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 id="314" r:id="rId70"/>
    <p:sldId id="315"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BEDE7F-9734-419C-ADEB-8159F2185F5E}" v="19" dt="2024-07-07T13:52:56.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28" autoAdjust="0"/>
    <p:restoredTop sz="94660"/>
  </p:normalViewPr>
  <p:slideViewPr>
    <p:cSldViewPr snapToGrid="0">
      <p:cViewPr varScale="1">
        <p:scale>
          <a:sx n="74" d="100"/>
          <a:sy n="74" d="100"/>
        </p:scale>
        <p:origin x="3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 Id="rId54" Type="http://schemas.openxmlformats.org/officeDocument/2006/relationships/slide" Target="slides/slide43.xml"/>
<Relationship Id="rId55" Type="http://schemas.openxmlformats.org/officeDocument/2006/relationships/slide" Target="slides/slide44.xml"/>
<Relationship Id="rId56" Type="http://schemas.openxmlformats.org/officeDocument/2006/relationships/slide" Target="slides/slide45.xml"/>
<Relationship Id="rId57" Type="http://schemas.openxmlformats.org/officeDocument/2006/relationships/slide" Target="slides/slide46.xml"/>
<Relationship Id="rId58" Type="http://schemas.openxmlformats.org/officeDocument/2006/relationships/slide" Target="slides/slide47.xml"/>
<Relationship Id="rId59" Type="http://schemas.openxmlformats.org/officeDocument/2006/relationships/slide" Target="slides/slide48.xml"/>
<Relationship Id="rId60" Type="http://schemas.openxmlformats.org/officeDocument/2006/relationships/slide" Target="slides/slide49.xml"/>
<Relationship Id="rId61" Type="http://schemas.openxmlformats.org/officeDocument/2006/relationships/slide" Target="slides/slide50.xml"/>
<Relationship Id="rId62" Type="http://schemas.openxmlformats.org/officeDocument/2006/relationships/slide" Target="slides/slide51.xml"/>
<Relationship Id="rId63" Type="http://schemas.openxmlformats.org/officeDocument/2006/relationships/slide" Target="slides/slide52.xml"/>
<Relationship Id="rId64" Type="http://schemas.openxmlformats.org/officeDocument/2006/relationships/slide" Target="slides/slide53.xml"/>
<Relationship Id="rId65" Type="http://schemas.openxmlformats.org/officeDocument/2006/relationships/slide" Target="slides/slide54.xml"/>
<Relationship Id="rId66" Type="http://schemas.openxmlformats.org/officeDocument/2006/relationships/slide" Target="slides/slide55.xml"/>
<Relationship Id="rId67" Type="http://schemas.openxmlformats.org/officeDocument/2006/relationships/slide" Target="slides/slide56.xml"/>
<Relationship Id="rId68" Type="http://schemas.openxmlformats.org/officeDocument/2006/relationships/slide" Target="slides/slide57.xml"/>
<Relationship Id="rId69" Type="http://schemas.openxmlformats.org/officeDocument/2006/relationships/slide" Target="slides/slide58.xml"/>
<Relationship Id="rId70" Type="http://schemas.openxmlformats.org/officeDocument/2006/relationships/slide" Target="slides/slide59.xml"/>
<Relationship Id="rId71" Type="http://schemas.openxmlformats.org/officeDocument/2006/relationships/slide" Target="slides/slide6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4BBEDE7F-9734-419C-ADEB-8159F2185F5E}"/>
    <pc:docChg chg="undo custSel modMainMaster">
      <pc:chgData name="Lauren Francis" userId="b7c8c318-11b6-44df-a20d-cbfd05c86935" providerId="ADAL" clId="{4BBEDE7F-9734-419C-ADEB-8159F2185F5E}" dt="2024-07-07T14:56:33.865" v="818" actId="208"/>
      <pc:docMkLst>
        <pc:docMk/>
      </pc:docMkLst>
      <pc:sldMasterChg chg="delSldLayout modSldLayout">
        <pc:chgData name="Lauren Francis" userId="b7c8c318-11b6-44df-a20d-cbfd05c86935" providerId="ADAL" clId="{4BBEDE7F-9734-419C-ADEB-8159F2185F5E}" dt="2024-07-07T14:56:33.865" v="818" actId="208"/>
        <pc:sldMasterMkLst>
          <pc:docMk/>
          <pc:sldMasterMk cId="783407565" sldId="2147483648"/>
        </pc:sldMasterMkLst>
        <pc:sldLayoutChg chg="addSp delSp modSp mod">
          <pc:chgData name="Lauren Francis" userId="b7c8c318-11b6-44df-a20d-cbfd05c86935" providerId="ADAL" clId="{4BBEDE7F-9734-419C-ADEB-8159F2185F5E}" dt="2024-07-07T14:56:33.865" v="818" actId="208"/>
          <pc:sldLayoutMkLst>
            <pc:docMk/>
            <pc:sldMasterMk cId="783407565" sldId="2147483648"/>
            <pc:sldLayoutMk cId="294763625" sldId="2147483659"/>
          </pc:sldLayoutMkLst>
          <pc:spChg chg="mod">
            <ac:chgData name="Lauren Francis" userId="b7c8c318-11b6-44df-a20d-cbfd05c86935" providerId="ADAL" clId="{4BBEDE7F-9734-419C-ADEB-8159F2185F5E}" dt="2024-07-05T15:21:10.837" v="539" actId="20577"/>
            <ac:spMkLst>
              <pc:docMk/>
              <pc:sldMasterMk cId="783407565" sldId="2147483648"/>
              <pc:sldLayoutMk cId="294763625" sldId="2147483659"/>
              <ac:spMk id="14" creationId="{49B9043E-4280-904D-D697-3E0FE566A506}"/>
            </ac:spMkLst>
          </pc:spChg>
          <pc:picChg chg="add del mod">
            <ac:chgData name="Lauren Francis" userId="b7c8c318-11b6-44df-a20d-cbfd05c86935" providerId="ADAL" clId="{4BBEDE7F-9734-419C-ADEB-8159F2185F5E}" dt="2024-07-07T14:56:24.647" v="814" actId="478"/>
            <ac:picMkLst>
              <pc:docMk/>
              <pc:sldMasterMk cId="783407565" sldId="2147483648"/>
              <pc:sldLayoutMk cId="294763625" sldId="2147483659"/>
              <ac:picMk id="3" creationId="{B3D53FE9-BAEA-9BC6-6860-06B36151B6DF}"/>
            </ac:picMkLst>
          </pc:picChg>
          <pc:picChg chg="add del mod ord">
            <ac:chgData name="Lauren Francis" userId="b7c8c318-11b6-44df-a20d-cbfd05c86935" providerId="ADAL" clId="{4BBEDE7F-9734-419C-ADEB-8159F2185F5E}" dt="2024-07-07T14:44:13.884" v="653" actId="478"/>
            <ac:picMkLst>
              <pc:docMk/>
              <pc:sldMasterMk cId="783407565" sldId="2147483648"/>
              <pc:sldLayoutMk cId="294763625" sldId="2147483659"/>
              <ac:picMk id="5" creationId="{206A64E6-3D44-77B8-D0AD-2F7CC861EE39}"/>
            </ac:picMkLst>
          </pc:picChg>
          <pc:picChg chg="add mod ord">
            <ac:chgData name="Lauren Francis" userId="b7c8c318-11b6-44df-a20d-cbfd05c86935" providerId="ADAL" clId="{4BBEDE7F-9734-419C-ADEB-8159F2185F5E}" dt="2024-07-07T14:48:08.205" v="710" actId="1076"/>
            <ac:picMkLst>
              <pc:docMk/>
              <pc:sldMasterMk cId="783407565" sldId="2147483648"/>
              <pc:sldLayoutMk cId="294763625" sldId="2147483659"/>
              <ac:picMk id="7" creationId="{8AECD395-CB05-514A-5925-838F840F123E}"/>
            </ac:picMkLst>
          </pc:picChg>
          <pc:picChg chg="add mod ord">
            <ac:chgData name="Lauren Francis" userId="b7c8c318-11b6-44df-a20d-cbfd05c86935" providerId="ADAL" clId="{4BBEDE7F-9734-419C-ADEB-8159F2185F5E}" dt="2024-07-07T14:48:04.636" v="708" actId="1076"/>
            <ac:picMkLst>
              <pc:docMk/>
              <pc:sldMasterMk cId="783407565" sldId="2147483648"/>
              <pc:sldLayoutMk cId="294763625" sldId="2147483659"/>
              <ac:picMk id="13" creationId="{305D251E-FEA7-9EDB-1D51-6CCFE05C2F69}"/>
            </ac:picMkLst>
          </pc:picChg>
          <pc:picChg chg="del">
            <ac:chgData name="Lauren Francis" userId="b7c8c318-11b6-44df-a20d-cbfd05c86935" providerId="ADAL" clId="{4BBEDE7F-9734-419C-ADEB-8159F2185F5E}" dt="2024-07-07T14:43:25.901" v="642" actId="478"/>
            <ac:picMkLst>
              <pc:docMk/>
              <pc:sldMasterMk cId="783407565" sldId="2147483648"/>
              <pc:sldLayoutMk cId="294763625" sldId="2147483659"/>
              <ac:picMk id="16" creationId="{F8A99FF6-4126-B0D8-9825-9FB1EBB5EB54}"/>
            </ac:picMkLst>
          </pc:picChg>
          <pc:picChg chg="del">
            <ac:chgData name="Lauren Francis" userId="b7c8c318-11b6-44df-a20d-cbfd05c86935" providerId="ADAL" clId="{4BBEDE7F-9734-419C-ADEB-8159F2185F5E}" dt="2024-07-07T14:43:26.356" v="643" actId="478"/>
            <ac:picMkLst>
              <pc:docMk/>
              <pc:sldMasterMk cId="783407565" sldId="2147483648"/>
              <pc:sldLayoutMk cId="294763625" sldId="2147483659"/>
              <ac:picMk id="17" creationId="{AE5A17BD-631D-3156-6AAA-4FAC1ADA8054}"/>
            </ac:picMkLst>
          </pc:picChg>
          <pc:picChg chg="del">
            <ac:chgData name="Lauren Francis" userId="b7c8c318-11b6-44df-a20d-cbfd05c86935" providerId="ADAL" clId="{4BBEDE7F-9734-419C-ADEB-8159F2185F5E}" dt="2024-07-07T14:43:25.356" v="641" actId="478"/>
            <ac:picMkLst>
              <pc:docMk/>
              <pc:sldMasterMk cId="783407565" sldId="2147483648"/>
              <pc:sldLayoutMk cId="294763625" sldId="2147483659"/>
              <ac:picMk id="18" creationId="{09838414-E636-4B21-01DA-DCF19E1F973C}"/>
            </ac:picMkLst>
          </pc:picChg>
          <pc:picChg chg="add mod">
            <ac:chgData name="Lauren Francis" userId="b7c8c318-11b6-44df-a20d-cbfd05c86935" providerId="ADAL" clId="{4BBEDE7F-9734-419C-ADEB-8159F2185F5E}" dt="2024-07-07T14:56:33.865" v="818" actId="208"/>
            <ac:picMkLst>
              <pc:docMk/>
              <pc:sldMasterMk cId="783407565" sldId="2147483648"/>
              <pc:sldLayoutMk cId="294763625" sldId="2147483659"/>
              <ac:picMk id="20" creationId="{710340CC-7906-F20C-4CCA-10F264B2A596}"/>
            </ac:picMkLst>
          </pc:picChg>
        </pc:sldLayoutChg>
        <pc:sldLayoutChg chg="addSp delSp modSp mod">
          <pc:chgData name="Lauren Francis" userId="b7c8c318-11b6-44df-a20d-cbfd05c86935" providerId="ADAL" clId="{4BBEDE7F-9734-419C-ADEB-8159F2185F5E}" dt="2024-07-07T14:48:19.283" v="712" actId="14100"/>
          <pc:sldLayoutMkLst>
            <pc:docMk/>
            <pc:sldMasterMk cId="783407565" sldId="2147483648"/>
            <pc:sldLayoutMk cId="2728238326" sldId="2147483660"/>
          </pc:sldLayoutMkLst>
          <pc:spChg chg="add mod">
            <ac:chgData name="Lauren Francis" userId="b7c8c318-11b6-44df-a20d-cbfd05c86935" providerId="ADAL" clId="{4BBEDE7F-9734-419C-ADEB-8159F2185F5E}" dt="2024-07-05T15:21:08.309" v="538" actId="20577"/>
            <ac:spMkLst>
              <pc:docMk/>
              <pc:sldMasterMk cId="783407565" sldId="2147483648"/>
              <pc:sldLayoutMk cId="2728238326" sldId="2147483660"/>
              <ac:spMk id="2" creationId="{CAA0BBFD-2057-33CB-0BDE-A738B3CD75D1}"/>
            </ac:spMkLst>
          </pc:spChg>
          <pc:spChg chg="del mod">
            <ac:chgData name="Lauren Francis" userId="b7c8c318-11b6-44df-a20d-cbfd05c86935" providerId="ADAL" clId="{4BBEDE7F-9734-419C-ADEB-8159F2185F5E}" dt="2024-07-05T15:16:04.845" v="520" actId="478"/>
            <ac:spMkLst>
              <pc:docMk/>
              <pc:sldMasterMk cId="783407565" sldId="2147483648"/>
              <pc:sldLayoutMk cId="2728238326" sldId="2147483660"/>
              <ac:spMk id="10" creationId="{38F0F942-CF92-6FD1-4E02-E7ED63F8B0D6}"/>
            </ac:spMkLst>
          </pc:sp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3" creationId="{2E3E0BFC-C5E1-4E29-51A7-06E97C9CDB2F}"/>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4" creationId="{2D65887D-3A67-551B-C715-BB419F344AC8}"/>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4BBEDE7F-9734-419C-ADEB-8159F2185F5E}" dt="2024-07-07T14:48:19.283" v="712" actId="14100"/>
            <ac:picMkLst>
              <pc:docMk/>
              <pc:sldMasterMk cId="783407565" sldId="2147483648"/>
              <pc:sldLayoutMk cId="2728238326" sldId="2147483660"/>
              <ac:picMk id="12" creationId="{44009942-AB20-D0DC-8D2B-65A38061DCB5}"/>
            </ac:picMkLst>
          </pc:picChg>
          <pc:picChg chg="add mod ord">
            <ac:chgData name="Lauren Francis" userId="b7c8c318-11b6-44df-a20d-cbfd05c86935" providerId="ADAL" clId="{4BBEDE7F-9734-419C-ADEB-8159F2185F5E}" dt="2024-07-07T14:47:52.402" v="704" actId="1076"/>
            <ac:picMkLst>
              <pc:docMk/>
              <pc:sldMasterMk cId="783407565" sldId="2147483648"/>
              <pc:sldLayoutMk cId="2728238326" sldId="2147483660"/>
              <ac:picMk id="14" creationId="{E98FD6BA-F5D7-2CCE-669B-5979C600F0DE}"/>
            </ac:picMkLst>
          </pc:picChg>
          <pc:picChg chg="add mod ord">
            <ac:chgData name="Lauren Francis" userId="b7c8c318-11b6-44df-a20d-cbfd05c86935" providerId="ADAL" clId="{4BBEDE7F-9734-419C-ADEB-8159F2185F5E}" dt="2024-07-07T14:47:55.395" v="705" actId="1076"/>
            <ac:picMkLst>
              <pc:docMk/>
              <pc:sldMasterMk cId="783407565" sldId="2147483648"/>
              <pc:sldLayoutMk cId="2728238326" sldId="2147483660"/>
              <ac:picMk id="16" creationId="{4397BBB3-97A6-5D33-CE32-6F89DCC9F802}"/>
            </ac:picMkLst>
          </pc:picChg>
        </pc:sldLayoutChg>
        <pc:sldLayoutChg chg="addSp delSp modSp mod">
          <pc:chgData name="Lauren Francis" userId="b7c8c318-11b6-44df-a20d-cbfd05c86935" providerId="ADAL" clId="{4BBEDE7F-9734-419C-ADEB-8159F2185F5E}" dt="2024-07-07T14:49:59.672" v="732" actId="1076"/>
          <pc:sldLayoutMkLst>
            <pc:docMk/>
            <pc:sldMasterMk cId="783407565" sldId="2147483648"/>
            <pc:sldLayoutMk cId="392758585" sldId="2147483661"/>
          </pc:sldLayoutMkLst>
          <pc:spChg chg="add mod">
            <ac:chgData name="Lauren Francis" userId="b7c8c318-11b6-44df-a20d-cbfd05c86935" providerId="ADAL" clId="{4BBEDE7F-9734-419C-ADEB-8159F2185F5E}" dt="2024-07-05T15:21:05.933" v="537" actId="20577"/>
            <ac:spMkLst>
              <pc:docMk/>
              <pc:sldMasterMk cId="783407565" sldId="2147483648"/>
              <pc:sldLayoutMk cId="392758585" sldId="2147483661"/>
              <ac:spMk id="2" creationId="{E5F2A43C-0EC9-C0C3-D78D-6FFF22E15934}"/>
            </ac:spMkLst>
          </pc:spChg>
          <pc:spChg chg="del mod">
            <ac:chgData name="Lauren Francis" userId="b7c8c318-11b6-44df-a20d-cbfd05c86935" providerId="ADAL" clId="{4BBEDE7F-9734-419C-ADEB-8159F2185F5E}" dt="2024-07-05T15:16:09.575" v="522" actId="478"/>
            <ac:spMkLst>
              <pc:docMk/>
              <pc:sldMasterMk cId="783407565" sldId="2147483648"/>
              <pc:sldLayoutMk cId="392758585" sldId="2147483661"/>
              <ac:spMk id="10" creationId="{AC4531A2-C0EB-FBAF-BC3F-0E4D8432C1D4}"/>
            </ac:spMkLst>
          </pc:sp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3" creationId="{112C7AC1-3988-7C1E-0569-4C7364BAD9A6}"/>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4" creationId="{FF84EA3F-D675-CCCF-F49A-F03BA84DADDB}"/>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4BBEDE7F-9734-419C-ADEB-8159F2185F5E}" dt="2024-07-07T14:49:47.387" v="728" actId="208"/>
            <ac:picMkLst>
              <pc:docMk/>
              <pc:sldMasterMk cId="783407565" sldId="2147483648"/>
              <pc:sldLayoutMk cId="392758585" sldId="2147483661"/>
              <ac:picMk id="12" creationId="{242EA42C-DB0F-9E22-8666-A381D588B382}"/>
            </ac:picMkLst>
          </pc:picChg>
          <pc:picChg chg="add mod ord">
            <ac:chgData name="Lauren Francis" userId="b7c8c318-11b6-44df-a20d-cbfd05c86935" providerId="ADAL" clId="{4BBEDE7F-9734-419C-ADEB-8159F2185F5E}" dt="2024-07-07T14:49:51.017" v="730" actId="208"/>
            <ac:picMkLst>
              <pc:docMk/>
              <pc:sldMasterMk cId="783407565" sldId="2147483648"/>
              <pc:sldLayoutMk cId="392758585" sldId="2147483661"/>
              <ac:picMk id="14" creationId="{98E18356-F51B-2718-E15B-FDF87F1CA0A3}"/>
            </ac:picMkLst>
          </pc:picChg>
          <pc:picChg chg="add mod ord">
            <ac:chgData name="Lauren Francis" userId="b7c8c318-11b6-44df-a20d-cbfd05c86935" providerId="ADAL" clId="{4BBEDE7F-9734-419C-ADEB-8159F2185F5E}" dt="2024-07-07T14:49:59.672" v="732" actId="1076"/>
            <ac:picMkLst>
              <pc:docMk/>
              <pc:sldMasterMk cId="783407565" sldId="2147483648"/>
              <pc:sldLayoutMk cId="392758585" sldId="2147483661"/>
              <ac:picMk id="16" creationId="{665B2219-A656-939E-271E-90682A960784}"/>
            </ac:picMkLst>
          </pc:picChg>
        </pc:sldLayoutChg>
        <pc:sldLayoutChg chg="addSp delSp modSp mod">
          <pc:chgData name="Lauren Francis" userId="b7c8c318-11b6-44df-a20d-cbfd05c86935" providerId="ADAL" clId="{4BBEDE7F-9734-419C-ADEB-8159F2185F5E}" dt="2024-07-07T14:51:39.903" v="752" actId="1076"/>
          <pc:sldLayoutMkLst>
            <pc:docMk/>
            <pc:sldMasterMk cId="783407565" sldId="2147483648"/>
            <pc:sldLayoutMk cId="2364423304" sldId="2147483662"/>
          </pc:sldLayoutMkLst>
          <pc:spChg chg="add mod">
            <ac:chgData name="Lauren Francis" userId="b7c8c318-11b6-44df-a20d-cbfd05c86935" providerId="ADAL" clId="{4BBEDE7F-9734-419C-ADEB-8159F2185F5E}" dt="2024-07-05T15:21:03.370" v="536" actId="20577"/>
            <ac:spMkLst>
              <pc:docMk/>
              <pc:sldMasterMk cId="783407565" sldId="2147483648"/>
              <pc:sldLayoutMk cId="2364423304" sldId="2147483662"/>
              <ac:spMk id="2" creationId="{0FF861A2-B94D-AD35-5E4C-F181B15E7E06}"/>
            </ac:spMkLst>
          </pc:spChg>
          <pc:spChg chg="del mod">
            <ac:chgData name="Lauren Francis" userId="b7c8c318-11b6-44df-a20d-cbfd05c86935" providerId="ADAL" clId="{4BBEDE7F-9734-419C-ADEB-8159F2185F5E}" dt="2024-07-05T15:16:13.915" v="524" actId="478"/>
            <ac:spMkLst>
              <pc:docMk/>
              <pc:sldMasterMk cId="783407565" sldId="2147483648"/>
              <pc:sldLayoutMk cId="2364423304" sldId="2147483662"/>
              <ac:spMk id="10" creationId="{85A94DC4-AAF3-B465-5804-0123938A91AF}"/>
            </ac:spMkLst>
          </pc:sp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3" creationId="{619397AC-991B-256F-92C7-697645C7AF68}"/>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4" creationId="{FD9C278B-A320-9013-9D86-B525B3EFDECA}"/>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4BBEDE7F-9734-419C-ADEB-8159F2185F5E}" dt="2024-07-07T14:51:30.641" v="747" actId="208"/>
            <ac:picMkLst>
              <pc:docMk/>
              <pc:sldMasterMk cId="783407565" sldId="2147483648"/>
              <pc:sldLayoutMk cId="2364423304" sldId="2147483662"/>
              <ac:picMk id="12" creationId="{C6A88207-7F7E-88DD-B3FD-79FCABD503DF}"/>
            </ac:picMkLst>
          </pc:picChg>
          <pc:picChg chg="add mod ord">
            <ac:chgData name="Lauren Francis" userId="b7c8c318-11b6-44df-a20d-cbfd05c86935" providerId="ADAL" clId="{4BBEDE7F-9734-419C-ADEB-8159F2185F5E}" dt="2024-07-07T14:51:36.313" v="750" actId="14100"/>
            <ac:picMkLst>
              <pc:docMk/>
              <pc:sldMasterMk cId="783407565" sldId="2147483648"/>
              <pc:sldLayoutMk cId="2364423304" sldId="2147483662"/>
              <ac:picMk id="14" creationId="{D919B080-643F-94EF-7210-0542A2DD7FCA}"/>
            </ac:picMkLst>
          </pc:picChg>
          <pc:picChg chg="add mod ord">
            <ac:chgData name="Lauren Francis" userId="b7c8c318-11b6-44df-a20d-cbfd05c86935" providerId="ADAL" clId="{4BBEDE7F-9734-419C-ADEB-8159F2185F5E}" dt="2024-07-07T14:51:39.903" v="752" actId="1076"/>
            <ac:picMkLst>
              <pc:docMk/>
              <pc:sldMasterMk cId="783407565" sldId="2147483648"/>
              <pc:sldLayoutMk cId="2364423304" sldId="2147483662"/>
              <ac:picMk id="16" creationId="{F05EC6E2-69C6-BC88-A898-8BA2F5D17299}"/>
            </ac:picMkLst>
          </pc:picChg>
        </pc:sldLayoutChg>
        <pc:sldLayoutChg chg="addSp delSp modSp mod">
          <pc:chgData name="Lauren Francis" userId="b7c8c318-11b6-44df-a20d-cbfd05c86935" providerId="ADAL" clId="{4BBEDE7F-9734-419C-ADEB-8159F2185F5E}" dt="2024-07-07T14:53:20.749" v="778" actId="1076"/>
          <pc:sldLayoutMkLst>
            <pc:docMk/>
            <pc:sldMasterMk cId="783407565" sldId="2147483648"/>
            <pc:sldLayoutMk cId="2006673658" sldId="2147483663"/>
          </pc:sldLayoutMkLst>
          <pc:spChg chg="add mod">
            <ac:chgData name="Lauren Francis" userId="b7c8c318-11b6-44df-a20d-cbfd05c86935" providerId="ADAL" clId="{4BBEDE7F-9734-419C-ADEB-8159F2185F5E}" dt="2024-07-05T15:21:01.463" v="535" actId="20577"/>
            <ac:spMkLst>
              <pc:docMk/>
              <pc:sldMasterMk cId="783407565" sldId="2147483648"/>
              <pc:sldLayoutMk cId="2006673658" sldId="2147483663"/>
              <ac:spMk id="2" creationId="{096A09CB-4F96-2217-27F8-CF436EB271A1}"/>
            </ac:spMkLst>
          </pc:spChg>
          <pc:spChg chg="del mod">
            <ac:chgData name="Lauren Francis" userId="b7c8c318-11b6-44df-a20d-cbfd05c86935" providerId="ADAL" clId="{4BBEDE7F-9734-419C-ADEB-8159F2185F5E}" dt="2024-07-05T15:16:16.991" v="526" actId="478"/>
            <ac:spMkLst>
              <pc:docMk/>
              <pc:sldMasterMk cId="783407565" sldId="2147483648"/>
              <pc:sldLayoutMk cId="2006673658" sldId="2147483663"/>
              <ac:spMk id="10" creationId="{C2B2B5FE-9E18-9E62-35EB-F252E22ED5F6}"/>
            </ac:spMkLst>
          </pc:sp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3" creationId="{F0F1D36C-2FD0-2725-9029-03CB83D5F9A4}"/>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4" creationId="{DD0422A4-9B64-C19E-6C20-B78EB6C37F86}"/>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4BBEDE7F-9734-419C-ADEB-8159F2185F5E}" dt="2024-07-07T14:53:11.443" v="773" actId="208"/>
            <ac:picMkLst>
              <pc:docMk/>
              <pc:sldMasterMk cId="783407565" sldId="2147483648"/>
              <pc:sldLayoutMk cId="2006673658" sldId="2147483663"/>
              <ac:picMk id="12" creationId="{B04E43BE-045F-12F7-EEA1-86CE91C1C81C}"/>
            </ac:picMkLst>
          </pc:picChg>
          <pc:picChg chg="add mod ord">
            <ac:chgData name="Lauren Francis" userId="b7c8c318-11b6-44df-a20d-cbfd05c86935" providerId="ADAL" clId="{4BBEDE7F-9734-419C-ADEB-8159F2185F5E}" dt="2024-07-07T14:53:19.575" v="777" actId="1076"/>
            <ac:picMkLst>
              <pc:docMk/>
              <pc:sldMasterMk cId="783407565" sldId="2147483648"/>
              <pc:sldLayoutMk cId="2006673658" sldId="2147483663"/>
              <ac:picMk id="14" creationId="{4A9E9BEB-2C49-0858-FA0C-9155AAC8EF63}"/>
            </ac:picMkLst>
          </pc:picChg>
          <pc:picChg chg="add mod ord">
            <ac:chgData name="Lauren Francis" userId="b7c8c318-11b6-44df-a20d-cbfd05c86935" providerId="ADAL" clId="{4BBEDE7F-9734-419C-ADEB-8159F2185F5E}" dt="2024-07-07T14:53:20.749" v="778" actId="1076"/>
            <ac:picMkLst>
              <pc:docMk/>
              <pc:sldMasterMk cId="783407565" sldId="2147483648"/>
              <pc:sldLayoutMk cId="2006673658" sldId="2147483663"/>
              <ac:picMk id="16" creationId="{F0DC1EEC-8956-4339-1290-D73E9CD50383}"/>
            </ac:picMkLst>
          </pc:picChg>
        </pc:sldLayoutChg>
        <pc:sldLayoutChg chg="addSp delSp modSp mod">
          <pc:chgData name="Lauren Francis" userId="b7c8c318-11b6-44df-a20d-cbfd05c86935" providerId="ADAL" clId="{4BBEDE7F-9734-419C-ADEB-8159F2185F5E}" dt="2024-07-07T14:54:58.985" v="795" actId="208"/>
          <pc:sldLayoutMkLst>
            <pc:docMk/>
            <pc:sldMasterMk cId="783407565" sldId="2147483648"/>
            <pc:sldLayoutMk cId="1105485309" sldId="2147483664"/>
          </pc:sldLayoutMkLst>
          <pc:spChg chg="add mod">
            <ac:chgData name="Lauren Francis" userId="b7c8c318-11b6-44df-a20d-cbfd05c86935" providerId="ADAL" clId="{4BBEDE7F-9734-419C-ADEB-8159F2185F5E}" dt="2024-07-05T15:20:58.233" v="534" actId="20577"/>
            <ac:spMkLst>
              <pc:docMk/>
              <pc:sldMasterMk cId="783407565" sldId="2147483648"/>
              <pc:sldLayoutMk cId="1105485309" sldId="2147483664"/>
              <ac:spMk id="2" creationId="{40DD98CC-C3F4-FFAE-BBE7-2E6976BFDFC6}"/>
            </ac:spMkLst>
          </pc:spChg>
          <pc:spChg chg="del mod">
            <ac:chgData name="Lauren Francis" userId="b7c8c318-11b6-44df-a20d-cbfd05c86935" providerId="ADAL" clId="{4BBEDE7F-9734-419C-ADEB-8159F2185F5E}" dt="2024-07-05T15:16:20.304" v="528" actId="478"/>
            <ac:spMkLst>
              <pc:docMk/>
              <pc:sldMasterMk cId="783407565" sldId="2147483648"/>
              <pc:sldLayoutMk cId="1105485309" sldId="2147483664"/>
              <ac:spMk id="7" creationId="{64DAFAF8-BB64-FEB1-88AE-9F0D9EF307F0}"/>
            </ac:spMkLst>
          </pc:sp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9" creationId="{66FA7975-C279-C4F1-8F27-3395E7A19AEC}"/>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0" creationId="{DAAA3903-B227-235E-BB16-015068685A61}"/>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1" creationId="{05201A29-085B-C847-A2DD-3D13D8D3AA95}"/>
            </ac:picMkLst>
          </pc:picChg>
          <pc:picChg chg="add mod">
            <ac:chgData name="Lauren Francis" userId="b7c8c318-11b6-44df-a20d-cbfd05c86935" providerId="ADAL" clId="{4BBEDE7F-9734-419C-ADEB-8159F2185F5E}" dt="2024-07-07T14:54:57.411" v="794" actId="208"/>
            <ac:picMkLst>
              <pc:docMk/>
              <pc:sldMasterMk cId="783407565" sldId="2147483648"/>
              <pc:sldLayoutMk cId="1105485309" sldId="2147483664"/>
              <ac:picMk id="12" creationId="{6A74A302-1750-767F-EF10-3C573F2C691A}"/>
            </ac:picMkLst>
          </pc:picChg>
          <pc:picChg chg="add mod ord">
            <ac:chgData name="Lauren Francis" userId="b7c8c318-11b6-44df-a20d-cbfd05c86935" providerId="ADAL" clId="{4BBEDE7F-9734-419C-ADEB-8159F2185F5E}" dt="2024-07-07T14:54:58.985" v="795" actId="208"/>
            <ac:picMkLst>
              <pc:docMk/>
              <pc:sldMasterMk cId="783407565" sldId="2147483648"/>
              <pc:sldLayoutMk cId="1105485309" sldId="2147483664"/>
              <ac:picMk id="14" creationId="{F1BC84C8-1C67-5303-29A1-4E6E3C7B0449}"/>
            </ac:picMkLst>
          </pc:picChg>
          <pc:picChg chg="add mod ord">
            <ac:chgData name="Lauren Francis" userId="b7c8c318-11b6-44df-a20d-cbfd05c86935" providerId="ADAL" clId="{4BBEDE7F-9734-419C-ADEB-8159F2185F5E}" dt="2024-07-07T14:54:54.766" v="793" actId="208"/>
            <ac:picMkLst>
              <pc:docMk/>
              <pc:sldMasterMk cId="783407565" sldId="2147483648"/>
              <pc:sldLayoutMk cId="1105485309" sldId="2147483664"/>
              <ac:picMk id="16" creationId="{21EA6A10-94F9-12D8-6A40-3FD8B895CA7C}"/>
            </ac:picMkLst>
          </pc:picChg>
        </pc:sldLayoutChg>
        <pc:sldLayoutChg chg="addSp delSp modSp mod">
          <pc:chgData name="Lauren Francis" userId="b7c8c318-11b6-44df-a20d-cbfd05c86935" providerId="ADAL" clId="{4BBEDE7F-9734-419C-ADEB-8159F2185F5E}" dt="2024-07-07T14:56:04.502" v="813" actId="208"/>
          <pc:sldLayoutMkLst>
            <pc:docMk/>
            <pc:sldMasterMk cId="783407565" sldId="2147483648"/>
            <pc:sldLayoutMk cId="2902913774" sldId="2147483665"/>
          </pc:sldLayoutMkLst>
          <pc:spChg chg="add mod">
            <ac:chgData name="Lauren Francis" userId="b7c8c318-11b6-44df-a20d-cbfd05c86935" providerId="ADAL" clId="{4BBEDE7F-9734-419C-ADEB-8159F2185F5E}" dt="2024-07-05T15:20:54.311" v="533" actId="20577"/>
            <ac:spMkLst>
              <pc:docMk/>
              <pc:sldMasterMk cId="783407565" sldId="2147483648"/>
              <pc:sldLayoutMk cId="2902913774" sldId="2147483665"/>
              <ac:spMk id="2" creationId="{A709A2EB-43E8-E88F-504B-014E12DA2246}"/>
            </ac:spMkLst>
          </pc:spChg>
          <pc:spChg chg="del mod">
            <ac:chgData name="Lauren Francis" userId="b7c8c318-11b6-44df-a20d-cbfd05c86935" providerId="ADAL" clId="{4BBEDE7F-9734-419C-ADEB-8159F2185F5E}" dt="2024-07-05T15:16:24.395" v="530" actId="478"/>
            <ac:spMkLst>
              <pc:docMk/>
              <pc:sldMasterMk cId="783407565" sldId="2147483648"/>
              <pc:sldLayoutMk cId="2902913774" sldId="2147483665"/>
              <ac:spMk id="10" creationId="{E8F98A27-81A1-A4DC-8788-7DEFF4C540EC}"/>
            </ac:spMkLst>
          </pc:sp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3" creationId="{6A29406C-8919-74D3-B66C-51CE55529DED}"/>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4" creationId="{914E38EF-FE60-C329-0FA9-06F9754099AF}"/>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4BBEDE7F-9734-419C-ADEB-8159F2185F5E}" dt="2024-07-07T14:56:04.502" v="813" actId="208"/>
            <ac:picMkLst>
              <pc:docMk/>
              <pc:sldMasterMk cId="783407565" sldId="2147483648"/>
              <pc:sldLayoutMk cId="2902913774" sldId="2147483665"/>
              <ac:picMk id="12" creationId="{3E286448-CC1E-A3C3-69F3-827B19A96BF6}"/>
            </ac:picMkLst>
          </pc:picChg>
          <pc:picChg chg="add mod ord">
            <ac:chgData name="Lauren Francis" userId="b7c8c318-11b6-44df-a20d-cbfd05c86935" providerId="ADAL" clId="{4BBEDE7F-9734-419C-ADEB-8159F2185F5E}" dt="2024-07-07T14:56:03.101" v="812" actId="208"/>
            <ac:picMkLst>
              <pc:docMk/>
              <pc:sldMasterMk cId="783407565" sldId="2147483648"/>
              <pc:sldLayoutMk cId="2902913774" sldId="2147483665"/>
              <ac:picMk id="14" creationId="{1DB0824E-24E4-DFF2-AD2F-0E140E2ABC37}"/>
            </ac:picMkLst>
          </pc:picChg>
          <pc:picChg chg="add mod ord">
            <ac:chgData name="Lauren Francis" userId="b7c8c318-11b6-44df-a20d-cbfd05c86935" providerId="ADAL" clId="{4BBEDE7F-9734-419C-ADEB-8159F2185F5E}" dt="2024-07-07T14:56:01.472" v="811" actId="208"/>
            <ac:picMkLst>
              <pc:docMk/>
              <pc:sldMasterMk cId="783407565" sldId="2147483648"/>
              <pc:sldLayoutMk cId="2902913774" sldId="2147483665"/>
              <ac:picMk id="16" creationId="{4BA8A8B3-BA36-C301-C3B3-5008B7F25906}"/>
            </ac:picMkLst>
          </pc:picChg>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pChg chg="mod">
            <ac:chgData name="Lauren Francis" userId="b7c8c318-11b6-44df-a20d-cbfd05c86935" providerId="ADAL" clId="{4BBEDE7F-9734-419C-ADEB-8159F2185F5E}" dt="2024-07-07T13:50:11.760" v="606" actId="1076"/>
            <ac:spMkLst>
              <pc:docMk/>
              <pc:sldMasterMk cId="783407565" sldId="2147483648"/>
              <pc:sldLayoutMk cId="3451759316" sldId="2147483671"/>
              <ac:spMk id="19" creationId="{00608F6B-0818-8C97-2AA3-955405B8FBCA}"/>
            </ac:spMkLst>
          </pc:spChg>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pChg chg="mod">
            <ac:chgData name="Lauren Francis" userId="b7c8c318-11b6-44df-a20d-cbfd05c86935" providerId="ADAL" clId="{4BBEDE7F-9734-419C-ADEB-8159F2185F5E}" dt="2024-07-07T13:49:39.398" v="599" actId="1076"/>
            <ac:spMkLst>
              <pc:docMk/>
              <pc:sldMasterMk cId="783407565" sldId="2147483648"/>
              <pc:sldLayoutMk cId="2839592603" sldId="2147483674"/>
              <ac:spMk id="11" creationId="{D467AB6F-5056-5571-6A53-4276B6678E81}"/>
            </ac:spMkLst>
          </pc:spChg>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pChg chg="add mod">
            <ac:chgData name="Lauren Francis" userId="b7c8c318-11b6-44df-a20d-cbfd05c86935" providerId="ADAL" clId="{4BBEDE7F-9734-419C-ADEB-8159F2185F5E}" dt="2024-07-04T21:35:22.835" v="442" actId="1035"/>
            <ac:spMkLst>
              <pc:docMk/>
              <pc:sldMasterMk cId="783407565" sldId="2147483648"/>
              <pc:sldLayoutMk cId="753425887" sldId="2147483676"/>
              <ac:spMk id="2" creationId="{B4BB6C55-EFB0-B13C-453D-644DC4282242}"/>
            </ac:spMkLst>
          </pc:spChg>
          <pc:spChg chg="mod">
            <ac:chgData name="Lauren Francis" userId="b7c8c318-11b6-44df-a20d-cbfd05c86935" providerId="ADAL" clId="{4BBEDE7F-9734-419C-ADEB-8159F2185F5E}" dt="2024-07-04T21:35:33.381" v="448" actId="1035"/>
            <ac:spMkLst>
              <pc:docMk/>
              <pc:sldMasterMk cId="783407565" sldId="2147483648"/>
              <pc:sldLayoutMk cId="753425887" sldId="2147483676"/>
              <ac:spMk id="5" creationId="{24EAF092-EEE0-8503-C501-1FD8B47F4494}"/>
            </ac:spMkLst>
          </pc:spChg>
        </pc:sldLayoutChg>
        <pc:sldLayoutChg chg="delSp mod">
          <pc:chgData name="Lauren Francis" userId="b7c8c318-11b6-44df-a20d-cbfd05c86935" providerId="ADAL" clId="{4BBEDE7F-9734-419C-ADEB-8159F2185F5E}" dt="2024-07-05T13:36:20.329" v="451" actId="6014"/>
          <pc:sldLayoutMkLst>
            <pc:docMk/>
            <pc:sldMasterMk cId="783407565" sldId="2147483648"/>
            <pc:sldLayoutMk cId="3920694061" sldId="2147483677"/>
          </pc:sldLayoutMkLst>
          <pc:spChg chg="del">
            <ac:chgData name="Lauren Francis" userId="b7c8c318-11b6-44df-a20d-cbfd05c86935" providerId="ADAL" clId="{4BBEDE7F-9734-419C-ADEB-8159F2185F5E}" dt="2024-07-05T13:36:12.467" v="449" actId="478"/>
            <ac:spMkLst>
              <pc:docMk/>
              <pc:sldMasterMk cId="783407565" sldId="2147483648"/>
              <pc:sldLayoutMk cId="3920694061" sldId="2147483677"/>
              <ac:spMk id="3" creationId="{6E6B2815-9F97-329C-3782-EE06EFD316C9}"/>
            </ac:spMkLst>
          </pc:spChg>
          <pc:spChg chg="del">
            <ac:chgData name="Lauren Francis" userId="b7c8c318-11b6-44df-a20d-cbfd05c86935" providerId="ADAL" clId="{4BBEDE7F-9734-419C-ADEB-8159F2185F5E}" dt="2024-07-05T13:36:14.048" v="450" actId="478"/>
            <ac:spMkLst>
              <pc:docMk/>
              <pc:sldMasterMk cId="783407565" sldId="2147483648"/>
              <pc:sldLayoutMk cId="3920694061" sldId="2147483677"/>
              <ac:spMk id="5" creationId="{24EAF092-EEE0-8503-C501-1FD8B47F4494}"/>
            </ac:spMkLst>
          </pc:spChg>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pChg chg="del">
            <ac:chgData name="Lauren Francis" userId="b7c8c318-11b6-44df-a20d-cbfd05c86935" providerId="ADAL" clId="{4BBEDE7F-9734-419C-ADEB-8159F2185F5E}" dt="2024-07-07T13:44:45.675" v="541" actId="478"/>
            <ac:spMkLst>
              <pc:docMk/>
              <pc:sldMasterMk cId="783407565" sldId="2147483648"/>
              <pc:sldLayoutMk cId="3049626277" sldId="2147483678"/>
              <ac:spMk id="6" creationId="{A0E1ECE0-07AB-EED7-43AF-6A65242F3022}"/>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7" creationId="{75436EFE-19C3-C680-68BC-967B0E2C40CC}"/>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9" creationId="{8822E159-1B24-1D06-967A-B79D2BE50A4D}"/>
            </ac:spMkLst>
          </pc:spChg>
          <pc:spChg chg="del">
            <ac:chgData name="Lauren Francis" userId="b7c8c318-11b6-44df-a20d-cbfd05c86935" providerId="ADAL" clId="{4BBEDE7F-9734-419C-ADEB-8159F2185F5E}" dt="2024-07-07T13:52:37.530" v="635" actId="478"/>
            <ac:spMkLst>
              <pc:docMk/>
              <pc:sldMasterMk cId="783407565" sldId="2147483648"/>
              <pc:sldLayoutMk cId="3049626277" sldId="2147483678"/>
              <ac:spMk id="12" creationId="{B11C40C4-CCE7-FF1C-9907-835950ED1229}"/>
            </ac:spMkLst>
          </pc:spChg>
          <pc:spChg chg="del">
            <ac:chgData name="Lauren Francis" userId="b7c8c318-11b6-44df-a20d-cbfd05c86935" providerId="ADAL" clId="{4BBEDE7F-9734-419C-ADEB-8159F2185F5E}" dt="2024-07-07T13:44:54.470" v="546" actId="478"/>
            <ac:spMkLst>
              <pc:docMk/>
              <pc:sldMasterMk cId="783407565" sldId="2147483648"/>
              <pc:sldLayoutMk cId="3049626277" sldId="2147483678"/>
              <ac:spMk id="19" creationId="{00608F6B-0818-8C97-2AA3-955405B8FBCA}"/>
            </ac:spMkLst>
          </pc:spChg>
          <pc:spChg chg="del mod">
            <ac:chgData name="Lauren Francis" userId="b7c8c318-11b6-44df-a20d-cbfd05c86935" providerId="ADAL" clId="{4BBEDE7F-9734-419C-ADEB-8159F2185F5E}" dt="2024-07-07T13:44:47.775" v="543" actId="478"/>
            <ac:spMkLst>
              <pc:docMk/>
              <pc:sldMasterMk cId="783407565" sldId="2147483648"/>
              <pc:sldLayoutMk cId="3049626277" sldId="2147483678"/>
              <ac:spMk id="22" creationId="{6E3B0B49-027D-8F06-5A33-6EAC6E5D5BF6}"/>
            </ac:spMkLst>
          </pc:spChg>
          <pc:spChg chg="add mod">
            <ac:chgData name="Lauren Francis" userId="b7c8c318-11b6-44df-a20d-cbfd05c86935" providerId="ADAL" clId="{4BBEDE7F-9734-419C-ADEB-8159F2185F5E}" dt="2024-07-07T13:52:52.039" v="637"/>
            <ac:spMkLst>
              <pc:docMk/>
              <pc:sldMasterMk cId="783407565" sldId="2147483648"/>
              <pc:sldLayoutMk cId="3049626277" sldId="2147483678"/>
              <ac:spMk id="23" creationId="{C345A233-A48B-40D0-205A-51BF78B79F83}"/>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4" creationId="{28AD9568-2078-99EC-FA55-A933A0D183B2}"/>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6" creationId="{B50BE3C3-33AE-F99E-55F0-DC091B974F67}"/>
            </ac:spMkLst>
          </pc:spChg>
          <pc:picChg chg="mod ord">
            <ac:chgData name="Lauren Francis" userId="b7c8c318-11b6-44df-a20d-cbfd05c86935" providerId="ADAL" clId="{4BBEDE7F-9734-419C-ADEB-8159F2185F5E}" dt="2024-07-07T13:49:08.693" v="595" actId="167"/>
            <ac:picMkLst>
              <pc:docMk/>
              <pc:sldMasterMk cId="783407565" sldId="2147483648"/>
              <pc:sldLayoutMk cId="3049626277" sldId="2147483678"/>
              <ac:picMk id="2" creationId="{D8F3C0BD-298D-F51E-B324-4A74A9C0ABC5}"/>
            </ac:picMkLst>
          </pc:picChg>
          <pc:picChg chg="mod">
            <ac:chgData name="Lauren Francis" userId="b7c8c318-11b6-44df-a20d-cbfd05c86935" providerId="ADAL" clId="{4BBEDE7F-9734-419C-ADEB-8159F2185F5E}" dt="2024-07-07T13:47:01.333" v="567" actId="1076"/>
            <ac:picMkLst>
              <pc:docMk/>
              <pc:sldMasterMk cId="783407565" sldId="2147483648"/>
              <pc:sldLayoutMk cId="3049626277" sldId="2147483678"/>
              <ac:picMk id="3" creationId="{741188A5-8A9C-86DC-29A5-E40F76168104}"/>
            </ac:picMkLst>
          </pc:picChg>
          <pc:picChg chg="mod ord modCrop">
            <ac:chgData name="Lauren Francis" userId="b7c8c318-11b6-44df-a20d-cbfd05c86935" providerId="ADAL" clId="{4BBEDE7F-9734-419C-ADEB-8159F2185F5E}" dt="2024-07-07T13:48:20.192" v="585" actId="167"/>
            <ac:picMkLst>
              <pc:docMk/>
              <pc:sldMasterMk cId="783407565" sldId="2147483648"/>
              <pc:sldLayoutMk cId="3049626277" sldId="2147483678"/>
              <ac:picMk id="4" creationId="{6A977FE2-8A2E-6FD2-91C7-70807858A447}"/>
            </ac:picMkLst>
          </pc:picChg>
          <pc:picChg chg="mod modCrop">
            <ac:chgData name="Lauren Francis" userId="b7c8c318-11b6-44df-a20d-cbfd05c86935" providerId="ADAL" clId="{4BBEDE7F-9734-419C-ADEB-8159F2185F5E}" dt="2024-07-07T13:48:58.038" v="593" actId="1076"/>
            <ac:picMkLst>
              <pc:docMk/>
              <pc:sldMasterMk cId="783407565" sldId="2147483648"/>
              <pc:sldLayoutMk cId="3049626277" sldId="2147483678"/>
              <ac:picMk id="5" creationId="{6BEB3AFE-1F41-611F-CC78-52C2062A0A97}"/>
            </ac:picMkLst>
          </pc:picChg>
          <pc:picChg chg="del mod">
            <ac:chgData name="Lauren Francis" userId="b7c8c318-11b6-44df-a20d-cbfd05c86935" providerId="ADAL" clId="{4BBEDE7F-9734-419C-ADEB-8159F2185F5E}" dt="2024-07-07T13:46:50.459" v="564" actId="478"/>
            <ac:picMkLst>
              <pc:docMk/>
              <pc:sldMasterMk cId="783407565" sldId="2147483648"/>
              <pc:sldLayoutMk cId="3049626277" sldId="2147483678"/>
              <ac:picMk id="8" creationId="{F5290273-5C3F-27E5-CF91-750453FF512A}"/>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0" creationId="{312B5C7A-0F74-CF44-D33B-9F4387BFFB47}"/>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1" creationId="{6B09F921-E4C1-067D-C21B-733A2279B8F3}"/>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3" creationId="{E38446FD-4C9F-8B09-4647-B465E5B66E77}"/>
            </ac:picMkLst>
          </pc:picChg>
          <pc:picChg chg="mod modCrop">
            <ac:chgData name="Lauren Francis" userId="b7c8c318-11b6-44df-a20d-cbfd05c86935" providerId="ADAL" clId="{4BBEDE7F-9734-419C-ADEB-8159F2185F5E}" dt="2024-07-07T13:50:27.863" v="611" actId="1076"/>
            <ac:picMkLst>
              <pc:docMk/>
              <pc:sldMasterMk cId="783407565" sldId="2147483648"/>
              <pc:sldLayoutMk cId="3049626277" sldId="2147483678"/>
              <ac:picMk id="14" creationId="{8AE5FAA1-D4EF-D64A-3DE1-93B5747A66E4}"/>
            </ac:picMkLst>
          </pc:picChg>
          <pc:picChg chg="add del mod modCrop">
            <ac:chgData name="Lauren Francis" userId="b7c8c318-11b6-44df-a20d-cbfd05c86935" providerId="ADAL" clId="{4BBEDE7F-9734-419C-ADEB-8159F2185F5E}" dt="2024-07-07T13:50:03.980" v="604" actId="478"/>
            <ac:picMkLst>
              <pc:docMk/>
              <pc:sldMasterMk cId="783407565" sldId="2147483648"/>
              <pc:sldLayoutMk cId="3049626277" sldId="2147483678"/>
              <ac:picMk id="15" creationId="{6EE45D72-5300-FADE-BB60-6AA340A798D1}"/>
            </ac:picMkLst>
          </pc:picChg>
          <pc:picChg chg="add mod ord modCrop">
            <ac:chgData name="Lauren Francis" userId="b7c8c318-11b6-44df-a20d-cbfd05c86935" providerId="ADAL" clId="{4BBEDE7F-9734-419C-ADEB-8159F2185F5E}" dt="2024-07-07T13:52:32.665" v="634" actId="732"/>
            <ac:picMkLst>
              <pc:docMk/>
              <pc:sldMasterMk cId="783407565" sldId="2147483648"/>
              <pc:sldLayoutMk cId="3049626277" sldId="2147483678"/>
              <ac:picMk id="16" creationId="{702EBF41-7F75-25E5-9B64-A82CF5D3ACFE}"/>
            </ac:picMkLst>
          </pc:picChg>
          <pc:picChg chg="del mod ord">
            <ac:chgData name="Lauren Francis" userId="b7c8c318-11b6-44df-a20d-cbfd05c86935" providerId="ADAL" clId="{4BBEDE7F-9734-419C-ADEB-8159F2185F5E}" dt="2024-07-07T13:52:22.847" v="632" actId="478"/>
            <ac:picMkLst>
              <pc:docMk/>
              <pc:sldMasterMk cId="783407565" sldId="2147483648"/>
              <pc:sldLayoutMk cId="3049626277" sldId="2147483678"/>
              <ac:picMk id="17" creationId="{1FA245F2-5403-DC60-6EB6-E8AD80C5D232}"/>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8" creationId="{6A892379-7F99-9D0C-09EB-4569EB8BF149}"/>
            </ac:picMkLst>
          </pc:picChg>
          <pc:picChg chg="del mod ord">
            <ac:chgData name="Lauren Francis" userId="b7c8c318-11b6-44df-a20d-cbfd05c86935" providerId="ADAL" clId="{4BBEDE7F-9734-419C-ADEB-8159F2185F5E}" dt="2024-07-07T13:46:39.645" v="562" actId="478"/>
            <ac:picMkLst>
              <pc:docMk/>
              <pc:sldMasterMk cId="783407565" sldId="2147483648"/>
              <pc:sldLayoutMk cId="3049626277" sldId="2147483678"/>
              <ac:picMk id="20" creationId="{419F3F17-6E6C-684E-5FFD-3B7AE0705273}"/>
            </ac:picMkLst>
          </pc:picChg>
          <pc:picChg chg="del">
            <ac:chgData name="Lauren Francis" userId="b7c8c318-11b6-44df-a20d-cbfd05c86935" providerId="ADAL" clId="{4BBEDE7F-9734-419C-ADEB-8159F2185F5E}" dt="2024-07-07T13:44:50.268" v="545" actId="478"/>
            <ac:picMkLst>
              <pc:docMk/>
              <pc:sldMasterMk cId="783407565" sldId="2147483648"/>
              <pc:sldLayoutMk cId="3049626277" sldId="2147483678"/>
              <ac:picMk id="21" creationId="{4BD1E55C-E0AB-3F84-B803-637DF3562C03}"/>
            </ac:picMkLst>
          </pc:picChg>
          <pc:picChg chg="del">
            <ac:chgData name="Lauren Francis" userId="b7c8c318-11b6-44df-a20d-cbfd05c86935" providerId="ADAL" clId="{4BBEDE7F-9734-419C-ADEB-8159F2185F5E}" dt="2024-07-07T13:44:49.772" v="544" actId="478"/>
            <ac:picMkLst>
              <pc:docMk/>
              <pc:sldMasterMk cId="783407565" sldId="2147483648"/>
              <pc:sldLayoutMk cId="3049626277" sldId="2147483678"/>
              <ac:picMk id="25" creationId="{A756EF23-522F-AF76-A5DD-EC0267C20AB8}"/>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7" creationId="{EC8C28DE-8CE5-325E-5115-51DA8A366623}"/>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8" creationId="{6CC1C0AD-4010-8FF4-B455-2FCA74BA523A}"/>
            </ac:picMkLst>
          </pc:pic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pChg chg="mod">
          <ac:chgData name="Lauren Francis" userId="b7c8c318-11b6-44df-a20d-cbfd05c86935" providerId="ADAL" clId="{C38C7FE3-EEFC-4541-A9F6-30EA223E2397}" dt="2024-04-09T22:52:35.891" v="34" actId="122"/>
          <ac:spMkLst>
            <pc:docMk/>
            <pc:sldMasterMk cId="783407565" sldId="2147483648"/>
            <ac:spMk id="2" creationId="{7DC530BC-E96F-A655-74F4-F47880701A39}"/>
          </ac:spMkLst>
        </pc:spChg>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pChg chg="add mod ord">
            <ac:chgData name="Lauren Francis" userId="b7c8c318-11b6-44df-a20d-cbfd05c86935" providerId="ADAL" clId="{C38C7FE3-EEFC-4541-A9F6-30EA223E2397}" dt="2024-04-09T22:51:41.630" v="21" actId="207"/>
            <ac:spMkLst>
              <pc:docMk/>
              <pc:sldMasterMk cId="783407565" sldId="2147483648"/>
              <pc:sldLayoutMk cId="1462231767" sldId="2147483649"/>
              <ac:spMk id="2" creationId="{D795ED70-1292-CD30-5013-47BC9058BBE7}"/>
            </ac:spMkLst>
          </pc:spChg>
          <pc:spChg chg="del mod">
            <ac:chgData name="Lauren Francis" userId="b7c8c318-11b6-44df-a20d-cbfd05c86935" providerId="ADAL" clId="{C38C7FE3-EEFC-4541-A9F6-30EA223E2397}" dt="2024-04-09T22:51:23.537" v="18" actId="478"/>
            <ac:spMkLst>
              <pc:docMk/>
              <pc:sldMasterMk cId="783407565" sldId="2147483648"/>
              <pc:sldLayoutMk cId="1462231767" sldId="2147483649"/>
              <ac:spMk id="7" creationId="{67974EA7-E98A-F6FC-D6F9-6C01A4BDE7EC}"/>
            </ac:spMkLst>
          </pc:spChg>
          <pc:spChg chg="mod">
            <ac:chgData name="Lauren Francis" userId="b7c8c318-11b6-44df-a20d-cbfd05c86935" providerId="ADAL" clId="{C38C7FE3-EEFC-4541-A9F6-30EA223E2397}" dt="2024-04-09T22:59:07.055" v="60" actId="14100"/>
            <ac:spMkLst>
              <pc:docMk/>
              <pc:sldMasterMk cId="783407565" sldId="2147483648"/>
              <pc:sldLayoutMk cId="1462231767" sldId="2147483649"/>
              <ac:spMk id="11" creationId="{9EB5AE9F-4287-A334-4516-24BC8782E828}"/>
            </ac:spMkLst>
          </pc:spChg>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pChg chg="add mod ord">
            <ac:chgData name="Lauren Francis" userId="b7c8c318-11b6-44df-a20d-cbfd05c86935" providerId="ADAL" clId="{C38C7FE3-EEFC-4541-A9F6-30EA223E2397}" dt="2024-04-09T22:52:04.099" v="25" actId="207"/>
            <ac:spMkLst>
              <pc:docMk/>
              <pc:sldMasterMk cId="783407565" sldId="2147483648"/>
              <pc:sldLayoutMk cId="347735146" sldId="2147483650"/>
              <ac:spMk id="2" creationId="{5CAC93C0-C36A-F527-BF02-80463FF3DFBE}"/>
            </ac:spMkLst>
          </pc:spChg>
          <pc:spChg chg="add mod">
            <ac:chgData name="Lauren Francis" userId="b7c8c318-11b6-44df-a20d-cbfd05c86935" providerId="ADAL" clId="{C38C7FE3-EEFC-4541-A9F6-30EA223E2397}" dt="2024-04-09T22:59:15.986" v="63" actId="1076"/>
            <ac:spMkLst>
              <pc:docMk/>
              <pc:sldMasterMk cId="783407565" sldId="2147483648"/>
              <pc:sldLayoutMk cId="347735146" sldId="2147483650"/>
              <ac:spMk id="3" creationId="{778DF02C-1EBA-1328-DD96-1CAA7B82F88C}"/>
            </ac:spMkLst>
          </pc:spChg>
          <pc:spChg chg="del mod">
            <ac:chgData name="Lauren Francis" userId="b7c8c318-11b6-44df-a20d-cbfd05c86935" providerId="ADAL" clId="{C38C7FE3-EEFC-4541-A9F6-30EA223E2397}" dt="2024-04-09T22:51:53.685" v="22" actId="478"/>
            <ac:spMkLst>
              <pc:docMk/>
              <pc:sldMasterMk cId="783407565" sldId="2147483648"/>
              <pc:sldLayoutMk cId="347735146" sldId="2147483650"/>
              <ac:spMk id="6" creationId="{41F5C69E-B735-DD22-B9AA-9F8484C8D7AF}"/>
            </ac:spMkLst>
          </pc:spChg>
          <pc:spChg chg="del">
            <ac:chgData name="Lauren Francis" userId="b7c8c318-11b6-44df-a20d-cbfd05c86935" providerId="ADAL" clId="{C38C7FE3-EEFC-4541-A9F6-30EA223E2397}" dt="2024-04-09T22:59:11.870" v="61" actId="478"/>
            <ac:spMkLst>
              <pc:docMk/>
              <pc:sldMasterMk cId="783407565" sldId="2147483648"/>
              <pc:sldLayoutMk cId="347735146" sldId="2147483650"/>
              <ac:spMk id="10" creationId="{4D3782F3-C3EA-163C-CCC1-D7800BCF412F}"/>
            </ac:spMkLst>
          </pc:spChg>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pChg chg="add del mod">
            <ac:chgData name="Lauren Francis" userId="b7c8c318-11b6-44df-a20d-cbfd05c86935" providerId="ADAL" clId="{C38C7FE3-EEFC-4541-A9F6-30EA223E2397}" dt="2024-04-09T22:59:22.753" v="65" actId="478"/>
            <ac:spMkLst>
              <pc:docMk/>
              <pc:sldMasterMk cId="783407565" sldId="2147483648"/>
              <pc:sldLayoutMk cId="3249202066" sldId="2147483651"/>
              <ac:spMk id="2" creationId="{C7482411-A33C-9D1C-FFF3-E13310F82D04}"/>
            </ac:spMkLst>
          </pc:spChg>
          <pc:spChg chg="add del mod">
            <ac:chgData name="Lauren Francis" userId="b7c8c318-11b6-44df-a20d-cbfd05c86935" providerId="ADAL" clId="{C38C7FE3-EEFC-4541-A9F6-30EA223E2397}" dt="2024-04-09T22:52:14.859" v="27" actId="478"/>
            <ac:spMkLst>
              <pc:docMk/>
              <pc:sldMasterMk cId="783407565" sldId="2147483648"/>
              <pc:sldLayoutMk cId="3249202066" sldId="2147483651"/>
              <ac:spMk id="2" creationId="{E87F3631-982D-2DA0-73B9-8CE30B49D7A8}"/>
            </ac:spMkLst>
          </pc:spChg>
          <pc:spChg chg="add mod ord">
            <ac:chgData name="Lauren Francis" userId="b7c8c318-11b6-44df-a20d-cbfd05c86935" providerId="ADAL" clId="{C38C7FE3-EEFC-4541-A9F6-30EA223E2397}" dt="2024-04-09T22:52:23.463" v="31" actId="207"/>
            <ac:spMkLst>
              <pc:docMk/>
              <pc:sldMasterMk cId="783407565" sldId="2147483648"/>
              <pc:sldLayoutMk cId="3249202066" sldId="2147483651"/>
              <ac:spMk id="3" creationId="{FC3A3DCC-B4A1-1548-61FE-0D38A75AF36C}"/>
            </ac:spMkLst>
          </pc:spChg>
          <pc:spChg chg="del mod">
            <ac:chgData name="Lauren Francis" userId="b7c8c318-11b6-44df-a20d-cbfd05c86935" providerId="ADAL" clId="{C38C7FE3-EEFC-4541-A9F6-30EA223E2397}" dt="2024-04-09T22:52:16.795" v="28" actId="478"/>
            <ac:spMkLst>
              <pc:docMk/>
              <pc:sldMasterMk cId="783407565" sldId="2147483648"/>
              <pc:sldLayoutMk cId="3249202066" sldId="2147483651"/>
              <ac:spMk id="6" creationId="{28ECAA5C-4799-27E6-F308-9E2EA744B518}"/>
            </ac:spMkLst>
          </pc:spChg>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pChg chg="add del mod">
            <ac:chgData name="Lauren Francis" userId="b7c8c318-11b6-44df-a20d-cbfd05c86935" providerId="ADAL" clId="{C38C7FE3-EEFC-4541-A9F6-30EA223E2397}" dt="2024-04-09T22:53:44.634" v="37" actId="478"/>
            <ac:spMkLst>
              <pc:docMk/>
              <pc:sldMasterMk cId="783407565" sldId="2147483648"/>
              <pc:sldLayoutMk cId="1756085151" sldId="2147483652"/>
              <ac:spMk id="2" creationId="{81AF0803-336A-339D-826B-968D6555CE9A}"/>
            </ac:spMkLst>
          </pc:spChg>
          <pc:spChg chg="add mod">
            <ac:chgData name="Lauren Francis" userId="b7c8c318-11b6-44df-a20d-cbfd05c86935" providerId="ADAL" clId="{C38C7FE3-EEFC-4541-A9F6-30EA223E2397}" dt="2024-04-09T22:54:01.932" v="42" actId="207"/>
            <ac:spMkLst>
              <pc:docMk/>
              <pc:sldMasterMk cId="783407565" sldId="2147483648"/>
              <pc:sldLayoutMk cId="1756085151" sldId="2147483652"/>
              <ac:spMk id="3" creationId="{157BCFB4-E32A-E84D-FE4A-2ECE084CD541}"/>
            </ac:spMkLst>
          </pc:spChg>
          <pc:spChg chg="del">
            <ac:chgData name="Lauren Francis" userId="b7c8c318-11b6-44df-a20d-cbfd05c86935" providerId="ADAL" clId="{C38C7FE3-EEFC-4541-A9F6-30EA223E2397}" dt="2024-04-09T18:09:02.823" v="5" actId="478"/>
            <ac:spMkLst>
              <pc:docMk/>
              <pc:sldMasterMk cId="783407565" sldId="2147483648"/>
              <pc:sldLayoutMk cId="1756085151" sldId="2147483652"/>
              <ac:spMk id="7" creationId="{AC659F81-41D5-BE74-12A3-A7D409F5CD60}"/>
            </ac:spMkLst>
          </pc:spChg>
          <pc:spChg chg="add mod ord">
            <ac:chgData name="Lauren Francis" userId="b7c8c318-11b6-44df-a20d-cbfd05c86935" providerId="ADAL" clId="{C38C7FE3-EEFC-4541-A9F6-30EA223E2397}" dt="2024-04-09T18:09:16.727" v="9" actId="207"/>
            <ac:spMkLst>
              <pc:docMk/>
              <pc:sldMasterMk cId="783407565" sldId="2147483648"/>
              <pc:sldLayoutMk cId="1756085151" sldId="2147483652"/>
              <ac:spMk id="11" creationId="{D467AB6F-5056-5571-6A53-4276B6678E81}"/>
            </ac:spMkLst>
          </pc:spChg>
          <pc:picChg chg="ord">
            <ac:chgData name="Lauren Francis" userId="b7c8c318-11b6-44df-a20d-cbfd05c86935" providerId="ADAL" clId="{C38C7FE3-EEFC-4541-A9F6-30EA223E2397}" dt="2024-04-09T18:09:07.609" v="8" actId="167"/>
            <ac:picMkLst>
              <pc:docMk/>
              <pc:sldMasterMk cId="783407565" sldId="2147483648"/>
              <pc:sldLayoutMk cId="1756085151" sldId="2147483652"/>
              <ac:picMk id="6" creationId="{B1839FCA-ED11-DB80-A874-B0F3613C6EF6}"/>
            </ac:picMkLst>
          </pc:picChg>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pChg chg="del">
            <ac:chgData name="Lauren Francis" userId="b7c8c318-11b6-44df-a20d-cbfd05c86935" providerId="ADAL" clId="{C38C7FE3-EEFC-4541-A9F6-30EA223E2397}" dt="2024-04-09T18:08:51.343" v="0" actId="478"/>
            <ac:spMkLst>
              <pc:docMk/>
              <pc:sldMasterMk cId="783407565" sldId="2147483648"/>
              <pc:sldLayoutMk cId="3339540598" sldId="2147483653"/>
              <ac:spMk id="8" creationId="{252B01E0-780B-CD8D-39C3-90E87D26713D}"/>
            </ac:spMkLst>
          </pc:spChg>
          <pc:spChg chg="add mod ord">
            <ac:chgData name="Lauren Francis" userId="b7c8c318-11b6-44df-a20d-cbfd05c86935" providerId="ADAL" clId="{C38C7FE3-EEFC-4541-A9F6-30EA223E2397}" dt="2024-04-09T18:08:55.725" v="3" actId="167"/>
            <ac:spMkLst>
              <pc:docMk/>
              <pc:sldMasterMk cId="783407565" sldId="2147483648"/>
              <pc:sldLayoutMk cId="3339540598" sldId="2147483653"/>
              <ac:spMk id="13" creationId="{51771CE8-4371-D8D6-1C7A-A267D2CF504A}"/>
            </ac:spMkLst>
          </pc:spChg>
          <pc:picChg chg="ord">
            <ac:chgData name="Lauren Francis" userId="b7c8c318-11b6-44df-a20d-cbfd05c86935" providerId="ADAL" clId="{C38C7FE3-EEFC-4541-A9F6-30EA223E2397}" dt="2024-04-09T18:08:57.891" v="4" actId="167"/>
            <ac:picMkLst>
              <pc:docMk/>
              <pc:sldMasterMk cId="783407565" sldId="2147483648"/>
              <pc:sldLayoutMk cId="3339540598" sldId="2147483653"/>
              <ac:picMk id="7" creationId="{AF9E4685-1C39-1676-E912-1F2868A837A0}"/>
            </ac:picMkLst>
          </pc:picChg>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pChg chg="del">
            <ac:chgData name="Lauren Francis" userId="b7c8c318-11b6-44df-a20d-cbfd05c86935" providerId="ADAL" clId="{C38C7FE3-EEFC-4541-A9F6-30EA223E2397}" dt="2024-04-09T22:58:10.333" v="44" actId="478"/>
            <ac:spMkLst>
              <pc:docMk/>
              <pc:sldMasterMk cId="783407565" sldId="2147483648"/>
              <pc:sldLayoutMk cId="294763625" sldId="2147483659"/>
              <ac:spMk id="2" creationId="{C227FD4A-15F1-D92D-4E9F-0F1DDDBA2087}"/>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3" creationId="{6CF933CF-601C-1260-66AA-D891F71B1070}"/>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6" creationId="{5691A99D-61BE-3D51-2709-5CD3ADAF5E8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7" creationId="{9BA21959-C0B4-8061-1793-BD5C727C6C4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8" creationId="{84421EA4-4635-06EE-B76F-667C7B5EA638}"/>
            </ac:spMkLst>
          </pc:spChg>
          <pc:spChg chg="add mod">
            <ac:chgData name="Lauren Francis" userId="b7c8c318-11b6-44df-a20d-cbfd05c86935" providerId="ADAL" clId="{C38C7FE3-EEFC-4541-A9F6-30EA223E2397}" dt="2024-04-09T22:58:39.522" v="47"/>
            <ac:spMkLst>
              <pc:docMk/>
              <pc:sldMasterMk cId="783407565" sldId="2147483648"/>
              <pc:sldLayoutMk cId="294763625" sldId="2147483659"/>
              <ac:spMk id="9" creationId="{07214D5E-0291-DA4B-19E7-2D1E7A3B884E}"/>
            </ac:spMkLst>
          </pc:spChg>
          <pc:spChg chg="add del mod">
            <ac:chgData name="Lauren Francis" userId="b7c8c318-11b6-44df-a20d-cbfd05c86935" providerId="ADAL" clId="{C38C7FE3-EEFC-4541-A9F6-30EA223E2397}" dt="2024-04-09T22:59:26.849" v="66" actId="478"/>
            <ac:spMkLst>
              <pc:docMk/>
              <pc:sldMasterMk cId="783407565" sldId="2147483648"/>
              <pc:sldLayoutMk cId="294763625" sldId="2147483659"/>
              <ac:spMk id="13" creationId="{3D1EC411-FEF3-DBB6-CBFD-0DBAEC08939B}"/>
            </ac:spMkLst>
          </pc:spChg>
          <pc:spChg chg="add mod">
            <ac:chgData name="Lauren Francis" userId="b7c8c318-11b6-44df-a20d-cbfd05c86935" providerId="ADAL" clId="{C38C7FE3-EEFC-4541-A9F6-30EA223E2397}" dt="2024-04-09T22:58:52.011" v="49" actId="1076"/>
            <ac:spMkLst>
              <pc:docMk/>
              <pc:sldMasterMk cId="783407565" sldId="2147483648"/>
              <pc:sldLayoutMk cId="294763625" sldId="2147483659"/>
              <ac:spMk id="14" creationId="{49B9043E-4280-904D-D697-3E0FE566A506}"/>
            </ac:spMkLst>
          </pc:spChg>
          <pc:spChg chg="add mod">
            <ac:chgData name="Lauren Francis" userId="b7c8c318-11b6-44df-a20d-cbfd05c86935" providerId="ADAL" clId="{C38C7FE3-EEFC-4541-A9F6-30EA223E2397}" dt="2024-04-09T22:59:27.425" v="67"/>
            <ac:spMkLst>
              <pc:docMk/>
              <pc:sldMasterMk cId="783407565" sldId="2147483648"/>
              <pc:sldLayoutMk cId="294763625" sldId="2147483659"/>
              <ac:spMk id="15" creationId="{F219940B-2638-94F1-291C-E7FAF8615CF2}"/>
            </ac:spMkLst>
          </pc:spChg>
          <pc:picChg chg="add del mod">
            <ac:chgData name="Lauren Francis" userId="b7c8c318-11b6-44df-a20d-cbfd05c86935" providerId="ADAL" clId="{C38C7FE3-EEFC-4541-A9F6-30EA223E2397}" dt="2024-04-09T22:58:58.989" v="50" actId="478"/>
            <ac:picMkLst>
              <pc:docMk/>
              <pc:sldMasterMk cId="783407565" sldId="2147483648"/>
              <pc:sldLayoutMk cId="294763625" sldId="2147483659"/>
              <ac:picMk id="4" creationId="{3698F6DC-A0A8-2F3B-93FC-1BFE5DE625DB}"/>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0" creationId="{C8ADB860-58E2-47D0-F878-906BDEF57A02}"/>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1" creationId="{6442C20E-CFF8-E424-D3D4-82CDD85A3A2C}"/>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6" creationId="{F8A99FF6-4126-B0D8-9825-9FB1EBB5EB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7" creationId="{AE5A17BD-631D-3156-6AAA-4FAC1ADA80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8" creationId="{09838414-E636-4B21-01DA-DCF19E1F973C}"/>
            </ac:picMkLst>
          </pc:picChg>
          <pc:cxnChg chg="add del mod">
            <ac:chgData name="Lauren Francis" userId="b7c8c318-11b6-44df-a20d-cbfd05c86935" providerId="ADAL" clId="{C38C7FE3-EEFC-4541-A9F6-30EA223E2397}" dt="2024-04-09T22:58:58.989" v="50" actId="478"/>
            <ac:cxnSpMkLst>
              <pc:docMk/>
              <pc:sldMasterMk cId="783407565" sldId="2147483648"/>
              <pc:sldLayoutMk cId="294763625" sldId="2147483659"/>
              <ac:cxnSpMk id="5" creationId="{CBECBE1C-6858-885B-D348-848EEBA469C2}"/>
            </ac:cxnSpMkLst>
          </pc:cxnChg>
          <pc:cxnChg chg="add mod">
            <ac:chgData name="Lauren Francis" userId="b7c8c318-11b6-44df-a20d-cbfd05c86935" providerId="ADAL" clId="{C38C7FE3-EEFC-4541-A9F6-30EA223E2397}" dt="2024-04-09T22:58:39.522" v="47"/>
            <ac:cxnSpMkLst>
              <pc:docMk/>
              <pc:sldMasterMk cId="783407565" sldId="2147483648"/>
              <pc:sldLayoutMk cId="294763625" sldId="2147483659"/>
              <ac:cxnSpMk id="12" creationId="{21FA5F04-B8D6-F4D3-8CAE-F93BC1D6F725}"/>
            </ac:cxnSpMkLst>
          </pc:cxnChg>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pChg chg="del">
            <ac:chgData name="Lauren Francis" userId="b7c8c318-11b6-44df-a20d-cbfd05c86935" providerId="ADAL" clId="{C38C7FE3-EEFC-4541-A9F6-30EA223E2397}" dt="2024-04-09T23:00:28.470" v="73" actId="478"/>
            <ac:spMkLst>
              <pc:docMk/>
              <pc:sldMasterMk cId="783407565" sldId="2147483648"/>
              <pc:sldLayoutMk cId="2728238326" sldId="2147483660"/>
              <ac:spMk id="2" creationId="{B40C42EF-7677-70B5-D9C1-C8FFA759D5E5}"/>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6" creationId="{3A94A2CA-E548-F1FF-277D-55EF096A1C9B}"/>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0" creationId="{38F0F942-CF92-6FD1-4E02-E7ED63F8B0D6}"/>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1" creationId="{4BF5A9A2-96E9-DF35-F3A2-EC9593C3F8ED}"/>
            </ac:spMkLst>
          </pc:sp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3" creationId="{2E3E0BFC-C5E1-4E29-51A7-06E97C9CDB2F}"/>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4" creationId="{2D65887D-3A67-551B-C715-BB419F344AC8}"/>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7" creationId="{995B041F-0AD6-48B0-E873-42F569743988}"/>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8" creationId="{E607F22F-DAAC-E1D6-617A-5E46E8B3EE68}"/>
            </ac:picMkLst>
          </pc:picChg>
          <pc:cxnChg chg="add mod">
            <ac:chgData name="Lauren Francis" userId="b7c8c318-11b6-44df-a20d-cbfd05c86935" providerId="ADAL" clId="{C38C7FE3-EEFC-4541-A9F6-30EA223E2397}" dt="2024-04-09T23:00:53.817" v="75"/>
            <ac:cxnSpMkLst>
              <pc:docMk/>
              <pc:sldMasterMk cId="783407565" sldId="2147483648"/>
              <pc:sldLayoutMk cId="2728238326" sldId="2147483660"/>
              <ac:cxnSpMk id="9" creationId="{B00DAF1A-A16C-CC7E-F880-B2858B11F043}"/>
            </ac:cxnSpMkLst>
          </pc:cxnChg>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pChg chg="del">
            <ac:chgData name="Lauren Francis" userId="b7c8c318-11b6-44df-a20d-cbfd05c86935" providerId="ADAL" clId="{C38C7FE3-EEFC-4541-A9F6-30EA223E2397}" dt="2024-04-09T23:01:21.547" v="78" actId="478"/>
            <ac:spMkLst>
              <pc:docMk/>
              <pc:sldMasterMk cId="783407565" sldId="2147483648"/>
              <pc:sldLayoutMk cId="392758585" sldId="2147483661"/>
              <ac:spMk id="2" creationId="{75AB9297-BEF8-F8F9-D220-2A7C36B0732B}"/>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6" creationId="{7DDB053D-6033-9B0A-D481-C3C1ED994CA8}"/>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0" creationId="{AC4531A2-C0EB-FBAF-BC3F-0E4D8432C1D4}"/>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1" creationId="{8B3E239C-881A-0DF8-A345-67A88FFA69E6}"/>
            </ac:spMkLst>
          </pc:sp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3" creationId="{112C7AC1-3988-7C1E-0569-4C7364BAD9A6}"/>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4" creationId="{FF84EA3F-D675-CCCF-F49A-F03BA84DADDB}"/>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7" creationId="{6DAE41DF-3286-9531-63BB-FD01A4BD7494}"/>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8" creationId="{D3CB52BA-FAE6-4D2E-5271-2DBD9BB647D6}"/>
            </ac:picMkLst>
          </pc:picChg>
          <pc:cxnChg chg="add mod">
            <ac:chgData name="Lauren Francis" userId="b7c8c318-11b6-44df-a20d-cbfd05c86935" providerId="ADAL" clId="{C38C7FE3-EEFC-4541-A9F6-30EA223E2397}" dt="2024-04-09T23:01:39.577" v="80"/>
            <ac:cxnSpMkLst>
              <pc:docMk/>
              <pc:sldMasterMk cId="783407565" sldId="2147483648"/>
              <pc:sldLayoutMk cId="392758585" sldId="2147483661"/>
              <ac:cxnSpMk id="9" creationId="{314F8C88-DD70-ECEB-E16D-33CC3884E2A3}"/>
            </ac:cxnSpMkLst>
          </pc:cxnChg>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pChg chg="del">
            <ac:chgData name="Lauren Francis" userId="b7c8c318-11b6-44df-a20d-cbfd05c86935" providerId="ADAL" clId="{C38C7FE3-EEFC-4541-A9F6-30EA223E2397}" dt="2024-04-09T23:02:01.854" v="83" actId="478"/>
            <ac:spMkLst>
              <pc:docMk/>
              <pc:sldMasterMk cId="783407565" sldId="2147483648"/>
              <pc:sldLayoutMk cId="2364423304" sldId="2147483662"/>
              <ac:spMk id="2" creationId="{21D5FB38-CB84-37B8-EC84-7D1B59B84605}"/>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6" creationId="{2A6CC2E3-1D0E-FE60-279E-0C8A364EF846}"/>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0" creationId="{85A94DC4-AAF3-B465-5804-0123938A91AF}"/>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1" creationId="{6883C858-39F8-502E-872E-5FBCD1880B5D}"/>
            </ac:spMkLst>
          </pc:sp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3" creationId="{619397AC-991B-256F-92C7-697645C7AF68}"/>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4" creationId="{FD9C278B-A320-9013-9D86-B525B3EFDECA}"/>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7" creationId="{3D2EA53C-6146-A5D4-3484-2EA4F3C88FED}"/>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8" creationId="{18FABE87-C173-6CB3-7337-4A82E314DC4F}"/>
            </ac:picMkLst>
          </pc:picChg>
          <pc:cxnChg chg="add mod">
            <ac:chgData name="Lauren Francis" userId="b7c8c318-11b6-44df-a20d-cbfd05c86935" providerId="ADAL" clId="{C38C7FE3-EEFC-4541-A9F6-30EA223E2397}" dt="2024-04-09T23:02:06.313" v="85"/>
            <ac:cxnSpMkLst>
              <pc:docMk/>
              <pc:sldMasterMk cId="783407565" sldId="2147483648"/>
              <pc:sldLayoutMk cId="2364423304" sldId="2147483662"/>
              <ac:cxnSpMk id="9" creationId="{D1820A3A-362E-E0FE-52D2-69E30C23DB80}"/>
            </ac:cxnSpMkLst>
          </pc:cxnChg>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pChg chg="del">
            <ac:chgData name="Lauren Francis" userId="b7c8c318-11b6-44df-a20d-cbfd05c86935" providerId="ADAL" clId="{C38C7FE3-EEFC-4541-A9F6-30EA223E2397}" dt="2024-04-09T23:02:18.628" v="88" actId="478"/>
            <ac:spMkLst>
              <pc:docMk/>
              <pc:sldMasterMk cId="783407565" sldId="2147483648"/>
              <pc:sldLayoutMk cId="2006673658" sldId="2147483663"/>
              <ac:spMk id="2" creationId="{35A6843B-02A7-1ECA-B6BD-C93DC1921E72}"/>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6" creationId="{FB1561EC-8FD1-9C2A-B8B6-A311EFC6FC4C}"/>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0" creationId="{C2B2B5FE-9E18-9E62-35EB-F252E22ED5F6}"/>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1" creationId="{3B950337-2A6E-0EB5-AF90-63D4474C0DBA}"/>
            </ac:spMkLst>
          </pc:sp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3" creationId="{F0F1D36C-2FD0-2725-9029-03CB83D5F9A4}"/>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4" creationId="{DD0422A4-9B64-C19E-6C20-B78EB6C37F86}"/>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7" creationId="{FC43404A-A772-9CA1-02CF-652CA480582C}"/>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8" creationId="{BA6734B9-29B9-C437-3F2A-7ADBE89D7DDC}"/>
            </ac:picMkLst>
          </pc:picChg>
          <pc:cxnChg chg="add mod">
            <ac:chgData name="Lauren Francis" userId="b7c8c318-11b6-44df-a20d-cbfd05c86935" providerId="ADAL" clId="{C38C7FE3-EEFC-4541-A9F6-30EA223E2397}" dt="2024-04-09T23:02:35.847" v="91"/>
            <ac:cxnSpMkLst>
              <pc:docMk/>
              <pc:sldMasterMk cId="783407565" sldId="2147483648"/>
              <pc:sldLayoutMk cId="2006673658" sldId="2147483663"/>
              <ac:cxnSpMk id="9" creationId="{44A4FC71-B237-62B1-4B96-B6CD09CF949D}"/>
            </ac:cxnSpMkLst>
          </pc:cxnChg>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pChg chg="del">
            <ac:chgData name="Lauren Francis" userId="b7c8c318-11b6-44df-a20d-cbfd05c86935" providerId="ADAL" clId="{C38C7FE3-EEFC-4541-A9F6-30EA223E2397}" dt="2024-04-09T23:02:40.132" v="93" actId="478"/>
            <ac:spMkLst>
              <pc:docMk/>
              <pc:sldMasterMk cId="783407565" sldId="2147483648"/>
              <pc:sldLayoutMk cId="1105485309" sldId="2147483664"/>
              <ac:spMk id="2" creationId="{EEC6388E-5EC1-C69E-0F62-21FDD31E1E08}"/>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3" creationId="{2010E84C-6A94-3CB3-E539-6E8F108ABFCE}"/>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7" creationId="{64DAFAF8-BB64-FEB1-88AE-9F0D9EF307F0}"/>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8" creationId="{672252C6-1597-1A56-C8B5-21D5924C3DF3}"/>
            </ac:spMkLst>
          </pc:sp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4" creationId="{BFAE86D9-64FB-3D34-20B2-7CBB1822766F}"/>
            </ac:picMkLst>
          </pc:pic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5" creationId="{DA787029-0774-1A28-369A-60B8A83FDA8B}"/>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9" creationId="{66FA7975-C279-C4F1-8F27-3395E7A19AEC}"/>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0" creationId="{DAAA3903-B227-235E-BB16-015068685A61}"/>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1" creationId="{05201A29-085B-C847-A2DD-3D13D8D3AA95}"/>
            </ac:picMkLst>
          </pc:picChg>
          <pc:cxnChg chg="add mod">
            <ac:chgData name="Lauren Francis" userId="b7c8c318-11b6-44df-a20d-cbfd05c86935" providerId="ADAL" clId="{C38C7FE3-EEFC-4541-A9F6-30EA223E2397}" dt="2024-04-09T23:02:44.988" v="94"/>
            <ac:cxnSpMkLst>
              <pc:docMk/>
              <pc:sldMasterMk cId="783407565" sldId="2147483648"/>
              <pc:sldLayoutMk cId="1105485309" sldId="2147483664"/>
              <ac:cxnSpMk id="6" creationId="{309175A1-CD93-FB14-2151-68FDF2831075}"/>
            </ac:cxnSpMkLst>
          </pc:cxnChg>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pChg chg="del">
            <ac:chgData name="Lauren Francis" userId="b7c8c318-11b6-44df-a20d-cbfd05c86935" providerId="ADAL" clId="{C38C7FE3-EEFC-4541-A9F6-30EA223E2397}" dt="2024-04-09T23:03:10.646" v="98" actId="478"/>
            <ac:spMkLst>
              <pc:docMk/>
              <pc:sldMasterMk cId="783407565" sldId="2147483648"/>
              <pc:sldLayoutMk cId="2902913774" sldId="2147483665"/>
              <ac:spMk id="2" creationId="{49D47306-FE2C-BD5A-43D9-5A5E2DE3BACF}"/>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6" creationId="{5D56488C-85C2-28D9-EFC4-602E0AFC96A3}"/>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0" creationId="{E8F98A27-81A1-A4DC-8788-7DEFF4C540EC}"/>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1" creationId="{ED69B491-6E68-455F-284B-45EE3C103ABB}"/>
            </ac:spMkLst>
          </pc:sp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3" creationId="{6A29406C-8919-74D3-B66C-51CE55529DED}"/>
            </ac:picMkLst>
          </pc:picChg>
          <pc:picChg chg="add mod">
            <ac:chgData name="Lauren Francis" userId="b7c8c318-11b6-44df-a20d-cbfd05c86935" providerId="ADAL" clId="{C38C7FE3-EEFC-4541-A9F6-30EA223E2397}" dt="2024-04-09T23:03:25.949" v="102" actId="1076"/>
            <ac:picMkLst>
              <pc:docMk/>
              <pc:sldMasterMk cId="783407565" sldId="2147483648"/>
              <pc:sldLayoutMk cId="2902913774" sldId="2147483665"/>
              <ac:picMk id="4" creationId="{914E38EF-FE60-C329-0FA9-06F9754099AF}"/>
            </ac:picMkLst>
          </pc:pic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7" creationId="{7FB64564-EA92-52A7-DE67-D9CF906995C6}"/>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8" creationId="{3CA231FA-9A14-DD2C-CE80-9949B580CA8B}"/>
            </ac:picMkLst>
          </pc:picChg>
          <pc:cxnChg chg="add mod">
            <ac:chgData name="Lauren Francis" userId="b7c8c318-11b6-44df-a20d-cbfd05c86935" providerId="ADAL" clId="{C38C7FE3-EEFC-4541-A9F6-30EA223E2397}" dt="2024-04-09T23:03:30.010" v="103"/>
            <ac:cxnSpMkLst>
              <pc:docMk/>
              <pc:sldMasterMk cId="783407565" sldId="2147483648"/>
              <pc:sldLayoutMk cId="2902913774" sldId="2147483665"/>
              <ac:cxnSpMk id="9" creationId="{D706DFEA-AB94-F76A-DD0C-C01B824176DB}"/>
            </ac:cxnSpMkLst>
          </pc:cxnChg>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pChg chg="add del">
          <ac:chgData name="Lauren Francis" userId="b7c8c318-11b6-44df-a20d-cbfd05c86935" providerId="ADAL" clId="{65C9459A-0CE4-4905-8325-71C5D01DA6A3}" dt="2024-06-14T20:43:20.522" v="650" actId="478"/>
          <ac:spMkLst>
            <pc:docMk/>
            <pc:sldMk cId="0" sldId="267"/>
            <ac:spMk id="2"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3"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7"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8"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9" creationId="{00000000-0000-0000-0000-000000000000}"/>
          </ac:spMkLst>
        </pc:spChg>
        <pc:spChg chg="add del mod">
          <ac:chgData name="Lauren Francis" userId="b7c8c318-11b6-44df-a20d-cbfd05c86935" providerId="ADAL" clId="{65C9459A-0CE4-4905-8325-71C5D01DA6A3}" dt="2024-06-14T20:43:20.522" v="650" actId="478"/>
          <ac:spMkLst>
            <pc:docMk/>
            <pc:sldMk cId="0" sldId="267"/>
            <ac:spMk id="11" creationId="{02323191-E6EB-A458-8593-91E92FD11E58}"/>
          </ac:spMkLst>
        </pc:spChg>
        <pc:spChg chg="add del mod">
          <ac:chgData name="Lauren Francis" userId="b7c8c318-11b6-44df-a20d-cbfd05c86935" providerId="ADAL" clId="{65C9459A-0CE4-4905-8325-71C5D01DA6A3}" dt="2024-06-14T20:43:20.522" v="650" actId="478"/>
          <ac:spMkLst>
            <pc:docMk/>
            <pc:sldMk cId="0" sldId="267"/>
            <ac:spMk id="13" creationId="{6923FDDA-018D-EFB2-3C9B-F42A6C155CFD}"/>
          </ac:spMkLst>
        </pc:spChg>
        <pc:spChg chg="add del mod">
          <ac:chgData name="Lauren Francis" userId="b7c8c318-11b6-44df-a20d-cbfd05c86935" providerId="ADAL" clId="{65C9459A-0CE4-4905-8325-71C5D01DA6A3}" dt="2024-06-14T20:43:20.522" v="650" actId="478"/>
          <ac:spMkLst>
            <pc:docMk/>
            <pc:sldMk cId="0" sldId="267"/>
            <ac:spMk id="15" creationId="{E715CC48-0E5B-A53C-527B-FD63EE35C031}"/>
          </ac:spMkLst>
        </pc:spChg>
        <pc:spChg chg="add del mod">
          <ac:chgData name="Lauren Francis" userId="b7c8c318-11b6-44df-a20d-cbfd05c86935" providerId="ADAL" clId="{65C9459A-0CE4-4905-8325-71C5D01DA6A3}" dt="2024-06-14T20:43:20.522" v="650" actId="478"/>
          <ac:spMkLst>
            <pc:docMk/>
            <pc:sldMk cId="0" sldId="267"/>
            <ac:spMk id="17" creationId="{2850A090-C490-02C4-A0F8-53ACC28D5C43}"/>
          </ac:spMkLst>
        </pc:spChg>
        <pc:spChg chg="add del mod">
          <ac:chgData name="Lauren Francis" userId="b7c8c318-11b6-44df-a20d-cbfd05c86935" providerId="ADAL" clId="{65C9459A-0CE4-4905-8325-71C5D01DA6A3}" dt="2024-06-14T20:43:20.522" v="650" actId="478"/>
          <ac:spMkLst>
            <pc:docMk/>
            <pc:sldMk cId="0" sldId="267"/>
            <ac:spMk id="19" creationId="{623D2E1B-5D4C-28FE-DED5-F9C7B37154CF}"/>
          </ac:spMkLst>
        </pc:spChg>
        <pc:spChg chg="add del mod">
          <ac:chgData name="Lauren Francis" userId="b7c8c318-11b6-44df-a20d-cbfd05c86935" providerId="ADAL" clId="{65C9459A-0CE4-4905-8325-71C5D01DA6A3}" dt="2024-06-14T20:43:20.522" v="650" actId="478"/>
          <ac:spMkLst>
            <pc:docMk/>
            <pc:sldMk cId="0" sldId="267"/>
            <ac:spMk id="21" creationId="{FEA8F386-3E16-9ADA-FEDA-B1FB63768586}"/>
          </ac:spMkLst>
        </pc:spChg>
        <pc:graphicFrameChg chg="add del">
          <ac:chgData name="Lauren Francis" userId="b7c8c318-11b6-44df-a20d-cbfd05c86935" providerId="ADAL" clId="{65C9459A-0CE4-4905-8325-71C5D01DA6A3}" dt="2024-06-14T20:43:20.522" v="650" actId="478"/>
          <ac:graphicFrameMkLst>
            <pc:docMk/>
            <pc:sldMk cId="0" sldId="267"/>
            <ac:graphicFrameMk id="5" creationId="{00000000-0000-0000-0000-000000000000}"/>
          </ac:graphicFrameMkLst>
        </pc:graphicFrameChg>
        <pc:graphicFrameChg chg="add del">
          <ac:chgData name="Lauren Francis" userId="b7c8c318-11b6-44df-a20d-cbfd05c86935" providerId="ADAL" clId="{65C9459A-0CE4-4905-8325-71C5D01DA6A3}" dt="2024-06-14T20:43:20.522" v="650" actId="478"/>
          <ac:graphicFrameMkLst>
            <pc:docMk/>
            <pc:sldMk cId="0" sldId="267"/>
            <ac:graphicFrameMk id="6" creationId="{00000000-0000-0000-0000-000000000000}"/>
          </ac:graphicFrameMkLst>
        </pc:graphicFrameChg>
        <pc:picChg chg="add del">
          <ac:chgData name="Lauren Francis" userId="b7c8c318-11b6-44df-a20d-cbfd05c86935" providerId="ADAL" clId="{65C9459A-0CE4-4905-8325-71C5D01DA6A3}" dt="2024-06-14T20:43:20.522" v="650" actId="478"/>
          <ac:picMkLst>
            <pc:docMk/>
            <pc:sldMk cId="0" sldId="267"/>
            <ac:picMk id="4" creationId="{00000000-0000-0000-0000-000000000000}"/>
          </ac:picMkLst>
        </pc:picChg>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8" creationId="{8412F8FB-319A-506A-9307-6134A89FF9BD}"/>
            </ac:picMkLst>
          </pc:picChg>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9" creationId="{A59FB520-FC60-F42A-38AA-0134E49DA426}"/>
            </ac:picMkLst>
          </pc:picChg>
          <pc:cxnChg chg="mod">
            <ac:chgData name="Lauren Francis" userId="b7c8c318-11b6-44df-a20d-cbfd05c86935" providerId="ADAL" clId="{65C9459A-0CE4-4905-8325-71C5D01DA6A3}" dt="2024-05-23T16:09:01.343" v="39" actId="1035"/>
            <ac:cxnSpMkLst>
              <pc:docMk/>
              <pc:sldMasterMk cId="783407565" sldId="2147483648"/>
              <pc:sldLayoutMk cId="1462231767" sldId="2147483649"/>
              <ac:cxnSpMk id="10" creationId="{FBA22388-34CD-7440-9F59-61D346F7B5AB}"/>
            </ac:cxnSpMkLst>
          </pc:cxnChg>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pChg chg="mod">
            <ac:chgData name="Lauren Francis" userId="b7c8c318-11b6-44df-a20d-cbfd05c86935" providerId="ADAL" clId="{65C9459A-0CE4-4905-8325-71C5D01DA6A3}" dt="2024-05-30T03:36:42.010" v="46"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65C9459A-0CE4-4905-8325-71C5D01DA6A3}" dt="2024-05-30T17:35:18.394" v="59" actId="1036"/>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65C9459A-0CE4-4905-8325-71C5D01DA6A3}" dt="2024-05-30T17:35:16.426" v="55" actId="1036"/>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65C9459A-0CE4-4905-8325-71C5D01DA6A3}" dt="2024-05-30T17:35:22.531" v="65" actId="1036"/>
            <ac:cxnSpMkLst>
              <pc:docMk/>
              <pc:sldMasterMk cId="783407565" sldId="2147483648"/>
              <pc:sldLayoutMk cId="3249202066" sldId="2147483651"/>
              <ac:cxnSpMk id="9" creationId="{6434DA2D-3C3E-913B-FF11-5B782E92E1CE}"/>
            </ac:cxnSpMkLst>
          </pc:cxnChg>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pChg chg="add mod ord">
            <ac:chgData name="Lauren Francis" userId="b7c8c318-11b6-44df-a20d-cbfd05c86935" providerId="ADAL" clId="{65C9459A-0CE4-4905-8325-71C5D01DA6A3}" dt="2024-06-26T19:02:04.329" v="1123" actId="1076"/>
            <ac:spMkLst>
              <pc:docMk/>
              <pc:sldMasterMk cId="783407565" sldId="2147483648"/>
              <pc:sldLayoutMk cId="3339540598" sldId="2147483653"/>
              <ac:spMk id="2" creationId="{621CEEF3-19FF-2A18-CE98-E9366301C3FE}"/>
            </ac:spMkLst>
          </pc:spChg>
          <pc:spChg chg="add mod">
            <ac:chgData name="Lauren Francis" userId="b7c8c318-11b6-44df-a20d-cbfd05c86935" providerId="ADAL" clId="{65C9459A-0CE4-4905-8325-71C5D01DA6A3}" dt="2024-06-26T19:02:13.013" v="1124"/>
            <ac:spMkLst>
              <pc:docMk/>
              <pc:sldMasterMk cId="783407565" sldId="2147483648"/>
              <pc:sldLayoutMk cId="3339540598" sldId="2147483653"/>
              <ac:spMk id="5" creationId="{3629638F-39EF-3E49-D034-4234E60B8C9C}"/>
            </ac:spMkLst>
          </pc:spChg>
          <pc:spChg chg="del">
            <ac:chgData name="Lauren Francis" userId="b7c8c318-11b6-44df-a20d-cbfd05c86935" providerId="ADAL" clId="{65C9459A-0CE4-4905-8325-71C5D01DA6A3}" dt="2024-06-26T19:01:42.017" v="1118" actId="478"/>
            <ac:spMkLst>
              <pc:docMk/>
              <pc:sldMasterMk cId="783407565" sldId="2147483648"/>
              <pc:sldLayoutMk cId="3339540598" sldId="2147483653"/>
              <ac:spMk id="9" creationId="{8615DD7E-BF14-146F-B0DA-80854A83A766}"/>
            </ac:spMkLst>
          </pc:spChg>
          <pc:spChg chg="mod ord">
            <ac:chgData name="Lauren Francis" userId="b7c8c318-11b6-44df-a20d-cbfd05c86935" providerId="ADAL" clId="{65C9459A-0CE4-4905-8325-71C5D01DA6A3}" dt="2024-06-26T19:01:31.543" v="1116" actId="167"/>
            <ac:spMkLst>
              <pc:docMk/>
              <pc:sldMasterMk cId="783407565" sldId="2147483648"/>
              <pc:sldLayoutMk cId="3339540598" sldId="2147483653"/>
              <ac:spMk id="13" creationId="{51771CE8-4371-D8D6-1C7A-A267D2CF504A}"/>
            </ac:spMkLst>
          </pc:sp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3" creationId="{412FF3E4-4B01-6162-4666-0C80F5DD572C}"/>
            </ac:picMkLst>
          </pc:pic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4" creationId="{E440AF53-66B9-8EB2-D2D2-BDDADDDBCA1F}"/>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6" creationId="{9C26E5D0-BD3A-4088-9E5A-264A8DCFCFFF}"/>
            </ac:picMkLst>
          </pc:picChg>
          <pc:picChg chg="mod ord modCrop">
            <ac:chgData name="Lauren Francis" userId="b7c8c318-11b6-44df-a20d-cbfd05c86935" providerId="ADAL" clId="{65C9459A-0CE4-4905-8325-71C5D01DA6A3}" dt="2024-06-26T19:01:34.998" v="1117" actId="167"/>
            <ac:picMkLst>
              <pc:docMk/>
              <pc:sldMasterMk cId="783407565" sldId="2147483648"/>
              <pc:sldLayoutMk cId="3339540598" sldId="2147483653"/>
              <ac:picMk id="7" creationId="{AF9E4685-1C39-1676-E912-1F2868A837A0}"/>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8" creationId="{F56E0BF5-6F68-A3B6-69CE-59B039178DDE}"/>
            </ac:picMkLst>
          </pc:picChg>
          <pc:picChg chg="del">
            <ac:chgData name="Lauren Francis" userId="b7c8c318-11b6-44df-a20d-cbfd05c86935" providerId="ADAL" clId="{65C9459A-0CE4-4905-8325-71C5D01DA6A3}" dt="2024-06-26T19:01:43.795" v="1119" actId="478"/>
            <ac:picMkLst>
              <pc:docMk/>
              <pc:sldMasterMk cId="783407565" sldId="2147483648"/>
              <pc:sldLayoutMk cId="3339540598" sldId="2147483653"/>
              <ac:picMk id="10" creationId="{1B33087D-5ED1-8C85-CC2E-45C58DC4B9EB}"/>
            </ac:picMkLst>
          </pc:picChg>
          <pc:picChg chg="del">
            <ac:chgData name="Lauren Francis" userId="b7c8c318-11b6-44df-a20d-cbfd05c86935" providerId="ADAL" clId="{65C9459A-0CE4-4905-8325-71C5D01DA6A3}" dt="2024-06-26T19:01:45.093" v="1120" actId="478"/>
            <ac:picMkLst>
              <pc:docMk/>
              <pc:sldMasterMk cId="783407565" sldId="2147483648"/>
              <pc:sldLayoutMk cId="3339540598" sldId="2147483653"/>
              <ac:picMk id="11" creationId="{4345177A-023F-E419-1983-BD59EC05F259}"/>
            </ac:picMkLst>
          </pc:picChg>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pChg chg="add mod">
            <ac:chgData name="Lauren Francis" userId="b7c8c318-11b6-44df-a20d-cbfd05c86935" providerId="ADAL" clId="{65C9459A-0CE4-4905-8325-71C5D01DA6A3}" dt="2024-06-26T18:59:43.444" v="1100" actId="1582"/>
            <ac:spMkLst>
              <pc:docMk/>
              <pc:sldMasterMk cId="783407565" sldId="2147483648"/>
              <pc:sldLayoutMk cId="1547160261" sldId="2147483654"/>
              <ac:spMk id="2" creationId="{B1632629-A546-52E1-E66F-33BC72149BEB}"/>
            </ac:spMkLst>
          </pc:spChg>
          <pc:spChg chg="add mod">
            <ac:chgData name="Lauren Francis" userId="b7c8c318-11b6-44df-a20d-cbfd05c86935" providerId="ADAL" clId="{65C9459A-0CE4-4905-8325-71C5D01DA6A3}" dt="2024-06-19T15:19:33.593" v="912"/>
            <ac:spMkLst>
              <pc:docMk/>
              <pc:sldMasterMk cId="783407565" sldId="2147483648"/>
              <pc:sldLayoutMk cId="1547160261" sldId="2147483654"/>
              <ac:spMk id="3" creationId="{6F92560A-AF42-0B84-8249-117DCC5B9825}"/>
            </ac:spMkLst>
          </pc:spChg>
          <pc:spChg chg="del mod">
            <ac:chgData name="Lauren Francis" userId="b7c8c318-11b6-44df-a20d-cbfd05c86935" providerId="ADAL" clId="{65C9459A-0CE4-4905-8325-71C5D01DA6A3}" dt="2024-06-19T15:19:19.624" v="907" actId="478"/>
            <ac:spMkLst>
              <pc:docMk/>
              <pc:sldMasterMk cId="783407565" sldId="2147483648"/>
              <pc:sldLayoutMk cId="1547160261" sldId="2147483654"/>
              <ac:spMk id="7" creationId="{3F062B55-5D36-B17D-CF12-B5AC7EFDECE7}"/>
            </ac:spMkLst>
          </pc:spChg>
          <pc:spChg chg="del">
            <ac:chgData name="Lauren Francis" userId="b7c8c318-11b6-44df-a20d-cbfd05c86935" providerId="ADAL" clId="{65C9459A-0CE4-4905-8325-71C5D01DA6A3}" dt="2024-06-19T15:19:20.886" v="908" actId="478"/>
            <ac:spMkLst>
              <pc:docMk/>
              <pc:sldMasterMk cId="783407565" sldId="2147483648"/>
              <pc:sldLayoutMk cId="1547160261" sldId="2147483654"/>
              <ac:spMk id="8" creationId="{26C0A688-E168-1116-7671-E54FB639D7E3}"/>
            </ac:spMkLst>
          </pc:spChg>
          <pc:spChg chg="add mod ord">
            <ac:chgData name="Lauren Francis" userId="b7c8c318-11b6-44df-a20d-cbfd05c86935" providerId="ADAL" clId="{65C9459A-0CE4-4905-8325-71C5D01DA6A3}" dt="2024-06-26T18:59:35.444" v="1098" actId="1036"/>
            <ac:spMkLst>
              <pc:docMk/>
              <pc:sldMasterMk cId="783407565" sldId="2147483648"/>
              <pc:sldLayoutMk cId="1547160261" sldId="2147483654"/>
              <ac:spMk id="12" creationId="{07EC4299-E316-11E0-05DB-F037CE581634}"/>
            </ac:spMkLst>
          </pc:spChg>
          <pc:spChg chg="add del">
            <ac:chgData name="Lauren Francis" userId="b7c8c318-11b6-44df-a20d-cbfd05c86935" providerId="ADAL" clId="{65C9459A-0CE4-4905-8325-71C5D01DA6A3}" dt="2024-06-19T15:30:51.540" v="919" actId="478"/>
            <ac:spMkLst>
              <pc:docMk/>
              <pc:sldMasterMk cId="783407565" sldId="2147483648"/>
              <pc:sldLayoutMk cId="1547160261" sldId="2147483654"/>
              <ac:spMk id="13" creationId="{C37FD0F8-A614-E9EE-C8B9-4DBD5497A9AE}"/>
            </ac:spMkLst>
          </pc:sp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4" creationId="{54C6664E-44BF-BA9E-5D90-E9885AE84572}"/>
            </ac:picMkLst>
          </pc:pic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5" creationId="{230FEBFF-8C9F-E418-E5BC-38954075CB27}"/>
            </ac:picMkLst>
          </pc:picChg>
          <pc:picChg chg="del mod ord modCrop">
            <ac:chgData name="Lauren Francis" userId="b7c8c318-11b6-44df-a20d-cbfd05c86935" providerId="ADAL" clId="{65C9459A-0CE4-4905-8325-71C5D01DA6A3}" dt="2024-06-19T15:30:49.564" v="917" actId="478"/>
            <ac:picMkLst>
              <pc:docMk/>
              <pc:sldMasterMk cId="783407565" sldId="2147483648"/>
              <pc:sldLayoutMk cId="1547160261" sldId="2147483654"/>
              <ac:picMk id="6" creationId="{934C9D9A-2D5A-73F3-DA95-2EBFB753975E}"/>
            </ac:picMkLst>
          </pc:picChg>
          <pc:picChg chg="del">
            <ac:chgData name="Lauren Francis" userId="b7c8c318-11b6-44df-a20d-cbfd05c86935" providerId="ADAL" clId="{65C9459A-0CE4-4905-8325-71C5D01DA6A3}" dt="2024-06-19T15:19:21.618" v="909" actId="478"/>
            <ac:picMkLst>
              <pc:docMk/>
              <pc:sldMasterMk cId="783407565" sldId="2147483648"/>
              <pc:sldLayoutMk cId="1547160261" sldId="2147483654"/>
              <ac:picMk id="9" creationId="{252A7962-9958-5594-C65B-312386913C1A}"/>
            </ac:picMkLst>
          </pc:picChg>
          <pc:picChg chg="del">
            <ac:chgData name="Lauren Francis" userId="b7c8c318-11b6-44df-a20d-cbfd05c86935" providerId="ADAL" clId="{65C9459A-0CE4-4905-8325-71C5D01DA6A3}" dt="2024-06-19T15:19:22.187" v="910" actId="478"/>
            <ac:picMkLst>
              <pc:docMk/>
              <pc:sldMasterMk cId="783407565" sldId="2147483648"/>
              <pc:sldLayoutMk cId="1547160261" sldId="2147483654"/>
              <ac:picMk id="10" creationId="{B5EAFC63-1C6A-40D9-8857-8F192CBF4F94}"/>
            </ac:picMkLst>
          </pc:picChg>
          <pc:picChg chg="add mod ord modCrop">
            <ac:chgData name="Lauren Francis" userId="b7c8c318-11b6-44df-a20d-cbfd05c86935" providerId="ADAL" clId="{65C9459A-0CE4-4905-8325-71C5D01DA6A3}" dt="2024-06-19T15:31:07.579" v="925" actId="1076"/>
            <ac:picMkLst>
              <pc:docMk/>
              <pc:sldMasterMk cId="783407565" sldId="2147483648"/>
              <pc:sldLayoutMk cId="1547160261" sldId="2147483654"/>
              <ac:picMk id="14" creationId="{634C0993-78DB-029B-3E69-B5AE6BD79510}"/>
            </ac:picMkLst>
          </pc:picChg>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pChg chg="add mod">
            <ac:chgData name="Lauren Francis" userId="b7c8c318-11b6-44df-a20d-cbfd05c86935" providerId="ADAL" clId="{65C9459A-0CE4-4905-8325-71C5D01DA6A3}" dt="2024-06-26T18:59:22.806" v="1096" actId="1582"/>
            <ac:spMkLst>
              <pc:docMk/>
              <pc:sldMasterMk cId="783407565" sldId="2147483648"/>
              <pc:sldLayoutMk cId="416266728" sldId="2147483655"/>
              <ac:spMk id="2" creationId="{FA81CECB-3833-D315-565E-F3A6CF7962F8}"/>
            </ac:spMkLst>
          </pc:spChg>
          <pc:spChg chg="add mod">
            <ac:chgData name="Lauren Francis" userId="b7c8c318-11b6-44df-a20d-cbfd05c86935" providerId="ADAL" clId="{65C9459A-0CE4-4905-8325-71C5D01DA6A3}" dt="2024-06-19T15:10:02.610" v="883"/>
            <ac:spMkLst>
              <pc:docMk/>
              <pc:sldMasterMk cId="783407565" sldId="2147483648"/>
              <pc:sldLayoutMk cId="416266728" sldId="2147483655"/>
              <ac:spMk id="3" creationId="{D561E3F1-6C1F-EBAC-BDA9-7E4569F5F8BA}"/>
            </ac:spMkLst>
          </pc:spChg>
          <pc:spChg chg="add del">
            <ac:chgData name="Lauren Francis" userId="b7c8c318-11b6-44df-a20d-cbfd05c86935" providerId="ADAL" clId="{65C9459A-0CE4-4905-8325-71C5D01DA6A3}" dt="2024-06-19T15:13:42.910" v="888" actId="478"/>
            <ac:spMkLst>
              <pc:docMk/>
              <pc:sldMasterMk cId="783407565" sldId="2147483648"/>
              <pc:sldLayoutMk cId="416266728" sldId="2147483655"/>
              <ac:spMk id="6" creationId="{B374AB18-CBDA-C2E4-1644-54569EB075E5}"/>
            </ac:spMkLst>
          </pc:spChg>
          <pc:spChg chg="del">
            <ac:chgData name="Lauren Francis" userId="b7c8c318-11b6-44df-a20d-cbfd05c86935" providerId="ADAL" clId="{65C9459A-0CE4-4905-8325-71C5D01DA6A3}" dt="2024-06-19T15:09:44.711" v="877" actId="478"/>
            <ac:spMkLst>
              <pc:docMk/>
              <pc:sldMasterMk cId="783407565" sldId="2147483648"/>
              <pc:sldLayoutMk cId="416266728" sldId="2147483655"/>
              <ac:spMk id="8" creationId="{C60EF00A-346C-A9DD-9697-952289A26176}"/>
            </ac:spMkLst>
          </pc:spChg>
          <pc:spChg chg="del">
            <ac:chgData name="Lauren Francis" userId="b7c8c318-11b6-44df-a20d-cbfd05c86935" providerId="ADAL" clId="{65C9459A-0CE4-4905-8325-71C5D01DA6A3}" dt="2024-06-19T15:14:11.160" v="895" actId="478"/>
            <ac:spMkLst>
              <pc:docMk/>
              <pc:sldMasterMk cId="783407565" sldId="2147483648"/>
              <pc:sldLayoutMk cId="416266728" sldId="2147483655"/>
              <ac:spMk id="11" creationId="{3CC8E818-7CAD-E563-F369-FF38C728451F}"/>
            </ac:spMkLst>
          </pc:spChg>
          <pc:spChg chg="add mod">
            <ac:chgData name="Lauren Francis" userId="b7c8c318-11b6-44df-a20d-cbfd05c86935" providerId="ADAL" clId="{65C9459A-0CE4-4905-8325-71C5D01DA6A3}" dt="2024-06-19T15:14:56.216" v="900" actId="207"/>
            <ac:spMkLst>
              <pc:docMk/>
              <pc:sldMasterMk cId="783407565" sldId="2147483648"/>
              <pc:sldLayoutMk cId="416266728" sldId="2147483655"/>
              <ac:spMk id="12" creationId="{1A8EC7DC-BBA3-66E2-F3B4-EC86EA73C431}"/>
            </ac:spMkLst>
          </pc:spChg>
          <pc:spChg chg="add mod ord">
            <ac:chgData name="Lauren Francis" userId="b7c8c318-11b6-44df-a20d-cbfd05c86935" providerId="ADAL" clId="{65C9459A-0CE4-4905-8325-71C5D01DA6A3}" dt="2024-06-19T15:15:06.560" v="904" actId="167"/>
            <ac:spMkLst>
              <pc:docMk/>
              <pc:sldMasterMk cId="783407565" sldId="2147483648"/>
              <pc:sldLayoutMk cId="416266728" sldId="2147483655"/>
              <ac:spMk id="13" creationId="{F403DC02-0D31-CA3F-1EDC-1B63E3CE7376}"/>
            </ac:spMkLst>
          </pc:spChg>
          <pc:spChg chg="del">
            <ac:chgData name="Lauren Francis" userId="b7c8c318-11b6-44df-a20d-cbfd05c86935" providerId="ADAL" clId="{65C9459A-0CE4-4905-8325-71C5D01DA6A3}" dt="2024-06-19T15:09:46.181" v="880" actId="478"/>
            <ac:spMkLst>
              <pc:docMk/>
              <pc:sldMasterMk cId="783407565" sldId="2147483648"/>
              <pc:sldLayoutMk cId="416266728" sldId="2147483655"/>
              <ac:spMk id="17" creationId="{3F30B083-489C-6A41-C16A-1A329C98D301}"/>
            </ac:spMkLst>
          </pc:sp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4" creationId="{DDB43010-177C-E5E0-D270-5DD41B1698C0}"/>
            </ac:picMkLst>
          </pc:pic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5" creationId="{279FBD2B-01A3-B84B-FFD4-75EF0EC8EFFC}"/>
            </ac:picMkLst>
          </pc:picChg>
          <pc:picChg chg="add mod ord modCrop">
            <ac:chgData name="Lauren Francis" userId="b7c8c318-11b6-44df-a20d-cbfd05c86935" providerId="ADAL" clId="{65C9459A-0CE4-4905-8325-71C5D01DA6A3}" dt="2024-06-19T15:15:07.964" v="905" actId="167"/>
            <ac:picMkLst>
              <pc:docMk/>
              <pc:sldMasterMk cId="783407565" sldId="2147483648"/>
              <pc:sldLayoutMk cId="416266728" sldId="2147483655"/>
              <ac:picMk id="7" creationId="{74E00017-91D0-2ADF-990E-71BAD430CB76}"/>
            </ac:picMkLst>
          </pc:picChg>
          <pc:picChg chg="del">
            <ac:chgData name="Lauren Francis" userId="b7c8c318-11b6-44df-a20d-cbfd05c86935" providerId="ADAL" clId="{65C9459A-0CE4-4905-8325-71C5D01DA6A3}" dt="2024-06-19T15:09:45.443" v="878" actId="478"/>
            <ac:picMkLst>
              <pc:docMk/>
              <pc:sldMasterMk cId="783407565" sldId="2147483648"/>
              <pc:sldLayoutMk cId="416266728" sldId="2147483655"/>
              <ac:picMk id="9" creationId="{3E6530E2-16EC-B980-C054-C7E54012FEB4}"/>
            </ac:picMkLst>
          </pc:picChg>
          <pc:picChg chg="del">
            <ac:chgData name="Lauren Francis" userId="b7c8c318-11b6-44df-a20d-cbfd05c86935" providerId="ADAL" clId="{65C9459A-0CE4-4905-8325-71C5D01DA6A3}" dt="2024-06-19T15:09:45.836" v="879" actId="478"/>
            <ac:picMkLst>
              <pc:docMk/>
              <pc:sldMasterMk cId="783407565" sldId="2147483648"/>
              <pc:sldLayoutMk cId="416266728" sldId="2147483655"/>
              <ac:picMk id="10" creationId="{D074DBE5-48D9-F888-9F4B-03A5803757D2}"/>
            </ac:picMkLst>
          </pc:picChg>
          <pc:picChg chg="del mod modCrop">
            <ac:chgData name="Lauren Francis" userId="b7c8c318-11b6-44df-a20d-cbfd05c86935" providerId="ADAL" clId="{65C9459A-0CE4-4905-8325-71C5D01DA6A3}" dt="2024-06-19T15:13:40.215" v="886" actId="478"/>
            <ac:picMkLst>
              <pc:docMk/>
              <pc:sldMasterMk cId="783407565" sldId="2147483648"/>
              <pc:sldLayoutMk cId="416266728" sldId="2147483655"/>
              <ac:picMk id="16" creationId="{6F40DA21-31EA-A0A2-990E-109BD30CD78E}"/>
            </ac:picMkLst>
          </pc:picChg>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pChg chg="add mod">
            <ac:chgData name="Lauren Francis" userId="b7c8c318-11b6-44df-a20d-cbfd05c86935" providerId="ADAL" clId="{65C9459A-0CE4-4905-8325-71C5D01DA6A3}" dt="2024-06-26T18:59:00.915" v="1092" actId="1582"/>
            <ac:spMkLst>
              <pc:docMk/>
              <pc:sldMasterMk cId="783407565" sldId="2147483648"/>
              <pc:sldLayoutMk cId="1558470754" sldId="2147483656"/>
              <ac:spMk id="2" creationId="{933CBDCF-086E-5AF1-8CEE-4856948B8A2A}"/>
            </ac:spMkLst>
          </pc:spChg>
          <pc:spChg chg="add mod">
            <ac:chgData name="Lauren Francis" userId="b7c8c318-11b6-44df-a20d-cbfd05c86935" providerId="ADAL" clId="{65C9459A-0CE4-4905-8325-71C5D01DA6A3}" dt="2024-06-19T15:07:53.906" v="853"/>
            <ac:spMkLst>
              <pc:docMk/>
              <pc:sldMasterMk cId="783407565" sldId="2147483648"/>
              <pc:sldLayoutMk cId="1558470754" sldId="2147483656"/>
              <ac:spMk id="3" creationId="{F51A328A-5190-BA35-2549-E87E84590250}"/>
            </ac:spMkLst>
          </pc:spChg>
          <pc:spChg chg="del mod">
            <ac:chgData name="Lauren Francis" userId="b7c8c318-11b6-44df-a20d-cbfd05c86935" providerId="ADAL" clId="{65C9459A-0CE4-4905-8325-71C5D01DA6A3}" dt="2024-06-19T15:07:45.451" v="849" actId="478"/>
            <ac:spMkLst>
              <pc:docMk/>
              <pc:sldMasterMk cId="783407565" sldId="2147483648"/>
              <pc:sldLayoutMk cId="1558470754" sldId="2147483656"/>
              <ac:spMk id="7" creationId="{87250C88-32FA-B24E-1712-66D7104FCE70}"/>
            </ac:spMkLst>
          </pc:spChg>
          <pc:spChg chg="del">
            <ac:chgData name="Lauren Francis" userId="b7c8c318-11b6-44df-a20d-cbfd05c86935" providerId="ADAL" clId="{65C9459A-0CE4-4905-8325-71C5D01DA6A3}" dt="2024-06-19T15:07:46.629" v="850" actId="478"/>
            <ac:spMkLst>
              <pc:docMk/>
              <pc:sldMasterMk cId="783407565" sldId="2147483648"/>
              <pc:sldLayoutMk cId="1558470754" sldId="2147483656"/>
              <ac:spMk id="8" creationId="{C16D5E77-5524-380F-CE7A-A3E7B463F933}"/>
            </ac:spMkLst>
          </pc:spChg>
          <pc:spChg chg="add mod ord">
            <ac:chgData name="Lauren Francis" userId="b7c8c318-11b6-44df-a20d-cbfd05c86935" providerId="ADAL" clId="{65C9459A-0CE4-4905-8325-71C5D01DA6A3}" dt="2024-06-19T15:08:25.394" v="861" actId="167"/>
            <ac:spMkLst>
              <pc:docMk/>
              <pc:sldMasterMk cId="783407565" sldId="2147483648"/>
              <pc:sldLayoutMk cId="1558470754" sldId="2147483656"/>
              <ac:spMk id="12" creationId="{60C3D00A-6564-ED11-98EB-968C3773AAF2}"/>
            </ac:spMkLst>
          </pc:sp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4" creationId="{229A5E1F-FAE0-B2DB-8A1F-BB8E7BD1E2CA}"/>
            </ac:picMkLst>
          </pc:pic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5" creationId="{1D1303A1-E061-8396-D16E-0E19BC3F9300}"/>
            </ac:picMkLst>
          </pc:picChg>
          <pc:picChg chg="mod ord modCrop">
            <ac:chgData name="Lauren Francis" userId="b7c8c318-11b6-44df-a20d-cbfd05c86935" providerId="ADAL" clId="{65C9459A-0CE4-4905-8325-71C5D01DA6A3}" dt="2024-06-19T15:08:27.245" v="862" actId="167"/>
            <ac:picMkLst>
              <pc:docMk/>
              <pc:sldMasterMk cId="783407565" sldId="2147483648"/>
              <pc:sldLayoutMk cId="1558470754" sldId="2147483656"/>
              <ac:picMk id="6" creationId="{24117198-1773-A98E-5A2B-37B5C5AD5E76}"/>
            </ac:picMkLst>
          </pc:picChg>
          <pc:picChg chg="del">
            <ac:chgData name="Lauren Francis" userId="b7c8c318-11b6-44df-a20d-cbfd05c86935" providerId="ADAL" clId="{65C9459A-0CE4-4905-8325-71C5D01DA6A3}" dt="2024-06-19T15:07:47.743" v="851" actId="478"/>
            <ac:picMkLst>
              <pc:docMk/>
              <pc:sldMasterMk cId="783407565" sldId="2147483648"/>
              <pc:sldLayoutMk cId="1558470754" sldId="2147483656"/>
              <ac:picMk id="9" creationId="{AB5DBFED-469E-0DD4-806B-B1837622923A}"/>
            </ac:picMkLst>
          </pc:picChg>
          <pc:picChg chg="del">
            <ac:chgData name="Lauren Francis" userId="b7c8c318-11b6-44df-a20d-cbfd05c86935" providerId="ADAL" clId="{65C9459A-0CE4-4905-8325-71C5D01DA6A3}" dt="2024-06-19T15:07:48.294" v="852" actId="478"/>
            <ac:picMkLst>
              <pc:docMk/>
              <pc:sldMasterMk cId="783407565" sldId="2147483648"/>
              <pc:sldLayoutMk cId="1558470754" sldId="2147483656"/>
              <ac:picMk id="10" creationId="{92EB84A3-71B3-8C55-3176-6BA3C41C7D02}"/>
            </ac:picMkLst>
          </pc:picChg>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pChg chg="mod">
            <ac:chgData name="Lauren Francis" userId="b7c8c318-11b6-44df-a20d-cbfd05c86935" providerId="ADAL" clId="{65C9459A-0CE4-4905-8325-71C5D01DA6A3}" dt="2024-06-19T15:05:25.732" v="821" actId="1076"/>
            <ac:spMkLst>
              <pc:docMk/>
              <pc:sldMasterMk cId="783407565" sldId="2147483648"/>
              <pc:sldLayoutMk cId="3953456683" sldId="2147483657"/>
              <ac:spMk id="8" creationId="{4866B4DF-E8BF-ABCB-785A-2FFBEB3E1272}"/>
            </ac:spMkLst>
          </pc:spChg>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pChg chg="add mod">
            <ac:chgData name="Lauren Francis" userId="b7c8c318-11b6-44df-a20d-cbfd05c86935" providerId="ADAL" clId="{65C9459A-0CE4-4905-8325-71C5D01DA6A3}" dt="2024-06-19T15:08:20.370" v="859"/>
            <ac:spMkLst>
              <pc:docMk/>
              <pc:sldMasterMk cId="783407565" sldId="2147483648"/>
              <pc:sldLayoutMk cId="1231232591" sldId="2147483658"/>
              <ac:spMk id="2" creationId="{F073D081-A1F3-B66A-9244-66A41809DCE8}"/>
            </ac:spMkLst>
          </pc:spChg>
          <pc:spChg chg="add mod">
            <ac:chgData name="Lauren Francis" userId="b7c8c318-11b6-44df-a20d-cbfd05c86935" providerId="ADAL" clId="{65C9459A-0CE4-4905-8325-71C5D01DA6A3}" dt="2024-06-26T18:59:10.322" v="1094" actId="1582"/>
            <ac:spMkLst>
              <pc:docMk/>
              <pc:sldMasterMk cId="783407565" sldId="2147483648"/>
              <pc:sldLayoutMk cId="1231232591" sldId="2147483658"/>
              <ac:spMk id="3" creationId="{A133CF1F-35F1-AEB9-CF04-EC79D6C19AC5}"/>
            </ac:spMkLst>
          </pc:spChg>
          <pc:spChg chg="add mod">
            <ac:chgData name="Lauren Francis" userId="b7c8c318-11b6-44df-a20d-cbfd05c86935" providerId="ADAL" clId="{65C9459A-0CE4-4905-8325-71C5D01DA6A3}" dt="2024-06-19T15:09:17.080" v="872"/>
            <ac:spMkLst>
              <pc:docMk/>
              <pc:sldMasterMk cId="783407565" sldId="2147483648"/>
              <pc:sldLayoutMk cId="1231232591" sldId="2147483658"/>
              <ac:spMk id="4" creationId="{F31FAE0C-05FD-E97F-8593-5CE7337F4550}"/>
            </ac:spMkLst>
          </pc:spChg>
          <pc:spChg chg="del">
            <ac:chgData name="Lauren Francis" userId="b7c8c318-11b6-44df-a20d-cbfd05c86935" providerId="ADAL" clId="{65C9459A-0CE4-4905-8325-71C5D01DA6A3}" dt="2024-06-19T15:08:48.833" v="863" actId="478"/>
            <ac:spMkLst>
              <pc:docMk/>
              <pc:sldMasterMk cId="783407565" sldId="2147483648"/>
              <pc:sldLayoutMk cId="1231232591" sldId="2147483658"/>
              <ac:spMk id="7" creationId="{F3E0EC45-F934-440C-8C32-4BC498380E72}"/>
            </ac:spMkLst>
          </pc:spChg>
          <pc:spChg chg="del">
            <ac:chgData name="Lauren Francis" userId="b7c8c318-11b6-44df-a20d-cbfd05c86935" providerId="ADAL" clId="{65C9459A-0CE4-4905-8325-71C5D01DA6A3}" dt="2024-06-19T15:08:53.808" v="868" actId="478"/>
            <ac:spMkLst>
              <pc:docMk/>
              <pc:sldMasterMk cId="783407565" sldId="2147483648"/>
              <pc:sldLayoutMk cId="1231232591" sldId="2147483658"/>
              <ac:spMk id="8" creationId="{EFD99921-BAF6-FA12-0C28-00495101C0B2}"/>
            </ac:spMkLst>
          </pc:spChg>
          <pc:spChg chg="add del mod ord">
            <ac:chgData name="Lauren Francis" userId="b7c8c318-11b6-44df-a20d-cbfd05c86935" providerId="ADAL" clId="{65C9459A-0CE4-4905-8325-71C5D01DA6A3}" dt="2024-06-19T15:15:02.669" v="902" actId="21"/>
            <ac:spMkLst>
              <pc:docMk/>
              <pc:sldMasterMk cId="783407565" sldId="2147483648"/>
              <pc:sldLayoutMk cId="1231232591" sldId="2147483658"/>
              <ac:spMk id="13" creationId="{2EFC01B6-BA3C-8F7F-B27F-D9222D65090F}"/>
            </ac:spMkLst>
          </pc:sp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5" creationId="{172A1D28-06B7-6CB0-550E-2C73500AD168}"/>
            </ac:picMkLst>
          </pc:picChg>
          <pc:picChg chg="add del mod ord modCrop">
            <ac:chgData name="Lauren Francis" userId="b7c8c318-11b6-44df-a20d-cbfd05c86935" providerId="ADAL" clId="{65C9459A-0CE4-4905-8325-71C5D01DA6A3}" dt="2024-06-19T15:09:30.128" v="876" actId="167"/>
            <ac:picMkLst>
              <pc:docMk/>
              <pc:sldMasterMk cId="783407565" sldId="2147483648"/>
              <pc:sldLayoutMk cId="1231232591" sldId="2147483658"/>
              <ac:picMk id="6" creationId="{9B7203F3-B6DC-378C-CF63-AF700EED0708}"/>
            </ac:picMkLst>
          </pc:picChg>
          <pc:picChg chg="del">
            <ac:chgData name="Lauren Francis" userId="b7c8c318-11b6-44df-a20d-cbfd05c86935" providerId="ADAL" clId="{65C9459A-0CE4-4905-8325-71C5D01DA6A3}" dt="2024-06-19T15:08:52.159" v="866" actId="478"/>
            <ac:picMkLst>
              <pc:docMk/>
              <pc:sldMasterMk cId="783407565" sldId="2147483648"/>
              <pc:sldLayoutMk cId="1231232591" sldId="2147483658"/>
              <ac:picMk id="9" creationId="{78B4731E-4A25-F553-B5FD-A95CAFEA4438}"/>
            </ac:picMkLst>
          </pc:picChg>
          <pc:picChg chg="del">
            <ac:chgData name="Lauren Francis" userId="b7c8c318-11b6-44df-a20d-cbfd05c86935" providerId="ADAL" clId="{65C9459A-0CE4-4905-8325-71C5D01DA6A3}" dt="2024-06-19T15:08:52.792" v="867" actId="478"/>
            <ac:picMkLst>
              <pc:docMk/>
              <pc:sldMasterMk cId="783407565" sldId="2147483648"/>
              <pc:sldLayoutMk cId="1231232591" sldId="2147483658"/>
              <ac:picMk id="10" creationId="{47CF9434-C96E-931A-74C8-1E51EB50E57E}"/>
            </ac:picMkLst>
          </pc:pic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12" creationId="{4EA8A5B0-231D-7C67-C7CB-882554213405}"/>
            </ac:picMkLst>
          </pc:picChg>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pChg chg="mod">
            <ac:chgData name="Lauren Francis" userId="b7c8c318-11b6-44df-a20d-cbfd05c86935" providerId="ADAL" clId="{65C9459A-0CE4-4905-8325-71C5D01DA6A3}" dt="2024-06-19T14:48:04.202" v="666" actId="207"/>
            <ac:spMkLst>
              <pc:docMk/>
              <pc:sldMasterMk cId="783407565" sldId="2147483648"/>
              <pc:sldLayoutMk cId="294763625" sldId="2147483659"/>
              <ac:spMk id="9" creationId="{07214D5E-0291-DA4B-19E7-2D1E7A3B884E}"/>
            </ac:spMkLst>
          </pc:spChg>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pChg chg="add mod ord">
            <ac:chgData name="Lauren Francis" userId="b7c8c318-11b6-44df-a20d-cbfd05c86935" providerId="ADAL" clId="{65C9459A-0CE4-4905-8325-71C5D01DA6A3}" dt="2024-06-26T19:00:16.165" v="1106" actId="1582"/>
            <ac:spMkLst>
              <pc:docMk/>
              <pc:sldMasterMk cId="783407565" sldId="2147483648"/>
              <pc:sldLayoutMk cId="4083002021" sldId="2147483666"/>
              <ac:spMk id="2" creationId="{9916A348-59ED-3D34-81E0-7B90E39F237C}"/>
            </ac:spMkLst>
          </pc:spChg>
          <pc:spChg chg="mod">
            <ac:chgData name="Lauren Francis" userId="b7c8c318-11b6-44df-a20d-cbfd05c86935" providerId="ADAL" clId="{65C9459A-0CE4-4905-8325-71C5D01DA6A3}" dt="2024-06-19T15:02:48.649" v="798" actId="404"/>
            <ac:spMkLst>
              <pc:docMk/>
              <pc:sldMasterMk cId="783407565" sldId="2147483648"/>
              <pc:sldLayoutMk cId="4083002021" sldId="2147483666"/>
              <ac:spMk id="8" creationId="{4C046EC4-C94E-67DE-C0E5-44A63B8FAA00}"/>
            </ac:spMkLst>
          </pc:spChg>
          <pc:spChg chg="mod ord">
            <ac:chgData name="Lauren Francis" userId="b7c8c318-11b6-44df-a20d-cbfd05c86935" providerId="ADAL" clId="{65C9459A-0CE4-4905-8325-71C5D01DA6A3}" dt="2024-06-19T15:04:38.467" v="817" actId="1035"/>
            <ac:spMkLst>
              <pc:docMk/>
              <pc:sldMasterMk cId="783407565" sldId="2147483648"/>
              <pc:sldLayoutMk cId="4083002021" sldId="2147483666"/>
              <ac:spMk id="11" creationId="{D467AB6F-5056-5571-6A53-4276B6678E81}"/>
            </ac:spMkLst>
          </pc:spChg>
          <pc:picChg chg="mod ord modCrop">
            <ac:chgData name="Lauren Francis" userId="b7c8c318-11b6-44df-a20d-cbfd05c86935" providerId="ADAL" clId="{65C9459A-0CE4-4905-8325-71C5D01DA6A3}" dt="2024-06-19T15:02:29.042" v="796" actId="167"/>
            <ac:picMkLst>
              <pc:docMk/>
              <pc:sldMasterMk cId="783407565" sldId="2147483648"/>
              <pc:sldLayoutMk cId="4083002021" sldId="2147483666"/>
              <ac:picMk id="6" creationId="{B1839FCA-ED11-DB80-A874-B0F3613C6EF6}"/>
            </ac:picMkLst>
          </pc:picChg>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pChg chg="del">
            <ac:chgData name="Lauren Francis" userId="b7c8c318-11b6-44df-a20d-cbfd05c86935" providerId="ADAL" clId="{65C9459A-0CE4-4905-8325-71C5D01DA6A3}" dt="2024-05-15T21:23:28.844" v="3" actId="478"/>
            <ac:spMkLst>
              <pc:docMk/>
              <pc:sldMasterMk cId="783407565" sldId="2147483648"/>
              <pc:sldLayoutMk cId="190540867" sldId="2147483667"/>
              <ac:spMk id="2" creationId="{557DB68A-300F-FFF6-D016-D554CF4B1918}"/>
            </ac:spMkLst>
          </pc:spChg>
          <pc:spChg chg="add mod">
            <ac:chgData name="Lauren Francis" userId="b7c8c318-11b6-44df-a20d-cbfd05c86935" providerId="ADAL" clId="{65C9459A-0CE4-4905-8325-71C5D01DA6A3}" dt="2024-05-15T21:23:37.853" v="6" actId="14100"/>
            <ac:spMkLst>
              <pc:docMk/>
              <pc:sldMasterMk cId="783407565" sldId="2147483648"/>
              <pc:sldLayoutMk cId="190540867" sldId="2147483667"/>
              <ac:spMk id="3" creationId="{E276FBD5-6F47-8B1A-8F86-CAA5E4BF611D}"/>
            </ac:spMkLst>
          </pc:spChg>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pChg chg="mod">
            <ac:chgData name="Lauren Francis" userId="b7c8c318-11b6-44df-a20d-cbfd05c86935" providerId="ADAL" clId="{65C9459A-0CE4-4905-8325-71C5D01DA6A3}" dt="2024-06-14T19:09:08.327" v="150" actId="1076"/>
            <ac:spMkLst>
              <pc:docMk/>
              <pc:sldMasterMk cId="783407565" sldId="2147483648"/>
              <pc:sldLayoutMk cId="3868494951" sldId="2147483668"/>
              <ac:spMk id="11" creationId="{D467AB6F-5056-5571-6A53-4276B6678E81}"/>
            </ac:spMkLst>
          </pc:spChg>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pChg chg="del">
            <ac:chgData name="Lauren Francis" userId="b7c8c318-11b6-44df-a20d-cbfd05c86935" providerId="ADAL" clId="{65C9459A-0CE4-4905-8325-71C5D01DA6A3}" dt="2024-05-30T03:47:39.274" v="50" actId="478"/>
            <ac:spMkLst>
              <pc:docMk/>
              <pc:sldMasterMk cId="783407565" sldId="2147483648"/>
              <pc:sldLayoutMk cId="1597473240" sldId="2147483669"/>
              <ac:spMk id="11" creationId="{9EB5AE9F-4287-A334-4516-24BC8782E828}"/>
            </ac:spMkLst>
          </pc:sp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8" creationId="{8412F8FB-319A-506A-9307-6134A89FF9BD}"/>
            </ac:picMkLst>
          </pc:pic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9" creationId="{A59FB520-FC60-F42A-38AA-0134E49DA426}"/>
            </ac:picMkLst>
          </pc:picChg>
          <pc:cxnChg chg="del">
            <ac:chgData name="Lauren Francis" userId="b7c8c318-11b6-44df-a20d-cbfd05c86935" providerId="ADAL" clId="{65C9459A-0CE4-4905-8325-71C5D01DA6A3}" dt="2024-05-30T03:47:39.274" v="50" actId="478"/>
            <ac:cxnSpMkLst>
              <pc:docMk/>
              <pc:sldMasterMk cId="783407565" sldId="2147483648"/>
              <pc:sldLayoutMk cId="1597473240" sldId="2147483669"/>
              <ac:cxnSpMk id="10" creationId="{FBA22388-34CD-7440-9F59-61D346F7B5AB}"/>
            </ac:cxnSpMkLst>
          </pc:cxnChg>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pChg chg="add">
            <ac:chgData name="Lauren Francis" userId="b7c8c318-11b6-44df-a20d-cbfd05c86935" providerId="ADAL" clId="{65C9459A-0CE4-4905-8325-71C5D01DA6A3}" dt="2024-06-07T00:23:15.222" v="84"/>
            <ac:spMkLst>
              <pc:docMk/>
              <pc:sldMasterMk cId="783407565" sldId="2147483648"/>
              <pc:sldLayoutMk cId="2709734850" sldId="2147483670"/>
              <ac:spMk id="2" creationId="{4A4674CC-C2CD-8E89-3972-7C02E879ACA5}"/>
            </ac:spMkLst>
          </pc:spChg>
          <pc:spChg chg="add mod">
            <ac:chgData name="Lauren Francis" userId="b7c8c318-11b6-44df-a20d-cbfd05c86935" providerId="ADAL" clId="{65C9459A-0CE4-4905-8325-71C5D01DA6A3}" dt="2024-06-26T18:58:13.777" v="1088" actId="1582"/>
            <ac:spMkLst>
              <pc:docMk/>
              <pc:sldMasterMk cId="783407565" sldId="2147483648"/>
              <pc:sldLayoutMk cId="2709734850" sldId="2147483670"/>
              <ac:spMk id="2" creationId="{B5D72630-232D-E421-4330-97C84CEB6373}"/>
            </ac:spMkLst>
          </pc:spChg>
          <pc:spChg chg="add mod">
            <ac:chgData name="Lauren Francis" userId="b7c8c318-11b6-44df-a20d-cbfd05c86935" providerId="ADAL" clId="{65C9459A-0CE4-4905-8325-71C5D01DA6A3}" dt="2024-06-19T15:06:51.361" v="837"/>
            <ac:spMkLst>
              <pc:docMk/>
              <pc:sldMasterMk cId="783407565" sldId="2147483648"/>
              <pc:sldLayoutMk cId="2709734850" sldId="2147483670"/>
              <ac:spMk id="4" creationId="{BB4FD43B-3B83-4C82-68C2-4E1E908341CE}"/>
            </ac:spMkLst>
          </pc:spChg>
          <pc:spChg chg="add mod ord">
            <ac:chgData name="Lauren Francis" userId="b7c8c318-11b6-44df-a20d-cbfd05c86935" providerId="ADAL" clId="{65C9459A-0CE4-4905-8325-71C5D01DA6A3}" dt="2024-06-26T18:57:37.254" v="1085" actId="14100"/>
            <ac:spMkLst>
              <pc:docMk/>
              <pc:sldMasterMk cId="783407565" sldId="2147483648"/>
              <pc:sldLayoutMk cId="2709734850" sldId="2147483670"/>
              <ac:spMk id="7" creationId="{CD3ABE77-B8EA-2F42-B02F-F1CDA060D111}"/>
            </ac:spMkLst>
          </pc:spChg>
          <pc:spChg chg="del mod">
            <ac:chgData name="Lauren Francis" userId="b7c8c318-11b6-44df-a20d-cbfd05c86935" providerId="ADAL" clId="{65C9459A-0CE4-4905-8325-71C5D01DA6A3}" dt="2024-06-19T15:06:42.275" v="833" actId="478"/>
            <ac:spMkLst>
              <pc:docMk/>
              <pc:sldMasterMk cId="783407565" sldId="2147483648"/>
              <pc:sldLayoutMk cId="2709734850" sldId="2147483670"/>
              <ac:spMk id="8" creationId="{4866B4DF-E8BF-ABCB-785A-2FFBEB3E1272}"/>
            </ac:spMkLst>
          </pc:spChg>
          <pc:spChg chg="del">
            <ac:chgData name="Lauren Francis" userId="b7c8c318-11b6-44df-a20d-cbfd05c86935" providerId="ADAL" clId="{65C9459A-0CE4-4905-8325-71C5D01DA6A3}" dt="2024-06-19T15:06:45.703" v="834" actId="478"/>
            <ac:spMkLst>
              <pc:docMk/>
              <pc:sldMasterMk cId="783407565" sldId="2147483648"/>
              <pc:sldLayoutMk cId="2709734850" sldId="2147483670"/>
              <ac:spMk id="9" creationId="{8818F345-6E75-3190-5F68-FE8926922392}"/>
            </ac:spMkLst>
          </pc:spChg>
          <pc:spChg chg="mod">
            <ac:chgData name="Lauren Francis" userId="b7c8c318-11b6-44df-a20d-cbfd05c86935" providerId="ADAL" clId="{65C9459A-0CE4-4905-8325-71C5D01DA6A3}" dt="2024-06-07T00:24:55.511" v="133" actId="20577"/>
            <ac:spMkLst>
              <pc:docMk/>
              <pc:sldMasterMk cId="783407565" sldId="2147483648"/>
              <pc:sldLayoutMk cId="2709734850" sldId="2147483670"/>
              <ac:spMk id="12" creationId="{B11C40C4-CCE7-FF1C-9907-835950ED1229}"/>
            </ac:spMkLst>
          </pc:spChg>
          <pc:picChg chg="add mod ord modCrop">
            <ac:chgData name="Lauren Francis" userId="b7c8c318-11b6-44df-a20d-cbfd05c86935" providerId="ADAL" clId="{65C9459A-0CE4-4905-8325-71C5D01DA6A3}" dt="2024-06-26T18:57:32.684" v="1084" actId="14100"/>
            <ac:picMkLst>
              <pc:docMk/>
              <pc:sldMasterMk cId="783407565" sldId="2147483648"/>
              <pc:sldLayoutMk cId="2709734850" sldId="2147483670"/>
              <ac:picMk id="3" creationId="{741188A5-8A9C-86DC-29A5-E40F76168104}"/>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5" creationId="{34EFF398-11E2-BC9B-BCCD-393934C67525}"/>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6" creationId="{2C451E85-E7C3-32EA-B7D6-022531F79C85}"/>
            </ac:picMkLst>
          </pc:picChg>
          <pc:picChg chg="del">
            <ac:chgData name="Lauren Francis" userId="b7c8c318-11b6-44df-a20d-cbfd05c86935" providerId="ADAL" clId="{65C9459A-0CE4-4905-8325-71C5D01DA6A3}" dt="2024-06-07T00:21:41.128" v="68" actId="478"/>
            <ac:picMkLst>
              <pc:docMk/>
              <pc:sldMasterMk cId="783407565" sldId="2147483648"/>
              <pc:sldLayoutMk cId="2709734850" sldId="2147483670"/>
              <ac:picMk id="7" creationId="{57F8C5B6-BF47-5131-CD4C-0E609B4B8C7F}"/>
            </ac:picMkLst>
          </pc:picChg>
          <pc:picChg chg="del">
            <ac:chgData name="Lauren Francis" userId="b7c8c318-11b6-44df-a20d-cbfd05c86935" providerId="ADAL" clId="{65C9459A-0CE4-4905-8325-71C5D01DA6A3}" dt="2024-06-19T15:06:46.285" v="835" actId="478"/>
            <ac:picMkLst>
              <pc:docMk/>
              <pc:sldMasterMk cId="783407565" sldId="2147483648"/>
              <pc:sldLayoutMk cId="2709734850" sldId="2147483670"/>
              <ac:picMk id="10" creationId="{15E92780-60FD-8ECF-A5DA-DF9E73B44038}"/>
            </ac:picMkLst>
          </pc:picChg>
          <pc:picChg chg="del">
            <ac:chgData name="Lauren Francis" userId="b7c8c318-11b6-44df-a20d-cbfd05c86935" providerId="ADAL" clId="{65C9459A-0CE4-4905-8325-71C5D01DA6A3}" dt="2024-06-19T15:06:46.740" v="836" actId="478"/>
            <ac:picMkLst>
              <pc:docMk/>
              <pc:sldMasterMk cId="783407565" sldId="2147483648"/>
              <pc:sldLayoutMk cId="2709734850" sldId="2147483670"/>
              <ac:picMk id="11" creationId="{6B09F921-E4C1-067D-C21B-733A2279B8F3}"/>
            </ac:picMkLst>
          </pc:picChg>
          <pc:picChg chg="add del mod">
            <ac:chgData name="Lauren Francis" userId="b7c8c318-11b6-44df-a20d-cbfd05c86935" providerId="ADAL" clId="{65C9459A-0CE4-4905-8325-71C5D01DA6A3}" dt="2024-06-07T00:23:13.216" v="83" actId="478"/>
            <ac:picMkLst>
              <pc:docMk/>
              <pc:sldMasterMk cId="783407565" sldId="2147483648"/>
              <pc:sldLayoutMk cId="2709734850" sldId="2147483670"/>
              <ac:picMk id="1026" creationId="{CE104F9D-2D19-57CB-6362-1A1EBD046427}"/>
            </ac:picMkLst>
          </pc:picChg>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pChg chg="add del mod">
            <ac:chgData name="Lauren Francis" userId="b7c8c318-11b6-44df-a20d-cbfd05c86935" providerId="ADAL" clId="{65C9459A-0CE4-4905-8325-71C5D01DA6A3}" dt="2024-06-26T11:17:07.806" v="942" actId="478"/>
            <ac:spMkLst>
              <pc:docMk/>
              <pc:sldMasterMk cId="783407565" sldId="2147483648"/>
              <pc:sldLayoutMk cId="3451759316" sldId="2147483671"/>
              <ac:spMk id="5" creationId="{0CE7CDE1-BB1A-8BBC-0C4C-940E82FF9C20}"/>
            </ac:spMkLst>
          </pc:spChg>
          <pc:spChg chg="add del">
            <ac:chgData name="Lauren Francis" userId="b7c8c318-11b6-44df-a20d-cbfd05c86935" providerId="ADAL" clId="{65C9459A-0CE4-4905-8325-71C5D01DA6A3}" dt="2024-06-14T19:10:54.836" v="164" actId="478"/>
            <ac:spMkLst>
              <pc:docMk/>
              <pc:sldMasterMk cId="783407565" sldId="2147483648"/>
              <pc:sldLayoutMk cId="3451759316" sldId="2147483671"/>
              <ac:spMk id="6" creationId="{3F32B276-0F39-6BCC-2EA6-63925635031A}"/>
            </ac:spMkLst>
          </pc:spChg>
          <pc:spChg chg="add mod ord">
            <ac:chgData name="Lauren Francis" userId="b7c8c318-11b6-44df-a20d-cbfd05c86935" providerId="ADAL" clId="{65C9459A-0CE4-4905-8325-71C5D01DA6A3}" dt="2024-06-26T19:02:36.982" v="1125" actId="1037"/>
            <ac:spMkLst>
              <pc:docMk/>
              <pc:sldMasterMk cId="783407565" sldId="2147483648"/>
              <pc:sldLayoutMk cId="3451759316" sldId="2147483671"/>
              <ac:spMk id="6" creationId="{A0E1ECE0-07AB-EED7-43AF-6A65242F3022}"/>
            </ac:spMkLst>
          </pc:spChg>
          <pc:spChg chg="add del mod">
            <ac:chgData name="Lauren Francis" userId="b7c8c318-11b6-44df-a20d-cbfd05c86935" providerId="ADAL" clId="{65C9459A-0CE4-4905-8325-71C5D01DA6A3}" dt="2024-06-26T11:17:32.474" v="944" actId="478"/>
            <ac:spMkLst>
              <pc:docMk/>
              <pc:sldMasterMk cId="783407565" sldId="2147483648"/>
              <pc:sldLayoutMk cId="3451759316" sldId="2147483671"/>
              <ac:spMk id="7" creationId="{AAD0DA64-2896-85B8-8C51-43E21A970472}"/>
            </ac:spMkLst>
          </pc:spChg>
          <pc:spChg chg="del mod ord">
            <ac:chgData name="Lauren Francis" userId="b7c8c318-11b6-44df-a20d-cbfd05c86935" providerId="ADAL" clId="{65C9459A-0CE4-4905-8325-71C5D01DA6A3}" dt="2024-06-19T14:45:48.565" v="654" actId="478"/>
            <ac:spMkLst>
              <pc:docMk/>
              <pc:sldMasterMk cId="783407565" sldId="2147483648"/>
              <pc:sldLayoutMk cId="3451759316" sldId="2147483671"/>
              <ac:spMk id="8" creationId="{4866B4DF-E8BF-ABCB-785A-2FFBEB3E1272}"/>
            </ac:spMkLst>
          </pc:spChg>
          <pc:spChg chg="del">
            <ac:chgData name="Lauren Francis" userId="b7c8c318-11b6-44df-a20d-cbfd05c86935" providerId="ADAL" clId="{65C9459A-0CE4-4905-8325-71C5D01DA6A3}" dt="2024-06-19T14:58:20.981" v="761" actId="478"/>
            <ac:spMkLst>
              <pc:docMk/>
              <pc:sldMasterMk cId="783407565" sldId="2147483648"/>
              <pc:sldLayoutMk cId="3451759316" sldId="2147483671"/>
              <ac:spMk id="9" creationId="{8818F345-6E75-3190-5F68-FE8926922392}"/>
            </ac:spMkLst>
          </pc:spChg>
          <pc:spChg chg="add del mod">
            <ac:chgData name="Lauren Francis" userId="b7c8c318-11b6-44df-a20d-cbfd05c86935" providerId="ADAL" clId="{65C9459A-0CE4-4905-8325-71C5D01DA6A3}" dt="2024-06-26T18:56:53.337" v="1075" actId="478"/>
            <ac:spMkLst>
              <pc:docMk/>
              <pc:sldMasterMk cId="783407565" sldId="2147483648"/>
              <pc:sldLayoutMk cId="3451759316" sldId="2147483671"/>
              <ac:spMk id="9" creationId="{91A75346-CCAB-BE12-EFAA-12CA4328D1E9}"/>
            </ac:spMkLst>
          </pc:spChg>
          <pc:spChg chg="add mod">
            <ac:chgData name="Lauren Francis" userId="b7c8c318-11b6-44df-a20d-cbfd05c86935" providerId="ADAL" clId="{65C9459A-0CE4-4905-8325-71C5D01DA6A3}" dt="2024-06-26T18:56:11.133" v="1060" actId="1037"/>
            <ac:spMkLst>
              <pc:docMk/>
              <pc:sldMasterMk cId="783407565" sldId="2147483648"/>
              <pc:sldLayoutMk cId="3451759316" sldId="2147483671"/>
              <ac:spMk id="19" creationId="{00608F6B-0818-8C97-2AA3-955405B8FBCA}"/>
            </ac:spMkLst>
          </pc:spChg>
          <pc:spChg chg="add mod">
            <ac:chgData name="Lauren Francis" userId="b7c8c318-11b6-44df-a20d-cbfd05c86935" providerId="ADAL" clId="{65C9459A-0CE4-4905-8325-71C5D01DA6A3}" dt="2024-06-14T19:19:46.015" v="211"/>
            <ac:spMkLst>
              <pc:docMk/>
              <pc:sldMasterMk cId="783407565" sldId="2147483648"/>
              <pc:sldLayoutMk cId="3451759316" sldId="2147483671"/>
              <ac:spMk id="19" creationId="{2350CD72-8C02-AD29-4328-39015375F7A5}"/>
            </ac:spMkLst>
          </pc:spChg>
          <pc:spChg chg="add mod ord">
            <ac:chgData name="Lauren Francis" userId="b7c8c318-11b6-44df-a20d-cbfd05c86935" providerId="ADAL" clId="{65C9459A-0CE4-4905-8325-71C5D01DA6A3}" dt="2024-06-26T18:56:39.322" v="1066" actId="1036"/>
            <ac:spMkLst>
              <pc:docMk/>
              <pc:sldMasterMk cId="783407565" sldId="2147483648"/>
              <pc:sldLayoutMk cId="3451759316" sldId="2147483671"/>
              <ac:spMk id="22" creationId="{6E3B0B49-027D-8F06-5A33-6EAC6E5D5BF6}"/>
            </ac:spMkLst>
          </pc:spChg>
          <pc:picChg chg="add mod ord modCrop">
            <ac:chgData name="Lauren Francis" userId="b7c8c318-11b6-44df-a20d-cbfd05c86935" providerId="ADAL" clId="{65C9459A-0CE4-4905-8325-71C5D01DA6A3}" dt="2024-06-26T18:55:44.056" v="1029" actId="167"/>
            <ac:picMkLst>
              <pc:docMk/>
              <pc:sldMasterMk cId="783407565" sldId="2147483648"/>
              <pc:sldLayoutMk cId="3451759316" sldId="2147483671"/>
              <ac:picMk id="2" creationId="{D8F3C0BD-298D-F51E-B324-4A74A9C0ABC5}"/>
            </ac:picMkLst>
          </pc:picChg>
          <pc:picChg chg="mod">
            <ac:chgData name="Lauren Francis" userId="b7c8c318-11b6-44df-a20d-cbfd05c86935" providerId="ADAL" clId="{65C9459A-0CE4-4905-8325-71C5D01DA6A3}" dt="2024-06-19T14:46:14.618" v="658" actId="1035"/>
            <ac:picMkLst>
              <pc:docMk/>
              <pc:sldMasterMk cId="783407565" sldId="2147483648"/>
              <pc:sldLayoutMk cId="3451759316" sldId="2147483671"/>
              <ac:picMk id="3" creationId="{741188A5-8A9C-86DC-29A5-E40F76168104}"/>
            </ac:picMkLst>
          </pc:picChg>
          <pc:picChg chg="add mod ord">
            <ac:chgData name="Lauren Francis" userId="b7c8c318-11b6-44df-a20d-cbfd05c86935" providerId="ADAL" clId="{65C9459A-0CE4-4905-8325-71C5D01DA6A3}" dt="2024-06-19T14:46:15.782" v="660" actId="1035"/>
            <ac:picMkLst>
              <pc:docMk/>
              <pc:sldMasterMk cId="783407565" sldId="2147483648"/>
              <pc:sldLayoutMk cId="3451759316" sldId="2147483671"/>
              <ac:picMk id="4" creationId="{6A977FE2-8A2E-6FD2-91C7-70807858A447}"/>
            </ac:picMkLst>
          </pc:picChg>
          <pc:picChg chg="add mod ord modCrop">
            <ac:chgData name="Lauren Francis" userId="b7c8c318-11b6-44df-a20d-cbfd05c86935" providerId="ADAL" clId="{65C9459A-0CE4-4905-8325-71C5D01DA6A3}" dt="2024-06-26T18:53:15.297" v="1001" actId="732"/>
            <ac:picMkLst>
              <pc:docMk/>
              <pc:sldMasterMk cId="783407565" sldId="2147483648"/>
              <pc:sldLayoutMk cId="3451759316" sldId="2147483671"/>
              <ac:picMk id="5" creationId="{6BEB3AFE-1F41-611F-CC78-52C2062A0A97}"/>
            </ac:picMkLst>
          </pc:picChg>
          <pc:picChg chg="add del mod modCrop">
            <ac:chgData name="Lauren Francis" userId="b7c8c318-11b6-44df-a20d-cbfd05c86935" providerId="ADAL" clId="{65C9459A-0CE4-4905-8325-71C5D01DA6A3}" dt="2024-06-19T14:50:15.959" v="695" actId="21"/>
            <ac:picMkLst>
              <pc:docMk/>
              <pc:sldMasterMk cId="783407565" sldId="2147483648"/>
              <pc:sldLayoutMk cId="3451759316" sldId="2147483671"/>
              <ac:picMk id="5" creationId="{BE9EBF4B-BC1F-7F25-DFB0-BC45AB9EF517}"/>
            </ac:picMkLst>
          </pc:picChg>
          <pc:picChg chg="add del mod ord">
            <ac:chgData name="Lauren Francis" userId="b7c8c318-11b6-44df-a20d-cbfd05c86935" providerId="ADAL" clId="{65C9459A-0CE4-4905-8325-71C5D01DA6A3}" dt="2024-06-26T18:50:14.180" v="967" actId="478"/>
            <ac:picMkLst>
              <pc:docMk/>
              <pc:sldMasterMk cId="783407565" sldId="2147483648"/>
              <pc:sldLayoutMk cId="3451759316" sldId="2147483671"/>
              <ac:picMk id="7" creationId="{1C61F521-F2AB-8C2F-EFE9-58F31630E52A}"/>
            </ac:picMkLst>
          </pc:picChg>
          <pc:picChg chg="add del mod ord modCrop">
            <ac:chgData name="Lauren Francis" userId="b7c8c318-11b6-44df-a20d-cbfd05c86935" providerId="ADAL" clId="{65C9459A-0CE4-4905-8325-71C5D01DA6A3}" dt="2024-06-19T14:58:14.473" v="759" actId="478"/>
            <ac:picMkLst>
              <pc:docMk/>
              <pc:sldMasterMk cId="783407565" sldId="2147483648"/>
              <pc:sldLayoutMk cId="3451759316" sldId="2147483671"/>
              <ac:picMk id="7" creationId="{2FB1AC49-E798-5E7E-CCFA-F84C74174A09}"/>
            </ac:picMkLst>
          </pc:picChg>
          <pc:picChg chg="add mod ord modCrop">
            <ac:chgData name="Lauren Francis" userId="b7c8c318-11b6-44df-a20d-cbfd05c86935" providerId="ADAL" clId="{65C9459A-0CE4-4905-8325-71C5D01DA6A3}" dt="2024-06-26T18:56:01.811" v="1055" actId="1036"/>
            <ac:picMkLst>
              <pc:docMk/>
              <pc:sldMasterMk cId="783407565" sldId="2147483648"/>
              <pc:sldLayoutMk cId="3451759316" sldId="2147483671"/>
              <ac:picMk id="8" creationId="{F5290273-5C3F-27E5-CF91-750453FF512A}"/>
            </ac:picMkLst>
          </pc:picChg>
          <pc:picChg chg="del">
            <ac:chgData name="Lauren Francis" userId="b7c8c318-11b6-44df-a20d-cbfd05c86935" providerId="ADAL" clId="{65C9459A-0CE4-4905-8325-71C5D01DA6A3}" dt="2024-06-19T14:57:44.563" v="736" actId="478"/>
            <ac:picMkLst>
              <pc:docMk/>
              <pc:sldMasterMk cId="783407565" sldId="2147483648"/>
              <pc:sldLayoutMk cId="3451759316" sldId="2147483671"/>
              <ac:picMk id="10" creationId="{15E92780-60FD-8ECF-A5DA-DF9E73B44038}"/>
            </ac:picMkLst>
          </pc:picChg>
          <pc:picChg chg="add del mod modCrop">
            <ac:chgData name="Lauren Francis" userId="b7c8c318-11b6-44df-a20d-cbfd05c86935" providerId="ADAL" clId="{65C9459A-0CE4-4905-8325-71C5D01DA6A3}" dt="2024-06-19T14:46:04.928" v="655" actId="478"/>
            <ac:picMkLst>
              <pc:docMk/>
              <pc:sldMasterMk cId="783407565" sldId="2147483648"/>
              <pc:sldLayoutMk cId="3451759316" sldId="2147483671"/>
              <ac:picMk id="13" creationId="{51705061-8665-9463-D945-7C966AAD1D06}"/>
            </ac:picMkLst>
          </pc:picChg>
          <pc:picChg chg="add mod">
            <ac:chgData name="Lauren Francis" userId="b7c8c318-11b6-44df-a20d-cbfd05c86935" providerId="ADAL" clId="{65C9459A-0CE4-4905-8325-71C5D01DA6A3}" dt="2024-06-19T14:59:24.651" v="775" actId="1076"/>
            <ac:picMkLst>
              <pc:docMk/>
              <pc:sldMasterMk cId="783407565" sldId="2147483648"/>
              <pc:sldLayoutMk cId="3451759316" sldId="2147483671"/>
              <ac:picMk id="14" creationId="{8AE5FAA1-D4EF-D64A-3DE1-93B5747A66E4}"/>
            </ac:picMkLst>
          </pc:picChg>
          <pc:picChg chg="add del mod ord modCrop">
            <ac:chgData name="Lauren Francis" userId="b7c8c318-11b6-44df-a20d-cbfd05c86935" providerId="ADAL" clId="{65C9459A-0CE4-4905-8325-71C5D01DA6A3}" dt="2024-06-19T14:47:34.642" v="664" actId="478"/>
            <ac:picMkLst>
              <pc:docMk/>
              <pc:sldMasterMk cId="783407565" sldId="2147483648"/>
              <pc:sldLayoutMk cId="3451759316" sldId="2147483671"/>
              <ac:picMk id="15" creationId="{AD78E634-66CA-56E3-CCBA-A52421A23D9E}"/>
            </ac:picMkLst>
          </pc:picChg>
          <pc:picChg chg="add del mod ord modCrop">
            <ac:chgData name="Lauren Francis" userId="b7c8c318-11b6-44df-a20d-cbfd05c86935" providerId="ADAL" clId="{65C9459A-0CE4-4905-8325-71C5D01DA6A3}" dt="2024-06-26T18:46:30.072" v="956" actId="478"/>
            <ac:picMkLst>
              <pc:docMk/>
              <pc:sldMasterMk cId="783407565" sldId="2147483648"/>
              <pc:sldLayoutMk cId="3451759316" sldId="2147483671"/>
              <ac:picMk id="16" creationId="{5F6131C1-3A85-7A96-DF04-93E0747972A4}"/>
            </ac:picMkLst>
          </pc:picChg>
          <pc:picChg chg="add mod">
            <ac:chgData name="Lauren Francis" userId="b7c8c318-11b6-44df-a20d-cbfd05c86935" providerId="ADAL" clId="{65C9459A-0CE4-4905-8325-71C5D01DA6A3}" dt="2024-06-19T14:56:13.329" v="727" actId="1036"/>
            <ac:picMkLst>
              <pc:docMk/>
              <pc:sldMasterMk cId="783407565" sldId="2147483648"/>
              <pc:sldLayoutMk cId="3451759316" sldId="2147483671"/>
              <ac:picMk id="17" creationId="{1FA245F2-5403-DC60-6EB6-E8AD80C5D232}"/>
            </ac:picMkLst>
          </pc:picChg>
          <pc:picChg chg="add mod">
            <ac:chgData name="Lauren Francis" userId="b7c8c318-11b6-44df-a20d-cbfd05c86935" providerId="ADAL" clId="{65C9459A-0CE4-4905-8325-71C5D01DA6A3}" dt="2024-06-14T19:22:13.226" v="244" actId="1035"/>
            <ac:picMkLst>
              <pc:docMk/>
              <pc:sldMasterMk cId="783407565" sldId="2147483648"/>
              <pc:sldLayoutMk cId="3451759316" sldId="2147483671"/>
              <ac:picMk id="18" creationId="{6A892379-7F99-9D0C-09EB-4569EB8BF149}"/>
            </ac:picMkLst>
          </pc:picChg>
          <pc:picChg chg="add mod ord">
            <ac:chgData name="Lauren Francis" userId="b7c8c318-11b6-44df-a20d-cbfd05c86935" providerId="ADAL" clId="{65C9459A-0CE4-4905-8325-71C5D01DA6A3}" dt="2024-06-19T14:57:57.955" v="743" actId="14100"/>
            <ac:picMkLst>
              <pc:docMk/>
              <pc:sldMasterMk cId="783407565" sldId="2147483648"/>
              <pc:sldLayoutMk cId="3451759316" sldId="2147483671"/>
              <ac:picMk id="20" creationId="{419F3F17-6E6C-684E-5FFD-3B7AE0705273}"/>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0" creationId="{6976E53B-0C34-04BB-CF24-3841508A8D02}"/>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1" creationId="{2AC890F7-96F8-F54D-3B43-4F4B4CE881AB}"/>
            </ac:picMkLst>
          </pc:picChg>
          <pc:picChg chg="add mod">
            <ac:chgData name="Lauren Francis" userId="b7c8c318-11b6-44df-a20d-cbfd05c86935" providerId="ADAL" clId="{65C9459A-0CE4-4905-8325-71C5D01DA6A3}" dt="2024-06-19T15:00:44.958" v="783" actId="1076"/>
            <ac:picMkLst>
              <pc:docMk/>
              <pc:sldMasterMk cId="783407565" sldId="2147483648"/>
              <pc:sldLayoutMk cId="3451759316" sldId="2147483671"/>
              <ac:picMk id="21" creationId="{4BD1E55C-E0AB-3F84-B803-637DF3562C03}"/>
            </ac:picMkLst>
          </pc:picChg>
          <pc:picChg chg="add del mod ord">
            <ac:chgData name="Lauren Francis" userId="b7c8c318-11b6-44df-a20d-cbfd05c86935" providerId="ADAL" clId="{65C9459A-0CE4-4905-8325-71C5D01DA6A3}" dt="2024-06-19T15:00:17.234" v="779" actId="478"/>
            <ac:picMkLst>
              <pc:docMk/>
              <pc:sldMasterMk cId="783407565" sldId="2147483648"/>
              <pc:sldLayoutMk cId="3451759316" sldId="2147483671"/>
              <ac:picMk id="23" creationId="{A11A95B9-00B4-3059-8AA9-56E5ACF91989}"/>
            </ac:picMkLst>
          </pc:picChg>
          <pc:picChg chg="add del mod ord">
            <ac:chgData name="Lauren Francis" userId="b7c8c318-11b6-44df-a20d-cbfd05c86935" providerId="ADAL" clId="{65C9459A-0CE4-4905-8325-71C5D01DA6A3}" dt="2024-06-19T15:00:16.572" v="778" actId="478"/>
            <ac:picMkLst>
              <pc:docMk/>
              <pc:sldMasterMk cId="783407565" sldId="2147483648"/>
              <pc:sldLayoutMk cId="3451759316" sldId="2147483671"/>
              <ac:picMk id="24" creationId="{1E45B26F-B047-DDBF-90C6-8FA4ABD0728C}"/>
            </ac:picMkLst>
          </pc:picChg>
          <pc:picChg chg="add mod">
            <ac:chgData name="Lauren Francis" userId="b7c8c318-11b6-44df-a20d-cbfd05c86935" providerId="ADAL" clId="{65C9459A-0CE4-4905-8325-71C5D01DA6A3}" dt="2024-06-19T15:00:32.313" v="781" actId="14100"/>
            <ac:picMkLst>
              <pc:docMk/>
              <pc:sldMasterMk cId="783407565" sldId="2147483648"/>
              <pc:sldLayoutMk cId="3451759316" sldId="2147483671"/>
              <ac:picMk id="25" creationId="{A756EF23-522F-AF76-A5DD-EC0267C20AB8}"/>
            </ac:picMkLst>
          </pc:picChg>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pChg chg="del">
            <ac:chgData name="Lauren Francis" userId="b7c8c318-11b6-44df-a20d-cbfd05c86935" providerId="ADAL" clId="{65C9459A-0CE4-4905-8325-71C5D01DA6A3}" dt="2024-06-14T19:59:42.635" v="249" actId="478"/>
            <ac:spMkLst>
              <pc:docMk/>
              <pc:sldMasterMk cId="783407565" sldId="2147483648"/>
              <pc:sldLayoutMk cId="10904998" sldId="2147483672"/>
              <ac:spMk id="2" creationId="{228BD87E-960D-6475-489B-701AAD997B8C}"/>
            </ac:spMkLst>
          </pc:spChg>
          <pc:spChg chg="add mod">
            <ac:chgData name="Lauren Francis" userId="b7c8c318-11b6-44df-a20d-cbfd05c86935" providerId="ADAL" clId="{65C9459A-0CE4-4905-8325-71C5D01DA6A3}" dt="2024-06-14T19:59:49.459" v="252" actId="14100"/>
            <ac:spMkLst>
              <pc:docMk/>
              <pc:sldMasterMk cId="783407565" sldId="2147483648"/>
              <pc:sldLayoutMk cId="10904998" sldId="2147483672"/>
              <ac:spMk id="3" creationId="{6E6B2815-9F97-329C-3782-EE06EFD316C9}"/>
            </ac:spMkLst>
          </pc:spChg>
          <pc:spChg chg="add del mod">
            <ac:chgData name="Lauren Francis" userId="b7c8c318-11b6-44df-a20d-cbfd05c86935" providerId="ADAL" clId="{65C9459A-0CE4-4905-8325-71C5D01DA6A3}" dt="2024-06-14T21:07:45.667" v="652" actId="478"/>
            <ac:spMkLst>
              <pc:docMk/>
              <pc:sldMasterMk cId="783407565" sldId="2147483648"/>
              <pc:sldLayoutMk cId="10904998" sldId="2147483672"/>
              <ac:spMk id="4" creationId="{671ADE66-9267-BC26-C3C8-67C15411708E}"/>
            </ac:spMkLst>
          </pc:spChg>
          <pc:spChg chg="add mod">
            <ac:chgData name="Lauren Francis" userId="b7c8c318-11b6-44df-a20d-cbfd05c86935" providerId="ADAL" clId="{65C9459A-0CE4-4905-8325-71C5D01DA6A3}" dt="2024-06-14T20:12:44.126" v="482" actId="20577"/>
            <ac:spMkLst>
              <pc:docMk/>
              <pc:sldMasterMk cId="783407565" sldId="2147483648"/>
              <pc:sldLayoutMk cId="10904998" sldId="2147483672"/>
              <ac:spMk id="5" creationId="{24EAF092-EEE0-8503-C501-1FD8B47F4494}"/>
            </ac:spMkLst>
          </pc:spChg>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pChg chg="mod">
            <ac:chgData name="Lauren Francis" userId="b7c8c318-11b6-44df-a20d-cbfd05c86935" providerId="ADAL" clId="{65C9459A-0CE4-4905-8325-71C5D01DA6A3}" dt="2024-06-26T19:00:07.568" v="1104" actId="1582"/>
            <ac:spMkLst>
              <pc:docMk/>
              <pc:sldMasterMk cId="783407565" sldId="2147483648"/>
              <pc:sldLayoutMk cId="505361819" sldId="2147483673"/>
              <ac:spMk id="2" creationId="{9916A348-59ED-3D34-81E0-7B90E39F237C}"/>
            </ac:spMkLst>
          </pc:spChg>
          <pc:spChg chg="mod">
            <ac:chgData name="Lauren Francis" userId="b7c8c318-11b6-44df-a20d-cbfd05c86935" providerId="ADAL" clId="{65C9459A-0CE4-4905-8325-71C5D01DA6A3}" dt="2024-06-19T15:04:36.540" v="814" actId="1035"/>
            <ac:spMkLst>
              <pc:docMk/>
              <pc:sldMasterMk cId="783407565" sldId="2147483648"/>
              <pc:sldLayoutMk cId="505361819" sldId="2147483673"/>
              <ac:spMk id="11" creationId="{D467AB6F-5056-5571-6A53-4276B6678E81}"/>
            </ac:spMkLst>
          </pc:spChg>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pChg chg="add del">
            <ac:chgData name="Lauren Francis" userId="b7c8c318-11b6-44df-a20d-cbfd05c86935" providerId="ADAL" clId="{65C9459A-0CE4-4905-8325-71C5D01DA6A3}" dt="2024-06-14T20:43:17.770" v="645" actId="478"/>
            <ac:spMkLst>
              <pc:docMk/>
              <pc:sldMasterMk cId="783407565" sldId="2147483648"/>
              <pc:sldLayoutMk cId="2938973593" sldId="2147483673"/>
              <ac:spMk id="5" creationId="{226A3070-CE06-4CEE-A226-D97212C3BEE6}"/>
            </ac:spMkLst>
          </pc:spChg>
          <pc:spChg chg="add del mod">
            <ac:chgData name="Lauren Francis" userId="b7c8c318-11b6-44df-a20d-cbfd05c86935" providerId="ADAL" clId="{65C9459A-0CE4-4905-8325-71C5D01DA6A3}" dt="2024-06-14T20:43:17.525" v="644" actId="1076"/>
            <ac:spMkLst>
              <pc:docMk/>
              <pc:sldMasterMk cId="783407565" sldId="2147483648"/>
              <pc:sldLayoutMk cId="2938973593" sldId="2147483673"/>
              <ac:spMk id="8" creationId="{C887375E-F637-44FE-AF63-8A8B04BD6ACA}"/>
            </ac:spMkLst>
          </pc:spChg>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pChg chg="mod">
            <ac:chgData name="Lauren Francis" userId="b7c8c318-11b6-44df-a20d-cbfd05c86935" providerId="ADAL" clId="{65C9459A-0CE4-4905-8325-71C5D01DA6A3}" dt="2024-06-26T18:59:52.669" v="1102" actId="1582"/>
            <ac:spMkLst>
              <pc:docMk/>
              <pc:sldMasterMk cId="783407565" sldId="2147483648"/>
              <pc:sldLayoutMk cId="2839592603" sldId="2147483674"/>
              <ac:spMk id="2" creationId="{9916A348-59ED-3D34-81E0-7B90E39F237C}"/>
            </ac:spMkLst>
          </pc:spChg>
          <pc:spChg chg="mod">
            <ac:chgData name="Lauren Francis" userId="b7c8c318-11b6-44df-a20d-cbfd05c86935" providerId="ADAL" clId="{65C9459A-0CE4-4905-8325-71C5D01DA6A3}" dt="2024-06-19T15:04:32.497" v="811" actId="1035"/>
            <ac:spMkLst>
              <pc:docMk/>
              <pc:sldMasterMk cId="783407565" sldId="2147483648"/>
              <pc:sldLayoutMk cId="2839592603" sldId="2147483674"/>
              <ac:spMk id="11" creationId="{D467AB6F-5056-5571-6A53-4276B6678E81}"/>
            </ac:spMkLst>
          </pc:spChg>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pChg chg="mod">
            <ac:chgData name="Lauren Francis" userId="b7c8c318-11b6-44df-a20d-cbfd05c86935" providerId="ADAL" clId="{65C9459A-0CE4-4905-8325-71C5D01DA6A3}" dt="2024-06-26T18:58:47.115" v="1090" actId="1582"/>
            <ac:spMkLst>
              <pc:docMk/>
              <pc:sldMasterMk cId="783407565" sldId="2147483648"/>
              <pc:sldLayoutMk cId="3585109708" sldId="2147483675"/>
              <ac:spMk id="2" creationId="{9916A348-59ED-3D34-81E0-7B90E39F237C}"/>
            </ac:spMkLst>
          </pc:spChg>
          <pc:spChg chg="del">
            <ac:chgData name="Lauren Francis" userId="b7c8c318-11b6-44df-a20d-cbfd05c86935" providerId="ADAL" clId="{65C9459A-0CE4-4905-8325-71C5D01DA6A3}" dt="2024-06-19T15:05:23.763" v="820" actId="478"/>
            <ac:spMkLst>
              <pc:docMk/>
              <pc:sldMasterMk cId="783407565" sldId="2147483648"/>
              <pc:sldLayoutMk cId="3585109708" sldId="2147483675"/>
              <ac:spMk id="3" creationId="{157BCFB4-E32A-E84D-FE4A-2ECE084CD541}"/>
            </ac:spMkLst>
          </pc:spChg>
          <pc:spChg chg="add mod ord">
            <ac:chgData name="Lauren Francis" userId="b7c8c318-11b6-44df-a20d-cbfd05c86935" providerId="ADAL" clId="{65C9459A-0CE4-4905-8325-71C5D01DA6A3}" dt="2024-06-19T15:06:03.461" v="829" actId="1076"/>
            <ac:spMkLst>
              <pc:docMk/>
              <pc:sldMasterMk cId="783407565" sldId="2147483648"/>
              <pc:sldLayoutMk cId="3585109708" sldId="2147483675"/>
              <ac:spMk id="5" creationId="{50EBBDF8-B8A6-6B4B-1997-0B51FA93FA27}"/>
            </ac:spMkLst>
          </pc:spChg>
          <pc:spChg chg="add mod">
            <ac:chgData name="Lauren Francis" userId="b7c8c318-11b6-44df-a20d-cbfd05c86935" providerId="ADAL" clId="{65C9459A-0CE4-4905-8325-71C5D01DA6A3}" dt="2024-06-19T15:06:08.868" v="830"/>
            <ac:spMkLst>
              <pc:docMk/>
              <pc:sldMasterMk cId="783407565" sldId="2147483648"/>
              <pc:sldLayoutMk cId="3585109708" sldId="2147483675"/>
              <ac:spMk id="7" creationId="{EAE9E160-B243-BB74-01B6-9337A9C71D68}"/>
            </ac:spMkLst>
          </pc:spChg>
          <pc:spChg chg="del">
            <ac:chgData name="Lauren Francis" userId="b7c8c318-11b6-44df-a20d-cbfd05c86935" providerId="ADAL" clId="{65C9459A-0CE4-4905-8325-71C5D01DA6A3}" dt="2024-06-19T15:05:14.049" v="818" actId="478"/>
            <ac:spMkLst>
              <pc:docMk/>
              <pc:sldMasterMk cId="783407565" sldId="2147483648"/>
              <pc:sldLayoutMk cId="3585109708" sldId="2147483675"/>
              <ac:spMk id="11" creationId="{D467AB6F-5056-5571-6A53-4276B6678E81}"/>
            </ac:spMkLst>
          </pc:spChg>
          <pc:picChg chg="add mod ord modCrop">
            <ac:chgData name="Lauren Francis" userId="b7c8c318-11b6-44df-a20d-cbfd05c86935" providerId="ADAL" clId="{65C9459A-0CE4-4905-8325-71C5D01DA6A3}" dt="2024-06-19T15:05:56.967" v="828" actId="167"/>
            <ac:picMkLst>
              <pc:docMk/>
              <pc:sldMasterMk cId="783407565" sldId="2147483648"/>
              <pc:sldLayoutMk cId="3585109708" sldId="2147483675"/>
              <ac:picMk id="4" creationId="{440C1A9C-9442-5DCD-D01B-B3E4A2513B15}"/>
            </ac:picMkLst>
          </pc:picChg>
          <pc:picChg chg="del">
            <ac:chgData name="Lauren Francis" userId="b7c8c318-11b6-44df-a20d-cbfd05c86935" providerId="ADAL" clId="{65C9459A-0CE4-4905-8325-71C5D01DA6A3}" dt="2024-06-19T15:05:21.386" v="819" actId="478"/>
            <ac:picMkLst>
              <pc:docMk/>
              <pc:sldMasterMk cId="783407565" sldId="2147483648"/>
              <pc:sldLayoutMk cId="3585109708" sldId="2147483675"/>
              <ac:picMk id="6" creationId="{B1839FCA-ED11-DB80-A874-B0F3613C6EF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13" name="Rectangle 12">
            <a:extLst>
              <a:ext uri="{FF2B5EF4-FFF2-40B4-BE49-F238E27FC236}">
                <a16:creationId xmlns:a16="http://schemas.microsoft.com/office/drawing/2014/main" id="{F403DC02-0D31-CA3F-1EDC-1B63E3CE7376}"/>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D561E3F1-6C1F-EBAC-BDA9-7E4569F5F8BA}"/>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DDB43010-177C-E5E0-D270-5DD41B1698C0}"/>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79FBD2B-01A3-B84B-FFD4-75EF0EC8EFFC}"/>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3" name="Rectangle 12">
            <a:extLst>
              <a:ext uri="{FF2B5EF4-FFF2-40B4-BE49-F238E27FC236}">
                <a16:creationId xmlns:a16="http://schemas.microsoft.com/office/drawing/2014/main" id="{2EFC01B6-BA3C-8F7F-B27F-D9222D65090F}"/>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F31FAE0C-05FD-E97F-8593-5CE7337F45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172A1D28-06B7-6CB0-550E-2C73500AD168}"/>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2" name="Picture 11">
            <a:extLst>
              <a:ext uri="{FF2B5EF4-FFF2-40B4-BE49-F238E27FC236}">
                <a16:creationId xmlns:a16="http://schemas.microsoft.com/office/drawing/2014/main" id="{4EA8A5B0-231D-7C67-C7CB-88255421340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2" name="Rectangle 11">
            <a:extLst>
              <a:ext uri="{FF2B5EF4-FFF2-40B4-BE49-F238E27FC236}">
                <a16:creationId xmlns:a16="http://schemas.microsoft.com/office/drawing/2014/main" id="{60C3D00A-6564-ED11-98EB-968C3773AAF2}"/>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F51A328A-5190-BA35-2549-E87E845902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229A5E1F-FAE0-B2DB-8A1F-BB8E7BD1E2CA}"/>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1D1303A1-E061-8396-D16E-0E19BC3F9300}"/>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5" name="Rectangle 4">
            <a:extLst>
              <a:ext uri="{FF2B5EF4-FFF2-40B4-BE49-F238E27FC236}">
                <a16:creationId xmlns:a16="http://schemas.microsoft.com/office/drawing/2014/main" id="{50EBBDF8-B8A6-6B4B-1997-0B51FA93FA27}"/>
              </a:ext>
            </a:extLst>
          </p:cNvPr>
          <p:cNvSpPr/>
          <p:nvPr userDrawn="1"/>
        </p:nvSpPr>
        <p:spPr>
          <a:xfrm>
            <a:off x="9837" y="15389"/>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7" name="Rectangle 6">
            <a:extLst>
              <a:ext uri="{FF2B5EF4-FFF2-40B4-BE49-F238E27FC236}">
                <a16:creationId xmlns:a16="http://schemas.microsoft.com/office/drawing/2014/main" id="{CD3ABE77-B8EA-2F42-B02F-F1CDA060D111}"/>
              </a:ext>
            </a:extLst>
          </p:cNvPr>
          <p:cNvSpPr/>
          <p:nvPr userDrawn="1"/>
        </p:nvSpPr>
        <p:spPr>
          <a:xfrm>
            <a:off x="9837" y="6597"/>
            <a:ext cx="12192000" cy="6866792"/>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BB4FD43B-3B83-4C82-68C2-4E1E908341CE}"/>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34EFF398-11E2-BC9B-BCCD-393934C67525}"/>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6" name="Picture 5">
            <a:extLst>
              <a:ext uri="{FF2B5EF4-FFF2-40B4-BE49-F238E27FC236}">
                <a16:creationId xmlns:a16="http://schemas.microsoft.com/office/drawing/2014/main" id="{2C451E85-E7C3-32EA-B7D6-022531F79C8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3" name="Rectangle 22">
            <a:extLst>
              <a:ext uri="{FF2B5EF4-FFF2-40B4-BE49-F238E27FC236}">
                <a16:creationId xmlns:a16="http://schemas.microsoft.com/office/drawing/2014/main" id="{C345A233-A48B-40D0-205A-51BF78B79F83}"/>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9">
            <a:extLst>
              <a:ext uri="{FF2B5EF4-FFF2-40B4-BE49-F238E27FC236}">
                <a16:creationId xmlns:a16="http://schemas.microsoft.com/office/drawing/2014/main" id="{B50BE3C3-33AE-F99E-55F0-DC091B974F67}"/>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27" name="Picture 26">
            <a:extLst>
              <a:ext uri="{FF2B5EF4-FFF2-40B4-BE49-F238E27FC236}">
                <a16:creationId xmlns:a16="http://schemas.microsoft.com/office/drawing/2014/main" id="{EC8C28DE-8CE5-325E-5115-51DA8A366623}"/>
              </a:ext>
            </a:extLst>
          </p:cNvPr>
          <p:cNvPicPr>
            <a:picLocks noChangeAspect="1"/>
          </p:cNvPicPr>
          <p:nvPr userDrawn="1"/>
        </p:nvPicPr>
        <p:blipFill>
          <a:blip r:embed="rId8"/>
          <a:stretch>
            <a:fillRect/>
          </a:stretch>
        </p:blipFill>
        <p:spPr>
          <a:xfrm>
            <a:off x="7243956" y="6009079"/>
            <a:ext cx="2171174" cy="522523"/>
          </a:xfrm>
          <a:prstGeom prst="rect">
            <a:avLst/>
          </a:prstGeom>
        </p:spPr>
      </p:pic>
      <p:pic>
        <p:nvPicPr>
          <p:cNvPr id="28" name="Picture 27">
            <a:extLst>
              <a:ext uri="{FF2B5EF4-FFF2-40B4-BE49-F238E27FC236}">
                <a16:creationId xmlns:a16="http://schemas.microsoft.com/office/drawing/2014/main" id="{6CC1C0AD-4010-8FF4-B455-2FCA74BA523A}"/>
              </a:ext>
            </a:extLst>
          </p:cNvPr>
          <p:cNvPicPr>
            <a:picLocks noChangeAspect="1"/>
          </p:cNvPicPr>
          <p:nvPr userDrawn="1"/>
        </p:nvPicPr>
        <p:blipFill>
          <a:blip r:embed="rId9"/>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9">
            <a:extLst>
              <a:ext uri="{FF2B5EF4-FFF2-40B4-BE49-F238E27FC236}">
                <a16:creationId xmlns:a16="http://schemas.microsoft.com/office/drawing/2014/main" id="{6E3B0B49-027D-8F06-5A33-6EAC6E5D5BF6}"/>
              </a:ext>
            </a:extLst>
          </p:cNvPr>
          <p:cNvSpPr txBox="1">
            <a:spLocks/>
          </p:cNvSpPr>
          <p:nvPr userDrawn="1"/>
        </p:nvSpPr>
        <p:spPr>
          <a:xfrm>
            <a:off x="3049754" y="3579949"/>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chemeClr val="bg1"/>
                </a:solidFill>
              </a:rPr>
              <a:t>WUENIC 2023 revision,</a:t>
            </a:r>
          </a:p>
          <a:p>
            <a:pPr marL="0" indent="0" algn="ctr">
              <a:buNone/>
            </a:pPr>
            <a:r>
              <a:rPr lang="en-GB" sz="2400" dirty="0">
                <a:solidFill>
                  <a:schemeClr val="bg1"/>
                </a:solidFill>
              </a:rPr>
              <a:t>Published 15 July 2024</a:t>
            </a:r>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7566708" y="6194471"/>
            <a:ext cx="2140488" cy="515138"/>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224307" y="6168864"/>
            <a:ext cx="1816201" cy="565207"/>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542936" y="142147"/>
            <a:ext cx="4459395" cy="5395478"/>
          </a:xfrm>
          <a:prstGeom prst="rect">
            <a:avLst/>
          </a:prstGeom>
          <a:ln>
            <a:solidFill>
              <a:schemeClr val="accent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accent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90989" y="538389"/>
            <a:ext cx="4367172" cy="5537625"/>
          </a:xfrm>
          <a:prstGeom prst="rect">
            <a:avLst/>
          </a:prstGeom>
          <a:ln>
            <a:solidFill>
              <a:schemeClr val="accent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accent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accent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443567"/>
            <a:ext cx="4389083" cy="5457893"/>
          </a:xfrm>
          <a:prstGeom prst="rect">
            <a:avLst/>
          </a:prstGeom>
          <a:ln>
            <a:solidFill>
              <a:schemeClr val="accent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accent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accent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accent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accent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accent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449222" y="641687"/>
            <a:ext cx="4308136" cy="5582992"/>
          </a:xfrm>
          <a:prstGeom prst="rect">
            <a:avLst/>
          </a:prstGeom>
          <a:ln>
            <a:solidFill>
              <a:schemeClr val="accent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accent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accent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accent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90354" y="142147"/>
            <a:ext cx="3967515" cy="4823138"/>
          </a:xfrm>
          <a:prstGeom prst="rect">
            <a:avLst/>
          </a:prstGeom>
          <a:ln>
            <a:solidFill>
              <a:schemeClr val="accent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602086" y="1293973"/>
            <a:ext cx="4409090" cy="5320431"/>
          </a:xfrm>
          <a:prstGeom prst="rect">
            <a:avLst/>
          </a:prstGeom>
          <a:ln>
            <a:solidFill>
              <a:schemeClr val="accent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06241" y="538656"/>
            <a:ext cx="4437556" cy="5686023"/>
          </a:xfrm>
          <a:prstGeom prst="rect">
            <a:avLst/>
          </a:prstGeom>
          <a:ln>
            <a:solidFill>
              <a:schemeClr val="accent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accent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accent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accent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2023 revision</a:t>
            </a:r>
          </a:p>
        </p:txBody>
      </p:sp>
    </p:spTree>
    <p:extLst>
      <p:ext uri="{BB962C8B-B14F-4D97-AF65-F5344CB8AC3E}">
        <p14:creationId xmlns:p14="http://schemas.microsoft.com/office/powerpoint/2010/main" val="10904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1432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810893"/>
            <a:ext cx="11179831" cy="5893921"/>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lain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9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13" name="Rectangle 12">
            <a:extLst>
              <a:ext uri="{FF2B5EF4-FFF2-40B4-BE49-F238E27FC236}">
                <a16:creationId xmlns:a16="http://schemas.microsoft.com/office/drawing/2014/main" id="{51771CE8-4371-D8D6-1C7A-A267D2CF504A}"/>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sp>
        <p:nvSpPr>
          <p:cNvPr id="5" name="Subtitle 9">
            <a:extLst>
              <a:ext uri="{FF2B5EF4-FFF2-40B4-BE49-F238E27FC236}">
                <a16:creationId xmlns:a16="http://schemas.microsoft.com/office/drawing/2014/main" id="{3629638F-39EF-3E49-D034-4234E60B8C9C}"/>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6" name="Picture 5">
            <a:extLst>
              <a:ext uri="{FF2B5EF4-FFF2-40B4-BE49-F238E27FC236}">
                <a16:creationId xmlns:a16="http://schemas.microsoft.com/office/drawing/2014/main" id="{9C26E5D0-BD3A-4088-9E5A-264A8DCFCFFF}"/>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8" name="Picture 7">
            <a:extLst>
              <a:ext uri="{FF2B5EF4-FFF2-40B4-BE49-F238E27FC236}">
                <a16:creationId xmlns:a16="http://schemas.microsoft.com/office/drawing/2014/main" id="{F56E0BF5-6F68-A3B6-69CE-59B039178DDE}"/>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2" name="Rectangle 11">
            <a:extLst>
              <a:ext uri="{FF2B5EF4-FFF2-40B4-BE49-F238E27FC236}">
                <a16:creationId xmlns:a16="http://schemas.microsoft.com/office/drawing/2014/main" id="{07EC4299-E316-11E0-05DB-F037CE581634}"/>
              </a:ext>
            </a:extLst>
          </p:cNvPr>
          <p:cNvSpPr/>
          <p:nvPr userDrawn="1"/>
        </p:nvSpPr>
        <p:spPr>
          <a:xfrm>
            <a:off x="9837" y="1863"/>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6F92560A-AF42-0B84-8249-117DCC5B9825}"/>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54C6664E-44BF-BA9E-5D90-E9885AE84572}"/>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30FEBFF-8C9F-E418-E5BC-38954075CB27}"/>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2" r:id="rId24"/>
    <p:sldLayoutId id="2147483676" r:id="rId25"/>
    <p:sldLayoutId id="2147483677" r:id="rId26"/>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53507b1de78c5feef85af0c9e7a46d6a7128961.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67a7427ada18d7d319d7863163b7b153664ee87.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b52c92aa5fafb471400cebe87a13c22dedbf1fb.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3.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730f3cd51d7c6589d83d81e661ad2c9d732be21.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39d4fac85254f54f809cd1b6eee3ae26cf18310.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e845bb3b973f27edfa496a24ecd527815ca1a50.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8fde1feef9b8103fbd5253e05259fccb806805d.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2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c54ebf901a3efa955768b0daeacd405ac429c31.png"/>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0c9bdac29888f4fe285fbc1f0a3012375c84e33.png"/>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fbd03b063a799f4bfed48a6cff472223cbd884d.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8473b4a992e381414cab2289cda0664a615f325.png"/>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d9edbda81665e46ce0814ea36c2a21d7eb23566.png"/>
</Relationships>

</file>

<file path=ppt/slides/_rels/slide60.xml.rels><?xml version="1.0" encoding="UTF-8" standalone="yes"?>

<Relationships  xmlns="http://schemas.openxmlformats.org/package/2006/relationships">
<Relationship Id="rId1" Type="http://schemas.openxmlformats.org/officeDocument/2006/relationships/slideLayout" Target="../slideLayouts/slideLayout23.xml"/>
<Relationship Id="rId2" Type="http://schemas.openxmlformats.org/officeDocument/2006/relationships/hyperlink" Target="https://data.unicef.org/resources/regional-immunization-snapshots/" TargetMode="Externa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2287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265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2439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2223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579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776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754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4733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7115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008873"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350633"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92393"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34153"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75913"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7673"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59433"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01193"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42953"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84713"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26473"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68233"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109994"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451754"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793514"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135274"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477034"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818794"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160554"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502314"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844074"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185834"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8527594"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869354"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855081" y="2063123"/>
              <a:ext cx="307584" cy="1516654"/>
            </a:xfrm>
            <a:prstGeom prst="rect">
              <a:avLst/>
            </a:prstGeom>
            <a:solidFill>
              <a:srgbClr val="80BD41">
                <a:alpha val="100000"/>
              </a:srgbClr>
            </a:solidFill>
          </p:spPr>
          <p:txBody>
            <a:bodyPr/>
            <a:lstStyle/>
            <a:p/>
          </p:txBody>
        </p:sp>
        <p:sp>
          <p:nvSpPr>
            <p:cNvPr id="38" name="rc38"/>
            <p:cNvSpPr/>
            <p:nvPr/>
          </p:nvSpPr>
          <p:spPr>
            <a:xfrm>
              <a:off x="1196841" y="1838433"/>
              <a:ext cx="307584" cy="1741343"/>
            </a:xfrm>
            <a:prstGeom prst="rect">
              <a:avLst/>
            </a:prstGeom>
            <a:solidFill>
              <a:srgbClr val="80BD41">
                <a:alpha val="100000"/>
              </a:srgbClr>
            </a:solidFill>
          </p:spPr>
          <p:txBody>
            <a:bodyPr/>
            <a:lstStyle/>
            <a:p/>
          </p:txBody>
        </p:sp>
        <p:sp>
          <p:nvSpPr>
            <p:cNvPr id="39" name="rc39"/>
            <p:cNvSpPr/>
            <p:nvPr/>
          </p:nvSpPr>
          <p:spPr>
            <a:xfrm>
              <a:off x="1538601" y="1613744"/>
              <a:ext cx="307584" cy="1966033"/>
            </a:xfrm>
            <a:prstGeom prst="rect">
              <a:avLst/>
            </a:prstGeom>
            <a:solidFill>
              <a:srgbClr val="80BD41">
                <a:alpha val="100000"/>
              </a:srgbClr>
            </a:solidFill>
          </p:spPr>
          <p:txBody>
            <a:bodyPr/>
            <a:lstStyle/>
            <a:p/>
          </p:txBody>
        </p:sp>
        <p:sp>
          <p:nvSpPr>
            <p:cNvPr id="40" name="rc40"/>
            <p:cNvSpPr/>
            <p:nvPr/>
          </p:nvSpPr>
          <p:spPr>
            <a:xfrm>
              <a:off x="1880361" y="1529485"/>
              <a:ext cx="307584" cy="2050292"/>
            </a:xfrm>
            <a:prstGeom prst="rect">
              <a:avLst/>
            </a:prstGeom>
            <a:solidFill>
              <a:srgbClr val="80BD41">
                <a:alpha val="100000"/>
              </a:srgbClr>
            </a:solidFill>
          </p:spPr>
          <p:txBody>
            <a:bodyPr/>
            <a:lstStyle/>
            <a:p/>
          </p:txBody>
        </p:sp>
        <p:sp>
          <p:nvSpPr>
            <p:cNvPr id="41" name="rc41"/>
            <p:cNvSpPr/>
            <p:nvPr/>
          </p:nvSpPr>
          <p:spPr>
            <a:xfrm>
              <a:off x="2222121" y="1389054"/>
              <a:ext cx="307584" cy="2190722"/>
            </a:xfrm>
            <a:prstGeom prst="rect">
              <a:avLst/>
            </a:prstGeom>
            <a:solidFill>
              <a:srgbClr val="80BD41">
                <a:alpha val="100000"/>
              </a:srgbClr>
            </a:solidFill>
          </p:spPr>
          <p:txBody>
            <a:bodyPr/>
            <a:lstStyle/>
            <a:p/>
          </p:txBody>
        </p:sp>
        <p:sp>
          <p:nvSpPr>
            <p:cNvPr id="42" name="rc42"/>
            <p:cNvSpPr/>
            <p:nvPr/>
          </p:nvSpPr>
          <p:spPr>
            <a:xfrm>
              <a:off x="2563881" y="1360968"/>
              <a:ext cx="307584" cy="2218809"/>
            </a:xfrm>
            <a:prstGeom prst="rect">
              <a:avLst/>
            </a:prstGeom>
            <a:solidFill>
              <a:srgbClr val="80BD41">
                <a:alpha val="100000"/>
              </a:srgbClr>
            </a:solidFill>
          </p:spPr>
          <p:txBody>
            <a:bodyPr/>
            <a:lstStyle/>
            <a:p/>
          </p:txBody>
        </p:sp>
        <p:sp>
          <p:nvSpPr>
            <p:cNvPr id="43" name="rc43"/>
            <p:cNvSpPr/>
            <p:nvPr/>
          </p:nvSpPr>
          <p:spPr>
            <a:xfrm>
              <a:off x="2905641" y="1332882"/>
              <a:ext cx="307584" cy="2246895"/>
            </a:xfrm>
            <a:prstGeom prst="rect">
              <a:avLst/>
            </a:prstGeom>
            <a:solidFill>
              <a:srgbClr val="80BD41">
                <a:alpha val="100000"/>
              </a:srgbClr>
            </a:solidFill>
          </p:spPr>
          <p:txBody>
            <a:bodyPr/>
            <a:lstStyle/>
            <a:p/>
          </p:txBody>
        </p:sp>
        <p:sp>
          <p:nvSpPr>
            <p:cNvPr id="44" name="rc44"/>
            <p:cNvSpPr/>
            <p:nvPr/>
          </p:nvSpPr>
          <p:spPr>
            <a:xfrm>
              <a:off x="3589161" y="1332882"/>
              <a:ext cx="307584" cy="2246895"/>
            </a:xfrm>
            <a:prstGeom prst="rect">
              <a:avLst/>
            </a:prstGeom>
            <a:solidFill>
              <a:srgbClr val="80BD41">
                <a:alpha val="100000"/>
              </a:srgbClr>
            </a:solidFill>
          </p:spPr>
          <p:txBody>
            <a:bodyPr/>
            <a:lstStyle/>
            <a:p/>
          </p:txBody>
        </p:sp>
        <p:sp>
          <p:nvSpPr>
            <p:cNvPr id="45" name="rc45"/>
            <p:cNvSpPr/>
            <p:nvPr/>
          </p:nvSpPr>
          <p:spPr>
            <a:xfrm>
              <a:off x="3247401" y="1332882"/>
              <a:ext cx="307584" cy="2246895"/>
            </a:xfrm>
            <a:prstGeom prst="rect">
              <a:avLst/>
            </a:prstGeom>
            <a:solidFill>
              <a:srgbClr val="80BD41">
                <a:alpha val="100000"/>
              </a:srgbClr>
            </a:solidFill>
          </p:spPr>
          <p:txBody>
            <a:bodyPr/>
            <a:lstStyle/>
            <a:p/>
          </p:txBody>
        </p:sp>
        <p:sp>
          <p:nvSpPr>
            <p:cNvPr id="46" name="rc46"/>
            <p:cNvSpPr/>
            <p:nvPr/>
          </p:nvSpPr>
          <p:spPr>
            <a:xfrm>
              <a:off x="3930921" y="1304796"/>
              <a:ext cx="307584" cy="2274981"/>
            </a:xfrm>
            <a:prstGeom prst="rect">
              <a:avLst/>
            </a:prstGeom>
            <a:solidFill>
              <a:srgbClr val="80BD41">
                <a:alpha val="100000"/>
              </a:srgbClr>
            </a:solidFill>
          </p:spPr>
          <p:txBody>
            <a:bodyPr/>
            <a:lstStyle/>
            <a:p/>
          </p:txBody>
        </p:sp>
        <p:sp>
          <p:nvSpPr>
            <p:cNvPr id="47" name="rc47"/>
            <p:cNvSpPr/>
            <p:nvPr/>
          </p:nvSpPr>
          <p:spPr>
            <a:xfrm>
              <a:off x="4272681" y="1276709"/>
              <a:ext cx="307584" cy="2303067"/>
            </a:xfrm>
            <a:prstGeom prst="rect">
              <a:avLst/>
            </a:prstGeom>
            <a:solidFill>
              <a:srgbClr val="80BD41">
                <a:alpha val="100000"/>
              </a:srgbClr>
            </a:solidFill>
          </p:spPr>
          <p:txBody>
            <a:bodyPr/>
            <a:lstStyle/>
            <a:p/>
          </p:txBody>
        </p:sp>
        <p:sp>
          <p:nvSpPr>
            <p:cNvPr id="48" name="rc48"/>
            <p:cNvSpPr/>
            <p:nvPr/>
          </p:nvSpPr>
          <p:spPr>
            <a:xfrm>
              <a:off x="4614441" y="1248623"/>
              <a:ext cx="307584" cy="2331153"/>
            </a:xfrm>
            <a:prstGeom prst="rect">
              <a:avLst/>
            </a:prstGeom>
            <a:solidFill>
              <a:srgbClr val="80BD41">
                <a:alpha val="100000"/>
              </a:srgbClr>
            </a:solidFill>
          </p:spPr>
          <p:txBody>
            <a:bodyPr/>
            <a:lstStyle/>
            <a:p/>
          </p:txBody>
        </p:sp>
        <p:sp>
          <p:nvSpPr>
            <p:cNvPr id="49" name="rc49"/>
            <p:cNvSpPr/>
            <p:nvPr/>
          </p:nvSpPr>
          <p:spPr>
            <a:xfrm>
              <a:off x="4956201" y="1220537"/>
              <a:ext cx="307584" cy="2359240"/>
            </a:xfrm>
            <a:prstGeom prst="rect">
              <a:avLst/>
            </a:prstGeom>
            <a:solidFill>
              <a:srgbClr val="80BD41">
                <a:alpha val="100000"/>
              </a:srgbClr>
            </a:solidFill>
          </p:spPr>
          <p:txBody>
            <a:bodyPr/>
            <a:lstStyle/>
            <a:p/>
          </p:txBody>
        </p:sp>
        <p:sp>
          <p:nvSpPr>
            <p:cNvPr id="50" name="rc50"/>
            <p:cNvSpPr/>
            <p:nvPr/>
          </p:nvSpPr>
          <p:spPr>
            <a:xfrm>
              <a:off x="5297962" y="1220537"/>
              <a:ext cx="307584" cy="2359240"/>
            </a:xfrm>
            <a:prstGeom prst="rect">
              <a:avLst/>
            </a:prstGeom>
            <a:solidFill>
              <a:srgbClr val="80BD41">
                <a:alpha val="100000"/>
              </a:srgbClr>
            </a:solidFill>
          </p:spPr>
          <p:txBody>
            <a:bodyPr/>
            <a:lstStyle/>
            <a:p/>
          </p:txBody>
        </p:sp>
        <p:sp>
          <p:nvSpPr>
            <p:cNvPr id="51" name="rc51"/>
            <p:cNvSpPr/>
            <p:nvPr/>
          </p:nvSpPr>
          <p:spPr>
            <a:xfrm>
              <a:off x="5639722" y="1164365"/>
              <a:ext cx="307584" cy="2415412"/>
            </a:xfrm>
            <a:prstGeom prst="rect">
              <a:avLst/>
            </a:prstGeom>
            <a:solidFill>
              <a:srgbClr val="80BD41">
                <a:alpha val="100000"/>
              </a:srgbClr>
            </a:solidFill>
          </p:spPr>
          <p:txBody>
            <a:bodyPr/>
            <a:lstStyle/>
            <a:p/>
          </p:txBody>
        </p:sp>
        <p:sp>
          <p:nvSpPr>
            <p:cNvPr id="52" name="rc52"/>
            <p:cNvSpPr/>
            <p:nvPr/>
          </p:nvSpPr>
          <p:spPr>
            <a:xfrm>
              <a:off x="5981482" y="1023934"/>
              <a:ext cx="307584" cy="2555843"/>
            </a:xfrm>
            <a:prstGeom prst="rect">
              <a:avLst/>
            </a:prstGeom>
            <a:solidFill>
              <a:srgbClr val="80BD41">
                <a:alpha val="100000"/>
              </a:srgbClr>
            </a:solidFill>
          </p:spPr>
          <p:txBody>
            <a:bodyPr/>
            <a:lstStyle/>
            <a:p/>
          </p:txBody>
        </p:sp>
        <p:sp>
          <p:nvSpPr>
            <p:cNvPr id="53" name="rc53"/>
            <p:cNvSpPr/>
            <p:nvPr/>
          </p:nvSpPr>
          <p:spPr>
            <a:xfrm>
              <a:off x="6665002" y="995847"/>
              <a:ext cx="307584" cy="2583929"/>
            </a:xfrm>
            <a:prstGeom prst="rect">
              <a:avLst/>
            </a:prstGeom>
            <a:solidFill>
              <a:srgbClr val="80BD41">
                <a:alpha val="100000"/>
              </a:srgbClr>
            </a:solidFill>
          </p:spPr>
          <p:txBody>
            <a:bodyPr/>
            <a:lstStyle/>
            <a:p/>
          </p:txBody>
        </p:sp>
        <p:sp>
          <p:nvSpPr>
            <p:cNvPr id="54" name="rc54"/>
            <p:cNvSpPr/>
            <p:nvPr/>
          </p:nvSpPr>
          <p:spPr>
            <a:xfrm>
              <a:off x="6323242" y="995847"/>
              <a:ext cx="307584" cy="2583929"/>
            </a:xfrm>
            <a:prstGeom prst="rect">
              <a:avLst/>
            </a:prstGeom>
            <a:solidFill>
              <a:srgbClr val="80BD41">
                <a:alpha val="100000"/>
              </a:srgbClr>
            </a:solidFill>
          </p:spPr>
          <p:txBody>
            <a:bodyPr/>
            <a:lstStyle/>
            <a:p/>
          </p:txBody>
        </p:sp>
        <p:sp>
          <p:nvSpPr>
            <p:cNvPr id="55" name="rc55"/>
            <p:cNvSpPr/>
            <p:nvPr/>
          </p:nvSpPr>
          <p:spPr>
            <a:xfrm>
              <a:off x="7006762" y="967761"/>
              <a:ext cx="307584" cy="2612015"/>
            </a:xfrm>
            <a:prstGeom prst="rect">
              <a:avLst/>
            </a:prstGeom>
            <a:solidFill>
              <a:srgbClr val="80BD41">
                <a:alpha val="100000"/>
              </a:srgbClr>
            </a:solidFill>
          </p:spPr>
          <p:txBody>
            <a:bodyPr/>
            <a:lstStyle/>
            <a:p/>
          </p:txBody>
        </p:sp>
        <p:sp>
          <p:nvSpPr>
            <p:cNvPr id="56" name="rc56"/>
            <p:cNvSpPr/>
            <p:nvPr/>
          </p:nvSpPr>
          <p:spPr>
            <a:xfrm>
              <a:off x="7348522" y="939675"/>
              <a:ext cx="307584" cy="2640102"/>
            </a:xfrm>
            <a:prstGeom prst="rect">
              <a:avLst/>
            </a:prstGeom>
            <a:solidFill>
              <a:srgbClr val="80BD41">
                <a:alpha val="100000"/>
              </a:srgbClr>
            </a:solidFill>
          </p:spPr>
          <p:txBody>
            <a:bodyPr/>
            <a:lstStyle/>
            <a:p/>
          </p:txBody>
        </p:sp>
        <p:sp>
          <p:nvSpPr>
            <p:cNvPr id="57" name="rc57"/>
            <p:cNvSpPr/>
            <p:nvPr/>
          </p:nvSpPr>
          <p:spPr>
            <a:xfrm>
              <a:off x="7690282" y="883503"/>
              <a:ext cx="307584" cy="2696274"/>
            </a:xfrm>
            <a:prstGeom prst="rect">
              <a:avLst/>
            </a:prstGeom>
            <a:solidFill>
              <a:srgbClr val="80BD41">
                <a:alpha val="100000"/>
              </a:srgbClr>
            </a:solidFill>
          </p:spPr>
          <p:txBody>
            <a:bodyPr/>
            <a:lstStyle/>
            <a:p/>
          </p:txBody>
        </p:sp>
        <p:sp>
          <p:nvSpPr>
            <p:cNvPr id="58" name="rc58"/>
            <p:cNvSpPr/>
            <p:nvPr/>
          </p:nvSpPr>
          <p:spPr>
            <a:xfrm>
              <a:off x="8373802" y="799244"/>
              <a:ext cx="307584" cy="2780533"/>
            </a:xfrm>
            <a:prstGeom prst="rect">
              <a:avLst/>
            </a:prstGeom>
            <a:solidFill>
              <a:srgbClr val="80BD41">
                <a:alpha val="100000"/>
              </a:srgbClr>
            </a:solidFill>
          </p:spPr>
          <p:txBody>
            <a:bodyPr/>
            <a:lstStyle/>
            <a:p/>
          </p:txBody>
        </p:sp>
        <p:sp>
          <p:nvSpPr>
            <p:cNvPr id="59" name="rc59"/>
            <p:cNvSpPr/>
            <p:nvPr/>
          </p:nvSpPr>
          <p:spPr>
            <a:xfrm>
              <a:off x="8032042" y="799244"/>
              <a:ext cx="307584" cy="2780533"/>
            </a:xfrm>
            <a:prstGeom prst="rect">
              <a:avLst/>
            </a:prstGeom>
            <a:solidFill>
              <a:srgbClr val="80BD41">
                <a:alpha val="100000"/>
              </a:srgbClr>
            </a:solidFill>
          </p:spPr>
          <p:txBody>
            <a:bodyPr/>
            <a:lstStyle/>
            <a:p/>
          </p:txBody>
        </p:sp>
        <p:sp>
          <p:nvSpPr>
            <p:cNvPr id="60" name="rc60"/>
            <p:cNvSpPr/>
            <p:nvPr/>
          </p:nvSpPr>
          <p:spPr>
            <a:xfrm>
              <a:off x="8715562" y="799244"/>
              <a:ext cx="307584" cy="2780533"/>
            </a:xfrm>
            <a:prstGeom prst="rect">
              <a:avLst/>
            </a:prstGeom>
            <a:solidFill>
              <a:srgbClr val="80BD41">
                <a:alpha val="100000"/>
              </a:srgbClr>
            </a:solidFill>
          </p:spPr>
          <p:txBody>
            <a:bodyPr/>
            <a:lstStyle/>
            <a:p/>
          </p:txBody>
        </p:sp>
        <p:sp>
          <p:nvSpPr>
            <p:cNvPr id="61" name="rc61"/>
            <p:cNvSpPr/>
            <p:nvPr/>
          </p:nvSpPr>
          <p:spPr>
            <a:xfrm>
              <a:off x="855081" y="2063123"/>
              <a:ext cx="307584" cy="1516654"/>
            </a:xfrm>
            <a:prstGeom prst="rect">
              <a:avLst/>
            </a:prstGeom>
            <a:solidFill>
              <a:srgbClr val="80BD41">
                <a:alpha val="100000"/>
              </a:srgbClr>
            </a:solidFill>
          </p:spPr>
          <p:txBody>
            <a:bodyPr/>
            <a:lstStyle/>
            <a:p/>
          </p:txBody>
        </p:sp>
        <p:sp>
          <p:nvSpPr>
            <p:cNvPr id="62" name="rc62"/>
            <p:cNvSpPr/>
            <p:nvPr/>
          </p:nvSpPr>
          <p:spPr>
            <a:xfrm>
              <a:off x="1196841" y="1838433"/>
              <a:ext cx="307584" cy="1741343"/>
            </a:xfrm>
            <a:prstGeom prst="rect">
              <a:avLst/>
            </a:prstGeom>
            <a:solidFill>
              <a:srgbClr val="80BD41">
                <a:alpha val="100000"/>
              </a:srgbClr>
            </a:solidFill>
          </p:spPr>
          <p:txBody>
            <a:bodyPr/>
            <a:lstStyle/>
            <a:p/>
          </p:txBody>
        </p:sp>
        <p:sp>
          <p:nvSpPr>
            <p:cNvPr id="63" name="rc63"/>
            <p:cNvSpPr/>
            <p:nvPr/>
          </p:nvSpPr>
          <p:spPr>
            <a:xfrm>
              <a:off x="1538601" y="1613744"/>
              <a:ext cx="307584" cy="1966033"/>
            </a:xfrm>
            <a:prstGeom prst="rect">
              <a:avLst/>
            </a:prstGeom>
            <a:solidFill>
              <a:srgbClr val="80BD41">
                <a:alpha val="100000"/>
              </a:srgbClr>
            </a:solidFill>
          </p:spPr>
          <p:txBody>
            <a:bodyPr/>
            <a:lstStyle/>
            <a:p/>
          </p:txBody>
        </p:sp>
        <p:sp>
          <p:nvSpPr>
            <p:cNvPr id="64" name="rc64"/>
            <p:cNvSpPr/>
            <p:nvPr/>
          </p:nvSpPr>
          <p:spPr>
            <a:xfrm>
              <a:off x="1880361" y="1529485"/>
              <a:ext cx="307584" cy="2050292"/>
            </a:xfrm>
            <a:prstGeom prst="rect">
              <a:avLst/>
            </a:prstGeom>
            <a:solidFill>
              <a:srgbClr val="80BD41">
                <a:alpha val="100000"/>
              </a:srgbClr>
            </a:solidFill>
          </p:spPr>
          <p:txBody>
            <a:bodyPr/>
            <a:lstStyle/>
            <a:p/>
          </p:txBody>
        </p:sp>
        <p:sp>
          <p:nvSpPr>
            <p:cNvPr id="65" name="rc65"/>
            <p:cNvSpPr/>
            <p:nvPr/>
          </p:nvSpPr>
          <p:spPr>
            <a:xfrm>
              <a:off x="2222121" y="1389054"/>
              <a:ext cx="307584" cy="2190722"/>
            </a:xfrm>
            <a:prstGeom prst="rect">
              <a:avLst/>
            </a:prstGeom>
            <a:solidFill>
              <a:srgbClr val="80BD41">
                <a:alpha val="100000"/>
              </a:srgbClr>
            </a:solidFill>
          </p:spPr>
          <p:txBody>
            <a:bodyPr/>
            <a:lstStyle/>
            <a:p/>
          </p:txBody>
        </p:sp>
        <p:sp>
          <p:nvSpPr>
            <p:cNvPr id="66" name="rc66"/>
            <p:cNvSpPr/>
            <p:nvPr/>
          </p:nvSpPr>
          <p:spPr>
            <a:xfrm>
              <a:off x="2563881" y="1360968"/>
              <a:ext cx="307584" cy="2218809"/>
            </a:xfrm>
            <a:prstGeom prst="rect">
              <a:avLst/>
            </a:prstGeom>
            <a:solidFill>
              <a:srgbClr val="80BD41">
                <a:alpha val="100000"/>
              </a:srgbClr>
            </a:solidFill>
          </p:spPr>
          <p:txBody>
            <a:bodyPr/>
            <a:lstStyle/>
            <a:p/>
          </p:txBody>
        </p:sp>
        <p:sp>
          <p:nvSpPr>
            <p:cNvPr id="67" name="rc67"/>
            <p:cNvSpPr/>
            <p:nvPr/>
          </p:nvSpPr>
          <p:spPr>
            <a:xfrm>
              <a:off x="2905641" y="1332882"/>
              <a:ext cx="307584" cy="2246895"/>
            </a:xfrm>
            <a:prstGeom prst="rect">
              <a:avLst/>
            </a:prstGeom>
            <a:solidFill>
              <a:srgbClr val="80BD41">
                <a:alpha val="100000"/>
              </a:srgbClr>
            </a:solidFill>
          </p:spPr>
          <p:txBody>
            <a:bodyPr/>
            <a:lstStyle/>
            <a:p/>
          </p:txBody>
        </p:sp>
        <p:sp>
          <p:nvSpPr>
            <p:cNvPr id="68" name="rc68"/>
            <p:cNvSpPr/>
            <p:nvPr/>
          </p:nvSpPr>
          <p:spPr>
            <a:xfrm>
              <a:off x="3589161" y="1332882"/>
              <a:ext cx="307584" cy="2246895"/>
            </a:xfrm>
            <a:prstGeom prst="rect">
              <a:avLst/>
            </a:prstGeom>
            <a:solidFill>
              <a:srgbClr val="80BD41">
                <a:alpha val="100000"/>
              </a:srgbClr>
            </a:solidFill>
          </p:spPr>
          <p:txBody>
            <a:bodyPr/>
            <a:lstStyle/>
            <a:p/>
          </p:txBody>
        </p:sp>
        <p:sp>
          <p:nvSpPr>
            <p:cNvPr id="69" name="rc69"/>
            <p:cNvSpPr/>
            <p:nvPr/>
          </p:nvSpPr>
          <p:spPr>
            <a:xfrm>
              <a:off x="3247401" y="1332882"/>
              <a:ext cx="307584" cy="2246895"/>
            </a:xfrm>
            <a:prstGeom prst="rect">
              <a:avLst/>
            </a:prstGeom>
            <a:solidFill>
              <a:srgbClr val="80BD41">
                <a:alpha val="100000"/>
              </a:srgbClr>
            </a:solidFill>
          </p:spPr>
          <p:txBody>
            <a:bodyPr/>
            <a:lstStyle/>
            <a:p/>
          </p:txBody>
        </p:sp>
        <p:sp>
          <p:nvSpPr>
            <p:cNvPr id="70" name="rc70"/>
            <p:cNvSpPr/>
            <p:nvPr/>
          </p:nvSpPr>
          <p:spPr>
            <a:xfrm>
              <a:off x="3930921" y="1304796"/>
              <a:ext cx="307584" cy="2274981"/>
            </a:xfrm>
            <a:prstGeom prst="rect">
              <a:avLst/>
            </a:prstGeom>
            <a:solidFill>
              <a:srgbClr val="80BD41">
                <a:alpha val="100000"/>
              </a:srgbClr>
            </a:solidFill>
          </p:spPr>
          <p:txBody>
            <a:bodyPr/>
            <a:lstStyle/>
            <a:p/>
          </p:txBody>
        </p:sp>
        <p:sp>
          <p:nvSpPr>
            <p:cNvPr id="71" name="rc71"/>
            <p:cNvSpPr/>
            <p:nvPr/>
          </p:nvSpPr>
          <p:spPr>
            <a:xfrm>
              <a:off x="4272681" y="1276709"/>
              <a:ext cx="307584" cy="2303067"/>
            </a:xfrm>
            <a:prstGeom prst="rect">
              <a:avLst/>
            </a:prstGeom>
            <a:solidFill>
              <a:srgbClr val="80BD41">
                <a:alpha val="100000"/>
              </a:srgbClr>
            </a:solidFill>
          </p:spPr>
          <p:txBody>
            <a:bodyPr/>
            <a:lstStyle/>
            <a:p/>
          </p:txBody>
        </p:sp>
        <p:sp>
          <p:nvSpPr>
            <p:cNvPr id="72" name="rc72"/>
            <p:cNvSpPr/>
            <p:nvPr/>
          </p:nvSpPr>
          <p:spPr>
            <a:xfrm>
              <a:off x="4614441" y="1248623"/>
              <a:ext cx="307584" cy="2331153"/>
            </a:xfrm>
            <a:prstGeom prst="rect">
              <a:avLst/>
            </a:prstGeom>
            <a:solidFill>
              <a:srgbClr val="80BD41">
                <a:alpha val="100000"/>
              </a:srgbClr>
            </a:solidFill>
          </p:spPr>
          <p:txBody>
            <a:bodyPr/>
            <a:lstStyle/>
            <a:p/>
          </p:txBody>
        </p:sp>
        <p:sp>
          <p:nvSpPr>
            <p:cNvPr id="73" name="rc73"/>
            <p:cNvSpPr/>
            <p:nvPr/>
          </p:nvSpPr>
          <p:spPr>
            <a:xfrm>
              <a:off x="4956201" y="1220537"/>
              <a:ext cx="307584" cy="2359240"/>
            </a:xfrm>
            <a:prstGeom prst="rect">
              <a:avLst/>
            </a:prstGeom>
            <a:solidFill>
              <a:srgbClr val="80BD41">
                <a:alpha val="100000"/>
              </a:srgbClr>
            </a:solidFill>
          </p:spPr>
          <p:txBody>
            <a:bodyPr/>
            <a:lstStyle/>
            <a:p/>
          </p:txBody>
        </p:sp>
        <p:sp>
          <p:nvSpPr>
            <p:cNvPr id="74" name="rc74"/>
            <p:cNvSpPr/>
            <p:nvPr/>
          </p:nvSpPr>
          <p:spPr>
            <a:xfrm>
              <a:off x="5297962" y="1220537"/>
              <a:ext cx="307584" cy="2359240"/>
            </a:xfrm>
            <a:prstGeom prst="rect">
              <a:avLst/>
            </a:prstGeom>
            <a:solidFill>
              <a:srgbClr val="80BD41">
                <a:alpha val="100000"/>
              </a:srgbClr>
            </a:solidFill>
          </p:spPr>
          <p:txBody>
            <a:bodyPr/>
            <a:lstStyle/>
            <a:p/>
          </p:txBody>
        </p:sp>
        <p:sp>
          <p:nvSpPr>
            <p:cNvPr id="75" name="rc75"/>
            <p:cNvSpPr/>
            <p:nvPr/>
          </p:nvSpPr>
          <p:spPr>
            <a:xfrm>
              <a:off x="5639722" y="1164365"/>
              <a:ext cx="307584" cy="2415412"/>
            </a:xfrm>
            <a:prstGeom prst="rect">
              <a:avLst/>
            </a:prstGeom>
            <a:solidFill>
              <a:srgbClr val="80BD41">
                <a:alpha val="100000"/>
              </a:srgbClr>
            </a:solidFill>
          </p:spPr>
          <p:txBody>
            <a:bodyPr/>
            <a:lstStyle/>
            <a:p/>
          </p:txBody>
        </p:sp>
        <p:sp>
          <p:nvSpPr>
            <p:cNvPr id="76" name="rc76"/>
            <p:cNvSpPr/>
            <p:nvPr/>
          </p:nvSpPr>
          <p:spPr>
            <a:xfrm>
              <a:off x="5981482" y="1023934"/>
              <a:ext cx="307584" cy="2555843"/>
            </a:xfrm>
            <a:prstGeom prst="rect">
              <a:avLst/>
            </a:prstGeom>
            <a:solidFill>
              <a:srgbClr val="80BD41">
                <a:alpha val="100000"/>
              </a:srgbClr>
            </a:solidFill>
          </p:spPr>
          <p:txBody>
            <a:bodyPr/>
            <a:lstStyle/>
            <a:p/>
          </p:txBody>
        </p:sp>
        <p:sp>
          <p:nvSpPr>
            <p:cNvPr id="77" name="rc77"/>
            <p:cNvSpPr/>
            <p:nvPr/>
          </p:nvSpPr>
          <p:spPr>
            <a:xfrm>
              <a:off x="6665002" y="995847"/>
              <a:ext cx="307584" cy="2583929"/>
            </a:xfrm>
            <a:prstGeom prst="rect">
              <a:avLst/>
            </a:prstGeom>
            <a:solidFill>
              <a:srgbClr val="80BD41">
                <a:alpha val="100000"/>
              </a:srgbClr>
            </a:solidFill>
          </p:spPr>
          <p:txBody>
            <a:bodyPr/>
            <a:lstStyle/>
            <a:p/>
          </p:txBody>
        </p:sp>
        <p:sp>
          <p:nvSpPr>
            <p:cNvPr id="78" name="rc78"/>
            <p:cNvSpPr/>
            <p:nvPr/>
          </p:nvSpPr>
          <p:spPr>
            <a:xfrm>
              <a:off x="6323242" y="995847"/>
              <a:ext cx="307584" cy="2583929"/>
            </a:xfrm>
            <a:prstGeom prst="rect">
              <a:avLst/>
            </a:prstGeom>
            <a:solidFill>
              <a:srgbClr val="80BD41">
                <a:alpha val="100000"/>
              </a:srgbClr>
            </a:solidFill>
          </p:spPr>
          <p:txBody>
            <a:bodyPr/>
            <a:lstStyle/>
            <a:p/>
          </p:txBody>
        </p:sp>
        <p:sp>
          <p:nvSpPr>
            <p:cNvPr id="79" name="rc79"/>
            <p:cNvSpPr/>
            <p:nvPr/>
          </p:nvSpPr>
          <p:spPr>
            <a:xfrm>
              <a:off x="7006762" y="967761"/>
              <a:ext cx="307584" cy="2612015"/>
            </a:xfrm>
            <a:prstGeom prst="rect">
              <a:avLst/>
            </a:prstGeom>
            <a:solidFill>
              <a:srgbClr val="80BD41">
                <a:alpha val="100000"/>
              </a:srgbClr>
            </a:solidFill>
          </p:spPr>
          <p:txBody>
            <a:bodyPr/>
            <a:lstStyle/>
            <a:p/>
          </p:txBody>
        </p:sp>
        <p:sp>
          <p:nvSpPr>
            <p:cNvPr id="80" name="rc80"/>
            <p:cNvSpPr/>
            <p:nvPr/>
          </p:nvSpPr>
          <p:spPr>
            <a:xfrm>
              <a:off x="7348522" y="939675"/>
              <a:ext cx="307584" cy="2640102"/>
            </a:xfrm>
            <a:prstGeom prst="rect">
              <a:avLst/>
            </a:prstGeom>
            <a:solidFill>
              <a:srgbClr val="80BD41">
                <a:alpha val="100000"/>
              </a:srgbClr>
            </a:solidFill>
          </p:spPr>
          <p:txBody>
            <a:bodyPr/>
            <a:lstStyle/>
            <a:p/>
          </p:txBody>
        </p:sp>
        <p:sp>
          <p:nvSpPr>
            <p:cNvPr id="81" name="rc81"/>
            <p:cNvSpPr/>
            <p:nvPr/>
          </p:nvSpPr>
          <p:spPr>
            <a:xfrm>
              <a:off x="7690282" y="883503"/>
              <a:ext cx="307584" cy="2696274"/>
            </a:xfrm>
            <a:prstGeom prst="rect">
              <a:avLst/>
            </a:prstGeom>
            <a:solidFill>
              <a:srgbClr val="80BD41">
                <a:alpha val="100000"/>
              </a:srgbClr>
            </a:solidFill>
          </p:spPr>
          <p:txBody>
            <a:bodyPr/>
            <a:lstStyle/>
            <a:p/>
          </p:txBody>
        </p:sp>
        <p:sp>
          <p:nvSpPr>
            <p:cNvPr id="82" name="rc82"/>
            <p:cNvSpPr/>
            <p:nvPr/>
          </p:nvSpPr>
          <p:spPr>
            <a:xfrm>
              <a:off x="8373802" y="799244"/>
              <a:ext cx="307584" cy="2780533"/>
            </a:xfrm>
            <a:prstGeom prst="rect">
              <a:avLst/>
            </a:prstGeom>
            <a:solidFill>
              <a:srgbClr val="80BD41">
                <a:alpha val="100000"/>
              </a:srgbClr>
            </a:solidFill>
          </p:spPr>
          <p:txBody>
            <a:bodyPr/>
            <a:lstStyle/>
            <a:p/>
          </p:txBody>
        </p:sp>
        <p:sp>
          <p:nvSpPr>
            <p:cNvPr id="83" name="rc83"/>
            <p:cNvSpPr/>
            <p:nvPr/>
          </p:nvSpPr>
          <p:spPr>
            <a:xfrm>
              <a:off x="8032042" y="799244"/>
              <a:ext cx="307584" cy="2780533"/>
            </a:xfrm>
            <a:prstGeom prst="rect">
              <a:avLst/>
            </a:prstGeom>
            <a:solidFill>
              <a:srgbClr val="80BD41">
                <a:alpha val="100000"/>
              </a:srgbClr>
            </a:solidFill>
          </p:spPr>
          <p:txBody>
            <a:bodyPr/>
            <a:lstStyle/>
            <a:p/>
          </p:txBody>
        </p:sp>
        <p:sp>
          <p:nvSpPr>
            <p:cNvPr id="84" name="rc84"/>
            <p:cNvSpPr/>
            <p:nvPr/>
          </p:nvSpPr>
          <p:spPr>
            <a:xfrm>
              <a:off x="8715562" y="799244"/>
              <a:ext cx="307584" cy="2780533"/>
            </a:xfrm>
            <a:prstGeom prst="rect">
              <a:avLst/>
            </a:prstGeom>
            <a:solidFill>
              <a:srgbClr val="80BD41">
                <a:alpha val="100000"/>
              </a:srgbClr>
            </a:solidFill>
          </p:spPr>
          <p:txBody>
            <a:bodyPr/>
            <a:lstStyle/>
            <a:p/>
          </p:txBody>
        </p:sp>
        <p:sp>
          <p:nvSpPr>
            <p:cNvPr id="85" name="pg85"/>
            <p:cNvSpPr/>
            <p:nvPr/>
          </p:nvSpPr>
          <p:spPr>
            <a:xfrm>
              <a:off x="1122245" y="3539357"/>
              <a:ext cx="40419" cy="40419"/>
            </a:xfrm>
            <a:custGeom>
              <a:avLst/>
              <a:pathLst>
                <a:path w="40419" h="40419">
                  <a:moveTo>
                    <a:pt x="40419" y="0"/>
                  </a:moveTo>
                  <a:lnTo>
                    <a:pt x="40419" y="8650"/>
                  </a:lnTo>
                  <a:lnTo>
                    <a:pt x="8650" y="40419"/>
                  </a:lnTo>
                  <a:lnTo>
                    <a:pt x="0" y="404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35735" y="3452847"/>
              <a:ext cx="126929" cy="126929"/>
            </a:xfrm>
            <a:custGeom>
              <a:avLst/>
              <a:pathLst>
                <a:path w="126929" h="126929">
                  <a:moveTo>
                    <a:pt x="126929" y="0"/>
                  </a:moveTo>
                  <a:lnTo>
                    <a:pt x="126929" y="8650"/>
                  </a:lnTo>
                  <a:lnTo>
                    <a:pt x="8650" y="126929"/>
                  </a:lnTo>
                  <a:lnTo>
                    <a:pt x="0" y="126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949225" y="3366337"/>
              <a:ext cx="213439" cy="213439"/>
            </a:xfrm>
            <a:custGeom>
              <a:avLst/>
              <a:pathLst>
                <a:path w="213439" h="213439">
                  <a:moveTo>
                    <a:pt x="213439" y="0"/>
                  </a:moveTo>
                  <a:lnTo>
                    <a:pt x="213439" y="8650"/>
                  </a:lnTo>
                  <a:lnTo>
                    <a:pt x="8650" y="213439"/>
                  </a:lnTo>
                  <a:lnTo>
                    <a:pt x="0" y="213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862715" y="3279828"/>
              <a:ext cx="299949" cy="299949"/>
            </a:xfrm>
            <a:custGeom>
              <a:avLst/>
              <a:pathLst>
                <a:path w="299949" h="299949">
                  <a:moveTo>
                    <a:pt x="299949" y="0"/>
                  </a:moveTo>
                  <a:lnTo>
                    <a:pt x="299949" y="8650"/>
                  </a:lnTo>
                  <a:lnTo>
                    <a:pt x="8650" y="299949"/>
                  </a:lnTo>
                  <a:lnTo>
                    <a:pt x="0" y="2999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855081" y="319331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855081" y="310680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855081" y="302029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855081" y="293378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855081" y="284727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855081" y="276076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855081" y="267425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855081" y="258774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855081" y="250123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855081" y="241472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855081" y="232821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855081" y="224170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855081" y="215519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855081" y="206868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855081" y="2063123"/>
              <a:ext cx="235291" cy="235291"/>
            </a:xfrm>
            <a:custGeom>
              <a:avLst/>
              <a:pathLst>
                <a:path w="235291" h="235291">
                  <a:moveTo>
                    <a:pt x="226640" y="0"/>
                  </a:moveTo>
                  <a:lnTo>
                    <a:pt x="235291" y="0"/>
                  </a:lnTo>
                  <a:lnTo>
                    <a:pt x="0" y="235291"/>
                  </a:lnTo>
                  <a:lnTo>
                    <a:pt x="0" y="22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855081" y="2063123"/>
              <a:ext cx="148781" cy="148781"/>
            </a:xfrm>
            <a:custGeom>
              <a:avLst/>
              <a:pathLst>
                <a:path w="148781" h="148781">
                  <a:moveTo>
                    <a:pt x="140130" y="0"/>
                  </a:moveTo>
                  <a:lnTo>
                    <a:pt x="148781" y="0"/>
                  </a:lnTo>
                  <a:lnTo>
                    <a:pt x="0" y="148781"/>
                  </a:lnTo>
                  <a:lnTo>
                    <a:pt x="0" y="140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855081" y="2063123"/>
              <a:ext cx="62271" cy="62271"/>
            </a:xfrm>
            <a:custGeom>
              <a:avLst/>
              <a:pathLst>
                <a:path w="62271" h="62271">
                  <a:moveTo>
                    <a:pt x="53620" y="0"/>
                  </a:moveTo>
                  <a:lnTo>
                    <a:pt x="62271" y="0"/>
                  </a:lnTo>
                  <a:lnTo>
                    <a:pt x="0" y="62271"/>
                  </a:lnTo>
                  <a:lnTo>
                    <a:pt x="0" y="536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468284" y="3543637"/>
              <a:ext cx="36140" cy="36140"/>
            </a:xfrm>
            <a:custGeom>
              <a:avLst/>
              <a:pathLst>
                <a:path w="36140" h="36140">
                  <a:moveTo>
                    <a:pt x="36140" y="0"/>
                  </a:moveTo>
                  <a:lnTo>
                    <a:pt x="36140" y="8650"/>
                  </a:lnTo>
                  <a:lnTo>
                    <a:pt x="8650" y="36140"/>
                  </a:lnTo>
                  <a:lnTo>
                    <a:pt x="0" y="361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81774" y="3457127"/>
              <a:ext cx="122650" cy="122650"/>
            </a:xfrm>
            <a:custGeom>
              <a:avLst/>
              <a:pathLst>
                <a:path w="122650" h="122650">
                  <a:moveTo>
                    <a:pt x="122650" y="0"/>
                  </a:moveTo>
                  <a:lnTo>
                    <a:pt x="122650" y="8650"/>
                  </a:lnTo>
                  <a:lnTo>
                    <a:pt x="8650" y="122650"/>
                  </a:lnTo>
                  <a:lnTo>
                    <a:pt x="0" y="122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95264" y="3370617"/>
              <a:ext cx="209160" cy="209160"/>
            </a:xfrm>
            <a:custGeom>
              <a:avLst/>
              <a:pathLst>
                <a:path w="209160" h="209160">
                  <a:moveTo>
                    <a:pt x="209160" y="0"/>
                  </a:moveTo>
                  <a:lnTo>
                    <a:pt x="209160" y="8650"/>
                  </a:lnTo>
                  <a:lnTo>
                    <a:pt x="8650" y="209160"/>
                  </a:lnTo>
                  <a:lnTo>
                    <a:pt x="0" y="2091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08755" y="3284107"/>
              <a:ext cx="295670" cy="295670"/>
            </a:xfrm>
            <a:custGeom>
              <a:avLst/>
              <a:pathLst>
                <a:path w="295670" h="295670">
                  <a:moveTo>
                    <a:pt x="295670" y="0"/>
                  </a:moveTo>
                  <a:lnTo>
                    <a:pt x="295670" y="8650"/>
                  </a:lnTo>
                  <a:lnTo>
                    <a:pt x="8650" y="295670"/>
                  </a:lnTo>
                  <a:lnTo>
                    <a:pt x="0" y="295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96841" y="319759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96841" y="311108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96841" y="302457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96841" y="293806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96841" y="285155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96841" y="276504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96841" y="267853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96841" y="259202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96841" y="250551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196841" y="241900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196841" y="233249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196841" y="224598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196841" y="215947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196841" y="207296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196841" y="198645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196841" y="189994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196841" y="1838433"/>
              <a:ext cx="291240" cy="291240"/>
            </a:xfrm>
            <a:custGeom>
              <a:avLst/>
              <a:pathLst>
                <a:path w="291240" h="291240">
                  <a:moveTo>
                    <a:pt x="282589" y="0"/>
                  </a:moveTo>
                  <a:lnTo>
                    <a:pt x="291240" y="0"/>
                  </a:lnTo>
                  <a:lnTo>
                    <a:pt x="0" y="291240"/>
                  </a:lnTo>
                  <a:lnTo>
                    <a:pt x="0" y="2825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196841" y="1838433"/>
              <a:ext cx="204730" cy="204730"/>
            </a:xfrm>
            <a:custGeom>
              <a:avLst/>
              <a:pathLst>
                <a:path w="204730" h="204730">
                  <a:moveTo>
                    <a:pt x="196079" y="0"/>
                  </a:moveTo>
                  <a:lnTo>
                    <a:pt x="204730" y="0"/>
                  </a:lnTo>
                  <a:lnTo>
                    <a:pt x="0" y="204730"/>
                  </a:lnTo>
                  <a:lnTo>
                    <a:pt x="0" y="1960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196841" y="1838433"/>
              <a:ext cx="118221" cy="118221"/>
            </a:xfrm>
            <a:custGeom>
              <a:avLst/>
              <a:pathLst>
                <a:path w="118221" h="118221">
                  <a:moveTo>
                    <a:pt x="109570" y="0"/>
                  </a:moveTo>
                  <a:lnTo>
                    <a:pt x="118221" y="0"/>
                  </a:lnTo>
                  <a:lnTo>
                    <a:pt x="0" y="118221"/>
                  </a:lnTo>
                  <a:lnTo>
                    <a:pt x="0" y="1095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196841" y="1838433"/>
              <a:ext cx="31711" cy="31711"/>
            </a:xfrm>
            <a:custGeom>
              <a:avLst/>
              <a:pathLst>
                <a:path w="31711" h="31711">
                  <a:moveTo>
                    <a:pt x="23060" y="0"/>
                  </a:moveTo>
                  <a:lnTo>
                    <a:pt x="31711" y="0"/>
                  </a:lnTo>
                  <a:lnTo>
                    <a:pt x="0" y="31711"/>
                  </a:lnTo>
                  <a:lnTo>
                    <a:pt x="0" y="23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14324" y="3547916"/>
              <a:ext cx="31860" cy="31860"/>
            </a:xfrm>
            <a:custGeom>
              <a:avLst/>
              <a:pathLst>
                <a:path w="31860" h="31860">
                  <a:moveTo>
                    <a:pt x="31860" y="0"/>
                  </a:moveTo>
                  <a:lnTo>
                    <a:pt x="31860" y="8650"/>
                  </a:lnTo>
                  <a:lnTo>
                    <a:pt x="8650" y="31860"/>
                  </a:lnTo>
                  <a:lnTo>
                    <a:pt x="0" y="31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27814" y="3461406"/>
              <a:ext cx="118370" cy="118370"/>
            </a:xfrm>
            <a:custGeom>
              <a:avLst/>
              <a:pathLst>
                <a:path w="118370" h="118370">
                  <a:moveTo>
                    <a:pt x="118370" y="0"/>
                  </a:moveTo>
                  <a:lnTo>
                    <a:pt x="118370" y="8650"/>
                  </a:lnTo>
                  <a:lnTo>
                    <a:pt x="8650" y="118370"/>
                  </a:lnTo>
                  <a:lnTo>
                    <a:pt x="0" y="118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41304" y="3374896"/>
              <a:ext cx="204880" cy="204880"/>
            </a:xfrm>
            <a:custGeom>
              <a:avLst/>
              <a:pathLst>
                <a:path w="204880" h="204880">
                  <a:moveTo>
                    <a:pt x="204880" y="0"/>
                  </a:moveTo>
                  <a:lnTo>
                    <a:pt x="204880" y="8650"/>
                  </a:lnTo>
                  <a:lnTo>
                    <a:pt x="8650" y="204880"/>
                  </a:lnTo>
                  <a:lnTo>
                    <a:pt x="0" y="2048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554794" y="3288386"/>
              <a:ext cx="291390" cy="291390"/>
            </a:xfrm>
            <a:custGeom>
              <a:avLst/>
              <a:pathLst>
                <a:path w="291390" h="291390">
                  <a:moveTo>
                    <a:pt x="291390" y="0"/>
                  </a:moveTo>
                  <a:lnTo>
                    <a:pt x="291390" y="8650"/>
                  </a:lnTo>
                  <a:lnTo>
                    <a:pt x="8650" y="291390"/>
                  </a:lnTo>
                  <a:lnTo>
                    <a:pt x="0" y="291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538601" y="320187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538601" y="311536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538601" y="302885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538601" y="294234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538601" y="285583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538601" y="276932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538601" y="268281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538601" y="259630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538601" y="250979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538601" y="242328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538601" y="233677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538601" y="225026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538601" y="216375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538601" y="207724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538601" y="199073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538601" y="190422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538601" y="181771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538601" y="173120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538601" y="164469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538601" y="1613744"/>
              <a:ext cx="260680" cy="260680"/>
            </a:xfrm>
            <a:custGeom>
              <a:avLst/>
              <a:pathLst>
                <a:path w="260680" h="260680">
                  <a:moveTo>
                    <a:pt x="252029" y="0"/>
                  </a:moveTo>
                  <a:lnTo>
                    <a:pt x="260680" y="0"/>
                  </a:lnTo>
                  <a:lnTo>
                    <a:pt x="0" y="260680"/>
                  </a:lnTo>
                  <a:lnTo>
                    <a:pt x="0" y="2520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538601" y="1613744"/>
              <a:ext cx="174170" cy="174170"/>
            </a:xfrm>
            <a:custGeom>
              <a:avLst/>
              <a:pathLst>
                <a:path w="174170" h="174170">
                  <a:moveTo>
                    <a:pt x="165519" y="0"/>
                  </a:moveTo>
                  <a:lnTo>
                    <a:pt x="174170" y="0"/>
                  </a:lnTo>
                  <a:lnTo>
                    <a:pt x="0" y="174170"/>
                  </a:lnTo>
                  <a:lnTo>
                    <a:pt x="0" y="165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1538601" y="1613744"/>
              <a:ext cx="87660" cy="87660"/>
            </a:xfrm>
            <a:custGeom>
              <a:avLst/>
              <a:pathLst>
                <a:path w="87660" h="87660">
                  <a:moveTo>
                    <a:pt x="79009" y="0"/>
                  </a:moveTo>
                  <a:lnTo>
                    <a:pt x="87660" y="0"/>
                  </a:lnTo>
                  <a:lnTo>
                    <a:pt x="0" y="87660"/>
                  </a:lnTo>
                  <a:lnTo>
                    <a:pt x="0" y="790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1538601" y="1613744"/>
              <a:ext cx="1150" cy="1150"/>
            </a:xfrm>
            <a:custGeom>
              <a:avLst/>
              <a:pathLst>
                <a:path w="1150" h="1150">
                  <a:moveTo>
                    <a:pt x="0" y="1150"/>
                  </a:moveTo>
                  <a:lnTo>
                    <a:pt x="0" y="0"/>
                  </a:lnTo>
                  <a:lnTo>
                    <a:pt x="115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506403" y="3556475"/>
              <a:ext cx="23302" cy="23302"/>
            </a:xfrm>
            <a:custGeom>
              <a:avLst/>
              <a:pathLst>
                <a:path w="23302" h="23302">
                  <a:moveTo>
                    <a:pt x="23302" y="0"/>
                  </a:moveTo>
                  <a:lnTo>
                    <a:pt x="23302" y="8650"/>
                  </a:lnTo>
                  <a:lnTo>
                    <a:pt x="8650" y="23302"/>
                  </a:lnTo>
                  <a:lnTo>
                    <a:pt x="0" y="233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19893" y="3469965"/>
              <a:ext cx="109811" cy="109811"/>
            </a:xfrm>
            <a:custGeom>
              <a:avLst/>
              <a:pathLst>
                <a:path w="109811" h="109811">
                  <a:moveTo>
                    <a:pt x="109811" y="0"/>
                  </a:moveTo>
                  <a:lnTo>
                    <a:pt x="109811" y="8650"/>
                  </a:lnTo>
                  <a:lnTo>
                    <a:pt x="8650" y="109811"/>
                  </a:lnTo>
                  <a:lnTo>
                    <a:pt x="0" y="109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33383" y="3383455"/>
              <a:ext cx="196321" cy="196321"/>
            </a:xfrm>
            <a:custGeom>
              <a:avLst/>
              <a:pathLst>
                <a:path w="196321" h="196321">
                  <a:moveTo>
                    <a:pt x="196321" y="0"/>
                  </a:moveTo>
                  <a:lnTo>
                    <a:pt x="196321" y="8650"/>
                  </a:lnTo>
                  <a:lnTo>
                    <a:pt x="8650" y="196321"/>
                  </a:lnTo>
                  <a:lnTo>
                    <a:pt x="0" y="1963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46873" y="3296945"/>
              <a:ext cx="282831" cy="282831"/>
            </a:xfrm>
            <a:custGeom>
              <a:avLst/>
              <a:pathLst>
                <a:path w="282831" h="282831">
                  <a:moveTo>
                    <a:pt x="282831" y="0"/>
                  </a:moveTo>
                  <a:lnTo>
                    <a:pt x="282831" y="8650"/>
                  </a:lnTo>
                  <a:lnTo>
                    <a:pt x="8650" y="282831"/>
                  </a:lnTo>
                  <a:lnTo>
                    <a:pt x="0" y="2828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22121" y="321043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22121" y="312392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22121" y="303741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22121" y="295090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22121" y="286439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22121" y="277788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22121" y="269137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22121" y="260486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22121" y="251835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22121" y="243184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22121" y="234533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22121" y="225882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22121" y="217231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22121" y="208580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22121" y="199929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22121" y="191278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22121" y="182627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22121" y="173976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22121" y="165325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22121" y="156674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22121" y="148023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22121" y="139372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22121" y="1389054"/>
              <a:ext cx="234398" cy="234398"/>
            </a:xfrm>
            <a:custGeom>
              <a:avLst/>
              <a:pathLst>
                <a:path w="234398" h="234398">
                  <a:moveTo>
                    <a:pt x="225747" y="0"/>
                  </a:moveTo>
                  <a:lnTo>
                    <a:pt x="234398" y="0"/>
                  </a:lnTo>
                  <a:lnTo>
                    <a:pt x="0" y="234398"/>
                  </a:lnTo>
                  <a:lnTo>
                    <a:pt x="0" y="225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22121" y="1389054"/>
              <a:ext cx="147889" cy="147889"/>
            </a:xfrm>
            <a:custGeom>
              <a:avLst/>
              <a:pathLst>
                <a:path w="147889" h="147889">
                  <a:moveTo>
                    <a:pt x="139238" y="0"/>
                  </a:moveTo>
                  <a:lnTo>
                    <a:pt x="147889" y="0"/>
                  </a:lnTo>
                  <a:lnTo>
                    <a:pt x="0" y="147889"/>
                  </a:lnTo>
                  <a:lnTo>
                    <a:pt x="0" y="139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22121" y="1389054"/>
              <a:ext cx="61379" cy="61379"/>
            </a:xfrm>
            <a:custGeom>
              <a:avLst/>
              <a:pathLst>
                <a:path w="61379" h="61379">
                  <a:moveTo>
                    <a:pt x="52728" y="0"/>
                  </a:moveTo>
                  <a:lnTo>
                    <a:pt x="61379" y="0"/>
                  </a:lnTo>
                  <a:lnTo>
                    <a:pt x="0" y="61379"/>
                  </a:lnTo>
                  <a:lnTo>
                    <a:pt x="0" y="52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52442" y="3560754"/>
              <a:ext cx="19022" cy="19022"/>
            </a:xfrm>
            <a:custGeom>
              <a:avLst/>
              <a:pathLst>
                <a:path w="19022" h="19022">
                  <a:moveTo>
                    <a:pt x="19022" y="0"/>
                  </a:moveTo>
                  <a:lnTo>
                    <a:pt x="19022" y="8650"/>
                  </a:lnTo>
                  <a:lnTo>
                    <a:pt x="8650" y="19022"/>
                  </a:lnTo>
                  <a:lnTo>
                    <a:pt x="0" y="19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765933" y="3474245"/>
              <a:ext cx="105532" cy="105532"/>
            </a:xfrm>
            <a:custGeom>
              <a:avLst/>
              <a:pathLst>
                <a:path w="105532" h="105532">
                  <a:moveTo>
                    <a:pt x="105532" y="0"/>
                  </a:moveTo>
                  <a:lnTo>
                    <a:pt x="105532" y="8650"/>
                  </a:lnTo>
                  <a:lnTo>
                    <a:pt x="8650" y="105532"/>
                  </a:lnTo>
                  <a:lnTo>
                    <a:pt x="0" y="105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79423" y="3387735"/>
              <a:ext cx="192042" cy="192042"/>
            </a:xfrm>
            <a:custGeom>
              <a:avLst/>
              <a:pathLst>
                <a:path w="192042" h="192042">
                  <a:moveTo>
                    <a:pt x="192042" y="0"/>
                  </a:moveTo>
                  <a:lnTo>
                    <a:pt x="192042" y="8650"/>
                  </a:lnTo>
                  <a:lnTo>
                    <a:pt x="8650" y="192042"/>
                  </a:lnTo>
                  <a:lnTo>
                    <a:pt x="0" y="192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592913" y="3301225"/>
              <a:ext cx="278552" cy="278552"/>
            </a:xfrm>
            <a:custGeom>
              <a:avLst/>
              <a:pathLst>
                <a:path w="278552" h="278552">
                  <a:moveTo>
                    <a:pt x="278552" y="0"/>
                  </a:moveTo>
                  <a:lnTo>
                    <a:pt x="278552" y="8650"/>
                  </a:lnTo>
                  <a:lnTo>
                    <a:pt x="8650" y="278552"/>
                  </a:lnTo>
                  <a:lnTo>
                    <a:pt x="0" y="2785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563881" y="321471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563881" y="312820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563881" y="304169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563881" y="295518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563881" y="286867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563881" y="278216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563881" y="269565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563881" y="260914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563881" y="252263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563881" y="243612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563881" y="234961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563881" y="226310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563881" y="217659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563881" y="209008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563881" y="200357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563881" y="191706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563881" y="183055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563881" y="174404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563881" y="165753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563881" y="157102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563881" y="148451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563881" y="139800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563881" y="1360968"/>
              <a:ext cx="266764" cy="266764"/>
            </a:xfrm>
            <a:custGeom>
              <a:avLst/>
              <a:pathLst>
                <a:path w="266764" h="266764">
                  <a:moveTo>
                    <a:pt x="258113" y="0"/>
                  </a:moveTo>
                  <a:lnTo>
                    <a:pt x="266764" y="0"/>
                  </a:lnTo>
                  <a:lnTo>
                    <a:pt x="0" y="266764"/>
                  </a:lnTo>
                  <a:lnTo>
                    <a:pt x="0" y="258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563881" y="1360968"/>
              <a:ext cx="180254" cy="180254"/>
            </a:xfrm>
            <a:custGeom>
              <a:avLst/>
              <a:pathLst>
                <a:path w="180254" h="180254">
                  <a:moveTo>
                    <a:pt x="171603" y="0"/>
                  </a:moveTo>
                  <a:lnTo>
                    <a:pt x="180254" y="0"/>
                  </a:lnTo>
                  <a:lnTo>
                    <a:pt x="0" y="180254"/>
                  </a:lnTo>
                  <a:lnTo>
                    <a:pt x="0" y="171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563881" y="1360968"/>
              <a:ext cx="93744" cy="93744"/>
            </a:xfrm>
            <a:custGeom>
              <a:avLst/>
              <a:pathLst>
                <a:path w="93744" h="93744">
                  <a:moveTo>
                    <a:pt x="85093" y="0"/>
                  </a:moveTo>
                  <a:lnTo>
                    <a:pt x="93744" y="0"/>
                  </a:lnTo>
                  <a:lnTo>
                    <a:pt x="0" y="93744"/>
                  </a:lnTo>
                  <a:lnTo>
                    <a:pt x="0" y="85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563881" y="1360968"/>
              <a:ext cx="7234" cy="7234"/>
            </a:xfrm>
            <a:custGeom>
              <a:avLst/>
              <a:pathLst>
                <a:path w="7234" h="7234">
                  <a:moveTo>
                    <a:pt x="0" y="7234"/>
                  </a:moveTo>
                  <a:lnTo>
                    <a:pt x="0" y="0"/>
                  </a:lnTo>
                  <a:lnTo>
                    <a:pt x="723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198482" y="3565034"/>
              <a:ext cx="14743" cy="14743"/>
            </a:xfrm>
            <a:custGeom>
              <a:avLst/>
              <a:pathLst>
                <a:path w="14743" h="14743">
                  <a:moveTo>
                    <a:pt x="14743" y="0"/>
                  </a:moveTo>
                  <a:lnTo>
                    <a:pt x="14743" y="8650"/>
                  </a:lnTo>
                  <a:lnTo>
                    <a:pt x="8650" y="14743"/>
                  </a:lnTo>
                  <a:lnTo>
                    <a:pt x="0" y="1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111972" y="3478524"/>
              <a:ext cx="101253" cy="101253"/>
            </a:xfrm>
            <a:custGeom>
              <a:avLst/>
              <a:pathLst>
                <a:path w="101253" h="101253">
                  <a:moveTo>
                    <a:pt x="101253" y="0"/>
                  </a:moveTo>
                  <a:lnTo>
                    <a:pt x="101253" y="8650"/>
                  </a:lnTo>
                  <a:lnTo>
                    <a:pt x="8650" y="101253"/>
                  </a:lnTo>
                  <a:lnTo>
                    <a:pt x="0" y="101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025462" y="3392014"/>
              <a:ext cx="187762" cy="187762"/>
            </a:xfrm>
            <a:custGeom>
              <a:avLst/>
              <a:pathLst>
                <a:path w="187762" h="187762">
                  <a:moveTo>
                    <a:pt x="187762" y="0"/>
                  </a:moveTo>
                  <a:lnTo>
                    <a:pt x="187762" y="8650"/>
                  </a:lnTo>
                  <a:lnTo>
                    <a:pt x="8650" y="187762"/>
                  </a:lnTo>
                  <a:lnTo>
                    <a:pt x="0" y="187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938952" y="3305504"/>
              <a:ext cx="274272" cy="274272"/>
            </a:xfrm>
            <a:custGeom>
              <a:avLst/>
              <a:pathLst>
                <a:path w="274272" h="274272">
                  <a:moveTo>
                    <a:pt x="274272" y="0"/>
                  </a:moveTo>
                  <a:lnTo>
                    <a:pt x="274272" y="8650"/>
                  </a:lnTo>
                  <a:lnTo>
                    <a:pt x="8650" y="274272"/>
                  </a:lnTo>
                  <a:lnTo>
                    <a:pt x="0" y="274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905641" y="321899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905641" y="313248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905641" y="304597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905641" y="295946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905641" y="287295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905641" y="278644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905641" y="269993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905641" y="261342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905641" y="252691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905641" y="244040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905641" y="235389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905641" y="226738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905641" y="218087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905641" y="209436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905641" y="200785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905641" y="192134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905641" y="183483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2905641" y="174832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2905641" y="1661816"/>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2905641" y="157530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2905641" y="148879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2905641" y="140228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2905641" y="1332882"/>
              <a:ext cx="299130" cy="299130"/>
            </a:xfrm>
            <a:custGeom>
              <a:avLst/>
              <a:pathLst>
                <a:path w="299130" h="299130">
                  <a:moveTo>
                    <a:pt x="290479" y="0"/>
                  </a:moveTo>
                  <a:lnTo>
                    <a:pt x="299130" y="0"/>
                  </a:lnTo>
                  <a:lnTo>
                    <a:pt x="0" y="299130"/>
                  </a:lnTo>
                  <a:lnTo>
                    <a:pt x="0" y="290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2905641" y="1332882"/>
              <a:ext cx="212620" cy="212620"/>
            </a:xfrm>
            <a:custGeom>
              <a:avLst/>
              <a:pathLst>
                <a:path w="212620" h="212620">
                  <a:moveTo>
                    <a:pt x="203969" y="0"/>
                  </a:moveTo>
                  <a:lnTo>
                    <a:pt x="212620" y="0"/>
                  </a:lnTo>
                  <a:lnTo>
                    <a:pt x="0" y="212620"/>
                  </a:lnTo>
                  <a:lnTo>
                    <a:pt x="0" y="203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2905641" y="1332882"/>
              <a:ext cx="126110" cy="126110"/>
            </a:xfrm>
            <a:custGeom>
              <a:avLst/>
              <a:pathLst>
                <a:path w="126110" h="126110">
                  <a:moveTo>
                    <a:pt x="117459" y="0"/>
                  </a:moveTo>
                  <a:lnTo>
                    <a:pt x="126110" y="0"/>
                  </a:lnTo>
                  <a:lnTo>
                    <a:pt x="0" y="126110"/>
                  </a:lnTo>
                  <a:lnTo>
                    <a:pt x="0" y="117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2905641" y="1332882"/>
              <a:ext cx="39600" cy="39600"/>
            </a:xfrm>
            <a:custGeom>
              <a:avLst/>
              <a:pathLst>
                <a:path w="39600" h="39600">
                  <a:moveTo>
                    <a:pt x="30949" y="0"/>
                  </a:moveTo>
                  <a:lnTo>
                    <a:pt x="39600" y="0"/>
                  </a:lnTo>
                  <a:lnTo>
                    <a:pt x="0" y="39600"/>
                  </a:lnTo>
                  <a:lnTo>
                    <a:pt x="0" y="309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236601" y="3577872"/>
              <a:ext cx="1904" cy="1904"/>
            </a:xfrm>
            <a:custGeom>
              <a:avLst/>
              <a:pathLst>
                <a:path w="1904" h="1904">
                  <a:moveTo>
                    <a:pt x="1904" y="0"/>
                  </a:moveTo>
                  <a:lnTo>
                    <a:pt x="1904" y="1904"/>
                  </a:lnTo>
                  <a:lnTo>
                    <a:pt x="0" y="1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50091" y="3491362"/>
              <a:ext cx="88414" cy="88414"/>
            </a:xfrm>
            <a:custGeom>
              <a:avLst/>
              <a:pathLst>
                <a:path w="88414" h="88414">
                  <a:moveTo>
                    <a:pt x="88414" y="0"/>
                  </a:moveTo>
                  <a:lnTo>
                    <a:pt x="88414" y="8650"/>
                  </a:lnTo>
                  <a:lnTo>
                    <a:pt x="8650" y="88414"/>
                  </a:lnTo>
                  <a:lnTo>
                    <a:pt x="0" y="8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063581" y="3404853"/>
              <a:ext cx="174924" cy="174924"/>
            </a:xfrm>
            <a:custGeom>
              <a:avLst/>
              <a:pathLst>
                <a:path w="174924" h="174924">
                  <a:moveTo>
                    <a:pt x="174924" y="0"/>
                  </a:moveTo>
                  <a:lnTo>
                    <a:pt x="174924" y="8650"/>
                  </a:lnTo>
                  <a:lnTo>
                    <a:pt x="8650" y="174924"/>
                  </a:lnTo>
                  <a:lnTo>
                    <a:pt x="0" y="1749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977071" y="3318343"/>
              <a:ext cx="261434" cy="261434"/>
            </a:xfrm>
            <a:custGeom>
              <a:avLst/>
              <a:pathLst>
                <a:path w="261434" h="261434">
                  <a:moveTo>
                    <a:pt x="261434" y="0"/>
                  </a:moveTo>
                  <a:lnTo>
                    <a:pt x="261434" y="8650"/>
                  </a:lnTo>
                  <a:lnTo>
                    <a:pt x="8650" y="261434"/>
                  </a:lnTo>
                  <a:lnTo>
                    <a:pt x="0" y="26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930921" y="323183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930921" y="314532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930921" y="305881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930921" y="297230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930921" y="288579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930921" y="279928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930921" y="271277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930921" y="262626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930921" y="253975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930921" y="245324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930921" y="236673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930921" y="228022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930921" y="219371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3930921" y="210720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3930921" y="202069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0921" y="193418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30921" y="184767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30921" y="176116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30921" y="167465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30921" y="158814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30921" y="150163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30921" y="141512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30921" y="1328615"/>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30921" y="1304796"/>
              <a:ext cx="253544" cy="253544"/>
            </a:xfrm>
            <a:custGeom>
              <a:avLst/>
              <a:pathLst>
                <a:path w="253544" h="253544">
                  <a:moveTo>
                    <a:pt x="244893" y="0"/>
                  </a:moveTo>
                  <a:lnTo>
                    <a:pt x="253544" y="0"/>
                  </a:lnTo>
                  <a:lnTo>
                    <a:pt x="0" y="253544"/>
                  </a:lnTo>
                  <a:lnTo>
                    <a:pt x="0" y="2448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30921" y="1304796"/>
              <a:ext cx="167035" cy="167035"/>
            </a:xfrm>
            <a:custGeom>
              <a:avLst/>
              <a:pathLst>
                <a:path w="167035" h="167035">
                  <a:moveTo>
                    <a:pt x="158384" y="0"/>
                  </a:moveTo>
                  <a:lnTo>
                    <a:pt x="167035" y="0"/>
                  </a:lnTo>
                  <a:lnTo>
                    <a:pt x="0" y="167035"/>
                  </a:lnTo>
                  <a:lnTo>
                    <a:pt x="0" y="158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30921" y="1304796"/>
              <a:ext cx="80525" cy="80525"/>
            </a:xfrm>
            <a:custGeom>
              <a:avLst/>
              <a:pathLst>
                <a:path w="80525" h="80525">
                  <a:moveTo>
                    <a:pt x="71874" y="0"/>
                  </a:moveTo>
                  <a:lnTo>
                    <a:pt x="80525" y="0"/>
                  </a:lnTo>
                  <a:lnTo>
                    <a:pt x="0" y="80525"/>
                  </a:lnTo>
                  <a:lnTo>
                    <a:pt x="0" y="71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2170" y="3499921"/>
              <a:ext cx="79855" cy="79855"/>
            </a:xfrm>
            <a:custGeom>
              <a:avLst/>
              <a:pathLst>
                <a:path w="79855" h="79855">
                  <a:moveTo>
                    <a:pt x="79855" y="0"/>
                  </a:moveTo>
                  <a:lnTo>
                    <a:pt x="79855" y="8650"/>
                  </a:lnTo>
                  <a:lnTo>
                    <a:pt x="8650" y="79855"/>
                  </a:lnTo>
                  <a:lnTo>
                    <a:pt x="0" y="79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755660" y="3413411"/>
              <a:ext cx="166365" cy="166365"/>
            </a:xfrm>
            <a:custGeom>
              <a:avLst/>
              <a:pathLst>
                <a:path w="166365" h="166365">
                  <a:moveTo>
                    <a:pt x="166365" y="0"/>
                  </a:moveTo>
                  <a:lnTo>
                    <a:pt x="166365" y="8650"/>
                  </a:lnTo>
                  <a:lnTo>
                    <a:pt x="8650" y="166365"/>
                  </a:lnTo>
                  <a:lnTo>
                    <a:pt x="0" y="166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669150" y="3326902"/>
              <a:ext cx="252875" cy="252875"/>
            </a:xfrm>
            <a:custGeom>
              <a:avLst/>
              <a:pathLst>
                <a:path w="252875" h="252875">
                  <a:moveTo>
                    <a:pt x="252875" y="0"/>
                  </a:moveTo>
                  <a:lnTo>
                    <a:pt x="252875" y="8650"/>
                  </a:lnTo>
                  <a:lnTo>
                    <a:pt x="8650" y="252875"/>
                  </a:lnTo>
                  <a:lnTo>
                    <a:pt x="0" y="25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614441" y="3240392"/>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614441" y="3153882"/>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614441" y="3067372"/>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614441" y="2980862"/>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614441" y="2894352"/>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614441" y="2807842"/>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614441" y="2721332"/>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614441" y="263482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614441" y="254831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614441" y="246180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614441" y="237529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614441" y="228878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614441" y="220227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614441" y="211576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614441" y="202925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614441" y="194274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614441" y="185623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614441" y="176972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614441" y="168321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614441" y="159670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614441" y="151019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614441" y="142368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614441" y="133717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614441" y="125066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614441" y="1248623"/>
              <a:ext cx="231766" cy="231766"/>
            </a:xfrm>
            <a:custGeom>
              <a:avLst/>
              <a:pathLst>
                <a:path w="231766" h="231766">
                  <a:moveTo>
                    <a:pt x="223115" y="0"/>
                  </a:moveTo>
                  <a:lnTo>
                    <a:pt x="231766" y="0"/>
                  </a:lnTo>
                  <a:lnTo>
                    <a:pt x="0" y="231766"/>
                  </a:lnTo>
                  <a:lnTo>
                    <a:pt x="0" y="223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614441" y="1248623"/>
              <a:ext cx="145256" cy="145256"/>
            </a:xfrm>
            <a:custGeom>
              <a:avLst/>
              <a:pathLst>
                <a:path w="145256" h="145256">
                  <a:moveTo>
                    <a:pt x="136605" y="0"/>
                  </a:moveTo>
                  <a:lnTo>
                    <a:pt x="145256" y="0"/>
                  </a:lnTo>
                  <a:lnTo>
                    <a:pt x="0" y="145256"/>
                  </a:lnTo>
                  <a:lnTo>
                    <a:pt x="0" y="136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614441" y="1248623"/>
              <a:ext cx="58746" cy="58746"/>
            </a:xfrm>
            <a:custGeom>
              <a:avLst/>
              <a:pathLst>
                <a:path w="58746" h="58746">
                  <a:moveTo>
                    <a:pt x="50095" y="0"/>
                  </a:moveTo>
                  <a:lnTo>
                    <a:pt x="58746" y="0"/>
                  </a:lnTo>
                  <a:lnTo>
                    <a:pt x="0" y="58746"/>
                  </a:lnTo>
                  <a:lnTo>
                    <a:pt x="0" y="50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188209" y="3504201"/>
              <a:ext cx="75576" cy="75576"/>
            </a:xfrm>
            <a:custGeom>
              <a:avLst/>
              <a:pathLst>
                <a:path w="75576" h="75576">
                  <a:moveTo>
                    <a:pt x="75576" y="0"/>
                  </a:moveTo>
                  <a:lnTo>
                    <a:pt x="75576" y="8650"/>
                  </a:lnTo>
                  <a:lnTo>
                    <a:pt x="8650" y="75576"/>
                  </a:lnTo>
                  <a:lnTo>
                    <a:pt x="0" y="7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101699" y="3417691"/>
              <a:ext cx="162086" cy="162086"/>
            </a:xfrm>
            <a:custGeom>
              <a:avLst/>
              <a:pathLst>
                <a:path w="162086" h="162086">
                  <a:moveTo>
                    <a:pt x="162086" y="0"/>
                  </a:moveTo>
                  <a:lnTo>
                    <a:pt x="162086" y="8650"/>
                  </a:lnTo>
                  <a:lnTo>
                    <a:pt x="8650" y="162086"/>
                  </a:lnTo>
                  <a:lnTo>
                    <a:pt x="0" y="162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015190" y="3331181"/>
              <a:ext cx="248596" cy="248596"/>
            </a:xfrm>
            <a:custGeom>
              <a:avLst/>
              <a:pathLst>
                <a:path w="248596" h="248596">
                  <a:moveTo>
                    <a:pt x="248596" y="0"/>
                  </a:moveTo>
                  <a:lnTo>
                    <a:pt x="248596" y="8650"/>
                  </a:lnTo>
                  <a:lnTo>
                    <a:pt x="8650" y="248596"/>
                  </a:lnTo>
                  <a:lnTo>
                    <a:pt x="0" y="248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956201" y="3244671"/>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956201" y="3158161"/>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956201" y="3071651"/>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956201" y="2985142"/>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956201" y="2898632"/>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956201" y="2812122"/>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956201" y="2725612"/>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956201" y="2639102"/>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956201" y="2552592"/>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956201" y="2466082"/>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956201" y="2379572"/>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956201" y="2293062"/>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956201" y="220655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956201" y="212004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4956201" y="203353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4956201" y="194702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4956201" y="186051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4956201" y="177400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4956201" y="168749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4956201" y="160098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4956201" y="1514473"/>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4956201" y="142796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4956201" y="134145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4956201" y="1254944"/>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4956201" y="1220537"/>
              <a:ext cx="264132" cy="264132"/>
            </a:xfrm>
            <a:custGeom>
              <a:avLst/>
              <a:pathLst>
                <a:path w="264132" h="264132">
                  <a:moveTo>
                    <a:pt x="255481" y="0"/>
                  </a:moveTo>
                  <a:lnTo>
                    <a:pt x="264132" y="0"/>
                  </a:lnTo>
                  <a:lnTo>
                    <a:pt x="0" y="264132"/>
                  </a:lnTo>
                  <a:lnTo>
                    <a:pt x="0" y="255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4956201" y="1220537"/>
              <a:ext cx="177622" cy="177622"/>
            </a:xfrm>
            <a:custGeom>
              <a:avLst/>
              <a:pathLst>
                <a:path w="177622" h="177622">
                  <a:moveTo>
                    <a:pt x="168971" y="0"/>
                  </a:moveTo>
                  <a:lnTo>
                    <a:pt x="177622" y="0"/>
                  </a:lnTo>
                  <a:lnTo>
                    <a:pt x="0" y="177622"/>
                  </a:lnTo>
                  <a:lnTo>
                    <a:pt x="0" y="168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4956201" y="1220537"/>
              <a:ext cx="91112" cy="91112"/>
            </a:xfrm>
            <a:custGeom>
              <a:avLst/>
              <a:pathLst>
                <a:path w="91112" h="91112">
                  <a:moveTo>
                    <a:pt x="82461" y="0"/>
                  </a:moveTo>
                  <a:lnTo>
                    <a:pt x="91112" y="0"/>
                  </a:lnTo>
                  <a:lnTo>
                    <a:pt x="0" y="91112"/>
                  </a:lnTo>
                  <a:lnTo>
                    <a:pt x="0" y="82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4956201" y="1220537"/>
              <a:ext cx="4602" cy="4602"/>
            </a:xfrm>
            <a:custGeom>
              <a:avLst/>
              <a:pathLst>
                <a:path w="4602" h="4602">
                  <a:moveTo>
                    <a:pt x="0" y="4602"/>
                  </a:moveTo>
                  <a:lnTo>
                    <a:pt x="0" y="0"/>
                  </a:lnTo>
                  <a:lnTo>
                    <a:pt x="460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610486" y="3534157"/>
              <a:ext cx="45620" cy="45620"/>
            </a:xfrm>
            <a:custGeom>
              <a:avLst/>
              <a:pathLst>
                <a:path w="45620" h="45620">
                  <a:moveTo>
                    <a:pt x="45620" y="0"/>
                  </a:moveTo>
                  <a:lnTo>
                    <a:pt x="45620" y="8650"/>
                  </a:lnTo>
                  <a:lnTo>
                    <a:pt x="8650" y="45620"/>
                  </a:lnTo>
                  <a:lnTo>
                    <a:pt x="0" y="456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523976" y="3447647"/>
              <a:ext cx="132129" cy="132129"/>
            </a:xfrm>
            <a:custGeom>
              <a:avLst/>
              <a:pathLst>
                <a:path w="132129" h="132129">
                  <a:moveTo>
                    <a:pt x="132129" y="0"/>
                  </a:moveTo>
                  <a:lnTo>
                    <a:pt x="132129" y="8650"/>
                  </a:lnTo>
                  <a:lnTo>
                    <a:pt x="8650" y="132129"/>
                  </a:lnTo>
                  <a:lnTo>
                    <a:pt x="0" y="132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437466" y="3361137"/>
              <a:ext cx="218639" cy="218639"/>
            </a:xfrm>
            <a:custGeom>
              <a:avLst/>
              <a:pathLst>
                <a:path w="218639" h="218639">
                  <a:moveTo>
                    <a:pt x="218639" y="0"/>
                  </a:moveTo>
                  <a:lnTo>
                    <a:pt x="218639" y="8650"/>
                  </a:lnTo>
                  <a:lnTo>
                    <a:pt x="8650" y="218639"/>
                  </a:lnTo>
                  <a:lnTo>
                    <a:pt x="0" y="218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350956" y="3274627"/>
              <a:ext cx="305149" cy="305149"/>
            </a:xfrm>
            <a:custGeom>
              <a:avLst/>
              <a:pathLst>
                <a:path w="305149" h="305149">
                  <a:moveTo>
                    <a:pt x="305149" y="0"/>
                  </a:moveTo>
                  <a:lnTo>
                    <a:pt x="305149" y="8650"/>
                  </a:lnTo>
                  <a:lnTo>
                    <a:pt x="8650" y="305149"/>
                  </a:lnTo>
                  <a:lnTo>
                    <a:pt x="0" y="30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348522" y="3188117"/>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348522" y="310160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348522" y="301509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348522" y="292858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348522" y="284207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348522" y="275556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348522" y="266905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348522" y="258254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348522" y="2496038"/>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348522" y="240952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348522" y="232301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348522" y="223650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348522" y="214999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348522" y="206348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348522" y="197697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348522" y="189046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348522" y="180395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348522" y="1717449"/>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348522" y="1630940"/>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348522" y="1544430"/>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348522" y="1457920"/>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348522" y="1371410"/>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348522" y="1284900"/>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348522" y="1198390"/>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348522" y="1111880"/>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348522" y="1025370"/>
              <a:ext cx="307584" cy="316235"/>
            </a:xfrm>
            <a:custGeom>
              <a:avLst/>
              <a:pathLst>
                <a:path w="307584" h="316235">
                  <a:moveTo>
                    <a:pt x="307584" y="0"/>
                  </a:moveTo>
                  <a:lnTo>
                    <a:pt x="307584" y="8650"/>
                  </a:lnTo>
                  <a:lnTo>
                    <a:pt x="0" y="31623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348522" y="939675"/>
              <a:ext cx="307584" cy="315420"/>
            </a:xfrm>
            <a:custGeom>
              <a:avLst/>
              <a:pathLst>
                <a:path w="307584" h="315420">
                  <a:moveTo>
                    <a:pt x="306769" y="0"/>
                  </a:moveTo>
                  <a:lnTo>
                    <a:pt x="307584" y="0"/>
                  </a:lnTo>
                  <a:lnTo>
                    <a:pt x="307584" y="7836"/>
                  </a:lnTo>
                  <a:lnTo>
                    <a:pt x="0" y="315420"/>
                  </a:lnTo>
                  <a:lnTo>
                    <a:pt x="0" y="3067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348522" y="939675"/>
              <a:ext cx="228910" cy="228910"/>
            </a:xfrm>
            <a:custGeom>
              <a:avLst/>
              <a:pathLst>
                <a:path w="228910" h="228910">
                  <a:moveTo>
                    <a:pt x="220259" y="0"/>
                  </a:moveTo>
                  <a:lnTo>
                    <a:pt x="228910" y="0"/>
                  </a:lnTo>
                  <a:lnTo>
                    <a:pt x="0" y="228910"/>
                  </a:lnTo>
                  <a:lnTo>
                    <a:pt x="0" y="220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348522" y="939675"/>
              <a:ext cx="142400" cy="142400"/>
            </a:xfrm>
            <a:custGeom>
              <a:avLst/>
              <a:pathLst>
                <a:path w="142400" h="142400">
                  <a:moveTo>
                    <a:pt x="133749" y="0"/>
                  </a:moveTo>
                  <a:lnTo>
                    <a:pt x="142400" y="0"/>
                  </a:lnTo>
                  <a:lnTo>
                    <a:pt x="0" y="142400"/>
                  </a:lnTo>
                  <a:lnTo>
                    <a:pt x="0" y="133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348522" y="939675"/>
              <a:ext cx="55890" cy="55890"/>
            </a:xfrm>
            <a:custGeom>
              <a:avLst/>
              <a:pathLst>
                <a:path w="55890" h="55890">
                  <a:moveTo>
                    <a:pt x="47239" y="0"/>
                  </a:moveTo>
                  <a:lnTo>
                    <a:pt x="55890" y="0"/>
                  </a:lnTo>
                  <a:lnTo>
                    <a:pt x="0" y="55890"/>
                  </a:lnTo>
                  <a:lnTo>
                    <a:pt x="0" y="47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855081" y="2063123"/>
              <a:ext cx="307584" cy="1516654"/>
            </a:xfrm>
            <a:prstGeom prst="rect">
              <a:avLst/>
            </a:prstGeom>
            <a:ln w="1355" cap="sq">
              <a:solidFill>
                <a:srgbClr val="000000">
                  <a:alpha val="100000"/>
                </a:srgbClr>
              </a:solidFill>
              <a:prstDash val="solid"/>
              <a:miter/>
            </a:ln>
          </p:spPr>
          <p:txBody>
            <a:bodyPr/>
            <a:lstStyle/>
            <a:p/>
          </p:txBody>
        </p:sp>
        <p:sp>
          <p:nvSpPr>
            <p:cNvPr id="372" name="rc372"/>
            <p:cNvSpPr/>
            <p:nvPr/>
          </p:nvSpPr>
          <p:spPr>
            <a:xfrm>
              <a:off x="1196841" y="1838433"/>
              <a:ext cx="307584" cy="1741343"/>
            </a:xfrm>
            <a:prstGeom prst="rect">
              <a:avLst/>
            </a:prstGeom>
            <a:ln w="1355" cap="sq">
              <a:solidFill>
                <a:srgbClr val="000000">
                  <a:alpha val="100000"/>
                </a:srgbClr>
              </a:solidFill>
              <a:prstDash val="solid"/>
              <a:miter/>
            </a:ln>
          </p:spPr>
          <p:txBody>
            <a:bodyPr/>
            <a:lstStyle/>
            <a:p/>
          </p:txBody>
        </p:sp>
        <p:sp>
          <p:nvSpPr>
            <p:cNvPr id="373" name="rc373"/>
            <p:cNvSpPr/>
            <p:nvPr/>
          </p:nvSpPr>
          <p:spPr>
            <a:xfrm>
              <a:off x="1538601" y="1613744"/>
              <a:ext cx="307584" cy="1966033"/>
            </a:xfrm>
            <a:prstGeom prst="rect">
              <a:avLst/>
            </a:prstGeom>
            <a:ln w="1355" cap="sq">
              <a:solidFill>
                <a:srgbClr val="000000">
                  <a:alpha val="100000"/>
                </a:srgbClr>
              </a:solidFill>
              <a:prstDash val="solid"/>
              <a:miter/>
            </a:ln>
          </p:spPr>
          <p:txBody>
            <a:bodyPr/>
            <a:lstStyle/>
            <a:p/>
          </p:txBody>
        </p:sp>
        <p:sp>
          <p:nvSpPr>
            <p:cNvPr id="374" name="rc374"/>
            <p:cNvSpPr/>
            <p:nvPr/>
          </p:nvSpPr>
          <p:spPr>
            <a:xfrm>
              <a:off x="1880361" y="1529485"/>
              <a:ext cx="307584" cy="2050292"/>
            </a:xfrm>
            <a:prstGeom prst="rect">
              <a:avLst/>
            </a:prstGeom>
            <a:ln w="1355" cap="sq">
              <a:solidFill>
                <a:srgbClr val="000000">
                  <a:alpha val="100000"/>
                </a:srgbClr>
              </a:solidFill>
              <a:prstDash val="solid"/>
              <a:miter/>
            </a:ln>
          </p:spPr>
          <p:txBody>
            <a:bodyPr/>
            <a:lstStyle/>
            <a:p/>
          </p:txBody>
        </p:sp>
        <p:sp>
          <p:nvSpPr>
            <p:cNvPr id="375" name="rc375"/>
            <p:cNvSpPr/>
            <p:nvPr/>
          </p:nvSpPr>
          <p:spPr>
            <a:xfrm>
              <a:off x="2222121" y="1389054"/>
              <a:ext cx="307584" cy="2190722"/>
            </a:xfrm>
            <a:prstGeom prst="rect">
              <a:avLst/>
            </a:prstGeom>
            <a:ln w="1355" cap="sq">
              <a:solidFill>
                <a:srgbClr val="000000">
                  <a:alpha val="100000"/>
                </a:srgbClr>
              </a:solidFill>
              <a:prstDash val="solid"/>
              <a:miter/>
            </a:ln>
          </p:spPr>
          <p:txBody>
            <a:bodyPr/>
            <a:lstStyle/>
            <a:p/>
          </p:txBody>
        </p:sp>
        <p:sp>
          <p:nvSpPr>
            <p:cNvPr id="376" name="rc376"/>
            <p:cNvSpPr/>
            <p:nvPr/>
          </p:nvSpPr>
          <p:spPr>
            <a:xfrm>
              <a:off x="2563881" y="1360968"/>
              <a:ext cx="307584" cy="2218809"/>
            </a:xfrm>
            <a:prstGeom prst="rect">
              <a:avLst/>
            </a:prstGeom>
            <a:ln w="1355" cap="sq">
              <a:solidFill>
                <a:srgbClr val="000000">
                  <a:alpha val="100000"/>
                </a:srgbClr>
              </a:solidFill>
              <a:prstDash val="solid"/>
              <a:miter/>
            </a:ln>
          </p:spPr>
          <p:txBody>
            <a:bodyPr/>
            <a:lstStyle/>
            <a:p/>
          </p:txBody>
        </p:sp>
        <p:sp>
          <p:nvSpPr>
            <p:cNvPr id="377" name="rc377"/>
            <p:cNvSpPr/>
            <p:nvPr/>
          </p:nvSpPr>
          <p:spPr>
            <a:xfrm>
              <a:off x="2905641" y="1332882"/>
              <a:ext cx="307584" cy="2246895"/>
            </a:xfrm>
            <a:prstGeom prst="rect">
              <a:avLst/>
            </a:prstGeom>
            <a:ln w="1355" cap="sq">
              <a:solidFill>
                <a:srgbClr val="000000">
                  <a:alpha val="100000"/>
                </a:srgbClr>
              </a:solidFill>
              <a:prstDash val="solid"/>
              <a:miter/>
            </a:ln>
          </p:spPr>
          <p:txBody>
            <a:bodyPr/>
            <a:lstStyle/>
            <a:p/>
          </p:txBody>
        </p:sp>
        <p:sp>
          <p:nvSpPr>
            <p:cNvPr id="378" name="rc378"/>
            <p:cNvSpPr/>
            <p:nvPr/>
          </p:nvSpPr>
          <p:spPr>
            <a:xfrm>
              <a:off x="3589161" y="1332882"/>
              <a:ext cx="307584" cy="2246895"/>
            </a:xfrm>
            <a:prstGeom prst="rect">
              <a:avLst/>
            </a:prstGeom>
            <a:ln w="1355" cap="sq">
              <a:solidFill>
                <a:srgbClr val="000000">
                  <a:alpha val="100000"/>
                </a:srgbClr>
              </a:solidFill>
              <a:prstDash val="solid"/>
              <a:miter/>
            </a:ln>
          </p:spPr>
          <p:txBody>
            <a:bodyPr/>
            <a:lstStyle/>
            <a:p/>
          </p:txBody>
        </p:sp>
        <p:sp>
          <p:nvSpPr>
            <p:cNvPr id="379" name="rc379"/>
            <p:cNvSpPr/>
            <p:nvPr/>
          </p:nvSpPr>
          <p:spPr>
            <a:xfrm>
              <a:off x="3247401" y="1332882"/>
              <a:ext cx="307584" cy="2246895"/>
            </a:xfrm>
            <a:prstGeom prst="rect">
              <a:avLst/>
            </a:prstGeom>
            <a:ln w="1355" cap="sq">
              <a:solidFill>
                <a:srgbClr val="000000">
                  <a:alpha val="100000"/>
                </a:srgbClr>
              </a:solidFill>
              <a:prstDash val="solid"/>
              <a:miter/>
            </a:ln>
          </p:spPr>
          <p:txBody>
            <a:bodyPr/>
            <a:lstStyle/>
            <a:p/>
          </p:txBody>
        </p:sp>
        <p:sp>
          <p:nvSpPr>
            <p:cNvPr id="380" name="rc380"/>
            <p:cNvSpPr/>
            <p:nvPr/>
          </p:nvSpPr>
          <p:spPr>
            <a:xfrm>
              <a:off x="3930921" y="1304796"/>
              <a:ext cx="307584" cy="2274981"/>
            </a:xfrm>
            <a:prstGeom prst="rect">
              <a:avLst/>
            </a:prstGeom>
            <a:ln w="1355" cap="sq">
              <a:solidFill>
                <a:srgbClr val="000000">
                  <a:alpha val="100000"/>
                </a:srgbClr>
              </a:solidFill>
              <a:prstDash val="solid"/>
              <a:miter/>
            </a:ln>
          </p:spPr>
          <p:txBody>
            <a:bodyPr/>
            <a:lstStyle/>
            <a:p/>
          </p:txBody>
        </p:sp>
        <p:sp>
          <p:nvSpPr>
            <p:cNvPr id="381" name="rc381"/>
            <p:cNvSpPr/>
            <p:nvPr/>
          </p:nvSpPr>
          <p:spPr>
            <a:xfrm>
              <a:off x="4272681" y="1276709"/>
              <a:ext cx="307584" cy="2303067"/>
            </a:xfrm>
            <a:prstGeom prst="rect">
              <a:avLst/>
            </a:prstGeom>
            <a:ln w="1355" cap="sq">
              <a:solidFill>
                <a:srgbClr val="000000">
                  <a:alpha val="100000"/>
                </a:srgbClr>
              </a:solidFill>
              <a:prstDash val="solid"/>
              <a:miter/>
            </a:ln>
          </p:spPr>
          <p:txBody>
            <a:bodyPr/>
            <a:lstStyle/>
            <a:p/>
          </p:txBody>
        </p:sp>
        <p:sp>
          <p:nvSpPr>
            <p:cNvPr id="382" name="rc382"/>
            <p:cNvSpPr/>
            <p:nvPr/>
          </p:nvSpPr>
          <p:spPr>
            <a:xfrm>
              <a:off x="4614441" y="1248623"/>
              <a:ext cx="307584" cy="2331153"/>
            </a:xfrm>
            <a:prstGeom prst="rect">
              <a:avLst/>
            </a:prstGeom>
            <a:ln w="1355" cap="sq">
              <a:solidFill>
                <a:srgbClr val="000000">
                  <a:alpha val="100000"/>
                </a:srgbClr>
              </a:solidFill>
              <a:prstDash val="solid"/>
              <a:miter/>
            </a:ln>
          </p:spPr>
          <p:txBody>
            <a:bodyPr/>
            <a:lstStyle/>
            <a:p/>
          </p:txBody>
        </p:sp>
        <p:sp>
          <p:nvSpPr>
            <p:cNvPr id="383" name="rc383"/>
            <p:cNvSpPr/>
            <p:nvPr/>
          </p:nvSpPr>
          <p:spPr>
            <a:xfrm>
              <a:off x="4956201" y="1220537"/>
              <a:ext cx="307584" cy="2359240"/>
            </a:xfrm>
            <a:prstGeom prst="rect">
              <a:avLst/>
            </a:prstGeom>
            <a:ln w="1355" cap="sq">
              <a:solidFill>
                <a:srgbClr val="000000">
                  <a:alpha val="100000"/>
                </a:srgbClr>
              </a:solidFill>
              <a:prstDash val="solid"/>
              <a:miter/>
            </a:ln>
          </p:spPr>
          <p:txBody>
            <a:bodyPr/>
            <a:lstStyle/>
            <a:p/>
          </p:txBody>
        </p:sp>
        <p:sp>
          <p:nvSpPr>
            <p:cNvPr id="384" name="rc384"/>
            <p:cNvSpPr/>
            <p:nvPr/>
          </p:nvSpPr>
          <p:spPr>
            <a:xfrm>
              <a:off x="5297962" y="1220537"/>
              <a:ext cx="307584" cy="2359240"/>
            </a:xfrm>
            <a:prstGeom prst="rect">
              <a:avLst/>
            </a:prstGeom>
            <a:ln w="1355" cap="sq">
              <a:solidFill>
                <a:srgbClr val="000000">
                  <a:alpha val="100000"/>
                </a:srgbClr>
              </a:solidFill>
              <a:prstDash val="solid"/>
              <a:miter/>
            </a:ln>
          </p:spPr>
          <p:txBody>
            <a:bodyPr/>
            <a:lstStyle/>
            <a:p/>
          </p:txBody>
        </p:sp>
        <p:sp>
          <p:nvSpPr>
            <p:cNvPr id="385" name="rc385"/>
            <p:cNvSpPr/>
            <p:nvPr/>
          </p:nvSpPr>
          <p:spPr>
            <a:xfrm>
              <a:off x="5639722" y="1164365"/>
              <a:ext cx="307584" cy="2415412"/>
            </a:xfrm>
            <a:prstGeom prst="rect">
              <a:avLst/>
            </a:prstGeom>
            <a:ln w="1355" cap="sq">
              <a:solidFill>
                <a:srgbClr val="000000">
                  <a:alpha val="100000"/>
                </a:srgbClr>
              </a:solidFill>
              <a:prstDash val="solid"/>
              <a:miter/>
            </a:ln>
          </p:spPr>
          <p:txBody>
            <a:bodyPr/>
            <a:lstStyle/>
            <a:p/>
          </p:txBody>
        </p:sp>
        <p:sp>
          <p:nvSpPr>
            <p:cNvPr id="386" name="rc386"/>
            <p:cNvSpPr/>
            <p:nvPr/>
          </p:nvSpPr>
          <p:spPr>
            <a:xfrm>
              <a:off x="5981482" y="1023934"/>
              <a:ext cx="307584" cy="2555843"/>
            </a:xfrm>
            <a:prstGeom prst="rect">
              <a:avLst/>
            </a:prstGeom>
            <a:ln w="1355" cap="sq">
              <a:solidFill>
                <a:srgbClr val="000000">
                  <a:alpha val="100000"/>
                </a:srgbClr>
              </a:solidFill>
              <a:prstDash val="solid"/>
              <a:miter/>
            </a:ln>
          </p:spPr>
          <p:txBody>
            <a:bodyPr/>
            <a:lstStyle/>
            <a:p/>
          </p:txBody>
        </p:sp>
        <p:sp>
          <p:nvSpPr>
            <p:cNvPr id="387" name="rc387"/>
            <p:cNvSpPr/>
            <p:nvPr/>
          </p:nvSpPr>
          <p:spPr>
            <a:xfrm>
              <a:off x="6665002" y="995847"/>
              <a:ext cx="307584" cy="2583929"/>
            </a:xfrm>
            <a:prstGeom prst="rect">
              <a:avLst/>
            </a:prstGeom>
            <a:ln w="1355" cap="sq">
              <a:solidFill>
                <a:srgbClr val="000000">
                  <a:alpha val="100000"/>
                </a:srgbClr>
              </a:solidFill>
              <a:prstDash val="solid"/>
              <a:miter/>
            </a:ln>
          </p:spPr>
          <p:txBody>
            <a:bodyPr/>
            <a:lstStyle/>
            <a:p/>
          </p:txBody>
        </p:sp>
        <p:sp>
          <p:nvSpPr>
            <p:cNvPr id="388" name="rc388"/>
            <p:cNvSpPr/>
            <p:nvPr/>
          </p:nvSpPr>
          <p:spPr>
            <a:xfrm>
              <a:off x="6323242" y="995847"/>
              <a:ext cx="307584" cy="2583929"/>
            </a:xfrm>
            <a:prstGeom prst="rect">
              <a:avLst/>
            </a:prstGeom>
            <a:ln w="1355" cap="sq">
              <a:solidFill>
                <a:srgbClr val="000000">
                  <a:alpha val="100000"/>
                </a:srgbClr>
              </a:solidFill>
              <a:prstDash val="solid"/>
              <a:miter/>
            </a:ln>
          </p:spPr>
          <p:txBody>
            <a:bodyPr/>
            <a:lstStyle/>
            <a:p/>
          </p:txBody>
        </p:sp>
        <p:sp>
          <p:nvSpPr>
            <p:cNvPr id="389" name="rc389"/>
            <p:cNvSpPr/>
            <p:nvPr/>
          </p:nvSpPr>
          <p:spPr>
            <a:xfrm>
              <a:off x="7006762" y="967761"/>
              <a:ext cx="307584" cy="2612015"/>
            </a:xfrm>
            <a:prstGeom prst="rect">
              <a:avLst/>
            </a:prstGeom>
            <a:ln w="1355" cap="sq">
              <a:solidFill>
                <a:srgbClr val="000000">
                  <a:alpha val="100000"/>
                </a:srgbClr>
              </a:solidFill>
              <a:prstDash val="solid"/>
              <a:miter/>
            </a:ln>
          </p:spPr>
          <p:txBody>
            <a:bodyPr/>
            <a:lstStyle/>
            <a:p/>
          </p:txBody>
        </p:sp>
        <p:sp>
          <p:nvSpPr>
            <p:cNvPr id="390" name="rc390"/>
            <p:cNvSpPr/>
            <p:nvPr/>
          </p:nvSpPr>
          <p:spPr>
            <a:xfrm>
              <a:off x="7348522" y="939675"/>
              <a:ext cx="307584" cy="2640102"/>
            </a:xfrm>
            <a:prstGeom prst="rect">
              <a:avLst/>
            </a:prstGeom>
            <a:ln w="1355" cap="sq">
              <a:solidFill>
                <a:srgbClr val="000000">
                  <a:alpha val="100000"/>
                </a:srgbClr>
              </a:solidFill>
              <a:prstDash val="solid"/>
              <a:miter/>
            </a:ln>
          </p:spPr>
          <p:txBody>
            <a:bodyPr/>
            <a:lstStyle/>
            <a:p/>
          </p:txBody>
        </p:sp>
        <p:sp>
          <p:nvSpPr>
            <p:cNvPr id="391" name="rc391"/>
            <p:cNvSpPr/>
            <p:nvPr/>
          </p:nvSpPr>
          <p:spPr>
            <a:xfrm>
              <a:off x="7690282" y="883503"/>
              <a:ext cx="307584" cy="2696274"/>
            </a:xfrm>
            <a:prstGeom prst="rect">
              <a:avLst/>
            </a:prstGeom>
            <a:ln w="1355" cap="sq">
              <a:solidFill>
                <a:srgbClr val="000000">
                  <a:alpha val="100000"/>
                </a:srgbClr>
              </a:solidFill>
              <a:prstDash val="solid"/>
              <a:miter/>
            </a:ln>
          </p:spPr>
          <p:txBody>
            <a:bodyPr/>
            <a:lstStyle/>
            <a:p/>
          </p:txBody>
        </p:sp>
        <p:sp>
          <p:nvSpPr>
            <p:cNvPr id="392" name="rc392"/>
            <p:cNvSpPr/>
            <p:nvPr/>
          </p:nvSpPr>
          <p:spPr>
            <a:xfrm>
              <a:off x="8373802" y="799244"/>
              <a:ext cx="307584" cy="2780533"/>
            </a:xfrm>
            <a:prstGeom prst="rect">
              <a:avLst/>
            </a:prstGeom>
            <a:ln w="1355" cap="sq">
              <a:solidFill>
                <a:srgbClr val="000000">
                  <a:alpha val="100000"/>
                </a:srgbClr>
              </a:solidFill>
              <a:prstDash val="solid"/>
              <a:miter/>
            </a:ln>
          </p:spPr>
          <p:txBody>
            <a:bodyPr/>
            <a:lstStyle/>
            <a:p/>
          </p:txBody>
        </p:sp>
        <p:sp>
          <p:nvSpPr>
            <p:cNvPr id="393" name="rc393"/>
            <p:cNvSpPr/>
            <p:nvPr/>
          </p:nvSpPr>
          <p:spPr>
            <a:xfrm>
              <a:off x="8032042" y="799244"/>
              <a:ext cx="307584" cy="2780533"/>
            </a:xfrm>
            <a:prstGeom prst="rect">
              <a:avLst/>
            </a:prstGeom>
            <a:ln w="1355" cap="sq">
              <a:solidFill>
                <a:srgbClr val="000000">
                  <a:alpha val="100000"/>
                </a:srgbClr>
              </a:solidFill>
              <a:prstDash val="solid"/>
              <a:miter/>
            </a:ln>
          </p:spPr>
          <p:txBody>
            <a:bodyPr/>
            <a:lstStyle/>
            <a:p/>
          </p:txBody>
        </p:sp>
        <p:sp>
          <p:nvSpPr>
            <p:cNvPr id="394" name="rc394"/>
            <p:cNvSpPr/>
            <p:nvPr/>
          </p:nvSpPr>
          <p:spPr>
            <a:xfrm>
              <a:off x="8715562" y="799244"/>
              <a:ext cx="307584" cy="2780533"/>
            </a:xfrm>
            <a:prstGeom prst="rect">
              <a:avLst/>
            </a:prstGeom>
            <a:ln w="1355" cap="sq">
              <a:solidFill>
                <a:srgbClr val="000000">
                  <a:alpha val="100000"/>
                </a:srgbClr>
              </a:solidFill>
              <a:prstDash val="solid"/>
              <a:miter/>
            </a:ln>
          </p:spPr>
          <p:txBody>
            <a:bodyPr/>
            <a:lstStyle/>
            <a:p/>
          </p:txBody>
        </p:sp>
        <p:sp>
          <p:nvSpPr>
            <p:cNvPr id="395" name="tx395"/>
            <p:cNvSpPr/>
            <p:nvPr/>
          </p:nvSpPr>
          <p:spPr>
            <a:xfrm>
              <a:off x="928486" y="1906161"/>
              <a:ext cx="160772" cy="10522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54</a:t>
              </a:r>
            </a:p>
          </p:txBody>
        </p:sp>
        <p:sp>
          <p:nvSpPr>
            <p:cNvPr id="396" name="tx396"/>
            <p:cNvSpPr/>
            <p:nvPr/>
          </p:nvSpPr>
          <p:spPr>
            <a:xfrm>
              <a:off x="1270246" y="16810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97" name="tx397"/>
            <p:cNvSpPr/>
            <p:nvPr/>
          </p:nvSpPr>
          <p:spPr>
            <a:xfrm>
              <a:off x="1612006" y="14563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98" name="tx398"/>
            <p:cNvSpPr/>
            <p:nvPr/>
          </p:nvSpPr>
          <p:spPr>
            <a:xfrm>
              <a:off x="1953767" y="137203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99" name="tx399"/>
            <p:cNvSpPr/>
            <p:nvPr/>
          </p:nvSpPr>
          <p:spPr>
            <a:xfrm>
              <a:off x="2295527" y="12316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400" name="tx400"/>
            <p:cNvSpPr/>
            <p:nvPr/>
          </p:nvSpPr>
          <p:spPr>
            <a:xfrm>
              <a:off x="2637287" y="12035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401" name="tx401"/>
            <p:cNvSpPr/>
            <p:nvPr/>
          </p:nvSpPr>
          <p:spPr>
            <a:xfrm>
              <a:off x="2979047" y="117549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402" name="tx402"/>
            <p:cNvSpPr/>
            <p:nvPr/>
          </p:nvSpPr>
          <p:spPr>
            <a:xfrm>
              <a:off x="3662567" y="117549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403" name="tx403"/>
            <p:cNvSpPr/>
            <p:nvPr/>
          </p:nvSpPr>
          <p:spPr>
            <a:xfrm>
              <a:off x="3320807" y="117549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404" name="tx404"/>
            <p:cNvSpPr/>
            <p:nvPr/>
          </p:nvSpPr>
          <p:spPr>
            <a:xfrm>
              <a:off x="4004327" y="11474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405" name="tx405"/>
            <p:cNvSpPr/>
            <p:nvPr/>
          </p:nvSpPr>
          <p:spPr>
            <a:xfrm>
              <a:off x="4346087" y="11193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406" name="tx406"/>
            <p:cNvSpPr/>
            <p:nvPr/>
          </p:nvSpPr>
          <p:spPr>
            <a:xfrm>
              <a:off x="4687847" y="109116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407" name="tx407"/>
            <p:cNvSpPr/>
            <p:nvPr/>
          </p:nvSpPr>
          <p:spPr>
            <a:xfrm>
              <a:off x="5029607" y="10631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408" name="tx408"/>
            <p:cNvSpPr/>
            <p:nvPr/>
          </p:nvSpPr>
          <p:spPr>
            <a:xfrm>
              <a:off x="5371367" y="10631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409" name="tx409"/>
            <p:cNvSpPr/>
            <p:nvPr/>
          </p:nvSpPr>
          <p:spPr>
            <a:xfrm>
              <a:off x="5713127" y="10069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410" name="tx410"/>
            <p:cNvSpPr/>
            <p:nvPr/>
          </p:nvSpPr>
          <p:spPr>
            <a:xfrm>
              <a:off x="6054888" y="8665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411" name="tx411"/>
            <p:cNvSpPr/>
            <p:nvPr/>
          </p:nvSpPr>
          <p:spPr>
            <a:xfrm>
              <a:off x="6738408" y="83846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12" name="tx412"/>
            <p:cNvSpPr/>
            <p:nvPr/>
          </p:nvSpPr>
          <p:spPr>
            <a:xfrm>
              <a:off x="6396648" y="83846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13" name="tx413"/>
            <p:cNvSpPr/>
            <p:nvPr/>
          </p:nvSpPr>
          <p:spPr>
            <a:xfrm>
              <a:off x="7080168" y="81030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14" name="tx414"/>
            <p:cNvSpPr/>
            <p:nvPr/>
          </p:nvSpPr>
          <p:spPr>
            <a:xfrm>
              <a:off x="7421928" y="7822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415" name="tx415"/>
            <p:cNvSpPr/>
            <p:nvPr/>
          </p:nvSpPr>
          <p:spPr>
            <a:xfrm>
              <a:off x="7763688" y="72611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16" name="tx416"/>
            <p:cNvSpPr/>
            <p:nvPr/>
          </p:nvSpPr>
          <p:spPr>
            <a:xfrm>
              <a:off x="8447208" y="6418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17" name="tx417"/>
            <p:cNvSpPr/>
            <p:nvPr/>
          </p:nvSpPr>
          <p:spPr>
            <a:xfrm>
              <a:off x="8105448" y="6418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18" name="tx418"/>
            <p:cNvSpPr/>
            <p:nvPr/>
          </p:nvSpPr>
          <p:spPr>
            <a:xfrm>
              <a:off x="8788968" y="6418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19" name="pg419"/>
            <p:cNvSpPr/>
            <p:nvPr/>
          </p:nvSpPr>
          <p:spPr>
            <a:xfrm>
              <a:off x="946206" y="27220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0" name="tx420"/>
            <p:cNvSpPr/>
            <p:nvPr/>
          </p:nvSpPr>
          <p:spPr>
            <a:xfrm>
              <a:off x="978728" y="27529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1" name="pg421"/>
            <p:cNvSpPr/>
            <p:nvPr/>
          </p:nvSpPr>
          <p:spPr>
            <a:xfrm>
              <a:off x="1287966" y="26096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2" name="tx422"/>
            <p:cNvSpPr/>
            <p:nvPr/>
          </p:nvSpPr>
          <p:spPr>
            <a:xfrm>
              <a:off x="1320488" y="264222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23" name="pg423"/>
            <p:cNvSpPr/>
            <p:nvPr/>
          </p:nvSpPr>
          <p:spPr>
            <a:xfrm>
              <a:off x="1629726" y="24973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4" name="tx424"/>
            <p:cNvSpPr/>
            <p:nvPr/>
          </p:nvSpPr>
          <p:spPr>
            <a:xfrm>
              <a:off x="1662248" y="252955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5" name="pg425"/>
            <p:cNvSpPr/>
            <p:nvPr/>
          </p:nvSpPr>
          <p:spPr>
            <a:xfrm>
              <a:off x="2313247" y="2385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6" name="tx426"/>
            <p:cNvSpPr/>
            <p:nvPr/>
          </p:nvSpPr>
          <p:spPr>
            <a:xfrm>
              <a:off x="2345768" y="241583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7" name="pg427"/>
            <p:cNvSpPr/>
            <p:nvPr/>
          </p:nvSpPr>
          <p:spPr>
            <a:xfrm>
              <a:off x="2655007" y="237096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8" name="tx428"/>
            <p:cNvSpPr/>
            <p:nvPr/>
          </p:nvSpPr>
          <p:spPr>
            <a:xfrm>
              <a:off x="2687528" y="24018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29" name="pg429"/>
            <p:cNvSpPr/>
            <p:nvPr/>
          </p:nvSpPr>
          <p:spPr>
            <a:xfrm>
              <a:off x="2996767" y="2356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3029288" y="23891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1" name="pg431"/>
            <p:cNvSpPr/>
            <p:nvPr/>
          </p:nvSpPr>
          <p:spPr>
            <a:xfrm>
              <a:off x="4022047" y="23428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4054568" y="23751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3" name="pg433"/>
            <p:cNvSpPr/>
            <p:nvPr/>
          </p:nvSpPr>
          <p:spPr>
            <a:xfrm>
              <a:off x="4705567" y="2314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4738089" y="23456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5" name="pg435"/>
            <p:cNvSpPr/>
            <p:nvPr/>
          </p:nvSpPr>
          <p:spPr>
            <a:xfrm>
              <a:off x="5047327" y="23007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5079849" y="233427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7409503" y="216031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7442024" y="2191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9" name="tx439"/>
            <p:cNvSpPr/>
            <p:nvPr/>
          </p:nvSpPr>
          <p:spPr>
            <a:xfrm>
              <a:off x="663492" y="35276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0" name="tx440"/>
            <p:cNvSpPr/>
            <p:nvPr/>
          </p:nvSpPr>
          <p:spPr>
            <a:xfrm>
              <a:off x="585797" y="28255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1" name="tx441"/>
            <p:cNvSpPr/>
            <p:nvPr/>
          </p:nvSpPr>
          <p:spPr>
            <a:xfrm>
              <a:off x="585797" y="21233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2" name="tx442"/>
            <p:cNvSpPr/>
            <p:nvPr/>
          </p:nvSpPr>
          <p:spPr>
            <a:xfrm>
              <a:off x="585797" y="142290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3" name="tx443"/>
            <p:cNvSpPr/>
            <p:nvPr/>
          </p:nvSpPr>
          <p:spPr>
            <a:xfrm>
              <a:off x="508103" y="7190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4" name="tx444"/>
            <p:cNvSpPr/>
            <p:nvPr/>
          </p:nvSpPr>
          <p:spPr>
            <a:xfrm rot="-5400000">
              <a:off x="859889" y="4447440"/>
              <a:ext cx="26813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CAR</a:t>
              </a:r>
            </a:p>
          </p:txBody>
        </p:sp>
        <p:sp>
          <p:nvSpPr>
            <p:cNvPr id="445" name="tx445"/>
            <p:cNvSpPr/>
            <p:nvPr/>
          </p:nvSpPr>
          <p:spPr>
            <a:xfrm rot="-5400000">
              <a:off x="709542"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(104,000)</a:t>
              </a:r>
            </a:p>
          </p:txBody>
        </p:sp>
        <p:sp>
          <p:nvSpPr>
            <p:cNvPr id="446" name="tx446"/>
            <p:cNvSpPr/>
            <p:nvPr/>
          </p:nvSpPr>
          <p:spPr>
            <a:xfrm rot="-5400000">
              <a:off x="1130956" y="4518133"/>
              <a:ext cx="40952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Guinea</a:t>
              </a:r>
            </a:p>
          </p:txBody>
        </p:sp>
        <p:sp>
          <p:nvSpPr>
            <p:cNvPr id="447" name="tx447"/>
            <p:cNvSpPr/>
            <p:nvPr/>
          </p:nvSpPr>
          <p:spPr>
            <a:xfrm rot="-5400000">
              <a:off x="1051302"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(176,000)</a:t>
              </a:r>
            </a:p>
          </p:txBody>
        </p:sp>
        <p:sp>
          <p:nvSpPr>
            <p:cNvPr id="448" name="tx448"/>
            <p:cNvSpPr/>
            <p:nvPr/>
          </p:nvSpPr>
          <p:spPr>
            <a:xfrm rot="-5400000">
              <a:off x="1464500" y="4608639"/>
              <a:ext cx="40233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Nigeria</a:t>
              </a:r>
            </a:p>
          </p:txBody>
        </p:sp>
        <p:sp>
          <p:nvSpPr>
            <p:cNvPr id="449" name="tx449"/>
            <p:cNvSpPr/>
            <p:nvPr/>
          </p:nvSpPr>
          <p:spPr>
            <a:xfrm rot="-5400000">
              <a:off x="1340104" y="4046627"/>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(2,134,000)</a:t>
              </a:r>
            </a:p>
          </p:txBody>
        </p:sp>
        <p:sp>
          <p:nvSpPr>
            <p:cNvPr id="450" name="tx450"/>
            <p:cNvSpPr/>
            <p:nvPr/>
          </p:nvSpPr>
          <p:spPr>
            <a:xfrm rot="-5400000">
              <a:off x="1828584" y="4433394"/>
              <a:ext cx="38131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Gabon</a:t>
              </a:r>
            </a:p>
          </p:txBody>
        </p:sp>
        <p:sp>
          <p:nvSpPr>
            <p:cNvPr id="451" name="tx451"/>
            <p:cNvSpPr/>
            <p:nvPr/>
          </p:nvSpPr>
          <p:spPr>
            <a:xfrm rot="-5400000">
              <a:off x="1770138"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(18,000)</a:t>
              </a:r>
            </a:p>
          </p:txBody>
        </p:sp>
        <p:sp>
          <p:nvSpPr>
            <p:cNvPr id="452" name="tx452"/>
            <p:cNvSpPr/>
            <p:nvPr/>
          </p:nvSpPr>
          <p:spPr>
            <a:xfrm rot="-5400000">
              <a:off x="2245378" y="4430604"/>
              <a:ext cx="2328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Mali</a:t>
              </a:r>
            </a:p>
          </p:txBody>
        </p:sp>
        <p:sp>
          <p:nvSpPr>
            <p:cNvPr id="453" name="tx453"/>
            <p:cNvSpPr/>
            <p:nvPr/>
          </p:nvSpPr>
          <p:spPr>
            <a:xfrm rot="-5400000">
              <a:off x="2076582"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(199,000)</a:t>
              </a:r>
            </a:p>
          </p:txBody>
        </p:sp>
        <p:sp>
          <p:nvSpPr>
            <p:cNvPr id="454" name="tx454"/>
            <p:cNvSpPr/>
            <p:nvPr/>
          </p:nvSpPr>
          <p:spPr>
            <a:xfrm rot="-5400000">
              <a:off x="2541157" y="4405954"/>
              <a:ext cx="32481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Benin</a:t>
              </a:r>
            </a:p>
          </p:txBody>
        </p:sp>
        <p:sp>
          <p:nvSpPr>
            <p:cNvPr id="455" name="tx455"/>
            <p:cNvSpPr/>
            <p:nvPr/>
          </p:nvSpPr>
          <p:spPr>
            <a:xfrm rot="-5400000">
              <a:off x="2453658"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(96,000)</a:t>
              </a:r>
            </a:p>
          </p:txBody>
        </p:sp>
        <p:sp>
          <p:nvSpPr>
            <p:cNvPr id="456" name="tx456"/>
            <p:cNvSpPr/>
            <p:nvPr/>
          </p:nvSpPr>
          <p:spPr>
            <a:xfrm rot="-5400000">
              <a:off x="2906946" y="4450943"/>
              <a:ext cx="27514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DRC</a:t>
              </a:r>
            </a:p>
          </p:txBody>
        </p:sp>
        <p:sp>
          <p:nvSpPr>
            <p:cNvPr id="457" name="tx457"/>
            <p:cNvSpPr/>
            <p:nvPr/>
          </p:nvSpPr>
          <p:spPr>
            <a:xfrm rot="-5400000">
              <a:off x="2760102"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(839,000)</a:t>
              </a:r>
            </a:p>
          </p:txBody>
        </p:sp>
        <p:sp>
          <p:nvSpPr>
            <p:cNvPr id="458" name="tx458"/>
            <p:cNvSpPr/>
            <p:nvPr/>
          </p:nvSpPr>
          <p:spPr>
            <a:xfrm rot="-5400000">
              <a:off x="3089274" y="4962416"/>
              <a:ext cx="571872"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Equatorial</a:t>
              </a:r>
            </a:p>
          </p:txBody>
        </p:sp>
        <p:sp>
          <p:nvSpPr>
            <p:cNvPr id="459" name="tx459"/>
            <p:cNvSpPr/>
            <p:nvPr/>
          </p:nvSpPr>
          <p:spPr>
            <a:xfrm rot="-5400000">
              <a:off x="3181517" y="4447502"/>
              <a:ext cx="40952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Guinea</a:t>
              </a:r>
            </a:p>
          </p:txBody>
        </p:sp>
        <p:sp>
          <p:nvSpPr>
            <p:cNvPr id="460" name="tx460"/>
            <p:cNvSpPr/>
            <p:nvPr/>
          </p:nvSpPr>
          <p:spPr>
            <a:xfrm rot="-5400000">
              <a:off x="3137178"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461" name="tx461"/>
            <p:cNvSpPr/>
            <p:nvPr/>
          </p:nvSpPr>
          <p:spPr>
            <a:xfrm rot="-5400000">
              <a:off x="3311538" y="4659241"/>
              <a:ext cx="83300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Guinea-Bissau</a:t>
              </a:r>
            </a:p>
          </p:txBody>
        </p:sp>
        <p:sp>
          <p:nvSpPr>
            <p:cNvPr id="462" name="tx462"/>
            <p:cNvSpPr/>
            <p:nvPr/>
          </p:nvSpPr>
          <p:spPr>
            <a:xfrm rot="-5400000">
              <a:off x="3478938"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463" name="tx463"/>
            <p:cNvSpPr/>
            <p:nvPr/>
          </p:nvSpPr>
          <p:spPr>
            <a:xfrm rot="-5400000">
              <a:off x="3773321" y="4609848"/>
              <a:ext cx="59295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Cameroon</a:t>
              </a:r>
            </a:p>
          </p:txBody>
        </p:sp>
        <p:sp>
          <p:nvSpPr>
            <p:cNvPr id="464" name="tx464"/>
            <p:cNvSpPr/>
            <p:nvPr/>
          </p:nvSpPr>
          <p:spPr>
            <a:xfrm rot="-5400000">
              <a:off x="3785383"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(175,000)</a:t>
              </a:r>
            </a:p>
          </p:txBody>
        </p:sp>
        <p:sp>
          <p:nvSpPr>
            <p:cNvPr id="465" name="tx465"/>
            <p:cNvSpPr/>
            <p:nvPr/>
          </p:nvSpPr>
          <p:spPr>
            <a:xfrm rot="-5400000">
              <a:off x="4211851" y="4417271"/>
              <a:ext cx="37424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Congo</a:t>
              </a:r>
            </a:p>
          </p:txBody>
        </p:sp>
        <p:sp>
          <p:nvSpPr>
            <p:cNvPr id="466" name="tx466"/>
            <p:cNvSpPr/>
            <p:nvPr/>
          </p:nvSpPr>
          <p:spPr>
            <a:xfrm rot="-5400000">
              <a:off x="4162458"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(33,000)</a:t>
              </a:r>
            </a:p>
          </p:txBody>
        </p:sp>
        <p:sp>
          <p:nvSpPr>
            <p:cNvPr id="467" name="tx467"/>
            <p:cNvSpPr/>
            <p:nvPr/>
          </p:nvSpPr>
          <p:spPr>
            <a:xfrm rot="-5400000">
              <a:off x="4619188" y="4892188"/>
              <a:ext cx="268262"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Cote</a:t>
              </a:r>
            </a:p>
          </p:txBody>
        </p:sp>
        <p:sp>
          <p:nvSpPr>
            <p:cNvPr id="468" name="tx468"/>
            <p:cNvSpPr/>
            <p:nvPr/>
          </p:nvSpPr>
          <p:spPr>
            <a:xfrm rot="-5400000">
              <a:off x="4548960" y="4518412"/>
              <a:ext cx="409401" cy="9332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d’Ivoire</a:t>
              </a:r>
            </a:p>
          </p:txBody>
        </p:sp>
        <p:sp>
          <p:nvSpPr>
            <p:cNvPr id="469" name="tx469"/>
            <p:cNvSpPr/>
            <p:nvPr/>
          </p:nvSpPr>
          <p:spPr>
            <a:xfrm rot="-5400000">
              <a:off x="4468903"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(163,000)</a:t>
              </a:r>
            </a:p>
          </p:txBody>
        </p:sp>
        <p:sp>
          <p:nvSpPr>
            <p:cNvPr id="470" name="tx470"/>
            <p:cNvSpPr/>
            <p:nvPr/>
          </p:nvSpPr>
          <p:spPr>
            <a:xfrm rot="-5400000">
              <a:off x="4943275" y="4465175"/>
              <a:ext cx="30360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Chad</a:t>
              </a:r>
            </a:p>
          </p:txBody>
        </p:sp>
        <p:sp>
          <p:nvSpPr>
            <p:cNvPr id="471" name="tx471"/>
            <p:cNvSpPr/>
            <p:nvPr/>
          </p:nvSpPr>
          <p:spPr>
            <a:xfrm rot="-5400000">
              <a:off x="4810663"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(125,000)</a:t>
              </a:r>
            </a:p>
          </p:txBody>
        </p:sp>
        <p:sp>
          <p:nvSpPr>
            <p:cNvPr id="472" name="tx472"/>
            <p:cNvSpPr/>
            <p:nvPr/>
          </p:nvSpPr>
          <p:spPr>
            <a:xfrm rot="-5400000">
              <a:off x="5214497" y="4465082"/>
              <a:ext cx="44468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Gambia</a:t>
              </a:r>
            </a:p>
          </p:txBody>
        </p:sp>
        <p:sp>
          <p:nvSpPr>
            <p:cNvPr id="473" name="tx473"/>
            <p:cNvSpPr/>
            <p:nvPr/>
          </p:nvSpPr>
          <p:spPr>
            <a:xfrm rot="-5400000">
              <a:off x="5187739"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(13,000)</a:t>
              </a:r>
            </a:p>
          </p:txBody>
        </p:sp>
        <p:sp>
          <p:nvSpPr>
            <p:cNvPr id="474" name="tx474"/>
            <p:cNvSpPr/>
            <p:nvPr/>
          </p:nvSpPr>
          <p:spPr>
            <a:xfrm rot="-5400000">
              <a:off x="5665615" y="5460463"/>
              <a:ext cx="2259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Sao</a:t>
              </a:r>
            </a:p>
          </p:txBody>
        </p:sp>
        <p:sp>
          <p:nvSpPr>
            <p:cNvPr id="475" name="tx475"/>
            <p:cNvSpPr/>
            <p:nvPr/>
          </p:nvSpPr>
          <p:spPr>
            <a:xfrm rot="-5400000">
              <a:off x="5617090" y="5150684"/>
              <a:ext cx="32463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Tome</a:t>
              </a:r>
            </a:p>
          </p:txBody>
        </p:sp>
        <p:sp>
          <p:nvSpPr>
            <p:cNvPr id="476" name="tx476"/>
            <p:cNvSpPr/>
            <p:nvPr/>
          </p:nvSpPr>
          <p:spPr>
            <a:xfrm rot="-5400000">
              <a:off x="5673459" y="4847136"/>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477" name="tx477"/>
            <p:cNvSpPr/>
            <p:nvPr/>
          </p:nvSpPr>
          <p:spPr>
            <a:xfrm rot="-5400000">
              <a:off x="5538118" y="4464617"/>
              <a:ext cx="458824"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Principe</a:t>
              </a:r>
            </a:p>
          </p:txBody>
        </p:sp>
        <p:sp>
          <p:nvSpPr>
            <p:cNvPr id="478" name="tx478"/>
            <p:cNvSpPr/>
            <p:nvPr/>
          </p:nvSpPr>
          <p:spPr>
            <a:xfrm rot="-5400000">
              <a:off x="5527731" y="3960121"/>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79" name="tx479"/>
            <p:cNvSpPr/>
            <p:nvPr/>
          </p:nvSpPr>
          <p:spPr>
            <a:xfrm rot="-5400000">
              <a:off x="5874732" y="4463191"/>
              <a:ext cx="46608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Senegal</a:t>
              </a:r>
            </a:p>
          </p:txBody>
        </p:sp>
        <p:sp>
          <p:nvSpPr>
            <p:cNvPr id="480" name="tx480"/>
            <p:cNvSpPr/>
            <p:nvPr/>
          </p:nvSpPr>
          <p:spPr>
            <a:xfrm rot="-5400000">
              <a:off x="5871259"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(47,000)</a:t>
              </a:r>
            </a:p>
          </p:txBody>
        </p:sp>
        <p:sp>
          <p:nvSpPr>
            <p:cNvPr id="481" name="tx481"/>
            <p:cNvSpPr/>
            <p:nvPr/>
          </p:nvSpPr>
          <p:spPr>
            <a:xfrm rot="-5400000">
              <a:off x="6292735" y="4800565"/>
              <a:ext cx="3387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Sierra</a:t>
              </a:r>
            </a:p>
          </p:txBody>
        </p:sp>
        <p:sp>
          <p:nvSpPr>
            <p:cNvPr id="482" name="tx482"/>
            <p:cNvSpPr/>
            <p:nvPr/>
          </p:nvSpPr>
          <p:spPr>
            <a:xfrm rot="-5400000">
              <a:off x="6286348" y="4420124"/>
              <a:ext cx="3531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Leone</a:t>
              </a:r>
            </a:p>
          </p:txBody>
        </p:sp>
        <p:sp>
          <p:nvSpPr>
            <p:cNvPr id="483" name="tx483"/>
            <p:cNvSpPr/>
            <p:nvPr/>
          </p:nvSpPr>
          <p:spPr>
            <a:xfrm rot="-5400000">
              <a:off x="6213019"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484" name="tx484"/>
            <p:cNvSpPr/>
            <p:nvPr/>
          </p:nvSpPr>
          <p:spPr>
            <a:xfrm rot="-5400000">
              <a:off x="6647332" y="4375661"/>
              <a:ext cx="28947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Togo</a:t>
              </a:r>
            </a:p>
          </p:txBody>
        </p:sp>
        <p:sp>
          <p:nvSpPr>
            <p:cNvPr id="485" name="tx485"/>
            <p:cNvSpPr/>
            <p:nvPr/>
          </p:nvSpPr>
          <p:spPr>
            <a:xfrm rot="-5400000">
              <a:off x="6554779"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(22,000)</a:t>
              </a:r>
            </a:p>
          </p:txBody>
        </p:sp>
        <p:sp>
          <p:nvSpPr>
            <p:cNvPr id="486" name="tx486"/>
            <p:cNvSpPr/>
            <p:nvPr/>
          </p:nvSpPr>
          <p:spPr>
            <a:xfrm rot="-5400000">
              <a:off x="6993835" y="4666341"/>
              <a:ext cx="30360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Cabo</a:t>
              </a:r>
            </a:p>
          </p:txBody>
        </p:sp>
        <p:sp>
          <p:nvSpPr>
            <p:cNvPr id="487" name="tx487"/>
            <p:cNvSpPr/>
            <p:nvPr/>
          </p:nvSpPr>
          <p:spPr>
            <a:xfrm rot="-5400000">
              <a:off x="6976999" y="4310611"/>
              <a:ext cx="338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Verde</a:t>
              </a:r>
            </a:p>
          </p:txBody>
        </p:sp>
        <p:sp>
          <p:nvSpPr>
            <p:cNvPr id="488" name="tx488"/>
            <p:cNvSpPr/>
            <p:nvPr/>
          </p:nvSpPr>
          <p:spPr>
            <a:xfrm rot="-5400000">
              <a:off x="6947730" y="3907163"/>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89" name="tx489"/>
            <p:cNvSpPr/>
            <p:nvPr/>
          </p:nvSpPr>
          <p:spPr>
            <a:xfrm rot="-5400000">
              <a:off x="7323844" y="4382668"/>
              <a:ext cx="303485"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Niger</a:t>
              </a:r>
            </a:p>
          </p:txBody>
        </p:sp>
        <p:sp>
          <p:nvSpPr>
            <p:cNvPr id="490" name="tx490"/>
            <p:cNvSpPr/>
            <p:nvPr/>
          </p:nvSpPr>
          <p:spPr>
            <a:xfrm rot="-5400000">
              <a:off x="7238299"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(62,000)</a:t>
              </a:r>
            </a:p>
          </p:txBody>
        </p:sp>
        <p:sp>
          <p:nvSpPr>
            <p:cNvPr id="491" name="tx491"/>
            <p:cNvSpPr/>
            <p:nvPr/>
          </p:nvSpPr>
          <p:spPr>
            <a:xfrm rot="-5400000">
              <a:off x="7533488" y="4469392"/>
              <a:ext cx="5929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Mauritania</a:t>
              </a:r>
            </a:p>
          </p:txBody>
        </p:sp>
        <p:sp>
          <p:nvSpPr>
            <p:cNvPr id="492" name="tx492"/>
            <p:cNvSpPr/>
            <p:nvPr/>
          </p:nvSpPr>
          <p:spPr>
            <a:xfrm rot="-5400000">
              <a:off x="7615375" y="392303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493" name="tx493"/>
            <p:cNvSpPr/>
            <p:nvPr/>
          </p:nvSpPr>
          <p:spPr>
            <a:xfrm rot="-5400000">
              <a:off x="7956422" y="4705843"/>
              <a:ext cx="4306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Burkina</a:t>
              </a:r>
            </a:p>
          </p:txBody>
        </p:sp>
        <p:sp>
          <p:nvSpPr>
            <p:cNvPr id="494" name="tx494"/>
            <p:cNvSpPr/>
            <p:nvPr/>
          </p:nvSpPr>
          <p:spPr>
            <a:xfrm rot="-5400000">
              <a:off x="8030557" y="4314084"/>
              <a:ext cx="2823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Faso</a:t>
              </a:r>
            </a:p>
          </p:txBody>
        </p:sp>
        <p:sp>
          <p:nvSpPr>
            <p:cNvPr id="495" name="tx495"/>
            <p:cNvSpPr/>
            <p:nvPr/>
          </p:nvSpPr>
          <p:spPr>
            <a:xfrm rot="-5400000">
              <a:off x="7957135" y="392303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496" name="tx496"/>
            <p:cNvSpPr/>
            <p:nvPr/>
          </p:nvSpPr>
          <p:spPr>
            <a:xfrm rot="-5400000">
              <a:off x="8322025" y="4362763"/>
              <a:ext cx="38131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Ghana</a:t>
              </a:r>
            </a:p>
          </p:txBody>
        </p:sp>
        <p:sp>
          <p:nvSpPr>
            <p:cNvPr id="497" name="tx497"/>
            <p:cNvSpPr/>
            <p:nvPr/>
          </p:nvSpPr>
          <p:spPr>
            <a:xfrm rot="-5400000">
              <a:off x="8298895" y="392303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a:t>
              </a:r>
            </a:p>
          </p:txBody>
        </p:sp>
        <p:sp>
          <p:nvSpPr>
            <p:cNvPr id="498" name="tx498"/>
            <p:cNvSpPr/>
            <p:nvPr/>
          </p:nvSpPr>
          <p:spPr>
            <a:xfrm rot="-5400000">
              <a:off x="8664623" y="4363538"/>
              <a:ext cx="3812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Liberia</a:t>
              </a:r>
            </a:p>
          </p:txBody>
        </p:sp>
        <p:sp>
          <p:nvSpPr>
            <p:cNvPr id="499" name="tx499"/>
            <p:cNvSpPr/>
            <p:nvPr/>
          </p:nvSpPr>
          <p:spPr>
            <a:xfrm rot="-5400000">
              <a:off x="8640655" y="3923038"/>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500" name="tx500"/>
            <p:cNvSpPr/>
            <p:nvPr/>
          </p:nvSpPr>
          <p:spPr>
            <a:xfrm rot="-5400000">
              <a:off x="-52544" y="212395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01" name="rc501"/>
            <p:cNvSpPr/>
            <p:nvPr/>
          </p:nvSpPr>
          <p:spPr>
            <a:xfrm>
              <a:off x="3046718" y="5993415"/>
              <a:ext cx="219456" cy="219455"/>
            </a:xfrm>
            <a:prstGeom prst="rect">
              <a:avLst/>
            </a:prstGeom>
            <a:solidFill>
              <a:srgbClr val="FFFFFF">
                <a:alpha val="100000"/>
              </a:srgbClr>
            </a:solidFill>
          </p:spPr>
          <p:txBody>
            <a:bodyPr/>
            <a:lstStyle/>
            <a:p/>
          </p:txBody>
        </p:sp>
        <p:sp>
          <p:nvSpPr>
            <p:cNvPr id="502" name="pg502"/>
            <p:cNvSpPr/>
            <p:nvPr/>
          </p:nvSpPr>
          <p:spPr>
            <a:xfrm>
              <a:off x="3231270"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3" name="pg503"/>
            <p:cNvSpPr/>
            <p:nvPr/>
          </p:nvSpPr>
          <p:spPr>
            <a:xfrm>
              <a:off x="3136660"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4" name="pg504"/>
            <p:cNvSpPr/>
            <p:nvPr/>
          </p:nvSpPr>
          <p:spPr>
            <a:xfrm>
              <a:off x="304678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5" name="pg505"/>
            <p:cNvSpPr/>
            <p:nvPr/>
          </p:nvSpPr>
          <p:spPr>
            <a:xfrm>
              <a:off x="304678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6" name="pg506"/>
            <p:cNvSpPr/>
            <p:nvPr/>
          </p:nvSpPr>
          <p:spPr>
            <a:xfrm>
              <a:off x="304678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7" name="rc507"/>
            <p:cNvSpPr/>
            <p:nvPr/>
          </p:nvSpPr>
          <p:spPr>
            <a:xfrm>
              <a:off x="3046718" y="5993415"/>
              <a:ext cx="219456" cy="219455"/>
            </a:xfrm>
            <a:prstGeom prst="rect">
              <a:avLst/>
            </a:prstGeom>
            <a:ln w="476" cap="sq">
              <a:solidFill>
                <a:srgbClr val="000000">
                  <a:alpha val="100000"/>
                </a:srgbClr>
              </a:solidFill>
              <a:prstDash val="solid"/>
              <a:miter/>
            </a:ln>
          </p:spPr>
          <p:txBody>
            <a:bodyPr/>
            <a:lstStyle/>
            <a:p/>
          </p:txBody>
        </p:sp>
        <p:sp>
          <p:nvSpPr>
            <p:cNvPr id="508" name="rc508"/>
            <p:cNvSpPr/>
            <p:nvPr/>
          </p:nvSpPr>
          <p:spPr>
            <a:xfrm>
              <a:off x="4500306" y="5993415"/>
              <a:ext cx="219455" cy="219455"/>
            </a:xfrm>
            <a:prstGeom prst="rect">
              <a:avLst/>
            </a:prstGeom>
            <a:solidFill>
              <a:srgbClr val="FFFFFF">
                <a:alpha val="100000"/>
              </a:srgbClr>
            </a:solidFill>
          </p:spPr>
          <p:txBody>
            <a:bodyPr/>
            <a:lstStyle/>
            <a:p/>
          </p:txBody>
        </p:sp>
        <p:sp>
          <p:nvSpPr>
            <p:cNvPr id="509" name="rc509"/>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510" name="tx510"/>
            <p:cNvSpPr/>
            <p:nvPr/>
          </p:nvSpPr>
          <p:spPr>
            <a:xfrm>
              <a:off x="3335764" y="6024971"/>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11" name="tx511"/>
            <p:cNvSpPr/>
            <p:nvPr/>
          </p:nvSpPr>
          <p:spPr>
            <a:xfrm>
              <a:off x="4789351" y="6022038"/>
              <a:ext cx="20421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zero-dose (no stripes)</a:t>
              </a:r>
            </a:p>
          </p:txBody>
        </p:sp>
        <p:sp>
          <p:nvSpPr>
            <p:cNvPr id="512" name="tx512"/>
            <p:cNvSpPr/>
            <p:nvPr/>
          </p:nvSpPr>
          <p:spPr>
            <a:xfrm>
              <a:off x="803816" y="398022"/>
              <a:ext cx="31026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WCAR, 2023</a:t>
              </a:r>
            </a:p>
          </p:txBody>
        </p:sp>
        <p:sp>
          <p:nvSpPr>
            <p:cNvPr id="513" name="tx513"/>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14" name="tx514"/>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515" name="tx515"/>
            <p:cNvSpPr/>
            <p:nvPr/>
          </p:nvSpPr>
          <p:spPr>
            <a:xfrm>
              <a:off x="1625781" y="6568567"/>
              <a:ext cx="74486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zero-dose children.Number in parentheses shows number of zero-dose children.</a:t>
              </a:r>
            </a:p>
          </p:txBody>
        </p:sp>
      </p:grpSp>
      <p:sp>
        <p:nvSpPr>
          <p:cNvPr id="5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2023, DTP1 coverage ranged from 54% in CAR to 99% in Ghana, Burkina Faso, and Liberia.
9 out of 24 (38%) countries had coverage of at least 90%.
Nigeria had DTP1 coverage of 70% and the highest absolute number of zero-dose children in the region, followed by DRC.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423935" y="1787351"/>
              <a:ext cx="1906087" cy="190608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5" name="pt5"/>
            <p:cNvSpPr/>
            <p:nvPr/>
          </p:nvSpPr>
          <p:spPr>
            <a:xfrm>
              <a:off x="1706326" y="1993977"/>
              <a:ext cx="1492834" cy="1492834"/>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 name="pt6"/>
            <p:cNvSpPr/>
            <p:nvPr/>
          </p:nvSpPr>
          <p:spPr>
            <a:xfrm>
              <a:off x="3151596" y="2363483"/>
              <a:ext cx="753823" cy="753823"/>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7" name="pt7"/>
            <p:cNvSpPr/>
            <p:nvPr/>
          </p:nvSpPr>
          <p:spPr>
            <a:xfrm>
              <a:off x="4322098" y="2458220"/>
              <a:ext cx="564348" cy="564348"/>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8" name="pt8"/>
            <p:cNvSpPr/>
            <p:nvPr/>
          </p:nvSpPr>
          <p:spPr>
            <a:xfrm>
              <a:off x="5300536" y="2360893"/>
              <a:ext cx="759002" cy="759002"/>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9" name="pt9"/>
            <p:cNvSpPr/>
            <p:nvPr/>
          </p:nvSpPr>
          <p:spPr>
            <a:xfrm>
              <a:off x="6370024" y="2354616"/>
              <a:ext cx="771556" cy="771556"/>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10" name="pt10"/>
            <p:cNvSpPr/>
            <p:nvPr/>
          </p:nvSpPr>
          <p:spPr>
            <a:xfrm>
              <a:off x="7478672" y="2387501"/>
              <a:ext cx="705788" cy="705788"/>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11" name="pt11"/>
            <p:cNvSpPr/>
            <p:nvPr/>
          </p:nvSpPr>
          <p:spPr>
            <a:xfrm>
              <a:off x="8700623" y="2533686"/>
              <a:ext cx="413416" cy="413416"/>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12" name="pt12"/>
            <p:cNvSpPr/>
            <p:nvPr/>
          </p:nvSpPr>
          <p:spPr>
            <a:xfrm>
              <a:off x="9702281" y="2459579"/>
              <a:ext cx="561630" cy="561630"/>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3" name="pt13"/>
            <p:cNvSpPr/>
            <p:nvPr/>
          </p:nvSpPr>
          <p:spPr>
            <a:xfrm>
              <a:off x="10658463" y="2339997"/>
              <a:ext cx="800795" cy="800795"/>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4" name="pt14"/>
            <p:cNvSpPr/>
            <p:nvPr/>
          </p:nvSpPr>
          <p:spPr>
            <a:xfrm>
              <a:off x="827309" y="2190725"/>
              <a:ext cx="1099339" cy="109933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088256" y="2375907"/>
              <a:ext cx="728975" cy="72897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333541" y="2545428"/>
              <a:ext cx="389933" cy="38993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420287" y="2556410"/>
              <a:ext cx="367970" cy="36797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496568" y="2556925"/>
              <a:ext cx="366938" cy="36693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578640" y="2563232"/>
              <a:ext cx="354324" cy="35432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676681" y="2585510"/>
              <a:ext cx="309770" cy="30977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767222" y="2600285"/>
              <a:ext cx="280219" cy="28021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49975" y="2607274"/>
              <a:ext cx="266241" cy="26624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148029" y="152588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25" name="tx25"/>
            <p:cNvSpPr/>
            <p:nvPr/>
          </p:nvSpPr>
          <p:spPr>
            <a:xfrm>
              <a:off x="1055469"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2,134,000</a:t>
              </a:r>
            </a:p>
          </p:txBody>
        </p:sp>
        <p:sp>
          <p:nvSpPr>
            <p:cNvPr id="26" name="tx26"/>
            <p:cNvSpPr/>
            <p:nvPr/>
          </p:nvSpPr>
          <p:spPr>
            <a:xfrm>
              <a:off x="2296170" y="1552777"/>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27" name="tx27"/>
            <p:cNvSpPr/>
            <p:nvPr/>
          </p:nvSpPr>
          <p:spPr>
            <a:xfrm>
              <a:off x="219150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839,000</a:t>
              </a:r>
            </a:p>
          </p:txBody>
        </p:sp>
        <p:sp>
          <p:nvSpPr>
            <p:cNvPr id="28" name="tx28"/>
            <p:cNvSpPr/>
            <p:nvPr/>
          </p:nvSpPr>
          <p:spPr>
            <a:xfrm>
              <a:off x="3396001" y="1554612"/>
              <a:ext cx="265013"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Mali</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199,000</a:t>
              </a:r>
            </a:p>
          </p:txBody>
        </p:sp>
        <p:sp>
          <p:nvSpPr>
            <p:cNvPr id="30" name="tx30"/>
            <p:cNvSpPr/>
            <p:nvPr/>
          </p:nvSpPr>
          <p:spPr>
            <a:xfrm>
              <a:off x="4371230" y="1552777"/>
              <a:ext cx="466085"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Guinea</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176,000</a:t>
              </a:r>
            </a:p>
          </p:txBody>
        </p:sp>
        <p:sp>
          <p:nvSpPr>
            <p:cNvPr id="32" name="tx32"/>
            <p:cNvSpPr/>
            <p:nvPr/>
          </p:nvSpPr>
          <p:spPr>
            <a:xfrm>
              <a:off x="5342612" y="1552777"/>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33" name="tx33"/>
            <p:cNvSpPr/>
            <p:nvPr/>
          </p:nvSpPr>
          <p:spPr>
            <a:xfrm>
              <a:off x="541879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175,000</a:t>
              </a:r>
            </a:p>
          </p:txBody>
        </p:sp>
        <p:sp>
          <p:nvSpPr>
            <p:cNvPr id="34" name="tx34"/>
            <p:cNvSpPr/>
            <p:nvPr/>
          </p:nvSpPr>
          <p:spPr>
            <a:xfrm>
              <a:off x="6352353" y="1552777"/>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35" name="tx35"/>
            <p:cNvSpPr/>
            <p:nvPr/>
          </p:nvSpPr>
          <p:spPr>
            <a:xfrm>
              <a:off x="649456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163,000</a:t>
              </a:r>
            </a:p>
          </p:txBody>
        </p:sp>
        <p:sp>
          <p:nvSpPr>
            <p:cNvPr id="36" name="tx36"/>
            <p:cNvSpPr/>
            <p:nvPr/>
          </p:nvSpPr>
          <p:spPr>
            <a:xfrm>
              <a:off x="7658796" y="1552777"/>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37" name="tx37"/>
            <p:cNvSpPr/>
            <p:nvPr/>
          </p:nvSpPr>
          <p:spPr>
            <a:xfrm>
              <a:off x="757032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125,000</a:t>
              </a:r>
            </a:p>
          </p:txBody>
        </p:sp>
        <p:sp>
          <p:nvSpPr>
            <p:cNvPr id="38" name="tx38"/>
            <p:cNvSpPr/>
            <p:nvPr/>
          </p:nvSpPr>
          <p:spPr>
            <a:xfrm>
              <a:off x="8754746" y="1552777"/>
              <a:ext cx="305171"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CAR</a:t>
              </a:r>
            </a:p>
          </p:txBody>
        </p:sp>
        <p:sp>
          <p:nvSpPr>
            <p:cNvPr id="39" name="tx39"/>
            <p:cNvSpPr/>
            <p:nvPr/>
          </p:nvSpPr>
          <p:spPr>
            <a:xfrm>
              <a:off x="864609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104,000</a:t>
              </a:r>
            </a:p>
          </p:txBody>
        </p:sp>
        <p:sp>
          <p:nvSpPr>
            <p:cNvPr id="40" name="tx40"/>
            <p:cNvSpPr/>
            <p:nvPr/>
          </p:nvSpPr>
          <p:spPr>
            <a:xfrm>
              <a:off x="9798257" y="1554612"/>
              <a:ext cx="36967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Benin</a:t>
              </a:r>
            </a:p>
          </p:txBody>
        </p:sp>
        <p:sp>
          <p:nvSpPr>
            <p:cNvPr id="41" name="tx41"/>
            <p:cNvSpPr/>
            <p:nvPr/>
          </p:nvSpPr>
          <p:spPr>
            <a:xfrm>
              <a:off x="9762051"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96,000</a:t>
              </a:r>
            </a:p>
          </p:txBody>
        </p:sp>
        <p:sp>
          <p:nvSpPr>
            <p:cNvPr id="42" name="tx42"/>
            <p:cNvSpPr/>
            <p:nvPr/>
          </p:nvSpPr>
          <p:spPr>
            <a:xfrm>
              <a:off x="10886161" y="1525888"/>
              <a:ext cx="345399"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a:t>
              </a:r>
            </a:p>
          </p:txBody>
        </p:sp>
        <p:sp>
          <p:nvSpPr>
            <p:cNvPr id="43" name="tx43"/>
            <p:cNvSpPr/>
            <p:nvPr/>
          </p:nvSpPr>
          <p:spPr>
            <a:xfrm>
              <a:off x="10837816"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3874914" y="3486476"/>
              <a:ext cx="122667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65" name="pt65"/>
            <p:cNvSpPr/>
            <p:nvPr/>
          </p:nvSpPr>
          <p:spPr>
            <a:xfrm>
              <a:off x="5195100"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5790705"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67" name="pt67"/>
            <p:cNvSpPr/>
            <p:nvPr/>
          </p:nvSpPr>
          <p:spPr>
            <a:xfrm>
              <a:off x="6506639"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8" name="pt68"/>
            <p:cNvSpPr/>
            <p:nvPr/>
          </p:nvSpPr>
          <p:spPr>
            <a:xfrm>
              <a:off x="7222572"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9" name="pt69"/>
            <p:cNvSpPr/>
            <p:nvPr/>
          </p:nvSpPr>
          <p:spPr>
            <a:xfrm>
              <a:off x="7938505"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70" name="tx70"/>
            <p:cNvSpPr/>
            <p:nvPr/>
          </p:nvSpPr>
          <p:spPr>
            <a:xfrm>
              <a:off x="5460221"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1" name="tx71"/>
            <p:cNvSpPr/>
            <p:nvPr/>
          </p:nvSpPr>
          <p:spPr>
            <a:xfrm>
              <a:off x="6055826"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60-69</a:t>
              </a:r>
            </a:p>
          </p:txBody>
        </p:sp>
        <p:sp>
          <p:nvSpPr>
            <p:cNvPr id="72" name="tx72"/>
            <p:cNvSpPr/>
            <p:nvPr/>
          </p:nvSpPr>
          <p:spPr>
            <a:xfrm>
              <a:off x="6771759"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3" name="tx73"/>
            <p:cNvSpPr/>
            <p:nvPr/>
          </p:nvSpPr>
          <p:spPr>
            <a:xfrm>
              <a:off x="7487693"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4" name="tx74"/>
            <p:cNvSpPr/>
            <p:nvPr/>
          </p:nvSpPr>
          <p:spPr>
            <a:xfrm>
              <a:off x="8203626"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75" name="tx75"/>
            <p:cNvSpPr/>
            <p:nvPr/>
          </p:nvSpPr>
          <p:spPr>
            <a:xfrm>
              <a:off x="731520" y="819543"/>
              <a:ext cx="4174628"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zero-dose children, 2023</a:t>
              </a:r>
            </a:p>
          </p:txBody>
        </p:sp>
        <p:sp>
          <p:nvSpPr>
            <p:cNvPr id="76" name="tx76"/>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0" name="tx80"/>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1" name="tx81"/>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2" name="tx82"/>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3" name="tx83"/>
            <p:cNvSpPr/>
            <p:nvPr/>
          </p:nvSpPr>
          <p:spPr>
            <a:xfrm>
              <a:off x="5585132" y="3842715"/>
              <a:ext cx="61191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zero-dose children while the outer bubble reflects size of target population    </a:t>
              </a:r>
            </a:p>
          </p:txBody>
        </p:sp>
      </p:grpSp>
      <p:sp>
        <p:nvSpPr>
          <p:cNvPr id="84"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4,275,000 zero-dose children in WCAR.
The top 10 countries (out of 24) accounted for 4,073,000 (95%) of zero-dose children in WCAR.
Nigeria had the highest number of zero-dose children (2,134,000), followed by DRC (839,000). These account for approximately 50% and 20% of zero-dose children in the region, respectively.
Absolute numbers of zero-dose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20208" y="2709665"/>
              <a:ext cx="4929038" cy="1287824"/>
            </a:xfrm>
            <a:custGeom>
              <a:avLst/>
              <a:pathLst>
                <a:path w="4929038" h="1287824">
                  <a:moveTo>
                    <a:pt x="0" y="1287824"/>
                  </a:moveTo>
                  <a:lnTo>
                    <a:pt x="49788" y="1287748"/>
                  </a:lnTo>
                  <a:lnTo>
                    <a:pt x="99576" y="1287659"/>
                  </a:lnTo>
                  <a:lnTo>
                    <a:pt x="149364" y="1287554"/>
                  </a:lnTo>
                  <a:lnTo>
                    <a:pt x="199153" y="1287431"/>
                  </a:lnTo>
                  <a:lnTo>
                    <a:pt x="248941" y="1287287"/>
                  </a:lnTo>
                  <a:lnTo>
                    <a:pt x="298729" y="1287117"/>
                  </a:lnTo>
                  <a:lnTo>
                    <a:pt x="348517" y="1286917"/>
                  </a:lnTo>
                  <a:lnTo>
                    <a:pt x="398306" y="1286683"/>
                  </a:lnTo>
                  <a:lnTo>
                    <a:pt x="448094" y="1286407"/>
                  </a:lnTo>
                  <a:lnTo>
                    <a:pt x="497882" y="1286084"/>
                  </a:lnTo>
                  <a:lnTo>
                    <a:pt x="547670" y="1285703"/>
                  </a:lnTo>
                  <a:lnTo>
                    <a:pt x="597459" y="1285257"/>
                  </a:lnTo>
                  <a:lnTo>
                    <a:pt x="647247" y="1284732"/>
                  </a:lnTo>
                  <a:lnTo>
                    <a:pt x="697035" y="1284116"/>
                  </a:lnTo>
                  <a:lnTo>
                    <a:pt x="746824" y="1283392"/>
                  </a:lnTo>
                  <a:lnTo>
                    <a:pt x="796612" y="1282543"/>
                  </a:lnTo>
                  <a:lnTo>
                    <a:pt x="846400" y="1281546"/>
                  </a:lnTo>
                  <a:lnTo>
                    <a:pt x="896188" y="1280376"/>
                  </a:lnTo>
                  <a:lnTo>
                    <a:pt x="945977" y="1279004"/>
                  </a:lnTo>
                  <a:lnTo>
                    <a:pt x="995765" y="1277394"/>
                  </a:lnTo>
                  <a:lnTo>
                    <a:pt x="1045553" y="1275508"/>
                  </a:lnTo>
                  <a:lnTo>
                    <a:pt x="1095341" y="1273298"/>
                  </a:lnTo>
                  <a:lnTo>
                    <a:pt x="1145130" y="1270710"/>
                  </a:lnTo>
                  <a:lnTo>
                    <a:pt x="1194918" y="1267681"/>
                  </a:lnTo>
                  <a:lnTo>
                    <a:pt x="1244706" y="1264140"/>
                  </a:lnTo>
                  <a:lnTo>
                    <a:pt x="1294495" y="1260002"/>
                  </a:lnTo>
                  <a:lnTo>
                    <a:pt x="1344283" y="1255173"/>
                  </a:lnTo>
                  <a:lnTo>
                    <a:pt x="1394071" y="1249545"/>
                  </a:lnTo>
                  <a:lnTo>
                    <a:pt x="1443859" y="1242993"/>
                  </a:lnTo>
                  <a:lnTo>
                    <a:pt x="1493648" y="1235379"/>
                  </a:lnTo>
                  <a:lnTo>
                    <a:pt x="1543436" y="1226548"/>
                  </a:lnTo>
                  <a:lnTo>
                    <a:pt x="1593224" y="1216328"/>
                  </a:lnTo>
                  <a:lnTo>
                    <a:pt x="1643012" y="1204531"/>
                  </a:lnTo>
                  <a:lnTo>
                    <a:pt x="1692801" y="1190954"/>
                  </a:lnTo>
                  <a:lnTo>
                    <a:pt x="1742589" y="1175381"/>
                  </a:lnTo>
                  <a:lnTo>
                    <a:pt x="1792377" y="1157589"/>
                  </a:lnTo>
                  <a:lnTo>
                    <a:pt x="1842166" y="1137353"/>
                  </a:lnTo>
                  <a:lnTo>
                    <a:pt x="1891954" y="1114453"/>
                  </a:lnTo>
                  <a:lnTo>
                    <a:pt x="1941742" y="1088688"/>
                  </a:lnTo>
                  <a:lnTo>
                    <a:pt x="1991530" y="1059885"/>
                  </a:lnTo>
                  <a:lnTo>
                    <a:pt x="2041319" y="1027919"/>
                  </a:lnTo>
                  <a:lnTo>
                    <a:pt x="2091107" y="992726"/>
                  </a:lnTo>
                  <a:lnTo>
                    <a:pt x="2140895" y="954321"/>
                  </a:lnTo>
                  <a:lnTo>
                    <a:pt x="2190683" y="912811"/>
                  </a:lnTo>
                  <a:lnTo>
                    <a:pt x="2240472" y="868410"/>
                  </a:lnTo>
                  <a:lnTo>
                    <a:pt x="2290260" y="821442"/>
                  </a:lnTo>
                  <a:lnTo>
                    <a:pt x="2340048" y="772340"/>
                  </a:lnTo>
                  <a:lnTo>
                    <a:pt x="2389837" y="721634"/>
                  </a:lnTo>
                  <a:lnTo>
                    <a:pt x="2439625" y="669932"/>
                  </a:lnTo>
                  <a:lnTo>
                    <a:pt x="2489413" y="617892"/>
                  </a:lnTo>
                  <a:lnTo>
                    <a:pt x="2539201" y="566190"/>
                  </a:lnTo>
                  <a:lnTo>
                    <a:pt x="2588990" y="515484"/>
                  </a:lnTo>
                  <a:lnTo>
                    <a:pt x="2638778" y="466382"/>
                  </a:lnTo>
                  <a:lnTo>
                    <a:pt x="2688566" y="419414"/>
                  </a:lnTo>
                  <a:lnTo>
                    <a:pt x="2738354" y="375013"/>
                  </a:lnTo>
                  <a:lnTo>
                    <a:pt x="2788143" y="333503"/>
                  </a:lnTo>
                  <a:lnTo>
                    <a:pt x="2837931" y="295097"/>
                  </a:lnTo>
                  <a:lnTo>
                    <a:pt x="2887719" y="259904"/>
                  </a:lnTo>
                  <a:lnTo>
                    <a:pt x="2937508" y="227938"/>
                  </a:lnTo>
                  <a:lnTo>
                    <a:pt x="2987296" y="199136"/>
                  </a:lnTo>
                  <a:lnTo>
                    <a:pt x="3037084" y="173370"/>
                  </a:lnTo>
                  <a:lnTo>
                    <a:pt x="3086872" y="150470"/>
                  </a:lnTo>
                  <a:lnTo>
                    <a:pt x="3136661" y="130234"/>
                  </a:lnTo>
                  <a:lnTo>
                    <a:pt x="3186449" y="112442"/>
                  </a:lnTo>
                  <a:lnTo>
                    <a:pt x="3236237" y="96870"/>
                  </a:lnTo>
                  <a:lnTo>
                    <a:pt x="3286025" y="83292"/>
                  </a:lnTo>
                  <a:lnTo>
                    <a:pt x="3335814" y="71495"/>
                  </a:lnTo>
                  <a:lnTo>
                    <a:pt x="3385602" y="61275"/>
                  </a:lnTo>
                  <a:lnTo>
                    <a:pt x="3435390" y="52444"/>
                  </a:lnTo>
                  <a:lnTo>
                    <a:pt x="3485179" y="44831"/>
                  </a:lnTo>
                  <a:lnTo>
                    <a:pt x="3534967" y="38279"/>
                  </a:lnTo>
                  <a:lnTo>
                    <a:pt x="3584755" y="32650"/>
                  </a:lnTo>
                  <a:lnTo>
                    <a:pt x="3634543" y="27821"/>
                  </a:lnTo>
                  <a:lnTo>
                    <a:pt x="3684332" y="23684"/>
                  </a:lnTo>
                  <a:lnTo>
                    <a:pt x="3734120" y="20142"/>
                  </a:lnTo>
                  <a:lnTo>
                    <a:pt x="3783908" y="17114"/>
                  </a:lnTo>
                  <a:lnTo>
                    <a:pt x="3833696" y="14526"/>
                  </a:lnTo>
                  <a:lnTo>
                    <a:pt x="3883485" y="12315"/>
                  </a:lnTo>
                  <a:lnTo>
                    <a:pt x="3933273" y="10429"/>
                  </a:lnTo>
                  <a:lnTo>
                    <a:pt x="3983061" y="8820"/>
                  </a:lnTo>
                  <a:lnTo>
                    <a:pt x="4032850" y="7447"/>
                  </a:lnTo>
                  <a:lnTo>
                    <a:pt x="4082638" y="6278"/>
                  </a:lnTo>
                  <a:lnTo>
                    <a:pt x="4132426" y="5281"/>
                  </a:lnTo>
                  <a:lnTo>
                    <a:pt x="4182214" y="4431"/>
                  </a:lnTo>
                  <a:lnTo>
                    <a:pt x="4232003" y="3708"/>
                  </a:lnTo>
                  <a:lnTo>
                    <a:pt x="4281791" y="3092"/>
                  </a:lnTo>
                  <a:lnTo>
                    <a:pt x="4331579" y="2567"/>
                  </a:lnTo>
                  <a:lnTo>
                    <a:pt x="4381367" y="2120"/>
                  </a:lnTo>
                  <a:lnTo>
                    <a:pt x="4431156" y="1740"/>
                  </a:lnTo>
                  <a:lnTo>
                    <a:pt x="4480944" y="1416"/>
                  </a:lnTo>
                  <a:lnTo>
                    <a:pt x="4530732" y="1141"/>
                  </a:lnTo>
                  <a:lnTo>
                    <a:pt x="4580521" y="906"/>
                  </a:lnTo>
                  <a:lnTo>
                    <a:pt x="4630309" y="706"/>
                  </a:lnTo>
                  <a:lnTo>
                    <a:pt x="4680097" y="537"/>
                  </a:lnTo>
                  <a:lnTo>
                    <a:pt x="4729885" y="392"/>
                  </a:lnTo>
                  <a:lnTo>
                    <a:pt x="4779674" y="269"/>
                  </a:lnTo>
                  <a:lnTo>
                    <a:pt x="4829462" y="164"/>
                  </a:lnTo>
                  <a:lnTo>
                    <a:pt x="4879250" y="75"/>
                  </a:lnTo>
                  <a:lnTo>
                    <a:pt x="4929038" y="0"/>
                  </a:lnTo>
                </a:path>
              </a:pathLst>
            </a:custGeom>
            <a:ln w="40651" cap="flat">
              <a:solidFill>
                <a:srgbClr val="D3D3D3">
                  <a:alpha val="100000"/>
                </a:srgbClr>
              </a:solidFill>
              <a:prstDash val="solid"/>
              <a:round/>
            </a:ln>
          </p:spPr>
          <p:txBody>
            <a:bodyPr/>
            <a:lstStyle/>
            <a:p/>
          </p:txBody>
        </p:sp>
        <p:sp>
          <p:nvSpPr>
            <p:cNvPr id="25" name="pl25"/>
            <p:cNvSpPr/>
            <p:nvPr/>
          </p:nvSpPr>
          <p:spPr>
            <a:xfrm>
              <a:off x="2420208" y="2966970"/>
              <a:ext cx="4929038" cy="0"/>
            </a:xfrm>
            <a:custGeom>
              <a:avLst/>
              <a:pathLst>
                <a:path w="4929038" h="0">
                  <a:moveTo>
                    <a:pt x="0" y="0"/>
                  </a:moveTo>
                  <a:lnTo>
                    <a:pt x="49788" y="0"/>
                  </a:lnTo>
                  <a:lnTo>
                    <a:pt x="99576" y="0"/>
                  </a:lnTo>
                  <a:lnTo>
                    <a:pt x="149364" y="0"/>
                  </a:lnTo>
                  <a:lnTo>
                    <a:pt x="199153" y="0"/>
                  </a:lnTo>
                  <a:lnTo>
                    <a:pt x="248941" y="0"/>
                  </a:lnTo>
                  <a:lnTo>
                    <a:pt x="298729" y="0"/>
                  </a:lnTo>
                  <a:lnTo>
                    <a:pt x="348517" y="0"/>
                  </a:lnTo>
                  <a:lnTo>
                    <a:pt x="398306" y="0"/>
                  </a:lnTo>
                  <a:lnTo>
                    <a:pt x="448094" y="0"/>
                  </a:lnTo>
                  <a:lnTo>
                    <a:pt x="497882" y="0"/>
                  </a:lnTo>
                  <a:lnTo>
                    <a:pt x="547670" y="0"/>
                  </a:lnTo>
                  <a:lnTo>
                    <a:pt x="597459" y="0"/>
                  </a:lnTo>
                  <a:lnTo>
                    <a:pt x="647247" y="0"/>
                  </a:lnTo>
                  <a:lnTo>
                    <a:pt x="697035" y="0"/>
                  </a:lnTo>
                  <a:lnTo>
                    <a:pt x="746824" y="0"/>
                  </a:lnTo>
                  <a:lnTo>
                    <a:pt x="796612" y="0"/>
                  </a:lnTo>
                  <a:lnTo>
                    <a:pt x="846400" y="0"/>
                  </a:lnTo>
                  <a:lnTo>
                    <a:pt x="896188" y="0"/>
                  </a:lnTo>
                  <a:lnTo>
                    <a:pt x="945977" y="0"/>
                  </a:lnTo>
                  <a:lnTo>
                    <a:pt x="995765" y="0"/>
                  </a:lnTo>
                  <a:lnTo>
                    <a:pt x="1045553" y="0"/>
                  </a:lnTo>
                  <a:lnTo>
                    <a:pt x="1095341" y="0"/>
                  </a:lnTo>
                  <a:lnTo>
                    <a:pt x="1145130" y="0"/>
                  </a:lnTo>
                  <a:lnTo>
                    <a:pt x="1194918" y="0"/>
                  </a:lnTo>
                  <a:lnTo>
                    <a:pt x="1244706" y="0"/>
                  </a:lnTo>
                  <a:lnTo>
                    <a:pt x="1294495" y="0"/>
                  </a:lnTo>
                  <a:lnTo>
                    <a:pt x="1344283" y="0"/>
                  </a:lnTo>
                  <a:lnTo>
                    <a:pt x="1394071" y="0"/>
                  </a:lnTo>
                  <a:lnTo>
                    <a:pt x="1443859" y="0"/>
                  </a:lnTo>
                  <a:lnTo>
                    <a:pt x="1493648" y="0"/>
                  </a:lnTo>
                  <a:lnTo>
                    <a:pt x="1543436" y="0"/>
                  </a:lnTo>
                  <a:lnTo>
                    <a:pt x="1593224" y="0"/>
                  </a:lnTo>
                  <a:lnTo>
                    <a:pt x="1643012" y="0"/>
                  </a:lnTo>
                  <a:lnTo>
                    <a:pt x="1692801" y="0"/>
                  </a:lnTo>
                  <a:lnTo>
                    <a:pt x="1742589" y="0"/>
                  </a:lnTo>
                  <a:lnTo>
                    <a:pt x="1792377" y="0"/>
                  </a:lnTo>
                  <a:lnTo>
                    <a:pt x="1842166" y="0"/>
                  </a:lnTo>
                  <a:lnTo>
                    <a:pt x="1891954" y="0"/>
                  </a:lnTo>
                  <a:lnTo>
                    <a:pt x="1941742" y="0"/>
                  </a:lnTo>
                  <a:lnTo>
                    <a:pt x="1991530" y="0"/>
                  </a:lnTo>
                  <a:lnTo>
                    <a:pt x="2041319" y="0"/>
                  </a:lnTo>
                  <a:lnTo>
                    <a:pt x="2091107" y="0"/>
                  </a:lnTo>
                  <a:lnTo>
                    <a:pt x="2140895" y="0"/>
                  </a:lnTo>
                  <a:lnTo>
                    <a:pt x="2190683" y="0"/>
                  </a:lnTo>
                  <a:lnTo>
                    <a:pt x="2240472" y="0"/>
                  </a:lnTo>
                  <a:lnTo>
                    <a:pt x="2290260" y="0"/>
                  </a:lnTo>
                  <a:lnTo>
                    <a:pt x="2340048" y="0"/>
                  </a:lnTo>
                  <a:lnTo>
                    <a:pt x="2389837" y="0"/>
                  </a:lnTo>
                  <a:lnTo>
                    <a:pt x="2439625" y="0"/>
                  </a:lnTo>
                  <a:lnTo>
                    <a:pt x="2489413" y="0"/>
                  </a:lnTo>
                  <a:lnTo>
                    <a:pt x="2539201" y="0"/>
                  </a:lnTo>
                  <a:lnTo>
                    <a:pt x="2588990" y="0"/>
                  </a:lnTo>
                  <a:lnTo>
                    <a:pt x="2638778" y="0"/>
                  </a:lnTo>
                  <a:lnTo>
                    <a:pt x="2688566" y="0"/>
                  </a:lnTo>
                  <a:lnTo>
                    <a:pt x="2738354" y="0"/>
                  </a:lnTo>
                  <a:lnTo>
                    <a:pt x="2788143" y="0"/>
                  </a:lnTo>
                  <a:lnTo>
                    <a:pt x="2837931" y="0"/>
                  </a:lnTo>
                  <a:lnTo>
                    <a:pt x="2887719" y="0"/>
                  </a:lnTo>
                  <a:lnTo>
                    <a:pt x="2937508" y="0"/>
                  </a:lnTo>
                  <a:lnTo>
                    <a:pt x="2987296" y="0"/>
                  </a:lnTo>
                  <a:lnTo>
                    <a:pt x="3037084" y="0"/>
                  </a:lnTo>
                  <a:lnTo>
                    <a:pt x="3086872" y="0"/>
                  </a:lnTo>
                  <a:lnTo>
                    <a:pt x="3136661" y="0"/>
                  </a:lnTo>
                  <a:lnTo>
                    <a:pt x="3186449" y="0"/>
                  </a:lnTo>
                  <a:lnTo>
                    <a:pt x="3236237" y="0"/>
                  </a:lnTo>
                  <a:lnTo>
                    <a:pt x="3286025" y="0"/>
                  </a:lnTo>
                  <a:lnTo>
                    <a:pt x="3335814" y="0"/>
                  </a:lnTo>
                  <a:lnTo>
                    <a:pt x="3385602" y="0"/>
                  </a:lnTo>
                  <a:lnTo>
                    <a:pt x="3435390" y="0"/>
                  </a:lnTo>
                  <a:lnTo>
                    <a:pt x="3485179" y="0"/>
                  </a:lnTo>
                  <a:lnTo>
                    <a:pt x="3534967" y="0"/>
                  </a:lnTo>
                  <a:lnTo>
                    <a:pt x="3584755" y="0"/>
                  </a:lnTo>
                  <a:lnTo>
                    <a:pt x="3634543" y="0"/>
                  </a:lnTo>
                  <a:lnTo>
                    <a:pt x="3684332" y="0"/>
                  </a:lnTo>
                  <a:lnTo>
                    <a:pt x="3734120" y="0"/>
                  </a:lnTo>
                  <a:lnTo>
                    <a:pt x="3783908" y="0"/>
                  </a:lnTo>
                  <a:lnTo>
                    <a:pt x="3833696" y="0"/>
                  </a:lnTo>
                  <a:lnTo>
                    <a:pt x="3883485" y="0"/>
                  </a:lnTo>
                  <a:lnTo>
                    <a:pt x="3933273" y="0"/>
                  </a:lnTo>
                  <a:lnTo>
                    <a:pt x="3983061" y="0"/>
                  </a:lnTo>
                  <a:lnTo>
                    <a:pt x="4032850" y="0"/>
                  </a:lnTo>
                  <a:lnTo>
                    <a:pt x="4082638" y="0"/>
                  </a:lnTo>
                  <a:lnTo>
                    <a:pt x="4132426" y="0"/>
                  </a:lnTo>
                  <a:lnTo>
                    <a:pt x="4182214" y="0"/>
                  </a:lnTo>
                  <a:lnTo>
                    <a:pt x="4232003" y="0"/>
                  </a:lnTo>
                  <a:lnTo>
                    <a:pt x="4281791" y="0"/>
                  </a:lnTo>
                  <a:lnTo>
                    <a:pt x="4331579" y="0"/>
                  </a:lnTo>
                  <a:lnTo>
                    <a:pt x="4381367" y="0"/>
                  </a:lnTo>
                  <a:lnTo>
                    <a:pt x="4431156" y="0"/>
                  </a:lnTo>
                  <a:lnTo>
                    <a:pt x="4480944" y="0"/>
                  </a:lnTo>
                  <a:lnTo>
                    <a:pt x="4530732" y="0"/>
                  </a:lnTo>
                  <a:lnTo>
                    <a:pt x="4580521" y="0"/>
                  </a:lnTo>
                  <a:lnTo>
                    <a:pt x="4630309" y="0"/>
                  </a:lnTo>
                  <a:lnTo>
                    <a:pt x="4680097" y="0"/>
                  </a:lnTo>
                  <a:lnTo>
                    <a:pt x="4729885" y="0"/>
                  </a:lnTo>
                  <a:lnTo>
                    <a:pt x="4779674" y="0"/>
                  </a:lnTo>
                  <a:lnTo>
                    <a:pt x="4829462" y="0"/>
                  </a:lnTo>
                  <a:lnTo>
                    <a:pt x="4879250" y="0"/>
                  </a:lnTo>
                  <a:lnTo>
                    <a:pt x="4929038" y="0"/>
                  </a:lnTo>
                </a:path>
              </a:pathLst>
            </a:custGeom>
            <a:ln w="40651" cap="flat">
              <a:solidFill>
                <a:srgbClr val="D3D3D3">
                  <a:alpha val="100000"/>
                </a:srgbClr>
              </a:solidFill>
              <a:prstDash val="solid"/>
              <a:round/>
            </a:ln>
          </p:spPr>
          <p:txBody>
            <a:bodyPr/>
            <a:lstStyle/>
            <a:p/>
          </p:txBody>
        </p:sp>
        <p:sp>
          <p:nvSpPr>
            <p:cNvPr id="26" name="pl26"/>
            <p:cNvSpPr/>
            <p:nvPr/>
          </p:nvSpPr>
          <p:spPr>
            <a:xfrm>
              <a:off x="2420208" y="5028959"/>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7" name="pl27"/>
            <p:cNvSpPr/>
            <p:nvPr/>
          </p:nvSpPr>
          <p:spPr>
            <a:xfrm>
              <a:off x="2420208" y="1678454"/>
              <a:ext cx="4929038" cy="515129"/>
            </a:xfrm>
            <a:custGeom>
              <a:avLst/>
              <a:pathLst>
                <a:path w="4929038" h="515129">
                  <a:moveTo>
                    <a:pt x="0" y="515129"/>
                  </a:moveTo>
                  <a:lnTo>
                    <a:pt x="49788" y="515099"/>
                  </a:lnTo>
                  <a:lnTo>
                    <a:pt x="99576" y="515063"/>
                  </a:lnTo>
                  <a:lnTo>
                    <a:pt x="149364" y="515021"/>
                  </a:lnTo>
                  <a:lnTo>
                    <a:pt x="199153" y="514972"/>
                  </a:lnTo>
                  <a:lnTo>
                    <a:pt x="248941" y="514914"/>
                  </a:lnTo>
                  <a:lnTo>
                    <a:pt x="298729" y="514847"/>
                  </a:lnTo>
                  <a:lnTo>
                    <a:pt x="348517" y="514767"/>
                  </a:lnTo>
                  <a:lnTo>
                    <a:pt x="398306" y="514673"/>
                  </a:lnTo>
                  <a:lnTo>
                    <a:pt x="448094" y="514563"/>
                  </a:lnTo>
                  <a:lnTo>
                    <a:pt x="497882" y="514433"/>
                  </a:lnTo>
                  <a:lnTo>
                    <a:pt x="547670" y="514281"/>
                  </a:lnTo>
                  <a:lnTo>
                    <a:pt x="597459" y="514102"/>
                  </a:lnTo>
                  <a:lnTo>
                    <a:pt x="647247" y="513892"/>
                  </a:lnTo>
                  <a:lnTo>
                    <a:pt x="697035" y="513646"/>
                  </a:lnTo>
                  <a:lnTo>
                    <a:pt x="746824" y="513357"/>
                  </a:lnTo>
                  <a:lnTo>
                    <a:pt x="796612" y="513017"/>
                  </a:lnTo>
                  <a:lnTo>
                    <a:pt x="846400" y="512618"/>
                  </a:lnTo>
                  <a:lnTo>
                    <a:pt x="896188" y="512150"/>
                  </a:lnTo>
                  <a:lnTo>
                    <a:pt x="945977" y="511601"/>
                  </a:lnTo>
                  <a:lnTo>
                    <a:pt x="995765" y="510957"/>
                  </a:lnTo>
                  <a:lnTo>
                    <a:pt x="1045553" y="510203"/>
                  </a:lnTo>
                  <a:lnTo>
                    <a:pt x="1095341" y="509319"/>
                  </a:lnTo>
                  <a:lnTo>
                    <a:pt x="1145130" y="508284"/>
                  </a:lnTo>
                  <a:lnTo>
                    <a:pt x="1194918" y="507072"/>
                  </a:lnTo>
                  <a:lnTo>
                    <a:pt x="1244706" y="505656"/>
                  </a:lnTo>
                  <a:lnTo>
                    <a:pt x="1294495" y="504001"/>
                  </a:lnTo>
                  <a:lnTo>
                    <a:pt x="1344283" y="502069"/>
                  </a:lnTo>
                  <a:lnTo>
                    <a:pt x="1394071" y="499818"/>
                  </a:lnTo>
                  <a:lnTo>
                    <a:pt x="1443859" y="497197"/>
                  </a:lnTo>
                  <a:lnTo>
                    <a:pt x="1493648" y="494151"/>
                  </a:lnTo>
                  <a:lnTo>
                    <a:pt x="1543436" y="490619"/>
                  </a:lnTo>
                  <a:lnTo>
                    <a:pt x="1593224" y="486531"/>
                  </a:lnTo>
                  <a:lnTo>
                    <a:pt x="1643012" y="481812"/>
                  </a:lnTo>
                  <a:lnTo>
                    <a:pt x="1692801" y="476381"/>
                  </a:lnTo>
                  <a:lnTo>
                    <a:pt x="1742589" y="470152"/>
                  </a:lnTo>
                  <a:lnTo>
                    <a:pt x="1792377" y="463035"/>
                  </a:lnTo>
                  <a:lnTo>
                    <a:pt x="1842166" y="454941"/>
                  </a:lnTo>
                  <a:lnTo>
                    <a:pt x="1891954" y="445781"/>
                  </a:lnTo>
                  <a:lnTo>
                    <a:pt x="1941742" y="435475"/>
                  </a:lnTo>
                  <a:lnTo>
                    <a:pt x="1991530" y="423954"/>
                  </a:lnTo>
                  <a:lnTo>
                    <a:pt x="2041319" y="411167"/>
                  </a:lnTo>
                  <a:lnTo>
                    <a:pt x="2091107" y="397090"/>
                  </a:lnTo>
                  <a:lnTo>
                    <a:pt x="2140895" y="381728"/>
                  </a:lnTo>
                  <a:lnTo>
                    <a:pt x="2190683" y="365124"/>
                  </a:lnTo>
                  <a:lnTo>
                    <a:pt x="2240472" y="347364"/>
                  </a:lnTo>
                  <a:lnTo>
                    <a:pt x="2290260" y="328576"/>
                  </a:lnTo>
                  <a:lnTo>
                    <a:pt x="2340048" y="308936"/>
                  </a:lnTo>
                  <a:lnTo>
                    <a:pt x="2389837" y="288653"/>
                  </a:lnTo>
                  <a:lnTo>
                    <a:pt x="2439625" y="267972"/>
                  </a:lnTo>
                  <a:lnTo>
                    <a:pt x="2489413" y="247156"/>
                  </a:lnTo>
                  <a:lnTo>
                    <a:pt x="2539201" y="226476"/>
                  </a:lnTo>
                  <a:lnTo>
                    <a:pt x="2588990" y="206193"/>
                  </a:lnTo>
                  <a:lnTo>
                    <a:pt x="2638778" y="186552"/>
                  </a:lnTo>
                  <a:lnTo>
                    <a:pt x="2688566" y="167765"/>
                  </a:lnTo>
                  <a:lnTo>
                    <a:pt x="2738354" y="150005"/>
                  </a:lnTo>
                  <a:lnTo>
                    <a:pt x="2788143" y="133401"/>
                  </a:lnTo>
                  <a:lnTo>
                    <a:pt x="2837931" y="118039"/>
                  </a:lnTo>
                  <a:lnTo>
                    <a:pt x="2887719" y="103961"/>
                  </a:lnTo>
                  <a:lnTo>
                    <a:pt x="2937508" y="91175"/>
                  </a:lnTo>
                  <a:lnTo>
                    <a:pt x="2987296" y="79654"/>
                  </a:lnTo>
                  <a:lnTo>
                    <a:pt x="3037084" y="69348"/>
                  </a:lnTo>
                  <a:lnTo>
                    <a:pt x="3086872" y="60188"/>
                  </a:lnTo>
                  <a:lnTo>
                    <a:pt x="3136661" y="52093"/>
                  </a:lnTo>
                  <a:lnTo>
                    <a:pt x="3186449" y="44977"/>
                  </a:lnTo>
                  <a:lnTo>
                    <a:pt x="3236237" y="38748"/>
                  </a:lnTo>
                  <a:lnTo>
                    <a:pt x="3286025" y="33317"/>
                  </a:lnTo>
                  <a:lnTo>
                    <a:pt x="3335814" y="28598"/>
                  </a:lnTo>
                  <a:lnTo>
                    <a:pt x="3385602" y="24510"/>
                  </a:lnTo>
                  <a:lnTo>
                    <a:pt x="3435390" y="20977"/>
                  </a:lnTo>
                  <a:lnTo>
                    <a:pt x="3485179" y="17932"/>
                  </a:lnTo>
                  <a:lnTo>
                    <a:pt x="3534967" y="15311"/>
                  </a:lnTo>
                  <a:lnTo>
                    <a:pt x="3584755" y="13060"/>
                  </a:lnTo>
                  <a:lnTo>
                    <a:pt x="3634543" y="11128"/>
                  </a:lnTo>
                  <a:lnTo>
                    <a:pt x="3684332" y="9473"/>
                  </a:lnTo>
                  <a:lnTo>
                    <a:pt x="3734120" y="8057"/>
                  </a:lnTo>
                  <a:lnTo>
                    <a:pt x="3783908" y="6845"/>
                  </a:lnTo>
                  <a:lnTo>
                    <a:pt x="3833696" y="5810"/>
                  </a:lnTo>
                  <a:lnTo>
                    <a:pt x="3883485" y="4926"/>
                  </a:lnTo>
                  <a:lnTo>
                    <a:pt x="3933273" y="4171"/>
                  </a:lnTo>
                  <a:lnTo>
                    <a:pt x="3983061" y="3528"/>
                  </a:lnTo>
                  <a:lnTo>
                    <a:pt x="4032850" y="2979"/>
                  </a:lnTo>
                  <a:lnTo>
                    <a:pt x="4082638" y="2511"/>
                  </a:lnTo>
                  <a:lnTo>
                    <a:pt x="4132426" y="2112"/>
                  </a:lnTo>
                  <a:lnTo>
                    <a:pt x="4182214" y="1772"/>
                  </a:lnTo>
                  <a:lnTo>
                    <a:pt x="4232003" y="1483"/>
                  </a:lnTo>
                  <a:lnTo>
                    <a:pt x="4281791" y="1236"/>
                  </a:lnTo>
                  <a:lnTo>
                    <a:pt x="4331579" y="1026"/>
                  </a:lnTo>
                  <a:lnTo>
                    <a:pt x="4381367" y="848"/>
                  </a:lnTo>
                  <a:lnTo>
                    <a:pt x="4431156" y="696"/>
                  </a:lnTo>
                  <a:lnTo>
                    <a:pt x="4480944" y="566"/>
                  </a:lnTo>
                  <a:lnTo>
                    <a:pt x="4530732" y="456"/>
                  </a:lnTo>
                  <a:lnTo>
                    <a:pt x="4580521" y="362"/>
                  </a:lnTo>
                  <a:lnTo>
                    <a:pt x="4630309" y="282"/>
                  </a:lnTo>
                  <a:lnTo>
                    <a:pt x="4680097" y="214"/>
                  </a:lnTo>
                  <a:lnTo>
                    <a:pt x="4729885" y="156"/>
                  </a:lnTo>
                  <a:lnTo>
                    <a:pt x="4779674" y="107"/>
                  </a:lnTo>
                  <a:lnTo>
                    <a:pt x="4829462" y="65"/>
                  </a:lnTo>
                  <a:lnTo>
                    <a:pt x="4879250" y="30"/>
                  </a:lnTo>
                  <a:lnTo>
                    <a:pt x="4929038" y="0"/>
                  </a:lnTo>
                </a:path>
              </a:pathLst>
            </a:custGeom>
            <a:ln w="40651" cap="flat">
              <a:solidFill>
                <a:srgbClr val="FE00FA">
                  <a:alpha val="100000"/>
                </a:srgbClr>
              </a:solidFill>
              <a:prstDash val="solid"/>
              <a:round/>
            </a:ln>
          </p:spPr>
          <p:txBody>
            <a:bodyPr/>
            <a:lstStyle/>
            <a:p/>
          </p:txBody>
        </p:sp>
        <p:sp>
          <p:nvSpPr>
            <p:cNvPr id="28" name="pl28"/>
            <p:cNvSpPr/>
            <p:nvPr/>
          </p:nvSpPr>
          <p:spPr>
            <a:xfrm>
              <a:off x="2420208" y="1420630"/>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9" name="pl29"/>
            <p:cNvSpPr/>
            <p:nvPr/>
          </p:nvSpPr>
          <p:spPr>
            <a:xfrm>
              <a:off x="2420208" y="905155"/>
              <a:ext cx="4929038" cy="257564"/>
            </a:xfrm>
            <a:custGeom>
              <a:avLst/>
              <a:pathLst>
                <a:path w="4929038" h="257564">
                  <a:moveTo>
                    <a:pt x="0" y="0"/>
                  </a:moveTo>
                  <a:lnTo>
                    <a:pt x="49788" y="15"/>
                  </a:lnTo>
                  <a:lnTo>
                    <a:pt x="99576" y="32"/>
                  </a:lnTo>
                  <a:lnTo>
                    <a:pt x="149364" y="53"/>
                  </a:lnTo>
                  <a:lnTo>
                    <a:pt x="199153" y="78"/>
                  </a:lnTo>
                  <a:lnTo>
                    <a:pt x="248941" y="107"/>
                  </a:lnTo>
                  <a:lnTo>
                    <a:pt x="298729" y="141"/>
                  </a:lnTo>
                  <a:lnTo>
                    <a:pt x="348517" y="181"/>
                  </a:lnTo>
                  <a:lnTo>
                    <a:pt x="398306" y="228"/>
                  </a:lnTo>
                  <a:lnTo>
                    <a:pt x="448094" y="283"/>
                  </a:lnTo>
                  <a:lnTo>
                    <a:pt x="497882" y="348"/>
                  </a:lnTo>
                  <a:lnTo>
                    <a:pt x="547670" y="424"/>
                  </a:lnTo>
                  <a:lnTo>
                    <a:pt x="597459" y="513"/>
                  </a:lnTo>
                  <a:lnTo>
                    <a:pt x="647247" y="618"/>
                  </a:lnTo>
                  <a:lnTo>
                    <a:pt x="697035" y="741"/>
                  </a:lnTo>
                  <a:lnTo>
                    <a:pt x="746824" y="886"/>
                  </a:lnTo>
                  <a:lnTo>
                    <a:pt x="796612" y="1056"/>
                  </a:lnTo>
                  <a:lnTo>
                    <a:pt x="846400" y="1255"/>
                  </a:lnTo>
                  <a:lnTo>
                    <a:pt x="896188" y="1489"/>
                  </a:lnTo>
                  <a:lnTo>
                    <a:pt x="945977" y="1764"/>
                  </a:lnTo>
                  <a:lnTo>
                    <a:pt x="995765" y="2085"/>
                  </a:lnTo>
                  <a:lnTo>
                    <a:pt x="1045553" y="2463"/>
                  </a:lnTo>
                  <a:lnTo>
                    <a:pt x="1095341" y="2905"/>
                  </a:lnTo>
                  <a:lnTo>
                    <a:pt x="1145130" y="3422"/>
                  </a:lnTo>
                  <a:lnTo>
                    <a:pt x="1194918" y="4028"/>
                  </a:lnTo>
                  <a:lnTo>
                    <a:pt x="1244706" y="4736"/>
                  </a:lnTo>
                  <a:lnTo>
                    <a:pt x="1294495" y="5564"/>
                  </a:lnTo>
                  <a:lnTo>
                    <a:pt x="1344283" y="6530"/>
                  </a:lnTo>
                  <a:lnTo>
                    <a:pt x="1394071" y="7655"/>
                  </a:lnTo>
                  <a:lnTo>
                    <a:pt x="1443859" y="8966"/>
                  </a:lnTo>
                  <a:lnTo>
                    <a:pt x="1493648" y="10488"/>
                  </a:lnTo>
                  <a:lnTo>
                    <a:pt x="1543436" y="12255"/>
                  </a:lnTo>
                  <a:lnTo>
                    <a:pt x="1593224" y="14299"/>
                  </a:lnTo>
                  <a:lnTo>
                    <a:pt x="1643012" y="16658"/>
                  </a:lnTo>
                  <a:lnTo>
                    <a:pt x="1692801" y="19374"/>
                  </a:lnTo>
                  <a:lnTo>
                    <a:pt x="1742589" y="22488"/>
                  </a:lnTo>
                  <a:lnTo>
                    <a:pt x="1792377" y="26046"/>
                  </a:lnTo>
                  <a:lnTo>
                    <a:pt x="1842166" y="30094"/>
                  </a:lnTo>
                  <a:lnTo>
                    <a:pt x="1891954" y="34674"/>
                  </a:lnTo>
                  <a:lnTo>
                    <a:pt x="1941742" y="39827"/>
                  </a:lnTo>
                  <a:lnTo>
                    <a:pt x="1991530" y="45587"/>
                  </a:lnTo>
                  <a:lnTo>
                    <a:pt x="2041319" y="51980"/>
                  </a:lnTo>
                  <a:lnTo>
                    <a:pt x="2091107" y="59019"/>
                  </a:lnTo>
                  <a:lnTo>
                    <a:pt x="2140895" y="66700"/>
                  </a:lnTo>
                  <a:lnTo>
                    <a:pt x="2190683" y="75002"/>
                  </a:lnTo>
                  <a:lnTo>
                    <a:pt x="2240472" y="83882"/>
                  </a:lnTo>
                  <a:lnTo>
                    <a:pt x="2290260" y="93276"/>
                  </a:lnTo>
                  <a:lnTo>
                    <a:pt x="2340048" y="103096"/>
                  </a:lnTo>
                  <a:lnTo>
                    <a:pt x="2389837" y="113238"/>
                  </a:lnTo>
                  <a:lnTo>
                    <a:pt x="2439625" y="123578"/>
                  </a:lnTo>
                  <a:lnTo>
                    <a:pt x="2489413" y="133986"/>
                  </a:lnTo>
                  <a:lnTo>
                    <a:pt x="2539201" y="144326"/>
                  </a:lnTo>
                  <a:lnTo>
                    <a:pt x="2588990" y="154468"/>
                  </a:lnTo>
                  <a:lnTo>
                    <a:pt x="2638778" y="164288"/>
                  </a:lnTo>
                  <a:lnTo>
                    <a:pt x="2688566" y="173682"/>
                  </a:lnTo>
                  <a:lnTo>
                    <a:pt x="2738354" y="182562"/>
                  </a:lnTo>
                  <a:lnTo>
                    <a:pt x="2788143" y="190864"/>
                  </a:lnTo>
                  <a:lnTo>
                    <a:pt x="2837931" y="198545"/>
                  </a:lnTo>
                  <a:lnTo>
                    <a:pt x="2887719" y="205583"/>
                  </a:lnTo>
                  <a:lnTo>
                    <a:pt x="2937508" y="211977"/>
                  </a:lnTo>
                  <a:lnTo>
                    <a:pt x="2987296" y="217737"/>
                  </a:lnTo>
                  <a:lnTo>
                    <a:pt x="3037084" y="222890"/>
                  </a:lnTo>
                  <a:lnTo>
                    <a:pt x="3086872" y="227470"/>
                  </a:lnTo>
                  <a:lnTo>
                    <a:pt x="3136661" y="231517"/>
                  </a:lnTo>
                  <a:lnTo>
                    <a:pt x="3186449" y="235076"/>
                  </a:lnTo>
                  <a:lnTo>
                    <a:pt x="3236237" y="238190"/>
                  </a:lnTo>
                  <a:lnTo>
                    <a:pt x="3286025" y="240906"/>
                  </a:lnTo>
                  <a:lnTo>
                    <a:pt x="3335814" y="243265"/>
                  </a:lnTo>
                  <a:lnTo>
                    <a:pt x="3385602" y="245309"/>
                  </a:lnTo>
                  <a:lnTo>
                    <a:pt x="3435390" y="247075"/>
                  </a:lnTo>
                  <a:lnTo>
                    <a:pt x="3485179" y="248598"/>
                  </a:lnTo>
                  <a:lnTo>
                    <a:pt x="3534967" y="249909"/>
                  </a:lnTo>
                  <a:lnTo>
                    <a:pt x="3584755" y="251034"/>
                  </a:lnTo>
                  <a:lnTo>
                    <a:pt x="3634543" y="252000"/>
                  </a:lnTo>
                  <a:lnTo>
                    <a:pt x="3684332" y="252828"/>
                  </a:lnTo>
                  <a:lnTo>
                    <a:pt x="3734120" y="253536"/>
                  </a:lnTo>
                  <a:lnTo>
                    <a:pt x="3783908" y="254142"/>
                  </a:lnTo>
                  <a:lnTo>
                    <a:pt x="3833696" y="254659"/>
                  </a:lnTo>
                  <a:lnTo>
                    <a:pt x="3883485" y="255101"/>
                  </a:lnTo>
                  <a:lnTo>
                    <a:pt x="3933273" y="255478"/>
                  </a:lnTo>
                  <a:lnTo>
                    <a:pt x="3983061" y="255800"/>
                  </a:lnTo>
                  <a:lnTo>
                    <a:pt x="4032850" y="256075"/>
                  </a:lnTo>
                  <a:lnTo>
                    <a:pt x="4082638" y="256309"/>
                  </a:lnTo>
                  <a:lnTo>
                    <a:pt x="4132426" y="256508"/>
                  </a:lnTo>
                  <a:lnTo>
                    <a:pt x="4182214" y="256678"/>
                  </a:lnTo>
                  <a:lnTo>
                    <a:pt x="4232003" y="256823"/>
                  </a:lnTo>
                  <a:lnTo>
                    <a:pt x="4281791" y="256946"/>
                  </a:lnTo>
                  <a:lnTo>
                    <a:pt x="4331579" y="257051"/>
                  </a:lnTo>
                  <a:lnTo>
                    <a:pt x="4381367" y="257140"/>
                  </a:lnTo>
                  <a:lnTo>
                    <a:pt x="4431156" y="257216"/>
                  </a:lnTo>
                  <a:lnTo>
                    <a:pt x="4480944" y="257281"/>
                  </a:lnTo>
                  <a:lnTo>
                    <a:pt x="4530732" y="257336"/>
                  </a:lnTo>
                  <a:lnTo>
                    <a:pt x="4580521" y="257383"/>
                  </a:lnTo>
                  <a:lnTo>
                    <a:pt x="4630309" y="257423"/>
                  </a:lnTo>
                  <a:lnTo>
                    <a:pt x="4680097" y="257457"/>
                  </a:lnTo>
                  <a:lnTo>
                    <a:pt x="4729885" y="257486"/>
                  </a:lnTo>
                  <a:lnTo>
                    <a:pt x="4779674" y="257510"/>
                  </a:lnTo>
                  <a:lnTo>
                    <a:pt x="4829462" y="257531"/>
                  </a:lnTo>
                  <a:lnTo>
                    <a:pt x="4879250" y="257549"/>
                  </a:lnTo>
                  <a:lnTo>
                    <a:pt x="4929038" y="257564"/>
                  </a:lnTo>
                </a:path>
              </a:pathLst>
            </a:custGeom>
            <a:ln w="40651" cap="flat">
              <a:solidFill>
                <a:srgbClr val="D3D3D3">
                  <a:alpha val="100000"/>
                </a:srgbClr>
              </a:solidFill>
              <a:prstDash val="solid"/>
              <a:round/>
            </a:ln>
          </p:spPr>
          <p:txBody>
            <a:bodyPr/>
            <a:lstStyle/>
            <a:p/>
          </p:txBody>
        </p:sp>
        <p:sp>
          <p:nvSpPr>
            <p:cNvPr id="30" name="pl30"/>
            <p:cNvSpPr/>
            <p:nvPr/>
          </p:nvSpPr>
          <p:spPr>
            <a:xfrm>
              <a:off x="2420208" y="1420803"/>
              <a:ext cx="4929038" cy="772694"/>
            </a:xfrm>
            <a:custGeom>
              <a:avLst/>
              <a:pathLst>
                <a:path w="4929038" h="772694">
                  <a:moveTo>
                    <a:pt x="0" y="0"/>
                  </a:moveTo>
                  <a:lnTo>
                    <a:pt x="49788" y="45"/>
                  </a:lnTo>
                  <a:lnTo>
                    <a:pt x="99576" y="98"/>
                  </a:lnTo>
                  <a:lnTo>
                    <a:pt x="149364" y="161"/>
                  </a:lnTo>
                  <a:lnTo>
                    <a:pt x="199153" y="235"/>
                  </a:lnTo>
                  <a:lnTo>
                    <a:pt x="248941" y="322"/>
                  </a:lnTo>
                  <a:lnTo>
                    <a:pt x="298729" y="424"/>
                  </a:lnTo>
                  <a:lnTo>
                    <a:pt x="348517" y="543"/>
                  </a:lnTo>
                  <a:lnTo>
                    <a:pt x="398306" y="684"/>
                  </a:lnTo>
                  <a:lnTo>
                    <a:pt x="448094" y="849"/>
                  </a:lnTo>
                  <a:lnTo>
                    <a:pt x="497882" y="1044"/>
                  </a:lnTo>
                  <a:lnTo>
                    <a:pt x="547670" y="1272"/>
                  </a:lnTo>
                  <a:lnTo>
                    <a:pt x="597459" y="1540"/>
                  </a:lnTo>
                  <a:lnTo>
                    <a:pt x="647247" y="1855"/>
                  </a:lnTo>
                  <a:lnTo>
                    <a:pt x="697035" y="2224"/>
                  </a:lnTo>
                  <a:lnTo>
                    <a:pt x="746824" y="2659"/>
                  </a:lnTo>
                  <a:lnTo>
                    <a:pt x="796612" y="3168"/>
                  </a:lnTo>
                  <a:lnTo>
                    <a:pt x="846400" y="3766"/>
                  </a:lnTo>
                  <a:lnTo>
                    <a:pt x="896188" y="4468"/>
                  </a:lnTo>
                  <a:lnTo>
                    <a:pt x="945977" y="5292"/>
                  </a:lnTo>
                  <a:lnTo>
                    <a:pt x="995765" y="6257"/>
                  </a:lnTo>
                  <a:lnTo>
                    <a:pt x="1045553" y="7389"/>
                  </a:lnTo>
                  <a:lnTo>
                    <a:pt x="1095341" y="8715"/>
                  </a:lnTo>
                  <a:lnTo>
                    <a:pt x="1145130" y="10268"/>
                  </a:lnTo>
                  <a:lnTo>
                    <a:pt x="1194918" y="12085"/>
                  </a:lnTo>
                  <a:lnTo>
                    <a:pt x="1244706" y="14210"/>
                  </a:lnTo>
                  <a:lnTo>
                    <a:pt x="1294495" y="16693"/>
                  </a:lnTo>
                  <a:lnTo>
                    <a:pt x="1344283" y="19590"/>
                  </a:lnTo>
                  <a:lnTo>
                    <a:pt x="1394071" y="22967"/>
                  </a:lnTo>
                  <a:lnTo>
                    <a:pt x="1443859" y="26898"/>
                  </a:lnTo>
                  <a:lnTo>
                    <a:pt x="1493648" y="31466"/>
                  </a:lnTo>
                  <a:lnTo>
                    <a:pt x="1543436" y="36765"/>
                  </a:lnTo>
                  <a:lnTo>
                    <a:pt x="1593224" y="42897"/>
                  </a:lnTo>
                  <a:lnTo>
                    <a:pt x="1643012" y="49975"/>
                  </a:lnTo>
                  <a:lnTo>
                    <a:pt x="1692801" y="58122"/>
                  </a:lnTo>
                  <a:lnTo>
                    <a:pt x="1742589" y="67465"/>
                  </a:lnTo>
                  <a:lnTo>
                    <a:pt x="1792377" y="78140"/>
                  </a:lnTo>
                  <a:lnTo>
                    <a:pt x="1842166" y="90282"/>
                  </a:lnTo>
                  <a:lnTo>
                    <a:pt x="1891954" y="104022"/>
                  </a:lnTo>
                  <a:lnTo>
                    <a:pt x="1941742" y="119481"/>
                  </a:lnTo>
                  <a:lnTo>
                    <a:pt x="1991530" y="136763"/>
                  </a:lnTo>
                  <a:lnTo>
                    <a:pt x="2041319" y="155942"/>
                  </a:lnTo>
                  <a:lnTo>
                    <a:pt x="2091107" y="177058"/>
                  </a:lnTo>
                  <a:lnTo>
                    <a:pt x="2140895" y="200102"/>
                  </a:lnTo>
                  <a:lnTo>
                    <a:pt x="2190683" y="225008"/>
                  </a:lnTo>
                  <a:lnTo>
                    <a:pt x="2240472" y="251648"/>
                  </a:lnTo>
                  <a:lnTo>
                    <a:pt x="2290260" y="279829"/>
                  </a:lnTo>
                  <a:lnTo>
                    <a:pt x="2340048" y="309290"/>
                  </a:lnTo>
                  <a:lnTo>
                    <a:pt x="2389837" y="339714"/>
                  </a:lnTo>
                  <a:lnTo>
                    <a:pt x="2439625" y="370735"/>
                  </a:lnTo>
                  <a:lnTo>
                    <a:pt x="2489413" y="401959"/>
                  </a:lnTo>
                  <a:lnTo>
                    <a:pt x="2539201" y="432980"/>
                  </a:lnTo>
                  <a:lnTo>
                    <a:pt x="2588990" y="463404"/>
                  </a:lnTo>
                  <a:lnTo>
                    <a:pt x="2638778" y="492865"/>
                  </a:lnTo>
                  <a:lnTo>
                    <a:pt x="2688566" y="521046"/>
                  </a:lnTo>
                  <a:lnTo>
                    <a:pt x="2738354" y="547686"/>
                  </a:lnTo>
                  <a:lnTo>
                    <a:pt x="2788143" y="572592"/>
                  </a:lnTo>
                  <a:lnTo>
                    <a:pt x="2837931" y="595636"/>
                  </a:lnTo>
                  <a:lnTo>
                    <a:pt x="2887719" y="616751"/>
                  </a:lnTo>
                  <a:lnTo>
                    <a:pt x="2937508" y="635931"/>
                  </a:lnTo>
                  <a:lnTo>
                    <a:pt x="2987296" y="653213"/>
                  </a:lnTo>
                  <a:lnTo>
                    <a:pt x="3037084" y="668672"/>
                  </a:lnTo>
                  <a:lnTo>
                    <a:pt x="3086872" y="682412"/>
                  </a:lnTo>
                  <a:lnTo>
                    <a:pt x="3136661" y="694553"/>
                  </a:lnTo>
                  <a:lnTo>
                    <a:pt x="3186449" y="705228"/>
                  </a:lnTo>
                  <a:lnTo>
                    <a:pt x="3236237" y="714572"/>
                  </a:lnTo>
                  <a:lnTo>
                    <a:pt x="3286025" y="722718"/>
                  </a:lnTo>
                  <a:lnTo>
                    <a:pt x="3335814" y="729797"/>
                  </a:lnTo>
                  <a:lnTo>
                    <a:pt x="3385602" y="735929"/>
                  </a:lnTo>
                  <a:lnTo>
                    <a:pt x="3435390" y="741227"/>
                  </a:lnTo>
                  <a:lnTo>
                    <a:pt x="3485179" y="745796"/>
                  </a:lnTo>
                  <a:lnTo>
                    <a:pt x="3534967" y="749727"/>
                  </a:lnTo>
                  <a:lnTo>
                    <a:pt x="3584755" y="753104"/>
                  </a:lnTo>
                  <a:lnTo>
                    <a:pt x="3634543" y="756001"/>
                  </a:lnTo>
                  <a:lnTo>
                    <a:pt x="3684332" y="758484"/>
                  </a:lnTo>
                  <a:lnTo>
                    <a:pt x="3734120" y="760608"/>
                  </a:lnTo>
                  <a:lnTo>
                    <a:pt x="3783908" y="762426"/>
                  </a:lnTo>
                  <a:lnTo>
                    <a:pt x="3833696" y="763979"/>
                  </a:lnTo>
                  <a:lnTo>
                    <a:pt x="3883485" y="765305"/>
                  </a:lnTo>
                  <a:lnTo>
                    <a:pt x="3933273" y="766436"/>
                  </a:lnTo>
                  <a:lnTo>
                    <a:pt x="3983061" y="767402"/>
                  </a:lnTo>
                  <a:lnTo>
                    <a:pt x="4032850" y="768225"/>
                  </a:lnTo>
                  <a:lnTo>
                    <a:pt x="4082638" y="768927"/>
                  </a:lnTo>
                  <a:lnTo>
                    <a:pt x="4132426" y="769525"/>
                  </a:lnTo>
                  <a:lnTo>
                    <a:pt x="4182214" y="770035"/>
                  </a:lnTo>
                  <a:lnTo>
                    <a:pt x="4232003" y="770469"/>
                  </a:lnTo>
                  <a:lnTo>
                    <a:pt x="4281791" y="770839"/>
                  </a:lnTo>
                  <a:lnTo>
                    <a:pt x="4331579" y="771154"/>
                  </a:lnTo>
                  <a:lnTo>
                    <a:pt x="4381367" y="771422"/>
                  </a:lnTo>
                  <a:lnTo>
                    <a:pt x="4431156" y="771650"/>
                  </a:lnTo>
                  <a:lnTo>
                    <a:pt x="4480944" y="771844"/>
                  </a:lnTo>
                  <a:lnTo>
                    <a:pt x="4530732" y="772010"/>
                  </a:lnTo>
                  <a:lnTo>
                    <a:pt x="4580521" y="772150"/>
                  </a:lnTo>
                  <a:lnTo>
                    <a:pt x="4630309" y="772270"/>
                  </a:lnTo>
                  <a:lnTo>
                    <a:pt x="4680097" y="772372"/>
                  </a:lnTo>
                  <a:lnTo>
                    <a:pt x="4729885" y="772459"/>
                  </a:lnTo>
                  <a:lnTo>
                    <a:pt x="4779674" y="772532"/>
                  </a:lnTo>
                  <a:lnTo>
                    <a:pt x="4829462" y="772595"/>
                  </a:lnTo>
                  <a:lnTo>
                    <a:pt x="4879250" y="772649"/>
                  </a:lnTo>
                  <a:lnTo>
                    <a:pt x="4929038" y="772694"/>
                  </a:lnTo>
                </a:path>
              </a:pathLst>
            </a:custGeom>
            <a:ln w="40651" cap="flat">
              <a:solidFill>
                <a:srgbClr val="D3D3D3">
                  <a:alpha val="100000"/>
                </a:srgbClr>
              </a:solidFill>
              <a:prstDash val="solid"/>
              <a:round/>
            </a:ln>
          </p:spPr>
          <p:txBody>
            <a:bodyPr/>
            <a:lstStyle/>
            <a:p/>
          </p:txBody>
        </p:sp>
        <p:sp>
          <p:nvSpPr>
            <p:cNvPr id="31" name="pl31"/>
            <p:cNvSpPr/>
            <p:nvPr/>
          </p:nvSpPr>
          <p:spPr>
            <a:xfrm>
              <a:off x="2420208" y="3998181"/>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2" name="pl32"/>
            <p:cNvSpPr/>
            <p:nvPr/>
          </p:nvSpPr>
          <p:spPr>
            <a:xfrm>
              <a:off x="2420208" y="425574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3" name="pl33"/>
            <p:cNvSpPr/>
            <p:nvPr/>
          </p:nvSpPr>
          <p:spPr>
            <a:xfrm>
              <a:off x="2420208" y="3225572"/>
              <a:ext cx="4929038" cy="2575648"/>
            </a:xfrm>
            <a:custGeom>
              <a:avLst/>
              <a:pathLst>
                <a:path w="4929038" h="2575648">
                  <a:moveTo>
                    <a:pt x="0" y="0"/>
                  </a:moveTo>
                  <a:lnTo>
                    <a:pt x="49788" y="151"/>
                  </a:lnTo>
                  <a:lnTo>
                    <a:pt x="99576" y="329"/>
                  </a:lnTo>
                  <a:lnTo>
                    <a:pt x="149364" y="538"/>
                  </a:lnTo>
                  <a:lnTo>
                    <a:pt x="199153" y="784"/>
                  </a:lnTo>
                  <a:lnTo>
                    <a:pt x="248941" y="1074"/>
                  </a:lnTo>
                  <a:lnTo>
                    <a:pt x="298729" y="1413"/>
                  </a:lnTo>
                  <a:lnTo>
                    <a:pt x="348517" y="1812"/>
                  </a:lnTo>
                  <a:lnTo>
                    <a:pt x="398306" y="2282"/>
                  </a:lnTo>
                  <a:lnTo>
                    <a:pt x="448094" y="2833"/>
                  </a:lnTo>
                  <a:lnTo>
                    <a:pt x="497882" y="3480"/>
                  </a:lnTo>
                  <a:lnTo>
                    <a:pt x="547670" y="4241"/>
                  </a:lnTo>
                  <a:lnTo>
                    <a:pt x="597459" y="5134"/>
                  </a:lnTo>
                  <a:lnTo>
                    <a:pt x="647247" y="6184"/>
                  </a:lnTo>
                  <a:lnTo>
                    <a:pt x="697035" y="7416"/>
                  </a:lnTo>
                  <a:lnTo>
                    <a:pt x="746824" y="8863"/>
                  </a:lnTo>
                  <a:lnTo>
                    <a:pt x="796612" y="10562"/>
                  </a:lnTo>
                  <a:lnTo>
                    <a:pt x="846400" y="12556"/>
                  </a:lnTo>
                  <a:lnTo>
                    <a:pt x="896188" y="14895"/>
                  </a:lnTo>
                  <a:lnTo>
                    <a:pt x="945977" y="17640"/>
                  </a:lnTo>
                  <a:lnTo>
                    <a:pt x="995765" y="20859"/>
                  </a:lnTo>
                  <a:lnTo>
                    <a:pt x="1045553" y="24631"/>
                  </a:lnTo>
                  <a:lnTo>
                    <a:pt x="1095341" y="29052"/>
                  </a:lnTo>
                  <a:lnTo>
                    <a:pt x="1145130" y="34228"/>
                  </a:lnTo>
                  <a:lnTo>
                    <a:pt x="1194918" y="40285"/>
                  </a:lnTo>
                  <a:lnTo>
                    <a:pt x="1244706" y="47368"/>
                  </a:lnTo>
                  <a:lnTo>
                    <a:pt x="1294495" y="55643"/>
                  </a:lnTo>
                  <a:lnTo>
                    <a:pt x="1344283" y="65301"/>
                  </a:lnTo>
                  <a:lnTo>
                    <a:pt x="1394071" y="76558"/>
                  </a:lnTo>
                  <a:lnTo>
                    <a:pt x="1443859" y="89662"/>
                  </a:lnTo>
                  <a:lnTo>
                    <a:pt x="1493648" y="104889"/>
                  </a:lnTo>
                  <a:lnTo>
                    <a:pt x="1543436" y="122551"/>
                  </a:lnTo>
                  <a:lnTo>
                    <a:pt x="1593224" y="142991"/>
                  </a:lnTo>
                  <a:lnTo>
                    <a:pt x="1643012" y="166585"/>
                  </a:lnTo>
                  <a:lnTo>
                    <a:pt x="1692801" y="193740"/>
                  </a:lnTo>
                  <a:lnTo>
                    <a:pt x="1742589" y="224885"/>
                  </a:lnTo>
                  <a:lnTo>
                    <a:pt x="1792377" y="260469"/>
                  </a:lnTo>
                  <a:lnTo>
                    <a:pt x="1842166" y="300941"/>
                  </a:lnTo>
                  <a:lnTo>
                    <a:pt x="1891954" y="346741"/>
                  </a:lnTo>
                  <a:lnTo>
                    <a:pt x="1941742" y="398272"/>
                  </a:lnTo>
                  <a:lnTo>
                    <a:pt x="1991530" y="455877"/>
                  </a:lnTo>
                  <a:lnTo>
                    <a:pt x="2041319" y="519808"/>
                  </a:lnTo>
                  <a:lnTo>
                    <a:pt x="2091107" y="590195"/>
                  </a:lnTo>
                  <a:lnTo>
                    <a:pt x="2140895" y="667006"/>
                  </a:lnTo>
                  <a:lnTo>
                    <a:pt x="2190683" y="750026"/>
                  </a:lnTo>
                  <a:lnTo>
                    <a:pt x="2240472" y="838828"/>
                  </a:lnTo>
                  <a:lnTo>
                    <a:pt x="2290260" y="932764"/>
                  </a:lnTo>
                  <a:lnTo>
                    <a:pt x="2340048" y="1030968"/>
                  </a:lnTo>
                  <a:lnTo>
                    <a:pt x="2389837" y="1132380"/>
                  </a:lnTo>
                  <a:lnTo>
                    <a:pt x="2439625" y="1235784"/>
                  </a:lnTo>
                  <a:lnTo>
                    <a:pt x="2489413" y="1339864"/>
                  </a:lnTo>
                  <a:lnTo>
                    <a:pt x="2539201" y="1443268"/>
                  </a:lnTo>
                  <a:lnTo>
                    <a:pt x="2588990" y="1544680"/>
                  </a:lnTo>
                  <a:lnTo>
                    <a:pt x="2638778" y="1642884"/>
                  </a:lnTo>
                  <a:lnTo>
                    <a:pt x="2688566" y="1736820"/>
                  </a:lnTo>
                  <a:lnTo>
                    <a:pt x="2738354" y="1825622"/>
                  </a:lnTo>
                  <a:lnTo>
                    <a:pt x="2788143" y="1908642"/>
                  </a:lnTo>
                  <a:lnTo>
                    <a:pt x="2837931" y="1985453"/>
                  </a:lnTo>
                  <a:lnTo>
                    <a:pt x="2887719" y="2055839"/>
                  </a:lnTo>
                  <a:lnTo>
                    <a:pt x="2937508" y="2119771"/>
                  </a:lnTo>
                  <a:lnTo>
                    <a:pt x="2987296" y="2177376"/>
                  </a:lnTo>
                  <a:lnTo>
                    <a:pt x="3037084" y="2228907"/>
                  </a:lnTo>
                  <a:lnTo>
                    <a:pt x="3086872" y="2274707"/>
                  </a:lnTo>
                  <a:lnTo>
                    <a:pt x="3136661" y="2315179"/>
                  </a:lnTo>
                  <a:lnTo>
                    <a:pt x="3186449" y="2350763"/>
                  </a:lnTo>
                  <a:lnTo>
                    <a:pt x="3236237" y="2381908"/>
                  </a:lnTo>
                  <a:lnTo>
                    <a:pt x="3286025" y="2409063"/>
                  </a:lnTo>
                  <a:lnTo>
                    <a:pt x="3335814" y="2432657"/>
                  </a:lnTo>
                  <a:lnTo>
                    <a:pt x="3385602" y="2453097"/>
                  </a:lnTo>
                  <a:lnTo>
                    <a:pt x="3435390" y="2470759"/>
                  </a:lnTo>
                  <a:lnTo>
                    <a:pt x="3485179" y="2485986"/>
                  </a:lnTo>
                  <a:lnTo>
                    <a:pt x="3534967" y="2499090"/>
                  </a:lnTo>
                  <a:lnTo>
                    <a:pt x="3584755" y="2510347"/>
                  </a:lnTo>
                  <a:lnTo>
                    <a:pt x="3634543" y="2520005"/>
                  </a:lnTo>
                  <a:lnTo>
                    <a:pt x="3684332" y="2528280"/>
                  </a:lnTo>
                  <a:lnTo>
                    <a:pt x="3734120" y="2535363"/>
                  </a:lnTo>
                  <a:lnTo>
                    <a:pt x="3783908" y="2541420"/>
                  </a:lnTo>
                  <a:lnTo>
                    <a:pt x="3833696" y="2546596"/>
                  </a:lnTo>
                  <a:lnTo>
                    <a:pt x="3883485" y="2551017"/>
                  </a:lnTo>
                  <a:lnTo>
                    <a:pt x="3933273" y="2554789"/>
                  </a:lnTo>
                  <a:lnTo>
                    <a:pt x="3983061" y="2558008"/>
                  </a:lnTo>
                  <a:lnTo>
                    <a:pt x="4032850" y="2560753"/>
                  </a:lnTo>
                  <a:lnTo>
                    <a:pt x="4082638" y="2563092"/>
                  </a:lnTo>
                  <a:lnTo>
                    <a:pt x="4132426" y="2565086"/>
                  </a:lnTo>
                  <a:lnTo>
                    <a:pt x="4182214" y="2566785"/>
                  </a:lnTo>
                  <a:lnTo>
                    <a:pt x="4232003" y="2568232"/>
                  </a:lnTo>
                  <a:lnTo>
                    <a:pt x="4281791" y="2569464"/>
                  </a:lnTo>
                  <a:lnTo>
                    <a:pt x="4331579" y="2570514"/>
                  </a:lnTo>
                  <a:lnTo>
                    <a:pt x="4381367" y="2571407"/>
                  </a:lnTo>
                  <a:lnTo>
                    <a:pt x="4431156" y="2572168"/>
                  </a:lnTo>
                  <a:lnTo>
                    <a:pt x="4480944" y="2572815"/>
                  </a:lnTo>
                  <a:lnTo>
                    <a:pt x="4530732" y="2573366"/>
                  </a:lnTo>
                  <a:lnTo>
                    <a:pt x="4580521" y="2573835"/>
                  </a:lnTo>
                  <a:lnTo>
                    <a:pt x="4630309" y="2574235"/>
                  </a:lnTo>
                  <a:lnTo>
                    <a:pt x="4680097" y="2574574"/>
                  </a:lnTo>
                  <a:lnTo>
                    <a:pt x="4729885" y="2574863"/>
                  </a:lnTo>
                  <a:lnTo>
                    <a:pt x="4779674" y="2575109"/>
                  </a:lnTo>
                  <a:lnTo>
                    <a:pt x="4829462" y="2575319"/>
                  </a:lnTo>
                  <a:lnTo>
                    <a:pt x="4879250" y="2575497"/>
                  </a:lnTo>
                  <a:lnTo>
                    <a:pt x="4929038" y="2575648"/>
                  </a:lnTo>
                </a:path>
              </a:pathLst>
            </a:custGeom>
            <a:ln w="40651" cap="flat">
              <a:solidFill>
                <a:srgbClr val="D3D3D3">
                  <a:alpha val="100000"/>
                </a:srgbClr>
              </a:solidFill>
              <a:prstDash val="solid"/>
              <a:round/>
            </a:ln>
          </p:spPr>
          <p:txBody>
            <a:bodyPr/>
            <a:lstStyle/>
            <a:p/>
          </p:txBody>
        </p:sp>
        <p:sp>
          <p:nvSpPr>
            <p:cNvPr id="34" name="pl34"/>
            <p:cNvSpPr/>
            <p:nvPr/>
          </p:nvSpPr>
          <p:spPr>
            <a:xfrm>
              <a:off x="2420208" y="90515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FEAF16">
                  <a:alpha val="100000"/>
                </a:srgbClr>
              </a:solidFill>
              <a:prstDash val="solid"/>
              <a:round/>
            </a:ln>
          </p:spPr>
          <p:txBody>
            <a:bodyPr/>
            <a:lstStyle/>
            <a:p/>
          </p:txBody>
        </p:sp>
        <p:sp>
          <p:nvSpPr>
            <p:cNvPr id="35" name="pl35"/>
            <p:cNvSpPr/>
            <p:nvPr/>
          </p:nvSpPr>
          <p:spPr>
            <a:xfrm>
              <a:off x="2420208" y="2709405"/>
              <a:ext cx="4929038" cy="515129"/>
            </a:xfrm>
            <a:custGeom>
              <a:avLst/>
              <a:pathLst>
                <a:path w="4929038" h="515129">
                  <a:moveTo>
                    <a:pt x="0" y="0"/>
                  </a:moveTo>
                  <a:lnTo>
                    <a:pt x="49788" y="30"/>
                  </a:lnTo>
                  <a:lnTo>
                    <a:pt x="99576" y="65"/>
                  </a:lnTo>
                  <a:lnTo>
                    <a:pt x="149364" y="107"/>
                  </a:lnTo>
                  <a:lnTo>
                    <a:pt x="199153" y="156"/>
                  </a:lnTo>
                  <a:lnTo>
                    <a:pt x="248941" y="214"/>
                  </a:lnTo>
                  <a:lnTo>
                    <a:pt x="298729" y="282"/>
                  </a:lnTo>
                  <a:lnTo>
                    <a:pt x="348517" y="362"/>
                  </a:lnTo>
                  <a:lnTo>
                    <a:pt x="398306" y="456"/>
                  </a:lnTo>
                  <a:lnTo>
                    <a:pt x="448094" y="566"/>
                  </a:lnTo>
                  <a:lnTo>
                    <a:pt x="497882" y="696"/>
                  </a:lnTo>
                  <a:lnTo>
                    <a:pt x="547670" y="848"/>
                  </a:lnTo>
                  <a:lnTo>
                    <a:pt x="597459" y="1026"/>
                  </a:lnTo>
                  <a:lnTo>
                    <a:pt x="647247" y="1236"/>
                  </a:lnTo>
                  <a:lnTo>
                    <a:pt x="697035" y="1483"/>
                  </a:lnTo>
                  <a:lnTo>
                    <a:pt x="746824" y="1772"/>
                  </a:lnTo>
                  <a:lnTo>
                    <a:pt x="796612" y="2112"/>
                  </a:lnTo>
                  <a:lnTo>
                    <a:pt x="846400" y="2511"/>
                  </a:lnTo>
                  <a:lnTo>
                    <a:pt x="896188" y="2979"/>
                  </a:lnTo>
                  <a:lnTo>
                    <a:pt x="945977" y="3528"/>
                  </a:lnTo>
                  <a:lnTo>
                    <a:pt x="995765" y="4171"/>
                  </a:lnTo>
                  <a:lnTo>
                    <a:pt x="1045553" y="4926"/>
                  </a:lnTo>
                  <a:lnTo>
                    <a:pt x="1095341" y="5810"/>
                  </a:lnTo>
                  <a:lnTo>
                    <a:pt x="1145130" y="6845"/>
                  </a:lnTo>
                  <a:lnTo>
                    <a:pt x="1194918" y="8057"/>
                  </a:lnTo>
                  <a:lnTo>
                    <a:pt x="1244706" y="9473"/>
                  </a:lnTo>
                  <a:lnTo>
                    <a:pt x="1294495" y="11128"/>
                  </a:lnTo>
                  <a:lnTo>
                    <a:pt x="1344283" y="13060"/>
                  </a:lnTo>
                  <a:lnTo>
                    <a:pt x="1394071" y="15311"/>
                  </a:lnTo>
                  <a:lnTo>
                    <a:pt x="1443859" y="17932"/>
                  </a:lnTo>
                  <a:lnTo>
                    <a:pt x="1493648" y="20977"/>
                  </a:lnTo>
                  <a:lnTo>
                    <a:pt x="1543436" y="24510"/>
                  </a:lnTo>
                  <a:lnTo>
                    <a:pt x="1593224" y="28598"/>
                  </a:lnTo>
                  <a:lnTo>
                    <a:pt x="1643012" y="33317"/>
                  </a:lnTo>
                  <a:lnTo>
                    <a:pt x="1692801" y="38748"/>
                  </a:lnTo>
                  <a:lnTo>
                    <a:pt x="1742589" y="44977"/>
                  </a:lnTo>
                  <a:lnTo>
                    <a:pt x="1792377" y="52093"/>
                  </a:lnTo>
                  <a:lnTo>
                    <a:pt x="1842166" y="60188"/>
                  </a:lnTo>
                  <a:lnTo>
                    <a:pt x="1891954" y="69348"/>
                  </a:lnTo>
                  <a:lnTo>
                    <a:pt x="1941742" y="79654"/>
                  </a:lnTo>
                  <a:lnTo>
                    <a:pt x="1991530" y="91175"/>
                  </a:lnTo>
                  <a:lnTo>
                    <a:pt x="2041319" y="103961"/>
                  </a:lnTo>
                  <a:lnTo>
                    <a:pt x="2091107" y="118039"/>
                  </a:lnTo>
                  <a:lnTo>
                    <a:pt x="2140895" y="133401"/>
                  </a:lnTo>
                  <a:lnTo>
                    <a:pt x="2190683" y="150005"/>
                  </a:lnTo>
                  <a:lnTo>
                    <a:pt x="2240472" y="167765"/>
                  </a:lnTo>
                  <a:lnTo>
                    <a:pt x="2290260" y="186552"/>
                  </a:lnTo>
                  <a:lnTo>
                    <a:pt x="2340048" y="206193"/>
                  </a:lnTo>
                  <a:lnTo>
                    <a:pt x="2389837" y="226476"/>
                  </a:lnTo>
                  <a:lnTo>
                    <a:pt x="2439625" y="247156"/>
                  </a:lnTo>
                  <a:lnTo>
                    <a:pt x="2489413" y="267972"/>
                  </a:lnTo>
                  <a:lnTo>
                    <a:pt x="2539201" y="288653"/>
                  </a:lnTo>
                  <a:lnTo>
                    <a:pt x="2588990" y="308936"/>
                  </a:lnTo>
                  <a:lnTo>
                    <a:pt x="2638778" y="328576"/>
                  </a:lnTo>
                  <a:lnTo>
                    <a:pt x="2688566" y="347364"/>
                  </a:lnTo>
                  <a:lnTo>
                    <a:pt x="2738354" y="365124"/>
                  </a:lnTo>
                  <a:lnTo>
                    <a:pt x="2788143" y="381728"/>
                  </a:lnTo>
                  <a:lnTo>
                    <a:pt x="2837931" y="397090"/>
                  </a:lnTo>
                  <a:lnTo>
                    <a:pt x="2887719" y="411167"/>
                  </a:lnTo>
                  <a:lnTo>
                    <a:pt x="2937508" y="423954"/>
                  </a:lnTo>
                  <a:lnTo>
                    <a:pt x="2987296" y="435475"/>
                  </a:lnTo>
                  <a:lnTo>
                    <a:pt x="3037084" y="445781"/>
                  </a:lnTo>
                  <a:lnTo>
                    <a:pt x="3086872" y="454941"/>
                  </a:lnTo>
                  <a:lnTo>
                    <a:pt x="3136661" y="463035"/>
                  </a:lnTo>
                  <a:lnTo>
                    <a:pt x="3186449" y="470152"/>
                  </a:lnTo>
                  <a:lnTo>
                    <a:pt x="3236237" y="476381"/>
                  </a:lnTo>
                  <a:lnTo>
                    <a:pt x="3286025" y="481812"/>
                  </a:lnTo>
                  <a:lnTo>
                    <a:pt x="3335814" y="486531"/>
                  </a:lnTo>
                  <a:lnTo>
                    <a:pt x="3385602" y="490619"/>
                  </a:lnTo>
                  <a:lnTo>
                    <a:pt x="3435390" y="494151"/>
                  </a:lnTo>
                  <a:lnTo>
                    <a:pt x="3485179" y="497197"/>
                  </a:lnTo>
                  <a:lnTo>
                    <a:pt x="3534967" y="499818"/>
                  </a:lnTo>
                  <a:lnTo>
                    <a:pt x="3584755" y="502069"/>
                  </a:lnTo>
                  <a:lnTo>
                    <a:pt x="3634543" y="504001"/>
                  </a:lnTo>
                  <a:lnTo>
                    <a:pt x="3684332" y="505656"/>
                  </a:lnTo>
                  <a:lnTo>
                    <a:pt x="3734120" y="507072"/>
                  </a:lnTo>
                  <a:lnTo>
                    <a:pt x="3783908" y="508284"/>
                  </a:lnTo>
                  <a:lnTo>
                    <a:pt x="3833696" y="509319"/>
                  </a:lnTo>
                  <a:lnTo>
                    <a:pt x="3883485" y="510203"/>
                  </a:lnTo>
                  <a:lnTo>
                    <a:pt x="3933273" y="510957"/>
                  </a:lnTo>
                  <a:lnTo>
                    <a:pt x="3983061" y="511601"/>
                  </a:lnTo>
                  <a:lnTo>
                    <a:pt x="4032850" y="512150"/>
                  </a:lnTo>
                  <a:lnTo>
                    <a:pt x="4082638" y="512618"/>
                  </a:lnTo>
                  <a:lnTo>
                    <a:pt x="4132426" y="513017"/>
                  </a:lnTo>
                  <a:lnTo>
                    <a:pt x="4182214" y="513357"/>
                  </a:lnTo>
                  <a:lnTo>
                    <a:pt x="4232003" y="513646"/>
                  </a:lnTo>
                  <a:lnTo>
                    <a:pt x="4281791" y="513892"/>
                  </a:lnTo>
                  <a:lnTo>
                    <a:pt x="4331579" y="514102"/>
                  </a:lnTo>
                  <a:lnTo>
                    <a:pt x="4381367" y="514281"/>
                  </a:lnTo>
                  <a:lnTo>
                    <a:pt x="4431156" y="514433"/>
                  </a:lnTo>
                  <a:lnTo>
                    <a:pt x="4480944" y="514563"/>
                  </a:lnTo>
                  <a:lnTo>
                    <a:pt x="4530732" y="514673"/>
                  </a:lnTo>
                  <a:lnTo>
                    <a:pt x="4580521" y="514767"/>
                  </a:lnTo>
                  <a:lnTo>
                    <a:pt x="4630309" y="514847"/>
                  </a:lnTo>
                  <a:lnTo>
                    <a:pt x="4680097" y="514914"/>
                  </a:lnTo>
                  <a:lnTo>
                    <a:pt x="4729885" y="514972"/>
                  </a:lnTo>
                  <a:lnTo>
                    <a:pt x="4779674" y="515021"/>
                  </a:lnTo>
                  <a:lnTo>
                    <a:pt x="4829462" y="515063"/>
                  </a:lnTo>
                  <a:lnTo>
                    <a:pt x="4879250" y="515099"/>
                  </a:lnTo>
                  <a:lnTo>
                    <a:pt x="4929038" y="515129"/>
                  </a:lnTo>
                </a:path>
              </a:pathLst>
            </a:custGeom>
            <a:ln w="40651" cap="flat">
              <a:solidFill>
                <a:srgbClr val="D3D3D3">
                  <a:alpha val="100000"/>
                </a:srgbClr>
              </a:solidFill>
              <a:prstDash val="solid"/>
              <a:round/>
            </a:ln>
          </p:spPr>
          <p:txBody>
            <a:bodyPr/>
            <a:lstStyle/>
            <a:p/>
          </p:txBody>
        </p:sp>
        <p:sp>
          <p:nvSpPr>
            <p:cNvPr id="36" name="pl36"/>
            <p:cNvSpPr/>
            <p:nvPr/>
          </p:nvSpPr>
          <p:spPr>
            <a:xfrm>
              <a:off x="2420208" y="3482705"/>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7" name="pl37"/>
            <p:cNvSpPr/>
            <p:nvPr/>
          </p:nvSpPr>
          <p:spPr>
            <a:xfrm>
              <a:off x="2420208" y="3740875"/>
              <a:ext cx="4929038" cy="2060519"/>
            </a:xfrm>
            <a:custGeom>
              <a:avLst/>
              <a:pathLst>
                <a:path w="4929038" h="2060519">
                  <a:moveTo>
                    <a:pt x="0" y="2060519"/>
                  </a:moveTo>
                  <a:lnTo>
                    <a:pt x="49788" y="2060397"/>
                  </a:lnTo>
                  <a:lnTo>
                    <a:pt x="99576" y="2060255"/>
                  </a:lnTo>
                  <a:lnTo>
                    <a:pt x="149364" y="2060087"/>
                  </a:lnTo>
                  <a:lnTo>
                    <a:pt x="199153" y="2059891"/>
                  </a:lnTo>
                  <a:lnTo>
                    <a:pt x="248941" y="2059659"/>
                  </a:lnTo>
                  <a:lnTo>
                    <a:pt x="298729" y="2059388"/>
                  </a:lnTo>
                  <a:lnTo>
                    <a:pt x="348517" y="2059068"/>
                  </a:lnTo>
                  <a:lnTo>
                    <a:pt x="398306" y="2058693"/>
                  </a:lnTo>
                  <a:lnTo>
                    <a:pt x="448094" y="2058252"/>
                  </a:lnTo>
                  <a:lnTo>
                    <a:pt x="497882" y="2057734"/>
                  </a:lnTo>
                  <a:lnTo>
                    <a:pt x="547670" y="2057126"/>
                  </a:lnTo>
                  <a:lnTo>
                    <a:pt x="597459" y="2056411"/>
                  </a:lnTo>
                  <a:lnTo>
                    <a:pt x="647247" y="2055571"/>
                  </a:lnTo>
                  <a:lnTo>
                    <a:pt x="697035" y="2054585"/>
                  </a:lnTo>
                  <a:lnTo>
                    <a:pt x="746824" y="2053428"/>
                  </a:lnTo>
                  <a:lnTo>
                    <a:pt x="796612" y="2052069"/>
                  </a:lnTo>
                  <a:lnTo>
                    <a:pt x="846400" y="2050474"/>
                  </a:lnTo>
                  <a:lnTo>
                    <a:pt x="896188" y="2048602"/>
                  </a:lnTo>
                  <a:lnTo>
                    <a:pt x="945977" y="2046406"/>
                  </a:lnTo>
                  <a:lnTo>
                    <a:pt x="995765" y="2043831"/>
                  </a:lnTo>
                  <a:lnTo>
                    <a:pt x="1045553" y="2040813"/>
                  </a:lnTo>
                  <a:lnTo>
                    <a:pt x="1095341" y="2037277"/>
                  </a:lnTo>
                  <a:lnTo>
                    <a:pt x="1145130" y="2033136"/>
                  </a:lnTo>
                  <a:lnTo>
                    <a:pt x="1194918" y="2028290"/>
                  </a:lnTo>
                  <a:lnTo>
                    <a:pt x="1244706" y="2022624"/>
                  </a:lnTo>
                  <a:lnTo>
                    <a:pt x="1294495" y="2016004"/>
                  </a:lnTo>
                  <a:lnTo>
                    <a:pt x="1344283" y="2008278"/>
                  </a:lnTo>
                  <a:lnTo>
                    <a:pt x="1394071" y="1999272"/>
                  </a:lnTo>
                  <a:lnTo>
                    <a:pt x="1443859" y="1988789"/>
                  </a:lnTo>
                  <a:lnTo>
                    <a:pt x="1493648" y="1976607"/>
                  </a:lnTo>
                  <a:lnTo>
                    <a:pt x="1543436" y="1962477"/>
                  </a:lnTo>
                  <a:lnTo>
                    <a:pt x="1593224" y="1946125"/>
                  </a:lnTo>
                  <a:lnTo>
                    <a:pt x="1643012" y="1927250"/>
                  </a:lnTo>
                  <a:lnTo>
                    <a:pt x="1692801" y="1905526"/>
                  </a:lnTo>
                  <a:lnTo>
                    <a:pt x="1742589" y="1880610"/>
                  </a:lnTo>
                  <a:lnTo>
                    <a:pt x="1792377" y="1852143"/>
                  </a:lnTo>
                  <a:lnTo>
                    <a:pt x="1842166" y="1819765"/>
                  </a:lnTo>
                  <a:lnTo>
                    <a:pt x="1891954" y="1783126"/>
                  </a:lnTo>
                  <a:lnTo>
                    <a:pt x="1941742" y="1741901"/>
                  </a:lnTo>
                  <a:lnTo>
                    <a:pt x="1991530" y="1695817"/>
                  </a:lnTo>
                  <a:lnTo>
                    <a:pt x="2041319" y="1644671"/>
                  </a:lnTo>
                  <a:lnTo>
                    <a:pt x="2091107" y="1588362"/>
                  </a:lnTo>
                  <a:lnTo>
                    <a:pt x="2140895" y="1526913"/>
                  </a:lnTo>
                  <a:lnTo>
                    <a:pt x="2190683" y="1460497"/>
                  </a:lnTo>
                  <a:lnTo>
                    <a:pt x="2240472" y="1389456"/>
                  </a:lnTo>
                  <a:lnTo>
                    <a:pt x="2290260" y="1314307"/>
                  </a:lnTo>
                  <a:lnTo>
                    <a:pt x="2340048" y="1235744"/>
                  </a:lnTo>
                  <a:lnTo>
                    <a:pt x="2389837" y="1154614"/>
                  </a:lnTo>
                  <a:lnTo>
                    <a:pt x="2439625" y="1071891"/>
                  </a:lnTo>
                  <a:lnTo>
                    <a:pt x="2489413" y="988627"/>
                  </a:lnTo>
                  <a:lnTo>
                    <a:pt x="2539201" y="905904"/>
                  </a:lnTo>
                  <a:lnTo>
                    <a:pt x="2588990" y="824774"/>
                  </a:lnTo>
                  <a:lnTo>
                    <a:pt x="2638778" y="746211"/>
                  </a:lnTo>
                  <a:lnTo>
                    <a:pt x="2688566" y="671062"/>
                  </a:lnTo>
                  <a:lnTo>
                    <a:pt x="2738354" y="600021"/>
                  </a:lnTo>
                  <a:lnTo>
                    <a:pt x="2788143" y="533605"/>
                  </a:lnTo>
                  <a:lnTo>
                    <a:pt x="2837931" y="472156"/>
                  </a:lnTo>
                  <a:lnTo>
                    <a:pt x="2887719" y="415847"/>
                  </a:lnTo>
                  <a:lnTo>
                    <a:pt x="2937508" y="364701"/>
                  </a:lnTo>
                  <a:lnTo>
                    <a:pt x="2987296" y="318617"/>
                  </a:lnTo>
                  <a:lnTo>
                    <a:pt x="3037084" y="277393"/>
                  </a:lnTo>
                  <a:lnTo>
                    <a:pt x="3086872" y="240753"/>
                  </a:lnTo>
                  <a:lnTo>
                    <a:pt x="3136661" y="208375"/>
                  </a:lnTo>
                  <a:lnTo>
                    <a:pt x="3186449" y="179908"/>
                  </a:lnTo>
                  <a:lnTo>
                    <a:pt x="3236237" y="154992"/>
                  </a:lnTo>
                  <a:lnTo>
                    <a:pt x="3286025" y="133268"/>
                  </a:lnTo>
                  <a:lnTo>
                    <a:pt x="3335814" y="114393"/>
                  </a:lnTo>
                  <a:lnTo>
                    <a:pt x="3385602" y="98041"/>
                  </a:lnTo>
                  <a:lnTo>
                    <a:pt x="3435390" y="83911"/>
                  </a:lnTo>
                  <a:lnTo>
                    <a:pt x="3485179" y="71729"/>
                  </a:lnTo>
                  <a:lnTo>
                    <a:pt x="3534967" y="61246"/>
                  </a:lnTo>
                  <a:lnTo>
                    <a:pt x="3584755" y="52240"/>
                  </a:lnTo>
                  <a:lnTo>
                    <a:pt x="3634543" y="44514"/>
                  </a:lnTo>
                  <a:lnTo>
                    <a:pt x="3684332" y="37894"/>
                  </a:lnTo>
                  <a:lnTo>
                    <a:pt x="3734120" y="32228"/>
                  </a:lnTo>
                  <a:lnTo>
                    <a:pt x="3783908" y="27382"/>
                  </a:lnTo>
                  <a:lnTo>
                    <a:pt x="3833696" y="23241"/>
                  </a:lnTo>
                  <a:lnTo>
                    <a:pt x="3883485" y="19705"/>
                  </a:lnTo>
                  <a:lnTo>
                    <a:pt x="3933273" y="16687"/>
                  </a:lnTo>
                  <a:lnTo>
                    <a:pt x="3983061" y="14112"/>
                  </a:lnTo>
                  <a:lnTo>
                    <a:pt x="4032850" y="11916"/>
                  </a:lnTo>
                  <a:lnTo>
                    <a:pt x="4082638" y="10044"/>
                  </a:lnTo>
                  <a:lnTo>
                    <a:pt x="4132426" y="8449"/>
                  </a:lnTo>
                  <a:lnTo>
                    <a:pt x="4182214" y="7090"/>
                  </a:lnTo>
                  <a:lnTo>
                    <a:pt x="4232003" y="5933"/>
                  </a:lnTo>
                  <a:lnTo>
                    <a:pt x="4281791" y="4947"/>
                  </a:lnTo>
                  <a:lnTo>
                    <a:pt x="4331579" y="4107"/>
                  </a:lnTo>
                  <a:lnTo>
                    <a:pt x="4381367" y="3392"/>
                  </a:lnTo>
                  <a:lnTo>
                    <a:pt x="4431156" y="2784"/>
                  </a:lnTo>
                  <a:lnTo>
                    <a:pt x="4480944" y="2266"/>
                  </a:lnTo>
                  <a:lnTo>
                    <a:pt x="4530732" y="1825"/>
                  </a:lnTo>
                  <a:lnTo>
                    <a:pt x="4580521" y="1450"/>
                  </a:lnTo>
                  <a:lnTo>
                    <a:pt x="4630309" y="1131"/>
                  </a:lnTo>
                  <a:lnTo>
                    <a:pt x="4680097" y="859"/>
                  </a:lnTo>
                  <a:lnTo>
                    <a:pt x="4729885" y="627"/>
                  </a:lnTo>
                  <a:lnTo>
                    <a:pt x="4779674" y="431"/>
                  </a:lnTo>
                  <a:lnTo>
                    <a:pt x="4829462" y="263"/>
                  </a:lnTo>
                  <a:lnTo>
                    <a:pt x="4879250" y="121"/>
                  </a:lnTo>
                  <a:lnTo>
                    <a:pt x="4929038" y="0"/>
                  </a:lnTo>
                </a:path>
              </a:pathLst>
            </a:custGeom>
            <a:ln w="40651" cap="flat">
              <a:solidFill>
                <a:srgbClr val="D3D3D3">
                  <a:alpha val="100000"/>
                </a:srgbClr>
              </a:solidFill>
              <a:prstDash val="solid"/>
              <a:round/>
            </a:ln>
          </p:spPr>
          <p:txBody>
            <a:bodyPr/>
            <a:lstStyle/>
            <a:p/>
          </p:txBody>
        </p:sp>
        <p:sp>
          <p:nvSpPr>
            <p:cNvPr id="38" name="pt38"/>
            <p:cNvSpPr/>
            <p:nvPr/>
          </p:nvSpPr>
          <p:spPr>
            <a:xfrm>
              <a:off x="2334404"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9" name="pt39"/>
            <p:cNvSpPr/>
            <p:nvPr/>
          </p:nvSpPr>
          <p:spPr>
            <a:xfrm>
              <a:off x="2334404" y="1077002"/>
              <a:ext cx="171607" cy="171607"/>
            </a:xfrm>
            <a:prstGeom prst="ellipse">
              <a:avLst/>
            </a:prstGeom>
            <a:solidFill>
              <a:srgbClr val="FEAF16">
                <a:alpha val="100000"/>
              </a:srgbClr>
            </a:solidFill>
            <a:ln w="9000" cap="rnd">
              <a:solidFill>
                <a:srgbClr val="FEAF16">
                  <a:alpha val="100000"/>
                </a:srgbClr>
              </a:solidFill>
              <a:prstDash val="solid"/>
              <a:round/>
            </a:ln>
          </p:spPr>
          <p:txBody>
            <a:bodyPr/>
            <a:lstStyle/>
            <a:p/>
          </p:txBody>
        </p:sp>
        <p:sp>
          <p:nvSpPr>
            <p:cNvPr id="40" name="pt40"/>
            <p:cNvSpPr/>
            <p:nvPr/>
          </p:nvSpPr>
          <p:spPr>
            <a:xfrm>
              <a:off x="2334404"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334404"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334404"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334404" y="2107953"/>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44" name="pt44"/>
            <p:cNvSpPr/>
            <p:nvPr/>
          </p:nvSpPr>
          <p:spPr>
            <a:xfrm>
              <a:off x="2334404"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334404"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334404"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334404"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334404"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334404"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334404"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334404"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334404"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334404"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334404" y="494306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5" name="pt55"/>
            <p:cNvSpPr/>
            <p:nvPr/>
          </p:nvSpPr>
          <p:spPr>
            <a:xfrm>
              <a:off x="2334404"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334404" y="5458544"/>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57" name="pt57"/>
            <p:cNvSpPr/>
            <p:nvPr/>
          </p:nvSpPr>
          <p:spPr>
            <a:xfrm>
              <a:off x="2334404"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7263443" y="819265"/>
              <a:ext cx="171607" cy="171607"/>
            </a:xfrm>
            <a:prstGeom prst="ellipse">
              <a:avLst/>
            </a:prstGeom>
            <a:solidFill>
              <a:srgbClr val="FEAF16">
                <a:alpha val="100000"/>
              </a:srgbClr>
            </a:solidFill>
            <a:ln w="9000" cap="rnd">
              <a:solidFill>
                <a:srgbClr val="FEAF16">
                  <a:alpha val="100000"/>
                </a:srgbClr>
              </a:solidFill>
              <a:prstDash val="solid"/>
              <a:round/>
            </a:ln>
          </p:spPr>
          <p:txBody>
            <a:bodyPr/>
            <a:lstStyle/>
            <a:p/>
          </p:txBody>
        </p:sp>
        <p:sp>
          <p:nvSpPr>
            <p:cNvPr id="59" name="pt59"/>
            <p:cNvSpPr/>
            <p:nvPr/>
          </p:nvSpPr>
          <p:spPr>
            <a:xfrm>
              <a:off x="7263443"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263443"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263443" y="1592478"/>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62" name="pt62"/>
            <p:cNvSpPr/>
            <p:nvPr/>
          </p:nvSpPr>
          <p:spPr>
            <a:xfrm>
              <a:off x="7263443"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263443"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263443"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263443"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263443"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263443"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263443"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263443"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263443"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263443"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263443"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263443" y="4685331"/>
              <a:ext cx="171607" cy="171607"/>
            </a:xfrm>
            <a:prstGeom prst="ellipse">
              <a:avLst/>
            </a:prstGeom>
            <a:solidFill>
              <a:srgbClr val="3283FE">
                <a:alpha val="100000"/>
              </a:srgbClr>
            </a:solidFill>
            <a:ln w="9000" cap="rnd">
              <a:solidFill>
                <a:srgbClr val="3283FE">
                  <a:alpha val="100000"/>
                </a:srgbClr>
              </a:solidFill>
              <a:prstDash val="solid"/>
              <a:round/>
            </a:ln>
          </p:spPr>
          <p:txBody>
            <a:bodyPr/>
            <a:lstStyle/>
            <a:p/>
          </p:txBody>
        </p:sp>
        <p:sp>
          <p:nvSpPr>
            <p:cNvPr id="74" name="pt74"/>
            <p:cNvSpPr/>
            <p:nvPr/>
          </p:nvSpPr>
          <p:spPr>
            <a:xfrm>
              <a:off x="7263443"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263443"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263443" y="5458544"/>
              <a:ext cx="171607" cy="171607"/>
            </a:xfrm>
            <a:prstGeom prst="ellipse">
              <a:avLst/>
            </a:prstGeom>
            <a:solidFill>
              <a:srgbClr val="00CC99">
                <a:alpha val="100000"/>
              </a:srgbClr>
            </a:solidFill>
            <a:ln w="9000" cap="rnd">
              <a:solidFill>
                <a:srgbClr val="00CC99">
                  <a:alpha val="100000"/>
                </a:srgbClr>
              </a:solidFill>
              <a:prstDash val="solid"/>
              <a:round/>
            </a:ln>
          </p:spPr>
          <p:txBody>
            <a:bodyPr/>
            <a:lstStyle/>
            <a:p/>
          </p:txBody>
        </p:sp>
        <p:sp>
          <p:nvSpPr>
            <p:cNvPr id="77" name="pt77"/>
            <p:cNvSpPr/>
            <p:nvPr/>
          </p:nvSpPr>
          <p:spPr>
            <a:xfrm>
              <a:off x="7263443"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tx78"/>
            <p:cNvSpPr/>
            <p:nvPr/>
          </p:nvSpPr>
          <p:spPr>
            <a:xfrm>
              <a:off x="108088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(2,711,000)</a:t>
              </a:r>
            </a:p>
          </p:txBody>
        </p:sp>
        <p:sp>
          <p:nvSpPr>
            <p:cNvPr id="79" name="tx79"/>
            <p:cNvSpPr/>
            <p:nvPr/>
          </p:nvSpPr>
          <p:spPr>
            <a:xfrm>
              <a:off x="936414" y="1078891"/>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(2,247,000)</a:t>
              </a:r>
            </a:p>
          </p:txBody>
        </p:sp>
        <p:sp>
          <p:nvSpPr>
            <p:cNvPr id="80" name="tx80"/>
            <p:cNvSpPr/>
            <p:nvPr/>
          </p:nvSpPr>
          <p:spPr>
            <a:xfrm>
              <a:off x="767455" y="1336629"/>
              <a:ext cx="14063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(1,150,000)</a:t>
              </a:r>
            </a:p>
          </p:txBody>
        </p:sp>
        <p:sp>
          <p:nvSpPr>
            <p:cNvPr id="81" name="tx81"/>
            <p:cNvSpPr/>
            <p:nvPr/>
          </p:nvSpPr>
          <p:spPr>
            <a:xfrm>
              <a:off x="871978" y="1594366"/>
              <a:ext cx="13017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(1,134,000)</a:t>
              </a:r>
            </a:p>
          </p:txBody>
        </p:sp>
        <p:sp>
          <p:nvSpPr>
            <p:cNvPr id="82" name="tx82"/>
            <p:cNvSpPr/>
            <p:nvPr/>
          </p:nvSpPr>
          <p:spPr>
            <a:xfrm>
              <a:off x="695256" y="1852104"/>
              <a:ext cx="14785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 (1,048,000)</a:t>
              </a:r>
            </a:p>
          </p:txBody>
        </p:sp>
        <p:sp>
          <p:nvSpPr>
            <p:cNvPr id="83" name="tx83"/>
            <p:cNvSpPr/>
            <p:nvPr/>
          </p:nvSpPr>
          <p:spPr>
            <a:xfrm>
              <a:off x="1201710" y="2109842"/>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(734,000)</a:t>
              </a:r>
            </a:p>
          </p:txBody>
        </p:sp>
        <p:sp>
          <p:nvSpPr>
            <p:cNvPr id="84" name="tx84"/>
            <p:cNvSpPr/>
            <p:nvPr/>
          </p:nvSpPr>
          <p:spPr>
            <a:xfrm>
              <a:off x="1153436" y="2367580"/>
              <a:ext cx="1020319"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 (710,000)</a:t>
              </a:r>
            </a:p>
          </p:txBody>
        </p:sp>
        <p:sp>
          <p:nvSpPr>
            <p:cNvPr id="85" name="tx85"/>
            <p:cNvSpPr/>
            <p:nvPr/>
          </p:nvSpPr>
          <p:spPr>
            <a:xfrm>
              <a:off x="960481" y="262531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(611,000)</a:t>
              </a:r>
            </a:p>
          </p:txBody>
        </p:sp>
        <p:sp>
          <p:nvSpPr>
            <p:cNvPr id="86" name="tx86"/>
            <p:cNvSpPr/>
            <p:nvPr/>
          </p:nvSpPr>
          <p:spPr>
            <a:xfrm>
              <a:off x="1064793"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(553,000)</a:t>
              </a:r>
            </a:p>
          </p:txBody>
        </p:sp>
        <p:sp>
          <p:nvSpPr>
            <p:cNvPr id="87" name="tx87"/>
            <p:cNvSpPr/>
            <p:nvPr/>
          </p:nvSpPr>
          <p:spPr>
            <a:xfrm>
              <a:off x="912489" y="3140793"/>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(492,000)</a:t>
              </a:r>
            </a:p>
          </p:txBody>
        </p:sp>
        <p:sp>
          <p:nvSpPr>
            <p:cNvPr id="88" name="tx88"/>
            <p:cNvSpPr/>
            <p:nvPr/>
          </p:nvSpPr>
          <p:spPr>
            <a:xfrm>
              <a:off x="920253" y="3398531"/>
              <a:ext cx="125350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 (402,000)</a:t>
              </a:r>
            </a:p>
          </p:txBody>
        </p:sp>
        <p:sp>
          <p:nvSpPr>
            <p:cNvPr id="89" name="tx89"/>
            <p:cNvSpPr/>
            <p:nvPr/>
          </p:nvSpPr>
          <p:spPr>
            <a:xfrm>
              <a:off x="687351" y="3656268"/>
              <a:ext cx="148640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 (372,000)</a:t>
              </a:r>
            </a:p>
          </p:txBody>
        </p:sp>
        <p:sp>
          <p:nvSpPr>
            <p:cNvPr id="90" name="tx90"/>
            <p:cNvSpPr/>
            <p:nvPr/>
          </p:nvSpPr>
          <p:spPr>
            <a:xfrm>
              <a:off x="751434" y="3914006"/>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(361,000)</a:t>
              </a:r>
            </a:p>
          </p:txBody>
        </p:sp>
        <p:sp>
          <p:nvSpPr>
            <p:cNvPr id="91" name="tx91"/>
            <p:cNvSpPr/>
            <p:nvPr/>
          </p:nvSpPr>
          <p:spPr>
            <a:xfrm>
              <a:off x="992664" y="4171744"/>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(338,000)</a:t>
              </a:r>
            </a:p>
          </p:txBody>
        </p:sp>
        <p:sp>
          <p:nvSpPr>
            <p:cNvPr id="92" name="tx92"/>
            <p:cNvSpPr/>
            <p:nvPr/>
          </p:nvSpPr>
          <p:spPr>
            <a:xfrm>
              <a:off x="1057029" y="4429482"/>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(317,000)</a:t>
              </a:r>
            </a:p>
          </p:txBody>
        </p:sp>
        <p:sp>
          <p:nvSpPr>
            <p:cNvPr id="93" name="tx93"/>
            <p:cNvSpPr/>
            <p:nvPr/>
          </p:nvSpPr>
          <p:spPr>
            <a:xfrm>
              <a:off x="719463" y="4687219"/>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(304,000)</a:t>
              </a:r>
            </a:p>
          </p:txBody>
        </p:sp>
        <p:sp>
          <p:nvSpPr>
            <p:cNvPr id="94" name="tx94"/>
            <p:cNvSpPr/>
            <p:nvPr/>
          </p:nvSpPr>
          <p:spPr>
            <a:xfrm>
              <a:off x="840007" y="4944957"/>
              <a:ext cx="133374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 (219,000)</a:t>
              </a:r>
            </a:p>
          </p:txBody>
        </p:sp>
        <p:sp>
          <p:nvSpPr>
            <p:cNvPr id="95" name="tx95"/>
            <p:cNvSpPr/>
            <p:nvPr/>
          </p:nvSpPr>
          <p:spPr>
            <a:xfrm>
              <a:off x="1113278" y="5202695"/>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(197,000)</a:t>
              </a:r>
            </a:p>
          </p:txBody>
        </p:sp>
        <p:sp>
          <p:nvSpPr>
            <p:cNvPr id="96" name="tx96"/>
            <p:cNvSpPr/>
            <p:nvPr/>
          </p:nvSpPr>
          <p:spPr>
            <a:xfrm>
              <a:off x="1169316" y="5460433"/>
              <a:ext cx="100444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 (191,000)</a:t>
              </a:r>
            </a:p>
          </p:txBody>
        </p:sp>
        <p:sp>
          <p:nvSpPr>
            <p:cNvPr id="97" name="tx97"/>
            <p:cNvSpPr/>
            <p:nvPr/>
          </p:nvSpPr>
          <p:spPr>
            <a:xfrm>
              <a:off x="920464" y="5718170"/>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(187,000)</a:t>
              </a:r>
            </a:p>
          </p:txBody>
        </p:sp>
        <p:sp>
          <p:nvSpPr>
            <p:cNvPr id="98" name="tx98"/>
            <p:cNvSpPr/>
            <p:nvPr/>
          </p:nvSpPr>
          <p:spPr>
            <a:xfrm>
              <a:off x="7595699" y="821153"/>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(2,134,000)</a:t>
              </a:r>
            </a:p>
          </p:txBody>
        </p:sp>
        <p:sp>
          <p:nvSpPr>
            <p:cNvPr id="99" name="tx99"/>
            <p:cNvSpPr/>
            <p:nvPr/>
          </p:nvSpPr>
          <p:spPr>
            <a:xfrm>
              <a:off x="7595699" y="1078891"/>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(1,592,000)</a:t>
              </a:r>
            </a:p>
          </p:txBody>
        </p:sp>
        <p:sp>
          <p:nvSpPr>
            <p:cNvPr id="100" name="tx100"/>
            <p:cNvSpPr/>
            <p:nvPr/>
          </p:nvSpPr>
          <p:spPr>
            <a:xfrm>
              <a:off x="7595699" y="1336629"/>
              <a:ext cx="118123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(917,000)</a:t>
              </a:r>
            </a:p>
          </p:txBody>
        </p:sp>
        <p:sp>
          <p:nvSpPr>
            <p:cNvPr id="101" name="tx101"/>
            <p:cNvSpPr/>
            <p:nvPr/>
          </p:nvSpPr>
          <p:spPr>
            <a:xfrm>
              <a:off x="7595699" y="1594366"/>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(839,000)</a:t>
              </a:r>
            </a:p>
          </p:txBody>
        </p:sp>
        <p:sp>
          <p:nvSpPr>
            <p:cNvPr id="102" name="tx102"/>
            <p:cNvSpPr/>
            <p:nvPr/>
          </p:nvSpPr>
          <p:spPr>
            <a:xfrm>
              <a:off x="7595699" y="1852104"/>
              <a:ext cx="10768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 (701,000)</a:t>
              </a:r>
            </a:p>
          </p:txBody>
        </p:sp>
        <p:sp>
          <p:nvSpPr>
            <p:cNvPr id="103" name="tx103"/>
            <p:cNvSpPr/>
            <p:nvPr/>
          </p:nvSpPr>
          <p:spPr>
            <a:xfrm>
              <a:off x="7595699" y="2109842"/>
              <a:ext cx="128575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(662,000)</a:t>
              </a:r>
            </a:p>
          </p:txBody>
        </p:sp>
        <p:sp>
          <p:nvSpPr>
            <p:cNvPr id="104" name="tx104"/>
            <p:cNvSpPr/>
            <p:nvPr/>
          </p:nvSpPr>
          <p:spPr>
            <a:xfrm>
              <a:off x="7595699" y="2367580"/>
              <a:ext cx="111686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 (580,000)</a:t>
              </a:r>
            </a:p>
          </p:txBody>
        </p:sp>
        <p:sp>
          <p:nvSpPr>
            <p:cNvPr id="105" name="tx105"/>
            <p:cNvSpPr/>
            <p:nvPr/>
          </p:nvSpPr>
          <p:spPr>
            <a:xfrm>
              <a:off x="7595699" y="262531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(467,000)</a:t>
              </a:r>
            </a:p>
          </p:txBody>
        </p:sp>
        <p:sp>
          <p:nvSpPr>
            <p:cNvPr id="106" name="tx106"/>
            <p:cNvSpPr/>
            <p:nvPr/>
          </p:nvSpPr>
          <p:spPr>
            <a:xfrm>
              <a:off x="7595699"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(411,000)</a:t>
              </a:r>
            </a:p>
          </p:txBody>
        </p:sp>
        <p:sp>
          <p:nvSpPr>
            <p:cNvPr id="107" name="tx107"/>
            <p:cNvSpPr/>
            <p:nvPr/>
          </p:nvSpPr>
          <p:spPr>
            <a:xfrm>
              <a:off x="7595699" y="3140793"/>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(396,000)</a:t>
              </a:r>
            </a:p>
          </p:txBody>
        </p:sp>
        <p:sp>
          <p:nvSpPr>
            <p:cNvPr id="108" name="tx108"/>
            <p:cNvSpPr/>
            <p:nvPr/>
          </p:nvSpPr>
          <p:spPr>
            <a:xfrm>
              <a:off x="7595699" y="3398531"/>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(359,000)</a:t>
              </a:r>
            </a:p>
          </p:txBody>
        </p:sp>
        <p:sp>
          <p:nvSpPr>
            <p:cNvPr id="109" name="tx109"/>
            <p:cNvSpPr/>
            <p:nvPr/>
          </p:nvSpPr>
          <p:spPr>
            <a:xfrm>
              <a:off x="7595699" y="3656268"/>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(274,000)</a:t>
              </a:r>
            </a:p>
          </p:txBody>
        </p:sp>
        <p:sp>
          <p:nvSpPr>
            <p:cNvPr id="110" name="tx110"/>
            <p:cNvSpPr/>
            <p:nvPr/>
          </p:nvSpPr>
          <p:spPr>
            <a:xfrm>
              <a:off x="7595699" y="3914006"/>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(251,000)</a:t>
              </a:r>
            </a:p>
          </p:txBody>
        </p:sp>
        <p:sp>
          <p:nvSpPr>
            <p:cNvPr id="111" name="tx111"/>
            <p:cNvSpPr/>
            <p:nvPr/>
          </p:nvSpPr>
          <p:spPr>
            <a:xfrm>
              <a:off x="7595699" y="4171744"/>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(222,000)</a:t>
              </a:r>
            </a:p>
          </p:txBody>
        </p:sp>
        <p:sp>
          <p:nvSpPr>
            <p:cNvPr id="112" name="tx112"/>
            <p:cNvSpPr/>
            <p:nvPr/>
          </p:nvSpPr>
          <p:spPr>
            <a:xfrm>
              <a:off x="7595699" y="4429482"/>
              <a:ext cx="144624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 (220,000)</a:t>
              </a:r>
            </a:p>
          </p:txBody>
        </p:sp>
        <p:sp>
          <p:nvSpPr>
            <p:cNvPr id="113" name="tx113"/>
            <p:cNvSpPr/>
            <p:nvPr/>
          </p:nvSpPr>
          <p:spPr>
            <a:xfrm>
              <a:off x="7595699" y="4687219"/>
              <a:ext cx="92391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Mali (199,000)</a:t>
              </a:r>
            </a:p>
          </p:txBody>
        </p:sp>
        <p:sp>
          <p:nvSpPr>
            <p:cNvPr id="114" name="tx114"/>
            <p:cNvSpPr/>
            <p:nvPr/>
          </p:nvSpPr>
          <p:spPr>
            <a:xfrm>
              <a:off x="7595699" y="4944957"/>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(199,000)</a:t>
              </a:r>
            </a:p>
          </p:txBody>
        </p:sp>
        <p:sp>
          <p:nvSpPr>
            <p:cNvPr id="115" name="tx115"/>
            <p:cNvSpPr/>
            <p:nvPr/>
          </p:nvSpPr>
          <p:spPr>
            <a:xfrm>
              <a:off x="7595699" y="5202695"/>
              <a:ext cx="103655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 (177,000)</a:t>
              </a:r>
            </a:p>
          </p:txBody>
        </p:sp>
        <p:sp>
          <p:nvSpPr>
            <p:cNvPr id="116" name="tx116"/>
            <p:cNvSpPr/>
            <p:nvPr/>
          </p:nvSpPr>
          <p:spPr>
            <a:xfrm>
              <a:off x="7595699" y="5460433"/>
              <a:ext cx="112498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Guinea (176,000)</a:t>
              </a:r>
            </a:p>
          </p:txBody>
        </p:sp>
        <p:sp>
          <p:nvSpPr>
            <p:cNvPr id="117" name="tx117"/>
            <p:cNvSpPr/>
            <p:nvPr/>
          </p:nvSpPr>
          <p:spPr>
            <a:xfrm>
              <a:off x="7595699" y="5718170"/>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(176,000)</a:t>
              </a:r>
            </a:p>
          </p:txBody>
        </p:sp>
        <p:sp>
          <p:nvSpPr>
            <p:cNvPr id="118" name="tx118"/>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19" name="tx119"/>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0" name="tx120"/>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1" name="tx121"/>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2" name="tx122"/>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3" name="tx123"/>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4" name="tx124"/>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5" name="tx125"/>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6" name="tx126"/>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7" name="tx127"/>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29" name="tx129"/>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0" name="tx130"/>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1" name="tx131"/>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2" name="tx132"/>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3" name="tx133"/>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4" name="tx134"/>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5" name="tx135"/>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6" name="tx136"/>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7" name="tx137"/>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2021-2023</a:t>
              </a:r>
            </a:p>
          </p:txBody>
        </p:sp>
        <p:sp>
          <p:nvSpPr>
            <p:cNvPr id="141" name="tx1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3583000" y="6568567"/>
              <a:ext cx="54914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in WCAR are highlighted in colour. Number in parentheses is the number of zero-dose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20 countries were prioritised in the context of the Immunization Agenda 2030, based on their number of zero-dose children in 2021. This chart compares the ranking of the top 20 countries in 2021 and 2023. Rank 1 indicates the country with the highest absolute number of zero-dose children.
In 2021, 4 countries in WCAR were among the top 20 countries with the most zero-dose children globally (Nigeria, DRC, Cameroon, and Chad).
In 2023, 4 countries in the region were among the top 20 zero-dose countries (Nigeria, DRC, Mali, and Guinea). Since 2021, Cameroon dropped out of the top 20 countries, Chad dropped out of the top 20 countries, Mali moved into the top 20 countries, and Guinea moved into the top 20 countries.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20208" y="2395536"/>
              <a:ext cx="4929038" cy="212770"/>
            </a:xfrm>
            <a:custGeom>
              <a:avLst/>
              <a:pathLst>
                <a:path w="4929038" h="212770">
                  <a:moveTo>
                    <a:pt x="0" y="212770"/>
                  </a:moveTo>
                  <a:lnTo>
                    <a:pt x="24894" y="212758"/>
                  </a:lnTo>
                  <a:lnTo>
                    <a:pt x="49788" y="212743"/>
                  </a:lnTo>
                  <a:lnTo>
                    <a:pt x="74682" y="212726"/>
                  </a:lnTo>
                  <a:lnTo>
                    <a:pt x="99576" y="212706"/>
                  </a:lnTo>
                  <a:lnTo>
                    <a:pt x="124470" y="212682"/>
                  </a:lnTo>
                  <a:lnTo>
                    <a:pt x="149364" y="212654"/>
                  </a:lnTo>
                  <a:lnTo>
                    <a:pt x="174258" y="212621"/>
                  </a:lnTo>
                  <a:lnTo>
                    <a:pt x="199153" y="212582"/>
                  </a:lnTo>
                  <a:lnTo>
                    <a:pt x="224047" y="212536"/>
                  </a:lnTo>
                  <a:lnTo>
                    <a:pt x="248941" y="212483"/>
                  </a:lnTo>
                  <a:lnTo>
                    <a:pt x="273835" y="212420"/>
                  </a:lnTo>
                  <a:lnTo>
                    <a:pt x="298729" y="212346"/>
                  </a:lnTo>
                  <a:lnTo>
                    <a:pt x="323623" y="212260"/>
                  </a:lnTo>
                  <a:lnTo>
                    <a:pt x="348517" y="212158"/>
                  </a:lnTo>
                  <a:lnTo>
                    <a:pt x="373412" y="212038"/>
                  </a:lnTo>
                  <a:lnTo>
                    <a:pt x="398306" y="211898"/>
                  </a:lnTo>
                  <a:lnTo>
                    <a:pt x="423200" y="211733"/>
                  </a:lnTo>
                  <a:lnTo>
                    <a:pt x="448094" y="211540"/>
                  </a:lnTo>
                  <a:lnTo>
                    <a:pt x="472988" y="211313"/>
                  </a:lnTo>
                  <a:lnTo>
                    <a:pt x="497882" y="211047"/>
                  </a:lnTo>
                  <a:lnTo>
                    <a:pt x="522776" y="210736"/>
                  </a:lnTo>
                  <a:lnTo>
                    <a:pt x="547670" y="210371"/>
                  </a:lnTo>
                  <a:lnTo>
                    <a:pt x="572565" y="209943"/>
                  </a:lnTo>
                  <a:lnTo>
                    <a:pt x="597459" y="209443"/>
                  </a:lnTo>
                  <a:lnTo>
                    <a:pt x="622353" y="208857"/>
                  </a:lnTo>
                  <a:lnTo>
                    <a:pt x="647247" y="208174"/>
                  </a:lnTo>
                  <a:lnTo>
                    <a:pt x="672141" y="207376"/>
                  </a:lnTo>
                  <a:lnTo>
                    <a:pt x="697035" y="206446"/>
                  </a:lnTo>
                  <a:lnTo>
                    <a:pt x="721929" y="205364"/>
                  </a:lnTo>
                  <a:lnTo>
                    <a:pt x="746824" y="204106"/>
                  </a:lnTo>
                  <a:lnTo>
                    <a:pt x="771718" y="202647"/>
                  </a:lnTo>
                  <a:lnTo>
                    <a:pt x="796612" y="200958"/>
                  </a:lnTo>
                  <a:lnTo>
                    <a:pt x="821506" y="199009"/>
                  </a:lnTo>
                  <a:lnTo>
                    <a:pt x="846400" y="196766"/>
                  </a:lnTo>
                  <a:lnTo>
                    <a:pt x="871294" y="194193"/>
                  </a:lnTo>
                  <a:lnTo>
                    <a:pt x="896188" y="191253"/>
                  </a:lnTo>
                  <a:lnTo>
                    <a:pt x="921083" y="187910"/>
                  </a:lnTo>
                  <a:lnTo>
                    <a:pt x="945977" y="184127"/>
                  </a:lnTo>
                  <a:lnTo>
                    <a:pt x="970871" y="179870"/>
                  </a:lnTo>
                  <a:lnTo>
                    <a:pt x="995765" y="175111"/>
                  </a:lnTo>
                  <a:lnTo>
                    <a:pt x="1020659" y="169830"/>
                  </a:lnTo>
                  <a:lnTo>
                    <a:pt x="1045553" y="164015"/>
                  </a:lnTo>
                  <a:lnTo>
                    <a:pt x="1070447" y="157670"/>
                  </a:lnTo>
                  <a:lnTo>
                    <a:pt x="1095341" y="150812"/>
                  </a:lnTo>
                  <a:lnTo>
                    <a:pt x="1120236" y="143476"/>
                  </a:lnTo>
                  <a:lnTo>
                    <a:pt x="1145130" y="135716"/>
                  </a:lnTo>
                  <a:lnTo>
                    <a:pt x="1170024" y="127604"/>
                  </a:lnTo>
                  <a:lnTo>
                    <a:pt x="1194918" y="119226"/>
                  </a:lnTo>
                  <a:lnTo>
                    <a:pt x="1219812" y="110684"/>
                  </a:lnTo>
                  <a:lnTo>
                    <a:pt x="1244706" y="102086"/>
                  </a:lnTo>
                  <a:lnTo>
                    <a:pt x="1269600" y="93544"/>
                  </a:lnTo>
                  <a:lnTo>
                    <a:pt x="1294495" y="85166"/>
                  </a:lnTo>
                  <a:lnTo>
                    <a:pt x="1319389" y="77054"/>
                  </a:lnTo>
                  <a:lnTo>
                    <a:pt x="1344283" y="69294"/>
                  </a:lnTo>
                  <a:lnTo>
                    <a:pt x="1369177" y="61958"/>
                  </a:lnTo>
                  <a:lnTo>
                    <a:pt x="1394071" y="55100"/>
                  </a:lnTo>
                  <a:lnTo>
                    <a:pt x="1418965" y="48755"/>
                  </a:lnTo>
                  <a:lnTo>
                    <a:pt x="1443859" y="42940"/>
                  </a:lnTo>
                  <a:lnTo>
                    <a:pt x="1468754" y="37659"/>
                  </a:lnTo>
                  <a:lnTo>
                    <a:pt x="1493648" y="32900"/>
                  </a:lnTo>
                  <a:lnTo>
                    <a:pt x="1518542" y="28643"/>
                  </a:lnTo>
                  <a:lnTo>
                    <a:pt x="1543436" y="24860"/>
                  </a:lnTo>
                  <a:lnTo>
                    <a:pt x="1568330" y="21517"/>
                  </a:lnTo>
                  <a:lnTo>
                    <a:pt x="1593224" y="18577"/>
                  </a:lnTo>
                  <a:lnTo>
                    <a:pt x="1618118" y="16004"/>
                  </a:lnTo>
                  <a:lnTo>
                    <a:pt x="1643012" y="13761"/>
                  </a:lnTo>
                  <a:lnTo>
                    <a:pt x="1667907" y="11812"/>
                  </a:lnTo>
                  <a:lnTo>
                    <a:pt x="1692801" y="10123"/>
                  </a:lnTo>
                  <a:lnTo>
                    <a:pt x="1717695" y="8664"/>
                  </a:lnTo>
                  <a:lnTo>
                    <a:pt x="1742589" y="7406"/>
                  </a:lnTo>
                  <a:lnTo>
                    <a:pt x="1767483" y="6324"/>
                  </a:lnTo>
                  <a:lnTo>
                    <a:pt x="1792377" y="5394"/>
                  </a:lnTo>
                  <a:lnTo>
                    <a:pt x="1817271" y="4596"/>
                  </a:lnTo>
                  <a:lnTo>
                    <a:pt x="1842166" y="3913"/>
                  </a:lnTo>
                  <a:lnTo>
                    <a:pt x="1867060" y="3327"/>
                  </a:lnTo>
                  <a:lnTo>
                    <a:pt x="1891954" y="2827"/>
                  </a:lnTo>
                  <a:lnTo>
                    <a:pt x="1916848" y="2399"/>
                  </a:lnTo>
                  <a:lnTo>
                    <a:pt x="1941742" y="2034"/>
                  </a:lnTo>
                  <a:lnTo>
                    <a:pt x="1966636" y="1723"/>
                  </a:lnTo>
                  <a:lnTo>
                    <a:pt x="1991530" y="1457"/>
                  </a:lnTo>
                  <a:lnTo>
                    <a:pt x="2016425" y="1230"/>
                  </a:lnTo>
                  <a:lnTo>
                    <a:pt x="2041319" y="1037"/>
                  </a:lnTo>
                  <a:lnTo>
                    <a:pt x="2066213" y="872"/>
                  </a:lnTo>
                  <a:lnTo>
                    <a:pt x="2091107" y="732"/>
                  </a:lnTo>
                  <a:lnTo>
                    <a:pt x="2116001" y="612"/>
                  </a:lnTo>
                  <a:lnTo>
                    <a:pt x="2140895" y="510"/>
                  </a:lnTo>
                  <a:lnTo>
                    <a:pt x="2165789" y="424"/>
                  </a:lnTo>
                  <a:lnTo>
                    <a:pt x="2190683" y="350"/>
                  </a:lnTo>
                  <a:lnTo>
                    <a:pt x="2215578" y="287"/>
                  </a:lnTo>
                  <a:lnTo>
                    <a:pt x="2240472" y="234"/>
                  </a:lnTo>
                  <a:lnTo>
                    <a:pt x="2265366" y="188"/>
                  </a:lnTo>
                  <a:lnTo>
                    <a:pt x="2290260" y="149"/>
                  </a:lnTo>
                  <a:lnTo>
                    <a:pt x="2315154" y="116"/>
                  </a:lnTo>
                  <a:lnTo>
                    <a:pt x="2340048" y="88"/>
                  </a:lnTo>
                  <a:lnTo>
                    <a:pt x="2364942" y="64"/>
                  </a:lnTo>
                  <a:lnTo>
                    <a:pt x="2389837" y="44"/>
                  </a:lnTo>
                  <a:lnTo>
                    <a:pt x="2414731" y="27"/>
                  </a:lnTo>
                  <a:lnTo>
                    <a:pt x="2439625" y="12"/>
                  </a:lnTo>
                  <a:lnTo>
                    <a:pt x="2464519" y="0"/>
                  </a:lnTo>
                  <a:lnTo>
                    <a:pt x="2464519" y="0"/>
                  </a:lnTo>
                  <a:lnTo>
                    <a:pt x="2489413" y="12"/>
                  </a:lnTo>
                  <a:lnTo>
                    <a:pt x="2514307" y="27"/>
                  </a:lnTo>
                  <a:lnTo>
                    <a:pt x="2539201" y="44"/>
                  </a:lnTo>
                  <a:lnTo>
                    <a:pt x="2564096" y="64"/>
                  </a:lnTo>
                  <a:lnTo>
                    <a:pt x="2588990" y="88"/>
                  </a:lnTo>
                  <a:lnTo>
                    <a:pt x="2613884" y="116"/>
                  </a:lnTo>
                  <a:lnTo>
                    <a:pt x="2638778" y="149"/>
                  </a:lnTo>
                  <a:lnTo>
                    <a:pt x="2663672" y="188"/>
                  </a:lnTo>
                  <a:lnTo>
                    <a:pt x="2688566" y="234"/>
                  </a:lnTo>
                  <a:lnTo>
                    <a:pt x="2713460" y="287"/>
                  </a:lnTo>
                  <a:lnTo>
                    <a:pt x="2738354" y="350"/>
                  </a:lnTo>
                  <a:lnTo>
                    <a:pt x="2763249" y="424"/>
                  </a:lnTo>
                  <a:lnTo>
                    <a:pt x="2788143" y="510"/>
                  </a:lnTo>
                  <a:lnTo>
                    <a:pt x="2813037" y="612"/>
                  </a:lnTo>
                  <a:lnTo>
                    <a:pt x="2837931" y="732"/>
                  </a:lnTo>
                  <a:lnTo>
                    <a:pt x="2862825" y="872"/>
                  </a:lnTo>
                  <a:lnTo>
                    <a:pt x="2887719" y="1037"/>
                  </a:lnTo>
                  <a:lnTo>
                    <a:pt x="2912613" y="1230"/>
                  </a:lnTo>
                  <a:lnTo>
                    <a:pt x="2937508" y="1457"/>
                  </a:lnTo>
                  <a:lnTo>
                    <a:pt x="2962402" y="1723"/>
                  </a:lnTo>
                  <a:lnTo>
                    <a:pt x="2987296" y="2034"/>
                  </a:lnTo>
                  <a:lnTo>
                    <a:pt x="3012190" y="2399"/>
                  </a:lnTo>
                  <a:lnTo>
                    <a:pt x="3037084" y="2827"/>
                  </a:lnTo>
                  <a:lnTo>
                    <a:pt x="3061978" y="3327"/>
                  </a:lnTo>
                  <a:lnTo>
                    <a:pt x="3086872" y="3913"/>
                  </a:lnTo>
                  <a:lnTo>
                    <a:pt x="3111767" y="4596"/>
                  </a:lnTo>
                  <a:lnTo>
                    <a:pt x="3136661" y="5394"/>
                  </a:lnTo>
                  <a:lnTo>
                    <a:pt x="3161555" y="6324"/>
                  </a:lnTo>
                  <a:lnTo>
                    <a:pt x="3186449" y="7406"/>
                  </a:lnTo>
                  <a:lnTo>
                    <a:pt x="3211343" y="8664"/>
                  </a:lnTo>
                  <a:lnTo>
                    <a:pt x="3236237" y="10123"/>
                  </a:lnTo>
                  <a:lnTo>
                    <a:pt x="3261131" y="11812"/>
                  </a:lnTo>
                  <a:lnTo>
                    <a:pt x="3286025" y="13761"/>
                  </a:lnTo>
                  <a:lnTo>
                    <a:pt x="3310920" y="16004"/>
                  </a:lnTo>
                  <a:lnTo>
                    <a:pt x="3335814" y="18577"/>
                  </a:lnTo>
                  <a:lnTo>
                    <a:pt x="3360708" y="21517"/>
                  </a:lnTo>
                  <a:lnTo>
                    <a:pt x="3385602" y="24860"/>
                  </a:lnTo>
                  <a:lnTo>
                    <a:pt x="3410496" y="28643"/>
                  </a:lnTo>
                  <a:lnTo>
                    <a:pt x="3435390" y="32900"/>
                  </a:lnTo>
                  <a:lnTo>
                    <a:pt x="3460284" y="37659"/>
                  </a:lnTo>
                  <a:lnTo>
                    <a:pt x="3485179" y="42940"/>
                  </a:lnTo>
                  <a:lnTo>
                    <a:pt x="3510073" y="48755"/>
                  </a:lnTo>
                  <a:lnTo>
                    <a:pt x="3534967" y="55100"/>
                  </a:lnTo>
                  <a:lnTo>
                    <a:pt x="3559861" y="61958"/>
                  </a:lnTo>
                  <a:lnTo>
                    <a:pt x="3584755" y="69294"/>
                  </a:lnTo>
                  <a:lnTo>
                    <a:pt x="3609649" y="77054"/>
                  </a:lnTo>
                  <a:lnTo>
                    <a:pt x="3634543" y="85166"/>
                  </a:lnTo>
                  <a:lnTo>
                    <a:pt x="3659438" y="93544"/>
                  </a:lnTo>
                  <a:lnTo>
                    <a:pt x="3684332" y="102086"/>
                  </a:lnTo>
                  <a:lnTo>
                    <a:pt x="3709226" y="110684"/>
                  </a:lnTo>
                  <a:lnTo>
                    <a:pt x="3734120" y="119226"/>
                  </a:lnTo>
                  <a:lnTo>
                    <a:pt x="3759014" y="127604"/>
                  </a:lnTo>
                  <a:lnTo>
                    <a:pt x="3783908" y="135716"/>
                  </a:lnTo>
                  <a:lnTo>
                    <a:pt x="3808802" y="143476"/>
                  </a:lnTo>
                  <a:lnTo>
                    <a:pt x="3833696" y="150812"/>
                  </a:lnTo>
                  <a:lnTo>
                    <a:pt x="3858591" y="157670"/>
                  </a:lnTo>
                  <a:lnTo>
                    <a:pt x="3883485" y="164015"/>
                  </a:lnTo>
                  <a:lnTo>
                    <a:pt x="3908379" y="169830"/>
                  </a:lnTo>
                  <a:lnTo>
                    <a:pt x="3933273" y="175111"/>
                  </a:lnTo>
                  <a:lnTo>
                    <a:pt x="3958167" y="179870"/>
                  </a:lnTo>
                  <a:lnTo>
                    <a:pt x="3983061" y="184127"/>
                  </a:lnTo>
                  <a:lnTo>
                    <a:pt x="4007955" y="187910"/>
                  </a:lnTo>
                  <a:lnTo>
                    <a:pt x="4032850" y="191253"/>
                  </a:lnTo>
                  <a:lnTo>
                    <a:pt x="4057744" y="194193"/>
                  </a:lnTo>
                  <a:lnTo>
                    <a:pt x="4082638" y="196766"/>
                  </a:lnTo>
                  <a:lnTo>
                    <a:pt x="4107532" y="199009"/>
                  </a:lnTo>
                  <a:lnTo>
                    <a:pt x="4132426" y="200958"/>
                  </a:lnTo>
                  <a:lnTo>
                    <a:pt x="4157320" y="202647"/>
                  </a:lnTo>
                  <a:lnTo>
                    <a:pt x="4182214" y="204106"/>
                  </a:lnTo>
                  <a:lnTo>
                    <a:pt x="4207109" y="205364"/>
                  </a:lnTo>
                  <a:lnTo>
                    <a:pt x="4232003" y="206446"/>
                  </a:lnTo>
                  <a:lnTo>
                    <a:pt x="4256897" y="207376"/>
                  </a:lnTo>
                  <a:lnTo>
                    <a:pt x="4281791" y="208174"/>
                  </a:lnTo>
                  <a:lnTo>
                    <a:pt x="4306685" y="208857"/>
                  </a:lnTo>
                  <a:lnTo>
                    <a:pt x="4331579" y="209443"/>
                  </a:lnTo>
                  <a:lnTo>
                    <a:pt x="4356473" y="209943"/>
                  </a:lnTo>
                  <a:lnTo>
                    <a:pt x="4381367" y="210371"/>
                  </a:lnTo>
                  <a:lnTo>
                    <a:pt x="4406262" y="210736"/>
                  </a:lnTo>
                  <a:lnTo>
                    <a:pt x="4431156" y="211047"/>
                  </a:lnTo>
                  <a:lnTo>
                    <a:pt x="4456050" y="211313"/>
                  </a:lnTo>
                  <a:lnTo>
                    <a:pt x="4480944" y="211540"/>
                  </a:lnTo>
                  <a:lnTo>
                    <a:pt x="4505838" y="211733"/>
                  </a:lnTo>
                  <a:lnTo>
                    <a:pt x="4530732" y="211898"/>
                  </a:lnTo>
                  <a:lnTo>
                    <a:pt x="4555626" y="212038"/>
                  </a:lnTo>
                  <a:lnTo>
                    <a:pt x="4580521" y="212158"/>
                  </a:lnTo>
                  <a:lnTo>
                    <a:pt x="4605415" y="212260"/>
                  </a:lnTo>
                  <a:lnTo>
                    <a:pt x="4630309" y="212346"/>
                  </a:lnTo>
                  <a:lnTo>
                    <a:pt x="4655203" y="212420"/>
                  </a:lnTo>
                  <a:lnTo>
                    <a:pt x="4680097" y="212483"/>
                  </a:lnTo>
                  <a:lnTo>
                    <a:pt x="4704991" y="212536"/>
                  </a:lnTo>
                  <a:lnTo>
                    <a:pt x="4729885" y="212582"/>
                  </a:lnTo>
                  <a:lnTo>
                    <a:pt x="4754780" y="212621"/>
                  </a:lnTo>
                  <a:lnTo>
                    <a:pt x="4779674" y="212654"/>
                  </a:lnTo>
                  <a:lnTo>
                    <a:pt x="4804568" y="212682"/>
                  </a:lnTo>
                  <a:lnTo>
                    <a:pt x="4829462" y="212706"/>
                  </a:lnTo>
                  <a:lnTo>
                    <a:pt x="4854356" y="212726"/>
                  </a:lnTo>
                  <a:lnTo>
                    <a:pt x="4879250" y="212743"/>
                  </a:lnTo>
                  <a:lnTo>
                    <a:pt x="4904144" y="212758"/>
                  </a:lnTo>
                  <a:lnTo>
                    <a:pt x="4929038" y="212770"/>
                  </a:lnTo>
                </a:path>
              </a:pathLst>
            </a:custGeom>
            <a:ln w="40651" cap="flat">
              <a:solidFill>
                <a:srgbClr val="F8766D">
                  <a:alpha val="100000"/>
                </a:srgbClr>
              </a:solidFill>
              <a:prstDash val="solid"/>
              <a:round/>
            </a:ln>
          </p:spPr>
          <p:txBody>
            <a:bodyPr/>
            <a:lstStyle/>
            <a:p/>
          </p:txBody>
        </p:sp>
        <p:sp>
          <p:nvSpPr>
            <p:cNvPr id="29" name="pl29"/>
            <p:cNvSpPr/>
            <p:nvPr/>
          </p:nvSpPr>
          <p:spPr>
            <a:xfrm>
              <a:off x="2420208" y="3460105"/>
              <a:ext cx="4929038" cy="1489896"/>
            </a:xfrm>
            <a:custGeom>
              <a:avLst/>
              <a:pathLst>
                <a:path w="4929038" h="1489896">
                  <a:moveTo>
                    <a:pt x="0" y="0"/>
                  </a:moveTo>
                  <a:lnTo>
                    <a:pt x="24894" y="12"/>
                  </a:lnTo>
                  <a:lnTo>
                    <a:pt x="49788" y="27"/>
                  </a:lnTo>
                  <a:lnTo>
                    <a:pt x="74682" y="44"/>
                  </a:lnTo>
                  <a:lnTo>
                    <a:pt x="99576" y="64"/>
                  </a:lnTo>
                  <a:lnTo>
                    <a:pt x="124470" y="88"/>
                  </a:lnTo>
                  <a:lnTo>
                    <a:pt x="149364" y="116"/>
                  </a:lnTo>
                  <a:lnTo>
                    <a:pt x="174258" y="149"/>
                  </a:lnTo>
                  <a:lnTo>
                    <a:pt x="199153" y="188"/>
                  </a:lnTo>
                  <a:lnTo>
                    <a:pt x="224047" y="234"/>
                  </a:lnTo>
                  <a:lnTo>
                    <a:pt x="248941" y="287"/>
                  </a:lnTo>
                  <a:lnTo>
                    <a:pt x="273835" y="350"/>
                  </a:lnTo>
                  <a:lnTo>
                    <a:pt x="298729" y="424"/>
                  </a:lnTo>
                  <a:lnTo>
                    <a:pt x="323623" y="510"/>
                  </a:lnTo>
                  <a:lnTo>
                    <a:pt x="348517" y="612"/>
                  </a:lnTo>
                  <a:lnTo>
                    <a:pt x="373412" y="732"/>
                  </a:lnTo>
                  <a:lnTo>
                    <a:pt x="398306" y="872"/>
                  </a:lnTo>
                  <a:lnTo>
                    <a:pt x="423200" y="1037"/>
                  </a:lnTo>
                  <a:lnTo>
                    <a:pt x="448094" y="1230"/>
                  </a:lnTo>
                  <a:lnTo>
                    <a:pt x="472988" y="1457"/>
                  </a:lnTo>
                  <a:lnTo>
                    <a:pt x="497882" y="1723"/>
                  </a:lnTo>
                  <a:lnTo>
                    <a:pt x="522776" y="2034"/>
                  </a:lnTo>
                  <a:lnTo>
                    <a:pt x="547670" y="2399"/>
                  </a:lnTo>
                  <a:lnTo>
                    <a:pt x="572565" y="2827"/>
                  </a:lnTo>
                  <a:lnTo>
                    <a:pt x="597459" y="3327"/>
                  </a:lnTo>
                  <a:lnTo>
                    <a:pt x="622353" y="3913"/>
                  </a:lnTo>
                  <a:lnTo>
                    <a:pt x="647247" y="4596"/>
                  </a:lnTo>
                  <a:lnTo>
                    <a:pt x="672141" y="5394"/>
                  </a:lnTo>
                  <a:lnTo>
                    <a:pt x="697035" y="6324"/>
                  </a:lnTo>
                  <a:lnTo>
                    <a:pt x="721929" y="7406"/>
                  </a:lnTo>
                  <a:lnTo>
                    <a:pt x="746824" y="8664"/>
                  </a:lnTo>
                  <a:lnTo>
                    <a:pt x="771718" y="10123"/>
                  </a:lnTo>
                  <a:lnTo>
                    <a:pt x="796612" y="11812"/>
                  </a:lnTo>
                  <a:lnTo>
                    <a:pt x="821506" y="13761"/>
                  </a:lnTo>
                  <a:lnTo>
                    <a:pt x="846400" y="16004"/>
                  </a:lnTo>
                  <a:lnTo>
                    <a:pt x="871294" y="18577"/>
                  </a:lnTo>
                  <a:lnTo>
                    <a:pt x="896188" y="21517"/>
                  </a:lnTo>
                  <a:lnTo>
                    <a:pt x="921083" y="24860"/>
                  </a:lnTo>
                  <a:lnTo>
                    <a:pt x="945977" y="28643"/>
                  </a:lnTo>
                  <a:lnTo>
                    <a:pt x="970871" y="32900"/>
                  </a:lnTo>
                  <a:lnTo>
                    <a:pt x="995765" y="37659"/>
                  </a:lnTo>
                  <a:lnTo>
                    <a:pt x="1020659" y="42940"/>
                  </a:lnTo>
                  <a:lnTo>
                    <a:pt x="1045553" y="48755"/>
                  </a:lnTo>
                  <a:lnTo>
                    <a:pt x="1070447" y="55100"/>
                  </a:lnTo>
                  <a:lnTo>
                    <a:pt x="1095341" y="61958"/>
                  </a:lnTo>
                  <a:lnTo>
                    <a:pt x="1120236" y="69294"/>
                  </a:lnTo>
                  <a:lnTo>
                    <a:pt x="1145130" y="77054"/>
                  </a:lnTo>
                  <a:lnTo>
                    <a:pt x="1170024" y="85166"/>
                  </a:lnTo>
                  <a:lnTo>
                    <a:pt x="1194918" y="93544"/>
                  </a:lnTo>
                  <a:lnTo>
                    <a:pt x="1219812" y="102086"/>
                  </a:lnTo>
                  <a:lnTo>
                    <a:pt x="1244706" y="110684"/>
                  </a:lnTo>
                  <a:lnTo>
                    <a:pt x="1269600" y="119226"/>
                  </a:lnTo>
                  <a:lnTo>
                    <a:pt x="1294495" y="127604"/>
                  </a:lnTo>
                  <a:lnTo>
                    <a:pt x="1319389" y="135716"/>
                  </a:lnTo>
                  <a:lnTo>
                    <a:pt x="1344283" y="143476"/>
                  </a:lnTo>
                  <a:lnTo>
                    <a:pt x="1369177" y="150812"/>
                  </a:lnTo>
                  <a:lnTo>
                    <a:pt x="1394071" y="157670"/>
                  </a:lnTo>
                  <a:lnTo>
                    <a:pt x="1418965" y="164015"/>
                  </a:lnTo>
                  <a:lnTo>
                    <a:pt x="1443859" y="169830"/>
                  </a:lnTo>
                  <a:lnTo>
                    <a:pt x="1468754" y="175111"/>
                  </a:lnTo>
                  <a:lnTo>
                    <a:pt x="1493648" y="179870"/>
                  </a:lnTo>
                  <a:lnTo>
                    <a:pt x="1518542" y="184127"/>
                  </a:lnTo>
                  <a:lnTo>
                    <a:pt x="1543436" y="187910"/>
                  </a:lnTo>
                  <a:lnTo>
                    <a:pt x="1568330" y="191253"/>
                  </a:lnTo>
                  <a:lnTo>
                    <a:pt x="1593224" y="194193"/>
                  </a:lnTo>
                  <a:lnTo>
                    <a:pt x="1618118" y="196766"/>
                  </a:lnTo>
                  <a:lnTo>
                    <a:pt x="1643012" y="199009"/>
                  </a:lnTo>
                  <a:lnTo>
                    <a:pt x="1667907" y="200958"/>
                  </a:lnTo>
                  <a:lnTo>
                    <a:pt x="1692801" y="202647"/>
                  </a:lnTo>
                  <a:lnTo>
                    <a:pt x="1717695" y="204106"/>
                  </a:lnTo>
                  <a:lnTo>
                    <a:pt x="1742589" y="205364"/>
                  </a:lnTo>
                  <a:lnTo>
                    <a:pt x="1767483" y="206446"/>
                  </a:lnTo>
                  <a:lnTo>
                    <a:pt x="1792377" y="207376"/>
                  </a:lnTo>
                  <a:lnTo>
                    <a:pt x="1817271" y="208174"/>
                  </a:lnTo>
                  <a:lnTo>
                    <a:pt x="1842166" y="208857"/>
                  </a:lnTo>
                  <a:lnTo>
                    <a:pt x="1867060" y="209443"/>
                  </a:lnTo>
                  <a:lnTo>
                    <a:pt x="1891954" y="209943"/>
                  </a:lnTo>
                  <a:lnTo>
                    <a:pt x="1916848" y="210371"/>
                  </a:lnTo>
                  <a:lnTo>
                    <a:pt x="1941742" y="210736"/>
                  </a:lnTo>
                  <a:lnTo>
                    <a:pt x="1966636" y="211047"/>
                  </a:lnTo>
                  <a:lnTo>
                    <a:pt x="1991530" y="211313"/>
                  </a:lnTo>
                  <a:lnTo>
                    <a:pt x="2016425" y="211540"/>
                  </a:lnTo>
                  <a:lnTo>
                    <a:pt x="2041319" y="211733"/>
                  </a:lnTo>
                  <a:lnTo>
                    <a:pt x="2066213" y="211898"/>
                  </a:lnTo>
                  <a:lnTo>
                    <a:pt x="2091107" y="212038"/>
                  </a:lnTo>
                  <a:lnTo>
                    <a:pt x="2116001" y="212158"/>
                  </a:lnTo>
                  <a:lnTo>
                    <a:pt x="2140895" y="212260"/>
                  </a:lnTo>
                  <a:lnTo>
                    <a:pt x="2165789" y="212346"/>
                  </a:lnTo>
                  <a:lnTo>
                    <a:pt x="2190683" y="212420"/>
                  </a:lnTo>
                  <a:lnTo>
                    <a:pt x="2215578" y="212483"/>
                  </a:lnTo>
                  <a:lnTo>
                    <a:pt x="2240472" y="212536"/>
                  </a:lnTo>
                  <a:lnTo>
                    <a:pt x="2265366" y="212582"/>
                  </a:lnTo>
                  <a:lnTo>
                    <a:pt x="2290260" y="212621"/>
                  </a:lnTo>
                  <a:lnTo>
                    <a:pt x="2315154" y="212654"/>
                  </a:lnTo>
                  <a:lnTo>
                    <a:pt x="2340048" y="212682"/>
                  </a:lnTo>
                  <a:lnTo>
                    <a:pt x="2364942" y="212706"/>
                  </a:lnTo>
                  <a:lnTo>
                    <a:pt x="2389837" y="212726"/>
                  </a:lnTo>
                  <a:lnTo>
                    <a:pt x="2414731" y="212743"/>
                  </a:lnTo>
                  <a:lnTo>
                    <a:pt x="2439625" y="212758"/>
                  </a:lnTo>
                  <a:lnTo>
                    <a:pt x="2464519" y="212770"/>
                  </a:lnTo>
                  <a:lnTo>
                    <a:pt x="2464519" y="213270"/>
                  </a:lnTo>
                  <a:lnTo>
                    <a:pt x="2489413" y="213345"/>
                  </a:lnTo>
                  <a:lnTo>
                    <a:pt x="2514307" y="213434"/>
                  </a:lnTo>
                  <a:lnTo>
                    <a:pt x="2539201" y="213537"/>
                  </a:lnTo>
                  <a:lnTo>
                    <a:pt x="2564096" y="213659"/>
                  </a:lnTo>
                  <a:lnTo>
                    <a:pt x="2588990" y="213803"/>
                  </a:lnTo>
                  <a:lnTo>
                    <a:pt x="2613884" y="213971"/>
                  </a:lnTo>
                  <a:lnTo>
                    <a:pt x="2638778" y="214169"/>
                  </a:lnTo>
                  <a:lnTo>
                    <a:pt x="2663672" y="214401"/>
                  </a:lnTo>
                  <a:lnTo>
                    <a:pt x="2688566" y="214675"/>
                  </a:lnTo>
                  <a:lnTo>
                    <a:pt x="2713460" y="214995"/>
                  </a:lnTo>
                  <a:lnTo>
                    <a:pt x="2738354" y="215372"/>
                  </a:lnTo>
                  <a:lnTo>
                    <a:pt x="2763249" y="215815"/>
                  </a:lnTo>
                  <a:lnTo>
                    <a:pt x="2788143" y="216335"/>
                  </a:lnTo>
                  <a:lnTo>
                    <a:pt x="2813037" y="216946"/>
                  </a:lnTo>
                  <a:lnTo>
                    <a:pt x="2837931" y="217664"/>
                  </a:lnTo>
                  <a:lnTo>
                    <a:pt x="2862825" y="218506"/>
                  </a:lnTo>
                  <a:lnTo>
                    <a:pt x="2887719" y="219494"/>
                  </a:lnTo>
                  <a:lnTo>
                    <a:pt x="2912613" y="220653"/>
                  </a:lnTo>
                  <a:lnTo>
                    <a:pt x="2937508" y="222014"/>
                  </a:lnTo>
                  <a:lnTo>
                    <a:pt x="2962402" y="223609"/>
                  </a:lnTo>
                  <a:lnTo>
                    <a:pt x="2987296" y="225479"/>
                  </a:lnTo>
                  <a:lnTo>
                    <a:pt x="3012190" y="227670"/>
                  </a:lnTo>
                  <a:lnTo>
                    <a:pt x="3037084" y="230236"/>
                  </a:lnTo>
                  <a:lnTo>
                    <a:pt x="3061978" y="233238"/>
                  </a:lnTo>
                  <a:lnTo>
                    <a:pt x="3086872" y="236749"/>
                  </a:lnTo>
                  <a:lnTo>
                    <a:pt x="3111767" y="240850"/>
                  </a:lnTo>
                  <a:lnTo>
                    <a:pt x="3136661" y="245637"/>
                  </a:lnTo>
                  <a:lnTo>
                    <a:pt x="3161555" y="251217"/>
                  </a:lnTo>
                  <a:lnTo>
                    <a:pt x="3186449" y="257711"/>
                  </a:lnTo>
                  <a:lnTo>
                    <a:pt x="3211343" y="265259"/>
                  </a:lnTo>
                  <a:lnTo>
                    <a:pt x="3236237" y="274013"/>
                  </a:lnTo>
                  <a:lnTo>
                    <a:pt x="3261131" y="284144"/>
                  </a:lnTo>
                  <a:lnTo>
                    <a:pt x="3286025" y="295839"/>
                  </a:lnTo>
                  <a:lnTo>
                    <a:pt x="3310920" y="309298"/>
                  </a:lnTo>
                  <a:lnTo>
                    <a:pt x="3335814" y="324735"/>
                  </a:lnTo>
                  <a:lnTo>
                    <a:pt x="3360708" y="342372"/>
                  </a:lnTo>
                  <a:lnTo>
                    <a:pt x="3385602" y="362433"/>
                  </a:lnTo>
                  <a:lnTo>
                    <a:pt x="3410496" y="385133"/>
                  </a:lnTo>
                  <a:lnTo>
                    <a:pt x="3435390" y="410675"/>
                  </a:lnTo>
                  <a:lnTo>
                    <a:pt x="3460284" y="439227"/>
                  </a:lnTo>
                  <a:lnTo>
                    <a:pt x="3485179" y="470915"/>
                  </a:lnTo>
                  <a:lnTo>
                    <a:pt x="3510073" y="505802"/>
                  </a:lnTo>
                  <a:lnTo>
                    <a:pt x="3534967" y="543874"/>
                  </a:lnTo>
                  <a:lnTo>
                    <a:pt x="3559861" y="585023"/>
                  </a:lnTo>
                  <a:lnTo>
                    <a:pt x="3584755" y="629037"/>
                  </a:lnTo>
                  <a:lnTo>
                    <a:pt x="3609649" y="675597"/>
                  </a:lnTo>
                  <a:lnTo>
                    <a:pt x="3634543" y="724272"/>
                  </a:lnTo>
                  <a:lnTo>
                    <a:pt x="3659438" y="774537"/>
                  </a:lnTo>
                  <a:lnTo>
                    <a:pt x="3684332" y="825790"/>
                  </a:lnTo>
                  <a:lnTo>
                    <a:pt x="3709226" y="877377"/>
                  </a:lnTo>
                  <a:lnTo>
                    <a:pt x="3734120" y="928630"/>
                  </a:lnTo>
                  <a:lnTo>
                    <a:pt x="3759014" y="978895"/>
                  </a:lnTo>
                  <a:lnTo>
                    <a:pt x="3783908" y="1027570"/>
                  </a:lnTo>
                  <a:lnTo>
                    <a:pt x="3808802" y="1074129"/>
                  </a:lnTo>
                  <a:lnTo>
                    <a:pt x="3833696" y="1118144"/>
                  </a:lnTo>
                  <a:lnTo>
                    <a:pt x="3858591" y="1159293"/>
                  </a:lnTo>
                  <a:lnTo>
                    <a:pt x="3883485" y="1197365"/>
                  </a:lnTo>
                  <a:lnTo>
                    <a:pt x="3908379" y="1232252"/>
                  </a:lnTo>
                  <a:lnTo>
                    <a:pt x="3933273" y="1263940"/>
                  </a:lnTo>
                  <a:lnTo>
                    <a:pt x="3958167" y="1292492"/>
                  </a:lnTo>
                  <a:lnTo>
                    <a:pt x="3983061" y="1318033"/>
                  </a:lnTo>
                  <a:lnTo>
                    <a:pt x="4007955" y="1340734"/>
                  </a:lnTo>
                  <a:lnTo>
                    <a:pt x="4032850" y="1360794"/>
                  </a:lnTo>
                  <a:lnTo>
                    <a:pt x="4057744" y="1378431"/>
                  </a:lnTo>
                  <a:lnTo>
                    <a:pt x="4082638" y="1393868"/>
                  </a:lnTo>
                  <a:lnTo>
                    <a:pt x="4107532" y="1407328"/>
                  </a:lnTo>
                  <a:lnTo>
                    <a:pt x="4132426" y="1419022"/>
                  </a:lnTo>
                  <a:lnTo>
                    <a:pt x="4157320" y="1429153"/>
                  </a:lnTo>
                  <a:lnTo>
                    <a:pt x="4182214" y="1437907"/>
                  </a:lnTo>
                  <a:lnTo>
                    <a:pt x="4207109" y="1445455"/>
                  </a:lnTo>
                  <a:lnTo>
                    <a:pt x="4232003" y="1451950"/>
                  </a:lnTo>
                  <a:lnTo>
                    <a:pt x="4256897" y="1457530"/>
                  </a:lnTo>
                  <a:lnTo>
                    <a:pt x="4281791" y="1462316"/>
                  </a:lnTo>
                  <a:lnTo>
                    <a:pt x="4306685" y="1466418"/>
                  </a:lnTo>
                  <a:lnTo>
                    <a:pt x="4331579" y="1469929"/>
                  </a:lnTo>
                  <a:lnTo>
                    <a:pt x="4356473" y="1472931"/>
                  </a:lnTo>
                  <a:lnTo>
                    <a:pt x="4381367" y="1475497"/>
                  </a:lnTo>
                  <a:lnTo>
                    <a:pt x="4406262" y="1477687"/>
                  </a:lnTo>
                  <a:lnTo>
                    <a:pt x="4431156" y="1479557"/>
                  </a:lnTo>
                  <a:lnTo>
                    <a:pt x="4456050" y="1481153"/>
                  </a:lnTo>
                  <a:lnTo>
                    <a:pt x="4480944" y="1482513"/>
                  </a:lnTo>
                  <a:lnTo>
                    <a:pt x="4505838" y="1483673"/>
                  </a:lnTo>
                  <a:lnTo>
                    <a:pt x="4530732" y="1484661"/>
                  </a:lnTo>
                  <a:lnTo>
                    <a:pt x="4555626" y="1485503"/>
                  </a:lnTo>
                  <a:lnTo>
                    <a:pt x="4580521" y="1486220"/>
                  </a:lnTo>
                  <a:lnTo>
                    <a:pt x="4605415" y="1486831"/>
                  </a:lnTo>
                  <a:lnTo>
                    <a:pt x="4630309" y="1487351"/>
                  </a:lnTo>
                  <a:lnTo>
                    <a:pt x="4655203" y="1487794"/>
                  </a:lnTo>
                  <a:lnTo>
                    <a:pt x="4680097" y="1488171"/>
                  </a:lnTo>
                  <a:lnTo>
                    <a:pt x="4704991" y="1488492"/>
                  </a:lnTo>
                  <a:lnTo>
                    <a:pt x="4729885" y="1488765"/>
                  </a:lnTo>
                  <a:lnTo>
                    <a:pt x="4754780" y="1488998"/>
                  </a:lnTo>
                  <a:lnTo>
                    <a:pt x="4779674" y="1489196"/>
                  </a:lnTo>
                  <a:lnTo>
                    <a:pt x="4804568" y="1489364"/>
                  </a:lnTo>
                  <a:lnTo>
                    <a:pt x="4829462" y="1489507"/>
                  </a:lnTo>
                  <a:lnTo>
                    <a:pt x="4854356" y="1489629"/>
                  </a:lnTo>
                  <a:lnTo>
                    <a:pt x="4879250" y="1489733"/>
                  </a:lnTo>
                  <a:lnTo>
                    <a:pt x="4904144" y="1489821"/>
                  </a:lnTo>
                  <a:lnTo>
                    <a:pt x="4929038" y="1489896"/>
                  </a:lnTo>
                </a:path>
              </a:pathLst>
            </a:custGeom>
            <a:ln w="40651" cap="flat">
              <a:solidFill>
                <a:srgbClr val="ED813E">
                  <a:alpha val="100000"/>
                </a:srgbClr>
              </a:solidFill>
              <a:prstDash val="solid"/>
              <a:round/>
            </a:ln>
          </p:spPr>
          <p:txBody>
            <a:bodyPr/>
            <a:lstStyle/>
            <a:p/>
          </p:txBody>
        </p:sp>
        <p:sp>
          <p:nvSpPr>
            <p:cNvPr id="30" name="pl30"/>
            <p:cNvSpPr/>
            <p:nvPr/>
          </p:nvSpPr>
          <p:spPr>
            <a:xfrm>
              <a:off x="2420208" y="5589243"/>
              <a:ext cx="4929038" cy="212842"/>
            </a:xfrm>
            <a:custGeom>
              <a:avLst/>
              <a:pathLst>
                <a:path w="4929038" h="212842">
                  <a:moveTo>
                    <a:pt x="0" y="0"/>
                  </a:moveTo>
                  <a:lnTo>
                    <a:pt x="24894" y="12"/>
                  </a:lnTo>
                  <a:lnTo>
                    <a:pt x="49788" y="27"/>
                  </a:lnTo>
                  <a:lnTo>
                    <a:pt x="74682" y="44"/>
                  </a:lnTo>
                  <a:lnTo>
                    <a:pt x="99576" y="64"/>
                  </a:lnTo>
                  <a:lnTo>
                    <a:pt x="124470" y="88"/>
                  </a:lnTo>
                  <a:lnTo>
                    <a:pt x="149364" y="116"/>
                  </a:lnTo>
                  <a:lnTo>
                    <a:pt x="174258" y="149"/>
                  </a:lnTo>
                  <a:lnTo>
                    <a:pt x="199153" y="188"/>
                  </a:lnTo>
                  <a:lnTo>
                    <a:pt x="224047" y="234"/>
                  </a:lnTo>
                  <a:lnTo>
                    <a:pt x="248941" y="287"/>
                  </a:lnTo>
                  <a:lnTo>
                    <a:pt x="273835" y="350"/>
                  </a:lnTo>
                  <a:lnTo>
                    <a:pt x="298729" y="424"/>
                  </a:lnTo>
                  <a:lnTo>
                    <a:pt x="323623" y="510"/>
                  </a:lnTo>
                  <a:lnTo>
                    <a:pt x="348517" y="612"/>
                  </a:lnTo>
                  <a:lnTo>
                    <a:pt x="373412" y="732"/>
                  </a:lnTo>
                  <a:lnTo>
                    <a:pt x="398306" y="872"/>
                  </a:lnTo>
                  <a:lnTo>
                    <a:pt x="423200" y="1037"/>
                  </a:lnTo>
                  <a:lnTo>
                    <a:pt x="448094" y="1230"/>
                  </a:lnTo>
                  <a:lnTo>
                    <a:pt x="472988" y="1457"/>
                  </a:lnTo>
                  <a:lnTo>
                    <a:pt x="497882" y="1723"/>
                  </a:lnTo>
                  <a:lnTo>
                    <a:pt x="522776" y="2034"/>
                  </a:lnTo>
                  <a:lnTo>
                    <a:pt x="547670" y="2399"/>
                  </a:lnTo>
                  <a:lnTo>
                    <a:pt x="572565" y="2827"/>
                  </a:lnTo>
                  <a:lnTo>
                    <a:pt x="597459" y="3327"/>
                  </a:lnTo>
                  <a:lnTo>
                    <a:pt x="622353" y="3913"/>
                  </a:lnTo>
                  <a:lnTo>
                    <a:pt x="647247" y="4596"/>
                  </a:lnTo>
                  <a:lnTo>
                    <a:pt x="672141" y="5394"/>
                  </a:lnTo>
                  <a:lnTo>
                    <a:pt x="697035" y="6324"/>
                  </a:lnTo>
                  <a:lnTo>
                    <a:pt x="721929" y="7406"/>
                  </a:lnTo>
                  <a:lnTo>
                    <a:pt x="746824" y="8664"/>
                  </a:lnTo>
                  <a:lnTo>
                    <a:pt x="771718" y="10123"/>
                  </a:lnTo>
                  <a:lnTo>
                    <a:pt x="796612" y="11812"/>
                  </a:lnTo>
                  <a:lnTo>
                    <a:pt x="821506" y="13761"/>
                  </a:lnTo>
                  <a:lnTo>
                    <a:pt x="846400" y="16004"/>
                  </a:lnTo>
                  <a:lnTo>
                    <a:pt x="871294" y="18577"/>
                  </a:lnTo>
                  <a:lnTo>
                    <a:pt x="896188" y="21517"/>
                  </a:lnTo>
                  <a:lnTo>
                    <a:pt x="921083" y="24860"/>
                  </a:lnTo>
                  <a:lnTo>
                    <a:pt x="945977" y="28643"/>
                  </a:lnTo>
                  <a:lnTo>
                    <a:pt x="970871" y="32900"/>
                  </a:lnTo>
                  <a:lnTo>
                    <a:pt x="995765" y="37659"/>
                  </a:lnTo>
                  <a:lnTo>
                    <a:pt x="1020659" y="42940"/>
                  </a:lnTo>
                  <a:lnTo>
                    <a:pt x="1045553" y="48755"/>
                  </a:lnTo>
                  <a:lnTo>
                    <a:pt x="1070447" y="55100"/>
                  </a:lnTo>
                  <a:lnTo>
                    <a:pt x="1095341" y="61958"/>
                  </a:lnTo>
                  <a:lnTo>
                    <a:pt x="1120236" y="69294"/>
                  </a:lnTo>
                  <a:lnTo>
                    <a:pt x="1145130" y="77054"/>
                  </a:lnTo>
                  <a:lnTo>
                    <a:pt x="1170024" y="85166"/>
                  </a:lnTo>
                  <a:lnTo>
                    <a:pt x="1194918" y="93544"/>
                  </a:lnTo>
                  <a:lnTo>
                    <a:pt x="1219812" y="102086"/>
                  </a:lnTo>
                  <a:lnTo>
                    <a:pt x="1244706" y="110684"/>
                  </a:lnTo>
                  <a:lnTo>
                    <a:pt x="1269600" y="119226"/>
                  </a:lnTo>
                  <a:lnTo>
                    <a:pt x="1294495" y="127604"/>
                  </a:lnTo>
                  <a:lnTo>
                    <a:pt x="1319389" y="135716"/>
                  </a:lnTo>
                  <a:lnTo>
                    <a:pt x="1344283" y="143476"/>
                  </a:lnTo>
                  <a:lnTo>
                    <a:pt x="1369177" y="150812"/>
                  </a:lnTo>
                  <a:lnTo>
                    <a:pt x="1394071" y="157670"/>
                  </a:lnTo>
                  <a:lnTo>
                    <a:pt x="1418965" y="164015"/>
                  </a:lnTo>
                  <a:lnTo>
                    <a:pt x="1443859" y="169830"/>
                  </a:lnTo>
                  <a:lnTo>
                    <a:pt x="1468754" y="175111"/>
                  </a:lnTo>
                  <a:lnTo>
                    <a:pt x="1493648" y="179870"/>
                  </a:lnTo>
                  <a:lnTo>
                    <a:pt x="1518542" y="184127"/>
                  </a:lnTo>
                  <a:lnTo>
                    <a:pt x="1543436" y="187910"/>
                  </a:lnTo>
                  <a:lnTo>
                    <a:pt x="1568330" y="191253"/>
                  </a:lnTo>
                  <a:lnTo>
                    <a:pt x="1593224" y="194193"/>
                  </a:lnTo>
                  <a:lnTo>
                    <a:pt x="1618118" y="196766"/>
                  </a:lnTo>
                  <a:lnTo>
                    <a:pt x="1643012" y="199009"/>
                  </a:lnTo>
                  <a:lnTo>
                    <a:pt x="1667907" y="200958"/>
                  </a:lnTo>
                  <a:lnTo>
                    <a:pt x="1692801" y="202647"/>
                  </a:lnTo>
                  <a:lnTo>
                    <a:pt x="1717695" y="204106"/>
                  </a:lnTo>
                  <a:lnTo>
                    <a:pt x="1742589" y="205364"/>
                  </a:lnTo>
                  <a:lnTo>
                    <a:pt x="1767483" y="206446"/>
                  </a:lnTo>
                  <a:lnTo>
                    <a:pt x="1792377" y="207376"/>
                  </a:lnTo>
                  <a:lnTo>
                    <a:pt x="1817271" y="208174"/>
                  </a:lnTo>
                  <a:lnTo>
                    <a:pt x="1842166" y="208857"/>
                  </a:lnTo>
                  <a:lnTo>
                    <a:pt x="1867060" y="209443"/>
                  </a:lnTo>
                  <a:lnTo>
                    <a:pt x="1891954" y="209943"/>
                  </a:lnTo>
                  <a:lnTo>
                    <a:pt x="1916848" y="210371"/>
                  </a:lnTo>
                  <a:lnTo>
                    <a:pt x="1941742" y="210736"/>
                  </a:lnTo>
                  <a:lnTo>
                    <a:pt x="1966636" y="211047"/>
                  </a:lnTo>
                  <a:lnTo>
                    <a:pt x="1991530" y="211313"/>
                  </a:lnTo>
                  <a:lnTo>
                    <a:pt x="2016425" y="211540"/>
                  </a:lnTo>
                  <a:lnTo>
                    <a:pt x="2041319" y="211733"/>
                  </a:lnTo>
                  <a:lnTo>
                    <a:pt x="2066213" y="211898"/>
                  </a:lnTo>
                  <a:lnTo>
                    <a:pt x="2091107" y="212038"/>
                  </a:lnTo>
                  <a:lnTo>
                    <a:pt x="2116001" y="212158"/>
                  </a:lnTo>
                  <a:lnTo>
                    <a:pt x="2140895" y="212260"/>
                  </a:lnTo>
                  <a:lnTo>
                    <a:pt x="2165789" y="212346"/>
                  </a:lnTo>
                  <a:lnTo>
                    <a:pt x="2190683" y="212420"/>
                  </a:lnTo>
                  <a:lnTo>
                    <a:pt x="2215578" y="212483"/>
                  </a:lnTo>
                  <a:lnTo>
                    <a:pt x="2240472" y="212536"/>
                  </a:lnTo>
                  <a:lnTo>
                    <a:pt x="2265366" y="212582"/>
                  </a:lnTo>
                  <a:lnTo>
                    <a:pt x="2290260" y="212621"/>
                  </a:lnTo>
                  <a:lnTo>
                    <a:pt x="2315154" y="212654"/>
                  </a:lnTo>
                  <a:lnTo>
                    <a:pt x="2340048" y="212682"/>
                  </a:lnTo>
                  <a:lnTo>
                    <a:pt x="2364942" y="212706"/>
                  </a:lnTo>
                  <a:lnTo>
                    <a:pt x="2389837" y="212726"/>
                  </a:lnTo>
                  <a:lnTo>
                    <a:pt x="2414731" y="212743"/>
                  </a:lnTo>
                  <a:lnTo>
                    <a:pt x="2439625" y="212758"/>
                  </a:lnTo>
                  <a:lnTo>
                    <a:pt x="2464519" y="212770"/>
                  </a:lnTo>
                  <a:lnTo>
                    <a:pt x="2464519" y="212842"/>
                  </a:lnTo>
                  <a:lnTo>
                    <a:pt x="2489413" y="212842"/>
                  </a:lnTo>
                  <a:lnTo>
                    <a:pt x="2514307" y="212842"/>
                  </a:lnTo>
                  <a:lnTo>
                    <a:pt x="2539201" y="212842"/>
                  </a:lnTo>
                  <a:lnTo>
                    <a:pt x="2564096" y="212842"/>
                  </a:lnTo>
                  <a:lnTo>
                    <a:pt x="2588990" y="212842"/>
                  </a:lnTo>
                  <a:lnTo>
                    <a:pt x="2613884" y="212842"/>
                  </a:lnTo>
                  <a:lnTo>
                    <a:pt x="2638778" y="212842"/>
                  </a:lnTo>
                  <a:lnTo>
                    <a:pt x="2663672" y="212842"/>
                  </a:lnTo>
                  <a:lnTo>
                    <a:pt x="2688566" y="212842"/>
                  </a:lnTo>
                  <a:lnTo>
                    <a:pt x="2713460" y="212842"/>
                  </a:lnTo>
                  <a:lnTo>
                    <a:pt x="2738354" y="212842"/>
                  </a:lnTo>
                  <a:lnTo>
                    <a:pt x="2763249" y="212842"/>
                  </a:lnTo>
                  <a:lnTo>
                    <a:pt x="2788143" y="212842"/>
                  </a:lnTo>
                  <a:lnTo>
                    <a:pt x="2813037" y="212842"/>
                  </a:lnTo>
                  <a:lnTo>
                    <a:pt x="2837931" y="212842"/>
                  </a:lnTo>
                  <a:lnTo>
                    <a:pt x="2862825" y="212842"/>
                  </a:lnTo>
                  <a:lnTo>
                    <a:pt x="2887719" y="212842"/>
                  </a:lnTo>
                  <a:lnTo>
                    <a:pt x="2912613" y="212842"/>
                  </a:lnTo>
                  <a:lnTo>
                    <a:pt x="2937508" y="212842"/>
                  </a:lnTo>
                  <a:lnTo>
                    <a:pt x="2962402" y="212842"/>
                  </a:lnTo>
                  <a:lnTo>
                    <a:pt x="2987296" y="212842"/>
                  </a:lnTo>
                  <a:lnTo>
                    <a:pt x="3012190" y="212842"/>
                  </a:lnTo>
                  <a:lnTo>
                    <a:pt x="3037084" y="212842"/>
                  </a:lnTo>
                  <a:lnTo>
                    <a:pt x="3061978" y="212842"/>
                  </a:lnTo>
                  <a:lnTo>
                    <a:pt x="3086872" y="212842"/>
                  </a:lnTo>
                  <a:lnTo>
                    <a:pt x="3111767" y="212842"/>
                  </a:lnTo>
                  <a:lnTo>
                    <a:pt x="3136661" y="212842"/>
                  </a:lnTo>
                  <a:lnTo>
                    <a:pt x="3161555" y="212842"/>
                  </a:lnTo>
                  <a:lnTo>
                    <a:pt x="3186449" y="212842"/>
                  </a:lnTo>
                  <a:lnTo>
                    <a:pt x="3211343" y="212842"/>
                  </a:lnTo>
                  <a:lnTo>
                    <a:pt x="3236237" y="212842"/>
                  </a:lnTo>
                  <a:lnTo>
                    <a:pt x="3261131" y="212842"/>
                  </a:lnTo>
                  <a:lnTo>
                    <a:pt x="3286025" y="212842"/>
                  </a:lnTo>
                  <a:lnTo>
                    <a:pt x="3310920" y="212842"/>
                  </a:lnTo>
                  <a:lnTo>
                    <a:pt x="3335814" y="212842"/>
                  </a:lnTo>
                  <a:lnTo>
                    <a:pt x="3360708" y="212842"/>
                  </a:lnTo>
                  <a:lnTo>
                    <a:pt x="3385602" y="212842"/>
                  </a:lnTo>
                  <a:lnTo>
                    <a:pt x="3410496" y="212842"/>
                  </a:lnTo>
                  <a:lnTo>
                    <a:pt x="3435390" y="212842"/>
                  </a:lnTo>
                  <a:lnTo>
                    <a:pt x="3460284" y="212842"/>
                  </a:lnTo>
                  <a:lnTo>
                    <a:pt x="3485179" y="212842"/>
                  </a:lnTo>
                  <a:lnTo>
                    <a:pt x="3510073" y="212842"/>
                  </a:lnTo>
                  <a:lnTo>
                    <a:pt x="3534967" y="212842"/>
                  </a:lnTo>
                  <a:lnTo>
                    <a:pt x="3559861" y="212842"/>
                  </a:lnTo>
                  <a:lnTo>
                    <a:pt x="3584755" y="212842"/>
                  </a:lnTo>
                  <a:lnTo>
                    <a:pt x="3609649" y="212842"/>
                  </a:lnTo>
                  <a:lnTo>
                    <a:pt x="3634543" y="212842"/>
                  </a:lnTo>
                  <a:lnTo>
                    <a:pt x="3659438" y="212842"/>
                  </a:lnTo>
                  <a:lnTo>
                    <a:pt x="3684332" y="212842"/>
                  </a:lnTo>
                  <a:lnTo>
                    <a:pt x="3709226" y="212842"/>
                  </a:lnTo>
                  <a:lnTo>
                    <a:pt x="3734120" y="212842"/>
                  </a:lnTo>
                  <a:lnTo>
                    <a:pt x="3759014" y="212842"/>
                  </a:lnTo>
                  <a:lnTo>
                    <a:pt x="3783908" y="212842"/>
                  </a:lnTo>
                  <a:lnTo>
                    <a:pt x="3808802" y="212842"/>
                  </a:lnTo>
                  <a:lnTo>
                    <a:pt x="3833696" y="212842"/>
                  </a:lnTo>
                  <a:lnTo>
                    <a:pt x="3858591" y="212842"/>
                  </a:lnTo>
                  <a:lnTo>
                    <a:pt x="3883485" y="212842"/>
                  </a:lnTo>
                  <a:lnTo>
                    <a:pt x="3908379" y="212842"/>
                  </a:lnTo>
                  <a:lnTo>
                    <a:pt x="3933273" y="212842"/>
                  </a:lnTo>
                  <a:lnTo>
                    <a:pt x="3958167" y="212842"/>
                  </a:lnTo>
                  <a:lnTo>
                    <a:pt x="3983061" y="212842"/>
                  </a:lnTo>
                  <a:lnTo>
                    <a:pt x="4007955" y="212842"/>
                  </a:lnTo>
                  <a:lnTo>
                    <a:pt x="4032850" y="212842"/>
                  </a:lnTo>
                  <a:lnTo>
                    <a:pt x="4057744" y="212842"/>
                  </a:lnTo>
                  <a:lnTo>
                    <a:pt x="4082638" y="212842"/>
                  </a:lnTo>
                  <a:lnTo>
                    <a:pt x="4107532" y="212842"/>
                  </a:lnTo>
                  <a:lnTo>
                    <a:pt x="4132426" y="212842"/>
                  </a:lnTo>
                  <a:lnTo>
                    <a:pt x="4157320" y="212842"/>
                  </a:lnTo>
                  <a:lnTo>
                    <a:pt x="4182214" y="212842"/>
                  </a:lnTo>
                  <a:lnTo>
                    <a:pt x="4207109" y="212842"/>
                  </a:lnTo>
                  <a:lnTo>
                    <a:pt x="4232003" y="212842"/>
                  </a:lnTo>
                  <a:lnTo>
                    <a:pt x="4256897" y="212842"/>
                  </a:lnTo>
                  <a:lnTo>
                    <a:pt x="4281791" y="212842"/>
                  </a:lnTo>
                  <a:lnTo>
                    <a:pt x="4306685" y="212842"/>
                  </a:lnTo>
                  <a:lnTo>
                    <a:pt x="4331579" y="212842"/>
                  </a:lnTo>
                  <a:lnTo>
                    <a:pt x="4356473" y="212842"/>
                  </a:lnTo>
                  <a:lnTo>
                    <a:pt x="4381367" y="212842"/>
                  </a:lnTo>
                  <a:lnTo>
                    <a:pt x="4406262" y="212842"/>
                  </a:lnTo>
                  <a:lnTo>
                    <a:pt x="4431156" y="212842"/>
                  </a:lnTo>
                  <a:lnTo>
                    <a:pt x="4456050" y="212842"/>
                  </a:lnTo>
                  <a:lnTo>
                    <a:pt x="4480944" y="212842"/>
                  </a:lnTo>
                  <a:lnTo>
                    <a:pt x="4505838" y="212842"/>
                  </a:lnTo>
                  <a:lnTo>
                    <a:pt x="4530732" y="212842"/>
                  </a:lnTo>
                  <a:lnTo>
                    <a:pt x="4555626" y="212842"/>
                  </a:lnTo>
                  <a:lnTo>
                    <a:pt x="4580521" y="212842"/>
                  </a:lnTo>
                  <a:lnTo>
                    <a:pt x="4605415" y="212842"/>
                  </a:lnTo>
                  <a:lnTo>
                    <a:pt x="4630309" y="212842"/>
                  </a:lnTo>
                  <a:lnTo>
                    <a:pt x="4655203" y="212842"/>
                  </a:lnTo>
                  <a:lnTo>
                    <a:pt x="4680097" y="212842"/>
                  </a:lnTo>
                  <a:lnTo>
                    <a:pt x="4704991" y="212842"/>
                  </a:lnTo>
                  <a:lnTo>
                    <a:pt x="4729885" y="212842"/>
                  </a:lnTo>
                  <a:lnTo>
                    <a:pt x="4754780" y="212842"/>
                  </a:lnTo>
                  <a:lnTo>
                    <a:pt x="4779674" y="212842"/>
                  </a:lnTo>
                  <a:lnTo>
                    <a:pt x="4804568" y="212842"/>
                  </a:lnTo>
                  <a:lnTo>
                    <a:pt x="4829462" y="212842"/>
                  </a:lnTo>
                  <a:lnTo>
                    <a:pt x="4854356" y="212842"/>
                  </a:lnTo>
                  <a:lnTo>
                    <a:pt x="4879250" y="212842"/>
                  </a:lnTo>
                  <a:lnTo>
                    <a:pt x="4904144" y="212842"/>
                  </a:lnTo>
                  <a:lnTo>
                    <a:pt x="4929038" y="212842"/>
                  </a:lnTo>
                </a:path>
              </a:pathLst>
            </a:custGeom>
            <a:ln w="40651" cap="flat">
              <a:solidFill>
                <a:srgbClr val="DE8C00">
                  <a:alpha val="100000"/>
                </a:srgbClr>
              </a:solidFill>
              <a:prstDash val="solid"/>
              <a:round/>
            </a:ln>
          </p:spPr>
          <p:txBody>
            <a:bodyPr/>
            <a:lstStyle/>
            <a:p/>
          </p:txBody>
        </p:sp>
        <p:sp>
          <p:nvSpPr>
            <p:cNvPr id="31" name="pl31"/>
            <p:cNvSpPr/>
            <p:nvPr/>
          </p:nvSpPr>
          <p:spPr>
            <a:xfrm>
              <a:off x="2420208" y="1330896"/>
              <a:ext cx="4929038" cy="425684"/>
            </a:xfrm>
            <a:custGeom>
              <a:avLst/>
              <a:pathLst>
                <a:path w="4929038" h="425684">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142"/>
                  </a:lnTo>
                  <a:lnTo>
                    <a:pt x="2489413" y="167"/>
                  </a:lnTo>
                  <a:lnTo>
                    <a:pt x="2514307" y="197"/>
                  </a:lnTo>
                  <a:lnTo>
                    <a:pt x="2539201" y="231"/>
                  </a:lnTo>
                  <a:lnTo>
                    <a:pt x="2564096" y="272"/>
                  </a:lnTo>
                  <a:lnTo>
                    <a:pt x="2588990" y="320"/>
                  </a:lnTo>
                  <a:lnTo>
                    <a:pt x="2613884" y="376"/>
                  </a:lnTo>
                  <a:lnTo>
                    <a:pt x="2638778" y="442"/>
                  </a:lnTo>
                  <a:lnTo>
                    <a:pt x="2663672" y="519"/>
                  </a:lnTo>
                  <a:lnTo>
                    <a:pt x="2688566" y="610"/>
                  </a:lnTo>
                  <a:lnTo>
                    <a:pt x="2713460" y="717"/>
                  </a:lnTo>
                  <a:lnTo>
                    <a:pt x="2738354" y="843"/>
                  </a:lnTo>
                  <a:lnTo>
                    <a:pt x="2763249" y="991"/>
                  </a:lnTo>
                  <a:lnTo>
                    <a:pt x="2788143" y="1164"/>
                  </a:lnTo>
                  <a:lnTo>
                    <a:pt x="2813037" y="1368"/>
                  </a:lnTo>
                  <a:lnTo>
                    <a:pt x="2837931" y="1607"/>
                  </a:lnTo>
                  <a:lnTo>
                    <a:pt x="2862825" y="1887"/>
                  </a:lnTo>
                  <a:lnTo>
                    <a:pt x="2887719" y="2217"/>
                  </a:lnTo>
                  <a:lnTo>
                    <a:pt x="2912613" y="2603"/>
                  </a:lnTo>
                  <a:lnTo>
                    <a:pt x="2937508" y="3057"/>
                  </a:lnTo>
                  <a:lnTo>
                    <a:pt x="2962402" y="3589"/>
                  </a:lnTo>
                  <a:lnTo>
                    <a:pt x="2987296" y="4212"/>
                  </a:lnTo>
                  <a:lnTo>
                    <a:pt x="3012190" y="4942"/>
                  </a:lnTo>
                  <a:lnTo>
                    <a:pt x="3037084" y="5797"/>
                  </a:lnTo>
                  <a:lnTo>
                    <a:pt x="3061978" y="6798"/>
                  </a:lnTo>
                  <a:lnTo>
                    <a:pt x="3086872" y="7968"/>
                  </a:lnTo>
                  <a:lnTo>
                    <a:pt x="3111767" y="9336"/>
                  </a:lnTo>
                  <a:lnTo>
                    <a:pt x="3136661" y="10931"/>
                  </a:lnTo>
                  <a:lnTo>
                    <a:pt x="3161555" y="12791"/>
                  </a:lnTo>
                  <a:lnTo>
                    <a:pt x="3186449" y="14956"/>
                  </a:lnTo>
                  <a:lnTo>
                    <a:pt x="3211343" y="17472"/>
                  </a:lnTo>
                  <a:lnTo>
                    <a:pt x="3236237" y="20390"/>
                  </a:lnTo>
                  <a:lnTo>
                    <a:pt x="3261131" y="23767"/>
                  </a:lnTo>
                  <a:lnTo>
                    <a:pt x="3286025" y="27665"/>
                  </a:lnTo>
                  <a:lnTo>
                    <a:pt x="3310920" y="32152"/>
                  </a:lnTo>
                  <a:lnTo>
                    <a:pt x="3335814" y="37297"/>
                  </a:lnTo>
                  <a:lnTo>
                    <a:pt x="3360708" y="43176"/>
                  </a:lnTo>
                  <a:lnTo>
                    <a:pt x="3385602" y="49863"/>
                  </a:lnTo>
                  <a:lnTo>
                    <a:pt x="3410496" y="57430"/>
                  </a:lnTo>
                  <a:lnTo>
                    <a:pt x="3435390" y="65944"/>
                  </a:lnTo>
                  <a:lnTo>
                    <a:pt x="3460284" y="75461"/>
                  </a:lnTo>
                  <a:lnTo>
                    <a:pt x="3485179" y="86024"/>
                  </a:lnTo>
                  <a:lnTo>
                    <a:pt x="3510073" y="97653"/>
                  </a:lnTo>
                  <a:lnTo>
                    <a:pt x="3534967" y="110343"/>
                  </a:lnTo>
                  <a:lnTo>
                    <a:pt x="3559861" y="124060"/>
                  </a:lnTo>
                  <a:lnTo>
                    <a:pt x="3584755" y="138731"/>
                  </a:lnTo>
                  <a:lnTo>
                    <a:pt x="3609649" y="154251"/>
                  </a:lnTo>
                  <a:lnTo>
                    <a:pt x="3634543" y="170476"/>
                  </a:lnTo>
                  <a:lnTo>
                    <a:pt x="3659438" y="187231"/>
                  </a:lnTo>
                  <a:lnTo>
                    <a:pt x="3684332" y="204315"/>
                  </a:lnTo>
                  <a:lnTo>
                    <a:pt x="3709226" y="221511"/>
                  </a:lnTo>
                  <a:lnTo>
                    <a:pt x="3734120" y="238595"/>
                  </a:lnTo>
                  <a:lnTo>
                    <a:pt x="3759014" y="255350"/>
                  </a:lnTo>
                  <a:lnTo>
                    <a:pt x="3783908" y="271575"/>
                  </a:lnTo>
                  <a:lnTo>
                    <a:pt x="3808802" y="287095"/>
                  </a:lnTo>
                  <a:lnTo>
                    <a:pt x="3833696" y="301767"/>
                  </a:lnTo>
                  <a:lnTo>
                    <a:pt x="3858591" y="315483"/>
                  </a:lnTo>
                  <a:lnTo>
                    <a:pt x="3883485" y="328174"/>
                  </a:lnTo>
                  <a:lnTo>
                    <a:pt x="3908379" y="339803"/>
                  </a:lnTo>
                  <a:lnTo>
                    <a:pt x="3933273" y="350365"/>
                  </a:lnTo>
                  <a:lnTo>
                    <a:pt x="3958167" y="359883"/>
                  </a:lnTo>
                  <a:lnTo>
                    <a:pt x="3983061" y="368397"/>
                  </a:lnTo>
                  <a:lnTo>
                    <a:pt x="4007955" y="375963"/>
                  </a:lnTo>
                  <a:lnTo>
                    <a:pt x="4032850" y="382650"/>
                  </a:lnTo>
                  <a:lnTo>
                    <a:pt x="4057744" y="388529"/>
                  </a:lnTo>
                  <a:lnTo>
                    <a:pt x="4082638" y="393675"/>
                  </a:lnTo>
                  <a:lnTo>
                    <a:pt x="4107532" y="398161"/>
                  </a:lnTo>
                  <a:lnTo>
                    <a:pt x="4132426" y="402060"/>
                  </a:lnTo>
                  <a:lnTo>
                    <a:pt x="4157320" y="405437"/>
                  </a:lnTo>
                  <a:lnTo>
                    <a:pt x="4182214" y="408355"/>
                  </a:lnTo>
                  <a:lnTo>
                    <a:pt x="4207109" y="410871"/>
                  </a:lnTo>
                  <a:lnTo>
                    <a:pt x="4232003" y="413036"/>
                  </a:lnTo>
                  <a:lnTo>
                    <a:pt x="4256897" y="414895"/>
                  </a:lnTo>
                  <a:lnTo>
                    <a:pt x="4281791" y="416491"/>
                  </a:lnTo>
                  <a:lnTo>
                    <a:pt x="4306685" y="417858"/>
                  </a:lnTo>
                  <a:lnTo>
                    <a:pt x="4331579" y="419028"/>
                  </a:lnTo>
                  <a:lnTo>
                    <a:pt x="4356473" y="420029"/>
                  </a:lnTo>
                  <a:lnTo>
                    <a:pt x="4381367" y="420884"/>
                  </a:lnTo>
                  <a:lnTo>
                    <a:pt x="4406262" y="421615"/>
                  </a:lnTo>
                  <a:lnTo>
                    <a:pt x="4431156" y="422238"/>
                  </a:lnTo>
                  <a:lnTo>
                    <a:pt x="4456050" y="422770"/>
                  </a:lnTo>
                  <a:lnTo>
                    <a:pt x="4480944" y="423223"/>
                  </a:lnTo>
                  <a:lnTo>
                    <a:pt x="4505838" y="423610"/>
                  </a:lnTo>
                  <a:lnTo>
                    <a:pt x="4530732" y="423939"/>
                  </a:lnTo>
                  <a:lnTo>
                    <a:pt x="4555626" y="424220"/>
                  </a:lnTo>
                  <a:lnTo>
                    <a:pt x="4580521" y="424459"/>
                  </a:lnTo>
                  <a:lnTo>
                    <a:pt x="4605415" y="424663"/>
                  </a:lnTo>
                  <a:lnTo>
                    <a:pt x="4630309" y="424836"/>
                  </a:lnTo>
                  <a:lnTo>
                    <a:pt x="4655203" y="424984"/>
                  </a:lnTo>
                  <a:lnTo>
                    <a:pt x="4680097" y="425109"/>
                  </a:lnTo>
                  <a:lnTo>
                    <a:pt x="4704991" y="425216"/>
                  </a:lnTo>
                  <a:lnTo>
                    <a:pt x="4729885" y="425307"/>
                  </a:lnTo>
                  <a:lnTo>
                    <a:pt x="4754780" y="425385"/>
                  </a:lnTo>
                  <a:lnTo>
                    <a:pt x="4779674" y="425451"/>
                  </a:lnTo>
                  <a:lnTo>
                    <a:pt x="4804568" y="425507"/>
                  </a:lnTo>
                  <a:lnTo>
                    <a:pt x="4829462" y="425555"/>
                  </a:lnTo>
                  <a:lnTo>
                    <a:pt x="4854356" y="425595"/>
                  </a:lnTo>
                  <a:lnTo>
                    <a:pt x="4879250" y="425630"/>
                  </a:lnTo>
                  <a:lnTo>
                    <a:pt x="4904144" y="425659"/>
                  </a:lnTo>
                  <a:lnTo>
                    <a:pt x="4929038" y="425684"/>
                  </a:lnTo>
                </a:path>
              </a:pathLst>
            </a:custGeom>
            <a:ln w="40651" cap="flat">
              <a:solidFill>
                <a:srgbClr val="CD9600">
                  <a:alpha val="100000"/>
                </a:srgbClr>
              </a:solidFill>
              <a:prstDash val="solid"/>
              <a:round/>
            </a:ln>
          </p:spPr>
          <p:txBody>
            <a:bodyPr/>
            <a:lstStyle/>
            <a:p/>
          </p:txBody>
        </p:sp>
        <p:sp>
          <p:nvSpPr>
            <p:cNvPr id="32" name="pl32"/>
            <p:cNvSpPr/>
            <p:nvPr/>
          </p:nvSpPr>
          <p:spPr>
            <a:xfrm>
              <a:off x="2420208" y="2395536"/>
              <a:ext cx="4929038" cy="212770"/>
            </a:xfrm>
            <a:custGeom>
              <a:avLst/>
              <a:pathLst>
                <a:path w="4929038" h="212770">
                  <a:moveTo>
                    <a:pt x="0" y="0"/>
                  </a:moveTo>
                  <a:lnTo>
                    <a:pt x="24894" y="12"/>
                  </a:lnTo>
                  <a:lnTo>
                    <a:pt x="49788" y="27"/>
                  </a:lnTo>
                  <a:lnTo>
                    <a:pt x="74682" y="44"/>
                  </a:lnTo>
                  <a:lnTo>
                    <a:pt x="99576" y="64"/>
                  </a:lnTo>
                  <a:lnTo>
                    <a:pt x="124470" y="88"/>
                  </a:lnTo>
                  <a:lnTo>
                    <a:pt x="149364" y="116"/>
                  </a:lnTo>
                  <a:lnTo>
                    <a:pt x="174258" y="149"/>
                  </a:lnTo>
                  <a:lnTo>
                    <a:pt x="199153" y="188"/>
                  </a:lnTo>
                  <a:lnTo>
                    <a:pt x="224047" y="234"/>
                  </a:lnTo>
                  <a:lnTo>
                    <a:pt x="248941" y="287"/>
                  </a:lnTo>
                  <a:lnTo>
                    <a:pt x="273835" y="350"/>
                  </a:lnTo>
                  <a:lnTo>
                    <a:pt x="298729" y="424"/>
                  </a:lnTo>
                  <a:lnTo>
                    <a:pt x="323623" y="510"/>
                  </a:lnTo>
                  <a:lnTo>
                    <a:pt x="348517" y="612"/>
                  </a:lnTo>
                  <a:lnTo>
                    <a:pt x="373412" y="732"/>
                  </a:lnTo>
                  <a:lnTo>
                    <a:pt x="398306" y="872"/>
                  </a:lnTo>
                  <a:lnTo>
                    <a:pt x="423200" y="1037"/>
                  </a:lnTo>
                  <a:lnTo>
                    <a:pt x="448094" y="1230"/>
                  </a:lnTo>
                  <a:lnTo>
                    <a:pt x="472988" y="1457"/>
                  </a:lnTo>
                  <a:lnTo>
                    <a:pt x="497882" y="1723"/>
                  </a:lnTo>
                  <a:lnTo>
                    <a:pt x="522776" y="2034"/>
                  </a:lnTo>
                  <a:lnTo>
                    <a:pt x="547670" y="2399"/>
                  </a:lnTo>
                  <a:lnTo>
                    <a:pt x="572565" y="2827"/>
                  </a:lnTo>
                  <a:lnTo>
                    <a:pt x="597459" y="3327"/>
                  </a:lnTo>
                  <a:lnTo>
                    <a:pt x="622353" y="3913"/>
                  </a:lnTo>
                  <a:lnTo>
                    <a:pt x="647247" y="4596"/>
                  </a:lnTo>
                  <a:lnTo>
                    <a:pt x="672141" y="5394"/>
                  </a:lnTo>
                  <a:lnTo>
                    <a:pt x="697035" y="6324"/>
                  </a:lnTo>
                  <a:lnTo>
                    <a:pt x="721929" y="7406"/>
                  </a:lnTo>
                  <a:lnTo>
                    <a:pt x="746824" y="8664"/>
                  </a:lnTo>
                  <a:lnTo>
                    <a:pt x="771718" y="10123"/>
                  </a:lnTo>
                  <a:lnTo>
                    <a:pt x="796612" y="11812"/>
                  </a:lnTo>
                  <a:lnTo>
                    <a:pt x="821506" y="13761"/>
                  </a:lnTo>
                  <a:lnTo>
                    <a:pt x="846400" y="16004"/>
                  </a:lnTo>
                  <a:lnTo>
                    <a:pt x="871294" y="18577"/>
                  </a:lnTo>
                  <a:lnTo>
                    <a:pt x="896188" y="21517"/>
                  </a:lnTo>
                  <a:lnTo>
                    <a:pt x="921083" y="24860"/>
                  </a:lnTo>
                  <a:lnTo>
                    <a:pt x="945977" y="28643"/>
                  </a:lnTo>
                  <a:lnTo>
                    <a:pt x="970871" y="32900"/>
                  </a:lnTo>
                  <a:lnTo>
                    <a:pt x="995765" y="37659"/>
                  </a:lnTo>
                  <a:lnTo>
                    <a:pt x="1020659" y="42940"/>
                  </a:lnTo>
                  <a:lnTo>
                    <a:pt x="1045553" y="48755"/>
                  </a:lnTo>
                  <a:lnTo>
                    <a:pt x="1070447" y="55100"/>
                  </a:lnTo>
                  <a:lnTo>
                    <a:pt x="1095341" y="61958"/>
                  </a:lnTo>
                  <a:lnTo>
                    <a:pt x="1120236" y="69294"/>
                  </a:lnTo>
                  <a:lnTo>
                    <a:pt x="1145130" y="77054"/>
                  </a:lnTo>
                  <a:lnTo>
                    <a:pt x="1170024" y="85166"/>
                  </a:lnTo>
                  <a:lnTo>
                    <a:pt x="1194918" y="93544"/>
                  </a:lnTo>
                  <a:lnTo>
                    <a:pt x="1219812" y="102086"/>
                  </a:lnTo>
                  <a:lnTo>
                    <a:pt x="1244706" y="110684"/>
                  </a:lnTo>
                  <a:lnTo>
                    <a:pt x="1269600" y="119226"/>
                  </a:lnTo>
                  <a:lnTo>
                    <a:pt x="1294495" y="127604"/>
                  </a:lnTo>
                  <a:lnTo>
                    <a:pt x="1319389" y="135716"/>
                  </a:lnTo>
                  <a:lnTo>
                    <a:pt x="1344283" y="143476"/>
                  </a:lnTo>
                  <a:lnTo>
                    <a:pt x="1369177" y="150812"/>
                  </a:lnTo>
                  <a:lnTo>
                    <a:pt x="1394071" y="157670"/>
                  </a:lnTo>
                  <a:lnTo>
                    <a:pt x="1418965" y="164015"/>
                  </a:lnTo>
                  <a:lnTo>
                    <a:pt x="1443859" y="169830"/>
                  </a:lnTo>
                  <a:lnTo>
                    <a:pt x="1468754" y="175111"/>
                  </a:lnTo>
                  <a:lnTo>
                    <a:pt x="1493648" y="179870"/>
                  </a:lnTo>
                  <a:lnTo>
                    <a:pt x="1518542" y="184127"/>
                  </a:lnTo>
                  <a:lnTo>
                    <a:pt x="1543436" y="187910"/>
                  </a:lnTo>
                  <a:lnTo>
                    <a:pt x="1568330" y="191253"/>
                  </a:lnTo>
                  <a:lnTo>
                    <a:pt x="1593224" y="194193"/>
                  </a:lnTo>
                  <a:lnTo>
                    <a:pt x="1618118" y="196766"/>
                  </a:lnTo>
                  <a:lnTo>
                    <a:pt x="1643012" y="199009"/>
                  </a:lnTo>
                  <a:lnTo>
                    <a:pt x="1667907" y="200958"/>
                  </a:lnTo>
                  <a:lnTo>
                    <a:pt x="1692801" y="202647"/>
                  </a:lnTo>
                  <a:lnTo>
                    <a:pt x="1717695" y="204106"/>
                  </a:lnTo>
                  <a:lnTo>
                    <a:pt x="1742589" y="205364"/>
                  </a:lnTo>
                  <a:lnTo>
                    <a:pt x="1767483" y="206446"/>
                  </a:lnTo>
                  <a:lnTo>
                    <a:pt x="1792377" y="207376"/>
                  </a:lnTo>
                  <a:lnTo>
                    <a:pt x="1817271" y="208174"/>
                  </a:lnTo>
                  <a:lnTo>
                    <a:pt x="1842166" y="208857"/>
                  </a:lnTo>
                  <a:lnTo>
                    <a:pt x="1867060" y="209443"/>
                  </a:lnTo>
                  <a:lnTo>
                    <a:pt x="1891954" y="209943"/>
                  </a:lnTo>
                  <a:lnTo>
                    <a:pt x="1916848" y="210371"/>
                  </a:lnTo>
                  <a:lnTo>
                    <a:pt x="1941742" y="210736"/>
                  </a:lnTo>
                  <a:lnTo>
                    <a:pt x="1966636" y="211047"/>
                  </a:lnTo>
                  <a:lnTo>
                    <a:pt x="1991530" y="211313"/>
                  </a:lnTo>
                  <a:lnTo>
                    <a:pt x="2016425" y="211540"/>
                  </a:lnTo>
                  <a:lnTo>
                    <a:pt x="2041319" y="211733"/>
                  </a:lnTo>
                  <a:lnTo>
                    <a:pt x="2066213" y="211898"/>
                  </a:lnTo>
                  <a:lnTo>
                    <a:pt x="2091107" y="212038"/>
                  </a:lnTo>
                  <a:lnTo>
                    <a:pt x="2116001" y="212158"/>
                  </a:lnTo>
                  <a:lnTo>
                    <a:pt x="2140895" y="212260"/>
                  </a:lnTo>
                  <a:lnTo>
                    <a:pt x="2165789" y="212346"/>
                  </a:lnTo>
                  <a:lnTo>
                    <a:pt x="2190683" y="212420"/>
                  </a:lnTo>
                  <a:lnTo>
                    <a:pt x="2215578" y="212483"/>
                  </a:lnTo>
                  <a:lnTo>
                    <a:pt x="2240472" y="212536"/>
                  </a:lnTo>
                  <a:lnTo>
                    <a:pt x="2265366" y="212582"/>
                  </a:lnTo>
                  <a:lnTo>
                    <a:pt x="2290260" y="212621"/>
                  </a:lnTo>
                  <a:lnTo>
                    <a:pt x="2315154" y="212654"/>
                  </a:lnTo>
                  <a:lnTo>
                    <a:pt x="2340048" y="212682"/>
                  </a:lnTo>
                  <a:lnTo>
                    <a:pt x="2364942" y="212706"/>
                  </a:lnTo>
                  <a:lnTo>
                    <a:pt x="2389837" y="212726"/>
                  </a:lnTo>
                  <a:lnTo>
                    <a:pt x="2414731" y="212743"/>
                  </a:lnTo>
                  <a:lnTo>
                    <a:pt x="2439625" y="212758"/>
                  </a:lnTo>
                  <a:lnTo>
                    <a:pt x="2464519" y="212770"/>
                  </a:lnTo>
                  <a:lnTo>
                    <a:pt x="2464519" y="212770"/>
                  </a:lnTo>
                  <a:lnTo>
                    <a:pt x="2489413" y="212758"/>
                  </a:lnTo>
                  <a:lnTo>
                    <a:pt x="2514307" y="212743"/>
                  </a:lnTo>
                  <a:lnTo>
                    <a:pt x="2539201" y="212726"/>
                  </a:lnTo>
                  <a:lnTo>
                    <a:pt x="2564096" y="212706"/>
                  </a:lnTo>
                  <a:lnTo>
                    <a:pt x="2588990" y="212682"/>
                  </a:lnTo>
                  <a:lnTo>
                    <a:pt x="2613884" y="212654"/>
                  </a:lnTo>
                  <a:lnTo>
                    <a:pt x="2638778" y="212621"/>
                  </a:lnTo>
                  <a:lnTo>
                    <a:pt x="2663672" y="212582"/>
                  </a:lnTo>
                  <a:lnTo>
                    <a:pt x="2688566" y="212536"/>
                  </a:lnTo>
                  <a:lnTo>
                    <a:pt x="2713460" y="212483"/>
                  </a:lnTo>
                  <a:lnTo>
                    <a:pt x="2738354" y="212420"/>
                  </a:lnTo>
                  <a:lnTo>
                    <a:pt x="2763249" y="212346"/>
                  </a:lnTo>
                  <a:lnTo>
                    <a:pt x="2788143" y="212260"/>
                  </a:lnTo>
                  <a:lnTo>
                    <a:pt x="2813037" y="212158"/>
                  </a:lnTo>
                  <a:lnTo>
                    <a:pt x="2837931" y="212038"/>
                  </a:lnTo>
                  <a:lnTo>
                    <a:pt x="2862825" y="211898"/>
                  </a:lnTo>
                  <a:lnTo>
                    <a:pt x="2887719" y="211733"/>
                  </a:lnTo>
                  <a:lnTo>
                    <a:pt x="2912613" y="211540"/>
                  </a:lnTo>
                  <a:lnTo>
                    <a:pt x="2937508" y="211313"/>
                  </a:lnTo>
                  <a:lnTo>
                    <a:pt x="2962402" y="211047"/>
                  </a:lnTo>
                  <a:lnTo>
                    <a:pt x="2987296" y="210736"/>
                  </a:lnTo>
                  <a:lnTo>
                    <a:pt x="3012190" y="210371"/>
                  </a:lnTo>
                  <a:lnTo>
                    <a:pt x="3037084" y="209943"/>
                  </a:lnTo>
                  <a:lnTo>
                    <a:pt x="3061978" y="209443"/>
                  </a:lnTo>
                  <a:lnTo>
                    <a:pt x="3086872" y="208857"/>
                  </a:lnTo>
                  <a:lnTo>
                    <a:pt x="3111767" y="208174"/>
                  </a:lnTo>
                  <a:lnTo>
                    <a:pt x="3136661" y="207376"/>
                  </a:lnTo>
                  <a:lnTo>
                    <a:pt x="3161555" y="206446"/>
                  </a:lnTo>
                  <a:lnTo>
                    <a:pt x="3186449" y="205364"/>
                  </a:lnTo>
                  <a:lnTo>
                    <a:pt x="3211343" y="204106"/>
                  </a:lnTo>
                  <a:lnTo>
                    <a:pt x="3236237" y="202647"/>
                  </a:lnTo>
                  <a:lnTo>
                    <a:pt x="3261131" y="200958"/>
                  </a:lnTo>
                  <a:lnTo>
                    <a:pt x="3286025" y="199009"/>
                  </a:lnTo>
                  <a:lnTo>
                    <a:pt x="3310920" y="196766"/>
                  </a:lnTo>
                  <a:lnTo>
                    <a:pt x="3335814" y="194193"/>
                  </a:lnTo>
                  <a:lnTo>
                    <a:pt x="3360708" y="191253"/>
                  </a:lnTo>
                  <a:lnTo>
                    <a:pt x="3385602" y="187910"/>
                  </a:lnTo>
                  <a:lnTo>
                    <a:pt x="3410496" y="184127"/>
                  </a:lnTo>
                  <a:lnTo>
                    <a:pt x="3435390" y="179870"/>
                  </a:lnTo>
                  <a:lnTo>
                    <a:pt x="3460284" y="175111"/>
                  </a:lnTo>
                  <a:lnTo>
                    <a:pt x="3485179" y="169830"/>
                  </a:lnTo>
                  <a:lnTo>
                    <a:pt x="3510073" y="164015"/>
                  </a:lnTo>
                  <a:lnTo>
                    <a:pt x="3534967" y="157670"/>
                  </a:lnTo>
                  <a:lnTo>
                    <a:pt x="3559861" y="150812"/>
                  </a:lnTo>
                  <a:lnTo>
                    <a:pt x="3584755" y="143476"/>
                  </a:lnTo>
                  <a:lnTo>
                    <a:pt x="3609649" y="135716"/>
                  </a:lnTo>
                  <a:lnTo>
                    <a:pt x="3634543" y="127604"/>
                  </a:lnTo>
                  <a:lnTo>
                    <a:pt x="3659438" y="119226"/>
                  </a:lnTo>
                  <a:lnTo>
                    <a:pt x="3684332" y="110684"/>
                  </a:lnTo>
                  <a:lnTo>
                    <a:pt x="3709226" y="102086"/>
                  </a:lnTo>
                  <a:lnTo>
                    <a:pt x="3734120" y="93544"/>
                  </a:lnTo>
                  <a:lnTo>
                    <a:pt x="3759014" y="85166"/>
                  </a:lnTo>
                  <a:lnTo>
                    <a:pt x="3783908" y="77054"/>
                  </a:lnTo>
                  <a:lnTo>
                    <a:pt x="3808802" y="69294"/>
                  </a:lnTo>
                  <a:lnTo>
                    <a:pt x="3833696" y="61958"/>
                  </a:lnTo>
                  <a:lnTo>
                    <a:pt x="3858591" y="55100"/>
                  </a:lnTo>
                  <a:lnTo>
                    <a:pt x="3883485" y="48755"/>
                  </a:lnTo>
                  <a:lnTo>
                    <a:pt x="3908379" y="42940"/>
                  </a:lnTo>
                  <a:lnTo>
                    <a:pt x="3933273" y="37659"/>
                  </a:lnTo>
                  <a:lnTo>
                    <a:pt x="3958167" y="32900"/>
                  </a:lnTo>
                  <a:lnTo>
                    <a:pt x="3983061" y="28643"/>
                  </a:lnTo>
                  <a:lnTo>
                    <a:pt x="4007955" y="24860"/>
                  </a:lnTo>
                  <a:lnTo>
                    <a:pt x="4032850" y="21517"/>
                  </a:lnTo>
                  <a:lnTo>
                    <a:pt x="4057744" y="18577"/>
                  </a:lnTo>
                  <a:lnTo>
                    <a:pt x="4082638" y="16004"/>
                  </a:lnTo>
                  <a:lnTo>
                    <a:pt x="4107532" y="13761"/>
                  </a:lnTo>
                  <a:lnTo>
                    <a:pt x="4132426" y="11812"/>
                  </a:lnTo>
                  <a:lnTo>
                    <a:pt x="4157320" y="10123"/>
                  </a:lnTo>
                  <a:lnTo>
                    <a:pt x="4182214" y="8664"/>
                  </a:lnTo>
                  <a:lnTo>
                    <a:pt x="4207109" y="7406"/>
                  </a:lnTo>
                  <a:lnTo>
                    <a:pt x="4232003" y="6324"/>
                  </a:lnTo>
                  <a:lnTo>
                    <a:pt x="4256897" y="5394"/>
                  </a:lnTo>
                  <a:lnTo>
                    <a:pt x="4281791" y="4596"/>
                  </a:lnTo>
                  <a:lnTo>
                    <a:pt x="4306685" y="3913"/>
                  </a:lnTo>
                  <a:lnTo>
                    <a:pt x="4331579" y="3327"/>
                  </a:lnTo>
                  <a:lnTo>
                    <a:pt x="4356473" y="2827"/>
                  </a:lnTo>
                  <a:lnTo>
                    <a:pt x="4381367" y="2399"/>
                  </a:lnTo>
                  <a:lnTo>
                    <a:pt x="4406262" y="2034"/>
                  </a:lnTo>
                  <a:lnTo>
                    <a:pt x="4431156" y="1723"/>
                  </a:lnTo>
                  <a:lnTo>
                    <a:pt x="4456050" y="1457"/>
                  </a:lnTo>
                  <a:lnTo>
                    <a:pt x="4480944" y="1230"/>
                  </a:lnTo>
                  <a:lnTo>
                    <a:pt x="4505838" y="1037"/>
                  </a:lnTo>
                  <a:lnTo>
                    <a:pt x="4530732" y="872"/>
                  </a:lnTo>
                  <a:lnTo>
                    <a:pt x="4555626" y="732"/>
                  </a:lnTo>
                  <a:lnTo>
                    <a:pt x="4580521" y="612"/>
                  </a:lnTo>
                  <a:lnTo>
                    <a:pt x="4605415" y="510"/>
                  </a:lnTo>
                  <a:lnTo>
                    <a:pt x="4630309" y="424"/>
                  </a:lnTo>
                  <a:lnTo>
                    <a:pt x="4655203" y="350"/>
                  </a:lnTo>
                  <a:lnTo>
                    <a:pt x="4680097" y="287"/>
                  </a:lnTo>
                  <a:lnTo>
                    <a:pt x="4704991" y="234"/>
                  </a:lnTo>
                  <a:lnTo>
                    <a:pt x="4729885" y="188"/>
                  </a:lnTo>
                  <a:lnTo>
                    <a:pt x="4754780" y="149"/>
                  </a:lnTo>
                  <a:lnTo>
                    <a:pt x="4779674" y="116"/>
                  </a:lnTo>
                  <a:lnTo>
                    <a:pt x="4804568" y="88"/>
                  </a:lnTo>
                  <a:lnTo>
                    <a:pt x="4829462" y="64"/>
                  </a:lnTo>
                  <a:lnTo>
                    <a:pt x="4854356" y="44"/>
                  </a:lnTo>
                  <a:lnTo>
                    <a:pt x="4879250" y="27"/>
                  </a:lnTo>
                  <a:lnTo>
                    <a:pt x="4904144" y="12"/>
                  </a:lnTo>
                  <a:lnTo>
                    <a:pt x="4929038" y="0"/>
                  </a:lnTo>
                </a:path>
              </a:pathLst>
            </a:custGeom>
            <a:ln w="40651" cap="flat">
              <a:solidFill>
                <a:srgbClr val="B79F00">
                  <a:alpha val="100000"/>
                </a:srgbClr>
              </a:solidFill>
              <a:prstDash val="solid"/>
              <a:round/>
            </a:ln>
          </p:spPr>
          <p:txBody>
            <a:bodyPr/>
            <a:lstStyle/>
            <a:p/>
          </p:txBody>
        </p:sp>
        <p:sp>
          <p:nvSpPr>
            <p:cNvPr id="33" name="pl33"/>
            <p:cNvSpPr/>
            <p:nvPr/>
          </p:nvSpPr>
          <p:spPr>
            <a:xfrm>
              <a:off x="2420208" y="2182551"/>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9DA700">
                  <a:alpha val="100000"/>
                </a:srgbClr>
              </a:solidFill>
              <a:prstDash val="solid"/>
              <a:round/>
            </a:ln>
          </p:spPr>
          <p:txBody>
            <a:bodyPr/>
            <a:lstStyle/>
            <a:p/>
          </p:txBody>
        </p:sp>
        <p:sp>
          <p:nvSpPr>
            <p:cNvPr id="34" name="pl34"/>
            <p:cNvSpPr/>
            <p:nvPr/>
          </p:nvSpPr>
          <p:spPr>
            <a:xfrm>
              <a:off x="2420208" y="3247120"/>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7CAE00">
                  <a:alpha val="100000"/>
                </a:srgbClr>
              </a:solidFill>
              <a:prstDash val="solid"/>
              <a:round/>
            </a:ln>
          </p:spPr>
          <p:txBody>
            <a:bodyPr/>
            <a:lstStyle/>
            <a:p/>
          </p:txBody>
        </p:sp>
        <p:sp>
          <p:nvSpPr>
            <p:cNvPr id="35" name="pl35"/>
            <p:cNvSpPr/>
            <p:nvPr/>
          </p:nvSpPr>
          <p:spPr>
            <a:xfrm>
              <a:off x="2420208" y="1543810"/>
              <a:ext cx="4929038" cy="425684"/>
            </a:xfrm>
            <a:custGeom>
              <a:avLst/>
              <a:pathLst>
                <a:path w="4929038" h="425684">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142"/>
                  </a:lnTo>
                  <a:lnTo>
                    <a:pt x="2489413" y="167"/>
                  </a:lnTo>
                  <a:lnTo>
                    <a:pt x="2514307" y="197"/>
                  </a:lnTo>
                  <a:lnTo>
                    <a:pt x="2539201" y="231"/>
                  </a:lnTo>
                  <a:lnTo>
                    <a:pt x="2564096" y="272"/>
                  </a:lnTo>
                  <a:lnTo>
                    <a:pt x="2588990" y="320"/>
                  </a:lnTo>
                  <a:lnTo>
                    <a:pt x="2613884" y="376"/>
                  </a:lnTo>
                  <a:lnTo>
                    <a:pt x="2638778" y="442"/>
                  </a:lnTo>
                  <a:lnTo>
                    <a:pt x="2663672" y="519"/>
                  </a:lnTo>
                  <a:lnTo>
                    <a:pt x="2688566" y="610"/>
                  </a:lnTo>
                  <a:lnTo>
                    <a:pt x="2713460" y="717"/>
                  </a:lnTo>
                  <a:lnTo>
                    <a:pt x="2738354" y="843"/>
                  </a:lnTo>
                  <a:lnTo>
                    <a:pt x="2763249" y="991"/>
                  </a:lnTo>
                  <a:lnTo>
                    <a:pt x="2788143" y="1164"/>
                  </a:lnTo>
                  <a:lnTo>
                    <a:pt x="2813037" y="1368"/>
                  </a:lnTo>
                  <a:lnTo>
                    <a:pt x="2837931" y="1607"/>
                  </a:lnTo>
                  <a:lnTo>
                    <a:pt x="2862825" y="1887"/>
                  </a:lnTo>
                  <a:lnTo>
                    <a:pt x="2887719" y="2217"/>
                  </a:lnTo>
                  <a:lnTo>
                    <a:pt x="2912613" y="2603"/>
                  </a:lnTo>
                  <a:lnTo>
                    <a:pt x="2937508" y="3057"/>
                  </a:lnTo>
                  <a:lnTo>
                    <a:pt x="2962402" y="3589"/>
                  </a:lnTo>
                  <a:lnTo>
                    <a:pt x="2987296" y="4212"/>
                  </a:lnTo>
                  <a:lnTo>
                    <a:pt x="3012190" y="4942"/>
                  </a:lnTo>
                  <a:lnTo>
                    <a:pt x="3037084" y="5797"/>
                  </a:lnTo>
                  <a:lnTo>
                    <a:pt x="3061978" y="6798"/>
                  </a:lnTo>
                  <a:lnTo>
                    <a:pt x="3086872" y="7968"/>
                  </a:lnTo>
                  <a:lnTo>
                    <a:pt x="3111767" y="9336"/>
                  </a:lnTo>
                  <a:lnTo>
                    <a:pt x="3136661" y="10931"/>
                  </a:lnTo>
                  <a:lnTo>
                    <a:pt x="3161555" y="12791"/>
                  </a:lnTo>
                  <a:lnTo>
                    <a:pt x="3186449" y="14956"/>
                  </a:lnTo>
                  <a:lnTo>
                    <a:pt x="3211343" y="17472"/>
                  </a:lnTo>
                  <a:lnTo>
                    <a:pt x="3236237" y="20390"/>
                  </a:lnTo>
                  <a:lnTo>
                    <a:pt x="3261131" y="23767"/>
                  </a:lnTo>
                  <a:lnTo>
                    <a:pt x="3286025" y="27665"/>
                  </a:lnTo>
                  <a:lnTo>
                    <a:pt x="3310920" y="32152"/>
                  </a:lnTo>
                  <a:lnTo>
                    <a:pt x="3335814" y="37297"/>
                  </a:lnTo>
                  <a:lnTo>
                    <a:pt x="3360708" y="43176"/>
                  </a:lnTo>
                  <a:lnTo>
                    <a:pt x="3385602" y="49863"/>
                  </a:lnTo>
                  <a:lnTo>
                    <a:pt x="3410496" y="57430"/>
                  </a:lnTo>
                  <a:lnTo>
                    <a:pt x="3435390" y="65944"/>
                  </a:lnTo>
                  <a:lnTo>
                    <a:pt x="3460284" y="75461"/>
                  </a:lnTo>
                  <a:lnTo>
                    <a:pt x="3485179" y="86024"/>
                  </a:lnTo>
                  <a:lnTo>
                    <a:pt x="3510073" y="97653"/>
                  </a:lnTo>
                  <a:lnTo>
                    <a:pt x="3534967" y="110343"/>
                  </a:lnTo>
                  <a:lnTo>
                    <a:pt x="3559861" y="124060"/>
                  </a:lnTo>
                  <a:lnTo>
                    <a:pt x="3584755" y="138731"/>
                  </a:lnTo>
                  <a:lnTo>
                    <a:pt x="3609649" y="154251"/>
                  </a:lnTo>
                  <a:lnTo>
                    <a:pt x="3634543" y="170476"/>
                  </a:lnTo>
                  <a:lnTo>
                    <a:pt x="3659438" y="187231"/>
                  </a:lnTo>
                  <a:lnTo>
                    <a:pt x="3684332" y="204315"/>
                  </a:lnTo>
                  <a:lnTo>
                    <a:pt x="3709226" y="221511"/>
                  </a:lnTo>
                  <a:lnTo>
                    <a:pt x="3734120" y="238595"/>
                  </a:lnTo>
                  <a:lnTo>
                    <a:pt x="3759014" y="255350"/>
                  </a:lnTo>
                  <a:lnTo>
                    <a:pt x="3783908" y="271575"/>
                  </a:lnTo>
                  <a:lnTo>
                    <a:pt x="3808802" y="287095"/>
                  </a:lnTo>
                  <a:lnTo>
                    <a:pt x="3833696" y="301767"/>
                  </a:lnTo>
                  <a:lnTo>
                    <a:pt x="3858591" y="315483"/>
                  </a:lnTo>
                  <a:lnTo>
                    <a:pt x="3883485" y="328174"/>
                  </a:lnTo>
                  <a:lnTo>
                    <a:pt x="3908379" y="339803"/>
                  </a:lnTo>
                  <a:lnTo>
                    <a:pt x="3933273" y="350365"/>
                  </a:lnTo>
                  <a:lnTo>
                    <a:pt x="3958167" y="359883"/>
                  </a:lnTo>
                  <a:lnTo>
                    <a:pt x="3983061" y="368397"/>
                  </a:lnTo>
                  <a:lnTo>
                    <a:pt x="4007955" y="375963"/>
                  </a:lnTo>
                  <a:lnTo>
                    <a:pt x="4032850" y="382650"/>
                  </a:lnTo>
                  <a:lnTo>
                    <a:pt x="4057744" y="388529"/>
                  </a:lnTo>
                  <a:lnTo>
                    <a:pt x="4082638" y="393675"/>
                  </a:lnTo>
                  <a:lnTo>
                    <a:pt x="4107532" y="398161"/>
                  </a:lnTo>
                  <a:lnTo>
                    <a:pt x="4132426" y="402060"/>
                  </a:lnTo>
                  <a:lnTo>
                    <a:pt x="4157320" y="405437"/>
                  </a:lnTo>
                  <a:lnTo>
                    <a:pt x="4182214" y="408355"/>
                  </a:lnTo>
                  <a:lnTo>
                    <a:pt x="4207109" y="410871"/>
                  </a:lnTo>
                  <a:lnTo>
                    <a:pt x="4232003" y="413036"/>
                  </a:lnTo>
                  <a:lnTo>
                    <a:pt x="4256897" y="414895"/>
                  </a:lnTo>
                  <a:lnTo>
                    <a:pt x="4281791" y="416491"/>
                  </a:lnTo>
                  <a:lnTo>
                    <a:pt x="4306685" y="417858"/>
                  </a:lnTo>
                  <a:lnTo>
                    <a:pt x="4331579" y="419028"/>
                  </a:lnTo>
                  <a:lnTo>
                    <a:pt x="4356473" y="420029"/>
                  </a:lnTo>
                  <a:lnTo>
                    <a:pt x="4381367" y="420884"/>
                  </a:lnTo>
                  <a:lnTo>
                    <a:pt x="4406262" y="421615"/>
                  </a:lnTo>
                  <a:lnTo>
                    <a:pt x="4431156" y="422238"/>
                  </a:lnTo>
                  <a:lnTo>
                    <a:pt x="4456050" y="422770"/>
                  </a:lnTo>
                  <a:lnTo>
                    <a:pt x="4480944" y="423223"/>
                  </a:lnTo>
                  <a:lnTo>
                    <a:pt x="4505838" y="423610"/>
                  </a:lnTo>
                  <a:lnTo>
                    <a:pt x="4530732" y="423939"/>
                  </a:lnTo>
                  <a:lnTo>
                    <a:pt x="4555626" y="424220"/>
                  </a:lnTo>
                  <a:lnTo>
                    <a:pt x="4580521" y="424459"/>
                  </a:lnTo>
                  <a:lnTo>
                    <a:pt x="4605415" y="424663"/>
                  </a:lnTo>
                  <a:lnTo>
                    <a:pt x="4630309" y="424836"/>
                  </a:lnTo>
                  <a:lnTo>
                    <a:pt x="4655203" y="424984"/>
                  </a:lnTo>
                  <a:lnTo>
                    <a:pt x="4680097" y="425109"/>
                  </a:lnTo>
                  <a:lnTo>
                    <a:pt x="4704991" y="425216"/>
                  </a:lnTo>
                  <a:lnTo>
                    <a:pt x="4729885" y="425307"/>
                  </a:lnTo>
                  <a:lnTo>
                    <a:pt x="4754780" y="425385"/>
                  </a:lnTo>
                  <a:lnTo>
                    <a:pt x="4779674" y="425451"/>
                  </a:lnTo>
                  <a:lnTo>
                    <a:pt x="4804568" y="425507"/>
                  </a:lnTo>
                  <a:lnTo>
                    <a:pt x="4829462" y="425555"/>
                  </a:lnTo>
                  <a:lnTo>
                    <a:pt x="4854356" y="425595"/>
                  </a:lnTo>
                  <a:lnTo>
                    <a:pt x="4879250" y="425630"/>
                  </a:lnTo>
                  <a:lnTo>
                    <a:pt x="4904144" y="425659"/>
                  </a:lnTo>
                  <a:lnTo>
                    <a:pt x="4929038" y="425684"/>
                  </a:lnTo>
                </a:path>
              </a:pathLst>
            </a:custGeom>
            <a:ln w="40651" cap="flat">
              <a:solidFill>
                <a:srgbClr val="49B500">
                  <a:alpha val="100000"/>
                </a:srgbClr>
              </a:solidFill>
              <a:prstDash val="solid"/>
              <a:round/>
            </a:ln>
          </p:spPr>
          <p:txBody>
            <a:bodyPr/>
            <a:lstStyle/>
            <a:p/>
          </p:txBody>
        </p:sp>
        <p:sp>
          <p:nvSpPr>
            <p:cNvPr id="36" name="pl36"/>
            <p:cNvSpPr/>
            <p:nvPr/>
          </p:nvSpPr>
          <p:spPr>
            <a:xfrm>
              <a:off x="2420208" y="1117982"/>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A38">
                  <a:alpha val="100000"/>
                </a:srgbClr>
              </a:solidFill>
              <a:prstDash val="solid"/>
              <a:round/>
            </a:ln>
          </p:spPr>
          <p:txBody>
            <a:bodyPr/>
            <a:lstStyle/>
            <a:p/>
          </p:txBody>
        </p:sp>
        <p:sp>
          <p:nvSpPr>
            <p:cNvPr id="37" name="pl37"/>
            <p:cNvSpPr/>
            <p:nvPr/>
          </p:nvSpPr>
          <p:spPr>
            <a:xfrm>
              <a:off x="2420208" y="4311760"/>
              <a:ext cx="4929038" cy="638455"/>
            </a:xfrm>
            <a:custGeom>
              <a:avLst/>
              <a:pathLst>
                <a:path w="4929038" h="638455">
                  <a:moveTo>
                    <a:pt x="0" y="638455"/>
                  </a:moveTo>
                  <a:lnTo>
                    <a:pt x="24894" y="638418"/>
                  </a:lnTo>
                  <a:lnTo>
                    <a:pt x="49788" y="638374"/>
                  </a:lnTo>
                  <a:lnTo>
                    <a:pt x="74682" y="638322"/>
                  </a:lnTo>
                  <a:lnTo>
                    <a:pt x="99576" y="638261"/>
                  </a:lnTo>
                  <a:lnTo>
                    <a:pt x="124470" y="638189"/>
                  </a:lnTo>
                  <a:lnTo>
                    <a:pt x="149364" y="638105"/>
                  </a:lnTo>
                  <a:lnTo>
                    <a:pt x="174258" y="638006"/>
                  </a:lnTo>
                  <a:lnTo>
                    <a:pt x="199153" y="637890"/>
                  </a:lnTo>
                  <a:lnTo>
                    <a:pt x="224047" y="637753"/>
                  </a:lnTo>
                  <a:lnTo>
                    <a:pt x="248941" y="637593"/>
                  </a:lnTo>
                  <a:lnTo>
                    <a:pt x="273835" y="637404"/>
                  </a:lnTo>
                  <a:lnTo>
                    <a:pt x="298729" y="637183"/>
                  </a:lnTo>
                  <a:lnTo>
                    <a:pt x="323623" y="636923"/>
                  </a:lnTo>
                  <a:lnTo>
                    <a:pt x="348517" y="636617"/>
                  </a:lnTo>
                  <a:lnTo>
                    <a:pt x="373412" y="636259"/>
                  </a:lnTo>
                  <a:lnTo>
                    <a:pt x="398306" y="635838"/>
                  </a:lnTo>
                  <a:lnTo>
                    <a:pt x="423200" y="635344"/>
                  </a:lnTo>
                  <a:lnTo>
                    <a:pt x="448094" y="634764"/>
                  </a:lnTo>
                  <a:lnTo>
                    <a:pt x="472988" y="634084"/>
                  </a:lnTo>
                  <a:lnTo>
                    <a:pt x="497882" y="633286"/>
                  </a:lnTo>
                  <a:lnTo>
                    <a:pt x="522776" y="632351"/>
                  </a:lnTo>
                  <a:lnTo>
                    <a:pt x="547670" y="631255"/>
                  </a:lnTo>
                  <a:lnTo>
                    <a:pt x="572565" y="629973"/>
                  </a:lnTo>
                  <a:lnTo>
                    <a:pt x="597459" y="628471"/>
                  </a:lnTo>
                  <a:lnTo>
                    <a:pt x="622353" y="626716"/>
                  </a:lnTo>
                  <a:lnTo>
                    <a:pt x="647247" y="624665"/>
                  </a:lnTo>
                  <a:lnTo>
                    <a:pt x="672141" y="622272"/>
                  </a:lnTo>
                  <a:lnTo>
                    <a:pt x="697035" y="619482"/>
                  </a:lnTo>
                  <a:lnTo>
                    <a:pt x="721929" y="616235"/>
                  </a:lnTo>
                  <a:lnTo>
                    <a:pt x="746824" y="612461"/>
                  </a:lnTo>
                  <a:lnTo>
                    <a:pt x="771718" y="608084"/>
                  </a:lnTo>
                  <a:lnTo>
                    <a:pt x="796612" y="603018"/>
                  </a:lnTo>
                  <a:lnTo>
                    <a:pt x="821506" y="597171"/>
                  </a:lnTo>
                  <a:lnTo>
                    <a:pt x="846400" y="590441"/>
                  </a:lnTo>
                  <a:lnTo>
                    <a:pt x="871294" y="582723"/>
                  </a:lnTo>
                  <a:lnTo>
                    <a:pt x="896188" y="573904"/>
                  </a:lnTo>
                  <a:lnTo>
                    <a:pt x="921083" y="563874"/>
                  </a:lnTo>
                  <a:lnTo>
                    <a:pt x="945977" y="552524"/>
                  </a:lnTo>
                  <a:lnTo>
                    <a:pt x="970871" y="539753"/>
                  </a:lnTo>
                  <a:lnTo>
                    <a:pt x="995765" y="525477"/>
                  </a:lnTo>
                  <a:lnTo>
                    <a:pt x="1020659" y="509633"/>
                  </a:lnTo>
                  <a:lnTo>
                    <a:pt x="1045553" y="492190"/>
                  </a:lnTo>
                  <a:lnTo>
                    <a:pt x="1070447" y="473154"/>
                  </a:lnTo>
                  <a:lnTo>
                    <a:pt x="1095341" y="452579"/>
                  </a:lnTo>
                  <a:lnTo>
                    <a:pt x="1120236" y="430572"/>
                  </a:lnTo>
                  <a:lnTo>
                    <a:pt x="1145130" y="407292"/>
                  </a:lnTo>
                  <a:lnTo>
                    <a:pt x="1170024" y="382954"/>
                  </a:lnTo>
                  <a:lnTo>
                    <a:pt x="1194918" y="357822"/>
                  </a:lnTo>
                  <a:lnTo>
                    <a:pt x="1219812" y="332196"/>
                  </a:lnTo>
                  <a:lnTo>
                    <a:pt x="1244706" y="306402"/>
                  </a:lnTo>
                  <a:lnTo>
                    <a:pt x="1269600" y="280776"/>
                  </a:lnTo>
                  <a:lnTo>
                    <a:pt x="1294495" y="255643"/>
                  </a:lnTo>
                  <a:lnTo>
                    <a:pt x="1319389" y="231306"/>
                  </a:lnTo>
                  <a:lnTo>
                    <a:pt x="1344283" y="208026"/>
                  </a:lnTo>
                  <a:lnTo>
                    <a:pt x="1369177" y="186018"/>
                  </a:lnTo>
                  <a:lnTo>
                    <a:pt x="1394071" y="165444"/>
                  </a:lnTo>
                  <a:lnTo>
                    <a:pt x="1418965" y="146408"/>
                  </a:lnTo>
                  <a:lnTo>
                    <a:pt x="1443859" y="128965"/>
                  </a:lnTo>
                  <a:lnTo>
                    <a:pt x="1468754" y="113121"/>
                  </a:lnTo>
                  <a:lnTo>
                    <a:pt x="1493648" y="98845"/>
                  </a:lnTo>
                  <a:lnTo>
                    <a:pt x="1518542" y="86074"/>
                  </a:lnTo>
                  <a:lnTo>
                    <a:pt x="1543436" y="74724"/>
                  </a:lnTo>
                  <a:lnTo>
                    <a:pt x="1568330" y="64693"/>
                  </a:lnTo>
                  <a:lnTo>
                    <a:pt x="1593224" y="55875"/>
                  </a:lnTo>
                  <a:lnTo>
                    <a:pt x="1618118" y="48156"/>
                  </a:lnTo>
                  <a:lnTo>
                    <a:pt x="1643012" y="41427"/>
                  </a:lnTo>
                  <a:lnTo>
                    <a:pt x="1667907" y="35579"/>
                  </a:lnTo>
                  <a:lnTo>
                    <a:pt x="1692801" y="30514"/>
                  </a:lnTo>
                  <a:lnTo>
                    <a:pt x="1717695" y="26137"/>
                  </a:lnTo>
                  <a:lnTo>
                    <a:pt x="1742589" y="22363"/>
                  </a:lnTo>
                  <a:lnTo>
                    <a:pt x="1767483" y="19115"/>
                  </a:lnTo>
                  <a:lnTo>
                    <a:pt x="1792377" y="16326"/>
                  </a:lnTo>
                  <a:lnTo>
                    <a:pt x="1817271" y="13932"/>
                  </a:lnTo>
                  <a:lnTo>
                    <a:pt x="1842166" y="11881"/>
                  </a:lnTo>
                  <a:lnTo>
                    <a:pt x="1867060" y="10126"/>
                  </a:lnTo>
                  <a:lnTo>
                    <a:pt x="1891954" y="8625"/>
                  </a:lnTo>
                  <a:lnTo>
                    <a:pt x="1916848" y="7342"/>
                  </a:lnTo>
                  <a:lnTo>
                    <a:pt x="1941742" y="6247"/>
                  </a:lnTo>
                  <a:lnTo>
                    <a:pt x="1966636" y="5312"/>
                  </a:lnTo>
                  <a:lnTo>
                    <a:pt x="1991530" y="4514"/>
                  </a:lnTo>
                  <a:lnTo>
                    <a:pt x="2016425" y="3834"/>
                  </a:lnTo>
                  <a:lnTo>
                    <a:pt x="2041319" y="3254"/>
                  </a:lnTo>
                  <a:lnTo>
                    <a:pt x="2066213" y="2760"/>
                  </a:lnTo>
                  <a:lnTo>
                    <a:pt x="2091107" y="2339"/>
                  </a:lnTo>
                  <a:lnTo>
                    <a:pt x="2116001" y="1980"/>
                  </a:lnTo>
                  <a:lnTo>
                    <a:pt x="2140895" y="1675"/>
                  </a:lnTo>
                  <a:lnTo>
                    <a:pt x="2165789" y="1415"/>
                  </a:lnTo>
                  <a:lnTo>
                    <a:pt x="2190683" y="1193"/>
                  </a:lnTo>
                  <a:lnTo>
                    <a:pt x="2215578" y="1005"/>
                  </a:lnTo>
                  <a:lnTo>
                    <a:pt x="2240472" y="844"/>
                  </a:lnTo>
                  <a:lnTo>
                    <a:pt x="2265366" y="708"/>
                  </a:lnTo>
                  <a:lnTo>
                    <a:pt x="2290260" y="592"/>
                  </a:lnTo>
                  <a:lnTo>
                    <a:pt x="2315154" y="493"/>
                  </a:lnTo>
                  <a:lnTo>
                    <a:pt x="2340048" y="408"/>
                  </a:lnTo>
                  <a:lnTo>
                    <a:pt x="2364942" y="337"/>
                  </a:lnTo>
                  <a:lnTo>
                    <a:pt x="2389837" y="276"/>
                  </a:lnTo>
                  <a:lnTo>
                    <a:pt x="2414731" y="224"/>
                  </a:lnTo>
                  <a:lnTo>
                    <a:pt x="2439625" y="180"/>
                  </a:lnTo>
                  <a:lnTo>
                    <a:pt x="2464519" y="142"/>
                  </a:lnTo>
                  <a:lnTo>
                    <a:pt x="2464519" y="0"/>
                  </a:lnTo>
                  <a:lnTo>
                    <a:pt x="2489413" y="12"/>
                  </a:lnTo>
                  <a:lnTo>
                    <a:pt x="2514307" y="27"/>
                  </a:lnTo>
                  <a:lnTo>
                    <a:pt x="2539201" y="44"/>
                  </a:lnTo>
                  <a:lnTo>
                    <a:pt x="2564096" y="64"/>
                  </a:lnTo>
                  <a:lnTo>
                    <a:pt x="2588990" y="88"/>
                  </a:lnTo>
                  <a:lnTo>
                    <a:pt x="2613884" y="116"/>
                  </a:lnTo>
                  <a:lnTo>
                    <a:pt x="2638778" y="149"/>
                  </a:lnTo>
                  <a:lnTo>
                    <a:pt x="2663672" y="188"/>
                  </a:lnTo>
                  <a:lnTo>
                    <a:pt x="2688566" y="234"/>
                  </a:lnTo>
                  <a:lnTo>
                    <a:pt x="2713460" y="287"/>
                  </a:lnTo>
                  <a:lnTo>
                    <a:pt x="2738354" y="350"/>
                  </a:lnTo>
                  <a:lnTo>
                    <a:pt x="2763249" y="424"/>
                  </a:lnTo>
                  <a:lnTo>
                    <a:pt x="2788143" y="510"/>
                  </a:lnTo>
                  <a:lnTo>
                    <a:pt x="2813037" y="612"/>
                  </a:lnTo>
                  <a:lnTo>
                    <a:pt x="2837931" y="732"/>
                  </a:lnTo>
                  <a:lnTo>
                    <a:pt x="2862825" y="872"/>
                  </a:lnTo>
                  <a:lnTo>
                    <a:pt x="2887719" y="1037"/>
                  </a:lnTo>
                  <a:lnTo>
                    <a:pt x="2912613" y="1230"/>
                  </a:lnTo>
                  <a:lnTo>
                    <a:pt x="2937508" y="1457"/>
                  </a:lnTo>
                  <a:lnTo>
                    <a:pt x="2962402" y="1723"/>
                  </a:lnTo>
                  <a:lnTo>
                    <a:pt x="2987296" y="2034"/>
                  </a:lnTo>
                  <a:lnTo>
                    <a:pt x="3012190" y="2399"/>
                  </a:lnTo>
                  <a:lnTo>
                    <a:pt x="3037084" y="2827"/>
                  </a:lnTo>
                  <a:lnTo>
                    <a:pt x="3061978" y="3327"/>
                  </a:lnTo>
                  <a:lnTo>
                    <a:pt x="3086872" y="3913"/>
                  </a:lnTo>
                  <a:lnTo>
                    <a:pt x="3111767" y="4596"/>
                  </a:lnTo>
                  <a:lnTo>
                    <a:pt x="3136661" y="5394"/>
                  </a:lnTo>
                  <a:lnTo>
                    <a:pt x="3161555" y="6324"/>
                  </a:lnTo>
                  <a:lnTo>
                    <a:pt x="3186449" y="7406"/>
                  </a:lnTo>
                  <a:lnTo>
                    <a:pt x="3211343" y="8664"/>
                  </a:lnTo>
                  <a:lnTo>
                    <a:pt x="3236237" y="10123"/>
                  </a:lnTo>
                  <a:lnTo>
                    <a:pt x="3261131" y="11812"/>
                  </a:lnTo>
                  <a:lnTo>
                    <a:pt x="3286025" y="13761"/>
                  </a:lnTo>
                  <a:lnTo>
                    <a:pt x="3310920" y="16004"/>
                  </a:lnTo>
                  <a:lnTo>
                    <a:pt x="3335814" y="18577"/>
                  </a:lnTo>
                  <a:lnTo>
                    <a:pt x="3360708" y="21517"/>
                  </a:lnTo>
                  <a:lnTo>
                    <a:pt x="3385602" y="24860"/>
                  </a:lnTo>
                  <a:lnTo>
                    <a:pt x="3410496" y="28643"/>
                  </a:lnTo>
                  <a:lnTo>
                    <a:pt x="3435390" y="32900"/>
                  </a:lnTo>
                  <a:lnTo>
                    <a:pt x="3460284" y="37659"/>
                  </a:lnTo>
                  <a:lnTo>
                    <a:pt x="3485179" y="42940"/>
                  </a:lnTo>
                  <a:lnTo>
                    <a:pt x="3510073" y="48755"/>
                  </a:lnTo>
                  <a:lnTo>
                    <a:pt x="3534967" y="55100"/>
                  </a:lnTo>
                  <a:lnTo>
                    <a:pt x="3559861" y="61958"/>
                  </a:lnTo>
                  <a:lnTo>
                    <a:pt x="3584755" y="69294"/>
                  </a:lnTo>
                  <a:lnTo>
                    <a:pt x="3609649" y="77054"/>
                  </a:lnTo>
                  <a:lnTo>
                    <a:pt x="3634543" y="85166"/>
                  </a:lnTo>
                  <a:lnTo>
                    <a:pt x="3659438" y="93544"/>
                  </a:lnTo>
                  <a:lnTo>
                    <a:pt x="3684332" y="102086"/>
                  </a:lnTo>
                  <a:lnTo>
                    <a:pt x="3709226" y="110684"/>
                  </a:lnTo>
                  <a:lnTo>
                    <a:pt x="3734120" y="119226"/>
                  </a:lnTo>
                  <a:lnTo>
                    <a:pt x="3759014" y="127604"/>
                  </a:lnTo>
                  <a:lnTo>
                    <a:pt x="3783908" y="135716"/>
                  </a:lnTo>
                  <a:lnTo>
                    <a:pt x="3808802" y="143476"/>
                  </a:lnTo>
                  <a:lnTo>
                    <a:pt x="3833696" y="150812"/>
                  </a:lnTo>
                  <a:lnTo>
                    <a:pt x="3858591" y="157670"/>
                  </a:lnTo>
                  <a:lnTo>
                    <a:pt x="3883485" y="164015"/>
                  </a:lnTo>
                  <a:lnTo>
                    <a:pt x="3908379" y="169830"/>
                  </a:lnTo>
                  <a:lnTo>
                    <a:pt x="3933273" y="175111"/>
                  </a:lnTo>
                  <a:lnTo>
                    <a:pt x="3958167" y="179870"/>
                  </a:lnTo>
                  <a:lnTo>
                    <a:pt x="3983061" y="184127"/>
                  </a:lnTo>
                  <a:lnTo>
                    <a:pt x="4007955" y="187910"/>
                  </a:lnTo>
                  <a:lnTo>
                    <a:pt x="4032850" y="191253"/>
                  </a:lnTo>
                  <a:lnTo>
                    <a:pt x="4057744" y="194193"/>
                  </a:lnTo>
                  <a:lnTo>
                    <a:pt x="4082638" y="196766"/>
                  </a:lnTo>
                  <a:lnTo>
                    <a:pt x="4107532" y="199009"/>
                  </a:lnTo>
                  <a:lnTo>
                    <a:pt x="4132426" y="200958"/>
                  </a:lnTo>
                  <a:lnTo>
                    <a:pt x="4157320" y="202647"/>
                  </a:lnTo>
                  <a:lnTo>
                    <a:pt x="4182214" y="204106"/>
                  </a:lnTo>
                  <a:lnTo>
                    <a:pt x="4207109" y="205364"/>
                  </a:lnTo>
                  <a:lnTo>
                    <a:pt x="4232003" y="206446"/>
                  </a:lnTo>
                  <a:lnTo>
                    <a:pt x="4256897" y="207376"/>
                  </a:lnTo>
                  <a:lnTo>
                    <a:pt x="4281791" y="208174"/>
                  </a:lnTo>
                  <a:lnTo>
                    <a:pt x="4306685" y="208857"/>
                  </a:lnTo>
                  <a:lnTo>
                    <a:pt x="4331579" y="209443"/>
                  </a:lnTo>
                  <a:lnTo>
                    <a:pt x="4356473" y="209943"/>
                  </a:lnTo>
                  <a:lnTo>
                    <a:pt x="4381367" y="210371"/>
                  </a:lnTo>
                  <a:lnTo>
                    <a:pt x="4406262" y="210736"/>
                  </a:lnTo>
                  <a:lnTo>
                    <a:pt x="4431156" y="211047"/>
                  </a:lnTo>
                  <a:lnTo>
                    <a:pt x="4456050" y="211313"/>
                  </a:lnTo>
                  <a:lnTo>
                    <a:pt x="4480944" y="211540"/>
                  </a:lnTo>
                  <a:lnTo>
                    <a:pt x="4505838" y="211733"/>
                  </a:lnTo>
                  <a:lnTo>
                    <a:pt x="4530732" y="211898"/>
                  </a:lnTo>
                  <a:lnTo>
                    <a:pt x="4555626" y="212038"/>
                  </a:lnTo>
                  <a:lnTo>
                    <a:pt x="4580521" y="212158"/>
                  </a:lnTo>
                  <a:lnTo>
                    <a:pt x="4605415" y="212260"/>
                  </a:lnTo>
                  <a:lnTo>
                    <a:pt x="4630309" y="212346"/>
                  </a:lnTo>
                  <a:lnTo>
                    <a:pt x="4655203" y="212420"/>
                  </a:lnTo>
                  <a:lnTo>
                    <a:pt x="4680097" y="212483"/>
                  </a:lnTo>
                  <a:lnTo>
                    <a:pt x="4704991" y="212536"/>
                  </a:lnTo>
                  <a:lnTo>
                    <a:pt x="4729885" y="212582"/>
                  </a:lnTo>
                  <a:lnTo>
                    <a:pt x="4754780" y="212621"/>
                  </a:lnTo>
                  <a:lnTo>
                    <a:pt x="4779674" y="212654"/>
                  </a:lnTo>
                  <a:lnTo>
                    <a:pt x="4804568" y="212682"/>
                  </a:lnTo>
                  <a:lnTo>
                    <a:pt x="4829462" y="212706"/>
                  </a:lnTo>
                  <a:lnTo>
                    <a:pt x="4854356" y="212726"/>
                  </a:lnTo>
                  <a:lnTo>
                    <a:pt x="4879250" y="212743"/>
                  </a:lnTo>
                  <a:lnTo>
                    <a:pt x="4904144" y="212758"/>
                  </a:lnTo>
                  <a:lnTo>
                    <a:pt x="4929038" y="212770"/>
                  </a:lnTo>
                </a:path>
              </a:pathLst>
            </a:custGeom>
            <a:ln w="40651" cap="flat">
              <a:solidFill>
                <a:srgbClr val="00BE67">
                  <a:alpha val="100000"/>
                </a:srgbClr>
              </a:solidFill>
              <a:prstDash val="solid"/>
              <a:round/>
            </a:ln>
          </p:spPr>
          <p:txBody>
            <a:bodyPr/>
            <a:lstStyle/>
            <a:p/>
          </p:txBody>
        </p:sp>
        <p:sp>
          <p:nvSpPr>
            <p:cNvPr id="38" name="pl38"/>
            <p:cNvSpPr/>
            <p:nvPr/>
          </p:nvSpPr>
          <p:spPr>
            <a:xfrm>
              <a:off x="2420208" y="3460177"/>
              <a:ext cx="4929038" cy="851226"/>
            </a:xfrm>
            <a:custGeom>
              <a:avLst/>
              <a:pathLst>
                <a:path w="4929038" h="851226">
                  <a:moveTo>
                    <a:pt x="0" y="851226"/>
                  </a:moveTo>
                  <a:lnTo>
                    <a:pt x="24894" y="851176"/>
                  </a:lnTo>
                  <a:lnTo>
                    <a:pt x="49788" y="851117"/>
                  </a:lnTo>
                  <a:lnTo>
                    <a:pt x="74682" y="851048"/>
                  </a:lnTo>
                  <a:lnTo>
                    <a:pt x="99576" y="850967"/>
                  </a:lnTo>
                  <a:lnTo>
                    <a:pt x="124470" y="850871"/>
                  </a:lnTo>
                  <a:lnTo>
                    <a:pt x="149364" y="850759"/>
                  </a:lnTo>
                  <a:lnTo>
                    <a:pt x="174258" y="850627"/>
                  </a:lnTo>
                  <a:lnTo>
                    <a:pt x="199153" y="850472"/>
                  </a:lnTo>
                  <a:lnTo>
                    <a:pt x="224047" y="850290"/>
                  </a:lnTo>
                  <a:lnTo>
                    <a:pt x="248941" y="850076"/>
                  </a:lnTo>
                  <a:lnTo>
                    <a:pt x="273835" y="849825"/>
                  </a:lnTo>
                  <a:lnTo>
                    <a:pt x="298729" y="849530"/>
                  </a:lnTo>
                  <a:lnTo>
                    <a:pt x="323623" y="849183"/>
                  </a:lnTo>
                  <a:lnTo>
                    <a:pt x="348517" y="848776"/>
                  </a:lnTo>
                  <a:lnTo>
                    <a:pt x="373412" y="848297"/>
                  </a:lnTo>
                  <a:lnTo>
                    <a:pt x="398306" y="847736"/>
                  </a:lnTo>
                  <a:lnTo>
                    <a:pt x="423200" y="847077"/>
                  </a:lnTo>
                  <a:lnTo>
                    <a:pt x="448094" y="846304"/>
                  </a:lnTo>
                  <a:lnTo>
                    <a:pt x="472988" y="845397"/>
                  </a:lnTo>
                  <a:lnTo>
                    <a:pt x="497882" y="844334"/>
                  </a:lnTo>
                  <a:lnTo>
                    <a:pt x="522776" y="843087"/>
                  </a:lnTo>
                  <a:lnTo>
                    <a:pt x="547670" y="841626"/>
                  </a:lnTo>
                  <a:lnTo>
                    <a:pt x="572565" y="839916"/>
                  </a:lnTo>
                  <a:lnTo>
                    <a:pt x="597459" y="837915"/>
                  </a:lnTo>
                  <a:lnTo>
                    <a:pt x="622353" y="835574"/>
                  </a:lnTo>
                  <a:lnTo>
                    <a:pt x="647247" y="832840"/>
                  </a:lnTo>
                  <a:lnTo>
                    <a:pt x="672141" y="829649"/>
                  </a:lnTo>
                  <a:lnTo>
                    <a:pt x="697035" y="825929"/>
                  </a:lnTo>
                  <a:lnTo>
                    <a:pt x="721929" y="821599"/>
                  </a:lnTo>
                  <a:lnTo>
                    <a:pt x="746824" y="816567"/>
                  </a:lnTo>
                  <a:lnTo>
                    <a:pt x="771718" y="810731"/>
                  </a:lnTo>
                  <a:lnTo>
                    <a:pt x="796612" y="803977"/>
                  </a:lnTo>
                  <a:lnTo>
                    <a:pt x="821506" y="796181"/>
                  </a:lnTo>
                  <a:lnTo>
                    <a:pt x="846400" y="787208"/>
                  </a:lnTo>
                  <a:lnTo>
                    <a:pt x="871294" y="776916"/>
                  </a:lnTo>
                  <a:lnTo>
                    <a:pt x="896188" y="765158"/>
                  </a:lnTo>
                  <a:lnTo>
                    <a:pt x="921083" y="751785"/>
                  </a:lnTo>
                  <a:lnTo>
                    <a:pt x="945977" y="736651"/>
                  </a:lnTo>
                  <a:lnTo>
                    <a:pt x="970871" y="719623"/>
                  </a:lnTo>
                  <a:lnTo>
                    <a:pt x="995765" y="700589"/>
                  </a:lnTo>
                  <a:lnTo>
                    <a:pt x="1020659" y="679463"/>
                  </a:lnTo>
                  <a:lnTo>
                    <a:pt x="1045553" y="656205"/>
                  </a:lnTo>
                  <a:lnTo>
                    <a:pt x="1070447" y="630824"/>
                  </a:lnTo>
                  <a:lnTo>
                    <a:pt x="1095341" y="603391"/>
                  </a:lnTo>
                  <a:lnTo>
                    <a:pt x="1120236" y="574048"/>
                  </a:lnTo>
                  <a:lnTo>
                    <a:pt x="1145130" y="543009"/>
                  </a:lnTo>
                  <a:lnTo>
                    <a:pt x="1170024" y="510559"/>
                  </a:lnTo>
                  <a:lnTo>
                    <a:pt x="1194918" y="477048"/>
                  </a:lnTo>
                  <a:lnTo>
                    <a:pt x="1219812" y="442880"/>
                  </a:lnTo>
                  <a:lnTo>
                    <a:pt x="1244706" y="408488"/>
                  </a:lnTo>
                  <a:lnTo>
                    <a:pt x="1269600" y="374320"/>
                  </a:lnTo>
                  <a:lnTo>
                    <a:pt x="1294495" y="340810"/>
                  </a:lnTo>
                  <a:lnTo>
                    <a:pt x="1319389" y="308360"/>
                  </a:lnTo>
                  <a:lnTo>
                    <a:pt x="1344283" y="277320"/>
                  </a:lnTo>
                  <a:lnTo>
                    <a:pt x="1369177" y="247977"/>
                  </a:lnTo>
                  <a:lnTo>
                    <a:pt x="1394071" y="220545"/>
                  </a:lnTo>
                  <a:lnTo>
                    <a:pt x="1418965" y="195163"/>
                  </a:lnTo>
                  <a:lnTo>
                    <a:pt x="1443859" y="171905"/>
                  </a:lnTo>
                  <a:lnTo>
                    <a:pt x="1468754" y="150780"/>
                  </a:lnTo>
                  <a:lnTo>
                    <a:pt x="1493648" y="131745"/>
                  </a:lnTo>
                  <a:lnTo>
                    <a:pt x="1518542" y="114718"/>
                  </a:lnTo>
                  <a:lnTo>
                    <a:pt x="1543436" y="99584"/>
                  </a:lnTo>
                  <a:lnTo>
                    <a:pt x="1568330" y="86210"/>
                  </a:lnTo>
                  <a:lnTo>
                    <a:pt x="1593224" y="74452"/>
                  </a:lnTo>
                  <a:lnTo>
                    <a:pt x="1618118" y="64161"/>
                  </a:lnTo>
                  <a:lnTo>
                    <a:pt x="1643012" y="55188"/>
                  </a:lnTo>
                  <a:lnTo>
                    <a:pt x="1667907" y="47392"/>
                  </a:lnTo>
                  <a:lnTo>
                    <a:pt x="1692801" y="40638"/>
                  </a:lnTo>
                  <a:lnTo>
                    <a:pt x="1717695" y="34801"/>
                  </a:lnTo>
                  <a:lnTo>
                    <a:pt x="1742589" y="29770"/>
                  </a:lnTo>
                  <a:lnTo>
                    <a:pt x="1767483" y="25440"/>
                  </a:lnTo>
                  <a:lnTo>
                    <a:pt x="1792377" y="21720"/>
                  </a:lnTo>
                  <a:lnTo>
                    <a:pt x="1817271" y="18529"/>
                  </a:lnTo>
                  <a:lnTo>
                    <a:pt x="1842166" y="15795"/>
                  </a:lnTo>
                  <a:lnTo>
                    <a:pt x="1867060" y="13454"/>
                  </a:lnTo>
                  <a:lnTo>
                    <a:pt x="1891954" y="11453"/>
                  </a:lnTo>
                  <a:lnTo>
                    <a:pt x="1916848" y="9742"/>
                  </a:lnTo>
                  <a:lnTo>
                    <a:pt x="1941742" y="8281"/>
                  </a:lnTo>
                  <a:lnTo>
                    <a:pt x="1966636" y="7035"/>
                  </a:lnTo>
                  <a:lnTo>
                    <a:pt x="1991530" y="5971"/>
                  </a:lnTo>
                  <a:lnTo>
                    <a:pt x="2016425" y="5064"/>
                  </a:lnTo>
                  <a:lnTo>
                    <a:pt x="2041319" y="4291"/>
                  </a:lnTo>
                  <a:lnTo>
                    <a:pt x="2066213" y="3632"/>
                  </a:lnTo>
                  <a:lnTo>
                    <a:pt x="2091107" y="3071"/>
                  </a:lnTo>
                  <a:lnTo>
                    <a:pt x="2116001" y="2593"/>
                  </a:lnTo>
                  <a:lnTo>
                    <a:pt x="2140895" y="2186"/>
                  </a:lnTo>
                  <a:lnTo>
                    <a:pt x="2165789" y="1839"/>
                  </a:lnTo>
                  <a:lnTo>
                    <a:pt x="2190683" y="1544"/>
                  </a:lnTo>
                  <a:lnTo>
                    <a:pt x="2215578" y="1292"/>
                  </a:lnTo>
                  <a:lnTo>
                    <a:pt x="2240472" y="1078"/>
                  </a:lnTo>
                  <a:lnTo>
                    <a:pt x="2265366" y="896"/>
                  </a:lnTo>
                  <a:lnTo>
                    <a:pt x="2290260" y="741"/>
                  </a:lnTo>
                  <a:lnTo>
                    <a:pt x="2315154" y="609"/>
                  </a:lnTo>
                  <a:lnTo>
                    <a:pt x="2340048" y="497"/>
                  </a:lnTo>
                  <a:lnTo>
                    <a:pt x="2364942" y="402"/>
                  </a:lnTo>
                  <a:lnTo>
                    <a:pt x="2389837" y="320"/>
                  </a:lnTo>
                  <a:lnTo>
                    <a:pt x="2414731" y="251"/>
                  </a:lnTo>
                  <a:lnTo>
                    <a:pt x="2439625" y="192"/>
                  </a:lnTo>
                  <a:lnTo>
                    <a:pt x="2464519" y="142"/>
                  </a:lnTo>
                  <a:lnTo>
                    <a:pt x="2464519" y="0"/>
                  </a:lnTo>
                  <a:lnTo>
                    <a:pt x="2489413" y="25"/>
                  </a:lnTo>
                  <a:lnTo>
                    <a:pt x="2514307" y="54"/>
                  </a:lnTo>
                  <a:lnTo>
                    <a:pt x="2539201" y="89"/>
                  </a:lnTo>
                  <a:lnTo>
                    <a:pt x="2564096" y="129"/>
                  </a:lnTo>
                  <a:lnTo>
                    <a:pt x="2588990" y="177"/>
                  </a:lnTo>
                  <a:lnTo>
                    <a:pt x="2613884" y="233"/>
                  </a:lnTo>
                  <a:lnTo>
                    <a:pt x="2638778" y="299"/>
                  </a:lnTo>
                  <a:lnTo>
                    <a:pt x="2663672" y="377"/>
                  </a:lnTo>
                  <a:lnTo>
                    <a:pt x="2688566" y="468"/>
                  </a:lnTo>
                  <a:lnTo>
                    <a:pt x="2713460" y="575"/>
                  </a:lnTo>
                  <a:lnTo>
                    <a:pt x="2738354" y="700"/>
                  </a:lnTo>
                  <a:lnTo>
                    <a:pt x="2763249" y="848"/>
                  </a:lnTo>
                  <a:lnTo>
                    <a:pt x="2788143" y="1021"/>
                  </a:lnTo>
                  <a:lnTo>
                    <a:pt x="2813037" y="1225"/>
                  </a:lnTo>
                  <a:lnTo>
                    <a:pt x="2837931" y="1464"/>
                  </a:lnTo>
                  <a:lnTo>
                    <a:pt x="2862825" y="1745"/>
                  </a:lnTo>
                  <a:lnTo>
                    <a:pt x="2887719" y="2074"/>
                  </a:lnTo>
                  <a:lnTo>
                    <a:pt x="2912613" y="2461"/>
                  </a:lnTo>
                  <a:lnTo>
                    <a:pt x="2937508" y="2914"/>
                  </a:lnTo>
                  <a:lnTo>
                    <a:pt x="2962402" y="3446"/>
                  </a:lnTo>
                  <a:lnTo>
                    <a:pt x="2987296" y="4069"/>
                  </a:lnTo>
                  <a:lnTo>
                    <a:pt x="3012190" y="4799"/>
                  </a:lnTo>
                  <a:lnTo>
                    <a:pt x="3037084" y="5655"/>
                  </a:lnTo>
                  <a:lnTo>
                    <a:pt x="3061978" y="6655"/>
                  </a:lnTo>
                  <a:lnTo>
                    <a:pt x="3086872" y="7826"/>
                  </a:lnTo>
                  <a:lnTo>
                    <a:pt x="3111767" y="9193"/>
                  </a:lnTo>
                  <a:lnTo>
                    <a:pt x="3136661" y="10788"/>
                  </a:lnTo>
                  <a:lnTo>
                    <a:pt x="3161555" y="12648"/>
                  </a:lnTo>
                  <a:lnTo>
                    <a:pt x="3186449" y="14813"/>
                  </a:lnTo>
                  <a:lnTo>
                    <a:pt x="3211343" y="17329"/>
                  </a:lnTo>
                  <a:lnTo>
                    <a:pt x="3236237" y="20247"/>
                  </a:lnTo>
                  <a:lnTo>
                    <a:pt x="3261131" y="23624"/>
                  </a:lnTo>
                  <a:lnTo>
                    <a:pt x="3286025" y="27522"/>
                  </a:lnTo>
                  <a:lnTo>
                    <a:pt x="3310920" y="32009"/>
                  </a:lnTo>
                  <a:lnTo>
                    <a:pt x="3335814" y="37155"/>
                  </a:lnTo>
                  <a:lnTo>
                    <a:pt x="3360708" y="43034"/>
                  </a:lnTo>
                  <a:lnTo>
                    <a:pt x="3385602" y="49720"/>
                  </a:lnTo>
                  <a:lnTo>
                    <a:pt x="3410496" y="57287"/>
                  </a:lnTo>
                  <a:lnTo>
                    <a:pt x="3435390" y="65801"/>
                  </a:lnTo>
                  <a:lnTo>
                    <a:pt x="3460284" y="75318"/>
                  </a:lnTo>
                  <a:lnTo>
                    <a:pt x="3485179" y="85881"/>
                  </a:lnTo>
                  <a:lnTo>
                    <a:pt x="3510073" y="97510"/>
                  </a:lnTo>
                  <a:lnTo>
                    <a:pt x="3534967" y="110201"/>
                  </a:lnTo>
                  <a:lnTo>
                    <a:pt x="3559861" y="123917"/>
                  </a:lnTo>
                  <a:lnTo>
                    <a:pt x="3584755" y="138589"/>
                  </a:lnTo>
                  <a:lnTo>
                    <a:pt x="3609649" y="154108"/>
                  </a:lnTo>
                  <a:lnTo>
                    <a:pt x="3634543" y="170333"/>
                  </a:lnTo>
                  <a:lnTo>
                    <a:pt x="3659438" y="187088"/>
                  </a:lnTo>
                  <a:lnTo>
                    <a:pt x="3684332" y="204173"/>
                  </a:lnTo>
                  <a:lnTo>
                    <a:pt x="3709226" y="221368"/>
                  </a:lnTo>
                  <a:lnTo>
                    <a:pt x="3734120" y="238453"/>
                  </a:lnTo>
                  <a:lnTo>
                    <a:pt x="3759014" y="255208"/>
                  </a:lnTo>
                  <a:lnTo>
                    <a:pt x="3783908" y="271433"/>
                  </a:lnTo>
                  <a:lnTo>
                    <a:pt x="3808802" y="286952"/>
                  </a:lnTo>
                  <a:lnTo>
                    <a:pt x="3833696" y="301624"/>
                  </a:lnTo>
                  <a:lnTo>
                    <a:pt x="3858591" y="315340"/>
                  </a:lnTo>
                  <a:lnTo>
                    <a:pt x="3883485" y="328031"/>
                  </a:lnTo>
                  <a:lnTo>
                    <a:pt x="3908379" y="339660"/>
                  </a:lnTo>
                  <a:lnTo>
                    <a:pt x="3933273" y="350223"/>
                  </a:lnTo>
                  <a:lnTo>
                    <a:pt x="3958167" y="359740"/>
                  </a:lnTo>
                  <a:lnTo>
                    <a:pt x="3983061" y="368254"/>
                  </a:lnTo>
                  <a:lnTo>
                    <a:pt x="4007955" y="375821"/>
                  </a:lnTo>
                  <a:lnTo>
                    <a:pt x="4032850" y="382507"/>
                  </a:lnTo>
                  <a:lnTo>
                    <a:pt x="4057744" y="388386"/>
                  </a:lnTo>
                  <a:lnTo>
                    <a:pt x="4082638" y="393532"/>
                  </a:lnTo>
                  <a:lnTo>
                    <a:pt x="4107532" y="398019"/>
                  </a:lnTo>
                  <a:lnTo>
                    <a:pt x="4132426" y="401917"/>
                  </a:lnTo>
                  <a:lnTo>
                    <a:pt x="4157320" y="405294"/>
                  </a:lnTo>
                  <a:lnTo>
                    <a:pt x="4182214" y="408212"/>
                  </a:lnTo>
                  <a:lnTo>
                    <a:pt x="4207109" y="410728"/>
                  </a:lnTo>
                  <a:lnTo>
                    <a:pt x="4232003" y="412893"/>
                  </a:lnTo>
                  <a:lnTo>
                    <a:pt x="4256897" y="414753"/>
                  </a:lnTo>
                  <a:lnTo>
                    <a:pt x="4281791" y="416348"/>
                  </a:lnTo>
                  <a:lnTo>
                    <a:pt x="4306685" y="417715"/>
                  </a:lnTo>
                  <a:lnTo>
                    <a:pt x="4331579" y="418886"/>
                  </a:lnTo>
                  <a:lnTo>
                    <a:pt x="4356473" y="419886"/>
                  </a:lnTo>
                  <a:lnTo>
                    <a:pt x="4381367" y="420742"/>
                  </a:lnTo>
                  <a:lnTo>
                    <a:pt x="4406262" y="421472"/>
                  </a:lnTo>
                  <a:lnTo>
                    <a:pt x="4431156" y="422095"/>
                  </a:lnTo>
                  <a:lnTo>
                    <a:pt x="4456050" y="422627"/>
                  </a:lnTo>
                  <a:lnTo>
                    <a:pt x="4480944" y="423080"/>
                  </a:lnTo>
                  <a:lnTo>
                    <a:pt x="4505838" y="423467"/>
                  </a:lnTo>
                  <a:lnTo>
                    <a:pt x="4530732" y="423796"/>
                  </a:lnTo>
                  <a:lnTo>
                    <a:pt x="4555626" y="424077"/>
                  </a:lnTo>
                  <a:lnTo>
                    <a:pt x="4580521" y="424316"/>
                  </a:lnTo>
                  <a:lnTo>
                    <a:pt x="4605415" y="424520"/>
                  </a:lnTo>
                  <a:lnTo>
                    <a:pt x="4630309" y="424693"/>
                  </a:lnTo>
                  <a:lnTo>
                    <a:pt x="4655203" y="424841"/>
                  </a:lnTo>
                  <a:lnTo>
                    <a:pt x="4680097" y="424966"/>
                  </a:lnTo>
                  <a:lnTo>
                    <a:pt x="4704991" y="425073"/>
                  </a:lnTo>
                  <a:lnTo>
                    <a:pt x="4729885" y="425164"/>
                  </a:lnTo>
                  <a:lnTo>
                    <a:pt x="4754780" y="425242"/>
                  </a:lnTo>
                  <a:lnTo>
                    <a:pt x="4779674" y="425308"/>
                  </a:lnTo>
                  <a:lnTo>
                    <a:pt x="4804568" y="425364"/>
                  </a:lnTo>
                  <a:lnTo>
                    <a:pt x="4829462" y="425412"/>
                  </a:lnTo>
                  <a:lnTo>
                    <a:pt x="4854356" y="425452"/>
                  </a:lnTo>
                  <a:lnTo>
                    <a:pt x="4879250" y="425487"/>
                  </a:lnTo>
                  <a:lnTo>
                    <a:pt x="4904144" y="425516"/>
                  </a:lnTo>
                  <a:lnTo>
                    <a:pt x="4929038" y="425541"/>
                  </a:lnTo>
                </a:path>
              </a:pathLst>
            </a:custGeom>
            <a:ln w="40651" cap="flat">
              <a:solidFill>
                <a:srgbClr val="00C08B">
                  <a:alpha val="100000"/>
                </a:srgbClr>
              </a:solidFill>
              <a:prstDash val="solid"/>
              <a:round/>
            </a:ln>
          </p:spPr>
          <p:txBody>
            <a:bodyPr/>
            <a:lstStyle/>
            <a:p/>
          </p:txBody>
        </p:sp>
        <p:sp>
          <p:nvSpPr>
            <p:cNvPr id="39" name="pl39"/>
            <p:cNvSpPr/>
            <p:nvPr/>
          </p:nvSpPr>
          <p:spPr>
            <a:xfrm>
              <a:off x="2420208" y="4098918"/>
              <a:ext cx="4929038" cy="638527"/>
            </a:xfrm>
            <a:custGeom>
              <a:avLst/>
              <a:pathLst>
                <a:path w="4929038" h="638527">
                  <a:moveTo>
                    <a:pt x="0" y="638527"/>
                  </a:moveTo>
                  <a:lnTo>
                    <a:pt x="24894" y="638514"/>
                  </a:lnTo>
                  <a:lnTo>
                    <a:pt x="49788" y="638499"/>
                  </a:lnTo>
                  <a:lnTo>
                    <a:pt x="74682" y="638482"/>
                  </a:lnTo>
                  <a:lnTo>
                    <a:pt x="99576" y="638462"/>
                  </a:lnTo>
                  <a:lnTo>
                    <a:pt x="124470" y="638438"/>
                  </a:lnTo>
                  <a:lnTo>
                    <a:pt x="149364" y="638410"/>
                  </a:lnTo>
                  <a:lnTo>
                    <a:pt x="174258" y="638377"/>
                  </a:lnTo>
                  <a:lnTo>
                    <a:pt x="199153" y="638338"/>
                  </a:lnTo>
                  <a:lnTo>
                    <a:pt x="224047" y="638293"/>
                  </a:lnTo>
                  <a:lnTo>
                    <a:pt x="248941" y="638239"/>
                  </a:lnTo>
                  <a:lnTo>
                    <a:pt x="273835" y="638176"/>
                  </a:lnTo>
                  <a:lnTo>
                    <a:pt x="298729" y="638103"/>
                  </a:lnTo>
                  <a:lnTo>
                    <a:pt x="323623" y="638016"/>
                  </a:lnTo>
                  <a:lnTo>
                    <a:pt x="348517" y="637914"/>
                  </a:lnTo>
                  <a:lnTo>
                    <a:pt x="373412" y="637794"/>
                  </a:lnTo>
                  <a:lnTo>
                    <a:pt x="398306" y="637654"/>
                  </a:lnTo>
                  <a:lnTo>
                    <a:pt x="423200" y="637489"/>
                  </a:lnTo>
                  <a:lnTo>
                    <a:pt x="448094" y="637296"/>
                  </a:lnTo>
                  <a:lnTo>
                    <a:pt x="472988" y="637069"/>
                  </a:lnTo>
                  <a:lnTo>
                    <a:pt x="497882" y="636804"/>
                  </a:lnTo>
                  <a:lnTo>
                    <a:pt x="522776" y="636492"/>
                  </a:lnTo>
                  <a:lnTo>
                    <a:pt x="547670" y="636127"/>
                  </a:lnTo>
                  <a:lnTo>
                    <a:pt x="572565" y="635699"/>
                  </a:lnTo>
                  <a:lnTo>
                    <a:pt x="597459" y="635199"/>
                  </a:lnTo>
                  <a:lnTo>
                    <a:pt x="622353" y="634614"/>
                  </a:lnTo>
                  <a:lnTo>
                    <a:pt x="647247" y="633930"/>
                  </a:lnTo>
                  <a:lnTo>
                    <a:pt x="672141" y="633132"/>
                  </a:lnTo>
                  <a:lnTo>
                    <a:pt x="697035" y="632202"/>
                  </a:lnTo>
                  <a:lnTo>
                    <a:pt x="721929" y="631120"/>
                  </a:lnTo>
                  <a:lnTo>
                    <a:pt x="746824" y="629862"/>
                  </a:lnTo>
                  <a:lnTo>
                    <a:pt x="771718" y="628403"/>
                  </a:lnTo>
                  <a:lnTo>
                    <a:pt x="796612" y="626714"/>
                  </a:lnTo>
                  <a:lnTo>
                    <a:pt x="821506" y="624765"/>
                  </a:lnTo>
                  <a:lnTo>
                    <a:pt x="846400" y="622522"/>
                  </a:lnTo>
                  <a:lnTo>
                    <a:pt x="871294" y="619949"/>
                  </a:lnTo>
                  <a:lnTo>
                    <a:pt x="896188" y="617010"/>
                  </a:lnTo>
                  <a:lnTo>
                    <a:pt x="921083" y="613666"/>
                  </a:lnTo>
                  <a:lnTo>
                    <a:pt x="945977" y="609883"/>
                  </a:lnTo>
                  <a:lnTo>
                    <a:pt x="970871" y="605626"/>
                  </a:lnTo>
                  <a:lnTo>
                    <a:pt x="995765" y="600867"/>
                  </a:lnTo>
                  <a:lnTo>
                    <a:pt x="1020659" y="595586"/>
                  </a:lnTo>
                  <a:lnTo>
                    <a:pt x="1045553" y="589771"/>
                  </a:lnTo>
                  <a:lnTo>
                    <a:pt x="1070447" y="583426"/>
                  </a:lnTo>
                  <a:lnTo>
                    <a:pt x="1095341" y="576568"/>
                  </a:lnTo>
                  <a:lnTo>
                    <a:pt x="1120236" y="569232"/>
                  </a:lnTo>
                  <a:lnTo>
                    <a:pt x="1145130" y="561472"/>
                  </a:lnTo>
                  <a:lnTo>
                    <a:pt x="1170024" y="553360"/>
                  </a:lnTo>
                  <a:lnTo>
                    <a:pt x="1194918" y="544982"/>
                  </a:lnTo>
                  <a:lnTo>
                    <a:pt x="1219812" y="536440"/>
                  </a:lnTo>
                  <a:lnTo>
                    <a:pt x="1244706" y="527842"/>
                  </a:lnTo>
                  <a:lnTo>
                    <a:pt x="1269600" y="519300"/>
                  </a:lnTo>
                  <a:lnTo>
                    <a:pt x="1294495" y="510923"/>
                  </a:lnTo>
                  <a:lnTo>
                    <a:pt x="1319389" y="502810"/>
                  </a:lnTo>
                  <a:lnTo>
                    <a:pt x="1344283" y="495050"/>
                  </a:lnTo>
                  <a:lnTo>
                    <a:pt x="1369177" y="487714"/>
                  </a:lnTo>
                  <a:lnTo>
                    <a:pt x="1394071" y="480856"/>
                  </a:lnTo>
                  <a:lnTo>
                    <a:pt x="1418965" y="474511"/>
                  </a:lnTo>
                  <a:lnTo>
                    <a:pt x="1443859" y="468696"/>
                  </a:lnTo>
                  <a:lnTo>
                    <a:pt x="1468754" y="463415"/>
                  </a:lnTo>
                  <a:lnTo>
                    <a:pt x="1493648" y="458656"/>
                  </a:lnTo>
                  <a:lnTo>
                    <a:pt x="1518542" y="454400"/>
                  </a:lnTo>
                  <a:lnTo>
                    <a:pt x="1543436" y="450616"/>
                  </a:lnTo>
                  <a:lnTo>
                    <a:pt x="1568330" y="447273"/>
                  </a:lnTo>
                  <a:lnTo>
                    <a:pt x="1593224" y="444333"/>
                  </a:lnTo>
                  <a:lnTo>
                    <a:pt x="1618118" y="441760"/>
                  </a:lnTo>
                  <a:lnTo>
                    <a:pt x="1643012" y="439517"/>
                  </a:lnTo>
                  <a:lnTo>
                    <a:pt x="1667907" y="437568"/>
                  </a:lnTo>
                  <a:lnTo>
                    <a:pt x="1692801" y="435880"/>
                  </a:lnTo>
                  <a:lnTo>
                    <a:pt x="1717695" y="434420"/>
                  </a:lnTo>
                  <a:lnTo>
                    <a:pt x="1742589" y="433163"/>
                  </a:lnTo>
                  <a:lnTo>
                    <a:pt x="1767483" y="432080"/>
                  </a:lnTo>
                  <a:lnTo>
                    <a:pt x="1792377" y="431150"/>
                  </a:lnTo>
                  <a:lnTo>
                    <a:pt x="1817271" y="430352"/>
                  </a:lnTo>
                  <a:lnTo>
                    <a:pt x="1842166" y="429669"/>
                  </a:lnTo>
                  <a:lnTo>
                    <a:pt x="1867060" y="429084"/>
                  </a:lnTo>
                  <a:lnTo>
                    <a:pt x="1891954" y="428583"/>
                  </a:lnTo>
                  <a:lnTo>
                    <a:pt x="1916848" y="428156"/>
                  </a:lnTo>
                  <a:lnTo>
                    <a:pt x="1941742" y="427790"/>
                  </a:lnTo>
                  <a:lnTo>
                    <a:pt x="1966636" y="427479"/>
                  </a:lnTo>
                  <a:lnTo>
                    <a:pt x="1991530" y="427213"/>
                  </a:lnTo>
                  <a:lnTo>
                    <a:pt x="2016425" y="426986"/>
                  </a:lnTo>
                  <a:lnTo>
                    <a:pt x="2041319" y="426793"/>
                  </a:lnTo>
                  <a:lnTo>
                    <a:pt x="2066213" y="426628"/>
                  </a:lnTo>
                  <a:lnTo>
                    <a:pt x="2091107" y="426488"/>
                  </a:lnTo>
                  <a:lnTo>
                    <a:pt x="2116001" y="426368"/>
                  </a:lnTo>
                  <a:lnTo>
                    <a:pt x="2140895" y="426267"/>
                  </a:lnTo>
                  <a:lnTo>
                    <a:pt x="2165789" y="426180"/>
                  </a:lnTo>
                  <a:lnTo>
                    <a:pt x="2190683" y="426106"/>
                  </a:lnTo>
                  <a:lnTo>
                    <a:pt x="2215578" y="426043"/>
                  </a:lnTo>
                  <a:lnTo>
                    <a:pt x="2240472" y="425990"/>
                  </a:lnTo>
                  <a:lnTo>
                    <a:pt x="2265366" y="425944"/>
                  </a:lnTo>
                  <a:lnTo>
                    <a:pt x="2290260" y="425905"/>
                  </a:lnTo>
                  <a:lnTo>
                    <a:pt x="2315154" y="425872"/>
                  </a:lnTo>
                  <a:lnTo>
                    <a:pt x="2340048" y="425844"/>
                  </a:lnTo>
                  <a:lnTo>
                    <a:pt x="2364942" y="425821"/>
                  </a:lnTo>
                  <a:lnTo>
                    <a:pt x="2389837" y="425800"/>
                  </a:lnTo>
                  <a:lnTo>
                    <a:pt x="2414731" y="425783"/>
                  </a:lnTo>
                  <a:lnTo>
                    <a:pt x="2439625" y="425768"/>
                  </a:lnTo>
                  <a:lnTo>
                    <a:pt x="2464519" y="425756"/>
                  </a:lnTo>
                  <a:lnTo>
                    <a:pt x="2464519" y="425541"/>
                  </a:lnTo>
                  <a:lnTo>
                    <a:pt x="2489413" y="425516"/>
                  </a:lnTo>
                  <a:lnTo>
                    <a:pt x="2514307" y="425487"/>
                  </a:lnTo>
                  <a:lnTo>
                    <a:pt x="2539201" y="425452"/>
                  </a:lnTo>
                  <a:lnTo>
                    <a:pt x="2564096" y="425412"/>
                  </a:lnTo>
                  <a:lnTo>
                    <a:pt x="2588990" y="425364"/>
                  </a:lnTo>
                  <a:lnTo>
                    <a:pt x="2613884" y="425308"/>
                  </a:lnTo>
                  <a:lnTo>
                    <a:pt x="2638778" y="425242"/>
                  </a:lnTo>
                  <a:lnTo>
                    <a:pt x="2663672" y="425164"/>
                  </a:lnTo>
                  <a:lnTo>
                    <a:pt x="2688566" y="425073"/>
                  </a:lnTo>
                  <a:lnTo>
                    <a:pt x="2713460" y="424966"/>
                  </a:lnTo>
                  <a:lnTo>
                    <a:pt x="2738354" y="424841"/>
                  </a:lnTo>
                  <a:lnTo>
                    <a:pt x="2763249" y="424693"/>
                  </a:lnTo>
                  <a:lnTo>
                    <a:pt x="2788143" y="424520"/>
                  </a:lnTo>
                  <a:lnTo>
                    <a:pt x="2813037" y="424316"/>
                  </a:lnTo>
                  <a:lnTo>
                    <a:pt x="2837931" y="424077"/>
                  </a:lnTo>
                  <a:lnTo>
                    <a:pt x="2862825" y="423796"/>
                  </a:lnTo>
                  <a:lnTo>
                    <a:pt x="2887719" y="423467"/>
                  </a:lnTo>
                  <a:lnTo>
                    <a:pt x="2912613" y="423080"/>
                  </a:lnTo>
                  <a:lnTo>
                    <a:pt x="2937508" y="422627"/>
                  </a:lnTo>
                  <a:lnTo>
                    <a:pt x="2962402" y="422095"/>
                  </a:lnTo>
                  <a:lnTo>
                    <a:pt x="2987296" y="421472"/>
                  </a:lnTo>
                  <a:lnTo>
                    <a:pt x="3012190" y="420742"/>
                  </a:lnTo>
                  <a:lnTo>
                    <a:pt x="3037084" y="419886"/>
                  </a:lnTo>
                  <a:lnTo>
                    <a:pt x="3061978" y="418886"/>
                  </a:lnTo>
                  <a:lnTo>
                    <a:pt x="3086872" y="417715"/>
                  </a:lnTo>
                  <a:lnTo>
                    <a:pt x="3111767" y="416348"/>
                  </a:lnTo>
                  <a:lnTo>
                    <a:pt x="3136661" y="414753"/>
                  </a:lnTo>
                  <a:lnTo>
                    <a:pt x="3161555" y="412893"/>
                  </a:lnTo>
                  <a:lnTo>
                    <a:pt x="3186449" y="410728"/>
                  </a:lnTo>
                  <a:lnTo>
                    <a:pt x="3211343" y="408212"/>
                  </a:lnTo>
                  <a:lnTo>
                    <a:pt x="3236237" y="405294"/>
                  </a:lnTo>
                  <a:lnTo>
                    <a:pt x="3261131" y="401917"/>
                  </a:lnTo>
                  <a:lnTo>
                    <a:pt x="3286025" y="398019"/>
                  </a:lnTo>
                  <a:lnTo>
                    <a:pt x="3310920" y="393532"/>
                  </a:lnTo>
                  <a:lnTo>
                    <a:pt x="3335814" y="388386"/>
                  </a:lnTo>
                  <a:lnTo>
                    <a:pt x="3360708" y="382507"/>
                  </a:lnTo>
                  <a:lnTo>
                    <a:pt x="3385602" y="375821"/>
                  </a:lnTo>
                  <a:lnTo>
                    <a:pt x="3410496" y="368254"/>
                  </a:lnTo>
                  <a:lnTo>
                    <a:pt x="3435390" y="359740"/>
                  </a:lnTo>
                  <a:lnTo>
                    <a:pt x="3460284" y="350223"/>
                  </a:lnTo>
                  <a:lnTo>
                    <a:pt x="3485179" y="339660"/>
                  </a:lnTo>
                  <a:lnTo>
                    <a:pt x="3510073" y="328031"/>
                  </a:lnTo>
                  <a:lnTo>
                    <a:pt x="3534967" y="315340"/>
                  </a:lnTo>
                  <a:lnTo>
                    <a:pt x="3559861" y="301624"/>
                  </a:lnTo>
                  <a:lnTo>
                    <a:pt x="3584755" y="286952"/>
                  </a:lnTo>
                  <a:lnTo>
                    <a:pt x="3609649" y="271433"/>
                  </a:lnTo>
                  <a:lnTo>
                    <a:pt x="3634543" y="255208"/>
                  </a:lnTo>
                  <a:lnTo>
                    <a:pt x="3659438" y="238453"/>
                  </a:lnTo>
                  <a:lnTo>
                    <a:pt x="3684332" y="221368"/>
                  </a:lnTo>
                  <a:lnTo>
                    <a:pt x="3709226" y="204173"/>
                  </a:lnTo>
                  <a:lnTo>
                    <a:pt x="3734120" y="187088"/>
                  </a:lnTo>
                  <a:lnTo>
                    <a:pt x="3759014" y="170333"/>
                  </a:lnTo>
                  <a:lnTo>
                    <a:pt x="3783908" y="154108"/>
                  </a:lnTo>
                  <a:lnTo>
                    <a:pt x="3808802" y="138589"/>
                  </a:lnTo>
                  <a:lnTo>
                    <a:pt x="3833696" y="123917"/>
                  </a:lnTo>
                  <a:lnTo>
                    <a:pt x="3858591" y="110201"/>
                  </a:lnTo>
                  <a:lnTo>
                    <a:pt x="3883485" y="97510"/>
                  </a:lnTo>
                  <a:lnTo>
                    <a:pt x="3908379" y="85881"/>
                  </a:lnTo>
                  <a:lnTo>
                    <a:pt x="3933273" y="75318"/>
                  </a:lnTo>
                  <a:lnTo>
                    <a:pt x="3958167" y="65801"/>
                  </a:lnTo>
                  <a:lnTo>
                    <a:pt x="3983061" y="57287"/>
                  </a:lnTo>
                  <a:lnTo>
                    <a:pt x="4007955" y="49720"/>
                  </a:lnTo>
                  <a:lnTo>
                    <a:pt x="4032850" y="43034"/>
                  </a:lnTo>
                  <a:lnTo>
                    <a:pt x="4057744" y="37155"/>
                  </a:lnTo>
                  <a:lnTo>
                    <a:pt x="4082638" y="32009"/>
                  </a:lnTo>
                  <a:lnTo>
                    <a:pt x="4107532" y="27522"/>
                  </a:lnTo>
                  <a:lnTo>
                    <a:pt x="4132426" y="23624"/>
                  </a:lnTo>
                  <a:lnTo>
                    <a:pt x="4157320" y="20247"/>
                  </a:lnTo>
                  <a:lnTo>
                    <a:pt x="4182214" y="17329"/>
                  </a:lnTo>
                  <a:lnTo>
                    <a:pt x="4207109" y="14813"/>
                  </a:lnTo>
                  <a:lnTo>
                    <a:pt x="4232003" y="12648"/>
                  </a:lnTo>
                  <a:lnTo>
                    <a:pt x="4256897" y="10788"/>
                  </a:lnTo>
                  <a:lnTo>
                    <a:pt x="4281791" y="9193"/>
                  </a:lnTo>
                  <a:lnTo>
                    <a:pt x="4306685" y="7826"/>
                  </a:lnTo>
                  <a:lnTo>
                    <a:pt x="4331579" y="6655"/>
                  </a:lnTo>
                  <a:lnTo>
                    <a:pt x="4356473" y="5655"/>
                  </a:lnTo>
                  <a:lnTo>
                    <a:pt x="4381367" y="4799"/>
                  </a:lnTo>
                  <a:lnTo>
                    <a:pt x="4406262" y="4069"/>
                  </a:lnTo>
                  <a:lnTo>
                    <a:pt x="4431156" y="3446"/>
                  </a:lnTo>
                  <a:lnTo>
                    <a:pt x="4456050" y="2914"/>
                  </a:lnTo>
                  <a:lnTo>
                    <a:pt x="4480944" y="2461"/>
                  </a:lnTo>
                  <a:lnTo>
                    <a:pt x="4505838" y="2074"/>
                  </a:lnTo>
                  <a:lnTo>
                    <a:pt x="4530732" y="1745"/>
                  </a:lnTo>
                  <a:lnTo>
                    <a:pt x="4555626" y="1464"/>
                  </a:lnTo>
                  <a:lnTo>
                    <a:pt x="4580521" y="1225"/>
                  </a:lnTo>
                  <a:lnTo>
                    <a:pt x="4605415" y="1021"/>
                  </a:lnTo>
                  <a:lnTo>
                    <a:pt x="4630309" y="848"/>
                  </a:lnTo>
                  <a:lnTo>
                    <a:pt x="4655203" y="700"/>
                  </a:lnTo>
                  <a:lnTo>
                    <a:pt x="4680097" y="575"/>
                  </a:lnTo>
                  <a:lnTo>
                    <a:pt x="4704991" y="468"/>
                  </a:lnTo>
                  <a:lnTo>
                    <a:pt x="4729885" y="377"/>
                  </a:lnTo>
                  <a:lnTo>
                    <a:pt x="4754780" y="299"/>
                  </a:lnTo>
                  <a:lnTo>
                    <a:pt x="4779674" y="233"/>
                  </a:lnTo>
                  <a:lnTo>
                    <a:pt x="4804568" y="177"/>
                  </a:lnTo>
                  <a:lnTo>
                    <a:pt x="4829462" y="129"/>
                  </a:lnTo>
                  <a:lnTo>
                    <a:pt x="4854356" y="89"/>
                  </a:lnTo>
                  <a:lnTo>
                    <a:pt x="4879250" y="54"/>
                  </a:lnTo>
                  <a:lnTo>
                    <a:pt x="4904144" y="25"/>
                  </a:lnTo>
                  <a:lnTo>
                    <a:pt x="4929038" y="0"/>
                  </a:lnTo>
                </a:path>
              </a:pathLst>
            </a:custGeom>
            <a:ln w="40651" cap="flat">
              <a:solidFill>
                <a:srgbClr val="00C1A9">
                  <a:alpha val="100000"/>
                </a:srgbClr>
              </a:solidFill>
              <a:prstDash val="solid"/>
              <a:round/>
            </a:ln>
          </p:spPr>
          <p:txBody>
            <a:bodyPr/>
            <a:lstStyle/>
            <a:p/>
          </p:txBody>
        </p:sp>
        <p:sp>
          <p:nvSpPr>
            <p:cNvPr id="40" name="pl40"/>
            <p:cNvSpPr/>
            <p:nvPr/>
          </p:nvSpPr>
          <p:spPr>
            <a:xfrm>
              <a:off x="2420208" y="4737659"/>
              <a:ext cx="4929038" cy="638527"/>
            </a:xfrm>
            <a:custGeom>
              <a:avLst/>
              <a:pathLst>
                <a:path w="4929038" h="638527">
                  <a:moveTo>
                    <a:pt x="0" y="638527"/>
                  </a:moveTo>
                  <a:lnTo>
                    <a:pt x="24894" y="638514"/>
                  </a:lnTo>
                  <a:lnTo>
                    <a:pt x="49788" y="638499"/>
                  </a:lnTo>
                  <a:lnTo>
                    <a:pt x="74682" y="638482"/>
                  </a:lnTo>
                  <a:lnTo>
                    <a:pt x="99576" y="638462"/>
                  </a:lnTo>
                  <a:lnTo>
                    <a:pt x="124470" y="638438"/>
                  </a:lnTo>
                  <a:lnTo>
                    <a:pt x="149364" y="638410"/>
                  </a:lnTo>
                  <a:lnTo>
                    <a:pt x="174258" y="638377"/>
                  </a:lnTo>
                  <a:lnTo>
                    <a:pt x="199153" y="638338"/>
                  </a:lnTo>
                  <a:lnTo>
                    <a:pt x="224047" y="638293"/>
                  </a:lnTo>
                  <a:lnTo>
                    <a:pt x="248941" y="638239"/>
                  </a:lnTo>
                  <a:lnTo>
                    <a:pt x="273835" y="638176"/>
                  </a:lnTo>
                  <a:lnTo>
                    <a:pt x="298729" y="638103"/>
                  </a:lnTo>
                  <a:lnTo>
                    <a:pt x="323623" y="638016"/>
                  </a:lnTo>
                  <a:lnTo>
                    <a:pt x="348517" y="637914"/>
                  </a:lnTo>
                  <a:lnTo>
                    <a:pt x="373412" y="637794"/>
                  </a:lnTo>
                  <a:lnTo>
                    <a:pt x="398306" y="637654"/>
                  </a:lnTo>
                  <a:lnTo>
                    <a:pt x="423200" y="637489"/>
                  </a:lnTo>
                  <a:lnTo>
                    <a:pt x="448094" y="637296"/>
                  </a:lnTo>
                  <a:lnTo>
                    <a:pt x="472988" y="637069"/>
                  </a:lnTo>
                  <a:lnTo>
                    <a:pt x="497882" y="636804"/>
                  </a:lnTo>
                  <a:lnTo>
                    <a:pt x="522776" y="636492"/>
                  </a:lnTo>
                  <a:lnTo>
                    <a:pt x="547670" y="636127"/>
                  </a:lnTo>
                  <a:lnTo>
                    <a:pt x="572565" y="635699"/>
                  </a:lnTo>
                  <a:lnTo>
                    <a:pt x="597459" y="635199"/>
                  </a:lnTo>
                  <a:lnTo>
                    <a:pt x="622353" y="634614"/>
                  </a:lnTo>
                  <a:lnTo>
                    <a:pt x="647247" y="633930"/>
                  </a:lnTo>
                  <a:lnTo>
                    <a:pt x="672141" y="633132"/>
                  </a:lnTo>
                  <a:lnTo>
                    <a:pt x="697035" y="632202"/>
                  </a:lnTo>
                  <a:lnTo>
                    <a:pt x="721929" y="631120"/>
                  </a:lnTo>
                  <a:lnTo>
                    <a:pt x="746824" y="629862"/>
                  </a:lnTo>
                  <a:lnTo>
                    <a:pt x="771718" y="628403"/>
                  </a:lnTo>
                  <a:lnTo>
                    <a:pt x="796612" y="626714"/>
                  </a:lnTo>
                  <a:lnTo>
                    <a:pt x="821506" y="624765"/>
                  </a:lnTo>
                  <a:lnTo>
                    <a:pt x="846400" y="622522"/>
                  </a:lnTo>
                  <a:lnTo>
                    <a:pt x="871294" y="619949"/>
                  </a:lnTo>
                  <a:lnTo>
                    <a:pt x="896188" y="617010"/>
                  </a:lnTo>
                  <a:lnTo>
                    <a:pt x="921083" y="613666"/>
                  </a:lnTo>
                  <a:lnTo>
                    <a:pt x="945977" y="609883"/>
                  </a:lnTo>
                  <a:lnTo>
                    <a:pt x="970871" y="605626"/>
                  </a:lnTo>
                  <a:lnTo>
                    <a:pt x="995765" y="600867"/>
                  </a:lnTo>
                  <a:lnTo>
                    <a:pt x="1020659" y="595586"/>
                  </a:lnTo>
                  <a:lnTo>
                    <a:pt x="1045553" y="589771"/>
                  </a:lnTo>
                  <a:lnTo>
                    <a:pt x="1070447" y="583426"/>
                  </a:lnTo>
                  <a:lnTo>
                    <a:pt x="1095341" y="576568"/>
                  </a:lnTo>
                  <a:lnTo>
                    <a:pt x="1120236" y="569232"/>
                  </a:lnTo>
                  <a:lnTo>
                    <a:pt x="1145130" y="561472"/>
                  </a:lnTo>
                  <a:lnTo>
                    <a:pt x="1170024" y="553360"/>
                  </a:lnTo>
                  <a:lnTo>
                    <a:pt x="1194918" y="544982"/>
                  </a:lnTo>
                  <a:lnTo>
                    <a:pt x="1219812" y="536440"/>
                  </a:lnTo>
                  <a:lnTo>
                    <a:pt x="1244706" y="527842"/>
                  </a:lnTo>
                  <a:lnTo>
                    <a:pt x="1269600" y="519300"/>
                  </a:lnTo>
                  <a:lnTo>
                    <a:pt x="1294495" y="510923"/>
                  </a:lnTo>
                  <a:lnTo>
                    <a:pt x="1319389" y="502810"/>
                  </a:lnTo>
                  <a:lnTo>
                    <a:pt x="1344283" y="495050"/>
                  </a:lnTo>
                  <a:lnTo>
                    <a:pt x="1369177" y="487714"/>
                  </a:lnTo>
                  <a:lnTo>
                    <a:pt x="1394071" y="480856"/>
                  </a:lnTo>
                  <a:lnTo>
                    <a:pt x="1418965" y="474511"/>
                  </a:lnTo>
                  <a:lnTo>
                    <a:pt x="1443859" y="468696"/>
                  </a:lnTo>
                  <a:lnTo>
                    <a:pt x="1468754" y="463415"/>
                  </a:lnTo>
                  <a:lnTo>
                    <a:pt x="1493648" y="458656"/>
                  </a:lnTo>
                  <a:lnTo>
                    <a:pt x="1518542" y="454400"/>
                  </a:lnTo>
                  <a:lnTo>
                    <a:pt x="1543436" y="450616"/>
                  </a:lnTo>
                  <a:lnTo>
                    <a:pt x="1568330" y="447273"/>
                  </a:lnTo>
                  <a:lnTo>
                    <a:pt x="1593224" y="444333"/>
                  </a:lnTo>
                  <a:lnTo>
                    <a:pt x="1618118" y="441760"/>
                  </a:lnTo>
                  <a:lnTo>
                    <a:pt x="1643012" y="439517"/>
                  </a:lnTo>
                  <a:lnTo>
                    <a:pt x="1667907" y="437568"/>
                  </a:lnTo>
                  <a:lnTo>
                    <a:pt x="1692801" y="435880"/>
                  </a:lnTo>
                  <a:lnTo>
                    <a:pt x="1717695" y="434420"/>
                  </a:lnTo>
                  <a:lnTo>
                    <a:pt x="1742589" y="433163"/>
                  </a:lnTo>
                  <a:lnTo>
                    <a:pt x="1767483" y="432080"/>
                  </a:lnTo>
                  <a:lnTo>
                    <a:pt x="1792377" y="431150"/>
                  </a:lnTo>
                  <a:lnTo>
                    <a:pt x="1817271" y="430352"/>
                  </a:lnTo>
                  <a:lnTo>
                    <a:pt x="1842166" y="429669"/>
                  </a:lnTo>
                  <a:lnTo>
                    <a:pt x="1867060" y="429084"/>
                  </a:lnTo>
                  <a:lnTo>
                    <a:pt x="1891954" y="428583"/>
                  </a:lnTo>
                  <a:lnTo>
                    <a:pt x="1916848" y="428156"/>
                  </a:lnTo>
                  <a:lnTo>
                    <a:pt x="1941742" y="427790"/>
                  </a:lnTo>
                  <a:lnTo>
                    <a:pt x="1966636" y="427479"/>
                  </a:lnTo>
                  <a:lnTo>
                    <a:pt x="1991530" y="427213"/>
                  </a:lnTo>
                  <a:lnTo>
                    <a:pt x="2016425" y="426986"/>
                  </a:lnTo>
                  <a:lnTo>
                    <a:pt x="2041319" y="426793"/>
                  </a:lnTo>
                  <a:lnTo>
                    <a:pt x="2066213" y="426628"/>
                  </a:lnTo>
                  <a:lnTo>
                    <a:pt x="2091107" y="426488"/>
                  </a:lnTo>
                  <a:lnTo>
                    <a:pt x="2116001" y="426368"/>
                  </a:lnTo>
                  <a:lnTo>
                    <a:pt x="2140895" y="426267"/>
                  </a:lnTo>
                  <a:lnTo>
                    <a:pt x="2165789" y="426180"/>
                  </a:lnTo>
                  <a:lnTo>
                    <a:pt x="2190683" y="426106"/>
                  </a:lnTo>
                  <a:lnTo>
                    <a:pt x="2215578" y="426043"/>
                  </a:lnTo>
                  <a:lnTo>
                    <a:pt x="2240472" y="425990"/>
                  </a:lnTo>
                  <a:lnTo>
                    <a:pt x="2265366" y="425944"/>
                  </a:lnTo>
                  <a:lnTo>
                    <a:pt x="2290260" y="425905"/>
                  </a:lnTo>
                  <a:lnTo>
                    <a:pt x="2315154" y="425872"/>
                  </a:lnTo>
                  <a:lnTo>
                    <a:pt x="2340048" y="425844"/>
                  </a:lnTo>
                  <a:lnTo>
                    <a:pt x="2364942" y="425821"/>
                  </a:lnTo>
                  <a:lnTo>
                    <a:pt x="2389837" y="425800"/>
                  </a:lnTo>
                  <a:lnTo>
                    <a:pt x="2414731" y="425783"/>
                  </a:lnTo>
                  <a:lnTo>
                    <a:pt x="2439625" y="425768"/>
                  </a:lnTo>
                  <a:lnTo>
                    <a:pt x="2464519" y="425756"/>
                  </a:lnTo>
                  <a:lnTo>
                    <a:pt x="2464519" y="425541"/>
                  </a:lnTo>
                  <a:lnTo>
                    <a:pt x="2489413" y="425516"/>
                  </a:lnTo>
                  <a:lnTo>
                    <a:pt x="2514307" y="425487"/>
                  </a:lnTo>
                  <a:lnTo>
                    <a:pt x="2539201" y="425452"/>
                  </a:lnTo>
                  <a:lnTo>
                    <a:pt x="2564096" y="425412"/>
                  </a:lnTo>
                  <a:lnTo>
                    <a:pt x="2588990" y="425364"/>
                  </a:lnTo>
                  <a:lnTo>
                    <a:pt x="2613884" y="425308"/>
                  </a:lnTo>
                  <a:lnTo>
                    <a:pt x="2638778" y="425242"/>
                  </a:lnTo>
                  <a:lnTo>
                    <a:pt x="2663672" y="425164"/>
                  </a:lnTo>
                  <a:lnTo>
                    <a:pt x="2688566" y="425073"/>
                  </a:lnTo>
                  <a:lnTo>
                    <a:pt x="2713460" y="424966"/>
                  </a:lnTo>
                  <a:lnTo>
                    <a:pt x="2738354" y="424841"/>
                  </a:lnTo>
                  <a:lnTo>
                    <a:pt x="2763249" y="424693"/>
                  </a:lnTo>
                  <a:lnTo>
                    <a:pt x="2788143" y="424520"/>
                  </a:lnTo>
                  <a:lnTo>
                    <a:pt x="2813037" y="424316"/>
                  </a:lnTo>
                  <a:lnTo>
                    <a:pt x="2837931" y="424077"/>
                  </a:lnTo>
                  <a:lnTo>
                    <a:pt x="2862825" y="423796"/>
                  </a:lnTo>
                  <a:lnTo>
                    <a:pt x="2887719" y="423467"/>
                  </a:lnTo>
                  <a:lnTo>
                    <a:pt x="2912613" y="423080"/>
                  </a:lnTo>
                  <a:lnTo>
                    <a:pt x="2937508" y="422627"/>
                  </a:lnTo>
                  <a:lnTo>
                    <a:pt x="2962402" y="422095"/>
                  </a:lnTo>
                  <a:lnTo>
                    <a:pt x="2987296" y="421472"/>
                  </a:lnTo>
                  <a:lnTo>
                    <a:pt x="3012190" y="420742"/>
                  </a:lnTo>
                  <a:lnTo>
                    <a:pt x="3037084" y="419886"/>
                  </a:lnTo>
                  <a:lnTo>
                    <a:pt x="3061978" y="418886"/>
                  </a:lnTo>
                  <a:lnTo>
                    <a:pt x="3086872" y="417715"/>
                  </a:lnTo>
                  <a:lnTo>
                    <a:pt x="3111767" y="416348"/>
                  </a:lnTo>
                  <a:lnTo>
                    <a:pt x="3136661" y="414753"/>
                  </a:lnTo>
                  <a:lnTo>
                    <a:pt x="3161555" y="412893"/>
                  </a:lnTo>
                  <a:lnTo>
                    <a:pt x="3186449" y="410728"/>
                  </a:lnTo>
                  <a:lnTo>
                    <a:pt x="3211343" y="408212"/>
                  </a:lnTo>
                  <a:lnTo>
                    <a:pt x="3236237" y="405294"/>
                  </a:lnTo>
                  <a:lnTo>
                    <a:pt x="3261131" y="401917"/>
                  </a:lnTo>
                  <a:lnTo>
                    <a:pt x="3286025" y="398019"/>
                  </a:lnTo>
                  <a:lnTo>
                    <a:pt x="3310920" y="393532"/>
                  </a:lnTo>
                  <a:lnTo>
                    <a:pt x="3335814" y="388386"/>
                  </a:lnTo>
                  <a:lnTo>
                    <a:pt x="3360708" y="382507"/>
                  </a:lnTo>
                  <a:lnTo>
                    <a:pt x="3385602" y="375821"/>
                  </a:lnTo>
                  <a:lnTo>
                    <a:pt x="3410496" y="368254"/>
                  </a:lnTo>
                  <a:lnTo>
                    <a:pt x="3435390" y="359740"/>
                  </a:lnTo>
                  <a:lnTo>
                    <a:pt x="3460284" y="350223"/>
                  </a:lnTo>
                  <a:lnTo>
                    <a:pt x="3485179" y="339660"/>
                  </a:lnTo>
                  <a:lnTo>
                    <a:pt x="3510073" y="328031"/>
                  </a:lnTo>
                  <a:lnTo>
                    <a:pt x="3534967" y="315340"/>
                  </a:lnTo>
                  <a:lnTo>
                    <a:pt x="3559861" y="301624"/>
                  </a:lnTo>
                  <a:lnTo>
                    <a:pt x="3584755" y="286952"/>
                  </a:lnTo>
                  <a:lnTo>
                    <a:pt x="3609649" y="271433"/>
                  </a:lnTo>
                  <a:lnTo>
                    <a:pt x="3634543" y="255208"/>
                  </a:lnTo>
                  <a:lnTo>
                    <a:pt x="3659438" y="238453"/>
                  </a:lnTo>
                  <a:lnTo>
                    <a:pt x="3684332" y="221368"/>
                  </a:lnTo>
                  <a:lnTo>
                    <a:pt x="3709226" y="204173"/>
                  </a:lnTo>
                  <a:lnTo>
                    <a:pt x="3734120" y="187088"/>
                  </a:lnTo>
                  <a:lnTo>
                    <a:pt x="3759014" y="170333"/>
                  </a:lnTo>
                  <a:lnTo>
                    <a:pt x="3783908" y="154108"/>
                  </a:lnTo>
                  <a:lnTo>
                    <a:pt x="3808802" y="138589"/>
                  </a:lnTo>
                  <a:lnTo>
                    <a:pt x="3833696" y="123917"/>
                  </a:lnTo>
                  <a:lnTo>
                    <a:pt x="3858591" y="110201"/>
                  </a:lnTo>
                  <a:lnTo>
                    <a:pt x="3883485" y="97510"/>
                  </a:lnTo>
                  <a:lnTo>
                    <a:pt x="3908379" y="85881"/>
                  </a:lnTo>
                  <a:lnTo>
                    <a:pt x="3933273" y="75318"/>
                  </a:lnTo>
                  <a:lnTo>
                    <a:pt x="3958167" y="65801"/>
                  </a:lnTo>
                  <a:lnTo>
                    <a:pt x="3983061" y="57287"/>
                  </a:lnTo>
                  <a:lnTo>
                    <a:pt x="4007955" y="49720"/>
                  </a:lnTo>
                  <a:lnTo>
                    <a:pt x="4032850" y="43034"/>
                  </a:lnTo>
                  <a:lnTo>
                    <a:pt x="4057744" y="37155"/>
                  </a:lnTo>
                  <a:lnTo>
                    <a:pt x="4082638" y="32009"/>
                  </a:lnTo>
                  <a:lnTo>
                    <a:pt x="4107532" y="27522"/>
                  </a:lnTo>
                  <a:lnTo>
                    <a:pt x="4132426" y="23624"/>
                  </a:lnTo>
                  <a:lnTo>
                    <a:pt x="4157320" y="20247"/>
                  </a:lnTo>
                  <a:lnTo>
                    <a:pt x="4182214" y="17329"/>
                  </a:lnTo>
                  <a:lnTo>
                    <a:pt x="4207109" y="14813"/>
                  </a:lnTo>
                  <a:lnTo>
                    <a:pt x="4232003" y="12648"/>
                  </a:lnTo>
                  <a:lnTo>
                    <a:pt x="4256897" y="10788"/>
                  </a:lnTo>
                  <a:lnTo>
                    <a:pt x="4281791" y="9193"/>
                  </a:lnTo>
                  <a:lnTo>
                    <a:pt x="4306685" y="7826"/>
                  </a:lnTo>
                  <a:lnTo>
                    <a:pt x="4331579" y="6655"/>
                  </a:lnTo>
                  <a:lnTo>
                    <a:pt x="4356473" y="5655"/>
                  </a:lnTo>
                  <a:lnTo>
                    <a:pt x="4381367" y="4799"/>
                  </a:lnTo>
                  <a:lnTo>
                    <a:pt x="4406262" y="4069"/>
                  </a:lnTo>
                  <a:lnTo>
                    <a:pt x="4431156" y="3446"/>
                  </a:lnTo>
                  <a:lnTo>
                    <a:pt x="4456050" y="2914"/>
                  </a:lnTo>
                  <a:lnTo>
                    <a:pt x="4480944" y="2461"/>
                  </a:lnTo>
                  <a:lnTo>
                    <a:pt x="4505838" y="2074"/>
                  </a:lnTo>
                  <a:lnTo>
                    <a:pt x="4530732" y="1745"/>
                  </a:lnTo>
                  <a:lnTo>
                    <a:pt x="4555626" y="1464"/>
                  </a:lnTo>
                  <a:lnTo>
                    <a:pt x="4580521" y="1225"/>
                  </a:lnTo>
                  <a:lnTo>
                    <a:pt x="4605415" y="1021"/>
                  </a:lnTo>
                  <a:lnTo>
                    <a:pt x="4630309" y="848"/>
                  </a:lnTo>
                  <a:lnTo>
                    <a:pt x="4655203" y="700"/>
                  </a:lnTo>
                  <a:lnTo>
                    <a:pt x="4680097" y="575"/>
                  </a:lnTo>
                  <a:lnTo>
                    <a:pt x="4704991" y="468"/>
                  </a:lnTo>
                  <a:lnTo>
                    <a:pt x="4729885" y="377"/>
                  </a:lnTo>
                  <a:lnTo>
                    <a:pt x="4754780" y="299"/>
                  </a:lnTo>
                  <a:lnTo>
                    <a:pt x="4779674" y="233"/>
                  </a:lnTo>
                  <a:lnTo>
                    <a:pt x="4804568" y="177"/>
                  </a:lnTo>
                  <a:lnTo>
                    <a:pt x="4829462" y="129"/>
                  </a:lnTo>
                  <a:lnTo>
                    <a:pt x="4854356" y="89"/>
                  </a:lnTo>
                  <a:lnTo>
                    <a:pt x="4879250" y="54"/>
                  </a:lnTo>
                  <a:lnTo>
                    <a:pt x="4904144" y="25"/>
                  </a:lnTo>
                  <a:lnTo>
                    <a:pt x="4929038" y="0"/>
                  </a:lnTo>
                </a:path>
              </a:pathLst>
            </a:custGeom>
            <a:ln w="40651" cap="flat">
              <a:solidFill>
                <a:srgbClr val="00BFC4">
                  <a:alpha val="100000"/>
                </a:srgbClr>
              </a:solidFill>
              <a:prstDash val="solid"/>
              <a:round/>
            </a:ln>
          </p:spPr>
          <p:txBody>
            <a:bodyPr/>
            <a:lstStyle/>
            <a:p/>
          </p:txBody>
        </p:sp>
        <p:sp>
          <p:nvSpPr>
            <p:cNvPr id="41" name="pl41"/>
            <p:cNvSpPr/>
            <p:nvPr/>
          </p:nvSpPr>
          <p:spPr>
            <a:xfrm>
              <a:off x="2420208" y="1543952"/>
              <a:ext cx="4929038" cy="425684"/>
            </a:xfrm>
            <a:custGeom>
              <a:avLst/>
              <a:pathLst>
                <a:path w="4929038" h="425684">
                  <a:moveTo>
                    <a:pt x="0" y="425684"/>
                  </a:moveTo>
                  <a:lnTo>
                    <a:pt x="24894" y="425684"/>
                  </a:lnTo>
                  <a:lnTo>
                    <a:pt x="49788" y="425684"/>
                  </a:lnTo>
                  <a:lnTo>
                    <a:pt x="74682" y="425684"/>
                  </a:lnTo>
                  <a:lnTo>
                    <a:pt x="99576" y="425684"/>
                  </a:lnTo>
                  <a:lnTo>
                    <a:pt x="124470" y="425684"/>
                  </a:lnTo>
                  <a:lnTo>
                    <a:pt x="149364" y="425684"/>
                  </a:lnTo>
                  <a:lnTo>
                    <a:pt x="174258" y="425684"/>
                  </a:lnTo>
                  <a:lnTo>
                    <a:pt x="199153" y="425684"/>
                  </a:lnTo>
                  <a:lnTo>
                    <a:pt x="224047" y="425684"/>
                  </a:lnTo>
                  <a:lnTo>
                    <a:pt x="248941" y="425684"/>
                  </a:lnTo>
                  <a:lnTo>
                    <a:pt x="273835" y="425684"/>
                  </a:lnTo>
                  <a:lnTo>
                    <a:pt x="298729" y="425684"/>
                  </a:lnTo>
                  <a:lnTo>
                    <a:pt x="323623" y="425684"/>
                  </a:lnTo>
                  <a:lnTo>
                    <a:pt x="348517" y="425684"/>
                  </a:lnTo>
                  <a:lnTo>
                    <a:pt x="373412" y="425684"/>
                  </a:lnTo>
                  <a:lnTo>
                    <a:pt x="398306" y="425684"/>
                  </a:lnTo>
                  <a:lnTo>
                    <a:pt x="423200" y="425684"/>
                  </a:lnTo>
                  <a:lnTo>
                    <a:pt x="448094" y="425684"/>
                  </a:lnTo>
                  <a:lnTo>
                    <a:pt x="472988" y="425684"/>
                  </a:lnTo>
                  <a:lnTo>
                    <a:pt x="497882" y="425684"/>
                  </a:lnTo>
                  <a:lnTo>
                    <a:pt x="522776" y="425684"/>
                  </a:lnTo>
                  <a:lnTo>
                    <a:pt x="547670" y="425684"/>
                  </a:lnTo>
                  <a:lnTo>
                    <a:pt x="572565" y="425684"/>
                  </a:lnTo>
                  <a:lnTo>
                    <a:pt x="597459" y="425684"/>
                  </a:lnTo>
                  <a:lnTo>
                    <a:pt x="622353" y="425684"/>
                  </a:lnTo>
                  <a:lnTo>
                    <a:pt x="647247" y="425684"/>
                  </a:lnTo>
                  <a:lnTo>
                    <a:pt x="672141" y="425684"/>
                  </a:lnTo>
                  <a:lnTo>
                    <a:pt x="697035" y="425684"/>
                  </a:lnTo>
                  <a:lnTo>
                    <a:pt x="721929" y="425684"/>
                  </a:lnTo>
                  <a:lnTo>
                    <a:pt x="746824" y="425684"/>
                  </a:lnTo>
                  <a:lnTo>
                    <a:pt x="771718" y="425684"/>
                  </a:lnTo>
                  <a:lnTo>
                    <a:pt x="796612" y="425684"/>
                  </a:lnTo>
                  <a:lnTo>
                    <a:pt x="821506" y="425684"/>
                  </a:lnTo>
                  <a:lnTo>
                    <a:pt x="846400" y="425684"/>
                  </a:lnTo>
                  <a:lnTo>
                    <a:pt x="871294" y="425684"/>
                  </a:lnTo>
                  <a:lnTo>
                    <a:pt x="896188" y="425684"/>
                  </a:lnTo>
                  <a:lnTo>
                    <a:pt x="921083" y="425684"/>
                  </a:lnTo>
                  <a:lnTo>
                    <a:pt x="945977" y="425684"/>
                  </a:lnTo>
                  <a:lnTo>
                    <a:pt x="970871" y="425684"/>
                  </a:lnTo>
                  <a:lnTo>
                    <a:pt x="995765" y="425684"/>
                  </a:lnTo>
                  <a:lnTo>
                    <a:pt x="1020659" y="425684"/>
                  </a:lnTo>
                  <a:lnTo>
                    <a:pt x="1045553" y="425684"/>
                  </a:lnTo>
                  <a:lnTo>
                    <a:pt x="1070447" y="425684"/>
                  </a:lnTo>
                  <a:lnTo>
                    <a:pt x="1095341" y="425684"/>
                  </a:lnTo>
                  <a:lnTo>
                    <a:pt x="1120236" y="425684"/>
                  </a:lnTo>
                  <a:lnTo>
                    <a:pt x="1145130" y="425684"/>
                  </a:lnTo>
                  <a:lnTo>
                    <a:pt x="1170024" y="425684"/>
                  </a:lnTo>
                  <a:lnTo>
                    <a:pt x="1194918" y="425684"/>
                  </a:lnTo>
                  <a:lnTo>
                    <a:pt x="1219812" y="425684"/>
                  </a:lnTo>
                  <a:lnTo>
                    <a:pt x="1244706" y="425684"/>
                  </a:lnTo>
                  <a:lnTo>
                    <a:pt x="1269600" y="425684"/>
                  </a:lnTo>
                  <a:lnTo>
                    <a:pt x="1294495" y="425684"/>
                  </a:lnTo>
                  <a:lnTo>
                    <a:pt x="1319389" y="425684"/>
                  </a:lnTo>
                  <a:lnTo>
                    <a:pt x="1344283" y="425684"/>
                  </a:lnTo>
                  <a:lnTo>
                    <a:pt x="1369177" y="425684"/>
                  </a:lnTo>
                  <a:lnTo>
                    <a:pt x="1394071" y="425684"/>
                  </a:lnTo>
                  <a:lnTo>
                    <a:pt x="1418965" y="425684"/>
                  </a:lnTo>
                  <a:lnTo>
                    <a:pt x="1443859" y="425684"/>
                  </a:lnTo>
                  <a:lnTo>
                    <a:pt x="1468754" y="425684"/>
                  </a:lnTo>
                  <a:lnTo>
                    <a:pt x="1493648" y="425684"/>
                  </a:lnTo>
                  <a:lnTo>
                    <a:pt x="1518542" y="425684"/>
                  </a:lnTo>
                  <a:lnTo>
                    <a:pt x="1543436" y="425684"/>
                  </a:lnTo>
                  <a:lnTo>
                    <a:pt x="1568330" y="425684"/>
                  </a:lnTo>
                  <a:lnTo>
                    <a:pt x="1593224" y="425684"/>
                  </a:lnTo>
                  <a:lnTo>
                    <a:pt x="1618118" y="425684"/>
                  </a:lnTo>
                  <a:lnTo>
                    <a:pt x="1643012" y="425684"/>
                  </a:lnTo>
                  <a:lnTo>
                    <a:pt x="1667907" y="425684"/>
                  </a:lnTo>
                  <a:lnTo>
                    <a:pt x="1692801" y="425684"/>
                  </a:lnTo>
                  <a:lnTo>
                    <a:pt x="1717695" y="425684"/>
                  </a:lnTo>
                  <a:lnTo>
                    <a:pt x="1742589" y="425684"/>
                  </a:lnTo>
                  <a:lnTo>
                    <a:pt x="1767483" y="425684"/>
                  </a:lnTo>
                  <a:lnTo>
                    <a:pt x="1792377" y="425684"/>
                  </a:lnTo>
                  <a:lnTo>
                    <a:pt x="1817271" y="425684"/>
                  </a:lnTo>
                  <a:lnTo>
                    <a:pt x="1842166" y="425684"/>
                  </a:lnTo>
                  <a:lnTo>
                    <a:pt x="1867060" y="425684"/>
                  </a:lnTo>
                  <a:lnTo>
                    <a:pt x="1891954" y="425684"/>
                  </a:lnTo>
                  <a:lnTo>
                    <a:pt x="1916848" y="425684"/>
                  </a:lnTo>
                  <a:lnTo>
                    <a:pt x="1941742" y="425684"/>
                  </a:lnTo>
                  <a:lnTo>
                    <a:pt x="1966636" y="425684"/>
                  </a:lnTo>
                  <a:lnTo>
                    <a:pt x="1991530" y="425684"/>
                  </a:lnTo>
                  <a:lnTo>
                    <a:pt x="2016425" y="425684"/>
                  </a:lnTo>
                  <a:lnTo>
                    <a:pt x="2041319" y="425684"/>
                  </a:lnTo>
                  <a:lnTo>
                    <a:pt x="2066213" y="425684"/>
                  </a:lnTo>
                  <a:lnTo>
                    <a:pt x="2091107" y="425684"/>
                  </a:lnTo>
                  <a:lnTo>
                    <a:pt x="2116001" y="425684"/>
                  </a:lnTo>
                  <a:lnTo>
                    <a:pt x="2140895" y="425684"/>
                  </a:lnTo>
                  <a:lnTo>
                    <a:pt x="2165789" y="425684"/>
                  </a:lnTo>
                  <a:lnTo>
                    <a:pt x="2190683" y="425684"/>
                  </a:lnTo>
                  <a:lnTo>
                    <a:pt x="2215578" y="425684"/>
                  </a:lnTo>
                  <a:lnTo>
                    <a:pt x="2240472" y="425684"/>
                  </a:lnTo>
                  <a:lnTo>
                    <a:pt x="2265366" y="425684"/>
                  </a:lnTo>
                  <a:lnTo>
                    <a:pt x="2290260" y="425684"/>
                  </a:lnTo>
                  <a:lnTo>
                    <a:pt x="2315154" y="425684"/>
                  </a:lnTo>
                  <a:lnTo>
                    <a:pt x="2340048" y="425684"/>
                  </a:lnTo>
                  <a:lnTo>
                    <a:pt x="2364942" y="425684"/>
                  </a:lnTo>
                  <a:lnTo>
                    <a:pt x="2389837" y="425684"/>
                  </a:lnTo>
                  <a:lnTo>
                    <a:pt x="2414731" y="425684"/>
                  </a:lnTo>
                  <a:lnTo>
                    <a:pt x="2439625" y="425684"/>
                  </a:lnTo>
                  <a:lnTo>
                    <a:pt x="2464519" y="425684"/>
                  </a:lnTo>
                  <a:lnTo>
                    <a:pt x="2464519" y="425541"/>
                  </a:lnTo>
                  <a:lnTo>
                    <a:pt x="2489413" y="425516"/>
                  </a:lnTo>
                  <a:lnTo>
                    <a:pt x="2514307" y="425487"/>
                  </a:lnTo>
                  <a:lnTo>
                    <a:pt x="2539201" y="425452"/>
                  </a:lnTo>
                  <a:lnTo>
                    <a:pt x="2564096" y="425412"/>
                  </a:lnTo>
                  <a:lnTo>
                    <a:pt x="2588990" y="425364"/>
                  </a:lnTo>
                  <a:lnTo>
                    <a:pt x="2613884" y="425308"/>
                  </a:lnTo>
                  <a:lnTo>
                    <a:pt x="2638778" y="425242"/>
                  </a:lnTo>
                  <a:lnTo>
                    <a:pt x="2663672" y="425164"/>
                  </a:lnTo>
                  <a:lnTo>
                    <a:pt x="2688566" y="425073"/>
                  </a:lnTo>
                  <a:lnTo>
                    <a:pt x="2713460" y="424966"/>
                  </a:lnTo>
                  <a:lnTo>
                    <a:pt x="2738354" y="424841"/>
                  </a:lnTo>
                  <a:lnTo>
                    <a:pt x="2763249" y="424693"/>
                  </a:lnTo>
                  <a:lnTo>
                    <a:pt x="2788143" y="424520"/>
                  </a:lnTo>
                  <a:lnTo>
                    <a:pt x="2813037" y="424316"/>
                  </a:lnTo>
                  <a:lnTo>
                    <a:pt x="2837931" y="424077"/>
                  </a:lnTo>
                  <a:lnTo>
                    <a:pt x="2862825" y="423796"/>
                  </a:lnTo>
                  <a:lnTo>
                    <a:pt x="2887719" y="423467"/>
                  </a:lnTo>
                  <a:lnTo>
                    <a:pt x="2912613" y="423080"/>
                  </a:lnTo>
                  <a:lnTo>
                    <a:pt x="2937508" y="422627"/>
                  </a:lnTo>
                  <a:lnTo>
                    <a:pt x="2962402" y="422095"/>
                  </a:lnTo>
                  <a:lnTo>
                    <a:pt x="2987296" y="421472"/>
                  </a:lnTo>
                  <a:lnTo>
                    <a:pt x="3012190" y="420742"/>
                  </a:lnTo>
                  <a:lnTo>
                    <a:pt x="3037084" y="419886"/>
                  </a:lnTo>
                  <a:lnTo>
                    <a:pt x="3061978" y="418886"/>
                  </a:lnTo>
                  <a:lnTo>
                    <a:pt x="3086872" y="417715"/>
                  </a:lnTo>
                  <a:lnTo>
                    <a:pt x="3111767" y="416348"/>
                  </a:lnTo>
                  <a:lnTo>
                    <a:pt x="3136661" y="414753"/>
                  </a:lnTo>
                  <a:lnTo>
                    <a:pt x="3161555" y="412893"/>
                  </a:lnTo>
                  <a:lnTo>
                    <a:pt x="3186449" y="410728"/>
                  </a:lnTo>
                  <a:lnTo>
                    <a:pt x="3211343" y="408212"/>
                  </a:lnTo>
                  <a:lnTo>
                    <a:pt x="3236237" y="405294"/>
                  </a:lnTo>
                  <a:lnTo>
                    <a:pt x="3261131" y="401917"/>
                  </a:lnTo>
                  <a:lnTo>
                    <a:pt x="3286025" y="398019"/>
                  </a:lnTo>
                  <a:lnTo>
                    <a:pt x="3310920" y="393532"/>
                  </a:lnTo>
                  <a:lnTo>
                    <a:pt x="3335814" y="388386"/>
                  </a:lnTo>
                  <a:lnTo>
                    <a:pt x="3360708" y="382507"/>
                  </a:lnTo>
                  <a:lnTo>
                    <a:pt x="3385602" y="375821"/>
                  </a:lnTo>
                  <a:lnTo>
                    <a:pt x="3410496" y="368254"/>
                  </a:lnTo>
                  <a:lnTo>
                    <a:pt x="3435390" y="359740"/>
                  </a:lnTo>
                  <a:lnTo>
                    <a:pt x="3460284" y="350223"/>
                  </a:lnTo>
                  <a:lnTo>
                    <a:pt x="3485179" y="339660"/>
                  </a:lnTo>
                  <a:lnTo>
                    <a:pt x="3510073" y="328031"/>
                  </a:lnTo>
                  <a:lnTo>
                    <a:pt x="3534967" y="315340"/>
                  </a:lnTo>
                  <a:lnTo>
                    <a:pt x="3559861" y="301624"/>
                  </a:lnTo>
                  <a:lnTo>
                    <a:pt x="3584755" y="286952"/>
                  </a:lnTo>
                  <a:lnTo>
                    <a:pt x="3609649" y="271433"/>
                  </a:lnTo>
                  <a:lnTo>
                    <a:pt x="3634543" y="255208"/>
                  </a:lnTo>
                  <a:lnTo>
                    <a:pt x="3659438" y="238453"/>
                  </a:lnTo>
                  <a:lnTo>
                    <a:pt x="3684332" y="221368"/>
                  </a:lnTo>
                  <a:lnTo>
                    <a:pt x="3709226" y="204173"/>
                  </a:lnTo>
                  <a:lnTo>
                    <a:pt x="3734120" y="187088"/>
                  </a:lnTo>
                  <a:lnTo>
                    <a:pt x="3759014" y="170333"/>
                  </a:lnTo>
                  <a:lnTo>
                    <a:pt x="3783908" y="154108"/>
                  </a:lnTo>
                  <a:lnTo>
                    <a:pt x="3808802" y="138589"/>
                  </a:lnTo>
                  <a:lnTo>
                    <a:pt x="3833696" y="123917"/>
                  </a:lnTo>
                  <a:lnTo>
                    <a:pt x="3858591" y="110201"/>
                  </a:lnTo>
                  <a:lnTo>
                    <a:pt x="3883485" y="97510"/>
                  </a:lnTo>
                  <a:lnTo>
                    <a:pt x="3908379" y="85881"/>
                  </a:lnTo>
                  <a:lnTo>
                    <a:pt x="3933273" y="75318"/>
                  </a:lnTo>
                  <a:lnTo>
                    <a:pt x="3958167" y="65801"/>
                  </a:lnTo>
                  <a:lnTo>
                    <a:pt x="3983061" y="57287"/>
                  </a:lnTo>
                  <a:lnTo>
                    <a:pt x="4007955" y="49720"/>
                  </a:lnTo>
                  <a:lnTo>
                    <a:pt x="4032850" y="43034"/>
                  </a:lnTo>
                  <a:lnTo>
                    <a:pt x="4057744" y="37155"/>
                  </a:lnTo>
                  <a:lnTo>
                    <a:pt x="4082638" y="32009"/>
                  </a:lnTo>
                  <a:lnTo>
                    <a:pt x="4107532" y="27522"/>
                  </a:lnTo>
                  <a:lnTo>
                    <a:pt x="4132426" y="23624"/>
                  </a:lnTo>
                  <a:lnTo>
                    <a:pt x="4157320" y="20247"/>
                  </a:lnTo>
                  <a:lnTo>
                    <a:pt x="4182214" y="17329"/>
                  </a:lnTo>
                  <a:lnTo>
                    <a:pt x="4207109" y="14813"/>
                  </a:lnTo>
                  <a:lnTo>
                    <a:pt x="4232003" y="12648"/>
                  </a:lnTo>
                  <a:lnTo>
                    <a:pt x="4256897" y="10788"/>
                  </a:lnTo>
                  <a:lnTo>
                    <a:pt x="4281791" y="9193"/>
                  </a:lnTo>
                  <a:lnTo>
                    <a:pt x="4306685" y="7826"/>
                  </a:lnTo>
                  <a:lnTo>
                    <a:pt x="4331579" y="6655"/>
                  </a:lnTo>
                  <a:lnTo>
                    <a:pt x="4356473" y="5655"/>
                  </a:lnTo>
                  <a:lnTo>
                    <a:pt x="4381367" y="4799"/>
                  </a:lnTo>
                  <a:lnTo>
                    <a:pt x="4406262" y="4069"/>
                  </a:lnTo>
                  <a:lnTo>
                    <a:pt x="4431156" y="3446"/>
                  </a:lnTo>
                  <a:lnTo>
                    <a:pt x="4456050" y="2914"/>
                  </a:lnTo>
                  <a:lnTo>
                    <a:pt x="4480944" y="2461"/>
                  </a:lnTo>
                  <a:lnTo>
                    <a:pt x="4505838" y="2074"/>
                  </a:lnTo>
                  <a:lnTo>
                    <a:pt x="4530732" y="1745"/>
                  </a:lnTo>
                  <a:lnTo>
                    <a:pt x="4555626" y="1464"/>
                  </a:lnTo>
                  <a:lnTo>
                    <a:pt x="4580521" y="1225"/>
                  </a:lnTo>
                  <a:lnTo>
                    <a:pt x="4605415" y="1021"/>
                  </a:lnTo>
                  <a:lnTo>
                    <a:pt x="4630309" y="848"/>
                  </a:lnTo>
                  <a:lnTo>
                    <a:pt x="4655203" y="700"/>
                  </a:lnTo>
                  <a:lnTo>
                    <a:pt x="4680097" y="575"/>
                  </a:lnTo>
                  <a:lnTo>
                    <a:pt x="4704991" y="468"/>
                  </a:lnTo>
                  <a:lnTo>
                    <a:pt x="4729885" y="377"/>
                  </a:lnTo>
                  <a:lnTo>
                    <a:pt x="4754780" y="299"/>
                  </a:lnTo>
                  <a:lnTo>
                    <a:pt x="4779674" y="233"/>
                  </a:lnTo>
                  <a:lnTo>
                    <a:pt x="4804568" y="177"/>
                  </a:lnTo>
                  <a:lnTo>
                    <a:pt x="4829462" y="129"/>
                  </a:lnTo>
                  <a:lnTo>
                    <a:pt x="4854356" y="89"/>
                  </a:lnTo>
                  <a:lnTo>
                    <a:pt x="4879250" y="54"/>
                  </a:lnTo>
                  <a:lnTo>
                    <a:pt x="4904144" y="25"/>
                  </a:lnTo>
                  <a:lnTo>
                    <a:pt x="4929038" y="0"/>
                  </a:lnTo>
                </a:path>
              </a:pathLst>
            </a:custGeom>
            <a:ln w="40651" cap="flat">
              <a:solidFill>
                <a:srgbClr val="00BBDC">
                  <a:alpha val="100000"/>
                </a:srgbClr>
              </a:solidFill>
              <a:prstDash val="solid"/>
              <a:round/>
            </a:ln>
          </p:spPr>
          <p:txBody>
            <a:bodyPr/>
            <a:lstStyle/>
            <a:p/>
          </p:txBody>
        </p:sp>
        <p:sp>
          <p:nvSpPr>
            <p:cNvPr id="42" name="pl42"/>
            <p:cNvSpPr/>
            <p:nvPr/>
          </p:nvSpPr>
          <p:spPr>
            <a:xfrm>
              <a:off x="2420208" y="4311832"/>
              <a:ext cx="4929038" cy="851369"/>
            </a:xfrm>
            <a:custGeom>
              <a:avLst/>
              <a:pathLst>
                <a:path w="4929038" h="851369">
                  <a:moveTo>
                    <a:pt x="0" y="851369"/>
                  </a:moveTo>
                  <a:lnTo>
                    <a:pt x="24894" y="851344"/>
                  </a:lnTo>
                  <a:lnTo>
                    <a:pt x="49788" y="851315"/>
                  </a:lnTo>
                  <a:lnTo>
                    <a:pt x="74682" y="851280"/>
                  </a:lnTo>
                  <a:lnTo>
                    <a:pt x="99576" y="851239"/>
                  </a:lnTo>
                  <a:lnTo>
                    <a:pt x="124470" y="851192"/>
                  </a:lnTo>
                  <a:lnTo>
                    <a:pt x="149364" y="851135"/>
                  </a:lnTo>
                  <a:lnTo>
                    <a:pt x="174258" y="851070"/>
                  </a:lnTo>
                  <a:lnTo>
                    <a:pt x="199153" y="850992"/>
                  </a:lnTo>
                  <a:lnTo>
                    <a:pt x="224047" y="850901"/>
                  </a:lnTo>
                  <a:lnTo>
                    <a:pt x="248941" y="850794"/>
                  </a:lnTo>
                  <a:lnTo>
                    <a:pt x="273835" y="850668"/>
                  </a:lnTo>
                  <a:lnTo>
                    <a:pt x="298729" y="850521"/>
                  </a:lnTo>
                  <a:lnTo>
                    <a:pt x="323623" y="850347"/>
                  </a:lnTo>
                  <a:lnTo>
                    <a:pt x="348517" y="850144"/>
                  </a:lnTo>
                  <a:lnTo>
                    <a:pt x="373412" y="849905"/>
                  </a:lnTo>
                  <a:lnTo>
                    <a:pt x="398306" y="849624"/>
                  </a:lnTo>
                  <a:lnTo>
                    <a:pt x="423200" y="849295"/>
                  </a:lnTo>
                  <a:lnTo>
                    <a:pt x="448094" y="848908"/>
                  </a:lnTo>
                  <a:lnTo>
                    <a:pt x="472988" y="848455"/>
                  </a:lnTo>
                  <a:lnTo>
                    <a:pt x="497882" y="847923"/>
                  </a:lnTo>
                  <a:lnTo>
                    <a:pt x="522776" y="847299"/>
                  </a:lnTo>
                  <a:lnTo>
                    <a:pt x="547670" y="846569"/>
                  </a:lnTo>
                  <a:lnTo>
                    <a:pt x="572565" y="845714"/>
                  </a:lnTo>
                  <a:lnTo>
                    <a:pt x="597459" y="844713"/>
                  </a:lnTo>
                  <a:lnTo>
                    <a:pt x="622353" y="843543"/>
                  </a:lnTo>
                  <a:lnTo>
                    <a:pt x="647247" y="842176"/>
                  </a:lnTo>
                  <a:lnTo>
                    <a:pt x="672141" y="840580"/>
                  </a:lnTo>
                  <a:lnTo>
                    <a:pt x="697035" y="838720"/>
                  </a:lnTo>
                  <a:lnTo>
                    <a:pt x="721929" y="836555"/>
                  </a:lnTo>
                  <a:lnTo>
                    <a:pt x="746824" y="834039"/>
                  </a:lnTo>
                  <a:lnTo>
                    <a:pt x="771718" y="831121"/>
                  </a:lnTo>
                  <a:lnTo>
                    <a:pt x="796612" y="827744"/>
                  </a:lnTo>
                  <a:lnTo>
                    <a:pt x="821506" y="823846"/>
                  </a:lnTo>
                  <a:lnTo>
                    <a:pt x="846400" y="819360"/>
                  </a:lnTo>
                  <a:lnTo>
                    <a:pt x="871294" y="814214"/>
                  </a:lnTo>
                  <a:lnTo>
                    <a:pt x="896188" y="808335"/>
                  </a:lnTo>
                  <a:lnTo>
                    <a:pt x="921083" y="801648"/>
                  </a:lnTo>
                  <a:lnTo>
                    <a:pt x="945977" y="794081"/>
                  </a:lnTo>
                  <a:lnTo>
                    <a:pt x="970871" y="785568"/>
                  </a:lnTo>
                  <a:lnTo>
                    <a:pt x="995765" y="776050"/>
                  </a:lnTo>
                  <a:lnTo>
                    <a:pt x="1020659" y="765488"/>
                  </a:lnTo>
                  <a:lnTo>
                    <a:pt x="1045553" y="753859"/>
                  </a:lnTo>
                  <a:lnTo>
                    <a:pt x="1070447" y="741168"/>
                  </a:lnTo>
                  <a:lnTo>
                    <a:pt x="1095341" y="727452"/>
                  </a:lnTo>
                  <a:lnTo>
                    <a:pt x="1120236" y="712780"/>
                  </a:lnTo>
                  <a:lnTo>
                    <a:pt x="1145130" y="697260"/>
                  </a:lnTo>
                  <a:lnTo>
                    <a:pt x="1170024" y="681035"/>
                  </a:lnTo>
                  <a:lnTo>
                    <a:pt x="1194918" y="664280"/>
                  </a:lnTo>
                  <a:lnTo>
                    <a:pt x="1219812" y="647196"/>
                  </a:lnTo>
                  <a:lnTo>
                    <a:pt x="1244706" y="630000"/>
                  </a:lnTo>
                  <a:lnTo>
                    <a:pt x="1269600" y="612916"/>
                  </a:lnTo>
                  <a:lnTo>
                    <a:pt x="1294495" y="596161"/>
                  </a:lnTo>
                  <a:lnTo>
                    <a:pt x="1319389" y="579936"/>
                  </a:lnTo>
                  <a:lnTo>
                    <a:pt x="1344283" y="564416"/>
                  </a:lnTo>
                  <a:lnTo>
                    <a:pt x="1369177" y="549745"/>
                  </a:lnTo>
                  <a:lnTo>
                    <a:pt x="1394071" y="536028"/>
                  </a:lnTo>
                  <a:lnTo>
                    <a:pt x="1418965" y="523338"/>
                  </a:lnTo>
                  <a:lnTo>
                    <a:pt x="1443859" y="511709"/>
                  </a:lnTo>
                  <a:lnTo>
                    <a:pt x="1468754" y="501146"/>
                  </a:lnTo>
                  <a:lnTo>
                    <a:pt x="1493648" y="491629"/>
                  </a:lnTo>
                  <a:lnTo>
                    <a:pt x="1518542" y="483115"/>
                  </a:lnTo>
                  <a:lnTo>
                    <a:pt x="1543436" y="475548"/>
                  </a:lnTo>
                  <a:lnTo>
                    <a:pt x="1568330" y="468861"/>
                  </a:lnTo>
                  <a:lnTo>
                    <a:pt x="1593224" y="462982"/>
                  </a:lnTo>
                  <a:lnTo>
                    <a:pt x="1618118" y="457836"/>
                  </a:lnTo>
                  <a:lnTo>
                    <a:pt x="1643012" y="453350"/>
                  </a:lnTo>
                  <a:lnTo>
                    <a:pt x="1667907" y="449452"/>
                  </a:lnTo>
                  <a:lnTo>
                    <a:pt x="1692801" y="446075"/>
                  </a:lnTo>
                  <a:lnTo>
                    <a:pt x="1717695" y="443157"/>
                  </a:lnTo>
                  <a:lnTo>
                    <a:pt x="1742589" y="440641"/>
                  </a:lnTo>
                  <a:lnTo>
                    <a:pt x="1767483" y="438476"/>
                  </a:lnTo>
                  <a:lnTo>
                    <a:pt x="1792377" y="436616"/>
                  </a:lnTo>
                  <a:lnTo>
                    <a:pt x="1817271" y="435020"/>
                  </a:lnTo>
                  <a:lnTo>
                    <a:pt x="1842166" y="433653"/>
                  </a:lnTo>
                  <a:lnTo>
                    <a:pt x="1867060" y="432483"/>
                  </a:lnTo>
                  <a:lnTo>
                    <a:pt x="1891954" y="431482"/>
                  </a:lnTo>
                  <a:lnTo>
                    <a:pt x="1916848" y="430627"/>
                  </a:lnTo>
                  <a:lnTo>
                    <a:pt x="1941742" y="429897"/>
                  </a:lnTo>
                  <a:lnTo>
                    <a:pt x="1966636" y="429273"/>
                  </a:lnTo>
                  <a:lnTo>
                    <a:pt x="1991530" y="428742"/>
                  </a:lnTo>
                  <a:lnTo>
                    <a:pt x="2016425" y="428288"/>
                  </a:lnTo>
                  <a:lnTo>
                    <a:pt x="2041319" y="427902"/>
                  </a:lnTo>
                  <a:lnTo>
                    <a:pt x="2066213" y="427572"/>
                  </a:lnTo>
                  <a:lnTo>
                    <a:pt x="2091107" y="427291"/>
                  </a:lnTo>
                  <a:lnTo>
                    <a:pt x="2116001" y="427052"/>
                  </a:lnTo>
                  <a:lnTo>
                    <a:pt x="2140895" y="426849"/>
                  </a:lnTo>
                  <a:lnTo>
                    <a:pt x="2165789" y="426675"/>
                  </a:lnTo>
                  <a:lnTo>
                    <a:pt x="2190683" y="426528"/>
                  </a:lnTo>
                  <a:lnTo>
                    <a:pt x="2215578" y="426402"/>
                  </a:lnTo>
                  <a:lnTo>
                    <a:pt x="2240472" y="426295"/>
                  </a:lnTo>
                  <a:lnTo>
                    <a:pt x="2265366" y="426204"/>
                  </a:lnTo>
                  <a:lnTo>
                    <a:pt x="2290260" y="426127"/>
                  </a:lnTo>
                  <a:lnTo>
                    <a:pt x="2315154" y="426061"/>
                  </a:lnTo>
                  <a:lnTo>
                    <a:pt x="2340048" y="426005"/>
                  </a:lnTo>
                  <a:lnTo>
                    <a:pt x="2364942" y="425957"/>
                  </a:lnTo>
                  <a:lnTo>
                    <a:pt x="2389837" y="425916"/>
                  </a:lnTo>
                  <a:lnTo>
                    <a:pt x="2414731" y="425882"/>
                  </a:lnTo>
                  <a:lnTo>
                    <a:pt x="2439625" y="425852"/>
                  </a:lnTo>
                  <a:lnTo>
                    <a:pt x="2464519" y="425827"/>
                  </a:lnTo>
                  <a:lnTo>
                    <a:pt x="2464519" y="425541"/>
                  </a:lnTo>
                  <a:lnTo>
                    <a:pt x="2489413" y="425516"/>
                  </a:lnTo>
                  <a:lnTo>
                    <a:pt x="2514307" y="425487"/>
                  </a:lnTo>
                  <a:lnTo>
                    <a:pt x="2539201" y="425452"/>
                  </a:lnTo>
                  <a:lnTo>
                    <a:pt x="2564096" y="425412"/>
                  </a:lnTo>
                  <a:lnTo>
                    <a:pt x="2588990" y="425364"/>
                  </a:lnTo>
                  <a:lnTo>
                    <a:pt x="2613884" y="425308"/>
                  </a:lnTo>
                  <a:lnTo>
                    <a:pt x="2638778" y="425242"/>
                  </a:lnTo>
                  <a:lnTo>
                    <a:pt x="2663672" y="425164"/>
                  </a:lnTo>
                  <a:lnTo>
                    <a:pt x="2688566" y="425073"/>
                  </a:lnTo>
                  <a:lnTo>
                    <a:pt x="2713460" y="424966"/>
                  </a:lnTo>
                  <a:lnTo>
                    <a:pt x="2738354" y="424841"/>
                  </a:lnTo>
                  <a:lnTo>
                    <a:pt x="2763249" y="424693"/>
                  </a:lnTo>
                  <a:lnTo>
                    <a:pt x="2788143" y="424520"/>
                  </a:lnTo>
                  <a:lnTo>
                    <a:pt x="2813037" y="424316"/>
                  </a:lnTo>
                  <a:lnTo>
                    <a:pt x="2837931" y="424077"/>
                  </a:lnTo>
                  <a:lnTo>
                    <a:pt x="2862825" y="423796"/>
                  </a:lnTo>
                  <a:lnTo>
                    <a:pt x="2887719" y="423467"/>
                  </a:lnTo>
                  <a:lnTo>
                    <a:pt x="2912613" y="423080"/>
                  </a:lnTo>
                  <a:lnTo>
                    <a:pt x="2937508" y="422627"/>
                  </a:lnTo>
                  <a:lnTo>
                    <a:pt x="2962402" y="422095"/>
                  </a:lnTo>
                  <a:lnTo>
                    <a:pt x="2987296" y="421472"/>
                  </a:lnTo>
                  <a:lnTo>
                    <a:pt x="3012190" y="420742"/>
                  </a:lnTo>
                  <a:lnTo>
                    <a:pt x="3037084" y="419886"/>
                  </a:lnTo>
                  <a:lnTo>
                    <a:pt x="3061978" y="418886"/>
                  </a:lnTo>
                  <a:lnTo>
                    <a:pt x="3086872" y="417715"/>
                  </a:lnTo>
                  <a:lnTo>
                    <a:pt x="3111767" y="416348"/>
                  </a:lnTo>
                  <a:lnTo>
                    <a:pt x="3136661" y="414753"/>
                  </a:lnTo>
                  <a:lnTo>
                    <a:pt x="3161555" y="412893"/>
                  </a:lnTo>
                  <a:lnTo>
                    <a:pt x="3186449" y="410728"/>
                  </a:lnTo>
                  <a:lnTo>
                    <a:pt x="3211343" y="408212"/>
                  </a:lnTo>
                  <a:lnTo>
                    <a:pt x="3236237" y="405294"/>
                  </a:lnTo>
                  <a:lnTo>
                    <a:pt x="3261131" y="401917"/>
                  </a:lnTo>
                  <a:lnTo>
                    <a:pt x="3286025" y="398019"/>
                  </a:lnTo>
                  <a:lnTo>
                    <a:pt x="3310920" y="393532"/>
                  </a:lnTo>
                  <a:lnTo>
                    <a:pt x="3335814" y="388386"/>
                  </a:lnTo>
                  <a:lnTo>
                    <a:pt x="3360708" y="382507"/>
                  </a:lnTo>
                  <a:lnTo>
                    <a:pt x="3385602" y="375821"/>
                  </a:lnTo>
                  <a:lnTo>
                    <a:pt x="3410496" y="368254"/>
                  </a:lnTo>
                  <a:lnTo>
                    <a:pt x="3435390" y="359740"/>
                  </a:lnTo>
                  <a:lnTo>
                    <a:pt x="3460284" y="350223"/>
                  </a:lnTo>
                  <a:lnTo>
                    <a:pt x="3485179" y="339660"/>
                  </a:lnTo>
                  <a:lnTo>
                    <a:pt x="3510073" y="328031"/>
                  </a:lnTo>
                  <a:lnTo>
                    <a:pt x="3534967" y="315340"/>
                  </a:lnTo>
                  <a:lnTo>
                    <a:pt x="3559861" y="301624"/>
                  </a:lnTo>
                  <a:lnTo>
                    <a:pt x="3584755" y="286952"/>
                  </a:lnTo>
                  <a:lnTo>
                    <a:pt x="3609649" y="271433"/>
                  </a:lnTo>
                  <a:lnTo>
                    <a:pt x="3634543" y="255208"/>
                  </a:lnTo>
                  <a:lnTo>
                    <a:pt x="3659438" y="238453"/>
                  </a:lnTo>
                  <a:lnTo>
                    <a:pt x="3684332" y="221368"/>
                  </a:lnTo>
                  <a:lnTo>
                    <a:pt x="3709226" y="204173"/>
                  </a:lnTo>
                  <a:lnTo>
                    <a:pt x="3734120" y="187088"/>
                  </a:lnTo>
                  <a:lnTo>
                    <a:pt x="3759014" y="170333"/>
                  </a:lnTo>
                  <a:lnTo>
                    <a:pt x="3783908" y="154108"/>
                  </a:lnTo>
                  <a:lnTo>
                    <a:pt x="3808802" y="138589"/>
                  </a:lnTo>
                  <a:lnTo>
                    <a:pt x="3833696" y="123917"/>
                  </a:lnTo>
                  <a:lnTo>
                    <a:pt x="3858591" y="110201"/>
                  </a:lnTo>
                  <a:lnTo>
                    <a:pt x="3883485" y="97510"/>
                  </a:lnTo>
                  <a:lnTo>
                    <a:pt x="3908379" y="85881"/>
                  </a:lnTo>
                  <a:lnTo>
                    <a:pt x="3933273" y="75318"/>
                  </a:lnTo>
                  <a:lnTo>
                    <a:pt x="3958167" y="65801"/>
                  </a:lnTo>
                  <a:lnTo>
                    <a:pt x="3983061" y="57287"/>
                  </a:lnTo>
                  <a:lnTo>
                    <a:pt x="4007955" y="49720"/>
                  </a:lnTo>
                  <a:lnTo>
                    <a:pt x="4032850" y="43034"/>
                  </a:lnTo>
                  <a:lnTo>
                    <a:pt x="4057744" y="37155"/>
                  </a:lnTo>
                  <a:lnTo>
                    <a:pt x="4082638" y="32009"/>
                  </a:lnTo>
                  <a:lnTo>
                    <a:pt x="4107532" y="27522"/>
                  </a:lnTo>
                  <a:lnTo>
                    <a:pt x="4132426" y="23624"/>
                  </a:lnTo>
                  <a:lnTo>
                    <a:pt x="4157320" y="20247"/>
                  </a:lnTo>
                  <a:lnTo>
                    <a:pt x="4182214" y="17329"/>
                  </a:lnTo>
                  <a:lnTo>
                    <a:pt x="4207109" y="14813"/>
                  </a:lnTo>
                  <a:lnTo>
                    <a:pt x="4232003" y="12648"/>
                  </a:lnTo>
                  <a:lnTo>
                    <a:pt x="4256897" y="10788"/>
                  </a:lnTo>
                  <a:lnTo>
                    <a:pt x="4281791" y="9193"/>
                  </a:lnTo>
                  <a:lnTo>
                    <a:pt x="4306685" y="7826"/>
                  </a:lnTo>
                  <a:lnTo>
                    <a:pt x="4331579" y="6655"/>
                  </a:lnTo>
                  <a:lnTo>
                    <a:pt x="4356473" y="5655"/>
                  </a:lnTo>
                  <a:lnTo>
                    <a:pt x="4381367" y="4799"/>
                  </a:lnTo>
                  <a:lnTo>
                    <a:pt x="4406262" y="4069"/>
                  </a:lnTo>
                  <a:lnTo>
                    <a:pt x="4431156" y="3446"/>
                  </a:lnTo>
                  <a:lnTo>
                    <a:pt x="4456050" y="2914"/>
                  </a:lnTo>
                  <a:lnTo>
                    <a:pt x="4480944" y="2461"/>
                  </a:lnTo>
                  <a:lnTo>
                    <a:pt x="4505838" y="2074"/>
                  </a:lnTo>
                  <a:lnTo>
                    <a:pt x="4530732" y="1745"/>
                  </a:lnTo>
                  <a:lnTo>
                    <a:pt x="4555626" y="1464"/>
                  </a:lnTo>
                  <a:lnTo>
                    <a:pt x="4580521" y="1225"/>
                  </a:lnTo>
                  <a:lnTo>
                    <a:pt x="4605415" y="1021"/>
                  </a:lnTo>
                  <a:lnTo>
                    <a:pt x="4630309" y="848"/>
                  </a:lnTo>
                  <a:lnTo>
                    <a:pt x="4655203" y="700"/>
                  </a:lnTo>
                  <a:lnTo>
                    <a:pt x="4680097" y="575"/>
                  </a:lnTo>
                  <a:lnTo>
                    <a:pt x="4704991" y="468"/>
                  </a:lnTo>
                  <a:lnTo>
                    <a:pt x="4729885" y="377"/>
                  </a:lnTo>
                  <a:lnTo>
                    <a:pt x="4754780" y="299"/>
                  </a:lnTo>
                  <a:lnTo>
                    <a:pt x="4779674" y="233"/>
                  </a:lnTo>
                  <a:lnTo>
                    <a:pt x="4804568" y="177"/>
                  </a:lnTo>
                  <a:lnTo>
                    <a:pt x="4829462" y="129"/>
                  </a:lnTo>
                  <a:lnTo>
                    <a:pt x="4854356" y="89"/>
                  </a:lnTo>
                  <a:lnTo>
                    <a:pt x="4879250" y="54"/>
                  </a:lnTo>
                  <a:lnTo>
                    <a:pt x="4904144" y="25"/>
                  </a:lnTo>
                  <a:lnTo>
                    <a:pt x="4929038" y="0"/>
                  </a:lnTo>
                </a:path>
              </a:pathLst>
            </a:custGeom>
            <a:ln w="40651" cap="flat">
              <a:solidFill>
                <a:srgbClr val="00B4F0">
                  <a:alpha val="100000"/>
                </a:srgbClr>
              </a:solidFill>
              <a:prstDash val="solid"/>
              <a:round/>
            </a:ln>
          </p:spPr>
          <p:txBody>
            <a:bodyPr/>
            <a:lstStyle/>
            <a:p/>
          </p:txBody>
        </p:sp>
        <p:sp>
          <p:nvSpPr>
            <p:cNvPr id="43" name="pl43"/>
            <p:cNvSpPr/>
            <p:nvPr/>
          </p:nvSpPr>
          <p:spPr>
            <a:xfrm>
              <a:off x="2420208" y="3886218"/>
              <a:ext cx="4929038" cy="1489896"/>
            </a:xfrm>
            <a:custGeom>
              <a:avLst/>
              <a:pathLst>
                <a:path w="4929038" h="1489896">
                  <a:moveTo>
                    <a:pt x="0" y="0"/>
                  </a:moveTo>
                  <a:lnTo>
                    <a:pt x="24894" y="62"/>
                  </a:lnTo>
                  <a:lnTo>
                    <a:pt x="49788" y="136"/>
                  </a:lnTo>
                  <a:lnTo>
                    <a:pt x="74682" y="222"/>
                  </a:lnTo>
                  <a:lnTo>
                    <a:pt x="99576" y="324"/>
                  </a:lnTo>
                  <a:lnTo>
                    <a:pt x="124470" y="443"/>
                  </a:lnTo>
                  <a:lnTo>
                    <a:pt x="149364" y="583"/>
                  </a:lnTo>
                  <a:lnTo>
                    <a:pt x="174258" y="748"/>
                  </a:lnTo>
                  <a:lnTo>
                    <a:pt x="199153" y="942"/>
                  </a:lnTo>
                  <a:lnTo>
                    <a:pt x="224047" y="1170"/>
                  </a:lnTo>
                  <a:lnTo>
                    <a:pt x="248941" y="1437"/>
                  </a:lnTo>
                  <a:lnTo>
                    <a:pt x="273835" y="1751"/>
                  </a:lnTo>
                  <a:lnTo>
                    <a:pt x="298729" y="2120"/>
                  </a:lnTo>
                  <a:lnTo>
                    <a:pt x="323623" y="2554"/>
                  </a:lnTo>
                  <a:lnTo>
                    <a:pt x="348517" y="3063"/>
                  </a:lnTo>
                  <a:lnTo>
                    <a:pt x="373412" y="3661"/>
                  </a:lnTo>
                  <a:lnTo>
                    <a:pt x="398306" y="4362"/>
                  </a:lnTo>
                  <a:lnTo>
                    <a:pt x="423200" y="5186"/>
                  </a:lnTo>
                  <a:lnTo>
                    <a:pt x="448094" y="6152"/>
                  </a:lnTo>
                  <a:lnTo>
                    <a:pt x="472988" y="7286"/>
                  </a:lnTo>
                  <a:lnTo>
                    <a:pt x="497882" y="8615"/>
                  </a:lnTo>
                  <a:lnTo>
                    <a:pt x="522776" y="10173"/>
                  </a:lnTo>
                  <a:lnTo>
                    <a:pt x="547670" y="11999"/>
                  </a:lnTo>
                  <a:lnTo>
                    <a:pt x="572565" y="14137"/>
                  </a:lnTo>
                  <a:lnTo>
                    <a:pt x="597459" y="16639"/>
                  </a:lnTo>
                  <a:lnTo>
                    <a:pt x="622353" y="19565"/>
                  </a:lnTo>
                  <a:lnTo>
                    <a:pt x="647247" y="22983"/>
                  </a:lnTo>
                  <a:lnTo>
                    <a:pt x="672141" y="26972"/>
                  </a:lnTo>
                  <a:lnTo>
                    <a:pt x="697035" y="31621"/>
                  </a:lnTo>
                  <a:lnTo>
                    <a:pt x="721929" y="37034"/>
                  </a:lnTo>
                  <a:lnTo>
                    <a:pt x="746824" y="43323"/>
                  </a:lnTo>
                  <a:lnTo>
                    <a:pt x="771718" y="50619"/>
                  </a:lnTo>
                  <a:lnTo>
                    <a:pt x="796612" y="59061"/>
                  </a:lnTo>
                  <a:lnTo>
                    <a:pt x="821506" y="68807"/>
                  </a:lnTo>
                  <a:lnTo>
                    <a:pt x="846400" y="80023"/>
                  </a:lnTo>
                  <a:lnTo>
                    <a:pt x="871294" y="92887"/>
                  </a:lnTo>
                  <a:lnTo>
                    <a:pt x="896188" y="107585"/>
                  </a:lnTo>
                  <a:lnTo>
                    <a:pt x="921083" y="124302"/>
                  </a:lnTo>
                  <a:lnTo>
                    <a:pt x="945977" y="143219"/>
                  </a:lnTo>
                  <a:lnTo>
                    <a:pt x="970871" y="164503"/>
                  </a:lnTo>
                  <a:lnTo>
                    <a:pt x="995765" y="188297"/>
                  </a:lnTo>
                  <a:lnTo>
                    <a:pt x="1020659" y="214703"/>
                  </a:lnTo>
                  <a:lnTo>
                    <a:pt x="1045553" y="243776"/>
                  </a:lnTo>
                  <a:lnTo>
                    <a:pt x="1070447" y="275502"/>
                  </a:lnTo>
                  <a:lnTo>
                    <a:pt x="1095341" y="309793"/>
                  </a:lnTo>
                  <a:lnTo>
                    <a:pt x="1120236" y="346472"/>
                  </a:lnTo>
                  <a:lnTo>
                    <a:pt x="1145130" y="385272"/>
                  </a:lnTo>
                  <a:lnTo>
                    <a:pt x="1170024" y="425834"/>
                  </a:lnTo>
                  <a:lnTo>
                    <a:pt x="1194918" y="467722"/>
                  </a:lnTo>
                  <a:lnTo>
                    <a:pt x="1219812" y="510432"/>
                  </a:lnTo>
                  <a:lnTo>
                    <a:pt x="1244706" y="553422"/>
                  </a:lnTo>
                  <a:lnTo>
                    <a:pt x="1269600" y="596132"/>
                  </a:lnTo>
                  <a:lnTo>
                    <a:pt x="1294495" y="638020"/>
                  </a:lnTo>
                  <a:lnTo>
                    <a:pt x="1319389" y="678582"/>
                  </a:lnTo>
                  <a:lnTo>
                    <a:pt x="1344283" y="717382"/>
                  </a:lnTo>
                  <a:lnTo>
                    <a:pt x="1369177" y="754061"/>
                  </a:lnTo>
                  <a:lnTo>
                    <a:pt x="1394071" y="788352"/>
                  </a:lnTo>
                  <a:lnTo>
                    <a:pt x="1418965" y="820078"/>
                  </a:lnTo>
                  <a:lnTo>
                    <a:pt x="1443859" y="849151"/>
                  </a:lnTo>
                  <a:lnTo>
                    <a:pt x="1468754" y="875557"/>
                  </a:lnTo>
                  <a:lnTo>
                    <a:pt x="1493648" y="899351"/>
                  </a:lnTo>
                  <a:lnTo>
                    <a:pt x="1518542" y="920635"/>
                  </a:lnTo>
                  <a:lnTo>
                    <a:pt x="1543436" y="939552"/>
                  </a:lnTo>
                  <a:lnTo>
                    <a:pt x="1568330" y="956269"/>
                  </a:lnTo>
                  <a:lnTo>
                    <a:pt x="1593224" y="970967"/>
                  </a:lnTo>
                  <a:lnTo>
                    <a:pt x="1618118" y="983831"/>
                  </a:lnTo>
                  <a:lnTo>
                    <a:pt x="1643012" y="995047"/>
                  </a:lnTo>
                  <a:lnTo>
                    <a:pt x="1667907" y="1004793"/>
                  </a:lnTo>
                  <a:lnTo>
                    <a:pt x="1692801" y="1013235"/>
                  </a:lnTo>
                  <a:lnTo>
                    <a:pt x="1717695" y="1020530"/>
                  </a:lnTo>
                  <a:lnTo>
                    <a:pt x="1742589" y="1026820"/>
                  </a:lnTo>
                  <a:lnTo>
                    <a:pt x="1767483" y="1032233"/>
                  </a:lnTo>
                  <a:lnTo>
                    <a:pt x="1792377" y="1036882"/>
                  </a:lnTo>
                  <a:lnTo>
                    <a:pt x="1817271" y="1040871"/>
                  </a:lnTo>
                  <a:lnTo>
                    <a:pt x="1842166" y="1044289"/>
                  </a:lnTo>
                  <a:lnTo>
                    <a:pt x="1867060" y="1047215"/>
                  </a:lnTo>
                  <a:lnTo>
                    <a:pt x="1891954" y="1049717"/>
                  </a:lnTo>
                  <a:lnTo>
                    <a:pt x="1916848" y="1051855"/>
                  </a:lnTo>
                  <a:lnTo>
                    <a:pt x="1941742" y="1053680"/>
                  </a:lnTo>
                  <a:lnTo>
                    <a:pt x="1966636" y="1055239"/>
                  </a:lnTo>
                  <a:lnTo>
                    <a:pt x="1991530" y="1056568"/>
                  </a:lnTo>
                  <a:lnTo>
                    <a:pt x="2016425" y="1057702"/>
                  </a:lnTo>
                  <a:lnTo>
                    <a:pt x="2041319" y="1058668"/>
                  </a:lnTo>
                  <a:lnTo>
                    <a:pt x="2066213" y="1059492"/>
                  </a:lnTo>
                  <a:lnTo>
                    <a:pt x="2091107" y="1060193"/>
                  </a:lnTo>
                  <a:lnTo>
                    <a:pt x="2116001" y="1060791"/>
                  </a:lnTo>
                  <a:lnTo>
                    <a:pt x="2140895" y="1061300"/>
                  </a:lnTo>
                  <a:lnTo>
                    <a:pt x="2165789" y="1061734"/>
                  </a:lnTo>
                  <a:lnTo>
                    <a:pt x="2190683" y="1062103"/>
                  </a:lnTo>
                  <a:lnTo>
                    <a:pt x="2215578" y="1062417"/>
                  </a:lnTo>
                  <a:lnTo>
                    <a:pt x="2240472" y="1062684"/>
                  </a:lnTo>
                  <a:lnTo>
                    <a:pt x="2265366" y="1062912"/>
                  </a:lnTo>
                  <a:lnTo>
                    <a:pt x="2290260" y="1063106"/>
                  </a:lnTo>
                  <a:lnTo>
                    <a:pt x="2315154" y="1063271"/>
                  </a:lnTo>
                  <a:lnTo>
                    <a:pt x="2340048" y="1063411"/>
                  </a:lnTo>
                  <a:lnTo>
                    <a:pt x="2364942" y="1063530"/>
                  </a:lnTo>
                  <a:lnTo>
                    <a:pt x="2389837" y="1063632"/>
                  </a:lnTo>
                  <a:lnTo>
                    <a:pt x="2414731" y="1063718"/>
                  </a:lnTo>
                  <a:lnTo>
                    <a:pt x="2439625" y="1063792"/>
                  </a:lnTo>
                  <a:lnTo>
                    <a:pt x="2464519" y="1063854"/>
                  </a:lnTo>
                  <a:lnTo>
                    <a:pt x="2464519" y="1064354"/>
                  </a:lnTo>
                  <a:lnTo>
                    <a:pt x="2489413" y="1064379"/>
                  </a:lnTo>
                  <a:lnTo>
                    <a:pt x="2514307" y="1064409"/>
                  </a:lnTo>
                  <a:lnTo>
                    <a:pt x="2539201" y="1064443"/>
                  </a:lnTo>
                  <a:lnTo>
                    <a:pt x="2564096" y="1064484"/>
                  </a:lnTo>
                  <a:lnTo>
                    <a:pt x="2588990" y="1064532"/>
                  </a:lnTo>
                  <a:lnTo>
                    <a:pt x="2613884" y="1064588"/>
                  </a:lnTo>
                  <a:lnTo>
                    <a:pt x="2638778" y="1064654"/>
                  </a:lnTo>
                  <a:lnTo>
                    <a:pt x="2663672" y="1064731"/>
                  </a:lnTo>
                  <a:lnTo>
                    <a:pt x="2688566" y="1064822"/>
                  </a:lnTo>
                  <a:lnTo>
                    <a:pt x="2713460" y="1064929"/>
                  </a:lnTo>
                  <a:lnTo>
                    <a:pt x="2738354" y="1065055"/>
                  </a:lnTo>
                  <a:lnTo>
                    <a:pt x="2763249" y="1065203"/>
                  </a:lnTo>
                  <a:lnTo>
                    <a:pt x="2788143" y="1065376"/>
                  </a:lnTo>
                  <a:lnTo>
                    <a:pt x="2813037" y="1065580"/>
                  </a:lnTo>
                  <a:lnTo>
                    <a:pt x="2837931" y="1065819"/>
                  </a:lnTo>
                  <a:lnTo>
                    <a:pt x="2862825" y="1066099"/>
                  </a:lnTo>
                  <a:lnTo>
                    <a:pt x="2887719" y="1066429"/>
                  </a:lnTo>
                  <a:lnTo>
                    <a:pt x="2912613" y="1066815"/>
                  </a:lnTo>
                  <a:lnTo>
                    <a:pt x="2937508" y="1067269"/>
                  </a:lnTo>
                  <a:lnTo>
                    <a:pt x="2962402" y="1067801"/>
                  </a:lnTo>
                  <a:lnTo>
                    <a:pt x="2987296" y="1068424"/>
                  </a:lnTo>
                  <a:lnTo>
                    <a:pt x="3012190" y="1069154"/>
                  </a:lnTo>
                  <a:lnTo>
                    <a:pt x="3037084" y="1070009"/>
                  </a:lnTo>
                  <a:lnTo>
                    <a:pt x="3061978" y="1071010"/>
                  </a:lnTo>
                  <a:lnTo>
                    <a:pt x="3086872" y="1072180"/>
                  </a:lnTo>
                  <a:lnTo>
                    <a:pt x="3111767" y="1073548"/>
                  </a:lnTo>
                  <a:lnTo>
                    <a:pt x="3136661" y="1075143"/>
                  </a:lnTo>
                  <a:lnTo>
                    <a:pt x="3161555" y="1077003"/>
                  </a:lnTo>
                  <a:lnTo>
                    <a:pt x="3186449" y="1079168"/>
                  </a:lnTo>
                  <a:lnTo>
                    <a:pt x="3211343" y="1081684"/>
                  </a:lnTo>
                  <a:lnTo>
                    <a:pt x="3236237" y="1084602"/>
                  </a:lnTo>
                  <a:lnTo>
                    <a:pt x="3261131" y="1087979"/>
                  </a:lnTo>
                  <a:lnTo>
                    <a:pt x="3286025" y="1091877"/>
                  </a:lnTo>
                  <a:lnTo>
                    <a:pt x="3310920" y="1096364"/>
                  </a:lnTo>
                  <a:lnTo>
                    <a:pt x="3335814" y="1101509"/>
                  </a:lnTo>
                  <a:lnTo>
                    <a:pt x="3360708" y="1107388"/>
                  </a:lnTo>
                  <a:lnTo>
                    <a:pt x="3385602" y="1114075"/>
                  </a:lnTo>
                  <a:lnTo>
                    <a:pt x="3410496" y="1121642"/>
                  </a:lnTo>
                  <a:lnTo>
                    <a:pt x="3435390" y="1130156"/>
                  </a:lnTo>
                  <a:lnTo>
                    <a:pt x="3460284" y="1139673"/>
                  </a:lnTo>
                  <a:lnTo>
                    <a:pt x="3485179" y="1150236"/>
                  </a:lnTo>
                  <a:lnTo>
                    <a:pt x="3510073" y="1161865"/>
                  </a:lnTo>
                  <a:lnTo>
                    <a:pt x="3534967" y="1174555"/>
                  </a:lnTo>
                  <a:lnTo>
                    <a:pt x="3559861" y="1188272"/>
                  </a:lnTo>
                  <a:lnTo>
                    <a:pt x="3584755" y="1202943"/>
                  </a:lnTo>
                  <a:lnTo>
                    <a:pt x="3609649" y="1218463"/>
                  </a:lnTo>
                  <a:lnTo>
                    <a:pt x="3634543" y="1234688"/>
                  </a:lnTo>
                  <a:lnTo>
                    <a:pt x="3659438" y="1251443"/>
                  </a:lnTo>
                  <a:lnTo>
                    <a:pt x="3684332" y="1268527"/>
                  </a:lnTo>
                  <a:lnTo>
                    <a:pt x="3709226" y="1285723"/>
                  </a:lnTo>
                  <a:lnTo>
                    <a:pt x="3734120" y="1302807"/>
                  </a:lnTo>
                  <a:lnTo>
                    <a:pt x="3759014" y="1319562"/>
                  </a:lnTo>
                  <a:lnTo>
                    <a:pt x="3783908" y="1335787"/>
                  </a:lnTo>
                  <a:lnTo>
                    <a:pt x="3808802" y="1351307"/>
                  </a:lnTo>
                  <a:lnTo>
                    <a:pt x="3833696" y="1365979"/>
                  </a:lnTo>
                  <a:lnTo>
                    <a:pt x="3858591" y="1379695"/>
                  </a:lnTo>
                  <a:lnTo>
                    <a:pt x="3883485" y="1392386"/>
                  </a:lnTo>
                  <a:lnTo>
                    <a:pt x="3908379" y="1404015"/>
                  </a:lnTo>
                  <a:lnTo>
                    <a:pt x="3933273" y="1414577"/>
                  </a:lnTo>
                  <a:lnTo>
                    <a:pt x="3958167" y="1424095"/>
                  </a:lnTo>
                  <a:lnTo>
                    <a:pt x="3983061" y="1432609"/>
                  </a:lnTo>
                  <a:lnTo>
                    <a:pt x="4007955" y="1440175"/>
                  </a:lnTo>
                  <a:lnTo>
                    <a:pt x="4032850" y="1446862"/>
                  </a:lnTo>
                  <a:lnTo>
                    <a:pt x="4057744" y="1452741"/>
                  </a:lnTo>
                  <a:lnTo>
                    <a:pt x="4082638" y="1457887"/>
                  </a:lnTo>
                  <a:lnTo>
                    <a:pt x="4107532" y="1462373"/>
                  </a:lnTo>
                  <a:lnTo>
                    <a:pt x="4132426" y="1466272"/>
                  </a:lnTo>
                  <a:lnTo>
                    <a:pt x="4157320" y="1469649"/>
                  </a:lnTo>
                  <a:lnTo>
                    <a:pt x="4182214" y="1472567"/>
                  </a:lnTo>
                  <a:lnTo>
                    <a:pt x="4207109" y="1475083"/>
                  </a:lnTo>
                  <a:lnTo>
                    <a:pt x="4232003" y="1477247"/>
                  </a:lnTo>
                  <a:lnTo>
                    <a:pt x="4256897" y="1479107"/>
                  </a:lnTo>
                  <a:lnTo>
                    <a:pt x="4281791" y="1480703"/>
                  </a:lnTo>
                  <a:lnTo>
                    <a:pt x="4306685" y="1482070"/>
                  </a:lnTo>
                  <a:lnTo>
                    <a:pt x="4331579" y="1483240"/>
                  </a:lnTo>
                  <a:lnTo>
                    <a:pt x="4356473" y="1484241"/>
                  </a:lnTo>
                  <a:lnTo>
                    <a:pt x="4381367" y="1485096"/>
                  </a:lnTo>
                  <a:lnTo>
                    <a:pt x="4406262" y="1485827"/>
                  </a:lnTo>
                  <a:lnTo>
                    <a:pt x="4431156" y="1486450"/>
                  </a:lnTo>
                  <a:lnTo>
                    <a:pt x="4456050" y="1486982"/>
                  </a:lnTo>
                  <a:lnTo>
                    <a:pt x="4480944" y="1487435"/>
                  </a:lnTo>
                  <a:lnTo>
                    <a:pt x="4505838" y="1487822"/>
                  </a:lnTo>
                  <a:lnTo>
                    <a:pt x="4530732" y="1488151"/>
                  </a:lnTo>
                  <a:lnTo>
                    <a:pt x="4555626" y="1488432"/>
                  </a:lnTo>
                  <a:lnTo>
                    <a:pt x="4580521" y="1488671"/>
                  </a:lnTo>
                  <a:lnTo>
                    <a:pt x="4605415" y="1488875"/>
                  </a:lnTo>
                  <a:lnTo>
                    <a:pt x="4630309" y="1489048"/>
                  </a:lnTo>
                  <a:lnTo>
                    <a:pt x="4655203" y="1489196"/>
                  </a:lnTo>
                  <a:lnTo>
                    <a:pt x="4680097" y="1489321"/>
                  </a:lnTo>
                  <a:lnTo>
                    <a:pt x="4704991" y="1489428"/>
                  </a:lnTo>
                  <a:lnTo>
                    <a:pt x="4729885" y="1489519"/>
                  </a:lnTo>
                  <a:lnTo>
                    <a:pt x="4754780" y="1489597"/>
                  </a:lnTo>
                  <a:lnTo>
                    <a:pt x="4779674" y="1489663"/>
                  </a:lnTo>
                  <a:lnTo>
                    <a:pt x="4804568" y="1489719"/>
                  </a:lnTo>
                  <a:lnTo>
                    <a:pt x="4829462" y="1489767"/>
                  </a:lnTo>
                  <a:lnTo>
                    <a:pt x="4854356" y="1489807"/>
                  </a:lnTo>
                  <a:lnTo>
                    <a:pt x="4879250" y="1489842"/>
                  </a:lnTo>
                  <a:lnTo>
                    <a:pt x="4904144" y="1489871"/>
                  </a:lnTo>
                  <a:lnTo>
                    <a:pt x="4929038" y="1489896"/>
                  </a:lnTo>
                </a:path>
              </a:pathLst>
            </a:custGeom>
            <a:ln w="40651" cap="flat">
              <a:solidFill>
                <a:srgbClr val="00A9FF">
                  <a:alpha val="100000"/>
                </a:srgbClr>
              </a:solidFill>
              <a:prstDash val="solid"/>
              <a:round/>
            </a:ln>
          </p:spPr>
          <p:txBody>
            <a:bodyPr/>
            <a:lstStyle/>
            <a:p/>
          </p:txBody>
        </p:sp>
        <p:sp>
          <p:nvSpPr>
            <p:cNvPr id="44" name="pl44"/>
            <p:cNvSpPr/>
            <p:nvPr/>
          </p:nvSpPr>
          <p:spPr>
            <a:xfrm>
              <a:off x="2420208" y="1331039"/>
              <a:ext cx="4929038" cy="425684"/>
            </a:xfrm>
            <a:custGeom>
              <a:avLst/>
              <a:pathLst>
                <a:path w="4929038" h="425684">
                  <a:moveTo>
                    <a:pt x="0" y="425684"/>
                  </a:moveTo>
                  <a:lnTo>
                    <a:pt x="24894" y="425684"/>
                  </a:lnTo>
                  <a:lnTo>
                    <a:pt x="49788" y="425684"/>
                  </a:lnTo>
                  <a:lnTo>
                    <a:pt x="74682" y="425684"/>
                  </a:lnTo>
                  <a:lnTo>
                    <a:pt x="99576" y="425684"/>
                  </a:lnTo>
                  <a:lnTo>
                    <a:pt x="124470" y="425684"/>
                  </a:lnTo>
                  <a:lnTo>
                    <a:pt x="149364" y="425684"/>
                  </a:lnTo>
                  <a:lnTo>
                    <a:pt x="174258" y="425684"/>
                  </a:lnTo>
                  <a:lnTo>
                    <a:pt x="199153" y="425684"/>
                  </a:lnTo>
                  <a:lnTo>
                    <a:pt x="224047" y="425684"/>
                  </a:lnTo>
                  <a:lnTo>
                    <a:pt x="248941" y="425684"/>
                  </a:lnTo>
                  <a:lnTo>
                    <a:pt x="273835" y="425684"/>
                  </a:lnTo>
                  <a:lnTo>
                    <a:pt x="298729" y="425684"/>
                  </a:lnTo>
                  <a:lnTo>
                    <a:pt x="323623" y="425684"/>
                  </a:lnTo>
                  <a:lnTo>
                    <a:pt x="348517" y="425684"/>
                  </a:lnTo>
                  <a:lnTo>
                    <a:pt x="373412" y="425684"/>
                  </a:lnTo>
                  <a:lnTo>
                    <a:pt x="398306" y="425684"/>
                  </a:lnTo>
                  <a:lnTo>
                    <a:pt x="423200" y="425684"/>
                  </a:lnTo>
                  <a:lnTo>
                    <a:pt x="448094" y="425684"/>
                  </a:lnTo>
                  <a:lnTo>
                    <a:pt x="472988" y="425684"/>
                  </a:lnTo>
                  <a:lnTo>
                    <a:pt x="497882" y="425684"/>
                  </a:lnTo>
                  <a:lnTo>
                    <a:pt x="522776" y="425684"/>
                  </a:lnTo>
                  <a:lnTo>
                    <a:pt x="547670" y="425684"/>
                  </a:lnTo>
                  <a:lnTo>
                    <a:pt x="572565" y="425684"/>
                  </a:lnTo>
                  <a:lnTo>
                    <a:pt x="597459" y="425684"/>
                  </a:lnTo>
                  <a:lnTo>
                    <a:pt x="622353" y="425684"/>
                  </a:lnTo>
                  <a:lnTo>
                    <a:pt x="647247" y="425684"/>
                  </a:lnTo>
                  <a:lnTo>
                    <a:pt x="672141" y="425684"/>
                  </a:lnTo>
                  <a:lnTo>
                    <a:pt x="697035" y="425684"/>
                  </a:lnTo>
                  <a:lnTo>
                    <a:pt x="721929" y="425684"/>
                  </a:lnTo>
                  <a:lnTo>
                    <a:pt x="746824" y="425684"/>
                  </a:lnTo>
                  <a:lnTo>
                    <a:pt x="771718" y="425684"/>
                  </a:lnTo>
                  <a:lnTo>
                    <a:pt x="796612" y="425684"/>
                  </a:lnTo>
                  <a:lnTo>
                    <a:pt x="821506" y="425684"/>
                  </a:lnTo>
                  <a:lnTo>
                    <a:pt x="846400" y="425684"/>
                  </a:lnTo>
                  <a:lnTo>
                    <a:pt x="871294" y="425684"/>
                  </a:lnTo>
                  <a:lnTo>
                    <a:pt x="896188" y="425684"/>
                  </a:lnTo>
                  <a:lnTo>
                    <a:pt x="921083" y="425684"/>
                  </a:lnTo>
                  <a:lnTo>
                    <a:pt x="945977" y="425684"/>
                  </a:lnTo>
                  <a:lnTo>
                    <a:pt x="970871" y="425684"/>
                  </a:lnTo>
                  <a:lnTo>
                    <a:pt x="995765" y="425684"/>
                  </a:lnTo>
                  <a:lnTo>
                    <a:pt x="1020659" y="425684"/>
                  </a:lnTo>
                  <a:lnTo>
                    <a:pt x="1045553" y="425684"/>
                  </a:lnTo>
                  <a:lnTo>
                    <a:pt x="1070447" y="425684"/>
                  </a:lnTo>
                  <a:lnTo>
                    <a:pt x="1095341" y="425684"/>
                  </a:lnTo>
                  <a:lnTo>
                    <a:pt x="1120236" y="425684"/>
                  </a:lnTo>
                  <a:lnTo>
                    <a:pt x="1145130" y="425684"/>
                  </a:lnTo>
                  <a:lnTo>
                    <a:pt x="1170024" y="425684"/>
                  </a:lnTo>
                  <a:lnTo>
                    <a:pt x="1194918" y="425684"/>
                  </a:lnTo>
                  <a:lnTo>
                    <a:pt x="1219812" y="425684"/>
                  </a:lnTo>
                  <a:lnTo>
                    <a:pt x="1244706" y="425684"/>
                  </a:lnTo>
                  <a:lnTo>
                    <a:pt x="1269600" y="425684"/>
                  </a:lnTo>
                  <a:lnTo>
                    <a:pt x="1294495" y="425684"/>
                  </a:lnTo>
                  <a:lnTo>
                    <a:pt x="1319389" y="425684"/>
                  </a:lnTo>
                  <a:lnTo>
                    <a:pt x="1344283" y="425684"/>
                  </a:lnTo>
                  <a:lnTo>
                    <a:pt x="1369177" y="425684"/>
                  </a:lnTo>
                  <a:lnTo>
                    <a:pt x="1394071" y="425684"/>
                  </a:lnTo>
                  <a:lnTo>
                    <a:pt x="1418965" y="425684"/>
                  </a:lnTo>
                  <a:lnTo>
                    <a:pt x="1443859" y="425684"/>
                  </a:lnTo>
                  <a:lnTo>
                    <a:pt x="1468754" y="425684"/>
                  </a:lnTo>
                  <a:lnTo>
                    <a:pt x="1493648" y="425684"/>
                  </a:lnTo>
                  <a:lnTo>
                    <a:pt x="1518542" y="425684"/>
                  </a:lnTo>
                  <a:lnTo>
                    <a:pt x="1543436" y="425684"/>
                  </a:lnTo>
                  <a:lnTo>
                    <a:pt x="1568330" y="425684"/>
                  </a:lnTo>
                  <a:lnTo>
                    <a:pt x="1593224" y="425684"/>
                  </a:lnTo>
                  <a:lnTo>
                    <a:pt x="1618118" y="425684"/>
                  </a:lnTo>
                  <a:lnTo>
                    <a:pt x="1643012" y="425684"/>
                  </a:lnTo>
                  <a:lnTo>
                    <a:pt x="1667907" y="425684"/>
                  </a:lnTo>
                  <a:lnTo>
                    <a:pt x="1692801" y="425684"/>
                  </a:lnTo>
                  <a:lnTo>
                    <a:pt x="1717695" y="425684"/>
                  </a:lnTo>
                  <a:lnTo>
                    <a:pt x="1742589" y="425684"/>
                  </a:lnTo>
                  <a:lnTo>
                    <a:pt x="1767483" y="425684"/>
                  </a:lnTo>
                  <a:lnTo>
                    <a:pt x="1792377" y="425684"/>
                  </a:lnTo>
                  <a:lnTo>
                    <a:pt x="1817271" y="425684"/>
                  </a:lnTo>
                  <a:lnTo>
                    <a:pt x="1842166" y="425684"/>
                  </a:lnTo>
                  <a:lnTo>
                    <a:pt x="1867060" y="425684"/>
                  </a:lnTo>
                  <a:lnTo>
                    <a:pt x="1891954" y="425684"/>
                  </a:lnTo>
                  <a:lnTo>
                    <a:pt x="1916848" y="425684"/>
                  </a:lnTo>
                  <a:lnTo>
                    <a:pt x="1941742" y="425684"/>
                  </a:lnTo>
                  <a:lnTo>
                    <a:pt x="1966636" y="425684"/>
                  </a:lnTo>
                  <a:lnTo>
                    <a:pt x="1991530" y="425684"/>
                  </a:lnTo>
                  <a:lnTo>
                    <a:pt x="2016425" y="425684"/>
                  </a:lnTo>
                  <a:lnTo>
                    <a:pt x="2041319" y="425684"/>
                  </a:lnTo>
                  <a:lnTo>
                    <a:pt x="2066213" y="425684"/>
                  </a:lnTo>
                  <a:lnTo>
                    <a:pt x="2091107" y="425684"/>
                  </a:lnTo>
                  <a:lnTo>
                    <a:pt x="2116001" y="425684"/>
                  </a:lnTo>
                  <a:lnTo>
                    <a:pt x="2140895" y="425684"/>
                  </a:lnTo>
                  <a:lnTo>
                    <a:pt x="2165789" y="425684"/>
                  </a:lnTo>
                  <a:lnTo>
                    <a:pt x="2190683" y="425684"/>
                  </a:lnTo>
                  <a:lnTo>
                    <a:pt x="2215578" y="425684"/>
                  </a:lnTo>
                  <a:lnTo>
                    <a:pt x="2240472" y="425684"/>
                  </a:lnTo>
                  <a:lnTo>
                    <a:pt x="2265366" y="425684"/>
                  </a:lnTo>
                  <a:lnTo>
                    <a:pt x="2290260" y="425684"/>
                  </a:lnTo>
                  <a:lnTo>
                    <a:pt x="2315154" y="425684"/>
                  </a:lnTo>
                  <a:lnTo>
                    <a:pt x="2340048" y="425684"/>
                  </a:lnTo>
                  <a:lnTo>
                    <a:pt x="2364942" y="425684"/>
                  </a:lnTo>
                  <a:lnTo>
                    <a:pt x="2389837" y="425684"/>
                  </a:lnTo>
                  <a:lnTo>
                    <a:pt x="2414731" y="425684"/>
                  </a:lnTo>
                  <a:lnTo>
                    <a:pt x="2439625" y="425684"/>
                  </a:lnTo>
                  <a:lnTo>
                    <a:pt x="2464519" y="425684"/>
                  </a:lnTo>
                  <a:lnTo>
                    <a:pt x="2464519" y="425541"/>
                  </a:lnTo>
                  <a:lnTo>
                    <a:pt x="2489413" y="425516"/>
                  </a:lnTo>
                  <a:lnTo>
                    <a:pt x="2514307" y="425487"/>
                  </a:lnTo>
                  <a:lnTo>
                    <a:pt x="2539201" y="425452"/>
                  </a:lnTo>
                  <a:lnTo>
                    <a:pt x="2564096" y="425412"/>
                  </a:lnTo>
                  <a:lnTo>
                    <a:pt x="2588990" y="425364"/>
                  </a:lnTo>
                  <a:lnTo>
                    <a:pt x="2613884" y="425308"/>
                  </a:lnTo>
                  <a:lnTo>
                    <a:pt x="2638778" y="425242"/>
                  </a:lnTo>
                  <a:lnTo>
                    <a:pt x="2663672" y="425164"/>
                  </a:lnTo>
                  <a:lnTo>
                    <a:pt x="2688566" y="425073"/>
                  </a:lnTo>
                  <a:lnTo>
                    <a:pt x="2713460" y="424966"/>
                  </a:lnTo>
                  <a:lnTo>
                    <a:pt x="2738354" y="424841"/>
                  </a:lnTo>
                  <a:lnTo>
                    <a:pt x="2763249" y="424693"/>
                  </a:lnTo>
                  <a:lnTo>
                    <a:pt x="2788143" y="424520"/>
                  </a:lnTo>
                  <a:lnTo>
                    <a:pt x="2813037" y="424316"/>
                  </a:lnTo>
                  <a:lnTo>
                    <a:pt x="2837931" y="424077"/>
                  </a:lnTo>
                  <a:lnTo>
                    <a:pt x="2862825" y="423796"/>
                  </a:lnTo>
                  <a:lnTo>
                    <a:pt x="2887719" y="423467"/>
                  </a:lnTo>
                  <a:lnTo>
                    <a:pt x="2912613" y="423080"/>
                  </a:lnTo>
                  <a:lnTo>
                    <a:pt x="2937508" y="422627"/>
                  </a:lnTo>
                  <a:lnTo>
                    <a:pt x="2962402" y="422095"/>
                  </a:lnTo>
                  <a:lnTo>
                    <a:pt x="2987296" y="421472"/>
                  </a:lnTo>
                  <a:lnTo>
                    <a:pt x="3012190" y="420742"/>
                  </a:lnTo>
                  <a:lnTo>
                    <a:pt x="3037084" y="419886"/>
                  </a:lnTo>
                  <a:lnTo>
                    <a:pt x="3061978" y="418886"/>
                  </a:lnTo>
                  <a:lnTo>
                    <a:pt x="3086872" y="417715"/>
                  </a:lnTo>
                  <a:lnTo>
                    <a:pt x="3111767" y="416348"/>
                  </a:lnTo>
                  <a:lnTo>
                    <a:pt x="3136661" y="414753"/>
                  </a:lnTo>
                  <a:lnTo>
                    <a:pt x="3161555" y="412893"/>
                  </a:lnTo>
                  <a:lnTo>
                    <a:pt x="3186449" y="410728"/>
                  </a:lnTo>
                  <a:lnTo>
                    <a:pt x="3211343" y="408212"/>
                  </a:lnTo>
                  <a:lnTo>
                    <a:pt x="3236237" y="405294"/>
                  </a:lnTo>
                  <a:lnTo>
                    <a:pt x="3261131" y="401917"/>
                  </a:lnTo>
                  <a:lnTo>
                    <a:pt x="3286025" y="398019"/>
                  </a:lnTo>
                  <a:lnTo>
                    <a:pt x="3310920" y="393532"/>
                  </a:lnTo>
                  <a:lnTo>
                    <a:pt x="3335814" y="388386"/>
                  </a:lnTo>
                  <a:lnTo>
                    <a:pt x="3360708" y="382507"/>
                  </a:lnTo>
                  <a:lnTo>
                    <a:pt x="3385602" y="375821"/>
                  </a:lnTo>
                  <a:lnTo>
                    <a:pt x="3410496" y="368254"/>
                  </a:lnTo>
                  <a:lnTo>
                    <a:pt x="3435390" y="359740"/>
                  </a:lnTo>
                  <a:lnTo>
                    <a:pt x="3460284" y="350223"/>
                  </a:lnTo>
                  <a:lnTo>
                    <a:pt x="3485179" y="339660"/>
                  </a:lnTo>
                  <a:lnTo>
                    <a:pt x="3510073" y="328031"/>
                  </a:lnTo>
                  <a:lnTo>
                    <a:pt x="3534967" y="315340"/>
                  </a:lnTo>
                  <a:lnTo>
                    <a:pt x="3559861" y="301624"/>
                  </a:lnTo>
                  <a:lnTo>
                    <a:pt x="3584755" y="286952"/>
                  </a:lnTo>
                  <a:lnTo>
                    <a:pt x="3609649" y="271433"/>
                  </a:lnTo>
                  <a:lnTo>
                    <a:pt x="3634543" y="255208"/>
                  </a:lnTo>
                  <a:lnTo>
                    <a:pt x="3659438" y="238453"/>
                  </a:lnTo>
                  <a:lnTo>
                    <a:pt x="3684332" y="221368"/>
                  </a:lnTo>
                  <a:lnTo>
                    <a:pt x="3709226" y="204173"/>
                  </a:lnTo>
                  <a:lnTo>
                    <a:pt x="3734120" y="187088"/>
                  </a:lnTo>
                  <a:lnTo>
                    <a:pt x="3759014" y="170333"/>
                  </a:lnTo>
                  <a:lnTo>
                    <a:pt x="3783908" y="154108"/>
                  </a:lnTo>
                  <a:lnTo>
                    <a:pt x="3808802" y="138589"/>
                  </a:lnTo>
                  <a:lnTo>
                    <a:pt x="3833696" y="123917"/>
                  </a:lnTo>
                  <a:lnTo>
                    <a:pt x="3858591" y="110201"/>
                  </a:lnTo>
                  <a:lnTo>
                    <a:pt x="3883485" y="97510"/>
                  </a:lnTo>
                  <a:lnTo>
                    <a:pt x="3908379" y="85881"/>
                  </a:lnTo>
                  <a:lnTo>
                    <a:pt x="3933273" y="75318"/>
                  </a:lnTo>
                  <a:lnTo>
                    <a:pt x="3958167" y="65801"/>
                  </a:lnTo>
                  <a:lnTo>
                    <a:pt x="3983061" y="57287"/>
                  </a:lnTo>
                  <a:lnTo>
                    <a:pt x="4007955" y="49720"/>
                  </a:lnTo>
                  <a:lnTo>
                    <a:pt x="4032850" y="43034"/>
                  </a:lnTo>
                  <a:lnTo>
                    <a:pt x="4057744" y="37155"/>
                  </a:lnTo>
                  <a:lnTo>
                    <a:pt x="4082638" y="32009"/>
                  </a:lnTo>
                  <a:lnTo>
                    <a:pt x="4107532" y="27522"/>
                  </a:lnTo>
                  <a:lnTo>
                    <a:pt x="4132426" y="23624"/>
                  </a:lnTo>
                  <a:lnTo>
                    <a:pt x="4157320" y="20247"/>
                  </a:lnTo>
                  <a:lnTo>
                    <a:pt x="4182214" y="17329"/>
                  </a:lnTo>
                  <a:lnTo>
                    <a:pt x="4207109" y="14813"/>
                  </a:lnTo>
                  <a:lnTo>
                    <a:pt x="4232003" y="12648"/>
                  </a:lnTo>
                  <a:lnTo>
                    <a:pt x="4256897" y="10788"/>
                  </a:lnTo>
                  <a:lnTo>
                    <a:pt x="4281791" y="9193"/>
                  </a:lnTo>
                  <a:lnTo>
                    <a:pt x="4306685" y="7826"/>
                  </a:lnTo>
                  <a:lnTo>
                    <a:pt x="4331579" y="6655"/>
                  </a:lnTo>
                  <a:lnTo>
                    <a:pt x="4356473" y="5655"/>
                  </a:lnTo>
                  <a:lnTo>
                    <a:pt x="4381367" y="4799"/>
                  </a:lnTo>
                  <a:lnTo>
                    <a:pt x="4406262" y="4069"/>
                  </a:lnTo>
                  <a:lnTo>
                    <a:pt x="4431156" y="3446"/>
                  </a:lnTo>
                  <a:lnTo>
                    <a:pt x="4456050" y="2914"/>
                  </a:lnTo>
                  <a:lnTo>
                    <a:pt x="4480944" y="2461"/>
                  </a:lnTo>
                  <a:lnTo>
                    <a:pt x="4505838" y="2074"/>
                  </a:lnTo>
                  <a:lnTo>
                    <a:pt x="4530732" y="1745"/>
                  </a:lnTo>
                  <a:lnTo>
                    <a:pt x="4555626" y="1464"/>
                  </a:lnTo>
                  <a:lnTo>
                    <a:pt x="4580521" y="1225"/>
                  </a:lnTo>
                  <a:lnTo>
                    <a:pt x="4605415" y="1021"/>
                  </a:lnTo>
                  <a:lnTo>
                    <a:pt x="4630309" y="848"/>
                  </a:lnTo>
                  <a:lnTo>
                    <a:pt x="4655203" y="700"/>
                  </a:lnTo>
                  <a:lnTo>
                    <a:pt x="4680097" y="575"/>
                  </a:lnTo>
                  <a:lnTo>
                    <a:pt x="4704991" y="468"/>
                  </a:lnTo>
                  <a:lnTo>
                    <a:pt x="4729885" y="377"/>
                  </a:lnTo>
                  <a:lnTo>
                    <a:pt x="4754780" y="299"/>
                  </a:lnTo>
                  <a:lnTo>
                    <a:pt x="4779674" y="233"/>
                  </a:lnTo>
                  <a:lnTo>
                    <a:pt x="4804568" y="177"/>
                  </a:lnTo>
                  <a:lnTo>
                    <a:pt x="4829462" y="129"/>
                  </a:lnTo>
                  <a:lnTo>
                    <a:pt x="4854356" y="89"/>
                  </a:lnTo>
                  <a:lnTo>
                    <a:pt x="4879250" y="54"/>
                  </a:lnTo>
                  <a:lnTo>
                    <a:pt x="4904144" y="25"/>
                  </a:lnTo>
                  <a:lnTo>
                    <a:pt x="4929038" y="0"/>
                  </a:lnTo>
                </a:path>
              </a:pathLst>
            </a:custGeom>
            <a:ln w="40651" cap="flat">
              <a:solidFill>
                <a:srgbClr val="619CFF">
                  <a:alpha val="100000"/>
                </a:srgbClr>
              </a:solidFill>
              <a:prstDash val="solid"/>
              <a:round/>
            </a:ln>
          </p:spPr>
          <p:txBody>
            <a:bodyPr/>
            <a:lstStyle/>
            <a:p/>
          </p:txBody>
        </p:sp>
        <p:sp>
          <p:nvSpPr>
            <p:cNvPr id="45" name="pl45"/>
            <p:cNvSpPr/>
            <p:nvPr/>
          </p:nvSpPr>
          <p:spPr>
            <a:xfrm>
              <a:off x="2420208" y="4099204"/>
              <a:ext cx="4929038" cy="1276982"/>
            </a:xfrm>
            <a:custGeom>
              <a:avLst/>
              <a:pathLst>
                <a:path w="4929038" h="1276982">
                  <a:moveTo>
                    <a:pt x="0" y="0"/>
                  </a:moveTo>
                  <a:lnTo>
                    <a:pt x="24894" y="75"/>
                  </a:lnTo>
                  <a:lnTo>
                    <a:pt x="49788" y="163"/>
                  </a:lnTo>
                  <a:lnTo>
                    <a:pt x="74682" y="267"/>
                  </a:lnTo>
                  <a:lnTo>
                    <a:pt x="99576" y="389"/>
                  </a:lnTo>
                  <a:lnTo>
                    <a:pt x="124470" y="532"/>
                  </a:lnTo>
                  <a:lnTo>
                    <a:pt x="149364" y="700"/>
                  </a:lnTo>
                  <a:lnTo>
                    <a:pt x="174258" y="898"/>
                  </a:lnTo>
                  <a:lnTo>
                    <a:pt x="199153" y="1131"/>
                  </a:lnTo>
                  <a:lnTo>
                    <a:pt x="224047" y="1404"/>
                  </a:lnTo>
                  <a:lnTo>
                    <a:pt x="248941" y="1725"/>
                  </a:lnTo>
                  <a:lnTo>
                    <a:pt x="273835" y="2102"/>
                  </a:lnTo>
                  <a:lnTo>
                    <a:pt x="298729" y="2545"/>
                  </a:lnTo>
                  <a:lnTo>
                    <a:pt x="323623" y="3065"/>
                  </a:lnTo>
                  <a:lnTo>
                    <a:pt x="348517" y="3675"/>
                  </a:lnTo>
                  <a:lnTo>
                    <a:pt x="373412" y="4393"/>
                  </a:lnTo>
                  <a:lnTo>
                    <a:pt x="398306" y="5235"/>
                  </a:lnTo>
                  <a:lnTo>
                    <a:pt x="423200" y="6223"/>
                  </a:lnTo>
                  <a:lnTo>
                    <a:pt x="448094" y="7383"/>
                  </a:lnTo>
                  <a:lnTo>
                    <a:pt x="472988" y="8743"/>
                  </a:lnTo>
                  <a:lnTo>
                    <a:pt x="497882" y="10338"/>
                  </a:lnTo>
                  <a:lnTo>
                    <a:pt x="522776" y="12208"/>
                  </a:lnTo>
                  <a:lnTo>
                    <a:pt x="547670" y="14399"/>
                  </a:lnTo>
                  <a:lnTo>
                    <a:pt x="572565" y="16965"/>
                  </a:lnTo>
                  <a:lnTo>
                    <a:pt x="597459" y="19967"/>
                  </a:lnTo>
                  <a:lnTo>
                    <a:pt x="622353" y="23478"/>
                  </a:lnTo>
                  <a:lnTo>
                    <a:pt x="647247" y="27579"/>
                  </a:lnTo>
                  <a:lnTo>
                    <a:pt x="672141" y="32366"/>
                  </a:lnTo>
                  <a:lnTo>
                    <a:pt x="697035" y="37946"/>
                  </a:lnTo>
                  <a:lnTo>
                    <a:pt x="721929" y="44441"/>
                  </a:lnTo>
                  <a:lnTo>
                    <a:pt x="746824" y="51988"/>
                  </a:lnTo>
                  <a:lnTo>
                    <a:pt x="771718" y="60742"/>
                  </a:lnTo>
                  <a:lnTo>
                    <a:pt x="796612" y="70874"/>
                  </a:lnTo>
                  <a:lnTo>
                    <a:pt x="821506" y="82568"/>
                  </a:lnTo>
                  <a:lnTo>
                    <a:pt x="846400" y="96027"/>
                  </a:lnTo>
                  <a:lnTo>
                    <a:pt x="871294" y="111465"/>
                  </a:lnTo>
                  <a:lnTo>
                    <a:pt x="896188" y="129102"/>
                  </a:lnTo>
                  <a:lnTo>
                    <a:pt x="921083" y="149162"/>
                  </a:lnTo>
                  <a:lnTo>
                    <a:pt x="945977" y="171863"/>
                  </a:lnTo>
                  <a:lnTo>
                    <a:pt x="970871" y="197404"/>
                  </a:lnTo>
                  <a:lnTo>
                    <a:pt x="995765" y="225956"/>
                  </a:lnTo>
                  <a:lnTo>
                    <a:pt x="1020659" y="257644"/>
                  </a:lnTo>
                  <a:lnTo>
                    <a:pt x="1045553" y="292531"/>
                  </a:lnTo>
                  <a:lnTo>
                    <a:pt x="1070447" y="330603"/>
                  </a:lnTo>
                  <a:lnTo>
                    <a:pt x="1095341" y="371752"/>
                  </a:lnTo>
                  <a:lnTo>
                    <a:pt x="1120236" y="415767"/>
                  </a:lnTo>
                  <a:lnTo>
                    <a:pt x="1145130" y="462326"/>
                  </a:lnTo>
                  <a:lnTo>
                    <a:pt x="1170024" y="511001"/>
                  </a:lnTo>
                  <a:lnTo>
                    <a:pt x="1194918" y="561266"/>
                  </a:lnTo>
                  <a:lnTo>
                    <a:pt x="1219812" y="612519"/>
                  </a:lnTo>
                  <a:lnTo>
                    <a:pt x="1244706" y="664106"/>
                  </a:lnTo>
                  <a:lnTo>
                    <a:pt x="1269600" y="715359"/>
                  </a:lnTo>
                  <a:lnTo>
                    <a:pt x="1294495" y="765624"/>
                  </a:lnTo>
                  <a:lnTo>
                    <a:pt x="1319389" y="814299"/>
                  </a:lnTo>
                  <a:lnTo>
                    <a:pt x="1344283" y="860858"/>
                  </a:lnTo>
                  <a:lnTo>
                    <a:pt x="1369177" y="904873"/>
                  </a:lnTo>
                  <a:lnTo>
                    <a:pt x="1394071" y="946022"/>
                  </a:lnTo>
                  <a:lnTo>
                    <a:pt x="1418965" y="984094"/>
                  </a:lnTo>
                  <a:lnTo>
                    <a:pt x="1443859" y="1018981"/>
                  </a:lnTo>
                  <a:lnTo>
                    <a:pt x="1468754" y="1050669"/>
                  </a:lnTo>
                  <a:lnTo>
                    <a:pt x="1493648" y="1079221"/>
                  </a:lnTo>
                  <a:lnTo>
                    <a:pt x="1518542" y="1104762"/>
                  </a:lnTo>
                  <a:lnTo>
                    <a:pt x="1543436" y="1127463"/>
                  </a:lnTo>
                  <a:lnTo>
                    <a:pt x="1568330" y="1147523"/>
                  </a:lnTo>
                  <a:lnTo>
                    <a:pt x="1593224" y="1165160"/>
                  </a:lnTo>
                  <a:lnTo>
                    <a:pt x="1618118" y="1180598"/>
                  </a:lnTo>
                  <a:lnTo>
                    <a:pt x="1643012" y="1194057"/>
                  </a:lnTo>
                  <a:lnTo>
                    <a:pt x="1667907" y="1205751"/>
                  </a:lnTo>
                  <a:lnTo>
                    <a:pt x="1692801" y="1215882"/>
                  </a:lnTo>
                  <a:lnTo>
                    <a:pt x="1717695" y="1224637"/>
                  </a:lnTo>
                  <a:lnTo>
                    <a:pt x="1742589" y="1232184"/>
                  </a:lnTo>
                  <a:lnTo>
                    <a:pt x="1767483" y="1238679"/>
                  </a:lnTo>
                  <a:lnTo>
                    <a:pt x="1792377" y="1244259"/>
                  </a:lnTo>
                  <a:lnTo>
                    <a:pt x="1817271" y="1249046"/>
                  </a:lnTo>
                  <a:lnTo>
                    <a:pt x="1842166" y="1253147"/>
                  </a:lnTo>
                  <a:lnTo>
                    <a:pt x="1867060" y="1256658"/>
                  </a:lnTo>
                  <a:lnTo>
                    <a:pt x="1891954" y="1259660"/>
                  </a:lnTo>
                  <a:lnTo>
                    <a:pt x="1916848" y="1262226"/>
                  </a:lnTo>
                  <a:lnTo>
                    <a:pt x="1941742" y="1264417"/>
                  </a:lnTo>
                  <a:lnTo>
                    <a:pt x="1966636" y="1266287"/>
                  </a:lnTo>
                  <a:lnTo>
                    <a:pt x="1991530" y="1267882"/>
                  </a:lnTo>
                  <a:lnTo>
                    <a:pt x="2016425" y="1269242"/>
                  </a:lnTo>
                  <a:lnTo>
                    <a:pt x="2041319" y="1270402"/>
                  </a:lnTo>
                  <a:lnTo>
                    <a:pt x="2066213" y="1271390"/>
                  </a:lnTo>
                  <a:lnTo>
                    <a:pt x="2091107" y="1272232"/>
                  </a:lnTo>
                  <a:lnTo>
                    <a:pt x="2116001" y="1272949"/>
                  </a:lnTo>
                  <a:lnTo>
                    <a:pt x="2140895" y="1273560"/>
                  </a:lnTo>
                  <a:lnTo>
                    <a:pt x="2165789" y="1274080"/>
                  </a:lnTo>
                  <a:lnTo>
                    <a:pt x="2190683" y="1274523"/>
                  </a:lnTo>
                  <a:lnTo>
                    <a:pt x="2215578" y="1274900"/>
                  </a:lnTo>
                  <a:lnTo>
                    <a:pt x="2240472" y="1275221"/>
                  </a:lnTo>
                  <a:lnTo>
                    <a:pt x="2265366" y="1275494"/>
                  </a:lnTo>
                  <a:lnTo>
                    <a:pt x="2290260" y="1275727"/>
                  </a:lnTo>
                  <a:lnTo>
                    <a:pt x="2315154" y="1275925"/>
                  </a:lnTo>
                  <a:lnTo>
                    <a:pt x="2340048" y="1276093"/>
                  </a:lnTo>
                  <a:lnTo>
                    <a:pt x="2364942" y="1276236"/>
                  </a:lnTo>
                  <a:lnTo>
                    <a:pt x="2389837" y="1276358"/>
                  </a:lnTo>
                  <a:lnTo>
                    <a:pt x="2414731" y="1276462"/>
                  </a:lnTo>
                  <a:lnTo>
                    <a:pt x="2439625" y="1276550"/>
                  </a:lnTo>
                  <a:lnTo>
                    <a:pt x="2464519" y="1276625"/>
                  </a:lnTo>
                  <a:lnTo>
                    <a:pt x="2464519" y="1276982"/>
                  </a:lnTo>
                  <a:lnTo>
                    <a:pt x="2489413" y="1276970"/>
                  </a:lnTo>
                  <a:lnTo>
                    <a:pt x="2514307" y="1276955"/>
                  </a:lnTo>
                  <a:lnTo>
                    <a:pt x="2539201" y="1276938"/>
                  </a:lnTo>
                  <a:lnTo>
                    <a:pt x="2564096" y="1276918"/>
                  </a:lnTo>
                  <a:lnTo>
                    <a:pt x="2588990" y="1276894"/>
                  </a:lnTo>
                  <a:lnTo>
                    <a:pt x="2613884" y="1276866"/>
                  </a:lnTo>
                  <a:lnTo>
                    <a:pt x="2638778" y="1276833"/>
                  </a:lnTo>
                  <a:lnTo>
                    <a:pt x="2663672" y="1276794"/>
                  </a:lnTo>
                  <a:lnTo>
                    <a:pt x="2688566" y="1276748"/>
                  </a:lnTo>
                  <a:lnTo>
                    <a:pt x="2713460" y="1276695"/>
                  </a:lnTo>
                  <a:lnTo>
                    <a:pt x="2738354" y="1276632"/>
                  </a:lnTo>
                  <a:lnTo>
                    <a:pt x="2763249" y="1276558"/>
                  </a:lnTo>
                  <a:lnTo>
                    <a:pt x="2788143" y="1276472"/>
                  </a:lnTo>
                  <a:lnTo>
                    <a:pt x="2813037" y="1276370"/>
                  </a:lnTo>
                  <a:lnTo>
                    <a:pt x="2837931" y="1276250"/>
                  </a:lnTo>
                  <a:lnTo>
                    <a:pt x="2862825" y="1276110"/>
                  </a:lnTo>
                  <a:lnTo>
                    <a:pt x="2887719" y="1275945"/>
                  </a:lnTo>
                  <a:lnTo>
                    <a:pt x="2912613" y="1275752"/>
                  </a:lnTo>
                  <a:lnTo>
                    <a:pt x="2937508" y="1275525"/>
                  </a:lnTo>
                  <a:lnTo>
                    <a:pt x="2962402" y="1275259"/>
                  </a:lnTo>
                  <a:lnTo>
                    <a:pt x="2987296" y="1274948"/>
                  </a:lnTo>
                  <a:lnTo>
                    <a:pt x="3012190" y="1274582"/>
                  </a:lnTo>
                  <a:lnTo>
                    <a:pt x="3037084" y="1274155"/>
                  </a:lnTo>
                  <a:lnTo>
                    <a:pt x="3061978" y="1273655"/>
                  </a:lnTo>
                  <a:lnTo>
                    <a:pt x="3086872" y="1273069"/>
                  </a:lnTo>
                  <a:lnTo>
                    <a:pt x="3111767" y="1272386"/>
                  </a:lnTo>
                  <a:lnTo>
                    <a:pt x="3136661" y="1271588"/>
                  </a:lnTo>
                  <a:lnTo>
                    <a:pt x="3161555" y="1270658"/>
                  </a:lnTo>
                  <a:lnTo>
                    <a:pt x="3186449" y="1269576"/>
                  </a:lnTo>
                  <a:lnTo>
                    <a:pt x="3211343" y="1268318"/>
                  </a:lnTo>
                  <a:lnTo>
                    <a:pt x="3236237" y="1266859"/>
                  </a:lnTo>
                  <a:lnTo>
                    <a:pt x="3261131" y="1265170"/>
                  </a:lnTo>
                  <a:lnTo>
                    <a:pt x="3286025" y="1263221"/>
                  </a:lnTo>
                  <a:lnTo>
                    <a:pt x="3310920" y="1260978"/>
                  </a:lnTo>
                  <a:lnTo>
                    <a:pt x="3335814" y="1258405"/>
                  </a:lnTo>
                  <a:lnTo>
                    <a:pt x="3360708" y="1255465"/>
                  </a:lnTo>
                  <a:lnTo>
                    <a:pt x="3385602" y="1252122"/>
                  </a:lnTo>
                  <a:lnTo>
                    <a:pt x="3410496" y="1248339"/>
                  </a:lnTo>
                  <a:lnTo>
                    <a:pt x="3435390" y="1244082"/>
                  </a:lnTo>
                  <a:lnTo>
                    <a:pt x="3460284" y="1239323"/>
                  </a:lnTo>
                  <a:lnTo>
                    <a:pt x="3485179" y="1234042"/>
                  </a:lnTo>
                  <a:lnTo>
                    <a:pt x="3510073" y="1228227"/>
                  </a:lnTo>
                  <a:lnTo>
                    <a:pt x="3534967" y="1221882"/>
                  </a:lnTo>
                  <a:lnTo>
                    <a:pt x="3559861" y="1215024"/>
                  </a:lnTo>
                  <a:lnTo>
                    <a:pt x="3584755" y="1207688"/>
                  </a:lnTo>
                  <a:lnTo>
                    <a:pt x="3609649" y="1199928"/>
                  </a:lnTo>
                  <a:lnTo>
                    <a:pt x="3634543" y="1191816"/>
                  </a:lnTo>
                  <a:lnTo>
                    <a:pt x="3659438" y="1183438"/>
                  </a:lnTo>
                  <a:lnTo>
                    <a:pt x="3684332" y="1174896"/>
                  </a:lnTo>
                  <a:lnTo>
                    <a:pt x="3709226" y="1166298"/>
                  </a:lnTo>
                  <a:lnTo>
                    <a:pt x="3734120" y="1157756"/>
                  </a:lnTo>
                  <a:lnTo>
                    <a:pt x="3759014" y="1149378"/>
                  </a:lnTo>
                  <a:lnTo>
                    <a:pt x="3783908" y="1141266"/>
                  </a:lnTo>
                  <a:lnTo>
                    <a:pt x="3808802" y="1133506"/>
                  </a:lnTo>
                  <a:lnTo>
                    <a:pt x="3833696" y="1126170"/>
                  </a:lnTo>
                  <a:lnTo>
                    <a:pt x="3858591" y="1119312"/>
                  </a:lnTo>
                  <a:lnTo>
                    <a:pt x="3883485" y="1112967"/>
                  </a:lnTo>
                  <a:lnTo>
                    <a:pt x="3908379" y="1107152"/>
                  </a:lnTo>
                  <a:lnTo>
                    <a:pt x="3933273" y="1101871"/>
                  </a:lnTo>
                  <a:lnTo>
                    <a:pt x="3958167" y="1097112"/>
                  </a:lnTo>
                  <a:lnTo>
                    <a:pt x="3983061" y="1092855"/>
                  </a:lnTo>
                  <a:lnTo>
                    <a:pt x="4007955" y="1089072"/>
                  </a:lnTo>
                  <a:lnTo>
                    <a:pt x="4032850" y="1085728"/>
                  </a:lnTo>
                  <a:lnTo>
                    <a:pt x="4057744" y="1082789"/>
                  </a:lnTo>
                  <a:lnTo>
                    <a:pt x="4082638" y="1080216"/>
                  </a:lnTo>
                  <a:lnTo>
                    <a:pt x="4107532" y="1077973"/>
                  </a:lnTo>
                  <a:lnTo>
                    <a:pt x="4132426" y="1076024"/>
                  </a:lnTo>
                  <a:lnTo>
                    <a:pt x="4157320" y="1074335"/>
                  </a:lnTo>
                  <a:lnTo>
                    <a:pt x="4182214" y="1072876"/>
                  </a:lnTo>
                  <a:lnTo>
                    <a:pt x="4207109" y="1071618"/>
                  </a:lnTo>
                  <a:lnTo>
                    <a:pt x="4232003" y="1070536"/>
                  </a:lnTo>
                  <a:lnTo>
                    <a:pt x="4256897" y="1069606"/>
                  </a:lnTo>
                  <a:lnTo>
                    <a:pt x="4281791" y="1068808"/>
                  </a:lnTo>
                  <a:lnTo>
                    <a:pt x="4306685" y="1068125"/>
                  </a:lnTo>
                  <a:lnTo>
                    <a:pt x="4331579" y="1067539"/>
                  </a:lnTo>
                  <a:lnTo>
                    <a:pt x="4356473" y="1067039"/>
                  </a:lnTo>
                  <a:lnTo>
                    <a:pt x="4381367" y="1066611"/>
                  </a:lnTo>
                  <a:lnTo>
                    <a:pt x="4406262" y="1066246"/>
                  </a:lnTo>
                  <a:lnTo>
                    <a:pt x="4431156" y="1065935"/>
                  </a:lnTo>
                  <a:lnTo>
                    <a:pt x="4456050" y="1065669"/>
                  </a:lnTo>
                  <a:lnTo>
                    <a:pt x="4480944" y="1065442"/>
                  </a:lnTo>
                  <a:lnTo>
                    <a:pt x="4505838" y="1065249"/>
                  </a:lnTo>
                  <a:lnTo>
                    <a:pt x="4530732" y="1065084"/>
                  </a:lnTo>
                  <a:lnTo>
                    <a:pt x="4555626" y="1064944"/>
                  </a:lnTo>
                  <a:lnTo>
                    <a:pt x="4580521" y="1064824"/>
                  </a:lnTo>
                  <a:lnTo>
                    <a:pt x="4605415" y="1064722"/>
                  </a:lnTo>
                  <a:lnTo>
                    <a:pt x="4630309" y="1064636"/>
                  </a:lnTo>
                  <a:lnTo>
                    <a:pt x="4655203" y="1064562"/>
                  </a:lnTo>
                  <a:lnTo>
                    <a:pt x="4680097" y="1064499"/>
                  </a:lnTo>
                  <a:lnTo>
                    <a:pt x="4704991" y="1064446"/>
                  </a:lnTo>
                  <a:lnTo>
                    <a:pt x="4729885" y="1064400"/>
                  </a:lnTo>
                  <a:lnTo>
                    <a:pt x="4754780" y="1064361"/>
                  </a:lnTo>
                  <a:lnTo>
                    <a:pt x="4779674" y="1064328"/>
                  </a:lnTo>
                  <a:lnTo>
                    <a:pt x="4804568" y="1064300"/>
                  </a:lnTo>
                  <a:lnTo>
                    <a:pt x="4829462" y="1064276"/>
                  </a:lnTo>
                  <a:lnTo>
                    <a:pt x="4854356" y="1064256"/>
                  </a:lnTo>
                  <a:lnTo>
                    <a:pt x="4879250" y="1064239"/>
                  </a:lnTo>
                  <a:lnTo>
                    <a:pt x="4904144" y="1064224"/>
                  </a:lnTo>
                  <a:lnTo>
                    <a:pt x="4929038" y="1064211"/>
                  </a:lnTo>
                </a:path>
              </a:pathLst>
            </a:custGeom>
            <a:ln w="40651" cap="flat">
              <a:solidFill>
                <a:srgbClr val="9F8CFF">
                  <a:alpha val="100000"/>
                </a:srgbClr>
              </a:solidFill>
              <a:prstDash val="solid"/>
              <a:round/>
            </a:ln>
          </p:spPr>
          <p:txBody>
            <a:bodyPr/>
            <a:lstStyle/>
            <a:p/>
          </p:txBody>
        </p:sp>
        <p:sp>
          <p:nvSpPr>
            <p:cNvPr id="46" name="pl46"/>
            <p:cNvSpPr/>
            <p:nvPr/>
          </p:nvSpPr>
          <p:spPr>
            <a:xfrm>
              <a:off x="2420208" y="2821292"/>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C77CFF">
                  <a:alpha val="100000"/>
                </a:srgbClr>
              </a:solidFill>
              <a:prstDash val="solid"/>
              <a:round/>
            </a:ln>
          </p:spPr>
          <p:txBody>
            <a:bodyPr/>
            <a:lstStyle/>
            <a:p/>
          </p:txBody>
        </p:sp>
        <p:sp>
          <p:nvSpPr>
            <p:cNvPr id="47" name="pl47"/>
            <p:cNvSpPr/>
            <p:nvPr/>
          </p:nvSpPr>
          <p:spPr>
            <a:xfrm>
              <a:off x="2420208" y="905068"/>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E36EF6">
                  <a:alpha val="100000"/>
                </a:srgbClr>
              </a:solidFill>
              <a:prstDash val="solid"/>
              <a:round/>
            </a:ln>
          </p:spPr>
          <p:txBody>
            <a:bodyPr/>
            <a:lstStyle/>
            <a:p/>
          </p:txBody>
        </p:sp>
        <p:sp>
          <p:nvSpPr>
            <p:cNvPr id="48" name="pl48"/>
            <p:cNvSpPr/>
            <p:nvPr/>
          </p:nvSpPr>
          <p:spPr>
            <a:xfrm>
              <a:off x="2420208" y="5589172"/>
              <a:ext cx="4929038" cy="212842"/>
            </a:xfrm>
            <a:custGeom>
              <a:avLst/>
              <a:pathLst>
                <a:path w="4929038" h="212842">
                  <a:moveTo>
                    <a:pt x="0" y="212842"/>
                  </a:moveTo>
                  <a:lnTo>
                    <a:pt x="24894" y="212829"/>
                  </a:lnTo>
                  <a:lnTo>
                    <a:pt x="49788" y="212815"/>
                  </a:lnTo>
                  <a:lnTo>
                    <a:pt x="74682" y="212797"/>
                  </a:lnTo>
                  <a:lnTo>
                    <a:pt x="99576" y="212777"/>
                  </a:lnTo>
                  <a:lnTo>
                    <a:pt x="124470" y="212753"/>
                  </a:lnTo>
                  <a:lnTo>
                    <a:pt x="149364" y="212725"/>
                  </a:lnTo>
                  <a:lnTo>
                    <a:pt x="174258" y="212692"/>
                  </a:lnTo>
                  <a:lnTo>
                    <a:pt x="199153" y="212653"/>
                  </a:lnTo>
                  <a:lnTo>
                    <a:pt x="224047" y="212608"/>
                  </a:lnTo>
                  <a:lnTo>
                    <a:pt x="248941" y="212554"/>
                  </a:lnTo>
                  <a:lnTo>
                    <a:pt x="273835" y="212492"/>
                  </a:lnTo>
                  <a:lnTo>
                    <a:pt x="298729" y="212418"/>
                  </a:lnTo>
                  <a:lnTo>
                    <a:pt x="323623" y="212331"/>
                  </a:lnTo>
                  <a:lnTo>
                    <a:pt x="348517" y="212229"/>
                  </a:lnTo>
                  <a:lnTo>
                    <a:pt x="373412" y="212110"/>
                  </a:lnTo>
                  <a:lnTo>
                    <a:pt x="398306" y="211969"/>
                  </a:lnTo>
                  <a:lnTo>
                    <a:pt x="423200" y="211805"/>
                  </a:lnTo>
                  <a:lnTo>
                    <a:pt x="448094" y="211611"/>
                  </a:lnTo>
                  <a:lnTo>
                    <a:pt x="472988" y="211385"/>
                  </a:lnTo>
                  <a:lnTo>
                    <a:pt x="497882" y="211119"/>
                  </a:lnTo>
                  <a:lnTo>
                    <a:pt x="522776" y="210807"/>
                  </a:lnTo>
                  <a:lnTo>
                    <a:pt x="547670" y="210442"/>
                  </a:lnTo>
                  <a:lnTo>
                    <a:pt x="572565" y="210014"/>
                  </a:lnTo>
                  <a:lnTo>
                    <a:pt x="597459" y="209514"/>
                  </a:lnTo>
                  <a:lnTo>
                    <a:pt x="622353" y="208929"/>
                  </a:lnTo>
                  <a:lnTo>
                    <a:pt x="647247" y="208245"/>
                  </a:lnTo>
                  <a:lnTo>
                    <a:pt x="672141" y="207447"/>
                  </a:lnTo>
                  <a:lnTo>
                    <a:pt x="697035" y="206518"/>
                  </a:lnTo>
                  <a:lnTo>
                    <a:pt x="721929" y="205435"/>
                  </a:lnTo>
                  <a:lnTo>
                    <a:pt x="746824" y="204177"/>
                  </a:lnTo>
                  <a:lnTo>
                    <a:pt x="771718" y="202718"/>
                  </a:lnTo>
                  <a:lnTo>
                    <a:pt x="796612" y="201030"/>
                  </a:lnTo>
                  <a:lnTo>
                    <a:pt x="821506" y="199080"/>
                  </a:lnTo>
                  <a:lnTo>
                    <a:pt x="846400" y="196837"/>
                  </a:lnTo>
                  <a:lnTo>
                    <a:pt x="871294" y="194264"/>
                  </a:lnTo>
                  <a:lnTo>
                    <a:pt x="896188" y="191325"/>
                  </a:lnTo>
                  <a:lnTo>
                    <a:pt x="921083" y="187981"/>
                  </a:lnTo>
                  <a:lnTo>
                    <a:pt x="945977" y="184198"/>
                  </a:lnTo>
                  <a:lnTo>
                    <a:pt x="970871" y="179941"/>
                  </a:lnTo>
                  <a:lnTo>
                    <a:pt x="995765" y="175182"/>
                  </a:lnTo>
                  <a:lnTo>
                    <a:pt x="1020659" y="169901"/>
                  </a:lnTo>
                  <a:lnTo>
                    <a:pt x="1045553" y="164087"/>
                  </a:lnTo>
                  <a:lnTo>
                    <a:pt x="1070447" y="157741"/>
                  </a:lnTo>
                  <a:lnTo>
                    <a:pt x="1095341" y="150883"/>
                  </a:lnTo>
                  <a:lnTo>
                    <a:pt x="1120236" y="143547"/>
                  </a:lnTo>
                  <a:lnTo>
                    <a:pt x="1145130" y="135787"/>
                  </a:lnTo>
                  <a:lnTo>
                    <a:pt x="1170024" y="127675"/>
                  </a:lnTo>
                  <a:lnTo>
                    <a:pt x="1194918" y="119297"/>
                  </a:lnTo>
                  <a:lnTo>
                    <a:pt x="1219812" y="110755"/>
                  </a:lnTo>
                  <a:lnTo>
                    <a:pt x="1244706" y="102157"/>
                  </a:lnTo>
                  <a:lnTo>
                    <a:pt x="1269600" y="93615"/>
                  </a:lnTo>
                  <a:lnTo>
                    <a:pt x="1294495" y="85238"/>
                  </a:lnTo>
                  <a:lnTo>
                    <a:pt x="1319389" y="77125"/>
                  </a:lnTo>
                  <a:lnTo>
                    <a:pt x="1344283" y="69365"/>
                  </a:lnTo>
                  <a:lnTo>
                    <a:pt x="1369177" y="62030"/>
                  </a:lnTo>
                  <a:lnTo>
                    <a:pt x="1394071" y="55171"/>
                  </a:lnTo>
                  <a:lnTo>
                    <a:pt x="1418965" y="48826"/>
                  </a:lnTo>
                  <a:lnTo>
                    <a:pt x="1443859" y="43012"/>
                  </a:lnTo>
                  <a:lnTo>
                    <a:pt x="1468754" y="37730"/>
                  </a:lnTo>
                  <a:lnTo>
                    <a:pt x="1493648" y="32972"/>
                  </a:lnTo>
                  <a:lnTo>
                    <a:pt x="1518542" y="28715"/>
                  </a:lnTo>
                  <a:lnTo>
                    <a:pt x="1543436" y="24931"/>
                  </a:lnTo>
                  <a:lnTo>
                    <a:pt x="1568330" y="21588"/>
                  </a:lnTo>
                  <a:lnTo>
                    <a:pt x="1593224" y="18648"/>
                  </a:lnTo>
                  <a:lnTo>
                    <a:pt x="1618118" y="16076"/>
                  </a:lnTo>
                  <a:lnTo>
                    <a:pt x="1643012" y="13832"/>
                  </a:lnTo>
                  <a:lnTo>
                    <a:pt x="1667907" y="11883"/>
                  </a:lnTo>
                  <a:lnTo>
                    <a:pt x="1692801" y="10195"/>
                  </a:lnTo>
                  <a:lnTo>
                    <a:pt x="1717695" y="8736"/>
                  </a:lnTo>
                  <a:lnTo>
                    <a:pt x="1742589" y="7478"/>
                  </a:lnTo>
                  <a:lnTo>
                    <a:pt x="1767483" y="6395"/>
                  </a:lnTo>
                  <a:lnTo>
                    <a:pt x="1792377" y="5465"/>
                  </a:lnTo>
                  <a:lnTo>
                    <a:pt x="1817271" y="4668"/>
                  </a:lnTo>
                  <a:lnTo>
                    <a:pt x="1842166" y="3984"/>
                  </a:lnTo>
                  <a:lnTo>
                    <a:pt x="1867060" y="3399"/>
                  </a:lnTo>
                  <a:lnTo>
                    <a:pt x="1891954" y="2898"/>
                  </a:lnTo>
                  <a:lnTo>
                    <a:pt x="1916848" y="2471"/>
                  </a:lnTo>
                  <a:lnTo>
                    <a:pt x="1941742" y="2106"/>
                  </a:lnTo>
                  <a:lnTo>
                    <a:pt x="1966636" y="1794"/>
                  </a:lnTo>
                  <a:lnTo>
                    <a:pt x="1991530" y="1528"/>
                  </a:lnTo>
                  <a:lnTo>
                    <a:pt x="2016425" y="1301"/>
                  </a:lnTo>
                  <a:lnTo>
                    <a:pt x="2041319" y="1108"/>
                  </a:lnTo>
                  <a:lnTo>
                    <a:pt x="2066213" y="943"/>
                  </a:lnTo>
                  <a:lnTo>
                    <a:pt x="2091107" y="803"/>
                  </a:lnTo>
                  <a:lnTo>
                    <a:pt x="2116001" y="684"/>
                  </a:lnTo>
                  <a:lnTo>
                    <a:pt x="2140895" y="582"/>
                  </a:lnTo>
                  <a:lnTo>
                    <a:pt x="2165789" y="495"/>
                  </a:lnTo>
                  <a:lnTo>
                    <a:pt x="2190683" y="421"/>
                  </a:lnTo>
                  <a:lnTo>
                    <a:pt x="2215578" y="358"/>
                  </a:lnTo>
                  <a:lnTo>
                    <a:pt x="2240472" y="305"/>
                  </a:lnTo>
                  <a:lnTo>
                    <a:pt x="2265366" y="259"/>
                  </a:lnTo>
                  <a:lnTo>
                    <a:pt x="2290260" y="221"/>
                  </a:lnTo>
                  <a:lnTo>
                    <a:pt x="2315154" y="188"/>
                  </a:lnTo>
                  <a:lnTo>
                    <a:pt x="2340048" y="160"/>
                  </a:lnTo>
                  <a:lnTo>
                    <a:pt x="2364942" y="136"/>
                  </a:lnTo>
                  <a:lnTo>
                    <a:pt x="2389837" y="115"/>
                  </a:lnTo>
                  <a:lnTo>
                    <a:pt x="2414731" y="98"/>
                  </a:lnTo>
                  <a:lnTo>
                    <a:pt x="2439625" y="83"/>
                  </a:lnTo>
                  <a:lnTo>
                    <a:pt x="2464519" y="71"/>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F564E3">
                  <a:alpha val="100000"/>
                </a:srgbClr>
              </a:solidFill>
              <a:prstDash val="solid"/>
              <a:round/>
            </a:ln>
          </p:spPr>
          <p:txBody>
            <a:bodyPr/>
            <a:lstStyle/>
            <a:p/>
          </p:txBody>
        </p:sp>
        <p:sp>
          <p:nvSpPr>
            <p:cNvPr id="49" name="pl49"/>
            <p:cNvSpPr/>
            <p:nvPr/>
          </p:nvSpPr>
          <p:spPr>
            <a:xfrm>
              <a:off x="2420208" y="3034563"/>
              <a:ext cx="4929038" cy="1063854"/>
            </a:xfrm>
            <a:custGeom>
              <a:avLst/>
              <a:pathLst>
                <a:path w="4929038" h="1063854">
                  <a:moveTo>
                    <a:pt x="0" y="0"/>
                  </a:moveTo>
                  <a:lnTo>
                    <a:pt x="24894" y="62"/>
                  </a:lnTo>
                  <a:lnTo>
                    <a:pt x="49788" y="136"/>
                  </a:lnTo>
                  <a:lnTo>
                    <a:pt x="74682" y="222"/>
                  </a:lnTo>
                  <a:lnTo>
                    <a:pt x="99576" y="324"/>
                  </a:lnTo>
                  <a:lnTo>
                    <a:pt x="124470" y="443"/>
                  </a:lnTo>
                  <a:lnTo>
                    <a:pt x="149364" y="583"/>
                  </a:lnTo>
                  <a:lnTo>
                    <a:pt x="174258" y="748"/>
                  </a:lnTo>
                  <a:lnTo>
                    <a:pt x="199153" y="942"/>
                  </a:lnTo>
                  <a:lnTo>
                    <a:pt x="224047" y="1170"/>
                  </a:lnTo>
                  <a:lnTo>
                    <a:pt x="248941" y="1437"/>
                  </a:lnTo>
                  <a:lnTo>
                    <a:pt x="273835" y="1751"/>
                  </a:lnTo>
                  <a:lnTo>
                    <a:pt x="298729" y="2120"/>
                  </a:lnTo>
                  <a:lnTo>
                    <a:pt x="323623" y="2554"/>
                  </a:lnTo>
                  <a:lnTo>
                    <a:pt x="348517" y="3063"/>
                  </a:lnTo>
                  <a:lnTo>
                    <a:pt x="373412" y="3661"/>
                  </a:lnTo>
                  <a:lnTo>
                    <a:pt x="398306" y="4362"/>
                  </a:lnTo>
                  <a:lnTo>
                    <a:pt x="423200" y="5186"/>
                  </a:lnTo>
                  <a:lnTo>
                    <a:pt x="448094" y="6152"/>
                  </a:lnTo>
                  <a:lnTo>
                    <a:pt x="472988" y="7286"/>
                  </a:lnTo>
                  <a:lnTo>
                    <a:pt x="497882" y="8615"/>
                  </a:lnTo>
                  <a:lnTo>
                    <a:pt x="522776" y="10173"/>
                  </a:lnTo>
                  <a:lnTo>
                    <a:pt x="547670" y="11999"/>
                  </a:lnTo>
                  <a:lnTo>
                    <a:pt x="572565" y="14137"/>
                  </a:lnTo>
                  <a:lnTo>
                    <a:pt x="597459" y="16639"/>
                  </a:lnTo>
                  <a:lnTo>
                    <a:pt x="622353" y="19565"/>
                  </a:lnTo>
                  <a:lnTo>
                    <a:pt x="647247" y="22983"/>
                  </a:lnTo>
                  <a:lnTo>
                    <a:pt x="672141" y="26972"/>
                  </a:lnTo>
                  <a:lnTo>
                    <a:pt x="697035" y="31621"/>
                  </a:lnTo>
                  <a:lnTo>
                    <a:pt x="721929" y="37034"/>
                  </a:lnTo>
                  <a:lnTo>
                    <a:pt x="746824" y="43323"/>
                  </a:lnTo>
                  <a:lnTo>
                    <a:pt x="771718" y="50619"/>
                  </a:lnTo>
                  <a:lnTo>
                    <a:pt x="796612" y="59061"/>
                  </a:lnTo>
                  <a:lnTo>
                    <a:pt x="821506" y="68807"/>
                  </a:lnTo>
                  <a:lnTo>
                    <a:pt x="846400" y="80023"/>
                  </a:lnTo>
                  <a:lnTo>
                    <a:pt x="871294" y="92887"/>
                  </a:lnTo>
                  <a:lnTo>
                    <a:pt x="896188" y="107585"/>
                  </a:lnTo>
                  <a:lnTo>
                    <a:pt x="921083" y="124302"/>
                  </a:lnTo>
                  <a:lnTo>
                    <a:pt x="945977" y="143219"/>
                  </a:lnTo>
                  <a:lnTo>
                    <a:pt x="970871" y="164503"/>
                  </a:lnTo>
                  <a:lnTo>
                    <a:pt x="995765" y="188297"/>
                  </a:lnTo>
                  <a:lnTo>
                    <a:pt x="1020659" y="214703"/>
                  </a:lnTo>
                  <a:lnTo>
                    <a:pt x="1045553" y="243776"/>
                  </a:lnTo>
                  <a:lnTo>
                    <a:pt x="1070447" y="275502"/>
                  </a:lnTo>
                  <a:lnTo>
                    <a:pt x="1095341" y="309793"/>
                  </a:lnTo>
                  <a:lnTo>
                    <a:pt x="1120236" y="346472"/>
                  </a:lnTo>
                  <a:lnTo>
                    <a:pt x="1145130" y="385272"/>
                  </a:lnTo>
                  <a:lnTo>
                    <a:pt x="1170024" y="425834"/>
                  </a:lnTo>
                  <a:lnTo>
                    <a:pt x="1194918" y="467722"/>
                  </a:lnTo>
                  <a:lnTo>
                    <a:pt x="1219812" y="510432"/>
                  </a:lnTo>
                  <a:lnTo>
                    <a:pt x="1244706" y="553422"/>
                  </a:lnTo>
                  <a:lnTo>
                    <a:pt x="1269600" y="596132"/>
                  </a:lnTo>
                  <a:lnTo>
                    <a:pt x="1294495" y="638020"/>
                  </a:lnTo>
                  <a:lnTo>
                    <a:pt x="1319389" y="678582"/>
                  </a:lnTo>
                  <a:lnTo>
                    <a:pt x="1344283" y="717382"/>
                  </a:lnTo>
                  <a:lnTo>
                    <a:pt x="1369177" y="754061"/>
                  </a:lnTo>
                  <a:lnTo>
                    <a:pt x="1394071" y="788352"/>
                  </a:lnTo>
                  <a:lnTo>
                    <a:pt x="1418965" y="820078"/>
                  </a:lnTo>
                  <a:lnTo>
                    <a:pt x="1443859" y="849151"/>
                  </a:lnTo>
                  <a:lnTo>
                    <a:pt x="1468754" y="875557"/>
                  </a:lnTo>
                  <a:lnTo>
                    <a:pt x="1493648" y="899351"/>
                  </a:lnTo>
                  <a:lnTo>
                    <a:pt x="1518542" y="920635"/>
                  </a:lnTo>
                  <a:lnTo>
                    <a:pt x="1543436" y="939552"/>
                  </a:lnTo>
                  <a:lnTo>
                    <a:pt x="1568330" y="956269"/>
                  </a:lnTo>
                  <a:lnTo>
                    <a:pt x="1593224" y="970967"/>
                  </a:lnTo>
                  <a:lnTo>
                    <a:pt x="1618118" y="983831"/>
                  </a:lnTo>
                  <a:lnTo>
                    <a:pt x="1643012" y="995047"/>
                  </a:lnTo>
                  <a:lnTo>
                    <a:pt x="1667907" y="1004793"/>
                  </a:lnTo>
                  <a:lnTo>
                    <a:pt x="1692801" y="1013235"/>
                  </a:lnTo>
                  <a:lnTo>
                    <a:pt x="1717695" y="1020530"/>
                  </a:lnTo>
                  <a:lnTo>
                    <a:pt x="1742589" y="1026820"/>
                  </a:lnTo>
                  <a:lnTo>
                    <a:pt x="1767483" y="1032233"/>
                  </a:lnTo>
                  <a:lnTo>
                    <a:pt x="1792377" y="1036882"/>
                  </a:lnTo>
                  <a:lnTo>
                    <a:pt x="1817271" y="1040871"/>
                  </a:lnTo>
                  <a:lnTo>
                    <a:pt x="1842166" y="1044289"/>
                  </a:lnTo>
                  <a:lnTo>
                    <a:pt x="1867060" y="1047215"/>
                  </a:lnTo>
                  <a:lnTo>
                    <a:pt x="1891954" y="1049717"/>
                  </a:lnTo>
                  <a:lnTo>
                    <a:pt x="1916848" y="1051855"/>
                  </a:lnTo>
                  <a:lnTo>
                    <a:pt x="1941742" y="1053680"/>
                  </a:lnTo>
                  <a:lnTo>
                    <a:pt x="1966636" y="1055239"/>
                  </a:lnTo>
                  <a:lnTo>
                    <a:pt x="1991530" y="1056568"/>
                  </a:lnTo>
                  <a:lnTo>
                    <a:pt x="2016425" y="1057702"/>
                  </a:lnTo>
                  <a:lnTo>
                    <a:pt x="2041319" y="1058668"/>
                  </a:lnTo>
                  <a:lnTo>
                    <a:pt x="2066213" y="1059492"/>
                  </a:lnTo>
                  <a:lnTo>
                    <a:pt x="2091107" y="1060193"/>
                  </a:lnTo>
                  <a:lnTo>
                    <a:pt x="2116001" y="1060791"/>
                  </a:lnTo>
                  <a:lnTo>
                    <a:pt x="2140895" y="1061300"/>
                  </a:lnTo>
                  <a:lnTo>
                    <a:pt x="2165789" y="1061734"/>
                  </a:lnTo>
                  <a:lnTo>
                    <a:pt x="2190683" y="1062103"/>
                  </a:lnTo>
                  <a:lnTo>
                    <a:pt x="2215578" y="1062417"/>
                  </a:lnTo>
                  <a:lnTo>
                    <a:pt x="2240472" y="1062684"/>
                  </a:lnTo>
                  <a:lnTo>
                    <a:pt x="2265366" y="1062912"/>
                  </a:lnTo>
                  <a:lnTo>
                    <a:pt x="2290260" y="1063106"/>
                  </a:lnTo>
                  <a:lnTo>
                    <a:pt x="2315154" y="1063271"/>
                  </a:lnTo>
                  <a:lnTo>
                    <a:pt x="2340048" y="1063411"/>
                  </a:lnTo>
                  <a:lnTo>
                    <a:pt x="2364942" y="1063530"/>
                  </a:lnTo>
                  <a:lnTo>
                    <a:pt x="2389837" y="1063632"/>
                  </a:lnTo>
                  <a:lnTo>
                    <a:pt x="2414731" y="1063718"/>
                  </a:lnTo>
                  <a:lnTo>
                    <a:pt x="2439625" y="1063792"/>
                  </a:lnTo>
                  <a:lnTo>
                    <a:pt x="2464519" y="1063854"/>
                  </a:lnTo>
                  <a:lnTo>
                    <a:pt x="2464519" y="1063854"/>
                  </a:lnTo>
                  <a:lnTo>
                    <a:pt x="2489413" y="1063792"/>
                  </a:lnTo>
                  <a:lnTo>
                    <a:pt x="2514307" y="1063718"/>
                  </a:lnTo>
                  <a:lnTo>
                    <a:pt x="2539201" y="1063632"/>
                  </a:lnTo>
                  <a:lnTo>
                    <a:pt x="2564096" y="1063530"/>
                  </a:lnTo>
                  <a:lnTo>
                    <a:pt x="2588990" y="1063411"/>
                  </a:lnTo>
                  <a:lnTo>
                    <a:pt x="2613884" y="1063271"/>
                  </a:lnTo>
                  <a:lnTo>
                    <a:pt x="2638778" y="1063106"/>
                  </a:lnTo>
                  <a:lnTo>
                    <a:pt x="2663672" y="1062912"/>
                  </a:lnTo>
                  <a:lnTo>
                    <a:pt x="2688566" y="1062684"/>
                  </a:lnTo>
                  <a:lnTo>
                    <a:pt x="2713460" y="1062417"/>
                  </a:lnTo>
                  <a:lnTo>
                    <a:pt x="2738354" y="1062103"/>
                  </a:lnTo>
                  <a:lnTo>
                    <a:pt x="2763249" y="1061734"/>
                  </a:lnTo>
                  <a:lnTo>
                    <a:pt x="2788143" y="1061300"/>
                  </a:lnTo>
                  <a:lnTo>
                    <a:pt x="2813037" y="1060791"/>
                  </a:lnTo>
                  <a:lnTo>
                    <a:pt x="2837931" y="1060193"/>
                  </a:lnTo>
                  <a:lnTo>
                    <a:pt x="2862825" y="1059492"/>
                  </a:lnTo>
                  <a:lnTo>
                    <a:pt x="2887719" y="1058668"/>
                  </a:lnTo>
                  <a:lnTo>
                    <a:pt x="2912613" y="1057702"/>
                  </a:lnTo>
                  <a:lnTo>
                    <a:pt x="2937508" y="1056568"/>
                  </a:lnTo>
                  <a:lnTo>
                    <a:pt x="2962402" y="1055239"/>
                  </a:lnTo>
                  <a:lnTo>
                    <a:pt x="2987296" y="1053680"/>
                  </a:lnTo>
                  <a:lnTo>
                    <a:pt x="3012190" y="1051855"/>
                  </a:lnTo>
                  <a:lnTo>
                    <a:pt x="3037084" y="1049717"/>
                  </a:lnTo>
                  <a:lnTo>
                    <a:pt x="3061978" y="1047215"/>
                  </a:lnTo>
                  <a:lnTo>
                    <a:pt x="3086872" y="1044289"/>
                  </a:lnTo>
                  <a:lnTo>
                    <a:pt x="3111767" y="1040871"/>
                  </a:lnTo>
                  <a:lnTo>
                    <a:pt x="3136661" y="1036882"/>
                  </a:lnTo>
                  <a:lnTo>
                    <a:pt x="3161555" y="1032233"/>
                  </a:lnTo>
                  <a:lnTo>
                    <a:pt x="3186449" y="1026820"/>
                  </a:lnTo>
                  <a:lnTo>
                    <a:pt x="3211343" y="1020530"/>
                  </a:lnTo>
                  <a:lnTo>
                    <a:pt x="3236237" y="1013235"/>
                  </a:lnTo>
                  <a:lnTo>
                    <a:pt x="3261131" y="1004793"/>
                  </a:lnTo>
                  <a:lnTo>
                    <a:pt x="3286025" y="995047"/>
                  </a:lnTo>
                  <a:lnTo>
                    <a:pt x="3310920" y="983831"/>
                  </a:lnTo>
                  <a:lnTo>
                    <a:pt x="3335814" y="970967"/>
                  </a:lnTo>
                  <a:lnTo>
                    <a:pt x="3360708" y="956269"/>
                  </a:lnTo>
                  <a:lnTo>
                    <a:pt x="3385602" y="939552"/>
                  </a:lnTo>
                  <a:lnTo>
                    <a:pt x="3410496" y="920635"/>
                  </a:lnTo>
                  <a:lnTo>
                    <a:pt x="3435390" y="899351"/>
                  </a:lnTo>
                  <a:lnTo>
                    <a:pt x="3460284" y="875557"/>
                  </a:lnTo>
                  <a:lnTo>
                    <a:pt x="3485179" y="849151"/>
                  </a:lnTo>
                  <a:lnTo>
                    <a:pt x="3510073" y="820078"/>
                  </a:lnTo>
                  <a:lnTo>
                    <a:pt x="3534967" y="788352"/>
                  </a:lnTo>
                  <a:lnTo>
                    <a:pt x="3559861" y="754061"/>
                  </a:lnTo>
                  <a:lnTo>
                    <a:pt x="3584755" y="717382"/>
                  </a:lnTo>
                  <a:lnTo>
                    <a:pt x="3609649" y="678582"/>
                  </a:lnTo>
                  <a:lnTo>
                    <a:pt x="3634543" y="638020"/>
                  </a:lnTo>
                  <a:lnTo>
                    <a:pt x="3659438" y="596132"/>
                  </a:lnTo>
                  <a:lnTo>
                    <a:pt x="3684332" y="553422"/>
                  </a:lnTo>
                  <a:lnTo>
                    <a:pt x="3709226" y="510432"/>
                  </a:lnTo>
                  <a:lnTo>
                    <a:pt x="3734120" y="467722"/>
                  </a:lnTo>
                  <a:lnTo>
                    <a:pt x="3759014" y="425834"/>
                  </a:lnTo>
                  <a:lnTo>
                    <a:pt x="3783908" y="385272"/>
                  </a:lnTo>
                  <a:lnTo>
                    <a:pt x="3808802" y="346472"/>
                  </a:lnTo>
                  <a:lnTo>
                    <a:pt x="3833696" y="309793"/>
                  </a:lnTo>
                  <a:lnTo>
                    <a:pt x="3858591" y="275502"/>
                  </a:lnTo>
                  <a:lnTo>
                    <a:pt x="3883485" y="243776"/>
                  </a:lnTo>
                  <a:lnTo>
                    <a:pt x="3908379" y="214703"/>
                  </a:lnTo>
                  <a:lnTo>
                    <a:pt x="3933273" y="188297"/>
                  </a:lnTo>
                  <a:lnTo>
                    <a:pt x="3958167" y="164503"/>
                  </a:lnTo>
                  <a:lnTo>
                    <a:pt x="3983061" y="143219"/>
                  </a:lnTo>
                  <a:lnTo>
                    <a:pt x="4007955" y="124302"/>
                  </a:lnTo>
                  <a:lnTo>
                    <a:pt x="4032850" y="107585"/>
                  </a:lnTo>
                  <a:lnTo>
                    <a:pt x="4057744" y="92887"/>
                  </a:lnTo>
                  <a:lnTo>
                    <a:pt x="4082638" y="80023"/>
                  </a:lnTo>
                  <a:lnTo>
                    <a:pt x="4107532" y="68807"/>
                  </a:lnTo>
                  <a:lnTo>
                    <a:pt x="4132426" y="59061"/>
                  </a:lnTo>
                  <a:lnTo>
                    <a:pt x="4157320" y="50619"/>
                  </a:lnTo>
                  <a:lnTo>
                    <a:pt x="4182214" y="43323"/>
                  </a:lnTo>
                  <a:lnTo>
                    <a:pt x="4207109" y="37034"/>
                  </a:lnTo>
                  <a:lnTo>
                    <a:pt x="4232003" y="31621"/>
                  </a:lnTo>
                  <a:lnTo>
                    <a:pt x="4256897" y="26972"/>
                  </a:lnTo>
                  <a:lnTo>
                    <a:pt x="4281791" y="22983"/>
                  </a:lnTo>
                  <a:lnTo>
                    <a:pt x="4306685" y="19565"/>
                  </a:lnTo>
                  <a:lnTo>
                    <a:pt x="4331579" y="16639"/>
                  </a:lnTo>
                  <a:lnTo>
                    <a:pt x="4356473" y="14137"/>
                  </a:lnTo>
                  <a:lnTo>
                    <a:pt x="4381367" y="11999"/>
                  </a:lnTo>
                  <a:lnTo>
                    <a:pt x="4406262" y="10173"/>
                  </a:lnTo>
                  <a:lnTo>
                    <a:pt x="4431156" y="8615"/>
                  </a:lnTo>
                  <a:lnTo>
                    <a:pt x="4456050" y="7286"/>
                  </a:lnTo>
                  <a:lnTo>
                    <a:pt x="4480944" y="6152"/>
                  </a:lnTo>
                  <a:lnTo>
                    <a:pt x="4505838" y="5186"/>
                  </a:lnTo>
                  <a:lnTo>
                    <a:pt x="4530732" y="4362"/>
                  </a:lnTo>
                  <a:lnTo>
                    <a:pt x="4555626" y="3661"/>
                  </a:lnTo>
                  <a:lnTo>
                    <a:pt x="4580521" y="3063"/>
                  </a:lnTo>
                  <a:lnTo>
                    <a:pt x="4605415" y="2554"/>
                  </a:lnTo>
                  <a:lnTo>
                    <a:pt x="4630309" y="2120"/>
                  </a:lnTo>
                  <a:lnTo>
                    <a:pt x="4655203" y="1751"/>
                  </a:lnTo>
                  <a:lnTo>
                    <a:pt x="4680097" y="1437"/>
                  </a:lnTo>
                  <a:lnTo>
                    <a:pt x="4704991" y="1170"/>
                  </a:lnTo>
                  <a:lnTo>
                    <a:pt x="4729885" y="942"/>
                  </a:lnTo>
                  <a:lnTo>
                    <a:pt x="4754780" y="748"/>
                  </a:lnTo>
                  <a:lnTo>
                    <a:pt x="4779674" y="583"/>
                  </a:lnTo>
                  <a:lnTo>
                    <a:pt x="4804568" y="443"/>
                  </a:lnTo>
                  <a:lnTo>
                    <a:pt x="4829462" y="324"/>
                  </a:lnTo>
                  <a:lnTo>
                    <a:pt x="4854356" y="222"/>
                  </a:lnTo>
                  <a:lnTo>
                    <a:pt x="4879250" y="136"/>
                  </a:lnTo>
                  <a:lnTo>
                    <a:pt x="4904144" y="62"/>
                  </a:lnTo>
                  <a:lnTo>
                    <a:pt x="4929038" y="0"/>
                  </a:lnTo>
                </a:path>
              </a:pathLst>
            </a:custGeom>
            <a:ln w="40651" cap="flat">
              <a:solidFill>
                <a:srgbClr val="FF61CC">
                  <a:alpha val="100000"/>
                </a:srgbClr>
              </a:solidFill>
              <a:prstDash val="solid"/>
              <a:round/>
            </a:ln>
          </p:spPr>
          <p:txBody>
            <a:bodyPr/>
            <a:lstStyle/>
            <a:p/>
          </p:txBody>
        </p:sp>
        <p:sp>
          <p:nvSpPr>
            <p:cNvPr id="50" name="pl50"/>
            <p:cNvSpPr/>
            <p:nvPr/>
          </p:nvSpPr>
          <p:spPr>
            <a:xfrm>
              <a:off x="2420208" y="3673019"/>
              <a:ext cx="4929038" cy="851369"/>
            </a:xfrm>
            <a:custGeom>
              <a:avLst/>
              <a:pathLst>
                <a:path w="4929038" h="851369">
                  <a:moveTo>
                    <a:pt x="0" y="851369"/>
                  </a:moveTo>
                  <a:lnTo>
                    <a:pt x="24894" y="851332"/>
                  </a:lnTo>
                  <a:lnTo>
                    <a:pt x="49788" y="851287"/>
                  </a:lnTo>
                  <a:lnTo>
                    <a:pt x="74682" y="851235"/>
                  </a:lnTo>
                  <a:lnTo>
                    <a:pt x="99576" y="851175"/>
                  </a:lnTo>
                  <a:lnTo>
                    <a:pt x="124470" y="851103"/>
                  </a:lnTo>
                  <a:lnTo>
                    <a:pt x="149364" y="851019"/>
                  </a:lnTo>
                  <a:lnTo>
                    <a:pt x="174258" y="850920"/>
                  </a:lnTo>
                  <a:lnTo>
                    <a:pt x="199153" y="850804"/>
                  </a:lnTo>
                  <a:lnTo>
                    <a:pt x="224047" y="850667"/>
                  </a:lnTo>
                  <a:lnTo>
                    <a:pt x="248941" y="850506"/>
                  </a:lnTo>
                  <a:lnTo>
                    <a:pt x="273835" y="850318"/>
                  </a:lnTo>
                  <a:lnTo>
                    <a:pt x="298729" y="850097"/>
                  </a:lnTo>
                  <a:lnTo>
                    <a:pt x="323623" y="849836"/>
                  </a:lnTo>
                  <a:lnTo>
                    <a:pt x="348517" y="849531"/>
                  </a:lnTo>
                  <a:lnTo>
                    <a:pt x="373412" y="849172"/>
                  </a:lnTo>
                  <a:lnTo>
                    <a:pt x="398306" y="848751"/>
                  </a:lnTo>
                  <a:lnTo>
                    <a:pt x="423200" y="848257"/>
                  </a:lnTo>
                  <a:lnTo>
                    <a:pt x="448094" y="847677"/>
                  </a:lnTo>
                  <a:lnTo>
                    <a:pt x="472988" y="846997"/>
                  </a:lnTo>
                  <a:lnTo>
                    <a:pt x="497882" y="846200"/>
                  </a:lnTo>
                  <a:lnTo>
                    <a:pt x="522776" y="845265"/>
                  </a:lnTo>
                  <a:lnTo>
                    <a:pt x="547670" y="844169"/>
                  </a:lnTo>
                  <a:lnTo>
                    <a:pt x="572565" y="842886"/>
                  </a:lnTo>
                  <a:lnTo>
                    <a:pt x="597459" y="841385"/>
                  </a:lnTo>
                  <a:lnTo>
                    <a:pt x="622353" y="839630"/>
                  </a:lnTo>
                  <a:lnTo>
                    <a:pt x="647247" y="837579"/>
                  </a:lnTo>
                  <a:lnTo>
                    <a:pt x="672141" y="835186"/>
                  </a:lnTo>
                  <a:lnTo>
                    <a:pt x="697035" y="832396"/>
                  </a:lnTo>
                  <a:lnTo>
                    <a:pt x="721929" y="829148"/>
                  </a:lnTo>
                  <a:lnTo>
                    <a:pt x="746824" y="825375"/>
                  </a:lnTo>
                  <a:lnTo>
                    <a:pt x="771718" y="820998"/>
                  </a:lnTo>
                  <a:lnTo>
                    <a:pt x="796612" y="815932"/>
                  </a:lnTo>
                  <a:lnTo>
                    <a:pt x="821506" y="810085"/>
                  </a:lnTo>
                  <a:lnTo>
                    <a:pt x="846400" y="803355"/>
                  </a:lnTo>
                  <a:lnTo>
                    <a:pt x="871294" y="795637"/>
                  </a:lnTo>
                  <a:lnTo>
                    <a:pt x="896188" y="786818"/>
                  </a:lnTo>
                  <a:lnTo>
                    <a:pt x="921083" y="776788"/>
                  </a:lnTo>
                  <a:lnTo>
                    <a:pt x="945977" y="765438"/>
                  </a:lnTo>
                  <a:lnTo>
                    <a:pt x="970871" y="752667"/>
                  </a:lnTo>
                  <a:lnTo>
                    <a:pt x="995765" y="738391"/>
                  </a:lnTo>
                  <a:lnTo>
                    <a:pt x="1020659" y="722547"/>
                  </a:lnTo>
                  <a:lnTo>
                    <a:pt x="1045553" y="705103"/>
                  </a:lnTo>
                  <a:lnTo>
                    <a:pt x="1070447" y="686067"/>
                  </a:lnTo>
                  <a:lnTo>
                    <a:pt x="1095341" y="665493"/>
                  </a:lnTo>
                  <a:lnTo>
                    <a:pt x="1120236" y="643485"/>
                  </a:lnTo>
                  <a:lnTo>
                    <a:pt x="1145130" y="620206"/>
                  </a:lnTo>
                  <a:lnTo>
                    <a:pt x="1170024" y="595868"/>
                  </a:lnTo>
                  <a:lnTo>
                    <a:pt x="1194918" y="570736"/>
                  </a:lnTo>
                  <a:lnTo>
                    <a:pt x="1219812" y="545109"/>
                  </a:lnTo>
                  <a:lnTo>
                    <a:pt x="1244706" y="519316"/>
                  </a:lnTo>
                  <a:lnTo>
                    <a:pt x="1269600" y="493689"/>
                  </a:lnTo>
                  <a:lnTo>
                    <a:pt x="1294495" y="468557"/>
                  </a:lnTo>
                  <a:lnTo>
                    <a:pt x="1319389" y="444219"/>
                  </a:lnTo>
                  <a:lnTo>
                    <a:pt x="1344283" y="420940"/>
                  </a:lnTo>
                  <a:lnTo>
                    <a:pt x="1369177" y="398932"/>
                  </a:lnTo>
                  <a:lnTo>
                    <a:pt x="1394071" y="378358"/>
                  </a:lnTo>
                  <a:lnTo>
                    <a:pt x="1418965" y="359322"/>
                  </a:lnTo>
                  <a:lnTo>
                    <a:pt x="1443859" y="341878"/>
                  </a:lnTo>
                  <a:lnTo>
                    <a:pt x="1468754" y="326034"/>
                  </a:lnTo>
                  <a:lnTo>
                    <a:pt x="1493648" y="311758"/>
                  </a:lnTo>
                  <a:lnTo>
                    <a:pt x="1518542" y="298988"/>
                  </a:lnTo>
                  <a:lnTo>
                    <a:pt x="1543436" y="287637"/>
                  </a:lnTo>
                  <a:lnTo>
                    <a:pt x="1568330" y="277607"/>
                  </a:lnTo>
                  <a:lnTo>
                    <a:pt x="1593224" y="268789"/>
                  </a:lnTo>
                  <a:lnTo>
                    <a:pt x="1618118" y="261070"/>
                  </a:lnTo>
                  <a:lnTo>
                    <a:pt x="1643012" y="254340"/>
                  </a:lnTo>
                  <a:lnTo>
                    <a:pt x="1667907" y="248493"/>
                  </a:lnTo>
                  <a:lnTo>
                    <a:pt x="1692801" y="243428"/>
                  </a:lnTo>
                  <a:lnTo>
                    <a:pt x="1717695" y="239050"/>
                  </a:lnTo>
                  <a:lnTo>
                    <a:pt x="1742589" y="235277"/>
                  </a:lnTo>
                  <a:lnTo>
                    <a:pt x="1767483" y="232029"/>
                  </a:lnTo>
                  <a:lnTo>
                    <a:pt x="1792377" y="229239"/>
                  </a:lnTo>
                  <a:lnTo>
                    <a:pt x="1817271" y="226846"/>
                  </a:lnTo>
                  <a:lnTo>
                    <a:pt x="1842166" y="224795"/>
                  </a:lnTo>
                  <a:lnTo>
                    <a:pt x="1867060" y="223040"/>
                  </a:lnTo>
                  <a:lnTo>
                    <a:pt x="1891954" y="221539"/>
                  </a:lnTo>
                  <a:lnTo>
                    <a:pt x="1916848" y="220256"/>
                  </a:lnTo>
                  <a:lnTo>
                    <a:pt x="1941742" y="219160"/>
                  </a:lnTo>
                  <a:lnTo>
                    <a:pt x="1966636" y="218225"/>
                  </a:lnTo>
                  <a:lnTo>
                    <a:pt x="1991530" y="217428"/>
                  </a:lnTo>
                  <a:lnTo>
                    <a:pt x="2016425" y="216748"/>
                  </a:lnTo>
                  <a:lnTo>
                    <a:pt x="2041319" y="216168"/>
                  </a:lnTo>
                  <a:lnTo>
                    <a:pt x="2066213" y="215674"/>
                  </a:lnTo>
                  <a:lnTo>
                    <a:pt x="2091107" y="215253"/>
                  </a:lnTo>
                  <a:lnTo>
                    <a:pt x="2116001" y="214894"/>
                  </a:lnTo>
                  <a:lnTo>
                    <a:pt x="2140895" y="214589"/>
                  </a:lnTo>
                  <a:lnTo>
                    <a:pt x="2165789" y="214329"/>
                  </a:lnTo>
                  <a:lnTo>
                    <a:pt x="2190683" y="214107"/>
                  </a:lnTo>
                  <a:lnTo>
                    <a:pt x="2215578" y="213919"/>
                  </a:lnTo>
                  <a:lnTo>
                    <a:pt x="2240472" y="213758"/>
                  </a:lnTo>
                  <a:lnTo>
                    <a:pt x="2265366" y="213622"/>
                  </a:lnTo>
                  <a:lnTo>
                    <a:pt x="2290260" y="213505"/>
                  </a:lnTo>
                  <a:lnTo>
                    <a:pt x="2315154" y="213406"/>
                  </a:lnTo>
                  <a:lnTo>
                    <a:pt x="2340048" y="213322"/>
                  </a:lnTo>
                  <a:lnTo>
                    <a:pt x="2364942" y="213251"/>
                  </a:lnTo>
                  <a:lnTo>
                    <a:pt x="2389837" y="213190"/>
                  </a:lnTo>
                  <a:lnTo>
                    <a:pt x="2414731" y="213138"/>
                  </a:lnTo>
                  <a:lnTo>
                    <a:pt x="2439625" y="213094"/>
                  </a:lnTo>
                  <a:lnTo>
                    <a:pt x="2464519" y="213056"/>
                  </a:lnTo>
                  <a:lnTo>
                    <a:pt x="2464519" y="212770"/>
                  </a:lnTo>
                  <a:lnTo>
                    <a:pt x="2489413" y="212758"/>
                  </a:lnTo>
                  <a:lnTo>
                    <a:pt x="2514307" y="212743"/>
                  </a:lnTo>
                  <a:lnTo>
                    <a:pt x="2539201" y="212726"/>
                  </a:lnTo>
                  <a:lnTo>
                    <a:pt x="2564096" y="212706"/>
                  </a:lnTo>
                  <a:lnTo>
                    <a:pt x="2588990" y="212682"/>
                  </a:lnTo>
                  <a:lnTo>
                    <a:pt x="2613884" y="212654"/>
                  </a:lnTo>
                  <a:lnTo>
                    <a:pt x="2638778" y="212621"/>
                  </a:lnTo>
                  <a:lnTo>
                    <a:pt x="2663672" y="212582"/>
                  </a:lnTo>
                  <a:lnTo>
                    <a:pt x="2688566" y="212536"/>
                  </a:lnTo>
                  <a:lnTo>
                    <a:pt x="2713460" y="212483"/>
                  </a:lnTo>
                  <a:lnTo>
                    <a:pt x="2738354" y="212420"/>
                  </a:lnTo>
                  <a:lnTo>
                    <a:pt x="2763249" y="212346"/>
                  </a:lnTo>
                  <a:lnTo>
                    <a:pt x="2788143" y="212260"/>
                  </a:lnTo>
                  <a:lnTo>
                    <a:pt x="2813037" y="212158"/>
                  </a:lnTo>
                  <a:lnTo>
                    <a:pt x="2837931" y="212038"/>
                  </a:lnTo>
                  <a:lnTo>
                    <a:pt x="2862825" y="211898"/>
                  </a:lnTo>
                  <a:lnTo>
                    <a:pt x="2887719" y="211733"/>
                  </a:lnTo>
                  <a:lnTo>
                    <a:pt x="2912613" y="211540"/>
                  </a:lnTo>
                  <a:lnTo>
                    <a:pt x="2937508" y="211313"/>
                  </a:lnTo>
                  <a:lnTo>
                    <a:pt x="2962402" y="211047"/>
                  </a:lnTo>
                  <a:lnTo>
                    <a:pt x="2987296" y="210736"/>
                  </a:lnTo>
                  <a:lnTo>
                    <a:pt x="3012190" y="210371"/>
                  </a:lnTo>
                  <a:lnTo>
                    <a:pt x="3037084" y="209943"/>
                  </a:lnTo>
                  <a:lnTo>
                    <a:pt x="3061978" y="209443"/>
                  </a:lnTo>
                  <a:lnTo>
                    <a:pt x="3086872" y="208857"/>
                  </a:lnTo>
                  <a:lnTo>
                    <a:pt x="3111767" y="208174"/>
                  </a:lnTo>
                  <a:lnTo>
                    <a:pt x="3136661" y="207376"/>
                  </a:lnTo>
                  <a:lnTo>
                    <a:pt x="3161555" y="206446"/>
                  </a:lnTo>
                  <a:lnTo>
                    <a:pt x="3186449" y="205364"/>
                  </a:lnTo>
                  <a:lnTo>
                    <a:pt x="3211343" y="204106"/>
                  </a:lnTo>
                  <a:lnTo>
                    <a:pt x="3236237" y="202647"/>
                  </a:lnTo>
                  <a:lnTo>
                    <a:pt x="3261131" y="200958"/>
                  </a:lnTo>
                  <a:lnTo>
                    <a:pt x="3286025" y="199009"/>
                  </a:lnTo>
                  <a:lnTo>
                    <a:pt x="3310920" y="196766"/>
                  </a:lnTo>
                  <a:lnTo>
                    <a:pt x="3335814" y="194193"/>
                  </a:lnTo>
                  <a:lnTo>
                    <a:pt x="3360708" y="191253"/>
                  </a:lnTo>
                  <a:lnTo>
                    <a:pt x="3385602" y="187910"/>
                  </a:lnTo>
                  <a:lnTo>
                    <a:pt x="3410496" y="184127"/>
                  </a:lnTo>
                  <a:lnTo>
                    <a:pt x="3435390" y="179870"/>
                  </a:lnTo>
                  <a:lnTo>
                    <a:pt x="3460284" y="175111"/>
                  </a:lnTo>
                  <a:lnTo>
                    <a:pt x="3485179" y="169830"/>
                  </a:lnTo>
                  <a:lnTo>
                    <a:pt x="3510073" y="164015"/>
                  </a:lnTo>
                  <a:lnTo>
                    <a:pt x="3534967" y="157670"/>
                  </a:lnTo>
                  <a:lnTo>
                    <a:pt x="3559861" y="150812"/>
                  </a:lnTo>
                  <a:lnTo>
                    <a:pt x="3584755" y="143476"/>
                  </a:lnTo>
                  <a:lnTo>
                    <a:pt x="3609649" y="135716"/>
                  </a:lnTo>
                  <a:lnTo>
                    <a:pt x="3634543" y="127604"/>
                  </a:lnTo>
                  <a:lnTo>
                    <a:pt x="3659438" y="119226"/>
                  </a:lnTo>
                  <a:lnTo>
                    <a:pt x="3684332" y="110684"/>
                  </a:lnTo>
                  <a:lnTo>
                    <a:pt x="3709226" y="102086"/>
                  </a:lnTo>
                  <a:lnTo>
                    <a:pt x="3734120" y="93544"/>
                  </a:lnTo>
                  <a:lnTo>
                    <a:pt x="3759014" y="85166"/>
                  </a:lnTo>
                  <a:lnTo>
                    <a:pt x="3783908" y="77054"/>
                  </a:lnTo>
                  <a:lnTo>
                    <a:pt x="3808802" y="69294"/>
                  </a:lnTo>
                  <a:lnTo>
                    <a:pt x="3833696" y="61958"/>
                  </a:lnTo>
                  <a:lnTo>
                    <a:pt x="3858591" y="55100"/>
                  </a:lnTo>
                  <a:lnTo>
                    <a:pt x="3883485" y="48755"/>
                  </a:lnTo>
                  <a:lnTo>
                    <a:pt x="3908379" y="42940"/>
                  </a:lnTo>
                  <a:lnTo>
                    <a:pt x="3933273" y="37659"/>
                  </a:lnTo>
                  <a:lnTo>
                    <a:pt x="3958167" y="32900"/>
                  </a:lnTo>
                  <a:lnTo>
                    <a:pt x="3983061" y="28643"/>
                  </a:lnTo>
                  <a:lnTo>
                    <a:pt x="4007955" y="24860"/>
                  </a:lnTo>
                  <a:lnTo>
                    <a:pt x="4032850" y="21517"/>
                  </a:lnTo>
                  <a:lnTo>
                    <a:pt x="4057744" y="18577"/>
                  </a:lnTo>
                  <a:lnTo>
                    <a:pt x="4082638" y="16004"/>
                  </a:lnTo>
                  <a:lnTo>
                    <a:pt x="4107532" y="13761"/>
                  </a:lnTo>
                  <a:lnTo>
                    <a:pt x="4132426" y="11812"/>
                  </a:lnTo>
                  <a:lnTo>
                    <a:pt x="4157320" y="10123"/>
                  </a:lnTo>
                  <a:lnTo>
                    <a:pt x="4182214" y="8664"/>
                  </a:lnTo>
                  <a:lnTo>
                    <a:pt x="4207109" y="7406"/>
                  </a:lnTo>
                  <a:lnTo>
                    <a:pt x="4232003" y="6324"/>
                  </a:lnTo>
                  <a:lnTo>
                    <a:pt x="4256897" y="5394"/>
                  </a:lnTo>
                  <a:lnTo>
                    <a:pt x="4281791" y="4596"/>
                  </a:lnTo>
                  <a:lnTo>
                    <a:pt x="4306685" y="3913"/>
                  </a:lnTo>
                  <a:lnTo>
                    <a:pt x="4331579" y="3327"/>
                  </a:lnTo>
                  <a:lnTo>
                    <a:pt x="4356473" y="2827"/>
                  </a:lnTo>
                  <a:lnTo>
                    <a:pt x="4381367" y="2399"/>
                  </a:lnTo>
                  <a:lnTo>
                    <a:pt x="4406262" y="2034"/>
                  </a:lnTo>
                  <a:lnTo>
                    <a:pt x="4431156" y="1723"/>
                  </a:lnTo>
                  <a:lnTo>
                    <a:pt x="4456050" y="1457"/>
                  </a:lnTo>
                  <a:lnTo>
                    <a:pt x="4480944" y="1230"/>
                  </a:lnTo>
                  <a:lnTo>
                    <a:pt x="4505838" y="1037"/>
                  </a:lnTo>
                  <a:lnTo>
                    <a:pt x="4530732" y="872"/>
                  </a:lnTo>
                  <a:lnTo>
                    <a:pt x="4555626" y="732"/>
                  </a:lnTo>
                  <a:lnTo>
                    <a:pt x="4580521" y="612"/>
                  </a:lnTo>
                  <a:lnTo>
                    <a:pt x="4605415" y="510"/>
                  </a:lnTo>
                  <a:lnTo>
                    <a:pt x="4630309" y="424"/>
                  </a:lnTo>
                  <a:lnTo>
                    <a:pt x="4655203" y="350"/>
                  </a:lnTo>
                  <a:lnTo>
                    <a:pt x="4680097" y="287"/>
                  </a:lnTo>
                  <a:lnTo>
                    <a:pt x="4704991" y="234"/>
                  </a:lnTo>
                  <a:lnTo>
                    <a:pt x="4729885" y="188"/>
                  </a:lnTo>
                  <a:lnTo>
                    <a:pt x="4754780" y="149"/>
                  </a:lnTo>
                  <a:lnTo>
                    <a:pt x="4779674" y="116"/>
                  </a:lnTo>
                  <a:lnTo>
                    <a:pt x="4804568" y="88"/>
                  </a:lnTo>
                  <a:lnTo>
                    <a:pt x="4829462" y="64"/>
                  </a:lnTo>
                  <a:lnTo>
                    <a:pt x="4854356" y="44"/>
                  </a:lnTo>
                  <a:lnTo>
                    <a:pt x="4879250" y="27"/>
                  </a:lnTo>
                  <a:lnTo>
                    <a:pt x="4904144" y="12"/>
                  </a:lnTo>
                  <a:lnTo>
                    <a:pt x="4929038" y="0"/>
                  </a:lnTo>
                </a:path>
              </a:pathLst>
            </a:custGeom>
            <a:ln w="40651" cap="flat">
              <a:solidFill>
                <a:srgbClr val="FF64B0">
                  <a:alpha val="100000"/>
                </a:srgbClr>
              </a:solidFill>
              <a:prstDash val="solid"/>
              <a:round/>
            </a:ln>
          </p:spPr>
          <p:txBody>
            <a:bodyPr/>
            <a:lstStyle/>
            <a:p/>
          </p:txBody>
        </p:sp>
        <p:sp>
          <p:nvSpPr>
            <p:cNvPr id="51" name="pl51"/>
            <p:cNvSpPr/>
            <p:nvPr/>
          </p:nvSpPr>
          <p:spPr>
            <a:xfrm>
              <a:off x="2420208" y="3034349"/>
              <a:ext cx="4929038" cy="638384"/>
            </a:xfrm>
            <a:custGeom>
              <a:avLst/>
              <a:pathLst>
                <a:path w="4929038" h="638384">
                  <a:moveTo>
                    <a:pt x="0" y="638384"/>
                  </a:moveTo>
                  <a:lnTo>
                    <a:pt x="24894" y="638346"/>
                  </a:lnTo>
                  <a:lnTo>
                    <a:pt x="49788" y="638302"/>
                  </a:lnTo>
                  <a:lnTo>
                    <a:pt x="74682" y="638250"/>
                  </a:lnTo>
                  <a:lnTo>
                    <a:pt x="99576" y="638189"/>
                  </a:lnTo>
                  <a:lnTo>
                    <a:pt x="124470" y="638118"/>
                  </a:lnTo>
                  <a:lnTo>
                    <a:pt x="149364" y="638034"/>
                  </a:lnTo>
                  <a:lnTo>
                    <a:pt x="174258" y="637935"/>
                  </a:lnTo>
                  <a:lnTo>
                    <a:pt x="199153" y="637818"/>
                  </a:lnTo>
                  <a:lnTo>
                    <a:pt x="224047" y="637682"/>
                  </a:lnTo>
                  <a:lnTo>
                    <a:pt x="248941" y="637521"/>
                  </a:lnTo>
                  <a:lnTo>
                    <a:pt x="273835" y="637333"/>
                  </a:lnTo>
                  <a:lnTo>
                    <a:pt x="298729" y="637111"/>
                  </a:lnTo>
                  <a:lnTo>
                    <a:pt x="323623" y="636851"/>
                  </a:lnTo>
                  <a:lnTo>
                    <a:pt x="348517" y="636546"/>
                  </a:lnTo>
                  <a:lnTo>
                    <a:pt x="373412" y="636187"/>
                  </a:lnTo>
                  <a:lnTo>
                    <a:pt x="398306" y="635766"/>
                  </a:lnTo>
                  <a:lnTo>
                    <a:pt x="423200" y="635272"/>
                  </a:lnTo>
                  <a:lnTo>
                    <a:pt x="448094" y="634692"/>
                  </a:lnTo>
                  <a:lnTo>
                    <a:pt x="472988" y="634012"/>
                  </a:lnTo>
                  <a:lnTo>
                    <a:pt x="497882" y="633214"/>
                  </a:lnTo>
                  <a:lnTo>
                    <a:pt x="522776" y="632279"/>
                  </a:lnTo>
                  <a:lnTo>
                    <a:pt x="547670" y="631184"/>
                  </a:lnTo>
                  <a:lnTo>
                    <a:pt x="572565" y="629901"/>
                  </a:lnTo>
                  <a:lnTo>
                    <a:pt x="597459" y="628400"/>
                  </a:lnTo>
                  <a:lnTo>
                    <a:pt x="622353" y="626645"/>
                  </a:lnTo>
                  <a:lnTo>
                    <a:pt x="647247" y="624594"/>
                  </a:lnTo>
                  <a:lnTo>
                    <a:pt x="672141" y="622201"/>
                  </a:lnTo>
                  <a:lnTo>
                    <a:pt x="697035" y="619411"/>
                  </a:lnTo>
                  <a:lnTo>
                    <a:pt x="721929" y="616163"/>
                  </a:lnTo>
                  <a:lnTo>
                    <a:pt x="746824" y="612389"/>
                  </a:lnTo>
                  <a:lnTo>
                    <a:pt x="771718" y="608012"/>
                  </a:lnTo>
                  <a:lnTo>
                    <a:pt x="796612" y="602947"/>
                  </a:lnTo>
                  <a:lnTo>
                    <a:pt x="821506" y="597100"/>
                  </a:lnTo>
                  <a:lnTo>
                    <a:pt x="846400" y="590370"/>
                  </a:lnTo>
                  <a:lnTo>
                    <a:pt x="871294" y="582651"/>
                  </a:lnTo>
                  <a:lnTo>
                    <a:pt x="896188" y="573833"/>
                  </a:lnTo>
                  <a:lnTo>
                    <a:pt x="921083" y="563803"/>
                  </a:lnTo>
                  <a:lnTo>
                    <a:pt x="945977" y="552452"/>
                  </a:lnTo>
                  <a:lnTo>
                    <a:pt x="970871" y="539682"/>
                  </a:lnTo>
                  <a:lnTo>
                    <a:pt x="995765" y="525406"/>
                  </a:lnTo>
                  <a:lnTo>
                    <a:pt x="1020659" y="509562"/>
                  </a:lnTo>
                  <a:lnTo>
                    <a:pt x="1045553" y="492118"/>
                  </a:lnTo>
                  <a:lnTo>
                    <a:pt x="1070447" y="473082"/>
                  </a:lnTo>
                  <a:lnTo>
                    <a:pt x="1095341" y="452508"/>
                  </a:lnTo>
                  <a:lnTo>
                    <a:pt x="1120236" y="430500"/>
                  </a:lnTo>
                  <a:lnTo>
                    <a:pt x="1145130" y="407221"/>
                  </a:lnTo>
                  <a:lnTo>
                    <a:pt x="1170024" y="382883"/>
                  </a:lnTo>
                  <a:lnTo>
                    <a:pt x="1194918" y="357751"/>
                  </a:lnTo>
                  <a:lnTo>
                    <a:pt x="1219812" y="332124"/>
                  </a:lnTo>
                  <a:lnTo>
                    <a:pt x="1244706" y="306331"/>
                  </a:lnTo>
                  <a:lnTo>
                    <a:pt x="1269600" y="280704"/>
                  </a:lnTo>
                  <a:lnTo>
                    <a:pt x="1294495" y="255572"/>
                  </a:lnTo>
                  <a:lnTo>
                    <a:pt x="1319389" y="231234"/>
                  </a:lnTo>
                  <a:lnTo>
                    <a:pt x="1344283" y="207954"/>
                  </a:lnTo>
                  <a:lnTo>
                    <a:pt x="1369177" y="185947"/>
                  </a:lnTo>
                  <a:lnTo>
                    <a:pt x="1394071" y="165373"/>
                  </a:lnTo>
                  <a:lnTo>
                    <a:pt x="1418965" y="146337"/>
                  </a:lnTo>
                  <a:lnTo>
                    <a:pt x="1443859" y="128893"/>
                  </a:lnTo>
                  <a:lnTo>
                    <a:pt x="1468754" y="113049"/>
                  </a:lnTo>
                  <a:lnTo>
                    <a:pt x="1493648" y="98773"/>
                  </a:lnTo>
                  <a:lnTo>
                    <a:pt x="1518542" y="86002"/>
                  </a:lnTo>
                  <a:lnTo>
                    <a:pt x="1543436" y="74652"/>
                  </a:lnTo>
                  <a:lnTo>
                    <a:pt x="1568330" y="64622"/>
                  </a:lnTo>
                  <a:lnTo>
                    <a:pt x="1593224" y="55803"/>
                  </a:lnTo>
                  <a:lnTo>
                    <a:pt x="1618118" y="48085"/>
                  </a:lnTo>
                  <a:lnTo>
                    <a:pt x="1643012" y="41355"/>
                  </a:lnTo>
                  <a:lnTo>
                    <a:pt x="1667907" y="35508"/>
                  </a:lnTo>
                  <a:lnTo>
                    <a:pt x="1692801" y="30442"/>
                  </a:lnTo>
                  <a:lnTo>
                    <a:pt x="1717695" y="26065"/>
                  </a:lnTo>
                  <a:lnTo>
                    <a:pt x="1742589" y="22291"/>
                  </a:lnTo>
                  <a:lnTo>
                    <a:pt x="1767483" y="19044"/>
                  </a:lnTo>
                  <a:lnTo>
                    <a:pt x="1792377" y="16254"/>
                  </a:lnTo>
                  <a:lnTo>
                    <a:pt x="1817271" y="13861"/>
                  </a:lnTo>
                  <a:lnTo>
                    <a:pt x="1842166" y="11810"/>
                  </a:lnTo>
                  <a:lnTo>
                    <a:pt x="1867060" y="10055"/>
                  </a:lnTo>
                  <a:lnTo>
                    <a:pt x="1891954" y="8554"/>
                  </a:lnTo>
                  <a:lnTo>
                    <a:pt x="1916848" y="7271"/>
                  </a:lnTo>
                  <a:lnTo>
                    <a:pt x="1941742" y="6175"/>
                  </a:lnTo>
                  <a:lnTo>
                    <a:pt x="1966636" y="5240"/>
                  </a:lnTo>
                  <a:lnTo>
                    <a:pt x="1991530" y="4443"/>
                  </a:lnTo>
                  <a:lnTo>
                    <a:pt x="2016425" y="3762"/>
                  </a:lnTo>
                  <a:lnTo>
                    <a:pt x="2041319" y="3183"/>
                  </a:lnTo>
                  <a:lnTo>
                    <a:pt x="2066213" y="2689"/>
                  </a:lnTo>
                  <a:lnTo>
                    <a:pt x="2091107" y="2268"/>
                  </a:lnTo>
                  <a:lnTo>
                    <a:pt x="2116001" y="1909"/>
                  </a:lnTo>
                  <a:lnTo>
                    <a:pt x="2140895" y="1603"/>
                  </a:lnTo>
                  <a:lnTo>
                    <a:pt x="2165789" y="1343"/>
                  </a:lnTo>
                  <a:lnTo>
                    <a:pt x="2190683" y="1122"/>
                  </a:lnTo>
                  <a:lnTo>
                    <a:pt x="2215578" y="933"/>
                  </a:lnTo>
                  <a:lnTo>
                    <a:pt x="2240472" y="773"/>
                  </a:lnTo>
                  <a:lnTo>
                    <a:pt x="2265366" y="636"/>
                  </a:lnTo>
                  <a:lnTo>
                    <a:pt x="2290260" y="520"/>
                  </a:lnTo>
                  <a:lnTo>
                    <a:pt x="2315154" y="421"/>
                  </a:lnTo>
                  <a:lnTo>
                    <a:pt x="2340048" y="337"/>
                  </a:lnTo>
                  <a:lnTo>
                    <a:pt x="2364942" y="265"/>
                  </a:lnTo>
                  <a:lnTo>
                    <a:pt x="2389837" y="204"/>
                  </a:lnTo>
                  <a:lnTo>
                    <a:pt x="2414731" y="153"/>
                  </a:lnTo>
                  <a:lnTo>
                    <a:pt x="2439625" y="108"/>
                  </a:lnTo>
                  <a:lnTo>
                    <a:pt x="2464519" y="71"/>
                  </a:lnTo>
                  <a:lnTo>
                    <a:pt x="2464519" y="0"/>
                  </a:lnTo>
                  <a:lnTo>
                    <a:pt x="2489413" y="25"/>
                  </a:lnTo>
                  <a:lnTo>
                    <a:pt x="2514307" y="54"/>
                  </a:lnTo>
                  <a:lnTo>
                    <a:pt x="2539201" y="89"/>
                  </a:lnTo>
                  <a:lnTo>
                    <a:pt x="2564096" y="129"/>
                  </a:lnTo>
                  <a:lnTo>
                    <a:pt x="2588990" y="177"/>
                  </a:lnTo>
                  <a:lnTo>
                    <a:pt x="2613884" y="233"/>
                  </a:lnTo>
                  <a:lnTo>
                    <a:pt x="2638778" y="299"/>
                  </a:lnTo>
                  <a:lnTo>
                    <a:pt x="2663672" y="377"/>
                  </a:lnTo>
                  <a:lnTo>
                    <a:pt x="2688566" y="468"/>
                  </a:lnTo>
                  <a:lnTo>
                    <a:pt x="2713460" y="575"/>
                  </a:lnTo>
                  <a:lnTo>
                    <a:pt x="2738354" y="700"/>
                  </a:lnTo>
                  <a:lnTo>
                    <a:pt x="2763249" y="848"/>
                  </a:lnTo>
                  <a:lnTo>
                    <a:pt x="2788143" y="1021"/>
                  </a:lnTo>
                  <a:lnTo>
                    <a:pt x="2813037" y="1225"/>
                  </a:lnTo>
                  <a:lnTo>
                    <a:pt x="2837931" y="1464"/>
                  </a:lnTo>
                  <a:lnTo>
                    <a:pt x="2862825" y="1745"/>
                  </a:lnTo>
                  <a:lnTo>
                    <a:pt x="2887719" y="2074"/>
                  </a:lnTo>
                  <a:lnTo>
                    <a:pt x="2912613" y="2461"/>
                  </a:lnTo>
                  <a:lnTo>
                    <a:pt x="2937508" y="2914"/>
                  </a:lnTo>
                  <a:lnTo>
                    <a:pt x="2962402" y="3446"/>
                  </a:lnTo>
                  <a:lnTo>
                    <a:pt x="2987296" y="4069"/>
                  </a:lnTo>
                  <a:lnTo>
                    <a:pt x="3012190" y="4799"/>
                  </a:lnTo>
                  <a:lnTo>
                    <a:pt x="3037084" y="5655"/>
                  </a:lnTo>
                  <a:lnTo>
                    <a:pt x="3061978" y="6655"/>
                  </a:lnTo>
                  <a:lnTo>
                    <a:pt x="3086872" y="7826"/>
                  </a:lnTo>
                  <a:lnTo>
                    <a:pt x="3111767" y="9193"/>
                  </a:lnTo>
                  <a:lnTo>
                    <a:pt x="3136661" y="10788"/>
                  </a:lnTo>
                  <a:lnTo>
                    <a:pt x="3161555" y="12648"/>
                  </a:lnTo>
                  <a:lnTo>
                    <a:pt x="3186449" y="14813"/>
                  </a:lnTo>
                  <a:lnTo>
                    <a:pt x="3211343" y="17329"/>
                  </a:lnTo>
                  <a:lnTo>
                    <a:pt x="3236237" y="20247"/>
                  </a:lnTo>
                  <a:lnTo>
                    <a:pt x="3261131" y="23624"/>
                  </a:lnTo>
                  <a:lnTo>
                    <a:pt x="3286025" y="27522"/>
                  </a:lnTo>
                  <a:lnTo>
                    <a:pt x="3310920" y="32009"/>
                  </a:lnTo>
                  <a:lnTo>
                    <a:pt x="3335814" y="37155"/>
                  </a:lnTo>
                  <a:lnTo>
                    <a:pt x="3360708" y="43034"/>
                  </a:lnTo>
                  <a:lnTo>
                    <a:pt x="3385602" y="49720"/>
                  </a:lnTo>
                  <a:lnTo>
                    <a:pt x="3410496" y="57287"/>
                  </a:lnTo>
                  <a:lnTo>
                    <a:pt x="3435390" y="65801"/>
                  </a:lnTo>
                  <a:lnTo>
                    <a:pt x="3460284" y="75318"/>
                  </a:lnTo>
                  <a:lnTo>
                    <a:pt x="3485179" y="85881"/>
                  </a:lnTo>
                  <a:lnTo>
                    <a:pt x="3510073" y="97510"/>
                  </a:lnTo>
                  <a:lnTo>
                    <a:pt x="3534967" y="110201"/>
                  </a:lnTo>
                  <a:lnTo>
                    <a:pt x="3559861" y="123917"/>
                  </a:lnTo>
                  <a:lnTo>
                    <a:pt x="3584755" y="138589"/>
                  </a:lnTo>
                  <a:lnTo>
                    <a:pt x="3609649" y="154108"/>
                  </a:lnTo>
                  <a:lnTo>
                    <a:pt x="3634543" y="170333"/>
                  </a:lnTo>
                  <a:lnTo>
                    <a:pt x="3659438" y="187088"/>
                  </a:lnTo>
                  <a:lnTo>
                    <a:pt x="3684332" y="204173"/>
                  </a:lnTo>
                  <a:lnTo>
                    <a:pt x="3709226" y="221368"/>
                  </a:lnTo>
                  <a:lnTo>
                    <a:pt x="3734120" y="238453"/>
                  </a:lnTo>
                  <a:lnTo>
                    <a:pt x="3759014" y="255208"/>
                  </a:lnTo>
                  <a:lnTo>
                    <a:pt x="3783908" y="271433"/>
                  </a:lnTo>
                  <a:lnTo>
                    <a:pt x="3808802" y="286952"/>
                  </a:lnTo>
                  <a:lnTo>
                    <a:pt x="3833696" y="301624"/>
                  </a:lnTo>
                  <a:lnTo>
                    <a:pt x="3858591" y="315340"/>
                  </a:lnTo>
                  <a:lnTo>
                    <a:pt x="3883485" y="328031"/>
                  </a:lnTo>
                  <a:lnTo>
                    <a:pt x="3908379" y="339660"/>
                  </a:lnTo>
                  <a:lnTo>
                    <a:pt x="3933273" y="350223"/>
                  </a:lnTo>
                  <a:lnTo>
                    <a:pt x="3958167" y="359740"/>
                  </a:lnTo>
                  <a:lnTo>
                    <a:pt x="3983061" y="368254"/>
                  </a:lnTo>
                  <a:lnTo>
                    <a:pt x="4007955" y="375821"/>
                  </a:lnTo>
                  <a:lnTo>
                    <a:pt x="4032850" y="382507"/>
                  </a:lnTo>
                  <a:lnTo>
                    <a:pt x="4057744" y="388386"/>
                  </a:lnTo>
                  <a:lnTo>
                    <a:pt x="4082638" y="393532"/>
                  </a:lnTo>
                  <a:lnTo>
                    <a:pt x="4107532" y="398019"/>
                  </a:lnTo>
                  <a:lnTo>
                    <a:pt x="4132426" y="401917"/>
                  </a:lnTo>
                  <a:lnTo>
                    <a:pt x="4157320" y="405294"/>
                  </a:lnTo>
                  <a:lnTo>
                    <a:pt x="4182214" y="408212"/>
                  </a:lnTo>
                  <a:lnTo>
                    <a:pt x="4207109" y="410728"/>
                  </a:lnTo>
                  <a:lnTo>
                    <a:pt x="4232003" y="412893"/>
                  </a:lnTo>
                  <a:lnTo>
                    <a:pt x="4256897" y="414753"/>
                  </a:lnTo>
                  <a:lnTo>
                    <a:pt x="4281791" y="416348"/>
                  </a:lnTo>
                  <a:lnTo>
                    <a:pt x="4306685" y="417715"/>
                  </a:lnTo>
                  <a:lnTo>
                    <a:pt x="4331579" y="418886"/>
                  </a:lnTo>
                  <a:lnTo>
                    <a:pt x="4356473" y="419886"/>
                  </a:lnTo>
                  <a:lnTo>
                    <a:pt x="4381367" y="420742"/>
                  </a:lnTo>
                  <a:lnTo>
                    <a:pt x="4406262" y="421472"/>
                  </a:lnTo>
                  <a:lnTo>
                    <a:pt x="4431156" y="422095"/>
                  </a:lnTo>
                  <a:lnTo>
                    <a:pt x="4456050" y="422627"/>
                  </a:lnTo>
                  <a:lnTo>
                    <a:pt x="4480944" y="423080"/>
                  </a:lnTo>
                  <a:lnTo>
                    <a:pt x="4505838" y="423467"/>
                  </a:lnTo>
                  <a:lnTo>
                    <a:pt x="4530732" y="423796"/>
                  </a:lnTo>
                  <a:lnTo>
                    <a:pt x="4555626" y="424077"/>
                  </a:lnTo>
                  <a:lnTo>
                    <a:pt x="4580521" y="424316"/>
                  </a:lnTo>
                  <a:lnTo>
                    <a:pt x="4605415" y="424520"/>
                  </a:lnTo>
                  <a:lnTo>
                    <a:pt x="4630309" y="424693"/>
                  </a:lnTo>
                  <a:lnTo>
                    <a:pt x="4655203" y="424841"/>
                  </a:lnTo>
                  <a:lnTo>
                    <a:pt x="4680097" y="424966"/>
                  </a:lnTo>
                  <a:lnTo>
                    <a:pt x="4704991" y="425073"/>
                  </a:lnTo>
                  <a:lnTo>
                    <a:pt x="4729885" y="425164"/>
                  </a:lnTo>
                  <a:lnTo>
                    <a:pt x="4754780" y="425242"/>
                  </a:lnTo>
                  <a:lnTo>
                    <a:pt x="4779674" y="425308"/>
                  </a:lnTo>
                  <a:lnTo>
                    <a:pt x="4804568" y="425364"/>
                  </a:lnTo>
                  <a:lnTo>
                    <a:pt x="4829462" y="425412"/>
                  </a:lnTo>
                  <a:lnTo>
                    <a:pt x="4854356" y="425452"/>
                  </a:lnTo>
                  <a:lnTo>
                    <a:pt x="4879250" y="425487"/>
                  </a:lnTo>
                  <a:lnTo>
                    <a:pt x="4904144" y="425516"/>
                  </a:lnTo>
                  <a:lnTo>
                    <a:pt x="4929038" y="425541"/>
                  </a:lnTo>
                </a:path>
              </a:pathLst>
            </a:custGeom>
            <a:ln w="40651" cap="flat">
              <a:solidFill>
                <a:srgbClr val="FF6C91">
                  <a:alpha val="100000"/>
                </a:srgbClr>
              </a:solidFill>
              <a:prstDash val="solid"/>
              <a:round/>
            </a:ln>
          </p:spPr>
          <p:txBody>
            <a:bodyPr/>
            <a:lstStyle/>
            <a:p/>
          </p:txBody>
        </p:sp>
        <p:sp>
          <p:nvSpPr>
            <p:cNvPr id="52" name="pt52"/>
            <p:cNvSpPr/>
            <p:nvPr/>
          </p:nvSpPr>
          <p:spPr>
            <a:xfrm>
              <a:off x="7290544" y="846366"/>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p:txBody>
        </p:sp>
        <p:sp>
          <p:nvSpPr>
            <p:cNvPr id="53" name="pt53"/>
            <p:cNvSpPr/>
            <p:nvPr/>
          </p:nvSpPr>
          <p:spPr>
            <a:xfrm>
              <a:off x="4826025" y="846366"/>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p:txBody>
        </p:sp>
        <p:sp>
          <p:nvSpPr>
            <p:cNvPr id="54" name="pt54"/>
            <p:cNvSpPr/>
            <p:nvPr/>
          </p:nvSpPr>
          <p:spPr>
            <a:xfrm>
              <a:off x="2361505" y="846366"/>
              <a:ext cx="117405" cy="117405"/>
            </a:xfrm>
            <a:prstGeom prst="ellipse">
              <a:avLst/>
            </a:prstGeom>
            <a:solidFill>
              <a:srgbClr val="E36EF6">
                <a:alpha val="100000"/>
              </a:srgbClr>
            </a:solidFill>
            <a:ln w="9000" cap="rnd">
              <a:solidFill>
                <a:srgbClr val="E36EF6">
                  <a:alpha val="100000"/>
                </a:srgbClr>
              </a:solidFill>
              <a:prstDash val="solid"/>
              <a:round/>
            </a:ln>
          </p:spPr>
          <p:txBody>
            <a:bodyPr/>
            <a:lstStyle/>
            <a:p/>
          </p:txBody>
        </p:sp>
        <p:sp>
          <p:nvSpPr>
            <p:cNvPr id="55" name="pt55"/>
            <p:cNvSpPr/>
            <p:nvPr/>
          </p:nvSpPr>
          <p:spPr>
            <a:xfrm>
              <a:off x="7290544" y="1059280"/>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56" name="pt56"/>
            <p:cNvSpPr/>
            <p:nvPr/>
          </p:nvSpPr>
          <p:spPr>
            <a:xfrm>
              <a:off x="4826025" y="1059280"/>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57" name="pt57"/>
            <p:cNvSpPr/>
            <p:nvPr/>
          </p:nvSpPr>
          <p:spPr>
            <a:xfrm>
              <a:off x="2361505" y="1059280"/>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58" name="pt58"/>
            <p:cNvSpPr/>
            <p:nvPr/>
          </p:nvSpPr>
          <p:spPr>
            <a:xfrm>
              <a:off x="4826025" y="1272193"/>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59" name="pt59"/>
            <p:cNvSpPr/>
            <p:nvPr/>
          </p:nvSpPr>
          <p:spPr>
            <a:xfrm>
              <a:off x="2361505" y="1272193"/>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60" name="pt60"/>
            <p:cNvSpPr/>
            <p:nvPr/>
          </p:nvSpPr>
          <p:spPr>
            <a:xfrm>
              <a:off x="4826025" y="1485107"/>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p:txBody>
        </p:sp>
        <p:sp>
          <p:nvSpPr>
            <p:cNvPr id="61" name="pt61"/>
            <p:cNvSpPr/>
            <p:nvPr/>
          </p:nvSpPr>
          <p:spPr>
            <a:xfrm>
              <a:off x="2361505" y="1485107"/>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p:txBody>
        </p:sp>
        <p:sp>
          <p:nvSpPr>
            <p:cNvPr id="62" name="pt62"/>
            <p:cNvSpPr/>
            <p:nvPr/>
          </p:nvSpPr>
          <p:spPr>
            <a:xfrm>
              <a:off x="7290544" y="1272193"/>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3" name="pt63"/>
            <p:cNvSpPr/>
            <p:nvPr/>
          </p:nvSpPr>
          <p:spPr>
            <a:xfrm>
              <a:off x="4826025" y="1698021"/>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4" name="pt64"/>
            <p:cNvSpPr/>
            <p:nvPr/>
          </p:nvSpPr>
          <p:spPr>
            <a:xfrm>
              <a:off x="2361505" y="1698021"/>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5" name="pt65"/>
            <p:cNvSpPr/>
            <p:nvPr/>
          </p:nvSpPr>
          <p:spPr>
            <a:xfrm>
              <a:off x="7290544" y="1485107"/>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p:txBody>
        </p:sp>
        <p:sp>
          <p:nvSpPr>
            <p:cNvPr id="66" name="pt66"/>
            <p:cNvSpPr/>
            <p:nvPr/>
          </p:nvSpPr>
          <p:spPr>
            <a:xfrm>
              <a:off x="7290544" y="1698021"/>
              <a:ext cx="117405" cy="117405"/>
            </a:xfrm>
            <a:prstGeom prst="ellipse">
              <a:avLst/>
            </a:prstGeom>
            <a:solidFill>
              <a:srgbClr val="CD9600">
                <a:alpha val="100000"/>
              </a:srgbClr>
            </a:solidFill>
            <a:ln w="9000" cap="rnd">
              <a:solidFill>
                <a:srgbClr val="CD9600">
                  <a:alpha val="100000"/>
                </a:srgbClr>
              </a:solidFill>
              <a:prstDash val="solid"/>
              <a:round/>
            </a:ln>
          </p:spPr>
          <p:txBody>
            <a:bodyPr/>
            <a:lstStyle/>
            <a:p/>
          </p:txBody>
        </p:sp>
        <p:sp>
          <p:nvSpPr>
            <p:cNvPr id="67" name="pt67"/>
            <p:cNvSpPr/>
            <p:nvPr/>
          </p:nvSpPr>
          <p:spPr>
            <a:xfrm>
              <a:off x="4826025" y="1910935"/>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p:txBody>
        </p:sp>
        <p:sp>
          <p:nvSpPr>
            <p:cNvPr id="68" name="pt68"/>
            <p:cNvSpPr/>
            <p:nvPr/>
          </p:nvSpPr>
          <p:spPr>
            <a:xfrm>
              <a:off x="2361505" y="1910935"/>
              <a:ext cx="117405" cy="117405"/>
            </a:xfrm>
            <a:prstGeom prst="ellipse">
              <a:avLst/>
            </a:prstGeom>
            <a:solidFill>
              <a:srgbClr val="00BBDC">
                <a:alpha val="100000"/>
              </a:srgbClr>
            </a:solidFill>
            <a:ln w="9000" cap="rnd">
              <a:solidFill>
                <a:srgbClr val="00BBDC">
                  <a:alpha val="100000"/>
                </a:srgbClr>
              </a:solidFill>
              <a:prstDash val="solid"/>
              <a:round/>
            </a:ln>
          </p:spPr>
          <p:txBody>
            <a:bodyPr/>
            <a:lstStyle/>
            <a:p/>
          </p:txBody>
        </p:sp>
        <p:sp>
          <p:nvSpPr>
            <p:cNvPr id="69" name="pt69"/>
            <p:cNvSpPr/>
            <p:nvPr/>
          </p:nvSpPr>
          <p:spPr>
            <a:xfrm>
              <a:off x="7290544" y="1910935"/>
              <a:ext cx="117405" cy="117405"/>
            </a:xfrm>
            <a:prstGeom prst="ellipse">
              <a:avLst/>
            </a:prstGeom>
            <a:solidFill>
              <a:srgbClr val="49B500">
                <a:alpha val="100000"/>
              </a:srgbClr>
            </a:solidFill>
            <a:ln w="9000" cap="rnd">
              <a:solidFill>
                <a:srgbClr val="49B500">
                  <a:alpha val="100000"/>
                </a:srgbClr>
              </a:solidFill>
              <a:prstDash val="solid"/>
              <a:round/>
            </a:ln>
          </p:spPr>
          <p:txBody>
            <a:bodyPr/>
            <a:lstStyle/>
            <a:p/>
          </p:txBody>
        </p:sp>
        <p:sp>
          <p:nvSpPr>
            <p:cNvPr id="70" name="pt70"/>
            <p:cNvSpPr/>
            <p:nvPr/>
          </p:nvSpPr>
          <p:spPr>
            <a:xfrm>
              <a:off x="2361505" y="2123849"/>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p:txBody>
        </p:sp>
        <p:sp>
          <p:nvSpPr>
            <p:cNvPr id="71" name="pt71"/>
            <p:cNvSpPr/>
            <p:nvPr/>
          </p:nvSpPr>
          <p:spPr>
            <a:xfrm>
              <a:off x="4826025" y="2123849"/>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p:txBody>
        </p:sp>
        <p:sp>
          <p:nvSpPr>
            <p:cNvPr id="72" name="pt72"/>
            <p:cNvSpPr/>
            <p:nvPr/>
          </p:nvSpPr>
          <p:spPr>
            <a:xfrm>
              <a:off x="7290544" y="2123849"/>
              <a:ext cx="117405" cy="117405"/>
            </a:xfrm>
            <a:prstGeom prst="ellipse">
              <a:avLst/>
            </a:prstGeom>
            <a:solidFill>
              <a:srgbClr val="9DA700">
                <a:alpha val="100000"/>
              </a:srgbClr>
            </a:solidFill>
            <a:ln w="9000" cap="rnd">
              <a:solidFill>
                <a:srgbClr val="9DA700">
                  <a:alpha val="100000"/>
                </a:srgbClr>
              </a:solidFill>
              <a:prstDash val="solid"/>
              <a:round/>
            </a:ln>
          </p:spPr>
          <p:txBody>
            <a:bodyPr/>
            <a:lstStyle/>
            <a:p/>
          </p:txBody>
        </p:sp>
        <p:sp>
          <p:nvSpPr>
            <p:cNvPr id="73" name="pt73"/>
            <p:cNvSpPr/>
            <p:nvPr/>
          </p:nvSpPr>
          <p:spPr>
            <a:xfrm>
              <a:off x="7290544" y="2336762"/>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74" name="pt74"/>
            <p:cNvSpPr/>
            <p:nvPr/>
          </p:nvSpPr>
          <p:spPr>
            <a:xfrm>
              <a:off x="2361505" y="2336762"/>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75" name="pt75"/>
            <p:cNvSpPr/>
            <p:nvPr/>
          </p:nvSpPr>
          <p:spPr>
            <a:xfrm>
              <a:off x="7290544" y="254967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76" name="pt76"/>
            <p:cNvSpPr/>
            <p:nvPr/>
          </p:nvSpPr>
          <p:spPr>
            <a:xfrm>
              <a:off x="4826025" y="2336762"/>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77" name="pt77"/>
            <p:cNvSpPr/>
            <p:nvPr/>
          </p:nvSpPr>
          <p:spPr>
            <a:xfrm>
              <a:off x="4826025" y="2549676"/>
              <a:ext cx="117405" cy="117405"/>
            </a:xfrm>
            <a:prstGeom prst="ellipse">
              <a:avLst/>
            </a:prstGeom>
            <a:solidFill>
              <a:srgbClr val="B79F00">
                <a:alpha val="100000"/>
              </a:srgbClr>
            </a:solidFill>
            <a:ln w="9000" cap="rnd">
              <a:solidFill>
                <a:srgbClr val="B79F00">
                  <a:alpha val="100000"/>
                </a:srgbClr>
              </a:solidFill>
              <a:prstDash val="solid"/>
              <a:round/>
            </a:ln>
          </p:spPr>
          <p:txBody>
            <a:bodyPr/>
            <a:lstStyle/>
            <a:p/>
          </p:txBody>
        </p:sp>
        <p:sp>
          <p:nvSpPr>
            <p:cNvPr id="78" name="pt78"/>
            <p:cNvSpPr/>
            <p:nvPr/>
          </p:nvSpPr>
          <p:spPr>
            <a:xfrm>
              <a:off x="2361505" y="254967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79" name="pt79"/>
            <p:cNvSpPr/>
            <p:nvPr/>
          </p:nvSpPr>
          <p:spPr>
            <a:xfrm>
              <a:off x="7290544" y="2762590"/>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80" name="pt80"/>
            <p:cNvSpPr/>
            <p:nvPr/>
          </p:nvSpPr>
          <p:spPr>
            <a:xfrm>
              <a:off x="2361505" y="2762590"/>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81" name="pt81"/>
            <p:cNvSpPr/>
            <p:nvPr/>
          </p:nvSpPr>
          <p:spPr>
            <a:xfrm>
              <a:off x="7290544" y="2975504"/>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82" name="pt82"/>
            <p:cNvSpPr/>
            <p:nvPr/>
          </p:nvSpPr>
          <p:spPr>
            <a:xfrm>
              <a:off x="4826025" y="2762590"/>
              <a:ext cx="117405" cy="117405"/>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83" name="pt83"/>
            <p:cNvSpPr/>
            <p:nvPr/>
          </p:nvSpPr>
          <p:spPr>
            <a:xfrm>
              <a:off x="2361505" y="2975504"/>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84" name="pt84"/>
            <p:cNvSpPr/>
            <p:nvPr/>
          </p:nvSpPr>
          <p:spPr>
            <a:xfrm>
              <a:off x="2361505" y="3188417"/>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85" name="pt85"/>
            <p:cNvSpPr/>
            <p:nvPr/>
          </p:nvSpPr>
          <p:spPr>
            <a:xfrm>
              <a:off x="2361505" y="3401331"/>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p:txBody>
        </p:sp>
        <p:sp>
          <p:nvSpPr>
            <p:cNvPr id="86" name="pt86"/>
            <p:cNvSpPr/>
            <p:nvPr/>
          </p:nvSpPr>
          <p:spPr>
            <a:xfrm>
              <a:off x="7290544" y="3188417"/>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87" name="pt87"/>
            <p:cNvSpPr/>
            <p:nvPr/>
          </p:nvSpPr>
          <p:spPr>
            <a:xfrm>
              <a:off x="4826025" y="2975504"/>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p:txBody>
        </p:sp>
        <p:sp>
          <p:nvSpPr>
            <p:cNvPr id="88" name="pt88"/>
            <p:cNvSpPr/>
            <p:nvPr/>
          </p:nvSpPr>
          <p:spPr>
            <a:xfrm>
              <a:off x="2361505" y="3614245"/>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p:txBody>
        </p:sp>
        <p:sp>
          <p:nvSpPr>
            <p:cNvPr id="89" name="pt89"/>
            <p:cNvSpPr/>
            <p:nvPr/>
          </p:nvSpPr>
          <p:spPr>
            <a:xfrm>
              <a:off x="4826025" y="3188417"/>
              <a:ext cx="117405" cy="117405"/>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90" name="pt90"/>
            <p:cNvSpPr/>
            <p:nvPr/>
          </p:nvSpPr>
          <p:spPr>
            <a:xfrm>
              <a:off x="2361505" y="3827159"/>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91" name="pt91"/>
            <p:cNvSpPr/>
            <p:nvPr/>
          </p:nvSpPr>
          <p:spPr>
            <a:xfrm>
              <a:off x="4826025" y="3401331"/>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p:txBody>
        </p:sp>
        <p:sp>
          <p:nvSpPr>
            <p:cNvPr id="92" name="pt92"/>
            <p:cNvSpPr/>
            <p:nvPr/>
          </p:nvSpPr>
          <p:spPr>
            <a:xfrm>
              <a:off x="7290544" y="3401331"/>
              <a:ext cx="117405" cy="117405"/>
            </a:xfrm>
            <a:prstGeom prst="ellipse">
              <a:avLst/>
            </a:prstGeom>
            <a:solidFill>
              <a:srgbClr val="FF6C91">
                <a:alpha val="100000"/>
              </a:srgbClr>
            </a:solidFill>
            <a:ln w="9000" cap="rnd">
              <a:solidFill>
                <a:srgbClr val="FF6C91">
                  <a:alpha val="100000"/>
                </a:srgbClr>
              </a:solidFill>
              <a:prstDash val="solid"/>
              <a:round/>
            </a:ln>
          </p:spPr>
          <p:txBody>
            <a:bodyPr/>
            <a:lstStyle/>
            <a:p/>
          </p:txBody>
        </p:sp>
        <p:sp>
          <p:nvSpPr>
            <p:cNvPr id="93" name="pt93"/>
            <p:cNvSpPr/>
            <p:nvPr/>
          </p:nvSpPr>
          <p:spPr>
            <a:xfrm>
              <a:off x="2361505" y="4040073"/>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p:txBody>
        </p:sp>
        <p:sp>
          <p:nvSpPr>
            <p:cNvPr id="94" name="pt94"/>
            <p:cNvSpPr/>
            <p:nvPr/>
          </p:nvSpPr>
          <p:spPr>
            <a:xfrm>
              <a:off x="4826025" y="3614245"/>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p:txBody>
        </p:sp>
        <p:sp>
          <p:nvSpPr>
            <p:cNvPr id="95" name="pt95"/>
            <p:cNvSpPr/>
            <p:nvPr/>
          </p:nvSpPr>
          <p:spPr>
            <a:xfrm>
              <a:off x="7290544" y="3614245"/>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p:txBody>
        </p:sp>
        <p:sp>
          <p:nvSpPr>
            <p:cNvPr id="96" name="pt96"/>
            <p:cNvSpPr/>
            <p:nvPr/>
          </p:nvSpPr>
          <p:spPr>
            <a:xfrm>
              <a:off x="4826025" y="3827159"/>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p:txBody>
        </p:sp>
        <p:sp>
          <p:nvSpPr>
            <p:cNvPr id="97" name="pt97"/>
            <p:cNvSpPr/>
            <p:nvPr/>
          </p:nvSpPr>
          <p:spPr>
            <a:xfrm>
              <a:off x="7290544" y="3827159"/>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p:txBody>
        </p:sp>
        <p:sp>
          <p:nvSpPr>
            <p:cNvPr id="98" name="pt98"/>
            <p:cNvSpPr/>
            <p:nvPr/>
          </p:nvSpPr>
          <p:spPr>
            <a:xfrm>
              <a:off x="2361505" y="4252986"/>
              <a:ext cx="117405" cy="117405"/>
            </a:xfrm>
            <a:prstGeom prst="ellipse">
              <a:avLst/>
            </a:prstGeom>
            <a:solidFill>
              <a:srgbClr val="00C08B">
                <a:alpha val="100000"/>
              </a:srgbClr>
            </a:solidFill>
            <a:ln w="9000" cap="rnd">
              <a:solidFill>
                <a:srgbClr val="00C08B">
                  <a:alpha val="100000"/>
                </a:srgbClr>
              </a:solidFill>
              <a:prstDash val="solid"/>
              <a:round/>
            </a:ln>
          </p:spPr>
          <p:txBody>
            <a:bodyPr/>
            <a:lstStyle/>
            <a:p/>
          </p:txBody>
        </p:sp>
        <p:sp>
          <p:nvSpPr>
            <p:cNvPr id="99" name="pt99"/>
            <p:cNvSpPr/>
            <p:nvPr/>
          </p:nvSpPr>
          <p:spPr>
            <a:xfrm>
              <a:off x="4826025" y="4040073"/>
              <a:ext cx="117405" cy="117405"/>
            </a:xfrm>
            <a:prstGeom prst="ellipse">
              <a:avLst/>
            </a:prstGeom>
            <a:solidFill>
              <a:srgbClr val="FF61CC">
                <a:alpha val="100000"/>
              </a:srgbClr>
            </a:solidFill>
            <a:ln w="9000" cap="rnd">
              <a:solidFill>
                <a:srgbClr val="FF61CC">
                  <a:alpha val="100000"/>
                </a:srgbClr>
              </a:solidFill>
              <a:prstDash val="solid"/>
              <a:round/>
            </a:ln>
          </p:spPr>
          <p:txBody>
            <a:bodyPr/>
            <a:lstStyle/>
            <a:p/>
          </p:txBody>
        </p:sp>
        <p:sp>
          <p:nvSpPr>
            <p:cNvPr id="100" name="pt100"/>
            <p:cNvSpPr/>
            <p:nvPr/>
          </p:nvSpPr>
          <p:spPr>
            <a:xfrm>
              <a:off x="2361505" y="4465900"/>
              <a:ext cx="117405" cy="117405"/>
            </a:xfrm>
            <a:prstGeom prst="ellipse">
              <a:avLst/>
            </a:prstGeom>
            <a:solidFill>
              <a:srgbClr val="FF64B0">
                <a:alpha val="100000"/>
              </a:srgbClr>
            </a:solidFill>
            <a:ln w="9000" cap="rnd">
              <a:solidFill>
                <a:srgbClr val="FF64B0">
                  <a:alpha val="100000"/>
                </a:srgbClr>
              </a:solidFill>
              <a:prstDash val="solid"/>
              <a:round/>
            </a:ln>
          </p:spPr>
          <p:txBody>
            <a:bodyPr/>
            <a:lstStyle/>
            <a:p/>
          </p:txBody>
        </p:sp>
        <p:sp>
          <p:nvSpPr>
            <p:cNvPr id="101" name="pt101"/>
            <p:cNvSpPr/>
            <p:nvPr/>
          </p:nvSpPr>
          <p:spPr>
            <a:xfrm>
              <a:off x="2361505" y="4678814"/>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p:txBody>
        </p:sp>
        <p:sp>
          <p:nvSpPr>
            <p:cNvPr id="102" name="pt102"/>
            <p:cNvSpPr/>
            <p:nvPr/>
          </p:nvSpPr>
          <p:spPr>
            <a:xfrm>
              <a:off x="7290544" y="4040073"/>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p:txBody>
        </p:sp>
        <p:sp>
          <p:nvSpPr>
            <p:cNvPr id="103" name="pt103"/>
            <p:cNvSpPr/>
            <p:nvPr/>
          </p:nvSpPr>
          <p:spPr>
            <a:xfrm>
              <a:off x="4826025" y="4252986"/>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104" name="pt104"/>
            <p:cNvSpPr/>
            <p:nvPr/>
          </p:nvSpPr>
          <p:spPr>
            <a:xfrm>
              <a:off x="7290544" y="4252986"/>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p:txBody>
        </p:sp>
        <p:sp>
          <p:nvSpPr>
            <p:cNvPr id="105" name="pt105"/>
            <p:cNvSpPr/>
            <p:nvPr/>
          </p:nvSpPr>
          <p:spPr>
            <a:xfrm>
              <a:off x="2361505" y="4891728"/>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106" name="pt106"/>
            <p:cNvSpPr/>
            <p:nvPr/>
          </p:nvSpPr>
          <p:spPr>
            <a:xfrm>
              <a:off x="4826025" y="4465900"/>
              <a:ext cx="117405" cy="117405"/>
            </a:xfrm>
            <a:prstGeom prst="ellipse">
              <a:avLst/>
            </a:prstGeom>
            <a:solidFill>
              <a:srgbClr val="00C1A9">
                <a:alpha val="100000"/>
              </a:srgbClr>
            </a:solidFill>
            <a:ln w="9000" cap="rnd">
              <a:solidFill>
                <a:srgbClr val="00C1A9">
                  <a:alpha val="100000"/>
                </a:srgbClr>
              </a:solidFill>
              <a:prstDash val="solid"/>
              <a:round/>
            </a:ln>
          </p:spPr>
          <p:txBody>
            <a:bodyPr/>
            <a:lstStyle/>
            <a:p/>
          </p:txBody>
        </p:sp>
        <p:sp>
          <p:nvSpPr>
            <p:cNvPr id="107" name="pt107"/>
            <p:cNvSpPr/>
            <p:nvPr/>
          </p:nvSpPr>
          <p:spPr>
            <a:xfrm>
              <a:off x="4826025" y="4678814"/>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p:txBody>
        </p:sp>
        <p:sp>
          <p:nvSpPr>
            <p:cNvPr id="108" name="pt108"/>
            <p:cNvSpPr/>
            <p:nvPr/>
          </p:nvSpPr>
          <p:spPr>
            <a:xfrm>
              <a:off x="2361505" y="5104642"/>
              <a:ext cx="117405" cy="117405"/>
            </a:xfrm>
            <a:prstGeom prst="ellipse">
              <a:avLst/>
            </a:prstGeom>
            <a:solidFill>
              <a:srgbClr val="00B4F0">
                <a:alpha val="100000"/>
              </a:srgbClr>
            </a:solidFill>
            <a:ln w="9000" cap="rnd">
              <a:solidFill>
                <a:srgbClr val="00B4F0">
                  <a:alpha val="100000"/>
                </a:srgbClr>
              </a:solidFill>
              <a:prstDash val="solid"/>
              <a:round/>
            </a:ln>
          </p:spPr>
          <p:txBody>
            <a:bodyPr/>
            <a:lstStyle/>
            <a:p/>
          </p:txBody>
        </p:sp>
        <p:sp>
          <p:nvSpPr>
            <p:cNvPr id="109" name="pt109"/>
            <p:cNvSpPr/>
            <p:nvPr/>
          </p:nvSpPr>
          <p:spPr>
            <a:xfrm>
              <a:off x="4826025" y="4891728"/>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110" name="pt110"/>
            <p:cNvSpPr/>
            <p:nvPr/>
          </p:nvSpPr>
          <p:spPr>
            <a:xfrm>
              <a:off x="7290544" y="4465900"/>
              <a:ext cx="117405" cy="117405"/>
            </a:xfrm>
            <a:prstGeom prst="ellipse">
              <a:avLst/>
            </a:prstGeom>
            <a:solidFill>
              <a:srgbClr val="00BE67">
                <a:alpha val="100000"/>
              </a:srgbClr>
            </a:solidFill>
            <a:ln w="9000" cap="rnd">
              <a:solidFill>
                <a:srgbClr val="00BE67">
                  <a:alpha val="100000"/>
                </a:srgbClr>
              </a:solidFill>
              <a:prstDash val="solid"/>
              <a:round/>
            </a:ln>
          </p:spPr>
          <p:txBody>
            <a:bodyPr/>
            <a:lstStyle/>
            <a:p/>
          </p:txBody>
        </p:sp>
        <p:sp>
          <p:nvSpPr>
            <p:cNvPr id="111" name="pt111"/>
            <p:cNvSpPr/>
            <p:nvPr/>
          </p:nvSpPr>
          <p:spPr>
            <a:xfrm>
              <a:off x="7290544" y="4678814"/>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12" name="pt112"/>
            <p:cNvSpPr/>
            <p:nvPr/>
          </p:nvSpPr>
          <p:spPr>
            <a:xfrm>
              <a:off x="4826025" y="5104642"/>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13" name="pt113"/>
            <p:cNvSpPr/>
            <p:nvPr/>
          </p:nvSpPr>
          <p:spPr>
            <a:xfrm>
              <a:off x="2361505" y="5317555"/>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14" name="pt114"/>
            <p:cNvSpPr/>
            <p:nvPr/>
          </p:nvSpPr>
          <p:spPr>
            <a:xfrm>
              <a:off x="7290544" y="4891728"/>
              <a:ext cx="117405" cy="117405"/>
            </a:xfrm>
            <a:prstGeom prst="ellipse">
              <a:avLst/>
            </a:prstGeom>
            <a:solidFill>
              <a:srgbClr val="ED813E">
                <a:alpha val="100000"/>
              </a:srgbClr>
            </a:solidFill>
            <a:ln w="9000" cap="rnd">
              <a:solidFill>
                <a:srgbClr val="ED813E">
                  <a:alpha val="100000"/>
                </a:srgbClr>
              </a:solidFill>
              <a:prstDash val="solid"/>
              <a:round/>
            </a:ln>
          </p:spPr>
          <p:txBody>
            <a:bodyPr/>
            <a:lstStyle/>
            <a:p/>
          </p:txBody>
        </p:sp>
        <p:sp>
          <p:nvSpPr>
            <p:cNvPr id="115" name="pt115"/>
            <p:cNvSpPr/>
            <p:nvPr/>
          </p:nvSpPr>
          <p:spPr>
            <a:xfrm>
              <a:off x="7290544" y="5104642"/>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p:txBody>
        </p:sp>
        <p:sp>
          <p:nvSpPr>
            <p:cNvPr id="116" name="pt116"/>
            <p:cNvSpPr/>
            <p:nvPr/>
          </p:nvSpPr>
          <p:spPr>
            <a:xfrm>
              <a:off x="4826025" y="5317555"/>
              <a:ext cx="117405" cy="117405"/>
            </a:xfrm>
            <a:prstGeom prst="ellipse">
              <a:avLst/>
            </a:prstGeom>
            <a:solidFill>
              <a:srgbClr val="9F8CFF">
                <a:alpha val="100000"/>
              </a:srgbClr>
            </a:solidFill>
            <a:ln w="9000" cap="rnd">
              <a:solidFill>
                <a:srgbClr val="9F8CFF">
                  <a:alpha val="100000"/>
                </a:srgbClr>
              </a:solidFill>
              <a:prstDash val="solid"/>
              <a:round/>
            </a:ln>
          </p:spPr>
          <p:txBody>
            <a:bodyPr/>
            <a:lstStyle/>
            <a:p/>
          </p:txBody>
        </p:sp>
        <p:sp>
          <p:nvSpPr>
            <p:cNvPr id="117" name="pt117"/>
            <p:cNvSpPr/>
            <p:nvPr/>
          </p:nvSpPr>
          <p:spPr>
            <a:xfrm>
              <a:off x="7290544" y="5317555"/>
              <a:ext cx="117405" cy="117405"/>
            </a:xfrm>
            <a:prstGeom prst="ellipse">
              <a:avLst/>
            </a:prstGeom>
            <a:solidFill>
              <a:srgbClr val="00A9FF">
                <a:alpha val="100000"/>
              </a:srgbClr>
            </a:solidFill>
            <a:ln w="9000" cap="rnd">
              <a:solidFill>
                <a:srgbClr val="00A9FF">
                  <a:alpha val="100000"/>
                </a:srgbClr>
              </a:solidFill>
              <a:prstDash val="solid"/>
              <a:round/>
            </a:ln>
          </p:spPr>
          <p:txBody>
            <a:bodyPr/>
            <a:lstStyle/>
            <a:p/>
          </p:txBody>
        </p:sp>
        <p:sp>
          <p:nvSpPr>
            <p:cNvPr id="118" name="pt118"/>
            <p:cNvSpPr/>
            <p:nvPr/>
          </p:nvSpPr>
          <p:spPr>
            <a:xfrm>
              <a:off x="7290544" y="5530469"/>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119" name="pt119"/>
            <p:cNvSpPr/>
            <p:nvPr/>
          </p:nvSpPr>
          <p:spPr>
            <a:xfrm>
              <a:off x="4826025" y="5530469"/>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120" name="pt120"/>
            <p:cNvSpPr/>
            <p:nvPr/>
          </p:nvSpPr>
          <p:spPr>
            <a:xfrm>
              <a:off x="2361505" y="5530469"/>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p:txBody>
        </p:sp>
        <p:sp>
          <p:nvSpPr>
            <p:cNvPr id="121" name="pt121"/>
            <p:cNvSpPr/>
            <p:nvPr/>
          </p:nvSpPr>
          <p:spPr>
            <a:xfrm>
              <a:off x="4826025" y="5743383"/>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p:txBody>
        </p:sp>
        <p:sp>
          <p:nvSpPr>
            <p:cNvPr id="122" name="pt122"/>
            <p:cNvSpPr/>
            <p:nvPr/>
          </p:nvSpPr>
          <p:spPr>
            <a:xfrm>
              <a:off x="7290544" y="5743383"/>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p:txBody>
        </p:sp>
        <p:sp>
          <p:nvSpPr>
            <p:cNvPr id="123" name="pt123"/>
            <p:cNvSpPr/>
            <p:nvPr/>
          </p:nvSpPr>
          <p:spPr>
            <a:xfrm>
              <a:off x="2361505" y="5743383"/>
              <a:ext cx="117405" cy="117405"/>
            </a:xfrm>
            <a:prstGeom prst="ellipse">
              <a:avLst/>
            </a:prstGeom>
            <a:solidFill>
              <a:srgbClr val="F564E3">
                <a:alpha val="100000"/>
              </a:srgbClr>
            </a:solidFill>
            <a:ln w="9000" cap="rnd">
              <a:solidFill>
                <a:srgbClr val="F564E3">
                  <a:alpha val="100000"/>
                </a:srgbClr>
              </a:solidFill>
              <a:prstDash val="solid"/>
              <a:round/>
            </a:ln>
          </p:spPr>
          <p:txBody>
            <a:bodyPr/>
            <a:lstStyle/>
            <a:p/>
          </p:txBody>
        </p:sp>
        <p:sp>
          <p:nvSpPr>
            <p:cNvPr id="124" name="tx124"/>
            <p:cNvSpPr/>
            <p:nvPr/>
          </p:nvSpPr>
          <p:spPr>
            <a:xfrm>
              <a:off x="109108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(2,079,000)</a:t>
              </a:r>
            </a:p>
          </p:txBody>
        </p:sp>
        <p:sp>
          <p:nvSpPr>
            <p:cNvPr id="125" name="tx125"/>
            <p:cNvSpPr/>
            <p:nvPr/>
          </p:nvSpPr>
          <p:spPr>
            <a:xfrm>
              <a:off x="132321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26" name="tx126"/>
            <p:cNvSpPr/>
            <p:nvPr/>
          </p:nvSpPr>
          <p:spPr>
            <a:xfrm>
              <a:off x="100672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27" name="tx127"/>
            <p:cNvSpPr/>
            <p:nvPr/>
          </p:nvSpPr>
          <p:spPr>
            <a:xfrm>
              <a:off x="89118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28" name="tx128"/>
            <p:cNvSpPr/>
            <p:nvPr/>
          </p:nvSpPr>
          <p:spPr>
            <a:xfrm>
              <a:off x="136533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29" name="tx129"/>
            <p:cNvSpPr/>
            <p:nvPr/>
          </p:nvSpPr>
          <p:spPr>
            <a:xfrm>
              <a:off x="1189395"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(173,000)</a:t>
              </a:r>
            </a:p>
          </p:txBody>
        </p:sp>
        <p:sp>
          <p:nvSpPr>
            <p:cNvPr id="130" name="tx130"/>
            <p:cNvSpPr/>
            <p:nvPr/>
          </p:nvSpPr>
          <p:spPr>
            <a:xfrm>
              <a:off x="1294871" y="2109125"/>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31" name="tx131"/>
            <p:cNvSpPr/>
            <p:nvPr/>
          </p:nvSpPr>
          <p:spPr>
            <a:xfrm>
              <a:off x="1400532" y="2322039"/>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(99,000)</a:t>
              </a:r>
            </a:p>
          </p:txBody>
        </p:sp>
        <p:sp>
          <p:nvSpPr>
            <p:cNvPr id="132" name="tx132"/>
            <p:cNvSpPr/>
            <p:nvPr/>
          </p:nvSpPr>
          <p:spPr>
            <a:xfrm>
              <a:off x="134408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33" name="tx133"/>
            <p:cNvSpPr/>
            <p:nvPr/>
          </p:nvSpPr>
          <p:spPr>
            <a:xfrm>
              <a:off x="136533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34" name="tx134"/>
            <p:cNvSpPr/>
            <p:nvPr/>
          </p:nvSpPr>
          <p:spPr>
            <a:xfrm>
              <a:off x="120341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(40,000)</a:t>
              </a:r>
            </a:p>
          </p:txBody>
        </p:sp>
        <p:sp>
          <p:nvSpPr>
            <p:cNvPr id="135" name="tx135"/>
            <p:cNvSpPr/>
            <p:nvPr/>
          </p:nvSpPr>
          <p:spPr>
            <a:xfrm>
              <a:off x="129487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36" name="tx136"/>
            <p:cNvSpPr/>
            <p:nvPr/>
          </p:nvSpPr>
          <p:spPr>
            <a:xfrm>
              <a:off x="922432"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37" name="tx137"/>
            <p:cNvSpPr/>
            <p:nvPr/>
          </p:nvSpPr>
          <p:spPr>
            <a:xfrm>
              <a:off x="1379289" y="3599522"/>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(33,000)</a:t>
              </a:r>
            </a:p>
          </p:txBody>
        </p:sp>
        <p:sp>
          <p:nvSpPr>
            <p:cNvPr id="138" name="tx138"/>
            <p:cNvSpPr/>
            <p:nvPr/>
          </p:nvSpPr>
          <p:spPr>
            <a:xfrm>
              <a:off x="128789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39" name="tx139"/>
            <p:cNvSpPr/>
            <p:nvPr/>
          </p:nvSpPr>
          <p:spPr>
            <a:xfrm>
              <a:off x="107706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40" name="tx140"/>
            <p:cNvSpPr/>
            <p:nvPr/>
          </p:nvSpPr>
          <p:spPr>
            <a:xfrm>
              <a:off x="128783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41" name="tx141"/>
            <p:cNvSpPr/>
            <p:nvPr/>
          </p:nvSpPr>
          <p:spPr>
            <a:xfrm>
              <a:off x="94336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42" name="tx142"/>
            <p:cNvSpPr/>
            <p:nvPr/>
          </p:nvSpPr>
          <p:spPr>
            <a:xfrm>
              <a:off x="122471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43" name="tx143"/>
            <p:cNvSpPr/>
            <p:nvPr/>
          </p:nvSpPr>
          <p:spPr>
            <a:xfrm>
              <a:off x="65509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44" name="tx144"/>
            <p:cNvSpPr/>
            <p:nvPr/>
          </p:nvSpPr>
          <p:spPr>
            <a:xfrm>
              <a:off x="838014"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45" name="tx145"/>
            <p:cNvSpPr/>
            <p:nvPr/>
          </p:nvSpPr>
          <p:spPr>
            <a:xfrm>
              <a:off x="135816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46" name="tx146"/>
            <p:cNvSpPr/>
            <p:nvPr/>
          </p:nvSpPr>
          <p:spPr>
            <a:xfrm>
              <a:off x="109454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47" name="tx147"/>
            <p:cNvSpPr/>
            <p:nvPr/>
          </p:nvSpPr>
          <p:spPr>
            <a:xfrm>
              <a:off x="44785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48" name="tx148"/>
            <p:cNvSpPr/>
            <p:nvPr/>
          </p:nvSpPr>
          <p:spPr>
            <a:xfrm>
              <a:off x="7595699"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(2,134,000)</a:t>
              </a:r>
            </a:p>
          </p:txBody>
        </p:sp>
        <p:sp>
          <p:nvSpPr>
            <p:cNvPr id="149" name="tx149"/>
            <p:cNvSpPr/>
            <p:nvPr/>
          </p:nvSpPr>
          <p:spPr>
            <a:xfrm>
              <a:off x="7595699"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(839,000)</a:t>
              </a:r>
            </a:p>
          </p:txBody>
        </p:sp>
        <p:sp>
          <p:nvSpPr>
            <p:cNvPr id="150" name="tx150"/>
            <p:cNvSpPr/>
            <p:nvPr/>
          </p:nvSpPr>
          <p:spPr>
            <a:xfrm>
              <a:off x="7595699" y="1257470"/>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(199,000)</a:t>
              </a:r>
            </a:p>
          </p:txBody>
        </p:sp>
        <p:sp>
          <p:nvSpPr>
            <p:cNvPr id="151" name="tx151"/>
            <p:cNvSpPr/>
            <p:nvPr/>
          </p:nvSpPr>
          <p:spPr>
            <a:xfrm>
              <a:off x="7595699" y="147038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(176,000)</a:t>
              </a:r>
            </a:p>
          </p:txBody>
        </p:sp>
        <p:sp>
          <p:nvSpPr>
            <p:cNvPr id="152" name="tx152"/>
            <p:cNvSpPr/>
            <p:nvPr/>
          </p:nvSpPr>
          <p:spPr>
            <a:xfrm>
              <a:off x="7595699" y="1683298"/>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(175,000)</a:t>
              </a:r>
            </a:p>
          </p:txBody>
        </p:sp>
        <p:sp>
          <p:nvSpPr>
            <p:cNvPr id="153" name="tx153"/>
            <p:cNvSpPr/>
            <p:nvPr/>
          </p:nvSpPr>
          <p:spPr>
            <a:xfrm>
              <a:off x="7595699"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(163,000)</a:t>
              </a:r>
            </a:p>
          </p:txBody>
        </p:sp>
        <p:sp>
          <p:nvSpPr>
            <p:cNvPr id="154" name="tx154"/>
            <p:cNvSpPr/>
            <p:nvPr/>
          </p:nvSpPr>
          <p:spPr>
            <a:xfrm>
              <a:off x="7595699" y="2109125"/>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(125,000)</a:t>
              </a:r>
            </a:p>
          </p:txBody>
        </p:sp>
        <p:sp>
          <p:nvSpPr>
            <p:cNvPr id="155" name="tx155"/>
            <p:cNvSpPr/>
            <p:nvPr/>
          </p:nvSpPr>
          <p:spPr>
            <a:xfrm>
              <a:off x="7595699"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(104,000)</a:t>
              </a:r>
            </a:p>
          </p:txBody>
        </p:sp>
        <p:sp>
          <p:nvSpPr>
            <p:cNvPr id="156" name="tx156"/>
            <p:cNvSpPr/>
            <p:nvPr/>
          </p:nvSpPr>
          <p:spPr>
            <a:xfrm>
              <a:off x="759569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(96,000)</a:t>
              </a:r>
            </a:p>
          </p:txBody>
        </p:sp>
        <p:sp>
          <p:nvSpPr>
            <p:cNvPr id="157" name="tx157"/>
            <p:cNvSpPr/>
            <p:nvPr/>
          </p:nvSpPr>
          <p:spPr>
            <a:xfrm>
              <a:off x="7595699"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(62,000)</a:t>
              </a:r>
            </a:p>
          </p:txBody>
        </p:sp>
        <p:sp>
          <p:nvSpPr>
            <p:cNvPr id="158" name="tx158"/>
            <p:cNvSpPr/>
            <p:nvPr/>
          </p:nvSpPr>
          <p:spPr>
            <a:xfrm>
              <a:off x="7595699"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(47,000)</a:t>
              </a:r>
            </a:p>
          </p:txBody>
        </p:sp>
        <p:sp>
          <p:nvSpPr>
            <p:cNvPr id="159" name="tx159"/>
            <p:cNvSpPr/>
            <p:nvPr/>
          </p:nvSpPr>
          <p:spPr>
            <a:xfrm>
              <a:off x="7595699"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(33,000)</a:t>
              </a:r>
            </a:p>
          </p:txBody>
        </p:sp>
        <p:sp>
          <p:nvSpPr>
            <p:cNvPr id="160" name="tx160"/>
            <p:cNvSpPr/>
            <p:nvPr/>
          </p:nvSpPr>
          <p:spPr>
            <a:xfrm>
              <a:off x="7595699" y="338660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(22,000)</a:t>
              </a:r>
            </a:p>
          </p:txBody>
        </p:sp>
        <p:sp>
          <p:nvSpPr>
            <p:cNvPr id="161" name="tx161"/>
            <p:cNvSpPr/>
            <p:nvPr/>
          </p:nvSpPr>
          <p:spPr>
            <a:xfrm>
              <a:off x="7595699"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62" name="tx162"/>
            <p:cNvSpPr/>
            <p:nvPr/>
          </p:nvSpPr>
          <p:spPr>
            <a:xfrm>
              <a:off x="7595699" y="381243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(18,000)</a:t>
              </a:r>
            </a:p>
          </p:txBody>
        </p:sp>
        <p:sp>
          <p:nvSpPr>
            <p:cNvPr id="163" name="tx163"/>
            <p:cNvSpPr/>
            <p:nvPr/>
          </p:nvSpPr>
          <p:spPr>
            <a:xfrm>
              <a:off x="7595699" y="4025349"/>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164" name="tx164"/>
            <p:cNvSpPr/>
            <p:nvPr/>
          </p:nvSpPr>
          <p:spPr>
            <a:xfrm>
              <a:off x="7595699" y="4238263"/>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5" name="tx165"/>
            <p:cNvSpPr/>
            <p:nvPr/>
          </p:nvSpPr>
          <p:spPr>
            <a:xfrm>
              <a:off x="7595699" y="4451177"/>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(10,000)</a:t>
              </a:r>
            </a:p>
          </p:txBody>
        </p:sp>
        <p:sp>
          <p:nvSpPr>
            <p:cNvPr id="166" name="tx166"/>
            <p:cNvSpPr/>
            <p:nvPr/>
          </p:nvSpPr>
          <p:spPr>
            <a:xfrm>
              <a:off x="7595699" y="4664091"/>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67" name="tx167"/>
            <p:cNvSpPr/>
            <p:nvPr/>
          </p:nvSpPr>
          <p:spPr>
            <a:xfrm>
              <a:off x="7595699" y="4877005"/>
              <a:ext cx="118098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(7,000)</a:t>
              </a:r>
            </a:p>
          </p:txBody>
        </p:sp>
        <p:sp>
          <p:nvSpPr>
            <p:cNvPr id="168" name="tx168"/>
            <p:cNvSpPr/>
            <p:nvPr/>
          </p:nvSpPr>
          <p:spPr>
            <a:xfrm>
              <a:off x="7595699"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(7,000)</a:t>
              </a:r>
            </a:p>
          </p:txBody>
        </p:sp>
        <p:sp>
          <p:nvSpPr>
            <p:cNvPr id="169" name="tx169"/>
            <p:cNvSpPr/>
            <p:nvPr/>
          </p:nvSpPr>
          <p:spPr>
            <a:xfrm>
              <a:off x="7595699" y="5302832"/>
              <a:ext cx="8155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(2,000)</a:t>
              </a:r>
            </a:p>
          </p:txBody>
        </p:sp>
        <p:sp>
          <p:nvSpPr>
            <p:cNvPr id="170" name="tx170"/>
            <p:cNvSpPr/>
            <p:nvPr/>
          </p:nvSpPr>
          <p:spPr>
            <a:xfrm>
              <a:off x="7595699"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71" name="tx171"/>
            <p:cNvSpPr/>
            <p:nvPr/>
          </p:nvSpPr>
          <p:spPr>
            <a:xfrm>
              <a:off x="7595699"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2" name="tx172"/>
            <p:cNvSpPr/>
            <p:nvPr/>
          </p:nvSpPr>
          <p:spPr>
            <a:xfrm>
              <a:off x="731910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6EF6">
                      <a:alpha val="100000"/>
                    </a:srgbClr>
                  </a:solidFill>
                  <a:latin typeface="Arial"/>
                  <a:cs typeface="Arial"/>
                </a:rPr>
                <a:t>1</a:t>
              </a:r>
            </a:p>
          </p:txBody>
        </p:sp>
        <p:sp>
          <p:nvSpPr>
            <p:cNvPr id="173" name="tx173"/>
            <p:cNvSpPr/>
            <p:nvPr/>
          </p:nvSpPr>
          <p:spPr>
            <a:xfrm>
              <a:off x="485458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6EF6">
                      <a:alpha val="100000"/>
                    </a:srgbClr>
                  </a:solidFill>
                  <a:latin typeface="Arial"/>
                  <a:cs typeface="Arial"/>
                </a:rPr>
                <a:t>1</a:t>
              </a:r>
            </a:p>
          </p:txBody>
        </p:sp>
        <p:sp>
          <p:nvSpPr>
            <p:cNvPr id="174" name="tx174"/>
            <p:cNvSpPr/>
            <p:nvPr/>
          </p:nvSpPr>
          <p:spPr>
            <a:xfrm>
              <a:off x="2390063"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6EF6">
                      <a:alpha val="100000"/>
                    </a:srgbClr>
                  </a:solidFill>
                  <a:latin typeface="Arial"/>
                  <a:cs typeface="Arial"/>
                </a:rPr>
                <a:t>1</a:t>
              </a:r>
            </a:p>
          </p:txBody>
        </p:sp>
        <p:sp>
          <p:nvSpPr>
            <p:cNvPr id="175" name="tx175"/>
            <p:cNvSpPr/>
            <p:nvPr/>
          </p:nvSpPr>
          <p:spPr>
            <a:xfrm>
              <a:off x="7319102" y="10788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2</a:t>
              </a:r>
            </a:p>
          </p:txBody>
        </p:sp>
        <p:sp>
          <p:nvSpPr>
            <p:cNvPr id="176" name="tx176"/>
            <p:cNvSpPr/>
            <p:nvPr/>
          </p:nvSpPr>
          <p:spPr>
            <a:xfrm>
              <a:off x="4854582" y="10788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2</a:t>
              </a:r>
            </a:p>
          </p:txBody>
        </p:sp>
        <p:sp>
          <p:nvSpPr>
            <p:cNvPr id="177" name="tx177"/>
            <p:cNvSpPr/>
            <p:nvPr/>
          </p:nvSpPr>
          <p:spPr>
            <a:xfrm>
              <a:off x="2390063" y="10788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2</a:t>
              </a:r>
            </a:p>
          </p:txBody>
        </p:sp>
        <p:sp>
          <p:nvSpPr>
            <p:cNvPr id="178" name="tx178"/>
            <p:cNvSpPr/>
            <p:nvPr/>
          </p:nvSpPr>
          <p:spPr>
            <a:xfrm>
              <a:off x="4854582" y="129040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D9600">
                      <a:alpha val="100000"/>
                    </a:srgbClr>
                  </a:solidFill>
                  <a:latin typeface="Arial"/>
                  <a:cs typeface="Arial"/>
                </a:rPr>
                <a:t>3</a:t>
              </a:r>
            </a:p>
          </p:txBody>
        </p:sp>
        <p:sp>
          <p:nvSpPr>
            <p:cNvPr id="179" name="tx179"/>
            <p:cNvSpPr/>
            <p:nvPr/>
          </p:nvSpPr>
          <p:spPr>
            <a:xfrm>
              <a:off x="2390063" y="129040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D9600">
                      <a:alpha val="100000"/>
                    </a:srgbClr>
                  </a:solidFill>
                  <a:latin typeface="Arial"/>
                  <a:cs typeface="Arial"/>
                </a:rPr>
                <a:t>3</a:t>
              </a:r>
            </a:p>
          </p:txBody>
        </p:sp>
        <p:sp>
          <p:nvSpPr>
            <p:cNvPr id="180" name="tx180"/>
            <p:cNvSpPr/>
            <p:nvPr/>
          </p:nvSpPr>
          <p:spPr>
            <a:xfrm>
              <a:off x="4854582" y="150501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9B500">
                      <a:alpha val="100000"/>
                    </a:srgbClr>
                  </a:solidFill>
                  <a:latin typeface="Arial"/>
                  <a:cs typeface="Arial"/>
                </a:rPr>
                <a:t>4</a:t>
              </a:r>
            </a:p>
          </p:txBody>
        </p:sp>
        <p:sp>
          <p:nvSpPr>
            <p:cNvPr id="181" name="tx181"/>
            <p:cNvSpPr/>
            <p:nvPr/>
          </p:nvSpPr>
          <p:spPr>
            <a:xfrm>
              <a:off x="2390063" y="150501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9B500">
                      <a:alpha val="100000"/>
                    </a:srgbClr>
                  </a:solidFill>
                  <a:latin typeface="Arial"/>
                  <a:cs typeface="Arial"/>
                </a:rPr>
                <a:t>4</a:t>
              </a:r>
            </a:p>
          </p:txBody>
        </p:sp>
        <p:sp>
          <p:nvSpPr>
            <p:cNvPr id="182" name="tx182"/>
            <p:cNvSpPr/>
            <p:nvPr/>
          </p:nvSpPr>
          <p:spPr>
            <a:xfrm>
              <a:off x="7319102" y="129040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3</a:t>
              </a:r>
            </a:p>
          </p:txBody>
        </p:sp>
        <p:sp>
          <p:nvSpPr>
            <p:cNvPr id="183" name="tx183"/>
            <p:cNvSpPr/>
            <p:nvPr/>
          </p:nvSpPr>
          <p:spPr>
            <a:xfrm>
              <a:off x="4854582" y="171766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5</a:t>
              </a:r>
            </a:p>
          </p:txBody>
        </p:sp>
        <p:sp>
          <p:nvSpPr>
            <p:cNvPr id="184" name="tx184"/>
            <p:cNvSpPr/>
            <p:nvPr/>
          </p:nvSpPr>
          <p:spPr>
            <a:xfrm>
              <a:off x="2390063" y="171766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5</a:t>
              </a:r>
            </a:p>
          </p:txBody>
        </p:sp>
        <p:sp>
          <p:nvSpPr>
            <p:cNvPr id="185" name="tx185"/>
            <p:cNvSpPr/>
            <p:nvPr/>
          </p:nvSpPr>
          <p:spPr>
            <a:xfrm>
              <a:off x="7319102" y="150501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DC">
                      <a:alpha val="100000"/>
                    </a:srgbClr>
                  </a:solidFill>
                  <a:latin typeface="Arial"/>
                  <a:cs typeface="Arial"/>
                </a:rPr>
                <a:t>4</a:t>
              </a:r>
            </a:p>
          </p:txBody>
        </p:sp>
        <p:sp>
          <p:nvSpPr>
            <p:cNvPr id="186" name="tx186"/>
            <p:cNvSpPr/>
            <p:nvPr/>
          </p:nvSpPr>
          <p:spPr>
            <a:xfrm>
              <a:off x="7319102" y="171766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D9600">
                      <a:alpha val="100000"/>
                    </a:srgbClr>
                  </a:solidFill>
                  <a:latin typeface="Arial"/>
                  <a:cs typeface="Arial"/>
                </a:rPr>
                <a:t>5</a:t>
              </a:r>
            </a:p>
          </p:txBody>
        </p:sp>
        <p:sp>
          <p:nvSpPr>
            <p:cNvPr id="187" name="tx187"/>
            <p:cNvSpPr/>
            <p:nvPr/>
          </p:nvSpPr>
          <p:spPr>
            <a:xfrm>
              <a:off x="4854582" y="19291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DC">
                      <a:alpha val="100000"/>
                    </a:srgbClr>
                  </a:solidFill>
                  <a:latin typeface="Arial"/>
                  <a:cs typeface="Arial"/>
                </a:rPr>
                <a:t>6</a:t>
              </a:r>
            </a:p>
          </p:txBody>
        </p:sp>
        <p:sp>
          <p:nvSpPr>
            <p:cNvPr id="188" name="tx188"/>
            <p:cNvSpPr/>
            <p:nvPr/>
          </p:nvSpPr>
          <p:spPr>
            <a:xfrm>
              <a:off x="2390063" y="19291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DC">
                      <a:alpha val="100000"/>
                    </a:srgbClr>
                  </a:solidFill>
                  <a:latin typeface="Arial"/>
                  <a:cs typeface="Arial"/>
                </a:rPr>
                <a:t>6</a:t>
              </a:r>
            </a:p>
          </p:txBody>
        </p:sp>
        <p:sp>
          <p:nvSpPr>
            <p:cNvPr id="189" name="tx189"/>
            <p:cNvSpPr/>
            <p:nvPr/>
          </p:nvSpPr>
          <p:spPr>
            <a:xfrm>
              <a:off x="7319102" y="19291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9B500">
                      <a:alpha val="100000"/>
                    </a:srgbClr>
                  </a:solidFill>
                  <a:latin typeface="Arial"/>
                  <a:cs typeface="Arial"/>
                </a:rPr>
                <a:t>6</a:t>
              </a:r>
            </a:p>
          </p:txBody>
        </p:sp>
        <p:sp>
          <p:nvSpPr>
            <p:cNvPr id="190" name="tx190"/>
            <p:cNvSpPr/>
            <p:nvPr/>
          </p:nvSpPr>
          <p:spPr>
            <a:xfrm>
              <a:off x="2390063" y="21447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DA700">
                      <a:alpha val="100000"/>
                    </a:srgbClr>
                  </a:solidFill>
                  <a:latin typeface="Arial"/>
                  <a:cs typeface="Arial"/>
                </a:rPr>
                <a:t>7</a:t>
              </a:r>
            </a:p>
          </p:txBody>
        </p:sp>
        <p:sp>
          <p:nvSpPr>
            <p:cNvPr id="191" name="tx191"/>
            <p:cNvSpPr/>
            <p:nvPr/>
          </p:nvSpPr>
          <p:spPr>
            <a:xfrm>
              <a:off x="4854582" y="21447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DA700">
                      <a:alpha val="100000"/>
                    </a:srgbClr>
                  </a:solidFill>
                  <a:latin typeface="Arial"/>
                  <a:cs typeface="Arial"/>
                </a:rPr>
                <a:t>7</a:t>
              </a:r>
            </a:p>
          </p:txBody>
        </p:sp>
        <p:sp>
          <p:nvSpPr>
            <p:cNvPr id="192" name="tx192"/>
            <p:cNvSpPr/>
            <p:nvPr/>
          </p:nvSpPr>
          <p:spPr>
            <a:xfrm>
              <a:off x="7319102" y="21447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DA700">
                      <a:alpha val="100000"/>
                    </a:srgbClr>
                  </a:solidFill>
                  <a:latin typeface="Arial"/>
                  <a:cs typeface="Arial"/>
                </a:rPr>
                <a:t>7</a:t>
              </a:r>
            </a:p>
          </p:txBody>
        </p:sp>
        <p:sp>
          <p:nvSpPr>
            <p:cNvPr id="193" name="tx193"/>
            <p:cNvSpPr/>
            <p:nvPr/>
          </p:nvSpPr>
          <p:spPr>
            <a:xfrm>
              <a:off x="7319102" y="23550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79F00">
                      <a:alpha val="100000"/>
                    </a:srgbClr>
                  </a:solidFill>
                  <a:latin typeface="Arial"/>
                  <a:cs typeface="Arial"/>
                </a:rPr>
                <a:t>8</a:t>
              </a:r>
            </a:p>
          </p:txBody>
        </p:sp>
        <p:sp>
          <p:nvSpPr>
            <p:cNvPr id="194" name="tx194"/>
            <p:cNvSpPr/>
            <p:nvPr/>
          </p:nvSpPr>
          <p:spPr>
            <a:xfrm>
              <a:off x="2390063" y="23550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79F00">
                      <a:alpha val="100000"/>
                    </a:srgbClr>
                  </a:solidFill>
                  <a:latin typeface="Arial"/>
                  <a:cs typeface="Arial"/>
                </a:rPr>
                <a:t>8</a:t>
              </a:r>
            </a:p>
          </p:txBody>
        </p:sp>
        <p:sp>
          <p:nvSpPr>
            <p:cNvPr id="195" name="tx195"/>
            <p:cNvSpPr/>
            <p:nvPr/>
          </p:nvSpPr>
          <p:spPr>
            <a:xfrm>
              <a:off x="7319102" y="25679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9</a:t>
              </a:r>
            </a:p>
          </p:txBody>
        </p:sp>
        <p:sp>
          <p:nvSpPr>
            <p:cNvPr id="196" name="tx196"/>
            <p:cNvSpPr/>
            <p:nvPr/>
          </p:nvSpPr>
          <p:spPr>
            <a:xfrm>
              <a:off x="4854582" y="23550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a:t>
              </a:r>
            </a:p>
          </p:txBody>
        </p:sp>
        <p:sp>
          <p:nvSpPr>
            <p:cNvPr id="197" name="tx197"/>
            <p:cNvSpPr/>
            <p:nvPr/>
          </p:nvSpPr>
          <p:spPr>
            <a:xfrm>
              <a:off x="4854582" y="25679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79F00">
                      <a:alpha val="100000"/>
                    </a:srgbClr>
                  </a:solidFill>
                  <a:latin typeface="Arial"/>
                  <a:cs typeface="Arial"/>
                </a:rPr>
                <a:t>9</a:t>
              </a:r>
            </a:p>
          </p:txBody>
        </p:sp>
        <p:sp>
          <p:nvSpPr>
            <p:cNvPr id="198" name="tx198"/>
            <p:cNvSpPr/>
            <p:nvPr/>
          </p:nvSpPr>
          <p:spPr>
            <a:xfrm>
              <a:off x="2390063" y="25679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9</a:t>
              </a:r>
            </a:p>
          </p:txBody>
        </p:sp>
        <p:sp>
          <p:nvSpPr>
            <p:cNvPr id="199" name="tx199"/>
            <p:cNvSpPr/>
            <p:nvPr/>
          </p:nvSpPr>
          <p:spPr>
            <a:xfrm>
              <a:off x="7288957" y="27808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77CFF">
                      <a:alpha val="100000"/>
                    </a:srgbClr>
                  </a:solidFill>
                  <a:latin typeface="Arial"/>
                  <a:cs typeface="Arial"/>
                </a:rPr>
                <a:t>10</a:t>
              </a:r>
            </a:p>
          </p:txBody>
        </p:sp>
        <p:sp>
          <p:nvSpPr>
            <p:cNvPr id="200" name="tx200"/>
            <p:cNvSpPr/>
            <p:nvPr/>
          </p:nvSpPr>
          <p:spPr>
            <a:xfrm>
              <a:off x="2359918" y="27808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77CFF">
                      <a:alpha val="100000"/>
                    </a:srgbClr>
                  </a:solidFill>
                  <a:latin typeface="Arial"/>
                  <a:cs typeface="Arial"/>
                </a:rPr>
                <a:t>10</a:t>
              </a:r>
            </a:p>
          </p:txBody>
        </p:sp>
        <p:sp>
          <p:nvSpPr>
            <p:cNvPr id="201" name="tx201"/>
            <p:cNvSpPr/>
            <p:nvPr/>
          </p:nvSpPr>
          <p:spPr>
            <a:xfrm>
              <a:off x="7288957" y="29950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C">
                      <a:alpha val="100000"/>
                    </a:srgbClr>
                  </a:solidFill>
                  <a:latin typeface="Arial"/>
                  <a:cs typeface="Arial"/>
                </a:rPr>
                <a:t>11</a:t>
              </a:r>
            </a:p>
          </p:txBody>
        </p:sp>
        <p:sp>
          <p:nvSpPr>
            <p:cNvPr id="202" name="tx202"/>
            <p:cNvSpPr/>
            <p:nvPr/>
          </p:nvSpPr>
          <p:spPr>
            <a:xfrm>
              <a:off x="4824438" y="27808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77CFF">
                      <a:alpha val="100000"/>
                    </a:srgbClr>
                  </a:solidFill>
                  <a:latin typeface="Arial"/>
                  <a:cs typeface="Arial"/>
                </a:rPr>
                <a:t>10</a:t>
              </a:r>
            </a:p>
          </p:txBody>
        </p:sp>
        <p:sp>
          <p:nvSpPr>
            <p:cNvPr id="203" name="tx203"/>
            <p:cNvSpPr/>
            <p:nvPr/>
          </p:nvSpPr>
          <p:spPr>
            <a:xfrm>
              <a:off x="2359918" y="29950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C">
                      <a:alpha val="100000"/>
                    </a:srgbClr>
                  </a:solidFill>
                  <a:latin typeface="Arial"/>
                  <a:cs typeface="Arial"/>
                </a:rPr>
                <a:t>11</a:t>
              </a:r>
            </a:p>
          </p:txBody>
        </p:sp>
        <p:sp>
          <p:nvSpPr>
            <p:cNvPr id="204" name="tx204"/>
            <p:cNvSpPr/>
            <p:nvPr/>
          </p:nvSpPr>
          <p:spPr>
            <a:xfrm>
              <a:off x="2359918" y="32080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AE00">
                      <a:alpha val="100000"/>
                    </a:srgbClr>
                  </a:solidFill>
                  <a:latin typeface="Arial"/>
                  <a:cs typeface="Arial"/>
                </a:rPr>
                <a:t>12</a:t>
              </a:r>
            </a:p>
          </p:txBody>
        </p:sp>
        <p:sp>
          <p:nvSpPr>
            <p:cNvPr id="205" name="tx205"/>
            <p:cNvSpPr/>
            <p:nvPr/>
          </p:nvSpPr>
          <p:spPr>
            <a:xfrm>
              <a:off x="2359918" y="34195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D813E">
                      <a:alpha val="100000"/>
                    </a:srgbClr>
                  </a:solidFill>
                  <a:latin typeface="Arial"/>
                  <a:cs typeface="Arial"/>
                </a:rPr>
                <a:t>13</a:t>
              </a:r>
            </a:p>
          </p:txBody>
        </p:sp>
        <p:sp>
          <p:nvSpPr>
            <p:cNvPr id="206" name="tx206"/>
            <p:cNvSpPr/>
            <p:nvPr/>
          </p:nvSpPr>
          <p:spPr>
            <a:xfrm>
              <a:off x="7288957" y="32080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AE00">
                      <a:alpha val="100000"/>
                    </a:srgbClr>
                  </a:solidFill>
                  <a:latin typeface="Arial"/>
                  <a:cs typeface="Arial"/>
                </a:rPr>
                <a:t>12</a:t>
              </a:r>
            </a:p>
          </p:txBody>
        </p:sp>
        <p:sp>
          <p:nvSpPr>
            <p:cNvPr id="207" name="tx207"/>
            <p:cNvSpPr/>
            <p:nvPr/>
          </p:nvSpPr>
          <p:spPr>
            <a:xfrm>
              <a:off x="4824438" y="29950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C91">
                      <a:alpha val="100000"/>
                    </a:srgbClr>
                  </a:solidFill>
                  <a:latin typeface="Arial"/>
                  <a:cs typeface="Arial"/>
                </a:rPr>
                <a:t>11</a:t>
              </a:r>
            </a:p>
          </p:txBody>
        </p:sp>
        <p:sp>
          <p:nvSpPr>
            <p:cNvPr id="208" name="tx208"/>
            <p:cNvSpPr/>
            <p:nvPr/>
          </p:nvSpPr>
          <p:spPr>
            <a:xfrm>
              <a:off x="2359918" y="36338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C91">
                      <a:alpha val="100000"/>
                    </a:srgbClr>
                  </a:solidFill>
                  <a:latin typeface="Arial"/>
                  <a:cs typeface="Arial"/>
                </a:rPr>
                <a:t>14</a:t>
              </a:r>
            </a:p>
          </p:txBody>
        </p:sp>
        <p:sp>
          <p:nvSpPr>
            <p:cNvPr id="209" name="tx209"/>
            <p:cNvSpPr/>
            <p:nvPr/>
          </p:nvSpPr>
          <p:spPr>
            <a:xfrm>
              <a:off x="4824438" y="32080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AE00">
                      <a:alpha val="100000"/>
                    </a:srgbClr>
                  </a:solidFill>
                  <a:latin typeface="Arial"/>
                  <a:cs typeface="Arial"/>
                </a:rPr>
                <a:t>12</a:t>
              </a:r>
            </a:p>
          </p:txBody>
        </p:sp>
        <p:sp>
          <p:nvSpPr>
            <p:cNvPr id="210" name="tx210"/>
            <p:cNvSpPr/>
            <p:nvPr/>
          </p:nvSpPr>
          <p:spPr>
            <a:xfrm>
              <a:off x="2359918" y="38454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9FF">
                      <a:alpha val="100000"/>
                    </a:srgbClr>
                  </a:solidFill>
                  <a:latin typeface="Arial"/>
                  <a:cs typeface="Arial"/>
                </a:rPr>
                <a:t>15</a:t>
              </a:r>
            </a:p>
          </p:txBody>
        </p:sp>
        <p:sp>
          <p:nvSpPr>
            <p:cNvPr id="211" name="tx211"/>
            <p:cNvSpPr/>
            <p:nvPr/>
          </p:nvSpPr>
          <p:spPr>
            <a:xfrm>
              <a:off x="4824438" y="34195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8B">
                      <a:alpha val="100000"/>
                    </a:srgbClr>
                  </a:solidFill>
                  <a:latin typeface="Arial"/>
                  <a:cs typeface="Arial"/>
                </a:rPr>
                <a:t>13</a:t>
              </a:r>
            </a:p>
          </p:txBody>
        </p:sp>
        <p:sp>
          <p:nvSpPr>
            <p:cNvPr id="212" name="tx212"/>
            <p:cNvSpPr/>
            <p:nvPr/>
          </p:nvSpPr>
          <p:spPr>
            <a:xfrm>
              <a:off x="7288957" y="34195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C91">
                      <a:alpha val="100000"/>
                    </a:srgbClr>
                  </a:solidFill>
                  <a:latin typeface="Arial"/>
                  <a:cs typeface="Arial"/>
                </a:rPr>
                <a:t>13</a:t>
              </a:r>
            </a:p>
          </p:txBody>
        </p:sp>
        <p:sp>
          <p:nvSpPr>
            <p:cNvPr id="213" name="tx213"/>
            <p:cNvSpPr/>
            <p:nvPr/>
          </p:nvSpPr>
          <p:spPr>
            <a:xfrm>
              <a:off x="2359918" y="40583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F8CFF">
                      <a:alpha val="100000"/>
                    </a:srgbClr>
                  </a:solidFill>
                  <a:latin typeface="Arial"/>
                  <a:cs typeface="Arial"/>
                </a:rPr>
                <a:t>16</a:t>
              </a:r>
            </a:p>
          </p:txBody>
        </p:sp>
        <p:sp>
          <p:nvSpPr>
            <p:cNvPr id="214" name="tx214"/>
            <p:cNvSpPr/>
            <p:nvPr/>
          </p:nvSpPr>
          <p:spPr>
            <a:xfrm>
              <a:off x="4824438" y="36338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D813E">
                      <a:alpha val="100000"/>
                    </a:srgbClr>
                  </a:solidFill>
                  <a:latin typeface="Arial"/>
                  <a:cs typeface="Arial"/>
                </a:rPr>
                <a:t>14</a:t>
              </a:r>
            </a:p>
          </p:txBody>
        </p:sp>
        <p:sp>
          <p:nvSpPr>
            <p:cNvPr id="215" name="tx215"/>
            <p:cNvSpPr/>
            <p:nvPr/>
          </p:nvSpPr>
          <p:spPr>
            <a:xfrm>
              <a:off x="7288957" y="36338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4B0">
                      <a:alpha val="100000"/>
                    </a:srgbClr>
                  </a:solidFill>
                  <a:latin typeface="Arial"/>
                  <a:cs typeface="Arial"/>
                </a:rPr>
                <a:t>14</a:t>
              </a:r>
            </a:p>
          </p:txBody>
        </p:sp>
        <p:sp>
          <p:nvSpPr>
            <p:cNvPr id="216" name="tx216"/>
            <p:cNvSpPr/>
            <p:nvPr/>
          </p:nvSpPr>
          <p:spPr>
            <a:xfrm>
              <a:off x="4824438" y="38454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4B0">
                      <a:alpha val="100000"/>
                    </a:srgbClr>
                  </a:solidFill>
                  <a:latin typeface="Arial"/>
                  <a:cs typeface="Arial"/>
                </a:rPr>
                <a:t>15</a:t>
              </a:r>
            </a:p>
          </p:txBody>
        </p:sp>
        <p:sp>
          <p:nvSpPr>
            <p:cNvPr id="217" name="tx217"/>
            <p:cNvSpPr/>
            <p:nvPr/>
          </p:nvSpPr>
          <p:spPr>
            <a:xfrm>
              <a:off x="7288957" y="38454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8B">
                      <a:alpha val="100000"/>
                    </a:srgbClr>
                  </a:solidFill>
                  <a:latin typeface="Arial"/>
                  <a:cs typeface="Arial"/>
                </a:rPr>
                <a:t>15</a:t>
              </a:r>
            </a:p>
          </p:txBody>
        </p:sp>
        <p:sp>
          <p:nvSpPr>
            <p:cNvPr id="218" name="tx218"/>
            <p:cNvSpPr/>
            <p:nvPr/>
          </p:nvSpPr>
          <p:spPr>
            <a:xfrm>
              <a:off x="2359918" y="42725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8B">
                      <a:alpha val="100000"/>
                    </a:srgbClr>
                  </a:solidFill>
                  <a:latin typeface="Arial"/>
                  <a:cs typeface="Arial"/>
                </a:rPr>
                <a:t>17</a:t>
              </a:r>
            </a:p>
          </p:txBody>
        </p:sp>
        <p:sp>
          <p:nvSpPr>
            <p:cNvPr id="219" name="tx219"/>
            <p:cNvSpPr/>
            <p:nvPr/>
          </p:nvSpPr>
          <p:spPr>
            <a:xfrm>
              <a:off x="4824438" y="40583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C">
                      <a:alpha val="100000"/>
                    </a:srgbClr>
                  </a:solidFill>
                  <a:latin typeface="Arial"/>
                  <a:cs typeface="Arial"/>
                </a:rPr>
                <a:t>16</a:t>
              </a:r>
            </a:p>
          </p:txBody>
        </p:sp>
        <p:sp>
          <p:nvSpPr>
            <p:cNvPr id="220" name="tx220"/>
            <p:cNvSpPr/>
            <p:nvPr/>
          </p:nvSpPr>
          <p:spPr>
            <a:xfrm>
              <a:off x="2359918" y="44841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4B0">
                      <a:alpha val="100000"/>
                    </a:srgbClr>
                  </a:solidFill>
                  <a:latin typeface="Arial"/>
                  <a:cs typeface="Arial"/>
                </a:rPr>
                <a:t>18</a:t>
              </a:r>
            </a:p>
          </p:txBody>
        </p:sp>
        <p:sp>
          <p:nvSpPr>
            <p:cNvPr id="221" name="tx221"/>
            <p:cNvSpPr/>
            <p:nvPr/>
          </p:nvSpPr>
          <p:spPr>
            <a:xfrm>
              <a:off x="2359918" y="46970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A9">
                      <a:alpha val="100000"/>
                    </a:srgbClr>
                  </a:solidFill>
                  <a:latin typeface="Arial"/>
                  <a:cs typeface="Arial"/>
                </a:rPr>
                <a:t>19</a:t>
              </a:r>
            </a:p>
          </p:txBody>
        </p:sp>
        <p:sp>
          <p:nvSpPr>
            <p:cNvPr id="222" name="tx222"/>
            <p:cNvSpPr/>
            <p:nvPr/>
          </p:nvSpPr>
          <p:spPr>
            <a:xfrm>
              <a:off x="7288957" y="40583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A9">
                      <a:alpha val="100000"/>
                    </a:srgbClr>
                  </a:solidFill>
                  <a:latin typeface="Arial"/>
                  <a:cs typeface="Arial"/>
                </a:rPr>
                <a:t>16</a:t>
              </a:r>
            </a:p>
          </p:txBody>
        </p:sp>
        <p:sp>
          <p:nvSpPr>
            <p:cNvPr id="223" name="tx223"/>
            <p:cNvSpPr/>
            <p:nvPr/>
          </p:nvSpPr>
          <p:spPr>
            <a:xfrm>
              <a:off x="4824438" y="42725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67">
                      <a:alpha val="100000"/>
                    </a:srgbClr>
                  </a:solidFill>
                  <a:latin typeface="Arial"/>
                  <a:cs typeface="Arial"/>
                </a:rPr>
                <a:t>17</a:t>
              </a:r>
            </a:p>
          </p:txBody>
        </p:sp>
        <p:sp>
          <p:nvSpPr>
            <p:cNvPr id="224" name="tx224"/>
            <p:cNvSpPr/>
            <p:nvPr/>
          </p:nvSpPr>
          <p:spPr>
            <a:xfrm>
              <a:off x="7288957" y="42725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4F0">
                      <a:alpha val="100000"/>
                    </a:srgbClr>
                  </a:solidFill>
                  <a:latin typeface="Arial"/>
                  <a:cs typeface="Arial"/>
                </a:rPr>
                <a:t>17</a:t>
              </a:r>
            </a:p>
          </p:txBody>
        </p:sp>
        <p:sp>
          <p:nvSpPr>
            <p:cNvPr id="225" name="tx225"/>
            <p:cNvSpPr/>
            <p:nvPr/>
          </p:nvSpPr>
          <p:spPr>
            <a:xfrm>
              <a:off x="2359918" y="49099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67">
                      <a:alpha val="100000"/>
                    </a:srgbClr>
                  </a:solidFill>
                  <a:latin typeface="Arial"/>
                  <a:cs typeface="Arial"/>
                </a:rPr>
                <a:t>20</a:t>
              </a:r>
            </a:p>
          </p:txBody>
        </p:sp>
        <p:sp>
          <p:nvSpPr>
            <p:cNvPr id="226" name="tx226"/>
            <p:cNvSpPr/>
            <p:nvPr/>
          </p:nvSpPr>
          <p:spPr>
            <a:xfrm>
              <a:off x="4824438" y="44841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A9">
                      <a:alpha val="100000"/>
                    </a:srgbClr>
                  </a:solidFill>
                  <a:latin typeface="Arial"/>
                  <a:cs typeface="Arial"/>
                </a:rPr>
                <a:t>18</a:t>
              </a:r>
            </a:p>
          </p:txBody>
        </p:sp>
        <p:sp>
          <p:nvSpPr>
            <p:cNvPr id="227" name="tx227"/>
            <p:cNvSpPr/>
            <p:nvPr/>
          </p:nvSpPr>
          <p:spPr>
            <a:xfrm>
              <a:off x="4824438" y="46970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4F0">
                      <a:alpha val="100000"/>
                    </a:srgbClr>
                  </a:solidFill>
                  <a:latin typeface="Arial"/>
                  <a:cs typeface="Arial"/>
                </a:rPr>
                <a:t>19</a:t>
              </a:r>
            </a:p>
          </p:txBody>
        </p:sp>
        <p:sp>
          <p:nvSpPr>
            <p:cNvPr id="228" name="tx228"/>
            <p:cNvSpPr/>
            <p:nvPr/>
          </p:nvSpPr>
          <p:spPr>
            <a:xfrm>
              <a:off x="2359918" y="51242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4F0">
                      <a:alpha val="100000"/>
                    </a:srgbClr>
                  </a:solidFill>
                  <a:latin typeface="Arial"/>
                  <a:cs typeface="Arial"/>
                </a:rPr>
                <a:t>21</a:t>
              </a:r>
            </a:p>
          </p:txBody>
        </p:sp>
        <p:sp>
          <p:nvSpPr>
            <p:cNvPr id="229" name="tx229"/>
            <p:cNvSpPr/>
            <p:nvPr/>
          </p:nvSpPr>
          <p:spPr>
            <a:xfrm>
              <a:off x="4824438" y="49099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9FF">
                      <a:alpha val="100000"/>
                    </a:srgbClr>
                  </a:solidFill>
                  <a:latin typeface="Arial"/>
                  <a:cs typeface="Arial"/>
                </a:rPr>
                <a:t>20</a:t>
              </a:r>
            </a:p>
          </p:txBody>
        </p:sp>
        <p:sp>
          <p:nvSpPr>
            <p:cNvPr id="230" name="tx230"/>
            <p:cNvSpPr/>
            <p:nvPr/>
          </p:nvSpPr>
          <p:spPr>
            <a:xfrm>
              <a:off x="7288957" y="44841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67">
                      <a:alpha val="100000"/>
                    </a:srgbClr>
                  </a:solidFill>
                  <a:latin typeface="Arial"/>
                  <a:cs typeface="Arial"/>
                </a:rPr>
                <a:t>18</a:t>
              </a:r>
            </a:p>
          </p:txBody>
        </p:sp>
        <p:sp>
          <p:nvSpPr>
            <p:cNvPr id="231" name="tx231"/>
            <p:cNvSpPr/>
            <p:nvPr/>
          </p:nvSpPr>
          <p:spPr>
            <a:xfrm>
              <a:off x="7288957" y="46970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C4">
                      <a:alpha val="100000"/>
                    </a:srgbClr>
                  </a:solidFill>
                  <a:latin typeface="Arial"/>
                  <a:cs typeface="Arial"/>
                </a:rPr>
                <a:t>19</a:t>
              </a:r>
            </a:p>
          </p:txBody>
        </p:sp>
        <p:sp>
          <p:nvSpPr>
            <p:cNvPr id="232" name="tx232"/>
            <p:cNvSpPr/>
            <p:nvPr/>
          </p:nvSpPr>
          <p:spPr>
            <a:xfrm>
              <a:off x="4824438" y="51242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C4">
                      <a:alpha val="100000"/>
                    </a:srgbClr>
                  </a:solidFill>
                  <a:latin typeface="Arial"/>
                  <a:cs typeface="Arial"/>
                </a:rPr>
                <a:t>21</a:t>
              </a:r>
            </a:p>
          </p:txBody>
        </p:sp>
        <p:sp>
          <p:nvSpPr>
            <p:cNvPr id="233" name="tx233"/>
            <p:cNvSpPr/>
            <p:nvPr/>
          </p:nvSpPr>
          <p:spPr>
            <a:xfrm>
              <a:off x="2359918" y="53371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C4">
                      <a:alpha val="100000"/>
                    </a:srgbClr>
                  </a:solidFill>
                  <a:latin typeface="Arial"/>
                  <a:cs typeface="Arial"/>
                </a:rPr>
                <a:t>22</a:t>
              </a:r>
            </a:p>
          </p:txBody>
        </p:sp>
        <p:sp>
          <p:nvSpPr>
            <p:cNvPr id="234" name="tx234"/>
            <p:cNvSpPr/>
            <p:nvPr/>
          </p:nvSpPr>
          <p:spPr>
            <a:xfrm>
              <a:off x="7288957" y="49099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D813E">
                      <a:alpha val="100000"/>
                    </a:srgbClr>
                  </a:solidFill>
                  <a:latin typeface="Arial"/>
                  <a:cs typeface="Arial"/>
                </a:rPr>
                <a:t>20</a:t>
              </a:r>
            </a:p>
          </p:txBody>
        </p:sp>
        <p:sp>
          <p:nvSpPr>
            <p:cNvPr id="235" name="tx235"/>
            <p:cNvSpPr/>
            <p:nvPr/>
          </p:nvSpPr>
          <p:spPr>
            <a:xfrm>
              <a:off x="7288957" y="51242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F8CFF">
                      <a:alpha val="100000"/>
                    </a:srgbClr>
                  </a:solidFill>
                  <a:latin typeface="Arial"/>
                  <a:cs typeface="Arial"/>
                </a:rPr>
                <a:t>21</a:t>
              </a:r>
            </a:p>
          </p:txBody>
        </p:sp>
        <p:sp>
          <p:nvSpPr>
            <p:cNvPr id="236" name="tx236"/>
            <p:cNvSpPr/>
            <p:nvPr/>
          </p:nvSpPr>
          <p:spPr>
            <a:xfrm>
              <a:off x="4824438" y="53371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F8CFF">
                      <a:alpha val="100000"/>
                    </a:srgbClr>
                  </a:solidFill>
                  <a:latin typeface="Arial"/>
                  <a:cs typeface="Arial"/>
                </a:rPr>
                <a:t>22</a:t>
              </a:r>
            </a:p>
          </p:txBody>
        </p:sp>
        <p:sp>
          <p:nvSpPr>
            <p:cNvPr id="237" name="tx237"/>
            <p:cNvSpPr/>
            <p:nvPr/>
          </p:nvSpPr>
          <p:spPr>
            <a:xfrm>
              <a:off x="7288957" y="53371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9FF">
                      <a:alpha val="100000"/>
                    </a:srgbClr>
                  </a:solidFill>
                  <a:latin typeface="Arial"/>
                  <a:cs typeface="Arial"/>
                </a:rPr>
                <a:t>22</a:t>
              </a:r>
            </a:p>
          </p:txBody>
        </p:sp>
        <p:sp>
          <p:nvSpPr>
            <p:cNvPr id="238" name="tx238"/>
            <p:cNvSpPr/>
            <p:nvPr/>
          </p:nvSpPr>
          <p:spPr>
            <a:xfrm>
              <a:off x="7288957" y="55486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564E3">
                      <a:alpha val="100000"/>
                    </a:srgbClr>
                  </a:solidFill>
                  <a:latin typeface="Arial"/>
                  <a:cs typeface="Arial"/>
                </a:rPr>
                <a:t>23</a:t>
              </a:r>
            </a:p>
          </p:txBody>
        </p:sp>
        <p:sp>
          <p:nvSpPr>
            <p:cNvPr id="239" name="tx239"/>
            <p:cNvSpPr/>
            <p:nvPr/>
          </p:nvSpPr>
          <p:spPr>
            <a:xfrm>
              <a:off x="4824438" y="55486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564E3">
                      <a:alpha val="100000"/>
                    </a:srgbClr>
                  </a:solidFill>
                  <a:latin typeface="Arial"/>
                  <a:cs typeface="Arial"/>
                </a:rPr>
                <a:t>23</a:t>
              </a:r>
            </a:p>
          </p:txBody>
        </p:sp>
        <p:sp>
          <p:nvSpPr>
            <p:cNvPr id="240" name="tx240"/>
            <p:cNvSpPr/>
            <p:nvPr/>
          </p:nvSpPr>
          <p:spPr>
            <a:xfrm>
              <a:off x="2359918" y="55486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E8C00">
                      <a:alpha val="100000"/>
                    </a:srgbClr>
                  </a:solidFill>
                  <a:latin typeface="Arial"/>
                  <a:cs typeface="Arial"/>
                </a:rPr>
                <a:t>23</a:t>
              </a:r>
            </a:p>
          </p:txBody>
        </p:sp>
        <p:sp>
          <p:nvSpPr>
            <p:cNvPr id="241" name="tx241"/>
            <p:cNvSpPr/>
            <p:nvPr/>
          </p:nvSpPr>
          <p:spPr>
            <a:xfrm>
              <a:off x="4824438"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E8C00">
                      <a:alpha val="100000"/>
                    </a:srgbClr>
                  </a:solidFill>
                  <a:latin typeface="Arial"/>
                  <a:cs typeface="Arial"/>
                </a:rPr>
                <a:t>24</a:t>
              </a:r>
            </a:p>
          </p:txBody>
        </p:sp>
        <p:sp>
          <p:nvSpPr>
            <p:cNvPr id="242" name="tx242"/>
            <p:cNvSpPr/>
            <p:nvPr/>
          </p:nvSpPr>
          <p:spPr>
            <a:xfrm>
              <a:off x="7288957"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E8C00">
                      <a:alpha val="100000"/>
                    </a:srgbClr>
                  </a:solidFill>
                  <a:latin typeface="Arial"/>
                  <a:cs typeface="Arial"/>
                </a:rPr>
                <a:t>24</a:t>
              </a:r>
            </a:p>
          </p:txBody>
        </p:sp>
        <p:sp>
          <p:nvSpPr>
            <p:cNvPr id="243" name="tx243"/>
            <p:cNvSpPr/>
            <p:nvPr/>
          </p:nvSpPr>
          <p:spPr>
            <a:xfrm>
              <a:off x="2359918"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564E3">
                      <a:alpha val="100000"/>
                    </a:srgbClr>
                  </a:solidFill>
                  <a:latin typeface="Arial"/>
                  <a:cs typeface="Arial"/>
                </a:rPr>
                <a:t>24</a:t>
              </a:r>
            </a:p>
          </p:txBody>
        </p:sp>
        <p:sp>
          <p:nvSpPr>
            <p:cNvPr id="244" name="tx24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5" name="tx245"/>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6" name="tx246"/>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47" name="tx247"/>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48" name="tx248"/>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49" name="tx249"/>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0" name="tx250"/>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1" name="tx251"/>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2" name="tx252"/>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3" name="tx253"/>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4" name="tx254"/>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5" name="tx255"/>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6" name="tx256"/>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57" name="tx257"/>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58" name="tx258"/>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59" name="tx259"/>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0" name="tx260"/>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1" name="tx261"/>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2" name="tx262"/>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3" name="tx263"/>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4" name="tx264"/>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5" name="tx265"/>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6" name="tx266"/>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67" name="tx267"/>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68" name="tx268"/>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69" name="tx269"/>
            <p:cNvSpPr/>
            <p:nvPr/>
          </p:nvSpPr>
          <p:spPr>
            <a:xfrm>
              <a:off x="472933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0" name="tx270"/>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1" name="tx271"/>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2021-2023</a:t>
              </a:r>
            </a:p>
          </p:txBody>
        </p:sp>
        <p:sp>
          <p:nvSpPr>
            <p:cNvPr id="272" name="tx27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73" name="tx273"/>
            <p:cNvSpPr/>
            <p:nvPr/>
          </p:nvSpPr>
          <p:spPr>
            <a:xfrm>
              <a:off x="5831679" y="6569876"/>
              <a:ext cx="3242731"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in the region with the most zero-dose children.
In 2021, Nigeria had the highest number of zero-dose children (2,079,000), followed by DRC (757,000).
In 2023, Nigeria had the highest number of zero-dose children (2,134,000), followed by DRC (839,000).
There was some change in the top 3 countries between 2021 and 2023.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40102"/>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2949683"/>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1659264"/>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2136545"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3312654"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4488762"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547260"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488147"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193813"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8017089"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1079223" y="4885312"/>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5" name="pl15"/>
            <p:cNvSpPr/>
            <p:nvPr/>
          </p:nvSpPr>
          <p:spPr>
            <a:xfrm>
              <a:off x="1079223" y="3594892"/>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6" name="pl16"/>
            <p:cNvSpPr/>
            <p:nvPr/>
          </p:nvSpPr>
          <p:spPr>
            <a:xfrm>
              <a:off x="1079223" y="2304473"/>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7" name="pl17"/>
            <p:cNvSpPr/>
            <p:nvPr/>
          </p:nvSpPr>
          <p:spPr>
            <a:xfrm>
              <a:off x="1079223" y="1014054"/>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8" name="pl18"/>
            <p:cNvSpPr/>
            <p:nvPr/>
          </p:nvSpPr>
          <p:spPr>
            <a:xfrm>
              <a:off x="1548490"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24599"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00708"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76817"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1770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58591"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2903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605143"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42641" y="1210979"/>
              <a:ext cx="211699" cy="3674332"/>
            </a:xfrm>
            <a:prstGeom prst="rect">
              <a:avLst/>
            </a:prstGeom>
            <a:solidFill>
              <a:srgbClr val="0058AB">
                <a:alpha val="100000"/>
              </a:srgbClr>
            </a:solidFill>
          </p:spPr>
          <p:txBody>
            <a:bodyPr/>
            <a:lstStyle/>
            <a:p/>
          </p:txBody>
        </p:sp>
        <p:sp>
          <p:nvSpPr>
            <p:cNvPr id="27" name="rc27"/>
            <p:cNvSpPr/>
            <p:nvPr/>
          </p:nvSpPr>
          <p:spPr>
            <a:xfrm>
              <a:off x="1677862" y="1066043"/>
              <a:ext cx="211699" cy="3819268"/>
            </a:xfrm>
            <a:prstGeom prst="rect">
              <a:avLst/>
            </a:prstGeom>
            <a:solidFill>
              <a:srgbClr val="0058AB">
                <a:alpha val="100000"/>
              </a:srgbClr>
            </a:solidFill>
          </p:spPr>
          <p:txBody>
            <a:bodyPr/>
            <a:lstStyle/>
            <a:p/>
          </p:txBody>
        </p:sp>
        <p:sp>
          <p:nvSpPr>
            <p:cNvPr id="28" name="rc28"/>
            <p:cNvSpPr/>
            <p:nvPr/>
          </p:nvSpPr>
          <p:spPr>
            <a:xfrm>
              <a:off x="1913084" y="1069601"/>
              <a:ext cx="211699" cy="3815710"/>
            </a:xfrm>
            <a:prstGeom prst="rect">
              <a:avLst/>
            </a:prstGeom>
            <a:solidFill>
              <a:srgbClr val="0058AB">
                <a:alpha val="100000"/>
              </a:srgbClr>
            </a:solidFill>
          </p:spPr>
          <p:txBody>
            <a:bodyPr/>
            <a:lstStyle/>
            <a:p/>
          </p:txBody>
        </p:sp>
        <p:sp>
          <p:nvSpPr>
            <p:cNvPr id="29" name="rc29"/>
            <p:cNvSpPr/>
            <p:nvPr/>
          </p:nvSpPr>
          <p:spPr>
            <a:xfrm>
              <a:off x="2148306" y="1211179"/>
              <a:ext cx="211699" cy="3674132"/>
            </a:xfrm>
            <a:prstGeom prst="rect">
              <a:avLst/>
            </a:prstGeom>
            <a:solidFill>
              <a:srgbClr val="0058AB">
                <a:alpha val="100000"/>
              </a:srgbClr>
            </a:solidFill>
          </p:spPr>
          <p:txBody>
            <a:bodyPr/>
            <a:lstStyle/>
            <a:p/>
          </p:txBody>
        </p:sp>
        <p:sp>
          <p:nvSpPr>
            <p:cNvPr id="30" name="rc30"/>
            <p:cNvSpPr/>
            <p:nvPr/>
          </p:nvSpPr>
          <p:spPr>
            <a:xfrm>
              <a:off x="2383528" y="1392974"/>
              <a:ext cx="211699" cy="3492337"/>
            </a:xfrm>
            <a:prstGeom prst="rect">
              <a:avLst/>
            </a:prstGeom>
            <a:solidFill>
              <a:srgbClr val="0058AB">
                <a:alpha val="100000"/>
              </a:srgbClr>
            </a:solidFill>
          </p:spPr>
          <p:txBody>
            <a:bodyPr/>
            <a:lstStyle/>
            <a:p/>
          </p:txBody>
        </p:sp>
        <p:sp>
          <p:nvSpPr>
            <p:cNvPr id="31" name="rc31"/>
            <p:cNvSpPr/>
            <p:nvPr/>
          </p:nvSpPr>
          <p:spPr>
            <a:xfrm>
              <a:off x="2618749" y="1552011"/>
              <a:ext cx="211699" cy="3333301"/>
            </a:xfrm>
            <a:prstGeom prst="rect">
              <a:avLst/>
            </a:prstGeom>
            <a:solidFill>
              <a:srgbClr val="0058AB">
                <a:alpha val="100000"/>
              </a:srgbClr>
            </a:solidFill>
          </p:spPr>
          <p:txBody>
            <a:bodyPr/>
            <a:lstStyle/>
            <a:p/>
          </p:txBody>
        </p:sp>
        <p:sp>
          <p:nvSpPr>
            <p:cNvPr id="32" name="rc32"/>
            <p:cNvSpPr/>
            <p:nvPr/>
          </p:nvSpPr>
          <p:spPr>
            <a:xfrm>
              <a:off x="2853971" y="1679161"/>
              <a:ext cx="211699" cy="3206150"/>
            </a:xfrm>
            <a:prstGeom prst="rect">
              <a:avLst/>
            </a:prstGeom>
            <a:solidFill>
              <a:srgbClr val="0058AB">
                <a:alpha val="100000"/>
              </a:srgbClr>
            </a:solidFill>
          </p:spPr>
          <p:txBody>
            <a:bodyPr/>
            <a:lstStyle/>
            <a:p/>
          </p:txBody>
        </p:sp>
        <p:sp>
          <p:nvSpPr>
            <p:cNvPr id="33" name="rc33"/>
            <p:cNvSpPr/>
            <p:nvPr/>
          </p:nvSpPr>
          <p:spPr>
            <a:xfrm>
              <a:off x="3089193" y="1816712"/>
              <a:ext cx="211699" cy="3068600"/>
            </a:xfrm>
            <a:prstGeom prst="rect">
              <a:avLst/>
            </a:prstGeom>
            <a:solidFill>
              <a:srgbClr val="0058AB">
                <a:alpha val="100000"/>
              </a:srgbClr>
            </a:solidFill>
          </p:spPr>
          <p:txBody>
            <a:bodyPr/>
            <a:lstStyle/>
            <a:p/>
          </p:txBody>
        </p:sp>
        <p:sp>
          <p:nvSpPr>
            <p:cNvPr id="34" name="rc34"/>
            <p:cNvSpPr/>
            <p:nvPr/>
          </p:nvSpPr>
          <p:spPr>
            <a:xfrm>
              <a:off x="3324415" y="2231943"/>
              <a:ext cx="211699" cy="2653368"/>
            </a:xfrm>
            <a:prstGeom prst="rect">
              <a:avLst/>
            </a:prstGeom>
            <a:solidFill>
              <a:srgbClr val="0058AB">
                <a:alpha val="100000"/>
              </a:srgbClr>
            </a:solidFill>
          </p:spPr>
          <p:txBody>
            <a:bodyPr/>
            <a:lstStyle/>
            <a:p/>
          </p:txBody>
        </p:sp>
        <p:sp>
          <p:nvSpPr>
            <p:cNvPr id="35" name="rc35"/>
            <p:cNvSpPr/>
            <p:nvPr/>
          </p:nvSpPr>
          <p:spPr>
            <a:xfrm>
              <a:off x="3559636" y="2656298"/>
              <a:ext cx="211699" cy="2229013"/>
            </a:xfrm>
            <a:prstGeom prst="rect">
              <a:avLst/>
            </a:prstGeom>
            <a:solidFill>
              <a:srgbClr val="0058AB">
                <a:alpha val="100000"/>
              </a:srgbClr>
            </a:solidFill>
          </p:spPr>
          <p:txBody>
            <a:bodyPr/>
            <a:lstStyle/>
            <a:p/>
          </p:txBody>
        </p:sp>
        <p:sp>
          <p:nvSpPr>
            <p:cNvPr id="36" name="rc36"/>
            <p:cNvSpPr/>
            <p:nvPr/>
          </p:nvSpPr>
          <p:spPr>
            <a:xfrm>
              <a:off x="3794858" y="1904403"/>
              <a:ext cx="211699" cy="2980908"/>
            </a:xfrm>
            <a:prstGeom prst="rect">
              <a:avLst/>
            </a:prstGeom>
            <a:solidFill>
              <a:srgbClr val="0058AB">
                <a:alpha val="100000"/>
              </a:srgbClr>
            </a:solidFill>
          </p:spPr>
          <p:txBody>
            <a:bodyPr/>
            <a:lstStyle/>
            <a:p/>
          </p:txBody>
        </p:sp>
        <p:sp>
          <p:nvSpPr>
            <p:cNvPr id="37" name="rc37"/>
            <p:cNvSpPr/>
            <p:nvPr/>
          </p:nvSpPr>
          <p:spPr>
            <a:xfrm>
              <a:off x="4030080" y="1742098"/>
              <a:ext cx="211699" cy="3143213"/>
            </a:xfrm>
            <a:prstGeom prst="rect">
              <a:avLst/>
            </a:prstGeom>
            <a:solidFill>
              <a:srgbClr val="0058AB">
                <a:alpha val="100000"/>
              </a:srgbClr>
            </a:solidFill>
          </p:spPr>
          <p:txBody>
            <a:bodyPr/>
            <a:lstStyle/>
            <a:p/>
          </p:txBody>
        </p:sp>
        <p:sp>
          <p:nvSpPr>
            <p:cNvPr id="38" name="rc38"/>
            <p:cNvSpPr/>
            <p:nvPr/>
          </p:nvSpPr>
          <p:spPr>
            <a:xfrm>
              <a:off x="4265302" y="1546701"/>
              <a:ext cx="211699" cy="3338610"/>
            </a:xfrm>
            <a:prstGeom prst="rect">
              <a:avLst/>
            </a:prstGeom>
            <a:solidFill>
              <a:srgbClr val="0058AB">
                <a:alpha val="100000"/>
              </a:srgbClr>
            </a:solidFill>
          </p:spPr>
          <p:txBody>
            <a:bodyPr/>
            <a:lstStyle/>
            <a:p/>
          </p:txBody>
        </p:sp>
        <p:sp>
          <p:nvSpPr>
            <p:cNvPr id="39" name="rc39"/>
            <p:cNvSpPr/>
            <p:nvPr/>
          </p:nvSpPr>
          <p:spPr>
            <a:xfrm>
              <a:off x="4500523" y="1262326"/>
              <a:ext cx="211699" cy="3622986"/>
            </a:xfrm>
            <a:prstGeom prst="rect">
              <a:avLst/>
            </a:prstGeom>
            <a:solidFill>
              <a:srgbClr val="0058AB">
                <a:alpha val="100000"/>
              </a:srgbClr>
            </a:solidFill>
          </p:spPr>
          <p:txBody>
            <a:bodyPr/>
            <a:lstStyle/>
            <a:p/>
          </p:txBody>
        </p:sp>
        <p:sp>
          <p:nvSpPr>
            <p:cNvPr id="40" name="rc40"/>
            <p:cNvSpPr/>
            <p:nvPr/>
          </p:nvSpPr>
          <p:spPr>
            <a:xfrm>
              <a:off x="4735745" y="1355171"/>
              <a:ext cx="211699" cy="3530141"/>
            </a:xfrm>
            <a:prstGeom prst="rect">
              <a:avLst/>
            </a:prstGeom>
            <a:solidFill>
              <a:srgbClr val="0058AB">
                <a:alpha val="100000"/>
              </a:srgbClr>
            </a:solidFill>
          </p:spPr>
          <p:txBody>
            <a:bodyPr/>
            <a:lstStyle/>
            <a:p/>
          </p:txBody>
        </p:sp>
        <p:sp>
          <p:nvSpPr>
            <p:cNvPr id="41" name="rc41"/>
            <p:cNvSpPr/>
            <p:nvPr/>
          </p:nvSpPr>
          <p:spPr>
            <a:xfrm>
              <a:off x="4970967" y="1375459"/>
              <a:ext cx="211699" cy="3509852"/>
            </a:xfrm>
            <a:prstGeom prst="rect">
              <a:avLst/>
            </a:prstGeom>
            <a:solidFill>
              <a:srgbClr val="0058AB">
                <a:alpha val="100000"/>
              </a:srgbClr>
            </a:solidFill>
          </p:spPr>
          <p:txBody>
            <a:bodyPr/>
            <a:lstStyle/>
            <a:p/>
          </p:txBody>
        </p:sp>
        <p:sp>
          <p:nvSpPr>
            <p:cNvPr id="42" name="rc42"/>
            <p:cNvSpPr/>
            <p:nvPr/>
          </p:nvSpPr>
          <p:spPr>
            <a:xfrm>
              <a:off x="5206189" y="1961058"/>
              <a:ext cx="211699" cy="2924253"/>
            </a:xfrm>
            <a:prstGeom prst="rect">
              <a:avLst/>
            </a:prstGeom>
            <a:solidFill>
              <a:srgbClr val="0058AB">
                <a:alpha val="100000"/>
              </a:srgbClr>
            </a:solidFill>
          </p:spPr>
          <p:txBody>
            <a:bodyPr/>
            <a:lstStyle/>
            <a:p/>
          </p:txBody>
        </p:sp>
        <p:sp>
          <p:nvSpPr>
            <p:cNvPr id="43" name="rc43"/>
            <p:cNvSpPr/>
            <p:nvPr/>
          </p:nvSpPr>
          <p:spPr>
            <a:xfrm>
              <a:off x="5441410" y="2089040"/>
              <a:ext cx="211699" cy="2796271"/>
            </a:xfrm>
            <a:prstGeom prst="rect">
              <a:avLst/>
            </a:prstGeom>
            <a:solidFill>
              <a:srgbClr val="0058AB">
                <a:alpha val="100000"/>
              </a:srgbClr>
            </a:solidFill>
          </p:spPr>
          <p:txBody>
            <a:bodyPr/>
            <a:lstStyle/>
            <a:p/>
          </p:txBody>
        </p:sp>
        <p:sp>
          <p:nvSpPr>
            <p:cNvPr id="44" name="rc44"/>
            <p:cNvSpPr/>
            <p:nvPr/>
          </p:nvSpPr>
          <p:spPr>
            <a:xfrm>
              <a:off x="5676632" y="2213798"/>
              <a:ext cx="211699" cy="2671513"/>
            </a:xfrm>
            <a:prstGeom prst="rect">
              <a:avLst/>
            </a:prstGeom>
            <a:solidFill>
              <a:srgbClr val="0058AB">
                <a:alpha val="100000"/>
              </a:srgbClr>
            </a:solidFill>
          </p:spPr>
          <p:txBody>
            <a:bodyPr/>
            <a:lstStyle/>
            <a:p/>
          </p:txBody>
        </p:sp>
        <p:sp>
          <p:nvSpPr>
            <p:cNvPr id="45" name="rc45"/>
            <p:cNvSpPr/>
            <p:nvPr/>
          </p:nvSpPr>
          <p:spPr>
            <a:xfrm>
              <a:off x="5911854" y="2365355"/>
              <a:ext cx="211699" cy="2519956"/>
            </a:xfrm>
            <a:prstGeom prst="rect">
              <a:avLst/>
            </a:prstGeom>
            <a:solidFill>
              <a:srgbClr val="0058AB">
                <a:alpha val="100000"/>
              </a:srgbClr>
            </a:solidFill>
          </p:spPr>
          <p:txBody>
            <a:bodyPr/>
            <a:lstStyle/>
            <a:p/>
          </p:txBody>
        </p:sp>
        <p:sp>
          <p:nvSpPr>
            <p:cNvPr id="46" name="rc46"/>
            <p:cNvSpPr/>
            <p:nvPr/>
          </p:nvSpPr>
          <p:spPr>
            <a:xfrm>
              <a:off x="6147076" y="2147087"/>
              <a:ext cx="211699" cy="2738224"/>
            </a:xfrm>
            <a:prstGeom prst="rect">
              <a:avLst/>
            </a:prstGeom>
            <a:solidFill>
              <a:srgbClr val="0058AB">
                <a:alpha val="100000"/>
              </a:srgbClr>
            </a:solidFill>
          </p:spPr>
          <p:txBody>
            <a:bodyPr/>
            <a:lstStyle/>
            <a:p/>
          </p:txBody>
        </p:sp>
        <p:sp>
          <p:nvSpPr>
            <p:cNvPr id="47" name="rc47"/>
            <p:cNvSpPr/>
            <p:nvPr/>
          </p:nvSpPr>
          <p:spPr>
            <a:xfrm>
              <a:off x="6382297" y="2121580"/>
              <a:ext cx="211699" cy="2763731"/>
            </a:xfrm>
            <a:prstGeom prst="rect">
              <a:avLst/>
            </a:prstGeom>
            <a:solidFill>
              <a:srgbClr val="0058AB">
                <a:alpha val="100000"/>
              </a:srgbClr>
            </a:solidFill>
          </p:spPr>
          <p:txBody>
            <a:bodyPr/>
            <a:lstStyle/>
            <a:p/>
          </p:txBody>
        </p:sp>
        <p:sp>
          <p:nvSpPr>
            <p:cNvPr id="48" name="rc48"/>
            <p:cNvSpPr/>
            <p:nvPr/>
          </p:nvSpPr>
          <p:spPr>
            <a:xfrm>
              <a:off x="6617519" y="2144456"/>
              <a:ext cx="211699" cy="2740856"/>
            </a:xfrm>
            <a:prstGeom prst="rect">
              <a:avLst/>
            </a:prstGeom>
            <a:solidFill>
              <a:srgbClr val="0058AB">
                <a:alpha val="100000"/>
              </a:srgbClr>
            </a:solidFill>
          </p:spPr>
          <p:txBody>
            <a:bodyPr/>
            <a:lstStyle/>
            <a:p/>
          </p:txBody>
        </p:sp>
        <p:sp>
          <p:nvSpPr>
            <p:cNvPr id="49" name="rc49"/>
            <p:cNvSpPr/>
            <p:nvPr/>
          </p:nvSpPr>
          <p:spPr>
            <a:xfrm>
              <a:off x="6852741" y="2127303"/>
              <a:ext cx="211699" cy="2758009"/>
            </a:xfrm>
            <a:prstGeom prst="rect">
              <a:avLst/>
            </a:prstGeom>
            <a:solidFill>
              <a:srgbClr val="0058AB">
                <a:alpha val="100000"/>
              </a:srgbClr>
            </a:solidFill>
          </p:spPr>
          <p:txBody>
            <a:bodyPr/>
            <a:lstStyle/>
            <a:p/>
          </p:txBody>
        </p:sp>
        <p:sp>
          <p:nvSpPr>
            <p:cNvPr id="50" name="rc50"/>
            <p:cNvSpPr/>
            <p:nvPr/>
          </p:nvSpPr>
          <p:spPr>
            <a:xfrm>
              <a:off x="8499293" y="3625333"/>
              <a:ext cx="211699" cy="1259978"/>
            </a:xfrm>
            <a:prstGeom prst="rect">
              <a:avLst/>
            </a:prstGeom>
            <a:solidFill>
              <a:srgbClr val="69DBFF">
                <a:alpha val="100000"/>
              </a:srgbClr>
            </a:solidFill>
          </p:spPr>
          <p:txBody>
            <a:bodyPr/>
            <a:lstStyle/>
            <a:p/>
          </p:txBody>
        </p:sp>
        <p:sp>
          <p:nvSpPr>
            <p:cNvPr id="51" name="pl51"/>
            <p:cNvSpPr/>
            <p:nvPr/>
          </p:nvSpPr>
          <p:spPr>
            <a:xfrm>
              <a:off x="6252925" y="2365355"/>
              <a:ext cx="2352217" cy="1259978"/>
            </a:xfrm>
            <a:custGeom>
              <a:avLst/>
              <a:pathLst>
                <a:path w="2352217" h="1259978">
                  <a:moveTo>
                    <a:pt x="0" y="0"/>
                  </a:moveTo>
                  <a:lnTo>
                    <a:pt x="235221" y="125997"/>
                  </a:lnTo>
                  <a:lnTo>
                    <a:pt x="470443" y="251995"/>
                  </a:lnTo>
                  <a:lnTo>
                    <a:pt x="705665" y="377993"/>
                  </a:lnTo>
                  <a:lnTo>
                    <a:pt x="940887" y="503991"/>
                  </a:lnTo>
                  <a:lnTo>
                    <a:pt x="1176108" y="629989"/>
                  </a:lnTo>
                  <a:lnTo>
                    <a:pt x="1411330" y="755986"/>
                  </a:lnTo>
                  <a:lnTo>
                    <a:pt x="1646552" y="881984"/>
                  </a:lnTo>
                  <a:lnTo>
                    <a:pt x="1881774" y="1007982"/>
                  </a:lnTo>
                  <a:lnTo>
                    <a:pt x="2116995" y="1133980"/>
                  </a:lnTo>
                  <a:lnTo>
                    <a:pt x="2352217" y="1259978"/>
                  </a:lnTo>
                </a:path>
              </a:pathLst>
            </a:custGeom>
            <a:ln w="13550" cap="flat">
              <a:solidFill>
                <a:srgbClr val="000000">
                  <a:alpha val="100000"/>
                </a:srgbClr>
              </a:solidFill>
              <a:prstDash val="solid"/>
              <a:round/>
            </a:ln>
          </p:spPr>
          <p:txBody>
            <a:bodyPr/>
            <a:lstStyle/>
            <a:p/>
          </p:txBody>
        </p:sp>
        <p:sp>
          <p:nvSpPr>
            <p:cNvPr id="52" name="pt52"/>
            <p:cNvSpPr/>
            <p:nvPr/>
          </p:nvSpPr>
          <p:spPr>
            <a:xfrm>
              <a:off x="6228100" y="23405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3" name="pt53"/>
            <p:cNvSpPr/>
            <p:nvPr/>
          </p:nvSpPr>
          <p:spPr>
            <a:xfrm>
              <a:off x="6463321" y="24665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4" name="pt54"/>
            <p:cNvSpPr/>
            <p:nvPr/>
          </p:nvSpPr>
          <p:spPr>
            <a:xfrm>
              <a:off x="6698543" y="25925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6933765" y="27185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7168987" y="28445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7404208" y="29705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7639430" y="30965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7874652" y="32225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8109874" y="33485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345095" y="34745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8580317" y="36005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tx63"/>
            <p:cNvSpPr/>
            <p:nvPr/>
          </p:nvSpPr>
          <p:spPr>
            <a:xfrm>
              <a:off x="4906093" y="724920"/>
              <a:ext cx="3414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WCAR</a:t>
              </a:r>
            </a:p>
          </p:txBody>
        </p:sp>
        <p:sp>
          <p:nvSpPr>
            <p:cNvPr id="64" name="tx64"/>
            <p:cNvSpPr/>
            <p:nvPr/>
          </p:nvSpPr>
          <p:spPr>
            <a:xfrm rot="-5400000">
              <a:off x="14276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65" name="tx65"/>
            <p:cNvSpPr/>
            <p:nvPr/>
          </p:nvSpPr>
          <p:spPr>
            <a:xfrm rot="-5400000">
              <a:off x="26037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66" name="tx66"/>
            <p:cNvSpPr/>
            <p:nvPr/>
          </p:nvSpPr>
          <p:spPr>
            <a:xfrm rot="-5400000">
              <a:off x="377981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67" name="tx67"/>
            <p:cNvSpPr/>
            <p:nvPr/>
          </p:nvSpPr>
          <p:spPr>
            <a:xfrm rot="-5400000">
              <a:off x="49559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68" name="tx68"/>
            <p:cNvSpPr/>
            <p:nvPr/>
          </p:nvSpPr>
          <p:spPr>
            <a:xfrm rot="-5400000">
              <a:off x="589681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69" name="tx69"/>
            <p:cNvSpPr/>
            <p:nvPr/>
          </p:nvSpPr>
          <p:spPr>
            <a:xfrm rot="-5400000">
              <a:off x="6837674"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70" name="tx70"/>
            <p:cNvSpPr/>
            <p:nvPr/>
          </p:nvSpPr>
          <p:spPr>
            <a:xfrm rot="-5400000">
              <a:off x="730814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71" name="tx71"/>
            <p:cNvSpPr/>
            <p:nvPr/>
          </p:nvSpPr>
          <p:spPr>
            <a:xfrm rot="-5400000">
              <a:off x="848422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72" name="tx72"/>
            <p:cNvSpPr/>
            <p:nvPr/>
          </p:nvSpPr>
          <p:spPr>
            <a:xfrm>
              <a:off x="953025" y="48426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3" name="tx73"/>
            <p:cNvSpPr/>
            <p:nvPr/>
          </p:nvSpPr>
          <p:spPr>
            <a:xfrm>
              <a:off x="508103" y="353746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74" name="tx74"/>
            <p:cNvSpPr/>
            <p:nvPr/>
          </p:nvSpPr>
          <p:spPr>
            <a:xfrm>
              <a:off x="508103" y="224704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75" name="tx75"/>
            <p:cNvSpPr/>
            <p:nvPr/>
          </p:nvSpPr>
          <p:spPr>
            <a:xfrm>
              <a:off x="508103" y="95662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6,000,000</a:t>
              </a:r>
            </a:p>
          </p:txBody>
        </p:sp>
        <p:sp>
          <p:nvSpPr>
            <p:cNvPr id="76" name="tx76"/>
            <p:cNvSpPr/>
            <p:nvPr/>
          </p:nvSpPr>
          <p:spPr>
            <a:xfrm rot="-5400000">
              <a:off x="-527885" y="2924006"/>
              <a:ext cx="184024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77" name="rc77"/>
            <p:cNvSpPr/>
            <p:nvPr/>
          </p:nvSpPr>
          <p:spPr>
            <a:xfrm>
              <a:off x="3740830" y="5761013"/>
              <a:ext cx="201456" cy="201456"/>
            </a:xfrm>
            <a:prstGeom prst="rect">
              <a:avLst/>
            </a:prstGeom>
            <a:solidFill>
              <a:srgbClr val="0058AB">
                <a:alpha val="100000"/>
              </a:srgbClr>
            </a:solidFill>
          </p:spPr>
          <p:txBody>
            <a:bodyPr/>
            <a:lstStyle/>
            <a:p/>
          </p:txBody>
        </p:sp>
        <p:sp>
          <p:nvSpPr>
            <p:cNvPr id="78" name="rc78"/>
            <p:cNvSpPr/>
            <p:nvPr/>
          </p:nvSpPr>
          <p:spPr>
            <a:xfrm>
              <a:off x="4642916" y="5761013"/>
              <a:ext cx="201456" cy="201456"/>
            </a:xfrm>
            <a:prstGeom prst="rect">
              <a:avLst/>
            </a:prstGeom>
            <a:solidFill>
              <a:srgbClr val="69DBFF">
                <a:alpha val="100000"/>
              </a:srgbClr>
            </a:solidFill>
          </p:spPr>
          <p:txBody>
            <a:bodyPr/>
            <a:lstStyle/>
            <a:p/>
          </p:txBody>
        </p:sp>
        <p:sp>
          <p:nvSpPr>
            <p:cNvPr id="79" name="tx79"/>
            <p:cNvSpPr/>
            <p:nvPr/>
          </p:nvSpPr>
          <p:spPr>
            <a:xfrm>
              <a:off x="4020875"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80" name="tx80"/>
            <p:cNvSpPr/>
            <p:nvPr/>
          </p:nvSpPr>
          <p:spPr>
            <a:xfrm>
              <a:off x="4922961"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1" name="tx81"/>
            <p:cNvSpPr/>
            <p:nvPr/>
          </p:nvSpPr>
          <p:spPr>
            <a:xfrm>
              <a:off x="2118192" y="398022"/>
              <a:ext cx="59172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2000-2023 and target by 2030, WCAR</a:t>
              </a:r>
            </a:p>
          </p:txBody>
        </p:sp>
        <p:sp>
          <p:nvSpPr>
            <p:cNvPr id="82" name="tx82"/>
            <p:cNvSpPr/>
            <p:nvPr/>
          </p:nvSpPr>
          <p:spPr>
            <a:xfrm>
              <a:off x="4881773" y="608570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3" name="tx83"/>
            <p:cNvSpPr/>
            <p:nvPr/>
          </p:nvSpPr>
          <p:spPr>
            <a:xfrm>
              <a:off x="8857057" y="6311348"/>
              <a:ext cx="217353"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t>
              </a:r>
            </a:p>
          </p:txBody>
        </p:sp>
        <p:sp>
          <p:nvSpPr>
            <p:cNvPr id="84" name="tx8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5" name="tx85"/>
            <p:cNvSpPr/>
            <p:nvPr/>
          </p:nvSpPr>
          <p:spPr>
            <a:xfrm>
              <a:off x="1805918" y="6447866"/>
              <a:ext cx="7268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Dark blue bars are the estimated number of zero-dose children in 2000-2023, light blue bar is the target number of zero-dose children by 2030.</a:t>
              </a:r>
            </a:p>
          </p:txBody>
        </p:sp>
        <p:sp>
          <p:nvSpPr>
            <p:cNvPr id="86" name="tx86"/>
            <p:cNvSpPr/>
            <p:nvPr/>
          </p:nvSpPr>
          <p:spPr>
            <a:xfrm>
              <a:off x="2259124" y="6569603"/>
              <a:ext cx="6815286"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Line shows trajectory the country needs to be on, and points show annual goals to meet the target by 2030,assuming a linear decline.</a:t>
              </a:r>
            </a:p>
          </p:txBody>
        </p:sp>
      </p:grpSp>
      <p:sp>
        <p:nvSpPr>
          <p:cNvPr id="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2000-2023 (dark blue bars)
• Zero-dose target by 2030 (light blue bar)
• Annual goals to reach the 2030 target based on a linear trajectory (points)
In 2023, the number of zero-dose children was approximately 29% higher than the annual goal.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Burkina Faso, Ghana, and Liberia had the highest coverage (99%), while CAR had the lowest coverage (54%).
DTP1 coverage increased in 8 out of 24 countries between 2022 and 2023. The largest increase was 8% points in Gabon from 65% to 73%.
6 countries saw a decrease in coverage (DRC, Gambia, Guinea-Bissau, Niger, Sao Tome and Principe, and Senegal). The largest decline was 6% points in Sao Tome and Principe from 92% to 86% and Senegal from 97% to 91%.
Coverage remained constant between 2022 and 2023 in the remaining 10 countries.
In 2023, 9 out of 24 countries had achieved DTP1 coverage of at least 90%.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DTP1 coverage compared to 2019, by country.
Coverage was higher in 2023 compared to 2019 in 9 countries (Burkina Faso, Cameroon, Chad, Equatorial Guinea, Ghana, Liberia, Mauritania, Niger, and Togo).
The largest increase in coverage was 15% points in Chad from 69% in 2019 to 84% in 2023}.
Coverage was lower than in 2019 in 12 countries (Benin, Cabo Verde, Cote d'Ivoire, DRC, Gabon, Gambia, Guinea-Bissau, Mali, Nigeria, Sao Tome and Principe, Senegal, and Sierra Leone).
The largest decline in coverage was 11% points in Sao Tome and Principe from 97% in 2019 to 86% in 2023}.</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WCAR, 2 out of 24 (8%) countries had DTP1 coverage below 70% in 2023. These are CAR and Guinea.
These countries account for approximately 690,000 (3%) of the total annual cohort of surviving infants in the region.
There were 9 (38%) countries that achieved DTP1 of 90% or higher, accounting for 3,987,000 (19%) of the total cohort.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24652" y="1610722"/>
              <a:ext cx="1800262" cy="3600515"/>
            </a:xfrm>
            <a:custGeom>
              <a:avLst/>
              <a:pathLst>
                <a:path w="1800262" h="3600515">
                  <a:moveTo>
                    <a:pt x="0" y="1800266"/>
                  </a:moveTo>
                  <a:lnTo>
                    <a:pt x="270" y="1862343"/>
                  </a:lnTo>
                  <a:lnTo>
                    <a:pt x="541" y="1924421"/>
                  </a:lnTo>
                  <a:lnTo>
                    <a:pt x="812" y="1986498"/>
                  </a:lnTo>
                  <a:lnTo>
                    <a:pt x="1083" y="2048576"/>
                  </a:lnTo>
                  <a:lnTo>
                    <a:pt x="1354" y="2110654"/>
                  </a:lnTo>
                  <a:lnTo>
                    <a:pt x="1624" y="2172731"/>
                  </a:lnTo>
                  <a:lnTo>
                    <a:pt x="1895" y="2234809"/>
                  </a:lnTo>
                  <a:lnTo>
                    <a:pt x="2166" y="2296886"/>
                  </a:lnTo>
                  <a:lnTo>
                    <a:pt x="2437" y="2358964"/>
                  </a:lnTo>
                  <a:lnTo>
                    <a:pt x="2708" y="2421041"/>
                  </a:lnTo>
                  <a:lnTo>
                    <a:pt x="2979" y="2483119"/>
                  </a:lnTo>
                  <a:lnTo>
                    <a:pt x="3249" y="2545197"/>
                  </a:lnTo>
                  <a:lnTo>
                    <a:pt x="3520" y="2607274"/>
                  </a:lnTo>
                  <a:lnTo>
                    <a:pt x="3791" y="2669352"/>
                  </a:lnTo>
                  <a:lnTo>
                    <a:pt x="4062" y="2731429"/>
                  </a:lnTo>
                  <a:lnTo>
                    <a:pt x="4333" y="2793507"/>
                  </a:lnTo>
                  <a:lnTo>
                    <a:pt x="4603" y="2855584"/>
                  </a:lnTo>
                  <a:lnTo>
                    <a:pt x="4874" y="2917662"/>
                  </a:lnTo>
                  <a:lnTo>
                    <a:pt x="5145" y="2979739"/>
                  </a:lnTo>
                  <a:lnTo>
                    <a:pt x="5416" y="3041817"/>
                  </a:lnTo>
                  <a:lnTo>
                    <a:pt x="5687" y="3103895"/>
                  </a:lnTo>
                  <a:lnTo>
                    <a:pt x="5958" y="3165972"/>
                  </a:lnTo>
                  <a:lnTo>
                    <a:pt x="6228" y="3228050"/>
                  </a:lnTo>
                  <a:lnTo>
                    <a:pt x="6499" y="3290127"/>
                  </a:lnTo>
                  <a:lnTo>
                    <a:pt x="6770" y="3352205"/>
                  </a:lnTo>
                  <a:lnTo>
                    <a:pt x="7041" y="3414282"/>
                  </a:lnTo>
                  <a:lnTo>
                    <a:pt x="7312" y="3476360"/>
                  </a:lnTo>
                  <a:lnTo>
                    <a:pt x="7583" y="3538437"/>
                  </a:lnTo>
                  <a:lnTo>
                    <a:pt x="7853" y="3600515"/>
                  </a:lnTo>
                  <a:lnTo>
                    <a:pt x="69226" y="3599201"/>
                  </a:lnTo>
                  <a:lnTo>
                    <a:pt x="130518" y="3595795"/>
                  </a:lnTo>
                  <a:lnTo>
                    <a:pt x="191659" y="3590301"/>
                  </a:lnTo>
                  <a:lnTo>
                    <a:pt x="252576" y="3582726"/>
                  </a:lnTo>
                  <a:lnTo>
                    <a:pt x="313200" y="3573078"/>
                  </a:lnTo>
                  <a:lnTo>
                    <a:pt x="373460" y="3561370"/>
                  </a:lnTo>
                  <a:lnTo>
                    <a:pt x="433285" y="3547613"/>
                  </a:lnTo>
                  <a:lnTo>
                    <a:pt x="492607" y="3531825"/>
                  </a:lnTo>
                  <a:lnTo>
                    <a:pt x="551356" y="3514023"/>
                  </a:lnTo>
                  <a:lnTo>
                    <a:pt x="609463" y="3494229"/>
                  </a:lnTo>
                  <a:lnTo>
                    <a:pt x="666863" y="3472466"/>
                  </a:lnTo>
                  <a:lnTo>
                    <a:pt x="723486" y="3448758"/>
                  </a:lnTo>
                  <a:lnTo>
                    <a:pt x="779269" y="3423133"/>
                  </a:lnTo>
                  <a:lnTo>
                    <a:pt x="834146" y="3395621"/>
                  </a:lnTo>
                  <a:lnTo>
                    <a:pt x="888052" y="3366255"/>
                  </a:lnTo>
                  <a:lnTo>
                    <a:pt x="940926" y="3335067"/>
                  </a:lnTo>
                  <a:lnTo>
                    <a:pt x="992706" y="3302095"/>
                  </a:lnTo>
                  <a:lnTo>
                    <a:pt x="1043332" y="3267377"/>
                  </a:lnTo>
                  <a:lnTo>
                    <a:pt x="1092745" y="3230953"/>
                  </a:lnTo>
                  <a:lnTo>
                    <a:pt x="1140887" y="3192866"/>
                  </a:lnTo>
                  <a:lnTo>
                    <a:pt x="1187703" y="3153159"/>
                  </a:lnTo>
                  <a:lnTo>
                    <a:pt x="1233137" y="3111879"/>
                  </a:lnTo>
                  <a:lnTo>
                    <a:pt x="1277138" y="3069074"/>
                  </a:lnTo>
                  <a:lnTo>
                    <a:pt x="1319654" y="3024794"/>
                  </a:lnTo>
                  <a:lnTo>
                    <a:pt x="1360636" y="2979090"/>
                  </a:lnTo>
                  <a:lnTo>
                    <a:pt x="1400035" y="2932016"/>
                  </a:lnTo>
                  <a:lnTo>
                    <a:pt x="1437807" y="2883626"/>
                  </a:lnTo>
                  <a:lnTo>
                    <a:pt x="1473907" y="2833976"/>
                  </a:lnTo>
                  <a:lnTo>
                    <a:pt x="1508293" y="2783124"/>
                  </a:lnTo>
                  <a:lnTo>
                    <a:pt x="1540925" y="2731129"/>
                  </a:lnTo>
                  <a:lnTo>
                    <a:pt x="1571766" y="2678052"/>
                  </a:lnTo>
                  <a:lnTo>
                    <a:pt x="1600779" y="2623954"/>
                  </a:lnTo>
                  <a:lnTo>
                    <a:pt x="1627931" y="2568899"/>
                  </a:lnTo>
                  <a:lnTo>
                    <a:pt x="1653190" y="2512950"/>
                  </a:lnTo>
                  <a:lnTo>
                    <a:pt x="1676527" y="2456172"/>
                  </a:lnTo>
                  <a:lnTo>
                    <a:pt x="1697915" y="2398632"/>
                  </a:lnTo>
                  <a:lnTo>
                    <a:pt x="1717328" y="2340395"/>
                  </a:lnTo>
                  <a:lnTo>
                    <a:pt x="1734745" y="2281531"/>
                  </a:lnTo>
                  <a:lnTo>
                    <a:pt x="1750145" y="2222108"/>
                  </a:lnTo>
                  <a:lnTo>
                    <a:pt x="1763509" y="2162193"/>
                  </a:lnTo>
                  <a:lnTo>
                    <a:pt x="1774824" y="2101858"/>
                  </a:lnTo>
                  <a:lnTo>
                    <a:pt x="1784074" y="2041173"/>
                  </a:lnTo>
                  <a:lnTo>
                    <a:pt x="1791250" y="1980207"/>
                  </a:lnTo>
                  <a:lnTo>
                    <a:pt x="1796344" y="1919032"/>
                  </a:lnTo>
                  <a:lnTo>
                    <a:pt x="1799349" y="1857719"/>
                  </a:lnTo>
                  <a:lnTo>
                    <a:pt x="1800262" y="1796339"/>
                  </a:lnTo>
                  <a:lnTo>
                    <a:pt x="1799081" y="1734964"/>
                  </a:lnTo>
                  <a:lnTo>
                    <a:pt x="1795809" y="1673664"/>
                  </a:lnTo>
                  <a:lnTo>
                    <a:pt x="1790448" y="1612512"/>
                  </a:lnTo>
                  <a:lnTo>
                    <a:pt x="1783006" y="1551578"/>
                  </a:lnTo>
                  <a:lnTo>
                    <a:pt x="1773491" y="1490933"/>
                  </a:lnTo>
                  <a:lnTo>
                    <a:pt x="1761914" y="1430648"/>
                  </a:lnTo>
                  <a:lnTo>
                    <a:pt x="1748288" y="1370793"/>
                  </a:lnTo>
                  <a:lnTo>
                    <a:pt x="1732629" y="1311437"/>
                  </a:lnTo>
                  <a:lnTo>
                    <a:pt x="1714956" y="1252649"/>
                  </a:lnTo>
                  <a:lnTo>
                    <a:pt x="1695288" y="1194498"/>
                  </a:lnTo>
                  <a:lnTo>
                    <a:pt x="1673650" y="1137052"/>
                  </a:lnTo>
                  <a:lnTo>
                    <a:pt x="1650066" y="1080376"/>
                  </a:lnTo>
                  <a:lnTo>
                    <a:pt x="1624563" y="1024538"/>
                  </a:lnTo>
                  <a:lnTo>
                    <a:pt x="1597171" y="969602"/>
                  </a:lnTo>
                  <a:lnTo>
                    <a:pt x="1567922" y="915631"/>
                  </a:lnTo>
                  <a:lnTo>
                    <a:pt x="1536850" y="862689"/>
                  </a:lnTo>
                  <a:lnTo>
                    <a:pt x="1503991" y="810837"/>
                  </a:lnTo>
                  <a:lnTo>
                    <a:pt x="1469383" y="760136"/>
                  </a:lnTo>
                  <a:lnTo>
                    <a:pt x="1433067" y="710644"/>
                  </a:lnTo>
                  <a:lnTo>
                    <a:pt x="1395085" y="662419"/>
                  </a:lnTo>
                  <a:lnTo>
                    <a:pt x="1355480" y="615516"/>
                  </a:lnTo>
                  <a:lnTo>
                    <a:pt x="1314300" y="569992"/>
                  </a:lnTo>
                  <a:lnTo>
                    <a:pt x="1271591" y="525898"/>
                  </a:lnTo>
                  <a:lnTo>
                    <a:pt x="1227404" y="483285"/>
                  </a:lnTo>
                  <a:lnTo>
                    <a:pt x="1181789" y="442204"/>
                  </a:lnTo>
                  <a:lnTo>
                    <a:pt x="1134801" y="402702"/>
                  </a:lnTo>
                  <a:lnTo>
                    <a:pt x="1086493" y="364825"/>
                  </a:lnTo>
                  <a:lnTo>
                    <a:pt x="1036922" y="328617"/>
                  </a:lnTo>
                  <a:lnTo>
                    <a:pt x="986145" y="294120"/>
                  </a:lnTo>
                  <a:lnTo>
                    <a:pt x="934222" y="261374"/>
                  </a:lnTo>
                  <a:lnTo>
                    <a:pt x="881212" y="230418"/>
                  </a:lnTo>
                  <a:lnTo>
                    <a:pt x="827178" y="201286"/>
                  </a:lnTo>
                  <a:lnTo>
                    <a:pt x="772182" y="174014"/>
                  </a:lnTo>
                  <a:lnTo>
                    <a:pt x="716288" y="148633"/>
                  </a:lnTo>
                  <a:lnTo>
                    <a:pt x="659561" y="125173"/>
                  </a:lnTo>
                  <a:lnTo>
                    <a:pt x="602068" y="103660"/>
                  </a:lnTo>
                  <a:lnTo>
                    <a:pt x="543874" y="84119"/>
                  </a:lnTo>
                  <a:lnTo>
                    <a:pt x="485048" y="66574"/>
                  </a:lnTo>
                  <a:lnTo>
                    <a:pt x="425658" y="51045"/>
                  </a:lnTo>
                  <a:lnTo>
                    <a:pt x="365773" y="37550"/>
                  </a:lnTo>
                  <a:lnTo>
                    <a:pt x="305463" y="26104"/>
                  </a:lnTo>
                  <a:lnTo>
                    <a:pt x="244797" y="16721"/>
                  </a:lnTo>
                  <a:lnTo>
                    <a:pt x="183847" y="9412"/>
                  </a:lnTo>
                  <a:lnTo>
                    <a:pt x="122684" y="4185"/>
                  </a:lnTo>
                  <a:lnTo>
                    <a:pt x="61377" y="1046"/>
                  </a:lnTo>
                  <a:lnTo>
                    <a:pt x="0" y="0"/>
                  </a:lnTo>
                  <a:lnTo>
                    <a:pt x="0" y="62078"/>
                  </a:lnTo>
                  <a:lnTo>
                    <a:pt x="0" y="124156"/>
                  </a:lnTo>
                  <a:lnTo>
                    <a:pt x="0" y="186234"/>
                  </a:lnTo>
                  <a:lnTo>
                    <a:pt x="0" y="248312"/>
                  </a:lnTo>
                  <a:lnTo>
                    <a:pt x="0" y="310390"/>
                  </a:lnTo>
                  <a:lnTo>
                    <a:pt x="0" y="372468"/>
                  </a:lnTo>
                  <a:lnTo>
                    <a:pt x="0" y="434547"/>
                  </a:lnTo>
                  <a:lnTo>
                    <a:pt x="0" y="496625"/>
                  </a:lnTo>
                  <a:lnTo>
                    <a:pt x="0" y="558703"/>
                  </a:lnTo>
                  <a:lnTo>
                    <a:pt x="0" y="620781"/>
                  </a:lnTo>
                  <a:lnTo>
                    <a:pt x="0" y="682859"/>
                  </a:lnTo>
                  <a:lnTo>
                    <a:pt x="0" y="744937"/>
                  </a:lnTo>
                  <a:lnTo>
                    <a:pt x="0" y="807015"/>
                  </a:lnTo>
                  <a:lnTo>
                    <a:pt x="0" y="869094"/>
                  </a:lnTo>
                  <a:lnTo>
                    <a:pt x="0" y="931172"/>
                  </a:lnTo>
                  <a:lnTo>
                    <a:pt x="0" y="993250"/>
                  </a:lnTo>
                  <a:lnTo>
                    <a:pt x="0" y="1055328"/>
                  </a:lnTo>
                  <a:lnTo>
                    <a:pt x="0" y="1117406"/>
                  </a:lnTo>
                  <a:lnTo>
                    <a:pt x="0" y="1179484"/>
                  </a:lnTo>
                  <a:lnTo>
                    <a:pt x="0" y="1241562"/>
                  </a:lnTo>
                  <a:lnTo>
                    <a:pt x="0" y="1303641"/>
                  </a:lnTo>
                  <a:lnTo>
                    <a:pt x="0" y="1365719"/>
                  </a:lnTo>
                  <a:lnTo>
                    <a:pt x="0" y="1427797"/>
                  </a:lnTo>
                  <a:lnTo>
                    <a:pt x="0" y="1489875"/>
                  </a:lnTo>
                  <a:lnTo>
                    <a:pt x="0" y="1551953"/>
                  </a:lnTo>
                  <a:lnTo>
                    <a:pt x="0" y="1614031"/>
                  </a:lnTo>
                  <a:lnTo>
                    <a:pt x="0" y="1676110"/>
                  </a:lnTo>
                  <a:lnTo>
                    <a:pt x="0" y="1738188"/>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5" name="pg5"/>
            <p:cNvSpPr/>
            <p:nvPr/>
          </p:nvSpPr>
          <p:spPr>
            <a:xfrm>
              <a:off x="828802" y="3410988"/>
              <a:ext cx="1703704" cy="1800249"/>
            </a:xfrm>
            <a:custGeom>
              <a:avLst/>
              <a:pathLst>
                <a:path w="1703704" h="1800249">
                  <a:moveTo>
                    <a:pt x="1695850" y="0"/>
                  </a:moveTo>
                  <a:lnTo>
                    <a:pt x="1637373" y="20834"/>
                  </a:lnTo>
                  <a:lnTo>
                    <a:pt x="1578895" y="41668"/>
                  </a:lnTo>
                  <a:lnTo>
                    <a:pt x="1520417" y="62502"/>
                  </a:lnTo>
                  <a:lnTo>
                    <a:pt x="1461940" y="83336"/>
                  </a:lnTo>
                  <a:lnTo>
                    <a:pt x="1403462" y="104171"/>
                  </a:lnTo>
                  <a:lnTo>
                    <a:pt x="1344985" y="125005"/>
                  </a:lnTo>
                  <a:lnTo>
                    <a:pt x="1286507" y="145839"/>
                  </a:lnTo>
                  <a:lnTo>
                    <a:pt x="1228029" y="166673"/>
                  </a:lnTo>
                  <a:lnTo>
                    <a:pt x="1169552" y="187508"/>
                  </a:lnTo>
                  <a:lnTo>
                    <a:pt x="1111074" y="208342"/>
                  </a:lnTo>
                  <a:lnTo>
                    <a:pt x="1052597" y="229176"/>
                  </a:lnTo>
                  <a:lnTo>
                    <a:pt x="994119" y="250010"/>
                  </a:lnTo>
                  <a:lnTo>
                    <a:pt x="935641" y="270845"/>
                  </a:lnTo>
                  <a:lnTo>
                    <a:pt x="877164" y="291679"/>
                  </a:lnTo>
                  <a:lnTo>
                    <a:pt x="818686" y="312513"/>
                  </a:lnTo>
                  <a:lnTo>
                    <a:pt x="760208" y="333347"/>
                  </a:lnTo>
                  <a:lnTo>
                    <a:pt x="701731" y="354182"/>
                  </a:lnTo>
                  <a:lnTo>
                    <a:pt x="643253" y="375016"/>
                  </a:lnTo>
                  <a:lnTo>
                    <a:pt x="584776" y="395850"/>
                  </a:lnTo>
                  <a:lnTo>
                    <a:pt x="526298" y="416684"/>
                  </a:lnTo>
                  <a:lnTo>
                    <a:pt x="467820" y="437518"/>
                  </a:lnTo>
                  <a:lnTo>
                    <a:pt x="409343" y="458353"/>
                  </a:lnTo>
                  <a:lnTo>
                    <a:pt x="350865" y="479187"/>
                  </a:lnTo>
                  <a:lnTo>
                    <a:pt x="292388" y="500021"/>
                  </a:lnTo>
                  <a:lnTo>
                    <a:pt x="233910" y="520855"/>
                  </a:lnTo>
                  <a:lnTo>
                    <a:pt x="175432" y="541690"/>
                  </a:lnTo>
                  <a:lnTo>
                    <a:pt x="116955" y="562524"/>
                  </a:lnTo>
                  <a:lnTo>
                    <a:pt x="58477" y="583358"/>
                  </a:lnTo>
                  <a:lnTo>
                    <a:pt x="0" y="604192"/>
                  </a:lnTo>
                  <a:lnTo>
                    <a:pt x="21682" y="661905"/>
                  </a:lnTo>
                  <a:lnTo>
                    <a:pt x="45328" y="718841"/>
                  </a:lnTo>
                  <a:lnTo>
                    <a:pt x="70909" y="774935"/>
                  </a:lnTo>
                  <a:lnTo>
                    <a:pt x="98396" y="830119"/>
                  </a:lnTo>
                  <a:lnTo>
                    <a:pt x="127757" y="884330"/>
                  </a:lnTo>
                  <a:lnTo>
                    <a:pt x="158956" y="937504"/>
                  </a:lnTo>
                  <a:lnTo>
                    <a:pt x="191958" y="989579"/>
                  </a:lnTo>
                  <a:lnTo>
                    <a:pt x="226724" y="1040493"/>
                  </a:lnTo>
                  <a:lnTo>
                    <a:pt x="263212" y="1090186"/>
                  </a:lnTo>
                  <a:lnTo>
                    <a:pt x="301381" y="1138602"/>
                  </a:lnTo>
                  <a:lnTo>
                    <a:pt x="341185" y="1185681"/>
                  </a:lnTo>
                  <a:lnTo>
                    <a:pt x="382578" y="1231371"/>
                  </a:lnTo>
                  <a:lnTo>
                    <a:pt x="425511" y="1275616"/>
                  </a:lnTo>
                  <a:lnTo>
                    <a:pt x="469934" y="1318365"/>
                  </a:lnTo>
                  <a:lnTo>
                    <a:pt x="515794" y="1359568"/>
                  </a:lnTo>
                  <a:lnTo>
                    <a:pt x="563039" y="1399177"/>
                  </a:lnTo>
                  <a:lnTo>
                    <a:pt x="611612" y="1437144"/>
                  </a:lnTo>
                  <a:lnTo>
                    <a:pt x="661456" y="1473427"/>
                  </a:lnTo>
                  <a:lnTo>
                    <a:pt x="712514" y="1507981"/>
                  </a:lnTo>
                  <a:lnTo>
                    <a:pt x="764725" y="1540767"/>
                  </a:lnTo>
                  <a:lnTo>
                    <a:pt x="818027" y="1571746"/>
                  </a:lnTo>
                  <a:lnTo>
                    <a:pt x="872360" y="1600881"/>
                  </a:lnTo>
                  <a:lnTo>
                    <a:pt x="927658" y="1628139"/>
                  </a:lnTo>
                  <a:lnTo>
                    <a:pt x="983857" y="1653488"/>
                  </a:lnTo>
                  <a:lnTo>
                    <a:pt x="1040891" y="1676897"/>
                  </a:lnTo>
                  <a:lnTo>
                    <a:pt x="1098693" y="1698340"/>
                  </a:lnTo>
                  <a:lnTo>
                    <a:pt x="1157195" y="1717792"/>
                  </a:lnTo>
                  <a:lnTo>
                    <a:pt x="1216329" y="1735228"/>
                  </a:lnTo>
                  <a:lnTo>
                    <a:pt x="1276026" y="1750630"/>
                  </a:lnTo>
                  <a:lnTo>
                    <a:pt x="1336215" y="1763978"/>
                  </a:lnTo>
                  <a:lnTo>
                    <a:pt x="1396825" y="1775258"/>
                  </a:lnTo>
                  <a:lnTo>
                    <a:pt x="1457786" y="1784456"/>
                  </a:lnTo>
                  <a:lnTo>
                    <a:pt x="1519027" y="1791561"/>
                  </a:lnTo>
                  <a:lnTo>
                    <a:pt x="1580475" y="1796565"/>
                  </a:lnTo>
                  <a:lnTo>
                    <a:pt x="1642058" y="1799462"/>
                  </a:lnTo>
                  <a:lnTo>
                    <a:pt x="1703704" y="1800249"/>
                  </a:lnTo>
                  <a:lnTo>
                    <a:pt x="1703433" y="1738171"/>
                  </a:lnTo>
                  <a:lnTo>
                    <a:pt x="1703163" y="1676094"/>
                  </a:lnTo>
                  <a:lnTo>
                    <a:pt x="1702892" y="1614016"/>
                  </a:lnTo>
                  <a:lnTo>
                    <a:pt x="1702621" y="1551938"/>
                  </a:lnTo>
                  <a:lnTo>
                    <a:pt x="1702350" y="1489861"/>
                  </a:lnTo>
                  <a:lnTo>
                    <a:pt x="1702079" y="1427783"/>
                  </a:lnTo>
                  <a:lnTo>
                    <a:pt x="1701808" y="1365706"/>
                  </a:lnTo>
                  <a:lnTo>
                    <a:pt x="1701538" y="1303628"/>
                  </a:lnTo>
                  <a:lnTo>
                    <a:pt x="1701267" y="1241551"/>
                  </a:lnTo>
                  <a:lnTo>
                    <a:pt x="1700996" y="1179473"/>
                  </a:lnTo>
                  <a:lnTo>
                    <a:pt x="1700725" y="1117396"/>
                  </a:lnTo>
                  <a:lnTo>
                    <a:pt x="1700454" y="1055318"/>
                  </a:lnTo>
                  <a:lnTo>
                    <a:pt x="1700183" y="993240"/>
                  </a:lnTo>
                  <a:lnTo>
                    <a:pt x="1699913" y="931163"/>
                  </a:lnTo>
                  <a:lnTo>
                    <a:pt x="1699642" y="869085"/>
                  </a:lnTo>
                  <a:lnTo>
                    <a:pt x="1699371" y="807008"/>
                  </a:lnTo>
                  <a:lnTo>
                    <a:pt x="1699100" y="744930"/>
                  </a:lnTo>
                  <a:lnTo>
                    <a:pt x="1698829" y="682853"/>
                  </a:lnTo>
                  <a:lnTo>
                    <a:pt x="1698559" y="620775"/>
                  </a:lnTo>
                  <a:lnTo>
                    <a:pt x="1698288" y="558698"/>
                  </a:lnTo>
                  <a:lnTo>
                    <a:pt x="1698017" y="496620"/>
                  </a:lnTo>
                  <a:lnTo>
                    <a:pt x="1697746" y="434542"/>
                  </a:lnTo>
                  <a:lnTo>
                    <a:pt x="1697475" y="372465"/>
                  </a:lnTo>
                  <a:lnTo>
                    <a:pt x="1697204" y="310387"/>
                  </a:lnTo>
                  <a:lnTo>
                    <a:pt x="1696934" y="248310"/>
                  </a:lnTo>
                  <a:lnTo>
                    <a:pt x="1696663" y="186232"/>
                  </a:lnTo>
                  <a:lnTo>
                    <a:pt x="1696392" y="124155"/>
                  </a:lnTo>
                  <a:lnTo>
                    <a:pt x="1696121" y="62077"/>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6" name="pg6"/>
            <p:cNvSpPr/>
            <p:nvPr/>
          </p:nvSpPr>
          <p:spPr>
            <a:xfrm>
              <a:off x="726566" y="3410988"/>
              <a:ext cx="1798086" cy="604192"/>
            </a:xfrm>
            <a:custGeom>
              <a:avLst/>
              <a:pathLst>
                <a:path w="1798086" h="604192">
                  <a:moveTo>
                    <a:pt x="1798086" y="0"/>
                  </a:moveTo>
                  <a:lnTo>
                    <a:pt x="1736083" y="3054"/>
                  </a:lnTo>
                  <a:lnTo>
                    <a:pt x="1674080" y="6108"/>
                  </a:lnTo>
                  <a:lnTo>
                    <a:pt x="1612077" y="9162"/>
                  </a:lnTo>
                  <a:lnTo>
                    <a:pt x="1550074" y="12216"/>
                  </a:lnTo>
                  <a:lnTo>
                    <a:pt x="1488071" y="15270"/>
                  </a:lnTo>
                  <a:lnTo>
                    <a:pt x="1426068" y="18324"/>
                  </a:lnTo>
                  <a:lnTo>
                    <a:pt x="1364065" y="21379"/>
                  </a:lnTo>
                  <a:lnTo>
                    <a:pt x="1302062" y="24433"/>
                  </a:lnTo>
                  <a:lnTo>
                    <a:pt x="1240059" y="27487"/>
                  </a:lnTo>
                  <a:lnTo>
                    <a:pt x="1178056" y="30541"/>
                  </a:lnTo>
                  <a:lnTo>
                    <a:pt x="1116053" y="33595"/>
                  </a:lnTo>
                  <a:lnTo>
                    <a:pt x="1054050" y="36649"/>
                  </a:lnTo>
                  <a:lnTo>
                    <a:pt x="992047" y="39704"/>
                  </a:lnTo>
                  <a:lnTo>
                    <a:pt x="930044" y="42758"/>
                  </a:lnTo>
                  <a:lnTo>
                    <a:pt x="868041" y="45812"/>
                  </a:lnTo>
                  <a:lnTo>
                    <a:pt x="806038" y="48866"/>
                  </a:lnTo>
                  <a:lnTo>
                    <a:pt x="744035" y="51920"/>
                  </a:lnTo>
                  <a:lnTo>
                    <a:pt x="682032" y="54974"/>
                  </a:lnTo>
                  <a:lnTo>
                    <a:pt x="620029" y="58029"/>
                  </a:lnTo>
                  <a:lnTo>
                    <a:pt x="558026" y="61083"/>
                  </a:lnTo>
                  <a:lnTo>
                    <a:pt x="496023" y="64137"/>
                  </a:lnTo>
                  <a:lnTo>
                    <a:pt x="434020" y="67191"/>
                  </a:lnTo>
                  <a:lnTo>
                    <a:pt x="372017" y="70245"/>
                  </a:lnTo>
                  <a:lnTo>
                    <a:pt x="310014" y="73299"/>
                  </a:lnTo>
                  <a:lnTo>
                    <a:pt x="248011" y="76354"/>
                  </a:lnTo>
                  <a:lnTo>
                    <a:pt x="186008" y="79408"/>
                  </a:lnTo>
                  <a:lnTo>
                    <a:pt x="124005" y="82462"/>
                  </a:lnTo>
                  <a:lnTo>
                    <a:pt x="62002" y="85516"/>
                  </a:lnTo>
                  <a:lnTo>
                    <a:pt x="0" y="88570"/>
                  </a:lnTo>
                  <a:lnTo>
                    <a:pt x="4449" y="154359"/>
                  </a:lnTo>
                  <a:lnTo>
                    <a:pt x="11305" y="219941"/>
                  </a:lnTo>
                  <a:lnTo>
                    <a:pt x="20558" y="285228"/>
                  </a:lnTo>
                  <a:lnTo>
                    <a:pt x="32196" y="350133"/>
                  </a:lnTo>
                  <a:lnTo>
                    <a:pt x="46203" y="414567"/>
                  </a:lnTo>
                  <a:lnTo>
                    <a:pt x="62560" y="478446"/>
                  </a:lnTo>
                  <a:lnTo>
                    <a:pt x="81246" y="541682"/>
                  </a:lnTo>
                  <a:lnTo>
                    <a:pt x="102235" y="604192"/>
                  </a:lnTo>
                  <a:lnTo>
                    <a:pt x="160713" y="583358"/>
                  </a:lnTo>
                  <a:lnTo>
                    <a:pt x="219190" y="562524"/>
                  </a:lnTo>
                  <a:lnTo>
                    <a:pt x="277668" y="541690"/>
                  </a:lnTo>
                  <a:lnTo>
                    <a:pt x="336145" y="520855"/>
                  </a:lnTo>
                  <a:lnTo>
                    <a:pt x="394623" y="500021"/>
                  </a:lnTo>
                  <a:lnTo>
                    <a:pt x="453101" y="479187"/>
                  </a:lnTo>
                  <a:lnTo>
                    <a:pt x="511578" y="458353"/>
                  </a:lnTo>
                  <a:lnTo>
                    <a:pt x="570056" y="437518"/>
                  </a:lnTo>
                  <a:lnTo>
                    <a:pt x="628533" y="416684"/>
                  </a:lnTo>
                  <a:lnTo>
                    <a:pt x="687011" y="395850"/>
                  </a:lnTo>
                  <a:lnTo>
                    <a:pt x="745489" y="375016"/>
                  </a:lnTo>
                  <a:lnTo>
                    <a:pt x="803966" y="354182"/>
                  </a:lnTo>
                  <a:lnTo>
                    <a:pt x="862444" y="333347"/>
                  </a:lnTo>
                  <a:lnTo>
                    <a:pt x="920922" y="312513"/>
                  </a:lnTo>
                  <a:lnTo>
                    <a:pt x="979399" y="291679"/>
                  </a:lnTo>
                  <a:lnTo>
                    <a:pt x="1037877" y="270845"/>
                  </a:lnTo>
                  <a:lnTo>
                    <a:pt x="1096354" y="250010"/>
                  </a:lnTo>
                  <a:lnTo>
                    <a:pt x="1154832" y="229176"/>
                  </a:lnTo>
                  <a:lnTo>
                    <a:pt x="1213310" y="208342"/>
                  </a:lnTo>
                  <a:lnTo>
                    <a:pt x="1271787" y="187508"/>
                  </a:lnTo>
                  <a:lnTo>
                    <a:pt x="1330265" y="166673"/>
                  </a:lnTo>
                  <a:lnTo>
                    <a:pt x="1388742" y="145839"/>
                  </a:lnTo>
                  <a:lnTo>
                    <a:pt x="1447220" y="125005"/>
                  </a:lnTo>
                  <a:lnTo>
                    <a:pt x="1505698" y="104171"/>
                  </a:lnTo>
                  <a:lnTo>
                    <a:pt x="1564175" y="83336"/>
                  </a:lnTo>
                  <a:lnTo>
                    <a:pt x="1622653" y="62502"/>
                  </a:lnTo>
                  <a:lnTo>
                    <a:pt x="1681130" y="41668"/>
                  </a:lnTo>
                  <a:lnTo>
                    <a:pt x="1739608" y="20834"/>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7" name="pg7"/>
            <p:cNvSpPr/>
            <p:nvPr/>
          </p:nvSpPr>
          <p:spPr>
            <a:xfrm>
              <a:off x="724522" y="3036728"/>
              <a:ext cx="1800130" cy="462830"/>
            </a:xfrm>
            <a:custGeom>
              <a:avLst/>
              <a:pathLst>
                <a:path w="1800130" h="462830">
                  <a:moveTo>
                    <a:pt x="1800130" y="374260"/>
                  </a:moveTo>
                  <a:lnTo>
                    <a:pt x="1739408" y="361354"/>
                  </a:lnTo>
                  <a:lnTo>
                    <a:pt x="1678687" y="348449"/>
                  </a:lnTo>
                  <a:lnTo>
                    <a:pt x="1617965" y="335543"/>
                  </a:lnTo>
                  <a:lnTo>
                    <a:pt x="1557243" y="322638"/>
                  </a:lnTo>
                  <a:lnTo>
                    <a:pt x="1496521" y="309732"/>
                  </a:lnTo>
                  <a:lnTo>
                    <a:pt x="1435799" y="296827"/>
                  </a:lnTo>
                  <a:lnTo>
                    <a:pt x="1375077" y="283921"/>
                  </a:lnTo>
                  <a:lnTo>
                    <a:pt x="1314355" y="271016"/>
                  </a:lnTo>
                  <a:lnTo>
                    <a:pt x="1253634" y="258110"/>
                  </a:lnTo>
                  <a:lnTo>
                    <a:pt x="1192912" y="245205"/>
                  </a:lnTo>
                  <a:lnTo>
                    <a:pt x="1132190" y="232299"/>
                  </a:lnTo>
                  <a:lnTo>
                    <a:pt x="1071468" y="219393"/>
                  </a:lnTo>
                  <a:lnTo>
                    <a:pt x="1010746" y="206488"/>
                  </a:lnTo>
                  <a:lnTo>
                    <a:pt x="950024" y="193582"/>
                  </a:lnTo>
                  <a:lnTo>
                    <a:pt x="889302" y="180677"/>
                  </a:lnTo>
                  <a:lnTo>
                    <a:pt x="828581" y="167771"/>
                  </a:lnTo>
                  <a:lnTo>
                    <a:pt x="767859" y="154866"/>
                  </a:lnTo>
                  <a:lnTo>
                    <a:pt x="707137" y="141960"/>
                  </a:lnTo>
                  <a:lnTo>
                    <a:pt x="646415" y="129055"/>
                  </a:lnTo>
                  <a:lnTo>
                    <a:pt x="585693" y="116149"/>
                  </a:lnTo>
                  <a:lnTo>
                    <a:pt x="524971" y="103244"/>
                  </a:lnTo>
                  <a:lnTo>
                    <a:pt x="464249" y="90338"/>
                  </a:lnTo>
                  <a:lnTo>
                    <a:pt x="403528" y="77433"/>
                  </a:lnTo>
                  <a:lnTo>
                    <a:pt x="342806" y="64527"/>
                  </a:lnTo>
                  <a:lnTo>
                    <a:pt x="282084" y="51622"/>
                  </a:lnTo>
                  <a:lnTo>
                    <a:pt x="221362" y="38716"/>
                  </a:lnTo>
                  <a:lnTo>
                    <a:pt x="160640" y="25811"/>
                  </a:lnTo>
                  <a:lnTo>
                    <a:pt x="99918" y="12905"/>
                  </a:lnTo>
                  <a:lnTo>
                    <a:pt x="39196" y="0"/>
                  </a:lnTo>
                  <a:lnTo>
                    <a:pt x="26573" y="65304"/>
                  </a:lnTo>
                  <a:lnTo>
                    <a:pt x="16371" y="131029"/>
                  </a:lnTo>
                  <a:lnTo>
                    <a:pt x="8603" y="197087"/>
                  </a:lnTo>
                  <a:lnTo>
                    <a:pt x="3281" y="263387"/>
                  </a:lnTo>
                  <a:lnTo>
                    <a:pt x="412" y="329838"/>
                  </a:lnTo>
                  <a:lnTo>
                    <a:pt x="0" y="396349"/>
                  </a:lnTo>
                  <a:lnTo>
                    <a:pt x="2044" y="462830"/>
                  </a:lnTo>
                  <a:lnTo>
                    <a:pt x="64047" y="459776"/>
                  </a:lnTo>
                  <a:lnTo>
                    <a:pt x="126050" y="456722"/>
                  </a:lnTo>
                  <a:lnTo>
                    <a:pt x="188053" y="453668"/>
                  </a:lnTo>
                  <a:lnTo>
                    <a:pt x="250056" y="450614"/>
                  </a:lnTo>
                  <a:lnTo>
                    <a:pt x="312059" y="447560"/>
                  </a:lnTo>
                  <a:lnTo>
                    <a:pt x="374062" y="444506"/>
                  </a:lnTo>
                  <a:lnTo>
                    <a:pt x="436065" y="441451"/>
                  </a:lnTo>
                  <a:lnTo>
                    <a:pt x="498068" y="438397"/>
                  </a:lnTo>
                  <a:lnTo>
                    <a:pt x="560071" y="435343"/>
                  </a:lnTo>
                  <a:lnTo>
                    <a:pt x="622074" y="432289"/>
                  </a:lnTo>
                  <a:lnTo>
                    <a:pt x="684077" y="429235"/>
                  </a:lnTo>
                  <a:lnTo>
                    <a:pt x="746080" y="426181"/>
                  </a:lnTo>
                  <a:lnTo>
                    <a:pt x="808083" y="423126"/>
                  </a:lnTo>
                  <a:lnTo>
                    <a:pt x="870086" y="420072"/>
                  </a:lnTo>
                  <a:lnTo>
                    <a:pt x="932089" y="417018"/>
                  </a:lnTo>
                  <a:lnTo>
                    <a:pt x="994092" y="413964"/>
                  </a:lnTo>
                  <a:lnTo>
                    <a:pt x="1056095" y="410910"/>
                  </a:lnTo>
                  <a:lnTo>
                    <a:pt x="1118098" y="407856"/>
                  </a:lnTo>
                  <a:lnTo>
                    <a:pt x="1180101" y="404801"/>
                  </a:lnTo>
                  <a:lnTo>
                    <a:pt x="1242104" y="401747"/>
                  </a:lnTo>
                  <a:lnTo>
                    <a:pt x="1304107" y="398693"/>
                  </a:lnTo>
                  <a:lnTo>
                    <a:pt x="1366109" y="395639"/>
                  </a:lnTo>
                  <a:lnTo>
                    <a:pt x="1428112" y="392585"/>
                  </a:lnTo>
                  <a:lnTo>
                    <a:pt x="1490115" y="389531"/>
                  </a:lnTo>
                  <a:lnTo>
                    <a:pt x="1552118" y="386476"/>
                  </a:lnTo>
                  <a:lnTo>
                    <a:pt x="1614121" y="383422"/>
                  </a:lnTo>
                  <a:lnTo>
                    <a:pt x="1676124" y="380368"/>
                  </a:lnTo>
                  <a:lnTo>
                    <a:pt x="1738127" y="377314"/>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8" name="pg8"/>
            <p:cNvSpPr/>
            <p:nvPr/>
          </p:nvSpPr>
          <p:spPr>
            <a:xfrm>
              <a:off x="763719" y="2601262"/>
              <a:ext cx="1760933" cy="809726"/>
            </a:xfrm>
            <a:custGeom>
              <a:avLst/>
              <a:pathLst>
                <a:path w="1760933" h="809726">
                  <a:moveTo>
                    <a:pt x="1760933" y="809726"/>
                  </a:moveTo>
                  <a:lnTo>
                    <a:pt x="1705489" y="781804"/>
                  </a:lnTo>
                  <a:lnTo>
                    <a:pt x="1650045" y="753882"/>
                  </a:lnTo>
                  <a:lnTo>
                    <a:pt x="1594600" y="725961"/>
                  </a:lnTo>
                  <a:lnTo>
                    <a:pt x="1539156" y="698039"/>
                  </a:lnTo>
                  <a:lnTo>
                    <a:pt x="1483711" y="670118"/>
                  </a:lnTo>
                  <a:lnTo>
                    <a:pt x="1428267" y="642196"/>
                  </a:lnTo>
                  <a:lnTo>
                    <a:pt x="1372823" y="614275"/>
                  </a:lnTo>
                  <a:lnTo>
                    <a:pt x="1317378" y="586353"/>
                  </a:lnTo>
                  <a:lnTo>
                    <a:pt x="1261934" y="558431"/>
                  </a:lnTo>
                  <a:lnTo>
                    <a:pt x="1206489" y="530510"/>
                  </a:lnTo>
                  <a:lnTo>
                    <a:pt x="1151045" y="502588"/>
                  </a:lnTo>
                  <a:lnTo>
                    <a:pt x="1095601" y="474667"/>
                  </a:lnTo>
                  <a:lnTo>
                    <a:pt x="1040156" y="446745"/>
                  </a:lnTo>
                  <a:lnTo>
                    <a:pt x="984712" y="418823"/>
                  </a:lnTo>
                  <a:lnTo>
                    <a:pt x="929267" y="390902"/>
                  </a:lnTo>
                  <a:lnTo>
                    <a:pt x="873823" y="362980"/>
                  </a:lnTo>
                  <a:lnTo>
                    <a:pt x="818379" y="335059"/>
                  </a:lnTo>
                  <a:lnTo>
                    <a:pt x="762934" y="307137"/>
                  </a:lnTo>
                  <a:lnTo>
                    <a:pt x="707490" y="279215"/>
                  </a:lnTo>
                  <a:lnTo>
                    <a:pt x="652045" y="251294"/>
                  </a:lnTo>
                  <a:lnTo>
                    <a:pt x="596601" y="223372"/>
                  </a:lnTo>
                  <a:lnTo>
                    <a:pt x="541157" y="195451"/>
                  </a:lnTo>
                  <a:lnTo>
                    <a:pt x="485712" y="167529"/>
                  </a:lnTo>
                  <a:lnTo>
                    <a:pt x="430268" y="139607"/>
                  </a:lnTo>
                  <a:lnTo>
                    <a:pt x="374823" y="111686"/>
                  </a:lnTo>
                  <a:lnTo>
                    <a:pt x="319379" y="83764"/>
                  </a:lnTo>
                  <a:lnTo>
                    <a:pt x="263935" y="55843"/>
                  </a:lnTo>
                  <a:lnTo>
                    <a:pt x="208490" y="27921"/>
                  </a:lnTo>
                  <a:lnTo>
                    <a:pt x="153046" y="0"/>
                  </a:lnTo>
                  <a:lnTo>
                    <a:pt x="124397" y="59588"/>
                  </a:lnTo>
                  <a:lnTo>
                    <a:pt x="97955" y="120188"/>
                  </a:lnTo>
                  <a:lnTo>
                    <a:pt x="73756" y="181719"/>
                  </a:lnTo>
                  <a:lnTo>
                    <a:pt x="51833" y="244097"/>
                  </a:lnTo>
                  <a:lnTo>
                    <a:pt x="32216" y="307237"/>
                  </a:lnTo>
                  <a:lnTo>
                    <a:pt x="14930" y="371055"/>
                  </a:lnTo>
                  <a:lnTo>
                    <a:pt x="0" y="435465"/>
                  </a:lnTo>
                  <a:lnTo>
                    <a:pt x="60721" y="448371"/>
                  </a:lnTo>
                  <a:lnTo>
                    <a:pt x="121443" y="461276"/>
                  </a:lnTo>
                  <a:lnTo>
                    <a:pt x="182165" y="474182"/>
                  </a:lnTo>
                  <a:lnTo>
                    <a:pt x="242887" y="487087"/>
                  </a:lnTo>
                  <a:lnTo>
                    <a:pt x="303609" y="499993"/>
                  </a:lnTo>
                  <a:lnTo>
                    <a:pt x="364331" y="512899"/>
                  </a:lnTo>
                  <a:lnTo>
                    <a:pt x="425053" y="525804"/>
                  </a:lnTo>
                  <a:lnTo>
                    <a:pt x="485774" y="538710"/>
                  </a:lnTo>
                  <a:lnTo>
                    <a:pt x="546496" y="551615"/>
                  </a:lnTo>
                  <a:lnTo>
                    <a:pt x="607218" y="564521"/>
                  </a:lnTo>
                  <a:lnTo>
                    <a:pt x="667940" y="577426"/>
                  </a:lnTo>
                  <a:lnTo>
                    <a:pt x="728662" y="590332"/>
                  </a:lnTo>
                  <a:lnTo>
                    <a:pt x="789384" y="603237"/>
                  </a:lnTo>
                  <a:lnTo>
                    <a:pt x="850106" y="616143"/>
                  </a:lnTo>
                  <a:lnTo>
                    <a:pt x="910827" y="629048"/>
                  </a:lnTo>
                  <a:lnTo>
                    <a:pt x="971549" y="641954"/>
                  </a:lnTo>
                  <a:lnTo>
                    <a:pt x="1032271" y="654859"/>
                  </a:lnTo>
                  <a:lnTo>
                    <a:pt x="1092993" y="667765"/>
                  </a:lnTo>
                  <a:lnTo>
                    <a:pt x="1153715" y="680670"/>
                  </a:lnTo>
                  <a:lnTo>
                    <a:pt x="1214437" y="693576"/>
                  </a:lnTo>
                  <a:lnTo>
                    <a:pt x="1275159" y="706481"/>
                  </a:lnTo>
                  <a:lnTo>
                    <a:pt x="1335880" y="719387"/>
                  </a:lnTo>
                  <a:lnTo>
                    <a:pt x="1396602" y="732292"/>
                  </a:lnTo>
                  <a:lnTo>
                    <a:pt x="1457324" y="745198"/>
                  </a:lnTo>
                  <a:lnTo>
                    <a:pt x="1518046" y="758104"/>
                  </a:lnTo>
                  <a:lnTo>
                    <a:pt x="1578768" y="771009"/>
                  </a:lnTo>
                  <a:lnTo>
                    <a:pt x="1639490" y="783915"/>
                  </a:lnTo>
                  <a:lnTo>
                    <a:pt x="1700212" y="796820"/>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9" name="pg9"/>
            <p:cNvSpPr/>
            <p:nvPr/>
          </p:nvSpPr>
          <p:spPr>
            <a:xfrm>
              <a:off x="916765" y="2243795"/>
              <a:ext cx="1607887" cy="1167193"/>
            </a:xfrm>
            <a:custGeom>
              <a:avLst/>
              <a:pathLst>
                <a:path w="1607887" h="1167193">
                  <a:moveTo>
                    <a:pt x="1607887" y="1167193"/>
                  </a:moveTo>
                  <a:lnTo>
                    <a:pt x="1560624" y="1126945"/>
                  </a:lnTo>
                  <a:lnTo>
                    <a:pt x="1513361" y="1086697"/>
                  </a:lnTo>
                  <a:lnTo>
                    <a:pt x="1466098" y="1046449"/>
                  </a:lnTo>
                  <a:lnTo>
                    <a:pt x="1418835" y="1006201"/>
                  </a:lnTo>
                  <a:lnTo>
                    <a:pt x="1371572" y="965953"/>
                  </a:lnTo>
                  <a:lnTo>
                    <a:pt x="1324309" y="925705"/>
                  </a:lnTo>
                  <a:lnTo>
                    <a:pt x="1277046" y="885457"/>
                  </a:lnTo>
                  <a:lnTo>
                    <a:pt x="1229783" y="845209"/>
                  </a:lnTo>
                  <a:lnTo>
                    <a:pt x="1182520" y="804961"/>
                  </a:lnTo>
                  <a:lnTo>
                    <a:pt x="1135257" y="764713"/>
                  </a:lnTo>
                  <a:lnTo>
                    <a:pt x="1087994" y="724464"/>
                  </a:lnTo>
                  <a:lnTo>
                    <a:pt x="1040731" y="684216"/>
                  </a:lnTo>
                  <a:lnTo>
                    <a:pt x="993468" y="643968"/>
                  </a:lnTo>
                  <a:lnTo>
                    <a:pt x="946205" y="603720"/>
                  </a:lnTo>
                  <a:lnTo>
                    <a:pt x="898942" y="563472"/>
                  </a:lnTo>
                  <a:lnTo>
                    <a:pt x="851679" y="523224"/>
                  </a:lnTo>
                  <a:lnTo>
                    <a:pt x="804416" y="482976"/>
                  </a:lnTo>
                  <a:lnTo>
                    <a:pt x="757153" y="442728"/>
                  </a:lnTo>
                  <a:lnTo>
                    <a:pt x="709890" y="402480"/>
                  </a:lnTo>
                  <a:lnTo>
                    <a:pt x="662627" y="362232"/>
                  </a:lnTo>
                  <a:lnTo>
                    <a:pt x="615364" y="321984"/>
                  </a:lnTo>
                  <a:lnTo>
                    <a:pt x="568101" y="281736"/>
                  </a:lnTo>
                  <a:lnTo>
                    <a:pt x="520838" y="241488"/>
                  </a:lnTo>
                  <a:lnTo>
                    <a:pt x="473575" y="201240"/>
                  </a:lnTo>
                  <a:lnTo>
                    <a:pt x="426312" y="160992"/>
                  </a:lnTo>
                  <a:lnTo>
                    <a:pt x="379049" y="120744"/>
                  </a:lnTo>
                  <a:lnTo>
                    <a:pt x="331786" y="80496"/>
                  </a:lnTo>
                  <a:lnTo>
                    <a:pt x="284523" y="40248"/>
                  </a:lnTo>
                  <a:lnTo>
                    <a:pt x="237260" y="0"/>
                  </a:lnTo>
                  <a:lnTo>
                    <a:pt x="198233" y="47445"/>
                  </a:lnTo>
                  <a:lnTo>
                    <a:pt x="160848" y="96195"/>
                  </a:lnTo>
                  <a:lnTo>
                    <a:pt x="125148" y="146192"/>
                  </a:lnTo>
                  <a:lnTo>
                    <a:pt x="91174" y="197378"/>
                  </a:lnTo>
                  <a:lnTo>
                    <a:pt x="58967" y="249693"/>
                  </a:lnTo>
                  <a:lnTo>
                    <a:pt x="28564" y="303077"/>
                  </a:lnTo>
                  <a:lnTo>
                    <a:pt x="0" y="357467"/>
                  </a:lnTo>
                  <a:lnTo>
                    <a:pt x="55444" y="385388"/>
                  </a:lnTo>
                  <a:lnTo>
                    <a:pt x="110888" y="413310"/>
                  </a:lnTo>
                  <a:lnTo>
                    <a:pt x="166333" y="441232"/>
                  </a:lnTo>
                  <a:lnTo>
                    <a:pt x="221777" y="469153"/>
                  </a:lnTo>
                  <a:lnTo>
                    <a:pt x="277221" y="497075"/>
                  </a:lnTo>
                  <a:lnTo>
                    <a:pt x="332666" y="524996"/>
                  </a:lnTo>
                  <a:lnTo>
                    <a:pt x="388110" y="552918"/>
                  </a:lnTo>
                  <a:lnTo>
                    <a:pt x="443555" y="580840"/>
                  </a:lnTo>
                  <a:lnTo>
                    <a:pt x="498999" y="608761"/>
                  </a:lnTo>
                  <a:lnTo>
                    <a:pt x="554443" y="636683"/>
                  </a:lnTo>
                  <a:lnTo>
                    <a:pt x="609888" y="664604"/>
                  </a:lnTo>
                  <a:lnTo>
                    <a:pt x="665332" y="692526"/>
                  </a:lnTo>
                  <a:lnTo>
                    <a:pt x="720777" y="720448"/>
                  </a:lnTo>
                  <a:lnTo>
                    <a:pt x="776221" y="748369"/>
                  </a:lnTo>
                  <a:lnTo>
                    <a:pt x="831665" y="776291"/>
                  </a:lnTo>
                  <a:lnTo>
                    <a:pt x="887110" y="804212"/>
                  </a:lnTo>
                  <a:lnTo>
                    <a:pt x="942554" y="832134"/>
                  </a:lnTo>
                  <a:lnTo>
                    <a:pt x="997999" y="860056"/>
                  </a:lnTo>
                  <a:lnTo>
                    <a:pt x="1053443" y="887977"/>
                  </a:lnTo>
                  <a:lnTo>
                    <a:pt x="1108887" y="915899"/>
                  </a:lnTo>
                  <a:lnTo>
                    <a:pt x="1164332" y="943820"/>
                  </a:lnTo>
                  <a:lnTo>
                    <a:pt x="1219776" y="971742"/>
                  </a:lnTo>
                  <a:lnTo>
                    <a:pt x="1275221" y="999664"/>
                  </a:lnTo>
                  <a:lnTo>
                    <a:pt x="1330665" y="1027585"/>
                  </a:lnTo>
                  <a:lnTo>
                    <a:pt x="1386109" y="1055507"/>
                  </a:lnTo>
                  <a:lnTo>
                    <a:pt x="1441554" y="1083428"/>
                  </a:lnTo>
                  <a:lnTo>
                    <a:pt x="1496998" y="1111350"/>
                  </a:lnTo>
                  <a:lnTo>
                    <a:pt x="1552443" y="1139271"/>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0" name="pg10"/>
            <p:cNvSpPr/>
            <p:nvPr/>
          </p:nvSpPr>
          <p:spPr>
            <a:xfrm>
              <a:off x="1154026" y="2013782"/>
              <a:ext cx="1370626" cy="1397206"/>
            </a:xfrm>
            <a:custGeom>
              <a:avLst/>
              <a:pathLst>
                <a:path w="1370626" h="1397206">
                  <a:moveTo>
                    <a:pt x="1370626" y="1397206"/>
                  </a:moveTo>
                  <a:lnTo>
                    <a:pt x="1331480" y="1349026"/>
                  </a:lnTo>
                  <a:lnTo>
                    <a:pt x="1292334" y="1300846"/>
                  </a:lnTo>
                  <a:lnTo>
                    <a:pt x="1253188" y="1252667"/>
                  </a:lnTo>
                  <a:lnTo>
                    <a:pt x="1214041" y="1204487"/>
                  </a:lnTo>
                  <a:lnTo>
                    <a:pt x="1174895" y="1156308"/>
                  </a:lnTo>
                  <a:lnTo>
                    <a:pt x="1135749" y="1108128"/>
                  </a:lnTo>
                  <a:lnTo>
                    <a:pt x="1096602" y="1059949"/>
                  </a:lnTo>
                  <a:lnTo>
                    <a:pt x="1057456" y="1011769"/>
                  </a:lnTo>
                  <a:lnTo>
                    <a:pt x="1018310" y="963590"/>
                  </a:lnTo>
                  <a:lnTo>
                    <a:pt x="979164" y="915410"/>
                  </a:lnTo>
                  <a:lnTo>
                    <a:pt x="940017" y="867231"/>
                  </a:lnTo>
                  <a:lnTo>
                    <a:pt x="900871" y="819051"/>
                  </a:lnTo>
                  <a:lnTo>
                    <a:pt x="861725" y="770872"/>
                  </a:lnTo>
                  <a:lnTo>
                    <a:pt x="822579" y="722692"/>
                  </a:lnTo>
                  <a:lnTo>
                    <a:pt x="783432" y="674513"/>
                  </a:lnTo>
                  <a:lnTo>
                    <a:pt x="744286" y="626333"/>
                  </a:lnTo>
                  <a:lnTo>
                    <a:pt x="705140" y="578154"/>
                  </a:lnTo>
                  <a:lnTo>
                    <a:pt x="665993" y="529974"/>
                  </a:lnTo>
                  <a:lnTo>
                    <a:pt x="626847" y="481795"/>
                  </a:lnTo>
                  <a:lnTo>
                    <a:pt x="587701" y="433615"/>
                  </a:lnTo>
                  <a:lnTo>
                    <a:pt x="548555" y="385436"/>
                  </a:lnTo>
                  <a:lnTo>
                    <a:pt x="509408" y="337256"/>
                  </a:lnTo>
                  <a:lnTo>
                    <a:pt x="470262" y="289077"/>
                  </a:lnTo>
                  <a:lnTo>
                    <a:pt x="431116" y="240897"/>
                  </a:lnTo>
                  <a:lnTo>
                    <a:pt x="391970" y="192718"/>
                  </a:lnTo>
                  <a:lnTo>
                    <a:pt x="352823" y="144538"/>
                  </a:lnTo>
                  <a:lnTo>
                    <a:pt x="313677" y="96359"/>
                  </a:lnTo>
                  <a:lnTo>
                    <a:pt x="274531" y="48179"/>
                  </a:lnTo>
                  <a:lnTo>
                    <a:pt x="235384" y="0"/>
                  </a:lnTo>
                  <a:lnTo>
                    <a:pt x="185001" y="42491"/>
                  </a:lnTo>
                  <a:lnTo>
                    <a:pt x="136206" y="86799"/>
                  </a:lnTo>
                  <a:lnTo>
                    <a:pt x="89066" y="132863"/>
                  </a:lnTo>
                  <a:lnTo>
                    <a:pt x="43643" y="180622"/>
                  </a:lnTo>
                  <a:lnTo>
                    <a:pt x="0" y="230012"/>
                  </a:lnTo>
                  <a:lnTo>
                    <a:pt x="47262" y="270260"/>
                  </a:lnTo>
                  <a:lnTo>
                    <a:pt x="94525" y="310508"/>
                  </a:lnTo>
                  <a:lnTo>
                    <a:pt x="141788" y="350756"/>
                  </a:lnTo>
                  <a:lnTo>
                    <a:pt x="189051" y="391004"/>
                  </a:lnTo>
                  <a:lnTo>
                    <a:pt x="236314" y="431252"/>
                  </a:lnTo>
                  <a:lnTo>
                    <a:pt x="283577" y="471500"/>
                  </a:lnTo>
                  <a:lnTo>
                    <a:pt x="330840" y="511748"/>
                  </a:lnTo>
                  <a:lnTo>
                    <a:pt x="378103" y="551996"/>
                  </a:lnTo>
                  <a:lnTo>
                    <a:pt x="425366" y="592244"/>
                  </a:lnTo>
                  <a:lnTo>
                    <a:pt x="472629" y="632493"/>
                  </a:lnTo>
                  <a:lnTo>
                    <a:pt x="519892" y="672741"/>
                  </a:lnTo>
                  <a:lnTo>
                    <a:pt x="567155" y="712989"/>
                  </a:lnTo>
                  <a:lnTo>
                    <a:pt x="614418" y="753237"/>
                  </a:lnTo>
                  <a:lnTo>
                    <a:pt x="661681" y="793485"/>
                  </a:lnTo>
                  <a:lnTo>
                    <a:pt x="708944" y="833733"/>
                  </a:lnTo>
                  <a:lnTo>
                    <a:pt x="756207" y="873981"/>
                  </a:lnTo>
                  <a:lnTo>
                    <a:pt x="803470" y="914229"/>
                  </a:lnTo>
                  <a:lnTo>
                    <a:pt x="850733" y="954477"/>
                  </a:lnTo>
                  <a:lnTo>
                    <a:pt x="897996" y="994725"/>
                  </a:lnTo>
                  <a:lnTo>
                    <a:pt x="945259" y="1034973"/>
                  </a:lnTo>
                  <a:lnTo>
                    <a:pt x="992522" y="1075221"/>
                  </a:lnTo>
                  <a:lnTo>
                    <a:pt x="1039785" y="1115469"/>
                  </a:lnTo>
                  <a:lnTo>
                    <a:pt x="1087048" y="1155717"/>
                  </a:lnTo>
                  <a:lnTo>
                    <a:pt x="1134311" y="1195965"/>
                  </a:lnTo>
                  <a:lnTo>
                    <a:pt x="1181574" y="1236213"/>
                  </a:lnTo>
                  <a:lnTo>
                    <a:pt x="1228837" y="1276461"/>
                  </a:lnTo>
                  <a:lnTo>
                    <a:pt x="1276100" y="1316709"/>
                  </a:lnTo>
                  <a:lnTo>
                    <a:pt x="1323363" y="1356957"/>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1" name="pg11"/>
            <p:cNvSpPr/>
            <p:nvPr/>
          </p:nvSpPr>
          <p:spPr>
            <a:xfrm>
              <a:off x="1389411" y="1856765"/>
              <a:ext cx="1135241" cy="1554223"/>
            </a:xfrm>
            <a:custGeom>
              <a:avLst/>
              <a:pathLst>
                <a:path w="1135241" h="1554223">
                  <a:moveTo>
                    <a:pt x="1135241" y="1554223"/>
                  </a:moveTo>
                  <a:lnTo>
                    <a:pt x="1103914" y="1500629"/>
                  </a:lnTo>
                  <a:lnTo>
                    <a:pt x="1072587" y="1447035"/>
                  </a:lnTo>
                  <a:lnTo>
                    <a:pt x="1041260" y="1393441"/>
                  </a:lnTo>
                  <a:lnTo>
                    <a:pt x="1009933" y="1339847"/>
                  </a:lnTo>
                  <a:lnTo>
                    <a:pt x="978606" y="1286253"/>
                  </a:lnTo>
                  <a:lnTo>
                    <a:pt x="947279" y="1232660"/>
                  </a:lnTo>
                  <a:lnTo>
                    <a:pt x="915951" y="1179066"/>
                  </a:lnTo>
                  <a:lnTo>
                    <a:pt x="884624" y="1125472"/>
                  </a:lnTo>
                  <a:lnTo>
                    <a:pt x="853297" y="1071878"/>
                  </a:lnTo>
                  <a:lnTo>
                    <a:pt x="821970" y="1018284"/>
                  </a:lnTo>
                  <a:lnTo>
                    <a:pt x="790643" y="964690"/>
                  </a:lnTo>
                  <a:lnTo>
                    <a:pt x="759316" y="911096"/>
                  </a:lnTo>
                  <a:lnTo>
                    <a:pt x="727989" y="857502"/>
                  </a:lnTo>
                  <a:lnTo>
                    <a:pt x="696662" y="803908"/>
                  </a:lnTo>
                  <a:lnTo>
                    <a:pt x="665334" y="750314"/>
                  </a:lnTo>
                  <a:lnTo>
                    <a:pt x="634007" y="696720"/>
                  </a:lnTo>
                  <a:lnTo>
                    <a:pt x="602680" y="643126"/>
                  </a:lnTo>
                  <a:lnTo>
                    <a:pt x="571353" y="589533"/>
                  </a:lnTo>
                  <a:lnTo>
                    <a:pt x="540026" y="535939"/>
                  </a:lnTo>
                  <a:lnTo>
                    <a:pt x="508699" y="482345"/>
                  </a:lnTo>
                  <a:lnTo>
                    <a:pt x="477372" y="428751"/>
                  </a:lnTo>
                  <a:lnTo>
                    <a:pt x="446045" y="375157"/>
                  </a:lnTo>
                  <a:lnTo>
                    <a:pt x="414717" y="321563"/>
                  </a:lnTo>
                  <a:lnTo>
                    <a:pt x="383390" y="267969"/>
                  </a:lnTo>
                  <a:lnTo>
                    <a:pt x="352063" y="214375"/>
                  </a:lnTo>
                  <a:lnTo>
                    <a:pt x="320736" y="160781"/>
                  </a:lnTo>
                  <a:lnTo>
                    <a:pt x="289409" y="107187"/>
                  </a:lnTo>
                  <a:lnTo>
                    <a:pt x="258082" y="53593"/>
                  </a:lnTo>
                  <a:lnTo>
                    <a:pt x="226755" y="0"/>
                  </a:lnTo>
                  <a:lnTo>
                    <a:pt x="167849" y="35964"/>
                  </a:lnTo>
                  <a:lnTo>
                    <a:pt x="110366" y="74159"/>
                  </a:lnTo>
                  <a:lnTo>
                    <a:pt x="54388" y="114530"/>
                  </a:lnTo>
                  <a:lnTo>
                    <a:pt x="0" y="157017"/>
                  </a:lnTo>
                  <a:lnTo>
                    <a:pt x="39146" y="205197"/>
                  </a:lnTo>
                  <a:lnTo>
                    <a:pt x="78292" y="253376"/>
                  </a:lnTo>
                  <a:lnTo>
                    <a:pt x="117438" y="301556"/>
                  </a:lnTo>
                  <a:lnTo>
                    <a:pt x="156585" y="349735"/>
                  </a:lnTo>
                  <a:lnTo>
                    <a:pt x="195731" y="397915"/>
                  </a:lnTo>
                  <a:lnTo>
                    <a:pt x="234877" y="446094"/>
                  </a:lnTo>
                  <a:lnTo>
                    <a:pt x="274023" y="494274"/>
                  </a:lnTo>
                  <a:lnTo>
                    <a:pt x="313170" y="542453"/>
                  </a:lnTo>
                  <a:lnTo>
                    <a:pt x="352316" y="590633"/>
                  </a:lnTo>
                  <a:lnTo>
                    <a:pt x="391462" y="638812"/>
                  </a:lnTo>
                  <a:lnTo>
                    <a:pt x="430608" y="686992"/>
                  </a:lnTo>
                  <a:lnTo>
                    <a:pt x="469755" y="735171"/>
                  </a:lnTo>
                  <a:lnTo>
                    <a:pt x="508901" y="783351"/>
                  </a:lnTo>
                  <a:lnTo>
                    <a:pt x="548047" y="831530"/>
                  </a:lnTo>
                  <a:lnTo>
                    <a:pt x="587194" y="879710"/>
                  </a:lnTo>
                  <a:lnTo>
                    <a:pt x="626340" y="927889"/>
                  </a:lnTo>
                  <a:lnTo>
                    <a:pt x="665486" y="976069"/>
                  </a:lnTo>
                  <a:lnTo>
                    <a:pt x="704632" y="1024248"/>
                  </a:lnTo>
                  <a:lnTo>
                    <a:pt x="743779" y="1072428"/>
                  </a:lnTo>
                  <a:lnTo>
                    <a:pt x="782925" y="1120607"/>
                  </a:lnTo>
                  <a:lnTo>
                    <a:pt x="822071" y="1168787"/>
                  </a:lnTo>
                  <a:lnTo>
                    <a:pt x="861217" y="1216966"/>
                  </a:lnTo>
                  <a:lnTo>
                    <a:pt x="900364" y="1265146"/>
                  </a:lnTo>
                  <a:lnTo>
                    <a:pt x="939510" y="1313325"/>
                  </a:lnTo>
                  <a:lnTo>
                    <a:pt x="978656" y="1361505"/>
                  </a:lnTo>
                  <a:lnTo>
                    <a:pt x="1017803" y="1409684"/>
                  </a:lnTo>
                  <a:lnTo>
                    <a:pt x="1056949" y="1457864"/>
                  </a:lnTo>
                  <a:lnTo>
                    <a:pt x="1096095" y="1506044"/>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2" name="pg12"/>
            <p:cNvSpPr/>
            <p:nvPr/>
          </p:nvSpPr>
          <p:spPr>
            <a:xfrm>
              <a:off x="1616166" y="1744288"/>
              <a:ext cx="908486" cy="1666700"/>
            </a:xfrm>
            <a:custGeom>
              <a:avLst/>
              <a:pathLst>
                <a:path w="908486" h="1666700">
                  <a:moveTo>
                    <a:pt x="908486" y="1666700"/>
                  </a:moveTo>
                  <a:lnTo>
                    <a:pt x="885021" y="1609228"/>
                  </a:lnTo>
                  <a:lnTo>
                    <a:pt x="861556" y="1551755"/>
                  </a:lnTo>
                  <a:lnTo>
                    <a:pt x="838091" y="1494283"/>
                  </a:lnTo>
                  <a:lnTo>
                    <a:pt x="814625" y="1436810"/>
                  </a:lnTo>
                  <a:lnTo>
                    <a:pt x="791160" y="1379338"/>
                  </a:lnTo>
                  <a:lnTo>
                    <a:pt x="767695" y="1321865"/>
                  </a:lnTo>
                  <a:lnTo>
                    <a:pt x="744230" y="1264393"/>
                  </a:lnTo>
                  <a:lnTo>
                    <a:pt x="720765" y="1206921"/>
                  </a:lnTo>
                  <a:lnTo>
                    <a:pt x="697299" y="1149448"/>
                  </a:lnTo>
                  <a:lnTo>
                    <a:pt x="673834" y="1091976"/>
                  </a:lnTo>
                  <a:lnTo>
                    <a:pt x="650369" y="1034503"/>
                  </a:lnTo>
                  <a:lnTo>
                    <a:pt x="626904" y="977031"/>
                  </a:lnTo>
                  <a:lnTo>
                    <a:pt x="603438" y="919558"/>
                  </a:lnTo>
                  <a:lnTo>
                    <a:pt x="579973" y="862086"/>
                  </a:lnTo>
                  <a:lnTo>
                    <a:pt x="556508" y="804614"/>
                  </a:lnTo>
                  <a:lnTo>
                    <a:pt x="533043" y="747141"/>
                  </a:lnTo>
                  <a:lnTo>
                    <a:pt x="509578" y="689669"/>
                  </a:lnTo>
                  <a:lnTo>
                    <a:pt x="486112" y="632196"/>
                  </a:lnTo>
                  <a:lnTo>
                    <a:pt x="462647" y="574724"/>
                  </a:lnTo>
                  <a:lnTo>
                    <a:pt x="439182" y="517251"/>
                  </a:lnTo>
                  <a:lnTo>
                    <a:pt x="415717" y="459779"/>
                  </a:lnTo>
                  <a:lnTo>
                    <a:pt x="392252" y="402307"/>
                  </a:lnTo>
                  <a:lnTo>
                    <a:pt x="368786" y="344834"/>
                  </a:lnTo>
                  <a:lnTo>
                    <a:pt x="345321" y="287362"/>
                  </a:lnTo>
                  <a:lnTo>
                    <a:pt x="321856" y="229889"/>
                  </a:lnTo>
                  <a:lnTo>
                    <a:pt x="298391" y="172417"/>
                  </a:lnTo>
                  <a:lnTo>
                    <a:pt x="274926" y="114944"/>
                  </a:lnTo>
                  <a:lnTo>
                    <a:pt x="251460" y="57472"/>
                  </a:lnTo>
                  <a:lnTo>
                    <a:pt x="227995" y="0"/>
                  </a:lnTo>
                  <a:lnTo>
                    <a:pt x="169541" y="25079"/>
                  </a:lnTo>
                  <a:lnTo>
                    <a:pt x="112009" y="52208"/>
                  </a:lnTo>
                  <a:lnTo>
                    <a:pt x="55472" y="81353"/>
                  </a:lnTo>
                  <a:lnTo>
                    <a:pt x="0" y="112477"/>
                  </a:lnTo>
                  <a:lnTo>
                    <a:pt x="31327" y="166070"/>
                  </a:lnTo>
                  <a:lnTo>
                    <a:pt x="62654" y="219664"/>
                  </a:lnTo>
                  <a:lnTo>
                    <a:pt x="93981" y="273258"/>
                  </a:lnTo>
                  <a:lnTo>
                    <a:pt x="125308" y="326852"/>
                  </a:lnTo>
                  <a:lnTo>
                    <a:pt x="156635" y="380446"/>
                  </a:lnTo>
                  <a:lnTo>
                    <a:pt x="187962" y="434040"/>
                  </a:lnTo>
                  <a:lnTo>
                    <a:pt x="219289" y="487634"/>
                  </a:lnTo>
                  <a:lnTo>
                    <a:pt x="250617" y="541228"/>
                  </a:lnTo>
                  <a:lnTo>
                    <a:pt x="281944" y="594822"/>
                  </a:lnTo>
                  <a:lnTo>
                    <a:pt x="313271" y="648416"/>
                  </a:lnTo>
                  <a:lnTo>
                    <a:pt x="344598" y="702010"/>
                  </a:lnTo>
                  <a:lnTo>
                    <a:pt x="375925" y="755604"/>
                  </a:lnTo>
                  <a:lnTo>
                    <a:pt x="407252" y="809197"/>
                  </a:lnTo>
                  <a:lnTo>
                    <a:pt x="438579" y="862791"/>
                  </a:lnTo>
                  <a:lnTo>
                    <a:pt x="469906" y="916385"/>
                  </a:lnTo>
                  <a:lnTo>
                    <a:pt x="501234" y="969979"/>
                  </a:lnTo>
                  <a:lnTo>
                    <a:pt x="532561" y="1023573"/>
                  </a:lnTo>
                  <a:lnTo>
                    <a:pt x="563888" y="1077167"/>
                  </a:lnTo>
                  <a:lnTo>
                    <a:pt x="595215" y="1130761"/>
                  </a:lnTo>
                  <a:lnTo>
                    <a:pt x="626542" y="1184355"/>
                  </a:lnTo>
                  <a:lnTo>
                    <a:pt x="657869" y="1237949"/>
                  </a:lnTo>
                  <a:lnTo>
                    <a:pt x="689196" y="1291543"/>
                  </a:lnTo>
                  <a:lnTo>
                    <a:pt x="720523" y="1345137"/>
                  </a:lnTo>
                  <a:lnTo>
                    <a:pt x="751851" y="1398731"/>
                  </a:lnTo>
                  <a:lnTo>
                    <a:pt x="783178" y="1452324"/>
                  </a:lnTo>
                  <a:lnTo>
                    <a:pt x="814505" y="1505918"/>
                  </a:lnTo>
                  <a:lnTo>
                    <a:pt x="845832" y="1559512"/>
                  </a:lnTo>
                  <a:lnTo>
                    <a:pt x="877159" y="1613106"/>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3" name="pg13"/>
            <p:cNvSpPr/>
            <p:nvPr/>
          </p:nvSpPr>
          <p:spPr>
            <a:xfrm>
              <a:off x="1844161" y="1688906"/>
              <a:ext cx="680490" cy="1722082"/>
            </a:xfrm>
            <a:custGeom>
              <a:avLst/>
              <a:pathLst>
                <a:path w="680490" h="1722082">
                  <a:moveTo>
                    <a:pt x="680490" y="1722082"/>
                  </a:moveTo>
                  <a:lnTo>
                    <a:pt x="662395" y="1662699"/>
                  </a:lnTo>
                  <a:lnTo>
                    <a:pt x="644299" y="1603317"/>
                  </a:lnTo>
                  <a:lnTo>
                    <a:pt x="626203" y="1543935"/>
                  </a:lnTo>
                  <a:lnTo>
                    <a:pt x="608107" y="1484553"/>
                  </a:lnTo>
                  <a:lnTo>
                    <a:pt x="590011" y="1425171"/>
                  </a:lnTo>
                  <a:lnTo>
                    <a:pt x="571916" y="1365789"/>
                  </a:lnTo>
                  <a:lnTo>
                    <a:pt x="553820" y="1306407"/>
                  </a:lnTo>
                  <a:lnTo>
                    <a:pt x="535724" y="1247024"/>
                  </a:lnTo>
                  <a:lnTo>
                    <a:pt x="517628" y="1187642"/>
                  </a:lnTo>
                  <a:lnTo>
                    <a:pt x="499532" y="1128260"/>
                  </a:lnTo>
                  <a:lnTo>
                    <a:pt x="481437" y="1068878"/>
                  </a:lnTo>
                  <a:lnTo>
                    <a:pt x="463341" y="1009496"/>
                  </a:lnTo>
                  <a:lnTo>
                    <a:pt x="445245" y="950114"/>
                  </a:lnTo>
                  <a:lnTo>
                    <a:pt x="427149" y="890732"/>
                  </a:lnTo>
                  <a:lnTo>
                    <a:pt x="409053" y="831349"/>
                  </a:lnTo>
                  <a:lnTo>
                    <a:pt x="390958" y="771967"/>
                  </a:lnTo>
                  <a:lnTo>
                    <a:pt x="372862" y="712585"/>
                  </a:lnTo>
                  <a:lnTo>
                    <a:pt x="354766" y="653203"/>
                  </a:lnTo>
                  <a:lnTo>
                    <a:pt x="336670" y="593821"/>
                  </a:lnTo>
                  <a:lnTo>
                    <a:pt x="318574" y="534439"/>
                  </a:lnTo>
                  <a:lnTo>
                    <a:pt x="300479" y="475057"/>
                  </a:lnTo>
                  <a:lnTo>
                    <a:pt x="282383" y="415674"/>
                  </a:lnTo>
                  <a:lnTo>
                    <a:pt x="264287" y="356292"/>
                  </a:lnTo>
                  <a:lnTo>
                    <a:pt x="246191" y="296910"/>
                  </a:lnTo>
                  <a:lnTo>
                    <a:pt x="228095" y="237528"/>
                  </a:lnTo>
                  <a:lnTo>
                    <a:pt x="210000" y="178146"/>
                  </a:lnTo>
                  <a:lnTo>
                    <a:pt x="191904" y="118764"/>
                  </a:lnTo>
                  <a:lnTo>
                    <a:pt x="173808" y="59382"/>
                  </a:lnTo>
                  <a:lnTo>
                    <a:pt x="155712" y="0"/>
                  </a:lnTo>
                  <a:lnTo>
                    <a:pt x="77220" y="25902"/>
                  </a:lnTo>
                  <a:lnTo>
                    <a:pt x="0" y="55381"/>
                  </a:lnTo>
                  <a:lnTo>
                    <a:pt x="23465" y="112853"/>
                  </a:lnTo>
                  <a:lnTo>
                    <a:pt x="46930" y="170326"/>
                  </a:lnTo>
                  <a:lnTo>
                    <a:pt x="70395" y="227798"/>
                  </a:lnTo>
                  <a:lnTo>
                    <a:pt x="93860" y="285271"/>
                  </a:lnTo>
                  <a:lnTo>
                    <a:pt x="117326" y="342743"/>
                  </a:lnTo>
                  <a:lnTo>
                    <a:pt x="140791" y="400216"/>
                  </a:lnTo>
                  <a:lnTo>
                    <a:pt x="164256" y="457688"/>
                  </a:lnTo>
                  <a:lnTo>
                    <a:pt x="187721" y="515160"/>
                  </a:lnTo>
                  <a:lnTo>
                    <a:pt x="211186" y="572633"/>
                  </a:lnTo>
                  <a:lnTo>
                    <a:pt x="234652" y="630105"/>
                  </a:lnTo>
                  <a:lnTo>
                    <a:pt x="258117" y="687578"/>
                  </a:lnTo>
                  <a:lnTo>
                    <a:pt x="281582" y="745050"/>
                  </a:lnTo>
                  <a:lnTo>
                    <a:pt x="305047" y="802523"/>
                  </a:lnTo>
                  <a:lnTo>
                    <a:pt x="328512" y="859995"/>
                  </a:lnTo>
                  <a:lnTo>
                    <a:pt x="351978" y="917467"/>
                  </a:lnTo>
                  <a:lnTo>
                    <a:pt x="375443" y="974940"/>
                  </a:lnTo>
                  <a:lnTo>
                    <a:pt x="398908" y="1032412"/>
                  </a:lnTo>
                  <a:lnTo>
                    <a:pt x="422373" y="1089885"/>
                  </a:lnTo>
                  <a:lnTo>
                    <a:pt x="445838" y="1147357"/>
                  </a:lnTo>
                  <a:lnTo>
                    <a:pt x="469304" y="1204830"/>
                  </a:lnTo>
                  <a:lnTo>
                    <a:pt x="492769" y="1262302"/>
                  </a:lnTo>
                  <a:lnTo>
                    <a:pt x="516234" y="1319775"/>
                  </a:lnTo>
                  <a:lnTo>
                    <a:pt x="539699" y="1377247"/>
                  </a:lnTo>
                  <a:lnTo>
                    <a:pt x="563164" y="1434719"/>
                  </a:lnTo>
                  <a:lnTo>
                    <a:pt x="586630" y="1492192"/>
                  </a:lnTo>
                  <a:lnTo>
                    <a:pt x="610095" y="1549664"/>
                  </a:lnTo>
                  <a:lnTo>
                    <a:pt x="633560" y="1607137"/>
                  </a:lnTo>
                  <a:lnTo>
                    <a:pt x="657025" y="166460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4" name="pg14"/>
            <p:cNvSpPr/>
            <p:nvPr/>
          </p:nvSpPr>
          <p:spPr>
            <a:xfrm>
              <a:off x="1999874" y="1656882"/>
              <a:ext cx="524778" cy="1754106"/>
            </a:xfrm>
            <a:custGeom>
              <a:avLst/>
              <a:pathLst>
                <a:path w="524778" h="1754106">
                  <a:moveTo>
                    <a:pt x="524778" y="1754106"/>
                  </a:moveTo>
                  <a:lnTo>
                    <a:pt x="510810" y="1693620"/>
                  </a:lnTo>
                  <a:lnTo>
                    <a:pt x="496843" y="1633133"/>
                  </a:lnTo>
                  <a:lnTo>
                    <a:pt x="482876" y="1572647"/>
                  </a:lnTo>
                  <a:lnTo>
                    <a:pt x="468908" y="1512161"/>
                  </a:lnTo>
                  <a:lnTo>
                    <a:pt x="454941" y="1451674"/>
                  </a:lnTo>
                  <a:lnTo>
                    <a:pt x="440974" y="1391188"/>
                  </a:lnTo>
                  <a:lnTo>
                    <a:pt x="427006" y="1330701"/>
                  </a:lnTo>
                  <a:lnTo>
                    <a:pt x="413039" y="1270215"/>
                  </a:lnTo>
                  <a:lnTo>
                    <a:pt x="399071" y="1209728"/>
                  </a:lnTo>
                  <a:lnTo>
                    <a:pt x="385104" y="1149242"/>
                  </a:lnTo>
                  <a:lnTo>
                    <a:pt x="371137" y="1088755"/>
                  </a:lnTo>
                  <a:lnTo>
                    <a:pt x="357169" y="1028269"/>
                  </a:lnTo>
                  <a:lnTo>
                    <a:pt x="343202" y="967783"/>
                  </a:lnTo>
                  <a:lnTo>
                    <a:pt x="329235" y="907296"/>
                  </a:lnTo>
                  <a:lnTo>
                    <a:pt x="315267" y="846810"/>
                  </a:lnTo>
                  <a:lnTo>
                    <a:pt x="301300" y="786323"/>
                  </a:lnTo>
                  <a:lnTo>
                    <a:pt x="287333" y="725837"/>
                  </a:lnTo>
                  <a:lnTo>
                    <a:pt x="273365" y="665350"/>
                  </a:lnTo>
                  <a:lnTo>
                    <a:pt x="259398" y="604864"/>
                  </a:lnTo>
                  <a:lnTo>
                    <a:pt x="245430" y="544377"/>
                  </a:lnTo>
                  <a:lnTo>
                    <a:pt x="231463" y="483891"/>
                  </a:lnTo>
                  <a:lnTo>
                    <a:pt x="217496" y="423405"/>
                  </a:lnTo>
                  <a:lnTo>
                    <a:pt x="203528" y="362918"/>
                  </a:lnTo>
                  <a:lnTo>
                    <a:pt x="189561" y="302432"/>
                  </a:lnTo>
                  <a:lnTo>
                    <a:pt x="175594" y="241945"/>
                  </a:lnTo>
                  <a:lnTo>
                    <a:pt x="161626" y="181459"/>
                  </a:lnTo>
                  <a:lnTo>
                    <a:pt x="147659" y="120972"/>
                  </a:lnTo>
                  <a:lnTo>
                    <a:pt x="133692" y="60486"/>
                  </a:lnTo>
                  <a:lnTo>
                    <a:pt x="119724" y="0"/>
                  </a:lnTo>
                  <a:lnTo>
                    <a:pt x="59586" y="14981"/>
                  </a:lnTo>
                  <a:lnTo>
                    <a:pt x="0" y="32024"/>
                  </a:lnTo>
                  <a:lnTo>
                    <a:pt x="18095" y="91406"/>
                  </a:lnTo>
                  <a:lnTo>
                    <a:pt x="36191" y="150788"/>
                  </a:lnTo>
                  <a:lnTo>
                    <a:pt x="54287" y="210171"/>
                  </a:lnTo>
                  <a:lnTo>
                    <a:pt x="72383" y="269553"/>
                  </a:lnTo>
                  <a:lnTo>
                    <a:pt x="90478" y="328935"/>
                  </a:lnTo>
                  <a:lnTo>
                    <a:pt x="108574" y="388317"/>
                  </a:lnTo>
                  <a:lnTo>
                    <a:pt x="126670" y="447699"/>
                  </a:lnTo>
                  <a:lnTo>
                    <a:pt x="144766" y="507081"/>
                  </a:lnTo>
                  <a:lnTo>
                    <a:pt x="162862" y="566463"/>
                  </a:lnTo>
                  <a:lnTo>
                    <a:pt x="180957" y="625846"/>
                  </a:lnTo>
                  <a:lnTo>
                    <a:pt x="199053" y="685228"/>
                  </a:lnTo>
                  <a:lnTo>
                    <a:pt x="217149" y="744610"/>
                  </a:lnTo>
                  <a:lnTo>
                    <a:pt x="235245" y="803992"/>
                  </a:lnTo>
                  <a:lnTo>
                    <a:pt x="253341" y="863374"/>
                  </a:lnTo>
                  <a:lnTo>
                    <a:pt x="271436" y="922756"/>
                  </a:lnTo>
                  <a:lnTo>
                    <a:pt x="289532" y="982138"/>
                  </a:lnTo>
                  <a:lnTo>
                    <a:pt x="307628" y="1041521"/>
                  </a:lnTo>
                  <a:lnTo>
                    <a:pt x="325724" y="1100903"/>
                  </a:lnTo>
                  <a:lnTo>
                    <a:pt x="343820" y="1160285"/>
                  </a:lnTo>
                  <a:lnTo>
                    <a:pt x="361915" y="1219667"/>
                  </a:lnTo>
                  <a:lnTo>
                    <a:pt x="380011" y="1279049"/>
                  </a:lnTo>
                  <a:lnTo>
                    <a:pt x="398107" y="1338431"/>
                  </a:lnTo>
                  <a:lnTo>
                    <a:pt x="416203" y="1397813"/>
                  </a:lnTo>
                  <a:lnTo>
                    <a:pt x="434299" y="1457196"/>
                  </a:lnTo>
                  <a:lnTo>
                    <a:pt x="452394" y="1516578"/>
                  </a:lnTo>
                  <a:lnTo>
                    <a:pt x="470490" y="1575960"/>
                  </a:lnTo>
                  <a:lnTo>
                    <a:pt x="488586" y="1635342"/>
                  </a:lnTo>
                  <a:lnTo>
                    <a:pt x="506682" y="1694724"/>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5" name="pg15"/>
            <p:cNvSpPr/>
            <p:nvPr/>
          </p:nvSpPr>
          <p:spPr>
            <a:xfrm>
              <a:off x="2119599" y="1639199"/>
              <a:ext cx="405053" cy="1771789"/>
            </a:xfrm>
            <a:custGeom>
              <a:avLst/>
              <a:pathLst>
                <a:path w="405053" h="1771789">
                  <a:moveTo>
                    <a:pt x="405053" y="1771789"/>
                  </a:moveTo>
                  <a:lnTo>
                    <a:pt x="394055" y="1710693"/>
                  </a:lnTo>
                  <a:lnTo>
                    <a:pt x="383057" y="1649597"/>
                  </a:lnTo>
                  <a:lnTo>
                    <a:pt x="372060" y="1588501"/>
                  </a:lnTo>
                  <a:lnTo>
                    <a:pt x="361062" y="1527404"/>
                  </a:lnTo>
                  <a:lnTo>
                    <a:pt x="350064" y="1466308"/>
                  </a:lnTo>
                  <a:lnTo>
                    <a:pt x="339066" y="1405212"/>
                  </a:lnTo>
                  <a:lnTo>
                    <a:pt x="328068" y="1344116"/>
                  </a:lnTo>
                  <a:lnTo>
                    <a:pt x="317070" y="1283020"/>
                  </a:lnTo>
                  <a:lnTo>
                    <a:pt x="306073" y="1221923"/>
                  </a:lnTo>
                  <a:lnTo>
                    <a:pt x="295075" y="1160827"/>
                  </a:lnTo>
                  <a:lnTo>
                    <a:pt x="284077" y="1099731"/>
                  </a:lnTo>
                  <a:lnTo>
                    <a:pt x="273079" y="1038635"/>
                  </a:lnTo>
                  <a:lnTo>
                    <a:pt x="262081" y="977539"/>
                  </a:lnTo>
                  <a:lnTo>
                    <a:pt x="251084" y="916442"/>
                  </a:lnTo>
                  <a:lnTo>
                    <a:pt x="240086" y="855346"/>
                  </a:lnTo>
                  <a:lnTo>
                    <a:pt x="229088" y="794250"/>
                  </a:lnTo>
                  <a:lnTo>
                    <a:pt x="218090" y="733154"/>
                  </a:lnTo>
                  <a:lnTo>
                    <a:pt x="207092" y="672058"/>
                  </a:lnTo>
                  <a:lnTo>
                    <a:pt x="196095" y="610961"/>
                  </a:lnTo>
                  <a:lnTo>
                    <a:pt x="185097" y="549865"/>
                  </a:lnTo>
                  <a:lnTo>
                    <a:pt x="174099" y="488769"/>
                  </a:lnTo>
                  <a:lnTo>
                    <a:pt x="163101" y="427673"/>
                  </a:lnTo>
                  <a:lnTo>
                    <a:pt x="152103" y="366577"/>
                  </a:lnTo>
                  <a:lnTo>
                    <a:pt x="141106" y="305480"/>
                  </a:lnTo>
                  <a:lnTo>
                    <a:pt x="130108" y="244384"/>
                  </a:lnTo>
                  <a:lnTo>
                    <a:pt x="119110" y="183288"/>
                  </a:lnTo>
                  <a:lnTo>
                    <a:pt x="108112" y="122192"/>
                  </a:lnTo>
                  <a:lnTo>
                    <a:pt x="97114" y="61096"/>
                  </a:lnTo>
                  <a:lnTo>
                    <a:pt x="86117" y="0"/>
                  </a:lnTo>
                  <a:lnTo>
                    <a:pt x="0" y="17682"/>
                  </a:lnTo>
                  <a:lnTo>
                    <a:pt x="13967" y="78169"/>
                  </a:lnTo>
                  <a:lnTo>
                    <a:pt x="27934" y="138655"/>
                  </a:lnTo>
                  <a:lnTo>
                    <a:pt x="41902" y="199142"/>
                  </a:lnTo>
                  <a:lnTo>
                    <a:pt x="55869" y="259628"/>
                  </a:lnTo>
                  <a:lnTo>
                    <a:pt x="69836" y="320115"/>
                  </a:lnTo>
                  <a:lnTo>
                    <a:pt x="83804" y="380601"/>
                  </a:lnTo>
                  <a:lnTo>
                    <a:pt x="97771" y="441087"/>
                  </a:lnTo>
                  <a:lnTo>
                    <a:pt x="111738" y="501574"/>
                  </a:lnTo>
                  <a:lnTo>
                    <a:pt x="125706" y="562060"/>
                  </a:lnTo>
                  <a:lnTo>
                    <a:pt x="139673" y="622547"/>
                  </a:lnTo>
                  <a:lnTo>
                    <a:pt x="153640" y="683033"/>
                  </a:lnTo>
                  <a:lnTo>
                    <a:pt x="167608" y="743520"/>
                  </a:lnTo>
                  <a:lnTo>
                    <a:pt x="181575" y="804006"/>
                  </a:lnTo>
                  <a:lnTo>
                    <a:pt x="195543" y="864492"/>
                  </a:lnTo>
                  <a:lnTo>
                    <a:pt x="209510" y="924979"/>
                  </a:lnTo>
                  <a:lnTo>
                    <a:pt x="223477" y="985465"/>
                  </a:lnTo>
                  <a:lnTo>
                    <a:pt x="237445" y="1045952"/>
                  </a:lnTo>
                  <a:lnTo>
                    <a:pt x="251412" y="1106438"/>
                  </a:lnTo>
                  <a:lnTo>
                    <a:pt x="265379" y="1166925"/>
                  </a:lnTo>
                  <a:lnTo>
                    <a:pt x="279347" y="1227411"/>
                  </a:lnTo>
                  <a:lnTo>
                    <a:pt x="293314" y="1287898"/>
                  </a:lnTo>
                  <a:lnTo>
                    <a:pt x="307281" y="1348384"/>
                  </a:lnTo>
                  <a:lnTo>
                    <a:pt x="321249" y="1408870"/>
                  </a:lnTo>
                  <a:lnTo>
                    <a:pt x="335216" y="1469357"/>
                  </a:lnTo>
                  <a:lnTo>
                    <a:pt x="349184" y="1529843"/>
                  </a:lnTo>
                  <a:lnTo>
                    <a:pt x="363151" y="1590330"/>
                  </a:lnTo>
                  <a:lnTo>
                    <a:pt x="377118" y="1650816"/>
                  </a:lnTo>
                  <a:lnTo>
                    <a:pt x="391086" y="1711303"/>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6" name="pg16"/>
            <p:cNvSpPr/>
            <p:nvPr/>
          </p:nvSpPr>
          <p:spPr>
            <a:xfrm>
              <a:off x="2205716" y="1629669"/>
              <a:ext cx="318936" cy="1781319"/>
            </a:xfrm>
            <a:custGeom>
              <a:avLst/>
              <a:pathLst>
                <a:path w="318936" h="1781319">
                  <a:moveTo>
                    <a:pt x="318936" y="1781319"/>
                  </a:moveTo>
                  <a:lnTo>
                    <a:pt x="309953" y="1719894"/>
                  </a:lnTo>
                  <a:lnTo>
                    <a:pt x="300971" y="1658470"/>
                  </a:lnTo>
                  <a:lnTo>
                    <a:pt x="291988" y="1597045"/>
                  </a:lnTo>
                  <a:lnTo>
                    <a:pt x="283005" y="1535620"/>
                  </a:lnTo>
                  <a:lnTo>
                    <a:pt x="274023" y="1474195"/>
                  </a:lnTo>
                  <a:lnTo>
                    <a:pt x="265040" y="1412770"/>
                  </a:lnTo>
                  <a:lnTo>
                    <a:pt x="256057" y="1351346"/>
                  </a:lnTo>
                  <a:lnTo>
                    <a:pt x="247075" y="1289921"/>
                  </a:lnTo>
                  <a:lnTo>
                    <a:pt x="238092" y="1228496"/>
                  </a:lnTo>
                  <a:lnTo>
                    <a:pt x="229109" y="1167071"/>
                  </a:lnTo>
                  <a:lnTo>
                    <a:pt x="220127" y="1105646"/>
                  </a:lnTo>
                  <a:lnTo>
                    <a:pt x="211144" y="1044221"/>
                  </a:lnTo>
                  <a:lnTo>
                    <a:pt x="202161" y="982797"/>
                  </a:lnTo>
                  <a:lnTo>
                    <a:pt x="193179" y="921372"/>
                  </a:lnTo>
                  <a:lnTo>
                    <a:pt x="184196" y="859947"/>
                  </a:lnTo>
                  <a:lnTo>
                    <a:pt x="175213" y="798522"/>
                  </a:lnTo>
                  <a:lnTo>
                    <a:pt x="166231" y="737097"/>
                  </a:lnTo>
                  <a:lnTo>
                    <a:pt x="157248" y="675673"/>
                  </a:lnTo>
                  <a:lnTo>
                    <a:pt x="148265" y="614248"/>
                  </a:lnTo>
                  <a:lnTo>
                    <a:pt x="139283" y="552823"/>
                  </a:lnTo>
                  <a:lnTo>
                    <a:pt x="130300" y="491398"/>
                  </a:lnTo>
                  <a:lnTo>
                    <a:pt x="121317" y="429973"/>
                  </a:lnTo>
                  <a:lnTo>
                    <a:pt x="112335" y="368548"/>
                  </a:lnTo>
                  <a:lnTo>
                    <a:pt x="103352" y="307124"/>
                  </a:lnTo>
                  <a:lnTo>
                    <a:pt x="94369" y="245699"/>
                  </a:lnTo>
                  <a:lnTo>
                    <a:pt x="85387" y="184274"/>
                  </a:lnTo>
                  <a:lnTo>
                    <a:pt x="76404" y="122849"/>
                  </a:lnTo>
                  <a:lnTo>
                    <a:pt x="67421" y="61424"/>
                  </a:lnTo>
                  <a:lnTo>
                    <a:pt x="58439" y="0"/>
                  </a:lnTo>
                  <a:lnTo>
                    <a:pt x="0" y="9530"/>
                  </a:lnTo>
                  <a:lnTo>
                    <a:pt x="10997" y="70626"/>
                  </a:lnTo>
                  <a:lnTo>
                    <a:pt x="21995" y="131722"/>
                  </a:lnTo>
                  <a:lnTo>
                    <a:pt x="32993" y="192818"/>
                  </a:lnTo>
                  <a:lnTo>
                    <a:pt x="43991" y="253914"/>
                  </a:lnTo>
                  <a:lnTo>
                    <a:pt x="54989" y="315011"/>
                  </a:lnTo>
                  <a:lnTo>
                    <a:pt x="65986" y="376107"/>
                  </a:lnTo>
                  <a:lnTo>
                    <a:pt x="76984" y="437203"/>
                  </a:lnTo>
                  <a:lnTo>
                    <a:pt x="87982" y="498299"/>
                  </a:lnTo>
                  <a:lnTo>
                    <a:pt x="98980" y="559395"/>
                  </a:lnTo>
                  <a:lnTo>
                    <a:pt x="109978" y="620492"/>
                  </a:lnTo>
                  <a:lnTo>
                    <a:pt x="120975" y="681588"/>
                  </a:lnTo>
                  <a:lnTo>
                    <a:pt x="131973" y="742684"/>
                  </a:lnTo>
                  <a:lnTo>
                    <a:pt x="142971" y="803780"/>
                  </a:lnTo>
                  <a:lnTo>
                    <a:pt x="153969" y="864876"/>
                  </a:lnTo>
                  <a:lnTo>
                    <a:pt x="164967" y="925973"/>
                  </a:lnTo>
                  <a:lnTo>
                    <a:pt x="175964" y="987069"/>
                  </a:lnTo>
                  <a:lnTo>
                    <a:pt x="186962" y="1048165"/>
                  </a:lnTo>
                  <a:lnTo>
                    <a:pt x="197960" y="1109261"/>
                  </a:lnTo>
                  <a:lnTo>
                    <a:pt x="208958" y="1170357"/>
                  </a:lnTo>
                  <a:lnTo>
                    <a:pt x="219956" y="1231454"/>
                  </a:lnTo>
                  <a:lnTo>
                    <a:pt x="230953" y="1292550"/>
                  </a:lnTo>
                  <a:lnTo>
                    <a:pt x="241951" y="1353646"/>
                  </a:lnTo>
                  <a:lnTo>
                    <a:pt x="252949" y="1414742"/>
                  </a:lnTo>
                  <a:lnTo>
                    <a:pt x="263947" y="1475838"/>
                  </a:lnTo>
                  <a:lnTo>
                    <a:pt x="274945" y="1536934"/>
                  </a:lnTo>
                  <a:lnTo>
                    <a:pt x="285943" y="1598031"/>
                  </a:lnTo>
                  <a:lnTo>
                    <a:pt x="296940" y="1659127"/>
                  </a:lnTo>
                  <a:lnTo>
                    <a:pt x="307938" y="1720223"/>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7" name="pg17"/>
            <p:cNvSpPr/>
            <p:nvPr/>
          </p:nvSpPr>
          <p:spPr>
            <a:xfrm>
              <a:off x="2264155" y="1622893"/>
              <a:ext cx="260497" cy="1788095"/>
            </a:xfrm>
            <a:custGeom>
              <a:avLst/>
              <a:pathLst>
                <a:path w="260497" h="1788095">
                  <a:moveTo>
                    <a:pt x="260497" y="1788095"/>
                  </a:moveTo>
                  <a:lnTo>
                    <a:pt x="253290" y="1726436"/>
                  </a:lnTo>
                  <a:lnTo>
                    <a:pt x="246084" y="1664778"/>
                  </a:lnTo>
                  <a:lnTo>
                    <a:pt x="238878" y="1603120"/>
                  </a:lnTo>
                  <a:lnTo>
                    <a:pt x="231672" y="1541461"/>
                  </a:lnTo>
                  <a:lnTo>
                    <a:pt x="224465" y="1479803"/>
                  </a:lnTo>
                  <a:lnTo>
                    <a:pt x="217259" y="1418144"/>
                  </a:lnTo>
                  <a:lnTo>
                    <a:pt x="210053" y="1356486"/>
                  </a:lnTo>
                  <a:lnTo>
                    <a:pt x="202846" y="1294827"/>
                  </a:lnTo>
                  <a:lnTo>
                    <a:pt x="195640" y="1233169"/>
                  </a:lnTo>
                  <a:lnTo>
                    <a:pt x="188434" y="1171510"/>
                  </a:lnTo>
                  <a:lnTo>
                    <a:pt x="181228" y="1109852"/>
                  </a:lnTo>
                  <a:lnTo>
                    <a:pt x="174021" y="1048193"/>
                  </a:lnTo>
                  <a:lnTo>
                    <a:pt x="166815" y="986535"/>
                  </a:lnTo>
                  <a:lnTo>
                    <a:pt x="159609" y="924876"/>
                  </a:lnTo>
                  <a:lnTo>
                    <a:pt x="152403" y="863218"/>
                  </a:lnTo>
                  <a:lnTo>
                    <a:pt x="145196" y="801560"/>
                  </a:lnTo>
                  <a:lnTo>
                    <a:pt x="137990" y="739901"/>
                  </a:lnTo>
                  <a:lnTo>
                    <a:pt x="130784" y="678243"/>
                  </a:lnTo>
                  <a:lnTo>
                    <a:pt x="123577" y="616584"/>
                  </a:lnTo>
                  <a:lnTo>
                    <a:pt x="116371" y="554926"/>
                  </a:lnTo>
                  <a:lnTo>
                    <a:pt x="109165" y="493267"/>
                  </a:lnTo>
                  <a:lnTo>
                    <a:pt x="101959" y="431609"/>
                  </a:lnTo>
                  <a:lnTo>
                    <a:pt x="94752" y="369950"/>
                  </a:lnTo>
                  <a:lnTo>
                    <a:pt x="87546" y="308292"/>
                  </a:lnTo>
                  <a:lnTo>
                    <a:pt x="80340" y="246633"/>
                  </a:lnTo>
                  <a:lnTo>
                    <a:pt x="73134" y="184975"/>
                  </a:lnTo>
                  <a:lnTo>
                    <a:pt x="65927" y="123316"/>
                  </a:lnTo>
                  <a:lnTo>
                    <a:pt x="58721" y="61658"/>
                  </a:lnTo>
                  <a:lnTo>
                    <a:pt x="51515" y="0"/>
                  </a:lnTo>
                  <a:lnTo>
                    <a:pt x="0" y="6775"/>
                  </a:lnTo>
                  <a:lnTo>
                    <a:pt x="8982" y="68200"/>
                  </a:lnTo>
                  <a:lnTo>
                    <a:pt x="17965" y="129625"/>
                  </a:lnTo>
                  <a:lnTo>
                    <a:pt x="26947" y="191050"/>
                  </a:lnTo>
                  <a:lnTo>
                    <a:pt x="35930" y="252474"/>
                  </a:lnTo>
                  <a:lnTo>
                    <a:pt x="44913" y="313899"/>
                  </a:lnTo>
                  <a:lnTo>
                    <a:pt x="53895" y="375324"/>
                  </a:lnTo>
                  <a:lnTo>
                    <a:pt x="62878" y="436749"/>
                  </a:lnTo>
                  <a:lnTo>
                    <a:pt x="71861" y="498174"/>
                  </a:lnTo>
                  <a:lnTo>
                    <a:pt x="80843" y="559599"/>
                  </a:lnTo>
                  <a:lnTo>
                    <a:pt x="89826" y="621023"/>
                  </a:lnTo>
                  <a:lnTo>
                    <a:pt x="98809" y="682448"/>
                  </a:lnTo>
                  <a:lnTo>
                    <a:pt x="107791" y="743873"/>
                  </a:lnTo>
                  <a:lnTo>
                    <a:pt x="116774" y="805298"/>
                  </a:lnTo>
                  <a:lnTo>
                    <a:pt x="125757" y="866723"/>
                  </a:lnTo>
                  <a:lnTo>
                    <a:pt x="134739" y="928147"/>
                  </a:lnTo>
                  <a:lnTo>
                    <a:pt x="143722" y="989572"/>
                  </a:lnTo>
                  <a:lnTo>
                    <a:pt x="152705" y="1050997"/>
                  </a:lnTo>
                  <a:lnTo>
                    <a:pt x="161687" y="1112422"/>
                  </a:lnTo>
                  <a:lnTo>
                    <a:pt x="170670" y="1173847"/>
                  </a:lnTo>
                  <a:lnTo>
                    <a:pt x="179653" y="1235272"/>
                  </a:lnTo>
                  <a:lnTo>
                    <a:pt x="188635" y="1296696"/>
                  </a:lnTo>
                  <a:lnTo>
                    <a:pt x="197618" y="1358121"/>
                  </a:lnTo>
                  <a:lnTo>
                    <a:pt x="206601" y="1419546"/>
                  </a:lnTo>
                  <a:lnTo>
                    <a:pt x="215583" y="1480971"/>
                  </a:lnTo>
                  <a:lnTo>
                    <a:pt x="224566" y="1542396"/>
                  </a:lnTo>
                  <a:lnTo>
                    <a:pt x="233549" y="1603820"/>
                  </a:lnTo>
                  <a:lnTo>
                    <a:pt x="242531" y="1665245"/>
                  </a:lnTo>
                  <a:lnTo>
                    <a:pt x="251514" y="1726670"/>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8" name="pg18"/>
            <p:cNvSpPr/>
            <p:nvPr/>
          </p:nvSpPr>
          <p:spPr>
            <a:xfrm>
              <a:off x="2315670" y="1617963"/>
              <a:ext cx="208982" cy="1793025"/>
            </a:xfrm>
            <a:custGeom>
              <a:avLst/>
              <a:pathLst>
                <a:path w="208982" h="1793025">
                  <a:moveTo>
                    <a:pt x="208982" y="1793025"/>
                  </a:moveTo>
                  <a:lnTo>
                    <a:pt x="203419" y="1731196"/>
                  </a:lnTo>
                  <a:lnTo>
                    <a:pt x="197857" y="1669368"/>
                  </a:lnTo>
                  <a:lnTo>
                    <a:pt x="192295" y="1607539"/>
                  </a:lnTo>
                  <a:lnTo>
                    <a:pt x="186732" y="1545711"/>
                  </a:lnTo>
                  <a:lnTo>
                    <a:pt x="181170" y="1483882"/>
                  </a:lnTo>
                  <a:lnTo>
                    <a:pt x="175608" y="1422054"/>
                  </a:lnTo>
                  <a:lnTo>
                    <a:pt x="170045" y="1360225"/>
                  </a:lnTo>
                  <a:lnTo>
                    <a:pt x="164483" y="1298397"/>
                  </a:lnTo>
                  <a:lnTo>
                    <a:pt x="158921" y="1236569"/>
                  </a:lnTo>
                  <a:lnTo>
                    <a:pt x="153358" y="1174740"/>
                  </a:lnTo>
                  <a:lnTo>
                    <a:pt x="147796" y="1112912"/>
                  </a:lnTo>
                  <a:lnTo>
                    <a:pt x="142234" y="1051083"/>
                  </a:lnTo>
                  <a:lnTo>
                    <a:pt x="136671" y="989255"/>
                  </a:lnTo>
                  <a:lnTo>
                    <a:pt x="131109" y="927426"/>
                  </a:lnTo>
                  <a:lnTo>
                    <a:pt x="125547" y="865598"/>
                  </a:lnTo>
                  <a:lnTo>
                    <a:pt x="119984" y="803769"/>
                  </a:lnTo>
                  <a:lnTo>
                    <a:pt x="114422" y="741941"/>
                  </a:lnTo>
                  <a:lnTo>
                    <a:pt x="108860" y="680112"/>
                  </a:lnTo>
                  <a:lnTo>
                    <a:pt x="103298" y="618284"/>
                  </a:lnTo>
                  <a:lnTo>
                    <a:pt x="97735" y="556456"/>
                  </a:lnTo>
                  <a:lnTo>
                    <a:pt x="92173" y="494627"/>
                  </a:lnTo>
                  <a:lnTo>
                    <a:pt x="86611" y="432799"/>
                  </a:lnTo>
                  <a:lnTo>
                    <a:pt x="81048" y="370970"/>
                  </a:lnTo>
                  <a:lnTo>
                    <a:pt x="75486" y="309142"/>
                  </a:lnTo>
                  <a:lnTo>
                    <a:pt x="69924" y="247313"/>
                  </a:lnTo>
                  <a:lnTo>
                    <a:pt x="64361" y="185485"/>
                  </a:lnTo>
                  <a:lnTo>
                    <a:pt x="58799" y="123656"/>
                  </a:lnTo>
                  <a:lnTo>
                    <a:pt x="53237" y="61828"/>
                  </a:lnTo>
                  <a:lnTo>
                    <a:pt x="47674" y="0"/>
                  </a:lnTo>
                  <a:lnTo>
                    <a:pt x="0" y="4929"/>
                  </a:lnTo>
                  <a:lnTo>
                    <a:pt x="7206" y="66588"/>
                  </a:lnTo>
                  <a:lnTo>
                    <a:pt x="14412" y="128246"/>
                  </a:lnTo>
                  <a:lnTo>
                    <a:pt x="21618" y="189904"/>
                  </a:lnTo>
                  <a:lnTo>
                    <a:pt x="28825" y="251563"/>
                  </a:lnTo>
                  <a:lnTo>
                    <a:pt x="36031" y="313221"/>
                  </a:lnTo>
                  <a:lnTo>
                    <a:pt x="43237" y="374880"/>
                  </a:lnTo>
                  <a:lnTo>
                    <a:pt x="50443" y="436538"/>
                  </a:lnTo>
                  <a:lnTo>
                    <a:pt x="57650" y="498197"/>
                  </a:lnTo>
                  <a:lnTo>
                    <a:pt x="64856" y="559855"/>
                  </a:lnTo>
                  <a:lnTo>
                    <a:pt x="72062" y="621514"/>
                  </a:lnTo>
                  <a:lnTo>
                    <a:pt x="79269" y="683172"/>
                  </a:lnTo>
                  <a:lnTo>
                    <a:pt x="86475" y="744831"/>
                  </a:lnTo>
                  <a:lnTo>
                    <a:pt x="93681" y="806489"/>
                  </a:lnTo>
                  <a:lnTo>
                    <a:pt x="100887" y="868148"/>
                  </a:lnTo>
                  <a:lnTo>
                    <a:pt x="108094" y="929806"/>
                  </a:lnTo>
                  <a:lnTo>
                    <a:pt x="115300" y="991465"/>
                  </a:lnTo>
                  <a:lnTo>
                    <a:pt x="122506" y="1053123"/>
                  </a:lnTo>
                  <a:lnTo>
                    <a:pt x="129712" y="1114781"/>
                  </a:lnTo>
                  <a:lnTo>
                    <a:pt x="136919" y="1176440"/>
                  </a:lnTo>
                  <a:lnTo>
                    <a:pt x="144125" y="1238098"/>
                  </a:lnTo>
                  <a:lnTo>
                    <a:pt x="151331" y="1299757"/>
                  </a:lnTo>
                  <a:lnTo>
                    <a:pt x="158538" y="1361415"/>
                  </a:lnTo>
                  <a:lnTo>
                    <a:pt x="165744" y="1423074"/>
                  </a:lnTo>
                  <a:lnTo>
                    <a:pt x="172950" y="1484732"/>
                  </a:lnTo>
                  <a:lnTo>
                    <a:pt x="180156" y="1546391"/>
                  </a:lnTo>
                  <a:lnTo>
                    <a:pt x="187363" y="1608049"/>
                  </a:lnTo>
                  <a:lnTo>
                    <a:pt x="194569" y="1669708"/>
                  </a:lnTo>
                  <a:lnTo>
                    <a:pt x="201775" y="173136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9" name="pg19"/>
            <p:cNvSpPr/>
            <p:nvPr/>
          </p:nvSpPr>
          <p:spPr>
            <a:xfrm>
              <a:off x="2363345" y="1615246"/>
              <a:ext cx="161307" cy="1795741"/>
            </a:xfrm>
            <a:custGeom>
              <a:avLst/>
              <a:pathLst>
                <a:path w="161307" h="1795741">
                  <a:moveTo>
                    <a:pt x="161307" y="1795741"/>
                  </a:moveTo>
                  <a:lnTo>
                    <a:pt x="156908" y="1733819"/>
                  </a:lnTo>
                  <a:lnTo>
                    <a:pt x="152510" y="1671897"/>
                  </a:lnTo>
                  <a:lnTo>
                    <a:pt x="148111" y="1609975"/>
                  </a:lnTo>
                  <a:lnTo>
                    <a:pt x="143713" y="1548053"/>
                  </a:lnTo>
                  <a:lnTo>
                    <a:pt x="139315" y="1486131"/>
                  </a:lnTo>
                  <a:lnTo>
                    <a:pt x="134916" y="1424209"/>
                  </a:lnTo>
                  <a:lnTo>
                    <a:pt x="130518" y="1362286"/>
                  </a:lnTo>
                  <a:lnTo>
                    <a:pt x="126119" y="1300364"/>
                  </a:lnTo>
                  <a:lnTo>
                    <a:pt x="121721" y="1238442"/>
                  </a:lnTo>
                  <a:lnTo>
                    <a:pt x="117323" y="1176520"/>
                  </a:lnTo>
                  <a:lnTo>
                    <a:pt x="112924" y="1114598"/>
                  </a:lnTo>
                  <a:lnTo>
                    <a:pt x="108526" y="1052676"/>
                  </a:lnTo>
                  <a:lnTo>
                    <a:pt x="104127" y="990754"/>
                  </a:lnTo>
                  <a:lnTo>
                    <a:pt x="99729" y="928832"/>
                  </a:lnTo>
                  <a:lnTo>
                    <a:pt x="95331" y="866909"/>
                  </a:lnTo>
                  <a:lnTo>
                    <a:pt x="90932" y="804987"/>
                  </a:lnTo>
                  <a:lnTo>
                    <a:pt x="86534" y="743065"/>
                  </a:lnTo>
                  <a:lnTo>
                    <a:pt x="82136" y="681143"/>
                  </a:lnTo>
                  <a:lnTo>
                    <a:pt x="77737" y="619221"/>
                  </a:lnTo>
                  <a:lnTo>
                    <a:pt x="73339" y="557299"/>
                  </a:lnTo>
                  <a:lnTo>
                    <a:pt x="68940" y="495377"/>
                  </a:lnTo>
                  <a:lnTo>
                    <a:pt x="64542" y="433454"/>
                  </a:lnTo>
                  <a:lnTo>
                    <a:pt x="60144" y="371532"/>
                  </a:lnTo>
                  <a:lnTo>
                    <a:pt x="55745" y="309610"/>
                  </a:lnTo>
                  <a:lnTo>
                    <a:pt x="51347" y="247688"/>
                  </a:lnTo>
                  <a:lnTo>
                    <a:pt x="46948" y="185766"/>
                  </a:lnTo>
                  <a:lnTo>
                    <a:pt x="42550" y="123844"/>
                  </a:lnTo>
                  <a:lnTo>
                    <a:pt x="38152" y="61922"/>
                  </a:lnTo>
                  <a:lnTo>
                    <a:pt x="33753" y="0"/>
                  </a:lnTo>
                  <a:lnTo>
                    <a:pt x="0" y="2716"/>
                  </a:lnTo>
                  <a:lnTo>
                    <a:pt x="5562" y="64545"/>
                  </a:lnTo>
                  <a:lnTo>
                    <a:pt x="11124" y="126373"/>
                  </a:lnTo>
                  <a:lnTo>
                    <a:pt x="16686" y="188202"/>
                  </a:lnTo>
                  <a:lnTo>
                    <a:pt x="22249" y="250030"/>
                  </a:lnTo>
                  <a:lnTo>
                    <a:pt x="27811" y="311859"/>
                  </a:lnTo>
                  <a:lnTo>
                    <a:pt x="33373" y="373687"/>
                  </a:lnTo>
                  <a:lnTo>
                    <a:pt x="38936" y="435515"/>
                  </a:lnTo>
                  <a:lnTo>
                    <a:pt x="44498" y="497344"/>
                  </a:lnTo>
                  <a:lnTo>
                    <a:pt x="50060" y="559172"/>
                  </a:lnTo>
                  <a:lnTo>
                    <a:pt x="55623" y="621001"/>
                  </a:lnTo>
                  <a:lnTo>
                    <a:pt x="61185" y="682829"/>
                  </a:lnTo>
                  <a:lnTo>
                    <a:pt x="66747" y="744658"/>
                  </a:lnTo>
                  <a:lnTo>
                    <a:pt x="72310" y="806486"/>
                  </a:lnTo>
                  <a:lnTo>
                    <a:pt x="77872" y="868315"/>
                  </a:lnTo>
                  <a:lnTo>
                    <a:pt x="83434" y="930143"/>
                  </a:lnTo>
                  <a:lnTo>
                    <a:pt x="88997" y="991972"/>
                  </a:lnTo>
                  <a:lnTo>
                    <a:pt x="94559" y="1053800"/>
                  </a:lnTo>
                  <a:lnTo>
                    <a:pt x="100121" y="1115628"/>
                  </a:lnTo>
                  <a:lnTo>
                    <a:pt x="105683" y="1177457"/>
                  </a:lnTo>
                  <a:lnTo>
                    <a:pt x="111246" y="1239285"/>
                  </a:lnTo>
                  <a:lnTo>
                    <a:pt x="116808" y="1301114"/>
                  </a:lnTo>
                  <a:lnTo>
                    <a:pt x="122370" y="1362942"/>
                  </a:lnTo>
                  <a:lnTo>
                    <a:pt x="127933" y="1424771"/>
                  </a:lnTo>
                  <a:lnTo>
                    <a:pt x="133495" y="1486599"/>
                  </a:lnTo>
                  <a:lnTo>
                    <a:pt x="139057" y="1548428"/>
                  </a:lnTo>
                  <a:lnTo>
                    <a:pt x="144620" y="1610256"/>
                  </a:lnTo>
                  <a:lnTo>
                    <a:pt x="150182" y="1672084"/>
                  </a:lnTo>
                  <a:lnTo>
                    <a:pt x="155744" y="173391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0" name="pg20"/>
            <p:cNvSpPr/>
            <p:nvPr/>
          </p:nvSpPr>
          <p:spPr>
            <a:xfrm>
              <a:off x="2397099" y="1613216"/>
              <a:ext cx="127553" cy="1797771"/>
            </a:xfrm>
            <a:custGeom>
              <a:avLst/>
              <a:pathLst>
                <a:path w="127553" h="1797771">
                  <a:moveTo>
                    <a:pt x="127553" y="1797771"/>
                  </a:moveTo>
                  <a:lnTo>
                    <a:pt x="124286" y="1735779"/>
                  </a:lnTo>
                  <a:lnTo>
                    <a:pt x="121019" y="1673787"/>
                  </a:lnTo>
                  <a:lnTo>
                    <a:pt x="117753" y="1611795"/>
                  </a:lnTo>
                  <a:lnTo>
                    <a:pt x="114486" y="1549803"/>
                  </a:lnTo>
                  <a:lnTo>
                    <a:pt x="111219" y="1487811"/>
                  </a:lnTo>
                  <a:lnTo>
                    <a:pt x="107953" y="1425819"/>
                  </a:lnTo>
                  <a:lnTo>
                    <a:pt x="104686" y="1363827"/>
                  </a:lnTo>
                  <a:lnTo>
                    <a:pt x="101419" y="1301834"/>
                  </a:lnTo>
                  <a:lnTo>
                    <a:pt x="98152" y="1239842"/>
                  </a:lnTo>
                  <a:lnTo>
                    <a:pt x="94886" y="1177850"/>
                  </a:lnTo>
                  <a:lnTo>
                    <a:pt x="91619" y="1115858"/>
                  </a:lnTo>
                  <a:lnTo>
                    <a:pt x="88352" y="1053866"/>
                  </a:lnTo>
                  <a:lnTo>
                    <a:pt x="85085" y="991874"/>
                  </a:lnTo>
                  <a:lnTo>
                    <a:pt x="81819" y="929882"/>
                  </a:lnTo>
                  <a:lnTo>
                    <a:pt x="78552" y="867889"/>
                  </a:lnTo>
                  <a:lnTo>
                    <a:pt x="75285" y="805897"/>
                  </a:lnTo>
                  <a:lnTo>
                    <a:pt x="72019" y="743905"/>
                  </a:lnTo>
                  <a:lnTo>
                    <a:pt x="68752" y="681913"/>
                  </a:lnTo>
                  <a:lnTo>
                    <a:pt x="65485" y="619921"/>
                  </a:lnTo>
                  <a:lnTo>
                    <a:pt x="62218" y="557929"/>
                  </a:lnTo>
                  <a:lnTo>
                    <a:pt x="58952" y="495937"/>
                  </a:lnTo>
                  <a:lnTo>
                    <a:pt x="55685" y="433944"/>
                  </a:lnTo>
                  <a:lnTo>
                    <a:pt x="52418" y="371952"/>
                  </a:lnTo>
                  <a:lnTo>
                    <a:pt x="49152" y="309960"/>
                  </a:lnTo>
                  <a:lnTo>
                    <a:pt x="45885" y="247968"/>
                  </a:lnTo>
                  <a:lnTo>
                    <a:pt x="42618" y="185976"/>
                  </a:lnTo>
                  <a:lnTo>
                    <a:pt x="39351" y="123984"/>
                  </a:lnTo>
                  <a:lnTo>
                    <a:pt x="36085" y="61992"/>
                  </a:lnTo>
                  <a:lnTo>
                    <a:pt x="32818" y="0"/>
                  </a:lnTo>
                  <a:lnTo>
                    <a:pt x="0" y="2030"/>
                  </a:lnTo>
                  <a:lnTo>
                    <a:pt x="4398" y="63952"/>
                  </a:lnTo>
                  <a:lnTo>
                    <a:pt x="8796" y="125874"/>
                  </a:lnTo>
                  <a:lnTo>
                    <a:pt x="13195" y="187796"/>
                  </a:lnTo>
                  <a:lnTo>
                    <a:pt x="17593" y="249718"/>
                  </a:lnTo>
                  <a:lnTo>
                    <a:pt x="21991" y="311640"/>
                  </a:lnTo>
                  <a:lnTo>
                    <a:pt x="26390" y="373562"/>
                  </a:lnTo>
                  <a:lnTo>
                    <a:pt x="30788" y="435485"/>
                  </a:lnTo>
                  <a:lnTo>
                    <a:pt x="35187" y="497407"/>
                  </a:lnTo>
                  <a:lnTo>
                    <a:pt x="39585" y="559329"/>
                  </a:lnTo>
                  <a:lnTo>
                    <a:pt x="43983" y="621251"/>
                  </a:lnTo>
                  <a:lnTo>
                    <a:pt x="48382" y="683173"/>
                  </a:lnTo>
                  <a:lnTo>
                    <a:pt x="52780" y="745095"/>
                  </a:lnTo>
                  <a:lnTo>
                    <a:pt x="57179" y="807017"/>
                  </a:lnTo>
                  <a:lnTo>
                    <a:pt x="61577" y="868939"/>
                  </a:lnTo>
                  <a:lnTo>
                    <a:pt x="65975" y="930862"/>
                  </a:lnTo>
                  <a:lnTo>
                    <a:pt x="70374" y="992784"/>
                  </a:lnTo>
                  <a:lnTo>
                    <a:pt x="74772" y="1054706"/>
                  </a:lnTo>
                  <a:lnTo>
                    <a:pt x="79171" y="1116628"/>
                  </a:lnTo>
                  <a:lnTo>
                    <a:pt x="83569" y="1178550"/>
                  </a:lnTo>
                  <a:lnTo>
                    <a:pt x="87967" y="1240472"/>
                  </a:lnTo>
                  <a:lnTo>
                    <a:pt x="92366" y="1302394"/>
                  </a:lnTo>
                  <a:lnTo>
                    <a:pt x="96764" y="1364317"/>
                  </a:lnTo>
                  <a:lnTo>
                    <a:pt x="101163" y="1426239"/>
                  </a:lnTo>
                  <a:lnTo>
                    <a:pt x="105561" y="1488161"/>
                  </a:lnTo>
                  <a:lnTo>
                    <a:pt x="109959" y="1550083"/>
                  </a:lnTo>
                  <a:lnTo>
                    <a:pt x="114358" y="1612005"/>
                  </a:lnTo>
                  <a:lnTo>
                    <a:pt x="118756" y="1673927"/>
                  </a:lnTo>
                  <a:lnTo>
                    <a:pt x="123155" y="1735849"/>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1" name="pg21"/>
            <p:cNvSpPr/>
            <p:nvPr/>
          </p:nvSpPr>
          <p:spPr>
            <a:xfrm>
              <a:off x="2429917" y="1611970"/>
              <a:ext cx="94734" cy="1799018"/>
            </a:xfrm>
            <a:custGeom>
              <a:avLst/>
              <a:pathLst>
                <a:path w="94734" h="1799018">
                  <a:moveTo>
                    <a:pt x="94734" y="1799018"/>
                  </a:moveTo>
                  <a:lnTo>
                    <a:pt x="92423" y="1736982"/>
                  </a:lnTo>
                  <a:lnTo>
                    <a:pt x="90112" y="1674947"/>
                  </a:lnTo>
                  <a:lnTo>
                    <a:pt x="87800" y="1612912"/>
                  </a:lnTo>
                  <a:lnTo>
                    <a:pt x="85489" y="1550877"/>
                  </a:lnTo>
                  <a:lnTo>
                    <a:pt x="83178" y="1488842"/>
                  </a:lnTo>
                  <a:lnTo>
                    <a:pt x="80867" y="1426807"/>
                  </a:lnTo>
                  <a:lnTo>
                    <a:pt x="78555" y="1364772"/>
                  </a:lnTo>
                  <a:lnTo>
                    <a:pt x="76244" y="1302737"/>
                  </a:lnTo>
                  <a:lnTo>
                    <a:pt x="73933" y="1240702"/>
                  </a:lnTo>
                  <a:lnTo>
                    <a:pt x="71621" y="1178667"/>
                  </a:lnTo>
                  <a:lnTo>
                    <a:pt x="69310" y="1116631"/>
                  </a:lnTo>
                  <a:lnTo>
                    <a:pt x="66999" y="1054596"/>
                  </a:lnTo>
                  <a:lnTo>
                    <a:pt x="64687" y="992561"/>
                  </a:lnTo>
                  <a:lnTo>
                    <a:pt x="62376" y="930526"/>
                  </a:lnTo>
                  <a:lnTo>
                    <a:pt x="60065" y="868491"/>
                  </a:lnTo>
                  <a:lnTo>
                    <a:pt x="57753" y="806456"/>
                  </a:lnTo>
                  <a:lnTo>
                    <a:pt x="55442" y="744421"/>
                  </a:lnTo>
                  <a:lnTo>
                    <a:pt x="53131" y="682386"/>
                  </a:lnTo>
                  <a:lnTo>
                    <a:pt x="50819" y="620351"/>
                  </a:lnTo>
                  <a:lnTo>
                    <a:pt x="48508" y="558315"/>
                  </a:lnTo>
                  <a:lnTo>
                    <a:pt x="46197" y="496280"/>
                  </a:lnTo>
                  <a:lnTo>
                    <a:pt x="43885" y="434245"/>
                  </a:lnTo>
                  <a:lnTo>
                    <a:pt x="41574" y="372210"/>
                  </a:lnTo>
                  <a:lnTo>
                    <a:pt x="39263" y="310175"/>
                  </a:lnTo>
                  <a:lnTo>
                    <a:pt x="36951" y="248140"/>
                  </a:lnTo>
                  <a:lnTo>
                    <a:pt x="34640" y="186105"/>
                  </a:lnTo>
                  <a:lnTo>
                    <a:pt x="32329" y="124070"/>
                  </a:lnTo>
                  <a:lnTo>
                    <a:pt x="30017" y="62035"/>
                  </a:lnTo>
                  <a:lnTo>
                    <a:pt x="27706" y="0"/>
                  </a:lnTo>
                  <a:lnTo>
                    <a:pt x="0" y="1246"/>
                  </a:lnTo>
                  <a:lnTo>
                    <a:pt x="3266" y="63238"/>
                  </a:lnTo>
                  <a:lnTo>
                    <a:pt x="6533" y="125230"/>
                  </a:lnTo>
                  <a:lnTo>
                    <a:pt x="9800" y="187222"/>
                  </a:lnTo>
                  <a:lnTo>
                    <a:pt x="13066" y="249214"/>
                  </a:lnTo>
                  <a:lnTo>
                    <a:pt x="16333" y="311206"/>
                  </a:lnTo>
                  <a:lnTo>
                    <a:pt x="19600" y="373198"/>
                  </a:lnTo>
                  <a:lnTo>
                    <a:pt x="22867" y="435191"/>
                  </a:lnTo>
                  <a:lnTo>
                    <a:pt x="26133" y="497183"/>
                  </a:lnTo>
                  <a:lnTo>
                    <a:pt x="29400" y="559175"/>
                  </a:lnTo>
                  <a:lnTo>
                    <a:pt x="32667" y="621167"/>
                  </a:lnTo>
                  <a:lnTo>
                    <a:pt x="35933" y="683159"/>
                  </a:lnTo>
                  <a:lnTo>
                    <a:pt x="39200" y="745151"/>
                  </a:lnTo>
                  <a:lnTo>
                    <a:pt x="42467" y="807143"/>
                  </a:lnTo>
                  <a:lnTo>
                    <a:pt x="45734" y="869136"/>
                  </a:lnTo>
                  <a:lnTo>
                    <a:pt x="49000" y="931128"/>
                  </a:lnTo>
                  <a:lnTo>
                    <a:pt x="52267" y="993120"/>
                  </a:lnTo>
                  <a:lnTo>
                    <a:pt x="55534" y="1055112"/>
                  </a:lnTo>
                  <a:lnTo>
                    <a:pt x="58801" y="1117104"/>
                  </a:lnTo>
                  <a:lnTo>
                    <a:pt x="62067" y="1179096"/>
                  </a:lnTo>
                  <a:lnTo>
                    <a:pt x="65334" y="1241088"/>
                  </a:lnTo>
                  <a:lnTo>
                    <a:pt x="68601" y="1303080"/>
                  </a:lnTo>
                  <a:lnTo>
                    <a:pt x="71867" y="1365073"/>
                  </a:lnTo>
                  <a:lnTo>
                    <a:pt x="75134" y="1427065"/>
                  </a:lnTo>
                  <a:lnTo>
                    <a:pt x="78401" y="1489057"/>
                  </a:lnTo>
                  <a:lnTo>
                    <a:pt x="81668" y="1551049"/>
                  </a:lnTo>
                  <a:lnTo>
                    <a:pt x="84934" y="1613041"/>
                  </a:lnTo>
                  <a:lnTo>
                    <a:pt x="88201" y="1675033"/>
                  </a:lnTo>
                  <a:lnTo>
                    <a:pt x="91468" y="173702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2" name="pg22"/>
            <p:cNvSpPr/>
            <p:nvPr/>
          </p:nvSpPr>
          <p:spPr>
            <a:xfrm>
              <a:off x="2457624" y="1611263"/>
              <a:ext cx="67028" cy="1799724"/>
            </a:xfrm>
            <a:custGeom>
              <a:avLst/>
              <a:pathLst>
                <a:path w="67028" h="1799724">
                  <a:moveTo>
                    <a:pt x="67028" y="1799724"/>
                  </a:moveTo>
                  <a:lnTo>
                    <a:pt x="65506" y="1737665"/>
                  </a:lnTo>
                  <a:lnTo>
                    <a:pt x="63984" y="1675606"/>
                  </a:lnTo>
                  <a:lnTo>
                    <a:pt x="62461" y="1613546"/>
                  </a:lnTo>
                  <a:lnTo>
                    <a:pt x="60939" y="1551487"/>
                  </a:lnTo>
                  <a:lnTo>
                    <a:pt x="59417" y="1489427"/>
                  </a:lnTo>
                  <a:lnTo>
                    <a:pt x="57895" y="1427368"/>
                  </a:lnTo>
                  <a:lnTo>
                    <a:pt x="56372" y="1365308"/>
                  </a:lnTo>
                  <a:lnTo>
                    <a:pt x="54850" y="1303249"/>
                  </a:lnTo>
                  <a:lnTo>
                    <a:pt x="53328" y="1241189"/>
                  </a:lnTo>
                  <a:lnTo>
                    <a:pt x="51806" y="1179130"/>
                  </a:lnTo>
                  <a:lnTo>
                    <a:pt x="50283" y="1117070"/>
                  </a:lnTo>
                  <a:lnTo>
                    <a:pt x="48761" y="1055011"/>
                  </a:lnTo>
                  <a:lnTo>
                    <a:pt x="47239" y="992951"/>
                  </a:lnTo>
                  <a:lnTo>
                    <a:pt x="45717" y="930892"/>
                  </a:lnTo>
                  <a:lnTo>
                    <a:pt x="44195" y="868832"/>
                  </a:lnTo>
                  <a:lnTo>
                    <a:pt x="42672" y="806773"/>
                  </a:lnTo>
                  <a:lnTo>
                    <a:pt x="41150" y="744713"/>
                  </a:lnTo>
                  <a:lnTo>
                    <a:pt x="39628" y="682654"/>
                  </a:lnTo>
                  <a:lnTo>
                    <a:pt x="38106" y="620594"/>
                  </a:lnTo>
                  <a:lnTo>
                    <a:pt x="36583" y="558535"/>
                  </a:lnTo>
                  <a:lnTo>
                    <a:pt x="35061" y="496475"/>
                  </a:lnTo>
                  <a:lnTo>
                    <a:pt x="33539" y="434416"/>
                  </a:lnTo>
                  <a:lnTo>
                    <a:pt x="32017" y="372356"/>
                  </a:lnTo>
                  <a:lnTo>
                    <a:pt x="30494" y="310297"/>
                  </a:lnTo>
                  <a:lnTo>
                    <a:pt x="28972" y="248237"/>
                  </a:lnTo>
                  <a:lnTo>
                    <a:pt x="27450" y="186178"/>
                  </a:lnTo>
                  <a:lnTo>
                    <a:pt x="25928" y="124118"/>
                  </a:lnTo>
                  <a:lnTo>
                    <a:pt x="24406" y="62059"/>
                  </a:lnTo>
                  <a:lnTo>
                    <a:pt x="22883" y="0"/>
                  </a:lnTo>
                  <a:lnTo>
                    <a:pt x="0" y="706"/>
                  </a:lnTo>
                  <a:lnTo>
                    <a:pt x="2311" y="62742"/>
                  </a:lnTo>
                  <a:lnTo>
                    <a:pt x="4622" y="124777"/>
                  </a:lnTo>
                  <a:lnTo>
                    <a:pt x="6933" y="186812"/>
                  </a:lnTo>
                  <a:lnTo>
                    <a:pt x="9245" y="248847"/>
                  </a:lnTo>
                  <a:lnTo>
                    <a:pt x="11556" y="310882"/>
                  </a:lnTo>
                  <a:lnTo>
                    <a:pt x="13867" y="372917"/>
                  </a:lnTo>
                  <a:lnTo>
                    <a:pt x="16179" y="434952"/>
                  </a:lnTo>
                  <a:lnTo>
                    <a:pt x="18490" y="496987"/>
                  </a:lnTo>
                  <a:lnTo>
                    <a:pt x="20801" y="559022"/>
                  </a:lnTo>
                  <a:lnTo>
                    <a:pt x="23113" y="621057"/>
                  </a:lnTo>
                  <a:lnTo>
                    <a:pt x="25424" y="683093"/>
                  </a:lnTo>
                  <a:lnTo>
                    <a:pt x="27735" y="745128"/>
                  </a:lnTo>
                  <a:lnTo>
                    <a:pt x="30047" y="807163"/>
                  </a:lnTo>
                  <a:lnTo>
                    <a:pt x="32358" y="869198"/>
                  </a:lnTo>
                  <a:lnTo>
                    <a:pt x="34669" y="931233"/>
                  </a:lnTo>
                  <a:lnTo>
                    <a:pt x="36981" y="993268"/>
                  </a:lnTo>
                  <a:lnTo>
                    <a:pt x="39292" y="1055303"/>
                  </a:lnTo>
                  <a:lnTo>
                    <a:pt x="41603" y="1117338"/>
                  </a:lnTo>
                  <a:lnTo>
                    <a:pt x="43915" y="1179373"/>
                  </a:lnTo>
                  <a:lnTo>
                    <a:pt x="46226" y="1241409"/>
                  </a:lnTo>
                  <a:lnTo>
                    <a:pt x="48537" y="1303444"/>
                  </a:lnTo>
                  <a:lnTo>
                    <a:pt x="50849" y="1365479"/>
                  </a:lnTo>
                  <a:lnTo>
                    <a:pt x="53160" y="1427514"/>
                  </a:lnTo>
                  <a:lnTo>
                    <a:pt x="55471" y="1489549"/>
                  </a:lnTo>
                  <a:lnTo>
                    <a:pt x="57783" y="1551584"/>
                  </a:lnTo>
                  <a:lnTo>
                    <a:pt x="60094" y="1613619"/>
                  </a:lnTo>
                  <a:lnTo>
                    <a:pt x="62405" y="1675654"/>
                  </a:lnTo>
                  <a:lnTo>
                    <a:pt x="64717" y="1737689"/>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3" name="pg23"/>
            <p:cNvSpPr/>
            <p:nvPr/>
          </p:nvSpPr>
          <p:spPr>
            <a:xfrm>
              <a:off x="2480508" y="1610905"/>
              <a:ext cx="44144" cy="1800083"/>
            </a:xfrm>
            <a:custGeom>
              <a:avLst/>
              <a:pathLst>
                <a:path w="44144" h="1800083">
                  <a:moveTo>
                    <a:pt x="44144" y="1800083"/>
                  </a:moveTo>
                  <a:lnTo>
                    <a:pt x="43259" y="1738011"/>
                  </a:lnTo>
                  <a:lnTo>
                    <a:pt x="42373" y="1675939"/>
                  </a:lnTo>
                  <a:lnTo>
                    <a:pt x="41487" y="1613867"/>
                  </a:lnTo>
                  <a:lnTo>
                    <a:pt x="40602" y="1551795"/>
                  </a:lnTo>
                  <a:lnTo>
                    <a:pt x="39716" y="1489723"/>
                  </a:lnTo>
                  <a:lnTo>
                    <a:pt x="38830" y="1427652"/>
                  </a:lnTo>
                  <a:lnTo>
                    <a:pt x="37945" y="1365580"/>
                  </a:lnTo>
                  <a:lnTo>
                    <a:pt x="37059" y="1303508"/>
                  </a:lnTo>
                  <a:lnTo>
                    <a:pt x="36174" y="1241436"/>
                  </a:lnTo>
                  <a:lnTo>
                    <a:pt x="35288" y="1179364"/>
                  </a:lnTo>
                  <a:lnTo>
                    <a:pt x="34402" y="1117292"/>
                  </a:lnTo>
                  <a:lnTo>
                    <a:pt x="33517" y="1055221"/>
                  </a:lnTo>
                  <a:lnTo>
                    <a:pt x="32631" y="993149"/>
                  </a:lnTo>
                  <a:lnTo>
                    <a:pt x="31745" y="931077"/>
                  </a:lnTo>
                  <a:lnTo>
                    <a:pt x="30860" y="869005"/>
                  </a:lnTo>
                  <a:lnTo>
                    <a:pt x="29974" y="806933"/>
                  </a:lnTo>
                  <a:lnTo>
                    <a:pt x="29089" y="744861"/>
                  </a:lnTo>
                  <a:lnTo>
                    <a:pt x="28203" y="682790"/>
                  </a:lnTo>
                  <a:lnTo>
                    <a:pt x="27317" y="620718"/>
                  </a:lnTo>
                  <a:lnTo>
                    <a:pt x="26432" y="558646"/>
                  </a:lnTo>
                  <a:lnTo>
                    <a:pt x="25546" y="496574"/>
                  </a:lnTo>
                  <a:lnTo>
                    <a:pt x="24660" y="434502"/>
                  </a:lnTo>
                  <a:lnTo>
                    <a:pt x="23775" y="372430"/>
                  </a:lnTo>
                  <a:lnTo>
                    <a:pt x="22889" y="310359"/>
                  </a:lnTo>
                  <a:lnTo>
                    <a:pt x="22004" y="248287"/>
                  </a:lnTo>
                  <a:lnTo>
                    <a:pt x="21118" y="186215"/>
                  </a:lnTo>
                  <a:lnTo>
                    <a:pt x="20232" y="124143"/>
                  </a:lnTo>
                  <a:lnTo>
                    <a:pt x="19347" y="62071"/>
                  </a:lnTo>
                  <a:lnTo>
                    <a:pt x="18461" y="0"/>
                  </a:lnTo>
                  <a:lnTo>
                    <a:pt x="0" y="358"/>
                  </a:lnTo>
                  <a:lnTo>
                    <a:pt x="1522" y="62417"/>
                  </a:lnTo>
                  <a:lnTo>
                    <a:pt x="3044" y="124477"/>
                  </a:lnTo>
                  <a:lnTo>
                    <a:pt x="4566" y="186536"/>
                  </a:lnTo>
                  <a:lnTo>
                    <a:pt x="6088" y="248596"/>
                  </a:lnTo>
                  <a:lnTo>
                    <a:pt x="7611" y="310655"/>
                  </a:lnTo>
                  <a:lnTo>
                    <a:pt x="9133" y="372715"/>
                  </a:lnTo>
                  <a:lnTo>
                    <a:pt x="10655" y="434774"/>
                  </a:lnTo>
                  <a:lnTo>
                    <a:pt x="12177" y="496833"/>
                  </a:lnTo>
                  <a:lnTo>
                    <a:pt x="13700" y="558893"/>
                  </a:lnTo>
                  <a:lnTo>
                    <a:pt x="15222" y="620952"/>
                  </a:lnTo>
                  <a:lnTo>
                    <a:pt x="16744" y="683012"/>
                  </a:lnTo>
                  <a:lnTo>
                    <a:pt x="18266" y="745071"/>
                  </a:lnTo>
                  <a:lnTo>
                    <a:pt x="19788" y="807131"/>
                  </a:lnTo>
                  <a:lnTo>
                    <a:pt x="21311" y="869190"/>
                  </a:lnTo>
                  <a:lnTo>
                    <a:pt x="22833" y="931250"/>
                  </a:lnTo>
                  <a:lnTo>
                    <a:pt x="24355" y="993309"/>
                  </a:lnTo>
                  <a:lnTo>
                    <a:pt x="25877" y="1055369"/>
                  </a:lnTo>
                  <a:lnTo>
                    <a:pt x="27400" y="1117428"/>
                  </a:lnTo>
                  <a:lnTo>
                    <a:pt x="28922" y="1179488"/>
                  </a:lnTo>
                  <a:lnTo>
                    <a:pt x="30444" y="1241547"/>
                  </a:lnTo>
                  <a:lnTo>
                    <a:pt x="31966" y="1303607"/>
                  </a:lnTo>
                  <a:lnTo>
                    <a:pt x="33489" y="1365666"/>
                  </a:lnTo>
                  <a:lnTo>
                    <a:pt x="35011" y="1427726"/>
                  </a:lnTo>
                  <a:lnTo>
                    <a:pt x="36533" y="1489785"/>
                  </a:lnTo>
                  <a:lnTo>
                    <a:pt x="38055" y="1551845"/>
                  </a:lnTo>
                  <a:lnTo>
                    <a:pt x="39577" y="1613904"/>
                  </a:lnTo>
                  <a:lnTo>
                    <a:pt x="41100" y="1675964"/>
                  </a:lnTo>
                  <a:lnTo>
                    <a:pt x="42622" y="1738023"/>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4" name="pg24"/>
            <p:cNvSpPr/>
            <p:nvPr/>
          </p:nvSpPr>
          <p:spPr>
            <a:xfrm>
              <a:off x="2498969" y="1610739"/>
              <a:ext cx="25683" cy="1800249"/>
            </a:xfrm>
            <a:custGeom>
              <a:avLst/>
              <a:pathLst>
                <a:path w="25683" h="1800249">
                  <a:moveTo>
                    <a:pt x="25683" y="1800249"/>
                  </a:moveTo>
                  <a:lnTo>
                    <a:pt x="25411" y="1738171"/>
                  </a:lnTo>
                  <a:lnTo>
                    <a:pt x="25140" y="1676093"/>
                  </a:lnTo>
                  <a:lnTo>
                    <a:pt x="24868" y="1614016"/>
                  </a:lnTo>
                  <a:lnTo>
                    <a:pt x="24597" y="1551938"/>
                  </a:lnTo>
                  <a:lnTo>
                    <a:pt x="24325" y="1489861"/>
                  </a:lnTo>
                  <a:lnTo>
                    <a:pt x="24054" y="1427783"/>
                  </a:lnTo>
                  <a:lnTo>
                    <a:pt x="23782" y="1365706"/>
                  </a:lnTo>
                  <a:lnTo>
                    <a:pt x="23511" y="1303628"/>
                  </a:lnTo>
                  <a:lnTo>
                    <a:pt x="23239" y="1241551"/>
                  </a:lnTo>
                  <a:lnTo>
                    <a:pt x="22968" y="1179473"/>
                  </a:lnTo>
                  <a:lnTo>
                    <a:pt x="22697" y="1117395"/>
                  </a:lnTo>
                  <a:lnTo>
                    <a:pt x="22425" y="1055318"/>
                  </a:lnTo>
                  <a:lnTo>
                    <a:pt x="22154" y="993240"/>
                  </a:lnTo>
                  <a:lnTo>
                    <a:pt x="21882" y="931163"/>
                  </a:lnTo>
                  <a:lnTo>
                    <a:pt x="21611" y="869085"/>
                  </a:lnTo>
                  <a:lnTo>
                    <a:pt x="21339" y="807008"/>
                  </a:lnTo>
                  <a:lnTo>
                    <a:pt x="21068" y="744930"/>
                  </a:lnTo>
                  <a:lnTo>
                    <a:pt x="20796" y="682853"/>
                  </a:lnTo>
                  <a:lnTo>
                    <a:pt x="20525" y="620775"/>
                  </a:lnTo>
                  <a:lnTo>
                    <a:pt x="20253" y="558697"/>
                  </a:lnTo>
                  <a:lnTo>
                    <a:pt x="19982" y="496620"/>
                  </a:lnTo>
                  <a:lnTo>
                    <a:pt x="19710" y="434542"/>
                  </a:lnTo>
                  <a:lnTo>
                    <a:pt x="19439" y="372465"/>
                  </a:lnTo>
                  <a:lnTo>
                    <a:pt x="19167" y="310387"/>
                  </a:lnTo>
                  <a:lnTo>
                    <a:pt x="18896" y="248310"/>
                  </a:lnTo>
                  <a:lnTo>
                    <a:pt x="18625" y="186232"/>
                  </a:lnTo>
                  <a:lnTo>
                    <a:pt x="18353" y="124155"/>
                  </a:lnTo>
                  <a:lnTo>
                    <a:pt x="18082" y="62077"/>
                  </a:lnTo>
                  <a:lnTo>
                    <a:pt x="17810" y="0"/>
                  </a:lnTo>
                  <a:lnTo>
                    <a:pt x="0" y="165"/>
                  </a:lnTo>
                  <a:lnTo>
                    <a:pt x="885" y="62237"/>
                  </a:lnTo>
                  <a:lnTo>
                    <a:pt x="1771" y="124309"/>
                  </a:lnTo>
                  <a:lnTo>
                    <a:pt x="2656" y="186381"/>
                  </a:lnTo>
                  <a:lnTo>
                    <a:pt x="3542" y="248453"/>
                  </a:lnTo>
                  <a:lnTo>
                    <a:pt x="4428" y="310525"/>
                  </a:lnTo>
                  <a:lnTo>
                    <a:pt x="5313" y="372596"/>
                  </a:lnTo>
                  <a:lnTo>
                    <a:pt x="6199" y="434668"/>
                  </a:lnTo>
                  <a:lnTo>
                    <a:pt x="7084" y="496740"/>
                  </a:lnTo>
                  <a:lnTo>
                    <a:pt x="7970" y="558812"/>
                  </a:lnTo>
                  <a:lnTo>
                    <a:pt x="8856" y="620884"/>
                  </a:lnTo>
                  <a:lnTo>
                    <a:pt x="9741" y="682956"/>
                  </a:lnTo>
                  <a:lnTo>
                    <a:pt x="10627" y="745027"/>
                  </a:lnTo>
                  <a:lnTo>
                    <a:pt x="11513" y="807099"/>
                  </a:lnTo>
                  <a:lnTo>
                    <a:pt x="12398" y="869171"/>
                  </a:lnTo>
                  <a:lnTo>
                    <a:pt x="13284" y="931243"/>
                  </a:lnTo>
                  <a:lnTo>
                    <a:pt x="14169" y="993315"/>
                  </a:lnTo>
                  <a:lnTo>
                    <a:pt x="15055" y="1055387"/>
                  </a:lnTo>
                  <a:lnTo>
                    <a:pt x="15941" y="1117458"/>
                  </a:lnTo>
                  <a:lnTo>
                    <a:pt x="16826" y="1179530"/>
                  </a:lnTo>
                  <a:lnTo>
                    <a:pt x="17712" y="1241602"/>
                  </a:lnTo>
                  <a:lnTo>
                    <a:pt x="18598" y="1303674"/>
                  </a:lnTo>
                  <a:lnTo>
                    <a:pt x="19483" y="1365746"/>
                  </a:lnTo>
                  <a:lnTo>
                    <a:pt x="20369" y="1427818"/>
                  </a:lnTo>
                  <a:lnTo>
                    <a:pt x="21254" y="1489889"/>
                  </a:lnTo>
                  <a:lnTo>
                    <a:pt x="22140" y="1551961"/>
                  </a:lnTo>
                  <a:lnTo>
                    <a:pt x="23026" y="1614033"/>
                  </a:lnTo>
                  <a:lnTo>
                    <a:pt x="23911" y="1676105"/>
                  </a:lnTo>
                  <a:lnTo>
                    <a:pt x="24797" y="1738177"/>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5" name="pg25"/>
            <p:cNvSpPr/>
            <p:nvPr/>
          </p:nvSpPr>
          <p:spPr>
            <a:xfrm>
              <a:off x="2516780" y="1610725"/>
              <a:ext cx="7872" cy="1800262"/>
            </a:xfrm>
            <a:custGeom>
              <a:avLst/>
              <a:pathLst>
                <a:path w="7872" h="1800262">
                  <a:moveTo>
                    <a:pt x="7872" y="1800262"/>
                  </a:moveTo>
                  <a:lnTo>
                    <a:pt x="7749" y="1738184"/>
                  </a:lnTo>
                  <a:lnTo>
                    <a:pt x="7626" y="1676106"/>
                  </a:lnTo>
                  <a:lnTo>
                    <a:pt x="7503" y="1614028"/>
                  </a:lnTo>
                  <a:lnTo>
                    <a:pt x="7380" y="1551950"/>
                  </a:lnTo>
                  <a:lnTo>
                    <a:pt x="7256" y="1489872"/>
                  </a:lnTo>
                  <a:lnTo>
                    <a:pt x="7133" y="1427794"/>
                  </a:lnTo>
                  <a:lnTo>
                    <a:pt x="7010" y="1365716"/>
                  </a:lnTo>
                  <a:lnTo>
                    <a:pt x="6887" y="1303638"/>
                  </a:lnTo>
                  <a:lnTo>
                    <a:pt x="6764" y="1241560"/>
                  </a:lnTo>
                  <a:lnTo>
                    <a:pt x="6641" y="1179482"/>
                  </a:lnTo>
                  <a:lnTo>
                    <a:pt x="6518" y="1117404"/>
                  </a:lnTo>
                  <a:lnTo>
                    <a:pt x="6395" y="1055326"/>
                  </a:lnTo>
                  <a:lnTo>
                    <a:pt x="6272" y="993248"/>
                  </a:lnTo>
                  <a:lnTo>
                    <a:pt x="6149" y="931170"/>
                  </a:lnTo>
                  <a:lnTo>
                    <a:pt x="6025" y="869092"/>
                  </a:lnTo>
                  <a:lnTo>
                    <a:pt x="5902" y="807014"/>
                  </a:lnTo>
                  <a:lnTo>
                    <a:pt x="5779" y="744936"/>
                  </a:lnTo>
                  <a:lnTo>
                    <a:pt x="5656" y="682858"/>
                  </a:lnTo>
                  <a:lnTo>
                    <a:pt x="5533" y="620780"/>
                  </a:lnTo>
                  <a:lnTo>
                    <a:pt x="5410" y="558702"/>
                  </a:lnTo>
                  <a:lnTo>
                    <a:pt x="5287" y="496624"/>
                  </a:lnTo>
                  <a:lnTo>
                    <a:pt x="5164" y="434546"/>
                  </a:lnTo>
                  <a:lnTo>
                    <a:pt x="5041" y="372468"/>
                  </a:lnTo>
                  <a:lnTo>
                    <a:pt x="4918" y="310390"/>
                  </a:lnTo>
                  <a:lnTo>
                    <a:pt x="4795" y="248312"/>
                  </a:lnTo>
                  <a:lnTo>
                    <a:pt x="4671" y="186234"/>
                  </a:lnTo>
                  <a:lnTo>
                    <a:pt x="4548" y="124156"/>
                  </a:lnTo>
                  <a:lnTo>
                    <a:pt x="4425" y="62078"/>
                  </a:lnTo>
                  <a:lnTo>
                    <a:pt x="4302" y="0"/>
                  </a:lnTo>
                  <a:lnTo>
                    <a:pt x="0" y="13"/>
                  </a:lnTo>
                  <a:lnTo>
                    <a:pt x="271" y="62091"/>
                  </a:lnTo>
                  <a:lnTo>
                    <a:pt x="542" y="124168"/>
                  </a:lnTo>
                  <a:lnTo>
                    <a:pt x="814" y="186246"/>
                  </a:lnTo>
                  <a:lnTo>
                    <a:pt x="1085" y="248323"/>
                  </a:lnTo>
                  <a:lnTo>
                    <a:pt x="1357" y="310401"/>
                  </a:lnTo>
                  <a:lnTo>
                    <a:pt x="1628" y="372479"/>
                  </a:lnTo>
                  <a:lnTo>
                    <a:pt x="1900" y="434556"/>
                  </a:lnTo>
                  <a:lnTo>
                    <a:pt x="2171" y="496634"/>
                  </a:lnTo>
                  <a:lnTo>
                    <a:pt x="2443" y="558711"/>
                  </a:lnTo>
                  <a:lnTo>
                    <a:pt x="2714" y="620789"/>
                  </a:lnTo>
                  <a:lnTo>
                    <a:pt x="2986" y="682866"/>
                  </a:lnTo>
                  <a:lnTo>
                    <a:pt x="3257" y="744944"/>
                  </a:lnTo>
                  <a:lnTo>
                    <a:pt x="3529" y="807021"/>
                  </a:lnTo>
                  <a:lnTo>
                    <a:pt x="3800" y="869099"/>
                  </a:lnTo>
                  <a:lnTo>
                    <a:pt x="4071" y="931177"/>
                  </a:lnTo>
                  <a:lnTo>
                    <a:pt x="4343" y="993254"/>
                  </a:lnTo>
                  <a:lnTo>
                    <a:pt x="4614" y="1055332"/>
                  </a:lnTo>
                  <a:lnTo>
                    <a:pt x="4886" y="1117409"/>
                  </a:lnTo>
                  <a:lnTo>
                    <a:pt x="5157" y="1179487"/>
                  </a:lnTo>
                  <a:lnTo>
                    <a:pt x="5429" y="1241564"/>
                  </a:lnTo>
                  <a:lnTo>
                    <a:pt x="5700" y="1303642"/>
                  </a:lnTo>
                  <a:lnTo>
                    <a:pt x="5972" y="1365719"/>
                  </a:lnTo>
                  <a:lnTo>
                    <a:pt x="6243" y="1427797"/>
                  </a:lnTo>
                  <a:lnTo>
                    <a:pt x="6515" y="1489875"/>
                  </a:lnTo>
                  <a:lnTo>
                    <a:pt x="6786" y="1551952"/>
                  </a:lnTo>
                  <a:lnTo>
                    <a:pt x="7058" y="1614030"/>
                  </a:lnTo>
                  <a:lnTo>
                    <a:pt x="7329" y="1676107"/>
                  </a:lnTo>
                  <a:lnTo>
                    <a:pt x="7600" y="1738185"/>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6" name="pg26"/>
            <p:cNvSpPr/>
            <p:nvPr/>
          </p:nvSpPr>
          <p:spPr>
            <a:xfrm>
              <a:off x="2521083" y="1610722"/>
              <a:ext cx="3569" cy="1800265"/>
            </a:xfrm>
            <a:custGeom>
              <a:avLst/>
              <a:pathLst>
                <a:path w="3569" h="1800265">
                  <a:moveTo>
                    <a:pt x="3569" y="1800265"/>
                  </a:moveTo>
                  <a:lnTo>
                    <a:pt x="3528" y="1738187"/>
                  </a:lnTo>
                  <a:lnTo>
                    <a:pt x="3488" y="1676109"/>
                  </a:lnTo>
                  <a:lnTo>
                    <a:pt x="3447" y="1614031"/>
                  </a:lnTo>
                  <a:lnTo>
                    <a:pt x="3406" y="1551953"/>
                  </a:lnTo>
                  <a:lnTo>
                    <a:pt x="3365" y="1489875"/>
                  </a:lnTo>
                  <a:lnTo>
                    <a:pt x="3324" y="1427797"/>
                  </a:lnTo>
                  <a:lnTo>
                    <a:pt x="3284" y="1365718"/>
                  </a:lnTo>
                  <a:lnTo>
                    <a:pt x="3243" y="1303640"/>
                  </a:lnTo>
                  <a:lnTo>
                    <a:pt x="3202" y="1241562"/>
                  </a:lnTo>
                  <a:lnTo>
                    <a:pt x="3161" y="1179484"/>
                  </a:lnTo>
                  <a:lnTo>
                    <a:pt x="3121" y="1117406"/>
                  </a:lnTo>
                  <a:lnTo>
                    <a:pt x="3080" y="1055328"/>
                  </a:lnTo>
                  <a:lnTo>
                    <a:pt x="3039" y="993250"/>
                  </a:lnTo>
                  <a:lnTo>
                    <a:pt x="2998" y="931172"/>
                  </a:lnTo>
                  <a:lnTo>
                    <a:pt x="2957" y="869093"/>
                  </a:lnTo>
                  <a:lnTo>
                    <a:pt x="2917" y="807015"/>
                  </a:lnTo>
                  <a:lnTo>
                    <a:pt x="2876" y="744937"/>
                  </a:lnTo>
                  <a:lnTo>
                    <a:pt x="2835" y="682859"/>
                  </a:lnTo>
                  <a:lnTo>
                    <a:pt x="2794" y="620781"/>
                  </a:lnTo>
                  <a:lnTo>
                    <a:pt x="2753" y="558703"/>
                  </a:lnTo>
                  <a:lnTo>
                    <a:pt x="2713" y="496625"/>
                  </a:lnTo>
                  <a:lnTo>
                    <a:pt x="2672" y="434546"/>
                  </a:lnTo>
                  <a:lnTo>
                    <a:pt x="2631" y="372468"/>
                  </a:lnTo>
                  <a:lnTo>
                    <a:pt x="2590" y="310390"/>
                  </a:lnTo>
                  <a:lnTo>
                    <a:pt x="2550" y="248312"/>
                  </a:lnTo>
                  <a:lnTo>
                    <a:pt x="2509" y="186234"/>
                  </a:lnTo>
                  <a:lnTo>
                    <a:pt x="2468" y="124156"/>
                  </a:lnTo>
                  <a:lnTo>
                    <a:pt x="2427" y="62078"/>
                  </a:lnTo>
                  <a:lnTo>
                    <a:pt x="2386" y="0"/>
                  </a:lnTo>
                  <a:lnTo>
                    <a:pt x="0" y="3"/>
                  </a:lnTo>
                  <a:lnTo>
                    <a:pt x="123" y="62081"/>
                  </a:lnTo>
                  <a:lnTo>
                    <a:pt x="246" y="124159"/>
                  </a:lnTo>
                  <a:lnTo>
                    <a:pt x="369" y="186237"/>
                  </a:lnTo>
                  <a:lnTo>
                    <a:pt x="492" y="248315"/>
                  </a:lnTo>
                  <a:lnTo>
                    <a:pt x="615" y="310393"/>
                  </a:lnTo>
                  <a:lnTo>
                    <a:pt x="738" y="372471"/>
                  </a:lnTo>
                  <a:lnTo>
                    <a:pt x="861" y="434549"/>
                  </a:lnTo>
                  <a:lnTo>
                    <a:pt x="984" y="496627"/>
                  </a:lnTo>
                  <a:lnTo>
                    <a:pt x="1107" y="558705"/>
                  </a:lnTo>
                  <a:lnTo>
                    <a:pt x="1230" y="620783"/>
                  </a:lnTo>
                  <a:lnTo>
                    <a:pt x="1354" y="682861"/>
                  </a:lnTo>
                  <a:lnTo>
                    <a:pt x="1477" y="744939"/>
                  </a:lnTo>
                  <a:lnTo>
                    <a:pt x="1600" y="807017"/>
                  </a:lnTo>
                  <a:lnTo>
                    <a:pt x="1723" y="869095"/>
                  </a:lnTo>
                  <a:lnTo>
                    <a:pt x="1846" y="931173"/>
                  </a:lnTo>
                  <a:lnTo>
                    <a:pt x="1969" y="993251"/>
                  </a:lnTo>
                  <a:lnTo>
                    <a:pt x="2092" y="1055329"/>
                  </a:lnTo>
                  <a:lnTo>
                    <a:pt x="2215" y="1117407"/>
                  </a:lnTo>
                  <a:lnTo>
                    <a:pt x="2338" y="1179485"/>
                  </a:lnTo>
                  <a:lnTo>
                    <a:pt x="2461" y="1241563"/>
                  </a:lnTo>
                  <a:lnTo>
                    <a:pt x="2584" y="1303641"/>
                  </a:lnTo>
                  <a:lnTo>
                    <a:pt x="2708" y="1365719"/>
                  </a:lnTo>
                  <a:lnTo>
                    <a:pt x="2831" y="1427797"/>
                  </a:lnTo>
                  <a:lnTo>
                    <a:pt x="2954" y="1489875"/>
                  </a:lnTo>
                  <a:lnTo>
                    <a:pt x="3077" y="1551953"/>
                  </a:lnTo>
                  <a:lnTo>
                    <a:pt x="3200" y="1614031"/>
                  </a:lnTo>
                  <a:lnTo>
                    <a:pt x="3323" y="1676109"/>
                  </a:lnTo>
                  <a:lnTo>
                    <a:pt x="3446" y="1738187"/>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7" name="pg27"/>
            <p:cNvSpPr/>
            <p:nvPr/>
          </p:nvSpPr>
          <p:spPr>
            <a:xfrm>
              <a:off x="2523470" y="1610722"/>
              <a:ext cx="1182" cy="1800266"/>
            </a:xfrm>
            <a:custGeom>
              <a:avLst/>
              <a:pathLst>
                <a:path w="1182" h="1800266">
                  <a:moveTo>
                    <a:pt x="1182" y="1800266"/>
                  </a:moveTo>
                  <a:lnTo>
                    <a:pt x="1182" y="1738188"/>
                  </a:lnTo>
                  <a:lnTo>
                    <a:pt x="1182" y="1676110"/>
                  </a:lnTo>
                  <a:lnTo>
                    <a:pt x="1182" y="1614031"/>
                  </a:lnTo>
                  <a:lnTo>
                    <a:pt x="1182" y="1551953"/>
                  </a:lnTo>
                  <a:lnTo>
                    <a:pt x="1182" y="1489875"/>
                  </a:lnTo>
                  <a:lnTo>
                    <a:pt x="1182" y="1427797"/>
                  </a:lnTo>
                  <a:lnTo>
                    <a:pt x="1182" y="1365719"/>
                  </a:lnTo>
                  <a:lnTo>
                    <a:pt x="1182" y="1303641"/>
                  </a:lnTo>
                  <a:lnTo>
                    <a:pt x="1182" y="1241562"/>
                  </a:lnTo>
                  <a:lnTo>
                    <a:pt x="1182" y="1179484"/>
                  </a:lnTo>
                  <a:lnTo>
                    <a:pt x="1182" y="1117406"/>
                  </a:lnTo>
                  <a:lnTo>
                    <a:pt x="1182" y="1055328"/>
                  </a:lnTo>
                  <a:lnTo>
                    <a:pt x="1182" y="993250"/>
                  </a:lnTo>
                  <a:lnTo>
                    <a:pt x="1182" y="931172"/>
                  </a:lnTo>
                  <a:lnTo>
                    <a:pt x="1182" y="869094"/>
                  </a:lnTo>
                  <a:lnTo>
                    <a:pt x="1182" y="807015"/>
                  </a:lnTo>
                  <a:lnTo>
                    <a:pt x="1182" y="744937"/>
                  </a:lnTo>
                  <a:lnTo>
                    <a:pt x="1182" y="682859"/>
                  </a:lnTo>
                  <a:lnTo>
                    <a:pt x="1182" y="620781"/>
                  </a:lnTo>
                  <a:lnTo>
                    <a:pt x="1182" y="558703"/>
                  </a:lnTo>
                  <a:lnTo>
                    <a:pt x="1182" y="496625"/>
                  </a:lnTo>
                  <a:lnTo>
                    <a:pt x="1182" y="434547"/>
                  </a:lnTo>
                  <a:lnTo>
                    <a:pt x="1182" y="372468"/>
                  </a:lnTo>
                  <a:lnTo>
                    <a:pt x="1182" y="310390"/>
                  </a:lnTo>
                  <a:lnTo>
                    <a:pt x="1182" y="248312"/>
                  </a:lnTo>
                  <a:lnTo>
                    <a:pt x="1182" y="186234"/>
                  </a:lnTo>
                  <a:lnTo>
                    <a:pt x="1182" y="124156"/>
                  </a:lnTo>
                  <a:lnTo>
                    <a:pt x="1182" y="62078"/>
                  </a:lnTo>
                  <a:lnTo>
                    <a:pt x="1182" y="0"/>
                  </a:lnTo>
                  <a:lnTo>
                    <a:pt x="0" y="0"/>
                  </a:lnTo>
                  <a:lnTo>
                    <a:pt x="40" y="62078"/>
                  </a:lnTo>
                  <a:lnTo>
                    <a:pt x="81" y="124156"/>
                  </a:lnTo>
                  <a:lnTo>
                    <a:pt x="122" y="186234"/>
                  </a:lnTo>
                  <a:lnTo>
                    <a:pt x="163" y="248312"/>
                  </a:lnTo>
                  <a:lnTo>
                    <a:pt x="203" y="310391"/>
                  </a:lnTo>
                  <a:lnTo>
                    <a:pt x="244" y="372469"/>
                  </a:lnTo>
                  <a:lnTo>
                    <a:pt x="285" y="434547"/>
                  </a:lnTo>
                  <a:lnTo>
                    <a:pt x="326" y="496625"/>
                  </a:lnTo>
                  <a:lnTo>
                    <a:pt x="367" y="558703"/>
                  </a:lnTo>
                  <a:lnTo>
                    <a:pt x="407" y="620781"/>
                  </a:lnTo>
                  <a:lnTo>
                    <a:pt x="448" y="682859"/>
                  </a:lnTo>
                  <a:lnTo>
                    <a:pt x="489" y="744938"/>
                  </a:lnTo>
                  <a:lnTo>
                    <a:pt x="530" y="807016"/>
                  </a:lnTo>
                  <a:lnTo>
                    <a:pt x="571" y="869094"/>
                  </a:lnTo>
                  <a:lnTo>
                    <a:pt x="611" y="931172"/>
                  </a:lnTo>
                  <a:lnTo>
                    <a:pt x="652" y="993250"/>
                  </a:lnTo>
                  <a:lnTo>
                    <a:pt x="693" y="1055328"/>
                  </a:lnTo>
                  <a:lnTo>
                    <a:pt x="734" y="1117406"/>
                  </a:lnTo>
                  <a:lnTo>
                    <a:pt x="774" y="1179484"/>
                  </a:lnTo>
                  <a:lnTo>
                    <a:pt x="815" y="1241563"/>
                  </a:lnTo>
                  <a:lnTo>
                    <a:pt x="856" y="1303641"/>
                  </a:lnTo>
                  <a:lnTo>
                    <a:pt x="897" y="1365719"/>
                  </a:lnTo>
                  <a:lnTo>
                    <a:pt x="938" y="1427797"/>
                  </a:lnTo>
                  <a:lnTo>
                    <a:pt x="978" y="1489875"/>
                  </a:lnTo>
                  <a:lnTo>
                    <a:pt x="1019" y="1551953"/>
                  </a:lnTo>
                  <a:lnTo>
                    <a:pt x="1060" y="1614031"/>
                  </a:lnTo>
                  <a:lnTo>
                    <a:pt x="1101" y="1676110"/>
                  </a:lnTo>
                  <a:lnTo>
                    <a:pt x="1142" y="1738188"/>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28" name="tx28"/>
            <p:cNvSpPr/>
            <p:nvPr/>
          </p:nvSpPr>
          <p:spPr>
            <a:xfrm>
              <a:off x="4846985" y="1978353"/>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29" name="rc29"/>
            <p:cNvSpPr/>
            <p:nvPr/>
          </p:nvSpPr>
          <p:spPr>
            <a:xfrm>
              <a:off x="4855985" y="220274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0" name="rc30"/>
            <p:cNvSpPr/>
            <p:nvPr/>
          </p:nvSpPr>
          <p:spPr>
            <a:xfrm>
              <a:off x="4855985" y="242220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1" name="rc31"/>
            <p:cNvSpPr/>
            <p:nvPr/>
          </p:nvSpPr>
          <p:spPr>
            <a:xfrm>
              <a:off x="4855985" y="264165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2" name="rc32"/>
            <p:cNvSpPr/>
            <p:nvPr/>
          </p:nvSpPr>
          <p:spPr>
            <a:xfrm>
              <a:off x="4855985" y="286111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3" name="rc33"/>
            <p:cNvSpPr/>
            <p:nvPr/>
          </p:nvSpPr>
          <p:spPr>
            <a:xfrm>
              <a:off x="4855985" y="308057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34" name="rc34"/>
            <p:cNvSpPr/>
            <p:nvPr/>
          </p:nvSpPr>
          <p:spPr>
            <a:xfrm>
              <a:off x="4855985" y="330002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5" name="rc35"/>
            <p:cNvSpPr/>
            <p:nvPr/>
          </p:nvSpPr>
          <p:spPr>
            <a:xfrm>
              <a:off x="4855985" y="351948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6" name="rc36"/>
            <p:cNvSpPr/>
            <p:nvPr/>
          </p:nvSpPr>
          <p:spPr>
            <a:xfrm>
              <a:off x="4855985" y="373893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7" name="rc37"/>
            <p:cNvSpPr/>
            <p:nvPr/>
          </p:nvSpPr>
          <p:spPr>
            <a:xfrm>
              <a:off x="4855985" y="395839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8" name="rc38"/>
            <p:cNvSpPr/>
            <p:nvPr/>
          </p:nvSpPr>
          <p:spPr>
            <a:xfrm>
              <a:off x="4855985" y="417785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9" name="rc39"/>
            <p:cNvSpPr/>
            <p:nvPr/>
          </p:nvSpPr>
          <p:spPr>
            <a:xfrm>
              <a:off x="4855985" y="439730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0" name="rc40"/>
            <p:cNvSpPr/>
            <p:nvPr/>
          </p:nvSpPr>
          <p:spPr>
            <a:xfrm>
              <a:off x="4855985" y="461676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1" name="rc41"/>
            <p:cNvSpPr/>
            <p:nvPr/>
          </p:nvSpPr>
          <p:spPr>
            <a:xfrm>
              <a:off x="6733093" y="220274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2" name="rc42"/>
            <p:cNvSpPr/>
            <p:nvPr/>
          </p:nvSpPr>
          <p:spPr>
            <a:xfrm>
              <a:off x="6733093" y="242220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3" name="rc43"/>
            <p:cNvSpPr/>
            <p:nvPr/>
          </p:nvSpPr>
          <p:spPr>
            <a:xfrm>
              <a:off x="6733093" y="2641659"/>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44" name="rc44"/>
            <p:cNvSpPr/>
            <p:nvPr/>
          </p:nvSpPr>
          <p:spPr>
            <a:xfrm>
              <a:off x="6733093" y="2861115"/>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5" name="rc45"/>
            <p:cNvSpPr/>
            <p:nvPr/>
          </p:nvSpPr>
          <p:spPr>
            <a:xfrm>
              <a:off x="6733093" y="3080571"/>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6" name="rc46"/>
            <p:cNvSpPr/>
            <p:nvPr/>
          </p:nvSpPr>
          <p:spPr>
            <a:xfrm>
              <a:off x="6733093" y="3300027"/>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7" name="rc47"/>
            <p:cNvSpPr/>
            <p:nvPr/>
          </p:nvSpPr>
          <p:spPr>
            <a:xfrm>
              <a:off x="6733093" y="3519483"/>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8" name="rc48"/>
            <p:cNvSpPr/>
            <p:nvPr/>
          </p:nvSpPr>
          <p:spPr>
            <a:xfrm>
              <a:off x="6733093" y="3738939"/>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9" name="rc49"/>
            <p:cNvSpPr/>
            <p:nvPr/>
          </p:nvSpPr>
          <p:spPr>
            <a:xfrm>
              <a:off x="6733093" y="3958395"/>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0" name="rc50"/>
            <p:cNvSpPr/>
            <p:nvPr/>
          </p:nvSpPr>
          <p:spPr>
            <a:xfrm>
              <a:off x="6733093" y="4177851"/>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1" name="rc51"/>
            <p:cNvSpPr/>
            <p:nvPr/>
          </p:nvSpPr>
          <p:spPr>
            <a:xfrm>
              <a:off x="6733093" y="4397307"/>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2" name="rc52"/>
            <p:cNvSpPr/>
            <p:nvPr/>
          </p:nvSpPr>
          <p:spPr>
            <a:xfrm>
              <a:off x="6733093" y="4616763"/>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53" name="tx53"/>
            <p:cNvSpPr/>
            <p:nvPr/>
          </p:nvSpPr>
          <p:spPr>
            <a:xfrm>
              <a:off x="5136030" y="2238591"/>
              <a:ext cx="14039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Nigeria: 2,134,000 (50%) </a:t>
              </a:r>
            </a:p>
          </p:txBody>
        </p:sp>
        <p:sp>
          <p:nvSpPr>
            <p:cNvPr id="54" name="tx54"/>
            <p:cNvSpPr/>
            <p:nvPr/>
          </p:nvSpPr>
          <p:spPr>
            <a:xfrm>
              <a:off x="5136030" y="2458047"/>
              <a:ext cx="119885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DRC: 839,000 (20%) </a:t>
              </a:r>
            </a:p>
          </p:txBody>
        </p:sp>
        <p:sp>
          <p:nvSpPr>
            <p:cNvPr id="55" name="tx55"/>
            <p:cNvSpPr/>
            <p:nvPr/>
          </p:nvSpPr>
          <p:spPr>
            <a:xfrm>
              <a:off x="5136030" y="2677503"/>
              <a:ext cx="10994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Mali: 199,000 (5%) </a:t>
              </a:r>
            </a:p>
          </p:txBody>
        </p:sp>
        <p:sp>
          <p:nvSpPr>
            <p:cNvPr id="56" name="tx56"/>
            <p:cNvSpPr/>
            <p:nvPr/>
          </p:nvSpPr>
          <p:spPr>
            <a:xfrm>
              <a:off x="5136030" y="2896959"/>
              <a:ext cx="125495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Guinea: 176,000 (4%) </a:t>
              </a:r>
            </a:p>
          </p:txBody>
        </p:sp>
        <p:sp>
          <p:nvSpPr>
            <p:cNvPr id="57" name="tx57"/>
            <p:cNvSpPr/>
            <p:nvPr/>
          </p:nvSpPr>
          <p:spPr>
            <a:xfrm>
              <a:off x="5136030" y="3116415"/>
              <a:ext cx="141637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Cameroon: 175,000 (4%) </a:t>
              </a:r>
            </a:p>
          </p:txBody>
        </p:sp>
        <p:sp>
          <p:nvSpPr>
            <p:cNvPr id="58" name="tx58"/>
            <p:cNvSpPr/>
            <p:nvPr/>
          </p:nvSpPr>
          <p:spPr>
            <a:xfrm>
              <a:off x="5136030" y="3335871"/>
              <a:ext cx="15184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Cote d'Ivoire: 163,000 (4%) </a:t>
              </a:r>
            </a:p>
          </p:txBody>
        </p:sp>
        <p:sp>
          <p:nvSpPr>
            <p:cNvPr id="59" name="tx59"/>
            <p:cNvSpPr/>
            <p:nvPr/>
          </p:nvSpPr>
          <p:spPr>
            <a:xfrm>
              <a:off x="5136030" y="3555327"/>
              <a:ext cx="11617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Chad: 125,000 (3%) </a:t>
              </a:r>
            </a:p>
          </p:txBody>
        </p:sp>
        <p:sp>
          <p:nvSpPr>
            <p:cNvPr id="60" name="tx60"/>
            <p:cNvSpPr/>
            <p:nvPr/>
          </p:nvSpPr>
          <p:spPr>
            <a:xfrm>
              <a:off x="5136030" y="3774783"/>
              <a:ext cx="11305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CAR: 104,000 (2%) </a:t>
              </a:r>
            </a:p>
          </p:txBody>
        </p:sp>
        <p:sp>
          <p:nvSpPr>
            <p:cNvPr id="61" name="tx61"/>
            <p:cNvSpPr/>
            <p:nvPr/>
          </p:nvSpPr>
          <p:spPr>
            <a:xfrm>
              <a:off x="5136030" y="3994239"/>
              <a:ext cx="11182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Benin: 96,000 (2%) </a:t>
              </a:r>
            </a:p>
          </p:txBody>
        </p:sp>
        <p:sp>
          <p:nvSpPr>
            <p:cNvPr id="62" name="tx62"/>
            <p:cNvSpPr/>
            <p:nvPr/>
          </p:nvSpPr>
          <p:spPr>
            <a:xfrm>
              <a:off x="5136030" y="4213695"/>
              <a:ext cx="11616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Niger: 62,000 (1%) </a:t>
              </a:r>
            </a:p>
          </p:txBody>
        </p:sp>
        <p:sp>
          <p:nvSpPr>
            <p:cNvPr id="63" name="tx63"/>
            <p:cNvSpPr/>
            <p:nvPr/>
          </p:nvSpPr>
          <p:spPr>
            <a:xfrm>
              <a:off x="5136030" y="4433151"/>
              <a:ext cx="13047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Senegal: 47,000 (1%) </a:t>
              </a:r>
            </a:p>
          </p:txBody>
        </p:sp>
        <p:sp>
          <p:nvSpPr>
            <p:cNvPr id="64" name="tx64"/>
            <p:cNvSpPr/>
            <p:nvPr/>
          </p:nvSpPr>
          <p:spPr>
            <a:xfrm>
              <a:off x="5136030" y="4652607"/>
              <a:ext cx="12239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Congo: 33,000 (1%) </a:t>
              </a:r>
            </a:p>
          </p:txBody>
        </p:sp>
        <p:sp>
          <p:nvSpPr>
            <p:cNvPr id="65" name="tx65"/>
            <p:cNvSpPr/>
            <p:nvPr/>
          </p:nvSpPr>
          <p:spPr>
            <a:xfrm>
              <a:off x="7013138" y="2238591"/>
              <a:ext cx="114930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Togo: 22,000 (1%) </a:t>
              </a:r>
            </a:p>
          </p:txBody>
        </p:sp>
        <p:sp>
          <p:nvSpPr>
            <p:cNvPr id="66" name="tx66"/>
            <p:cNvSpPr/>
            <p:nvPr/>
          </p:nvSpPr>
          <p:spPr>
            <a:xfrm>
              <a:off x="7013138" y="2458047"/>
              <a:ext cx="159978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Sierra Leone: 20,000 (&lt;1%) </a:t>
              </a:r>
            </a:p>
          </p:txBody>
        </p:sp>
        <p:sp>
          <p:nvSpPr>
            <p:cNvPr id="67" name="tx67"/>
            <p:cNvSpPr/>
            <p:nvPr/>
          </p:nvSpPr>
          <p:spPr>
            <a:xfrm>
              <a:off x="7013138" y="2677503"/>
              <a:ext cx="129539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Gabon: 18,000 (&lt;1%) </a:t>
              </a:r>
            </a:p>
          </p:txBody>
        </p:sp>
        <p:sp>
          <p:nvSpPr>
            <p:cNvPr id="68" name="tx68"/>
            <p:cNvSpPr/>
            <p:nvPr/>
          </p:nvSpPr>
          <p:spPr>
            <a:xfrm>
              <a:off x="7013138" y="2896959"/>
              <a:ext cx="13511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Gambia: 13,000 (&lt;1%) </a:t>
              </a:r>
            </a:p>
          </p:txBody>
        </p:sp>
        <p:sp>
          <p:nvSpPr>
            <p:cNvPr id="69" name="tx69"/>
            <p:cNvSpPr/>
            <p:nvPr/>
          </p:nvSpPr>
          <p:spPr>
            <a:xfrm>
              <a:off x="7013138" y="3116415"/>
              <a:ext cx="169288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Guinea-Bissau: 12,000 (&lt;1%) </a:t>
              </a:r>
            </a:p>
          </p:txBody>
        </p:sp>
        <p:sp>
          <p:nvSpPr>
            <p:cNvPr id="70" name="tx70"/>
            <p:cNvSpPr/>
            <p:nvPr/>
          </p:nvSpPr>
          <p:spPr>
            <a:xfrm>
              <a:off x="7013138" y="3335871"/>
              <a:ext cx="18545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Equatorial Guinea: 10,000 (&lt;1%) </a:t>
              </a:r>
            </a:p>
          </p:txBody>
        </p:sp>
        <p:sp>
          <p:nvSpPr>
            <p:cNvPr id="71" name="tx71"/>
            <p:cNvSpPr/>
            <p:nvPr/>
          </p:nvSpPr>
          <p:spPr>
            <a:xfrm>
              <a:off x="7013138" y="3555327"/>
              <a:ext cx="12332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Ghana: 9,000 (&lt;1%) </a:t>
              </a:r>
            </a:p>
          </p:txBody>
        </p:sp>
        <p:sp>
          <p:nvSpPr>
            <p:cNvPr id="72" name="tx72"/>
            <p:cNvSpPr/>
            <p:nvPr/>
          </p:nvSpPr>
          <p:spPr>
            <a:xfrm>
              <a:off x="7013138" y="3774783"/>
              <a:ext cx="15561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Burkina Faso: 7,000 (&lt;1%) </a:t>
              </a:r>
            </a:p>
          </p:txBody>
        </p:sp>
        <p:sp>
          <p:nvSpPr>
            <p:cNvPr id="73" name="tx73"/>
            <p:cNvSpPr/>
            <p:nvPr/>
          </p:nvSpPr>
          <p:spPr>
            <a:xfrm>
              <a:off x="7013138" y="3994239"/>
              <a:ext cx="14194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Mauritania: 7,000 (&lt;1%) </a:t>
              </a:r>
            </a:p>
          </p:txBody>
        </p:sp>
        <p:sp>
          <p:nvSpPr>
            <p:cNvPr id="74" name="tx74"/>
            <p:cNvSpPr/>
            <p:nvPr/>
          </p:nvSpPr>
          <p:spPr>
            <a:xfrm>
              <a:off x="7013138" y="4213695"/>
              <a:ext cx="12331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Liberia: 2,000 (&lt;1%) </a:t>
              </a:r>
            </a:p>
          </p:txBody>
        </p:sp>
        <p:sp>
          <p:nvSpPr>
            <p:cNvPr id="75" name="tx75"/>
            <p:cNvSpPr/>
            <p:nvPr/>
          </p:nvSpPr>
          <p:spPr>
            <a:xfrm>
              <a:off x="7013138" y="4433151"/>
              <a:ext cx="21308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Sao Tome and Principe: &lt;1,000 (&lt;1%) </a:t>
              </a:r>
            </a:p>
          </p:txBody>
        </p:sp>
        <p:sp>
          <p:nvSpPr>
            <p:cNvPr id="76" name="tx76"/>
            <p:cNvSpPr/>
            <p:nvPr/>
          </p:nvSpPr>
          <p:spPr>
            <a:xfrm>
              <a:off x="7013138" y="4652607"/>
              <a:ext cx="14661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Cabo Verde: &lt;500 (&lt;1%) </a:t>
              </a:r>
            </a:p>
          </p:txBody>
        </p:sp>
        <p:sp>
          <p:nvSpPr>
            <p:cNvPr id="77" name="tx77"/>
            <p:cNvSpPr/>
            <p:nvPr/>
          </p:nvSpPr>
          <p:spPr>
            <a:xfrm>
              <a:off x="274320" y="968049"/>
              <a:ext cx="58146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zero-dose children, by country, WCAR, 2023</a:t>
              </a:r>
            </a:p>
          </p:txBody>
        </p:sp>
        <p:sp>
          <p:nvSpPr>
            <p:cNvPr id="78" name="tx78"/>
            <p:cNvSpPr/>
            <p:nvPr/>
          </p:nvSpPr>
          <p:spPr>
            <a:xfrm>
              <a:off x="613399" y="570597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9" name="tx79"/>
            <p:cNvSpPr/>
            <p:nvPr/>
          </p:nvSpPr>
          <p:spPr>
            <a:xfrm>
              <a:off x="674736" y="5828091"/>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80" name="tx80"/>
            <p:cNvSpPr/>
            <p:nvPr/>
          </p:nvSpPr>
          <p:spPr>
            <a:xfrm>
              <a:off x="1159375" y="5948737"/>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81" name="tx81"/>
            <p:cNvSpPr/>
            <p:nvPr/>
          </p:nvSpPr>
          <p:spPr>
            <a:xfrm>
              <a:off x="2280631" y="6075823"/>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DTP1 = 4,275,000.</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2 (8%) countries accounted for over half (70%) of all zero-dose children in WCAR.
Nigeria had the highest number of children who did not receive DTP1 (n = 2,134,000), which is approximately 50% of all zero-dose children in WCAR (n = 4,275,000).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3515059" y="1597967"/>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 name="rc5"/>
            <p:cNvSpPr/>
            <p:nvPr/>
          </p:nvSpPr>
          <p:spPr>
            <a:xfrm>
              <a:off x="3806125" y="1597967"/>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 name="rc6"/>
            <p:cNvSpPr/>
            <p:nvPr/>
          </p:nvSpPr>
          <p:spPr>
            <a:xfrm>
              <a:off x="4097190" y="1597967"/>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 name="rc7"/>
            <p:cNvSpPr/>
            <p:nvPr/>
          </p:nvSpPr>
          <p:spPr>
            <a:xfrm>
              <a:off x="4388256" y="1597967"/>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4679321" y="1597967"/>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 name="rc9"/>
            <p:cNvSpPr/>
            <p:nvPr/>
          </p:nvSpPr>
          <p:spPr>
            <a:xfrm>
              <a:off x="4970387" y="1597967"/>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0" name="rc10"/>
            <p:cNvSpPr/>
            <p:nvPr/>
          </p:nvSpPr>
          <p:spPr>
            <a:xfrm>
              <a:off x="5261452" y="1597967"/>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 name="rc11"/>
            <p:cNvSpPr/>
            <p:nvPr/>
          </p:nvSpPr>
          <p:spPr>
            <a:xfrm>
              <a:off x="5552518" y="1597967"/>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 name="rc12"/>
            <p:cNvSpPr/>
            <p:nvPr/>
          </p:nvSpPr>
          <p:spPr>
            <a:xfrm>
              <a:off x="5843583" y="1597967"/>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 name="rc13"/>
            <p:cNvSpPr/>
            <p:nvPr/>
          </p:nvSpPr>
          <p:spPr>
            <a:xfrm>
              <a:off x="6134649" y="1597967"/>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 name="rc14"/>
            <p:cNvSpPr/>
            <p:nvPr/>
          </p:nvSpPr>
          <p:spPr>
            <a:xfrm>
              <a:off x="6425714" y="1597967"/>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5" name="rc15"/>
            <p:cNvSpPr/>
            <p:nvPr/>
          </p:nvSpPr>
          <p:spPr>
            <a:xfrm>
              <a:off x="6716780" y="1597967"/>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 name="rc16"/>
            <p:cNvSpPr/>
            <p:nvPr/>
          </p:nvSpPr>
          <p:spPr>
            <a:xfrm>
              <a:off x="7007845" y="1597967"/>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 name="rc17"/>
            <p:cNvSpPr/>
            <p:nvPr/>
          </p:nvSpPr>
          <p:spPr>
            <a:xfrm>
              <a:off x="7298911" y="1597967"/>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 name="rc18"/>
            <p:cNvSpPr/>
            <p:nvPr/>
          </p:nvSpPr>
          <p:spPr>
            <a:xfrm>
              <a:off x="7589976" y="1597967"/>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 name="rc19"/>
            <p:cNvSpPr/>
            <p:nvPr/>
          </p:nvSpPr>
          <p:spPr>
            <a:xfrm>
              <a:off x="7881042" y="1597967"/>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 name="rc20"/>
            <p:cNvSpPr/>
            <p:nvPr/>
          </p:nvSpPr>
          <p:spPr>
            <a:xfrm>
              <a:off x="8172107" y="1597967"/>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 name="rc21"/>
            <p:cNvSpPr/>
            <p:nvPr/>
          </p:nvSpPr>
          <p:spPr>
            <a:xfrm>
              <a:off x="2059732" y="3165464"/>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 name="rc22"/>
            <p:cNvSpPr/>
            <p:nvPr/>
          </p:nvSpPr>
          <p:spPr>
            <a:xfrm>
              <a:off x="2350797" y="3165464"/>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3" name="rc23"/>
            <p:cNvSpPr/>
            <p:nvPr/>
          </p:nvSpPr>
          <p:spPr>
            <a:xfrm>
              <a:off x="2641863" y="3165464"/>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4" name="rc24"/>
            <p:cNvSpPr/>
            <p:nvPr/>
          </p:nvSpPr>
          <p:spPr>
            <a:xfrm>
              <a:off x="2932928" y="3165464"/>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5" name="rc25"/>
            <p:cNvSpPr/>
            <p:nvPr/>
          </p:nvSpPr>
          <p:spPr>
            <a:xfrm>
              <a:off x="3223994" y="3165464"/>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6" name="rc26"/>
            <p:cNvSpPr/>
            <p:nvPr/>
          </p:nvSpPr>
          <p:spPr>
            <a:xfrm>
              <a:off x="3515059" y="3165464"/>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7" name="rc27"/>
            <p:cNvSpPr/>
            <p:nvPr/>
          </p:nvSpPr>
          <p:spPr>
            <a:xfrm>
              <a:off x="3806125" y="3165464"/>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 name="rc28"/>
            <p:cNvSpPr/>
            <p:nvPr/>
          </p:nvSpPr>
          <p:spPr>
            <a:xfrm>
              <a:off x="4097190" y="3165464"/>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 name="rc29"/>
            <p:cNvSpPr/>
            <p:nvPr/>
          </p:nvSpPr>
          <p:spPr>
            <a:xfrm>
              <a:off x="4388256" y="3165464"/>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0" name="rc30"/>
            <p:cNvSpPr/>
            <p:nvPr/>
          </p:nvSpPr>
          <p:spPr>
            <a:xfrm>
              <a:off x="4679321" y="3165464"/>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 name="rc31"/>
            <p:cNvSpPr/>
            <p:nvPr/>
          </p:nvSpPr>
          <p:spPr>
            <a:xfrm>
              <a:off x="4970387" y="3165464"/>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2" name="rc32"/>
            <p:cNvSpPr/>
            <p:nvPr/>
          </p:nvSpPr>
          <p:spPr>
            <a:xfrm>
              <a:off x="5261452" y="3165464"/>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3" name="rc33"/>
            <p:cNvSpPr/>
            <p:nvPr/>
          </p:nvSpPr>
          <p:spPr>
            <a:xfrm>
              <a:off x="5552518" y="3165464"/>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 name="rc34"/>
            <p:cNvSpPr/>
            <p:nvPr/>
          </p:nvSpPr>
          <p:spPr>
            <a:xfrm>
              <a:off x="5843583" y="3165464"/>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5" name="rc35"/>
            <p:cNvSpPr/>
            <p:nvPr/>
          </p:nvSpPr>
          <p:spPr>
            <a:xfrm>
              <a:off x="6134649" y="3165464"/>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6" name="rc36"/>
            <p:cNvSpPr/>
            <p:nvPr/>
          </p:nvSpPr>
          <p:spPr>
            <a:xfrm>
              <a:off x="6425714" y="3165464"/>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7" name="rc37"/>
            <p:cNvSpPr/>
            <p:nvPr/>
          </p:nvSpPr>
          <p:spPr>
            <a:xfrm>
              <a:off x="6716780" y="3165464"/>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8" name="rc38"/>
            <p:cNvSpPr/>
            <p:nvPr/>
          </p:nvSpPr>
          <p:spPr>
            <a:xfrm>
              <a:off x="7007845" y="3165464"/>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9" name="rc39"/>
            <p:cNvSpPr/>
            <p:nvPr/>
          </p:nvSpPr>
          <p:spPr>
            <a:xfrm>
              <a:off x="7298911" y="3165464"/>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0" name="rc40"/>
            <p:cNvSpPr/>
            <p:nvPr/>
          </p:nvSpPr>
          <p:spPr>
            <a:xfrm>
              <a:off x="7589976" y="3165464"/>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1" name="rc41"/>
            <p:cNvSpPr/>
            <p:nvPr/>
          </p:nvSpPr>
          <p:spPr>
            <a:xfrm>
              <a:off x="7881042" y="3165464"/>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2" name="rc42"/>
            <p:cNvSpPr/>
            <p:nvPr/>
          </p:nvSpPr>
          <p:spPr>
            <a:xfrm>
              <a:off x="8172107" y="3165464"/>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3" name="rc43"/>
            <p:cNvSpPr/>
            <p:nvPr/>
          </p:nvSpPr>
          <p:spPr>
            <a:xfrm>
              <a:off x="8463173" y="3165464"/>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4" name="rc44"/>
            <p:cNvSpPr/>
            <p:nvPr/>
          </p:nvSpPr>
          <p:spPr>
            <a:xfrm>
              <a:off x="8754238" y="3165464"/>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5" name="rc45"/>
            <p:cNvSpPr/>
            <p:nvPr/>
          </p:nvSpPr>
          <p:spPr>
            <a:xfrm>
              <a:off x="2059732" y="1597967"/>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2350797" y="1597967"/>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7" name="rc47"/>
            <p:cNvSpPr/>
            <p:nvPr/>
          </p:nvSpPr>
          <p:spPr>
            <a:xfrm>
              <a:off x="2641863" y="1597967"/>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 name="rc48"/>
            <p:cNvSpPr/>
            <p:nvPr/>
          </p:nvSpPr>
          <p:spPr>
            <a:xfrm>
              <a:off x="2932928" y="1597967"/>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9" name="rc49"/>
            <p:cNvSpPr/>
            <p:nvPr/>
          </p:nvSpPr>
          <p:spPr>
            <a:xfrm>
              <a:off x="3223994" y="1597967"/>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0" name="rc50"/>
            <p:cNvSpPr/>
            <p:nvPr/>
          </p:nvSpPr>
          <p:spPr>
            <a:xfrm>
              <a:off x="8463173" y="1597967"/>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8754238" y="1597967"/>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 name="rc52"/>
            <p:cNvSpPr/>
            <p:nvPr/>
          </p:nvSpPr>
          <p:spPr>
            <a:xfrm>
              <a:off x="2059732" y="5124835"/>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3" name="rc53"/>
            <p:cNvSpPr/>
            <p:nvPr/>
          </p:nvSpPr>
          <p:spPr>
            <a:xfrm>
              <a:off x="2350797" y="5124835"/>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4" name="rc54"/>
            <p:cNvSpPr/>
            <p:nvPr/>
          </p:nvSpPr>
          <p:spPr>
            <a:xfrm>
              <a:off x="2641863" y="5124835"/>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5" name="rc55"/>
            <p:cNvSpPr/>
            <p:nvPr/>
          </p:nvSpPr>
          <p:spPr>
            <a:xfrm>
              <a:off x="2932928" y="5124835"/>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6" name="rc56"/>
            <p:cNvSpPr/>
            <p:nvPr/>
          </p:nvSpPr>
          <p:spPr>
            <a:xfrm>
              <a:off x="3223994" y="5124835"/>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7" name="rc57"/>
            <p:cNvSpPr/>
            <p:nvPr/>
          </p:nvSpPr>
          <p:spPr>
            <a:xfrm>
              <a:off x="3515059" y="5124835"/>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8" name="rc58"/>
            <p:cNvSpPr/>
            <p:nvPr/>
          </p:nvSpPr>
          <p:spPr>
            <a:xfrm>
              <a:off x="3806125" y="5124835"/>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9" name="rc59"/>
            <p:cNvSpPr/>
            <p:nvPr/>
          </p:nvSpPr>
          <p:spPr>
            <a:xfrm>
              <a:off x="4097190" y="5124835"/>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0" name="rc60"/>
            <p:cNvSpPr/>
            <p:nvPr/>
          </p:nvSpPr>
          <p:spPr>
            <a:xfrm>
              <a:off x="4388256" y="5124835"/>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1" name="rc61"/>
            <p:cNvSpPr/>
            <p:nvPr/>
          </p:nvSpPr>
          <p:spPr>
            <a:xfrm>
              <a:off x="4679321" y="5124835"/>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2" name="rc62"/>
            <p:cNvSpPr/>
            <p:nvPr/>
          </p:nvSpPr>
          <p:spPr>
            <a:xfrm>
              <a:off x="4970387" y="5124835"/>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3" name="rc63"/>
            <p:cNvSpPr/>
            <p:nvPr/>
          </p:nvSpPr>
          <p:spPr>
            <a:xfrm>
              <a:off x="5261452" y="5124835"/>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4" name="rc64"/>
            <p:cNvSpPr/>
            <p:nvPr/>
          </p:nvSpPr>
          <p:spPr>
            <a:xfrm>
              <a:off x="5552518" y="5124835"/>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5" name="rc65"/>
            <p:cNvSpPr/>
            <p:nvPr/>
          </p:nvSpPr>
          <p:spPr>
            <a:xfrm>
              <a:off x="5843583" y="5124835"/>
              <a:ext cx="291065" cy="19593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66" name="rc66"/>
            <p:cNvSpPr/>
            <p:nvPr/>
          </p:nvSpPr>
          <p:spPr>
            <a:xfrm>
              <a:off x="6134649" y="5124835"/>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7" name="rc67"/>
            <p:cNvSpPr/>
            <p:nvPr/>
          </p:nvSpPr>
          <p:spPr>
            <a:xfrm>
              <a:off x="6425714" y="5124835"/>
              <a:ext cx="291065" cy="19593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8" name="rc68"/>
            <p:cNvSpPr/>
            <p:nvPr/>
          </p:nvSpPr>
          <p:spPr>
            <a:xfrm>
              <a:off x="6716780" y="5124835"/>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9" name="rc69"/>
            <p:cNvSpPr/>
            <p:nvPr/>
          </p:nvSpPr>
          <p:spPr>
            <a:xfrm>
              <a:off x="7007845" y="5124835"/>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0" name="rc70"/>
            <p:cNvSpPr/>
            <p:nvPr/>
          </p:nvSpPr>
          <p:spPr>
            <a:xfrm>
              <a:off x="7298911" y="5124835"/>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1" name="rc71"/>
            <p:cNvSpPr/>
            <p:nvPr/>
          </p:nvSpPr>
          <p:spPr>
            <a:xfrm>
              <a:off x="7589976" y="5124835"/>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2" name="rc72"/>
            <p:cNvSpPr/>
            <p:nvPr/>
          </p:nvSpPr>
          <p:spPr>
            <a:xfrm>
              <a:off x="7881042" y="5124835"/>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3" name="rc73"/>
            <p:cNvSpPr/>
            <p:nvPr/>
          </p:nvSpPr>
          <p:spPr>
            <a:xfrm>
              <a:off x="8172107" y="5124835"/>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4" name="rc74"/>
            <p:cNvSpPr/>
            <p:nvPr/>
          </p:nvSpPr>
          <p:spPr>
            <a:xfrm>
              <a:off x="8463173" y="5124835"/>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5" name="rc75"/>
            <p:cNvSpPr/>
            <p:nvPr/>
          </p:nvSpPr>
          <p:spPr>
            <a:xfrm>
              <a:off x="8754238" y="5124835"/>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6" name="rc76"/>
            <p:cNvSpPr/>
            <p:nvPr/>
          </p:nvSpPr>
          <p:spPr>
            <a:xfrm>
              <a:off x="2059732" y="4145149"/>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77" name="rc77"/>
            <p:cNvSpPr/>
            <p:nvPr/>
          </p:nvSpPr>
          <p:spPr>
            <a:xfrm>
              <a:off x="2350797" y="4145149"/>
              <a:ext cx="291065" cy="19593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78" name="rc78"/>
            <p:cNvSpPr/>
            <p:nvPr/>
          </p:nvSpPr>
          <p:spPr>
            <a:xfrm>
              <a:off x="2641863" y="4145149"/>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9" name="rc79"/>
            <p:cNvSpPr/>
            <p:nvPr/>
          </p:nvSpPr>
          <p:spPr>
            <a:xfrm>
              <a:off x="2932928" y="4145149"/>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0" name="rc80"/>
            <p:cNvSpPr/>
            <p:nvPr/>
          </p:nvSpPr>
          <p:spPr>
            <a:xfrm>
              <a:off x="3223994" y="4145149"/>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1" name="rc81"/>
            <p:cNvSpPr/>
            <p:nvPr/>
          </p:nvSpPr>
          <p:spPr>
            <a:xfrm>
              <a:off x="2059732" y="2969527"/>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82" name="rc82"/>
            <p:cNvSpPr/>
            <p:nvPr/>
          </p:nvSpPr>
          <p:spPr>
            <a:xfrm>
              <a:off x="2350797" y="2969527"/>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83" name="rc83"/>
            <p:cNvSpPr/>
            <p:nvPr/>
          </p:nvSpPr>
          <p:spPr>
            <a:xfrm>
              <a:off x="2641863" y="2969527"/>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4" name="rc84"/>
            <p:cNvSpPr/>
            <p:nvPr/>
          </p:nvSpPr>
          <p:spPr>
            <a:xfrm>
              <a:off x="2932928" y="2969527"/>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5" name="rc85"/>
            <p:cNvSpPr/>
            <p:nvPr/>
          </p:nvSpPr>
          <p:spPr>
            <a:xfrm>
              <a:off x="3223994" y="2969527"/>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6" name="rc86"/>
            <p:cNvSpPr/>
            <p:nvPr/>
          </p:nvSpPr>
          <p:spPr>
            <a:xfrm>
              <a:off x="3515059" y="2969527"/>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7" name="rc87"/>
            <p:cNvSpPr/>
            <p:nvPr/>
          </p:nvSpPr>
          <p:spPr>
            <a:xfrm>
              <a:off x="3806125" y="2969527"/>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8" name="rc88"/>
            <p:cNvSpPr/>
            <p:nvPr/>
          </p:nvSpPr>
          <p:spPr>
            <a:xfrm>
              <a:off x="4097190" y="2969527"/>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9" name="rc89"/>
            <p:cNvSpPr/>
            <p:nvPr/>
          </p:nvSpPr>
          <p:spPr>
            <a:xfrm>
              <a:off x="4388256" y="2969527"/>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0" name="rc90"/>
            <p:cNvSpPr/>
            <p:nvPr/>
          </p:nvSpPr>
          <p:spPr>
            <a:xfrm>
              <a:off x="4679321" y="2969527"/>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1" name="rc91"/>
            <p:cNvSpPr/>
            <p:nvPr/>
          </p:nvSpPr>
          <p:spPr>
            <a:xfrm>
              <a:off x="4970387" y="2969527"/>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92" name="rc92"/>
            <p:cNvSpPr/>
            <p:nvPr/>
          </p:nvSpPr>
          <p:spPr>
            <a:xfrm>
              <a:off x="5261452" y="2969527"/>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3" name="rc93"/>
            <p:cNvSpPr/>
            <p:nvPr/>
          </p:nvSpPr>
          <p:spPr>
            <a:xfrm>
              <a:off x="5552518" y="2969527"/>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4" name="rc94"/>
            <p:cNvSpPr/>
            <p:nvPr/>
          </p:nvSpPr>
          <p:spPr>
            <a:xfrm>
              <a:off x="5843583" y="2969527"/>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5" name="rc95"/>
            <p:cNvSpPr/>
            <p:nvPr/>
          </p:nvSpPr>
          <p:spPr>
            <a:xfrm>
              <a:off x="6134649" y="2969527"/>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96" name="rc96"/>
            <p:cNvSpPr/>
            <p:nvPr/>
          </p:nvSpPr>
          <p:spPr>
            <a:xfrm>
              <a:off x="6425714" y="2969527"/>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7" name="rc97"/>
            <p:cNvSpPr/>
            <p:nvPr/>
          </p:nvSpPr>
          <p:spPr>
            <a:xfrm>
              <a:off x="6716780" y="2969527"/>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8" name="rc98"/>
            <p:cNvSpPr/>
            <p:nvPr/>
          </p:nvSpPr>
          <p:spPr>
            <a:xfrm>
              <a:off x="7007845" y="2969527"/>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9" name="rc99"/>
            <p:cNvSpPr/>
            <p:nvPr/>
          </p:nvSpPr>
          <p:spPr>
            <a:xfrm>
              <a:off x="7298911" y="2969527"/>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00" name="rc100"/>
            <p:cNvSpPr/>
            <p:nvPr/>
          </p:nvSpPr>
          <p:spPr>
            <a:xfrm>
              <a:off x="7589976" y="2969527"/>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01" name="rc101"/>
            <p:cNvSpPr/>
            <p:nvPr/>
          </p:nvSpPr>
          <p:spPr>
            <a:xfrm>
              <a:off x="7881042" y="2969527"/>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2" name="rc102"/>
            <p:cNvSpPr/>
            <p:nvPr/>
          </p:nvSpPr>
          <p:spPr>
            <a:xfrm>
              <a:off x="8172107" y="2969527"/>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3" name="rc103"/>
            <p:cNvSpPr/>
            <p:nvPr/>
          </p:nvSpPr>
          <p:spPr>
            <a:xfrm>
              <a:off x="8463173" y="2969527"/>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4" name="rc104"/>
            <p:cNvSpPr/>
            <p:nvPr/>
          </p:nvSpPr>
          <p:spPr>
            <a:xfrm>
              <a:off x="8754238" y="2969527"/>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05" name="rc105"/>
            <p:cNvSpPr/>
            <p:nvPr/>
          </p:nvSpPr>
          <p:spPr>
            <a:xfrm>
              <a:off x="2059732" y="3753275"/>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6" name="rc106"/>
            <p:cNvSpPr/>
            <p:nvPr/>
          </p:nvSpPr>
          <p:spPr>
            <a:xfrm>
              <a:off x="2350797" y="3753275"/>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7" name="rc107"/>
            <p:cNvSpPr/>
            <p:nvPr/>
          </p:nvSpPr>
          <p:spPr>
            <a:xfrm>
              <a:off x="2641863" y="3753275"/>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8" name="rc108"/>
            <p:cNvSpPr/>
            <p:nvPr/>
          </p:nvSpPr>
          <p:spPr>
            <a:xfrm>
              <a:off x="2932928" y="3753275"/>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9" name="rc109"/>
            <p:cNvSpPr/>
            <p:nvPr/>
          </p:nvSpPr>
          <p:spPr>
            <a:xfrm>
              <a:off x="3223994" y="3753275"/>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10" name="rc110"/>
            <p:cNvSpPr/>
            <p:nvPr/>
          </p:nvSpPr>
          <p:spPr>
            <a:xfrm>
              <a:off x="3515059" y="3753275"/>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11" name="rc111"/>
            <p:cNvSpPr/>
            <p:nvPr/>
          </p:nvSpPr>
          <p:spPr>
            <a:xfrm>
              <a:off x="3806125" y="3753275"/>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12" name="rc112"/>
            <p:cNvSpPr/>
            <p:nvPr/>
          </p:nvSpPr>
          <p:spPr>
            <a:xfrm>
              <a:off x="4097190" y="3753275"/>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13" name="rc113"/>
            <p:cNvSpPr/>
            <p:nvPr/>
          </p:nvSpPr>
          <p:spPr>
            <a:xfrm>
              <a:off x="4388256" y="3753275"/>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4" name="rc114"/>
            <p:cNvSpPr/>
            <p:nvPr/>
          </p:nvSpPr>
          <p:spPr>
            <a:xfrm>
              <a:off x="4679321" y="3753275"/>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15" name="rc115"/>
            <p:cNvSpPr/>
            <p:nvPr/>
          </p:nvSpPr>
          <p:spPr>
            <a:xfrm>
              <a:off x="4970387" y="3753275"/>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6" name="rc116"/>
            <p:cNvSpPr/>
            <p:nvPr/>
          </p:nvSpPr>
          <p:spPr>
            <a:xfrm>
              <a:off x="5261452" y="3753275"/>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17" name="rc117"/>
            <p:cNvSpPr/>
            <p:nvPr/>
          </p:nvSpPr>
          <p:spPr>
            <a:xfrm>
              <a:off x="5552518" y="3753275"/>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18" name="rc118"/>
            <p:cNvSpPr/>
            <p:nvPr/>
          </p:nvSpPr>
          <p:spPr>
            <a:xfrm>
              <a:off x="5843583" y="3753275"/>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19" name="rc119"/>
            <p:cNvSpPr/>
            <p:nvPr/>
          </p:nvSpPr>
          <p:spPr>
            <a:xfrm>
              <a:off x="6134649" y="3753275"/>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20" name="rc120"/>
            <p:cNvSpPr/>
            <p:nvPr/>
          </p:nvSpPr>
          <p:spPr>
            <a:xfrm>
              <a:off x="6425714" y="3753275"/>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21" name="rc121"/>
            <p:cNvSpPr/>
            <p:nvPr/>
          </p:nvSpPr>
          <p:spPr>
            <a:xfrm>
              <a:off x="6716780" y="3753275"/>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22" name="rc122"/>
            <p:cNvSpPr/>
            <p:nvPr/>
          </p:nvSpPr>
          <p:spPr>
            <a:xfrm>
              <a:off x="7007845" y="3753275"/>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3" name="rc123"/>
            <p:cNvSpPr/>
            <p:nvPr/>
          </p:nvSpPr>
          <p:spPr>
            <a:xfrm>
              <a:off x="7298911" y="3753275"/>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4" name="rc124"/>
            <p:cNvSpPr/>
            <p:nvPr/>
          </p:nvSpPr>
          <p:spPr>
            <a:xfrm>
              <a:off x="7589976" y="3753275"/>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5" name="rc125"/>
            <p:cNvSpPr/>
            <p:nvPr/>
          </p:nvSpPr>
          <p:spPr>
            <a:xfrm>
              <a:off x="7881042" y="3753275"/>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6" name="rc126"/>
            <p:cNvSpPr/>
            <p:nvPr/>
          </p:nvSpPr>
          <p:spPr>
            <a:xfrm>
              <a:off x="8172107" y="3753275"/>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7" name="rc127"/>
            <p:cNvSpPr/>
            <p:nvPr/>
          </p:nvSpPr>
          <p:spPr>
            <a:xfrm>
              <a:off x="8463173" y="3753275"/>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8" name="rc128"/>
            <p:cNvSpPr/>
            <p:nvPr/>
          </p:nvSpPr>
          <p:spPr>
            <a:xfrm>
              <a:off x="8754238" y="3753275"/>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29" name="rc129"/>
            <p:cNvSpPr/>
            <p:nvPr/>
          </p:nvSpPr>
          <p:spPr>
            <a:xfrm>
              <a:off x="2059732" y="4537023"/>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0" name="rc130"/>
            <p:cNvSpPr/>
            <p:nvPr/>
          </p:nvSpPr>
          <p:spPr>
            <a:xfrm>
              <a:off x="2350797" y="4537023"/>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31" name="rc131"/>
            <p:cNvSpPr/>
            <p:nvPr/>
          </p:nvSpPr>
          <p:spPr>
            <a:xfrm>
              <a:off x="2641863" y="4537023"/>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32" name="rc132"/>
            <p:cNvSpPr/>
            <p:nvPr/>
          </p:nvSpPr>
          <p:spPr>
            <a:xfrm>
              <a:off x="2932928" y="4537023"/>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3" name="rc133"/>
            <p:cNvSpPr/>
            <p:nvPr/>
          </p:nvSpPr>
          <p:spPr>
            <a:xfrm>
              <a:off x="3223994" y="4537023"/>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4" name="rc134"/>
            <p:cNvSpPr/>
            <p:nvPr/>
          </p:nvSpPr>
          <p:spPr>
            <a:xfrm>
              <a:off x="3515059" y="4537023"/>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5" name="rc135"/>
            <p:cNvSpPr/>
            <p:nvPr/>
          </p:nvSpPr>
          <p:spPr>
            <a:xfrm>
              <a:off x="3806125" y="4537023"/>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6" name="rc136"/>
            <p:cNvSpPr/>
            <p:nvPr/>
          </p:nvSpPr>
          <p:spPr>
            <a:xfrm>
              <a:off x="4097190" y="4537023"/>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7" name="rc137"/>
            <p:cNvSpPr/>
            <p:nvPr/>
          </p:nvSpPr>
          <p:spPr>
            <a:xfrm>
              <a:off x="4388256" y="4537023"/>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8" name="rc138"/>
            <p:cNvSpPr/>
            <p:nvPr/>
          </p:nvSpPr>
          <p:spPr>
            <a:xfrm>
              <a:off x="4679321" y="4537023"/>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9" name="rc139"/>
            <p:cNvSpPr/>
            <p:nvPr/>
          </p:nvSpPr>
          <p:spPr>
            <a:xfrm>
              <a:off x="4970387" y="4537023"/>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0" name="rc140"/>
            <p:cNvSpPr/>
            <p:nvPr/>
          </p:nvSpPr>
          <p:spPr>
            <a:xfrm>
              <a:off x="5261452" y="4537023"/>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1" name="rc141"/>
            <p:cNvSpPr/>
            <p:nvPr/>
          </p:nvSpPr>
          <p:spPr>
            <a:xfrm>
              <a:off x="5552518" y="4537023"/>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2" name="rc142"/>
            <p:cNvSpPr/>
            <p:nvPr/>
          </p:nvSpPr>
          <p:spPr>
            <a:xfrm>
              <a:off x="5843583" y="4537023"/>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3" name="rc143"/>
            <p:cNvSpPr/>
            <p:nvPr/>
          </p:nvSpPr>
          <p:spPr>
            <a:xfrm>
              <a:off x="6134649" y="4537023"/>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44" name="rc144"/>
            <p:cNvSpPr/>
            <p:nvPr/>
          </p:nvSpPr>
          <p:spPr>
            <a:xfrm>
              <a:off x="6425714" y="4537023"/>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45" name="rc145"/>
            <p:cNvSpPr/>
            <p:nvPr/>
          </p:nvSpPr>
          <p:spPr>
            <a:xfrm>
              <a:off x="6716780" y="4537023"/>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46" name="rc146"/>
            <p:cNvSpPr/>
            <p:nvPr/>
          </p:nvSpPr>
          <p:spPr>
            <a:xfrm>
              <a:off x="7007845" y="4537023"/>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47" name="rc147"/>
            <p:cNvSpPr/>
            <p:nvPr/>
          </p:nvSpPr>
          <p:spPr>
            <a:xfrm>
              <a:off x="7298911" y="4537023"/>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48" name="rc148"/>
            <p:cNvSpPr/>
            <p:nvPr/>
          </p:nvSpPr>
          <p:spPr>
            <a:xfrm>
              <a:off x="7589976" y="4537023"/>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49" name="rc149"/>
            <p:cNvSpPr/>
            <p:nvPr/>
          </p:nvSpPr>
          <p:spPr>
            <a:xfrm>
              <a:off x="7881042" y="4537023"/>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50" name="rc150"/>
            <p:cNvSpPr/>
            <p:nvPr/>
          </p:nvSpPr>
          <p:spPr>
            <a:xfrm>
              <a:off x="8172107" y="4537023"/>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51" name="rc151"/>
            <p:cNvSpPr/>
            <p:nvPr/>
          </p:nvSpPr>
          <p:spPr>
            <a:xfrm>
              <a:off x="8463173" y="4537023"/>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52" name="rc152"/>
            <p:cNvSpPr/>
            <p:nvPr/>
          </p:nvSpPr>
          <p:spPr>
            <a:xfrm>
              <a:off x="8754238" y="4537023"/>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53" name="rc153"/>
            <p:cNvSpPr/>
            <p:nvPr/>
          </p:nvSpPr>
          <p:spPr>
            <a:xfrm>
              <a:off x="3515059" y="4145149"/>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4" name="rc154"/>
            <p:cNvSpPr/>
            <p:nvPr/>
          </p:nvSpPr>
          <p:spPr>
            <a:xfrm>
              <a:off x="3806125" y="4145149"/>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55" name="rc155"/>
            <p:cNvSpPr/>
            <p:nvPr/>
          </p:nvSpPr>
          <p:spPr>
            <a:xfrm>
              <a:off x="4097190" y="4145149"/>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56" name="rc156"/>
            <p:cNvSpPr/>
            <p:nvPr/>
          </p:nvSpPr>
          <p:spPr>
            <a:xfrm>
              <a:off x="4388256" y="4145149"/>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7" name="rc157"/>
            <p:cNvSpPr/>
            <p:nvPr/>
          </p:nvSpPr>
          <p:spPr>
            <a:xfrm>
              <a:off x="4679321" y="4145149"/>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58" name="rc158"/>
            <p:cNvSpPr/>
            <p:nvPr/>
          </p:nvSpPr>
          <p:spPr>
            <a:xfrm>
              <a:off x="4970387" y="4145149"/>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59" name="rc159"/>
            <p:cNvSpPr/>
            <p:nvPr/>
          </p:nvSpPr>
          <p:spPr>
            <a:xfrm>
              <a:off x="5261452" y="4145149"/>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0" name="rc160"/>
            <p:cNvSpPr/>
            <p:nvPr/>
          </p:nvSpPr>
          <p:spPr>
            <a:xfrm>
              <a:off x="5552518" y="4145149"/>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1" name="rc161"/>
            <p:cNvSpPr/>
            <p:nvPr/>
          </p:nvSpPr>
          <p:spPr>
            <a:xfrm>
              <a:off x="5843583" y="4145149"/>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2" name="rc162"/>
            <p:cNvSpPr/>
            <p:nvPr/>
          </p:nvSpPr>
          <p:spPr>
            <a:xfrm>
              <a:off x="6134649" y="4145149"/>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3" name="rc163"/>
            <p:cNvSpPr/>
            <p:nvPr/>
          </p:nvSpPr>
          <p:spPr>
            <a:xfrm>
              <a:off x="6425714" y="4145149"/>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64" name="rc164"/>
            <p:cNvSpPr/>
            <p:nvPr/>
          </p:nvSpPr>
          <p:spPr>
            <a:xfrm>
              <a:off x="6716780" y="4145149"/>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5" name="rc165"/>
            <p:cNvSpPr/>
            <p:nvPr/>
          </p:nvSpPr>
          <p:spPr>
            <a:xfrm>
              <a:off x="7007845" y="4145149"/>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6" name="rc166"/>
            <p:cNvSpPr/>
            <p:nvPr/>
          </p:nvSpPr>
          <p:spPr>
            <a:xfrm>
              <a:off x="7298911" y="4145149"/>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7" name="rc167"/>
            <p:cNvSpPr/>
            <p:nvPr/>
          </p:nvSpPr>
          <p:spPr>
            <a:xfrm>
              <a:off x="7589976" y="4145149"/>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68" name="rc168"/>
            <p:cNvSpPr/>
            <p:nvPr/>
          </p:nvSpPr>
          <p:spPr>
            <a:xfrm>
              <a:off x="7881042" y="4145149"/>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9" name="rc169"/>
            <p:cNvSpPr/>
            <p:nvPr/>
          </p:nvSpPr>
          <p:spPr>
            <a:xfrm>
              <a:off x="8172107" y="4145149"/>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70" name="rc170"/>
            <p:cNvSpPr/>
            <p:nvPr/>
          </p:nvSpPr>
          <p:spPr>
            <a:xfrm>
              <a:off x="8463173" y="4145149"/>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71" name="rc171"/>
            <p:cNvSpPr/>
            <p:nvPr/>
          </p:nvSpPr>
          <p:spPr>
            <a:xfrm>
              <a:off x="8754238" y="4145149"/>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72" name="rc172"/>
            <p:cNvSpPr/>
            <p:nvPr/>
          </p:nvSpPr>
          <p:spPr>
            <a:xfrm>
              <a:off x="2059732" y="1206093"/>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3" name="rc173"/>
            <p:cNvSpPr/>
            <p:nvPr/>
          </p:nvSpPr>
          <p:spPr>
            <a:xfrm>
              <a:off x="2350797" y="1206093"/>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4" name="rc174"/>
            <p:cNvSpPr/>
            <p:nvPr/>
          </p:nvSpPr>
          <p:spPr>
            <a:xfrm>
              <a:off x="2641863" y="1206093"/>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5" name="rc175"/>
            <p:cNvSpPr/>
            <p:nvPr/>
          </p:nvSpPr>
          <p:spPr>
            <a:xfrm>
              <a:off x="2932928" y="1206093"/>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6" name="rc176"/>
            <p:cNvSpPr/>
            <p:nvPr/>
          </p:nvSpPr>
          <p:spPr>
            <a:xfrm>
              <a:off x="3223994" y="1206093"/>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7" name="rc177"/>
            <p:cNvSpPr/>
            <p:nvPr/>
          </p:nvSpPr>
          <p:spPr>
            <a:xfrm>
              <a:off x="3515059" y="1206093"/>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3806125" y="1206093"/>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9" name="rc179"/>
            <p:cNvSpPr/>
            <p:nvPr/>
          </p:nvSpPr>
          <p:spPr>
            <a:xfrm>
              <a:off x="4097190" y="1206093"/>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0" name="rc180"/>
            <p:cNvSpPr/>
            <p:nvPr/>
          </p:nvSpPr>
          <p:spPr>
            <a:xfrm>
              <a:off x="4388256" y="1206093"/>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1" name="rc181"/>
            <p:cNvSpPr/>
            <p:nvPr/>
          </p:nvSpPr>
          <p:spPr>
            <a:xfrm>
              <a:off x="4679321" y="1206093"/>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2" name="rc182"/>
            <p:cNvSpPr/>
            <p:nvPr/>
          </p:nvSpPr>
          <p:spPr>
            <a:xfrm>
              <a:off x="4970387" y="1206093"/>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3" name="rc183"/>
            <p:cNvSpPr/>
            <p:nvPr/>
          </p:nvSpPr>
          <p:spPr>
            <a:xfrm>
              <a:off x="5261452" y="1206093"/>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4" name="rc184"/>
            <p:cNvSpPr/>
            <p:nvPr/>
          </p:nvSpPr>
          <p:spPr>
            <a:xfrm>
              <a:off x="5552518" y="1206093"/>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5" name="rc185"/>
            <p:cNvSpPr/>
            <p:nvPr/>
          </p:nvSpPr>
          <p:spPr>
            <a:xfrm>
              <a:off x="5843583" y="1206093"/>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86" name="rc186"/>
            <p:cNvSpPr/>
            <p:nvPr/>
          </p:nvSpPr>
          <p:spPr>
            <a:xfrm>
              <a:off x="6134649" y="1206093"/>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7" name="rc187"/>
            <p:cNvSpPr/>
            <p:nvPr/>
          </p:nvSpPr>
          <p:spPr>
            <a:xfrm>
              <a:off x="6425714" y="1206093"/>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6716780" y="1206093"/>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9" name="rc189"/>
            <p:cNvSpPr/>
            <p:nvPr/>
          </p:nvSpPr>
          <p:spPr>
            <a:xfrm>
              <a:off x="7007845" y="1206093"/>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7298911" y="1206093"/>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1" name="rc191"/>
            <p:cNvSpPr/>
            <p:nvPr/>
          </p:nvSpPr>
          <p:spPr>
            <a:xfrm>
              <a:off x="7589976" y="1206093"/>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2" name="rc192"/>
            <p:cNvSpPr/>
            <p:nvPr/>
          </p:nvSpPr>
          <p:spPr>
            <a:xfrm>
              <a:off x="7881042" y="1206093"/>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3" name="rc193"/>
            <p:cNvSpPr/>
            <p:nvPr/>
          </p:nvSpPr>
          <p:spPr>
            <a:xfrm>
              <a:off x="8172107" y="1206093"/>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4" name="rc194"/>
            <p:cNvSpPr/>
            <p:nvPr/>
          </p:nvSpPr>
          <p:spPr>
            <a:xfrm>
              <a:off x="8463173" y="1206093"/>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5" name="rc195"/>
            <p:cNvSpPr/>
            <p:nvPr/>
          </p:nvSpPr>
          <p:spPr>
            <a:xfrm>
              <a:off x="8754238" y="1206093"/>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6" name="rc196"/>
            <p:cNvSpPr/>
            <p:nvPr/>
          </p:nvSpPr>
          <p:spPr>
            <a:xfrm>
              <a:off x="2059732" y="4341086"/>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7" name="rc197"/>
            <p:cNvSpPr/>
            <p:nvPr/>
          </p:nvSpPr>
          <p:spPr>
            <a:xfrm>
              <a:off x="2350797" y="4341086"/>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8" name="rc198"/>
            <p:cNvSpPr/>
            <p:nvPr/>
          </p:nvSpPr>
          <p:spPr>
            <a:xfrm>
              <a:off x="2641863" y="4341086"/>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9" name="rc199"/>
            <p:cNvSpPr/>
            <p:nvPr/>
          </p:nvSpPr>
          <p:spPr>
            <a:xfrm>
              <a:off x="2932928" y="4341086"/>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0" name="rc200"/>
            <p:cNvSpPr/>
            <p:nvPr/>
          </p:nvSpPr>
          <p:spPr>
            <a:xfrm>
              <a:off x="3223994" y="4341086"/>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1" name="rc201"/>
            <p:cNvSpPr/>
            <p:nvPr/>
          </p:nvSpPr>
          <p:spPr>
            <a:xfrm>
              <a:off x="3515059" y="4341086"/>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2" name="rc202"/>
            <p:cNvSpPr/>
            <p:nvPr/>
          </p:nvSpPr>
          <p:spPr>
            <a:xfrm>
              <a:off x="3806125" y="4341086"/>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3" name="rc203"/>
            <p:cNvSpPr/>
            <p:nvPr/>
          </p:nvSpPr>
          <p:spPr>
            <a:xfrm>
              <a:off x="4097190" y="4341086"/>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04" name="rc204"/>
            <p:cNvSpPr/>
            <p:nvPr/>
          </p:nvSpPr>
          <p:spPr>
            <a:xfrm>
              <a:off x="4388256" y="4341086"/>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05" name="rc205"/>
            <p:cNvSpPr/>
            <p:nvPr/>
          </p:nvSpPr>
          <p:spPr>
            <a:xfrm>
              <a:off x="4679321" y="4341086"/>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06" name="rc206"/>
            <p:cNvSpPr/>
            <p:nvPr/>
          </p:nvSpPr>
          <p:spPr>
            <a:xfrm>
              <a:off x="4970387" y="4341086"/>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07" name="rc207"/>
            <p:cNvSpPr/>
            <p:nvPr/>
          </p:nvSpPr>
          <p:spPr>
            <a:xfrm>
              <a:off x="5261452" y="4341086"/>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08" name="rc208"/>
            <p:cNvSpPr/>
            <p:nvPr/>
          </p:nvSpPr>
          <p:spPr>
            <a:xfrm>
              <a:off x="5552518" y="4341086"/>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09" name="rc209"/>
            <p:cNvSpPr/>
            <p:nvPr/>
          </p:nvSpPr>
          <p:spPr>
            <a:xfrm>
              <a:off x="5843583" y="4341086"/>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10" name="rc210"/>
            <p:cNvSpPr/>
            <p:nvPr/>
          </p:nvSpPr>
          <p:spPr>
            <a:xfrm>
              <a:off x="6134649" y="4341086"/>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1" name="rc211"/>
            <p:cNvSpPr/>
            <p:nvPr/>
          </p:nvSpPr>
          <p:spPr>
            <a:xfrm>
              <a:off x="6425714" y="4341086"/>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12" name="rc212"/>
            <p:cNvSpPr/>
            <p:nvPr/>
          </p:nvSpPr>
          <p:spPr>
            <a:xfrm>
              <a:off x="6716780" y="4341086"/>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13" name="rc213"/>
            <p:cNvSpPr/>
            <p:nvPr/>
          </p:nvSpPr>
          <p:spPr>
            <a:xfrm>
              <a:off x="7007845" y="4341086"/>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4" name="rc214"/>
            <p:cNvSpPr/>
            <p:nvPr/>
          </p:nvSpPr>
          <p:spPr>
            <a:xfrm>
              <a:off x="7298911" y="4341086"/>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5" name="rc215"/>
            <p:cNvSpPr/>
            <p:nvPr/>
          </p:nvSpPr>
          <p:spPr>
            <a:xfrm>
              <a:off x="7589976" y="4341086"/>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6" name="rc216"/>
            <p:cNvSpPr/>
            <p:nvPr/>
          </p:nvSpPr>
          <p:spPr>
            <a:xfrm>
              <a:off x="7881042" y="4341086"/>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7" name="rc217"/>
            <p:cNvSpPr/>
            <p:nvPr/>
          </p:nvSpPr>
          <p:spPr>
            <a:xfrm>
              <a:off x="8172107" y="4341086"/>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8" name="rc218"/>
            <p:cNvSpPr/>
            <p:nvPr/>
          </p:nvSpPr>
          <p:spPr>
            <a:xfrm>
              <a:off x="8463173" y="4341086"/>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9" name="rc219"/>
            <p:cNvSpPr/>
            <p:nvPr/>
          </p:nvSpPr>
          <p:spPr>
            <a:xfrm>
              <a:off x="8754238" y="4341086"/>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0" name="rc220"/>
            <p:cNvSpPr/>
            <p:nvPr/>
          </p:nvSpPr>
          <p:spPr>
            <a:xfrm>
              <a:off x="2059732" y="1793904"/>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1" name="rc221"/>
            <p:cNvSpPr/>
            <p:nvPr/>
          </p:nvSpPr>
          <p:spPr>
            <a:xfrm>
              <a:off x="2350797" y="1793904"/>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22" name="rc222"/>
            <p:cNvSpPr/>
            <p:nvPr/>
          </p:nvSpPr>
          <p:spPr>
            <a:xfrm>
              <a:off x="2641863" y="1793904"/>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23" name="rc223"/>
            <p:cNvSpPr/>
            <p:nvPr/>
          </p:nvSpPr>
          <p:spPr>
            <a:xfrm>
              <a:off x="2932928" y="1793904"/>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24" name="rc224"/>
            <p:cNvSpPr/>
            <p:nvPr/>
          </p:nvSpPr>
          <p:spPr>
            <a:xfrm>
              <a:off x="3223994" y="1793904"/>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25" name="rc225"/>
            <p:cNvSpPr/>
            <p:nvPr/>
          </p:nvSpPr>
          <p:spPr>
            <a:xfrm>
              <a:off x="3515059" y="1793904"/>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26" name="rc226"/>
            <p:cNvSpPr/>
            <p:nvPr/>
          </p:nvSpPr>
          <p:spPr>
            <a:xfrm>
              <a:off x="3806125" y="1793904"/>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27" name="rc227"/>
            <p:cNvSpPr/>
            <p:nvPr/>
          </p:nvSpPr>
          <p:spPr>
            <a:xfrm>
              <a:off x="4097190" y="1793904"/>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8" name="rc228"/>
            <p:cNvSpPr/>
            <p:nvPr/>
          </p:nvSpPr>
          <p:spPr>
            <a:xfrm>
              <a:off x="4388256" y="1793904"/>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9" name="rc229"/>
            <p:cNvSpPr/>
            <p:nvPr/>
          </p:nvSpPr>
          <p:spPr>
            <a:xfrm>
              <a:off x="4679321" y="1793904"/>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0" name="rc230"/>
            <p:cNvSpPr/>
            <p:nvPr/>
          </p:nvSpPr>
          <p:spPr>
            <a:xfrm>
              <a:off x="4970387" y="1793904"/>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1" name="rc231"/>
            <p:cNvSpPr/>
            <p:nvPr/>
          </p:nvSpPr>
          <p:spPr>
            <a:xfrm>
              <a:off x="5261452" y="1793904"/>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2" name="rc232"/>
            <p:cNvSpPr/>
            <p:nvPr/>
          </p:nvSpPr>
          <p:spPr>
            <a:xfrm>
              <a:off x="5552518" y="1793904"/>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33" name="rc233"/>
            <p:cNvSpPr/>
            <p:nvPr/>
          </p:nvSpPr>
          <p:spPr>
            <a:xfrm>
              <a:off x="5843583" y="1793904"/>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4" name="rc234"/>
            <p:cNvSpPr/>
            <p:nvPr/>
          </p:nvSpPr>
          <p:spPr>
            <a:xfrm>
              <a:off x="6134649" y="1793904"/>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5" name="rc235"/>
            <p:cNvSpPr/>
            <p:nvPr/>
          </p:nvSpPr>
          <p:spPr>
            <a:xfrm>
              <a:off x="6425714" y="1793904"/>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6" name="rc236"/>
            <p:cNvSpPr/>
            <p:nvPr/>
          </p:nvSpPr>
          <p:spPr>
            <a:xfrm>
              <a:off x="6716780" y="1793904"/>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7" name="rc237"/>
            <p:cNvSpPr/>
            <p:nvPr/>
          </p:nvSpPr>
          <p:spPr>
            <a:xfrm>
              <a:off x="7007845" y="1793904"/>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8" name="rc238"/>
            <p:cNvSpPr/>
            <p:nvPr/>
          </p:nvSpPr>
          <p:spPr>
            <a:xfrm>
              <a:off x="7298911" y="1793904"/>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9" name="rc239"/>
            <p:cNvSpPr/>
            <p:nvPr/>
          </p:nvSpPr>
          <p:spPr>
            <a:xfrm>
              <a:off x="7589976" y="1793904"/>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0" name="rc240"/>
            <p:cNvSpPr/>
            <p:nvPr/>
          </p:nvSpPr>
          <p:spPr>
            <a:xfrm>
              <a:off x="7881042" y="1793904"/>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1" name="rc241"/>
            <p:cNvSpPr/>
            <p:nvPr/>
          </p:nvSpPr>
          <p:spPr>
            <a:xfrm>
              <a:off x="8172107" y="1793904"/>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2" name="rc242"/>
            <p:cNvSpPr/>
            <p:nvPr/>
          </p:nvSpPr>
          <p:spPr>
            <a:xfrm>
              <a:off x="8463173" y="1793904"/>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3" name="rc243"/>
            <p:cNvSpPr/>
            <p:nvPr/>
          </p:nvSpPr>
          <p:spPr>
            <a:xfrm>
              <a:off x="8754238" y="1793904"/>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4" name="rc244"/>
            <p:cNvSpPr/>
            <p:nvPr/>
          </p:nvSpPr>
          <p:spPr>
            <a:xfrm>
              <a:off x="2059732" y="4928898"/>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5" name="rc245"/>
            <p:cNvSpPr/>
            <p:nvPr/>
          </p:nvSpPr>
          <p:spPr>
            <a:xfrm>
              <a:off x="2350797" y="4928898"/>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6" name="rc246"/>
            <p:cNvSpPr/>
            <p:nvPr/>
          </p:nvSpPr>
          <p:spPr>
            <a:xfrm>
              <a:off x="2641863" y="4928898"/>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7" name="rc247"/>
            <p:cNvSpPr/>
            <p:nvPr/>
          </p:nvSpPr>
          <p:spPr>
            <a:xfrm>
              <a:off x="2932928" y="4928898"/>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8" name="rc248"/>
            <p:cNvSpPr/>
            <p:nvPr/>
          </p:nvSpPr>
          <p:spPr>
            <a:xfrm>
              <a:off x="3223994" y="4928898"/>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9" name="rc249"/>
            <p:cNvSpPr/>
            <p:nvPr/>
          </p:nvSpPr>
          <p:spPr>
            <a:xfrm>
              <a:off x="3515059" y="4928898"/>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0" name="rc250"/>
            <p:cNvSpPr/>
            <p:nvPr/>
          </p:nvSpPr>
          <p:spPr>
            <a:xfrm>
              <a:off x="3806125" y="4928898"/>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1" name="rc251"/>
            <p:cNvSpPr/>
            <p:nvPr/>
          </p:nvSpPr>
          <p:spPr>
            <a:xfrm>
              <a:off x="4097190" y="4928898"/>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2" name="rc252"/>
            <p:cNvSpPr/>
            <p:nvPr/>
          </p:nvSpPr>
          <p:spPr>
            <a:xfrm>
              <a:off x="4388256" y="4928898"/>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3" name="rc253"/>
            <p:cNvSpPr/>
            <p:nvPr/>
          </p:nvSpPr>
          <p:spPr>
            <a:xfrm>
              <a:off x="4679321" y="4928898"/>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4" name="rc254"/>
            <p:cNvSpPr/>
            <p:nvPr/>
          </p:nvSpPr>
          <p:spPr>
            <a:xfrm>
              <a:off x="4970387" y="4928898"/>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55" name="rc255"/>
            <p:cNvSpPr/>
            <p:nvPr/>
          </p:nvSpPr>
          <p:spPr>
            <a:xfrm>
              <a:off x="5261452" y="4928898"/>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6" name="rc256"/>
            <p:cNvSpPr/>
            <p:nvPr/>
          </p:nvSpPr>
          <p:spPr>
            <a:xfrm>
              <a:off x="5552518" y="4928898"/>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7" name="rc257"/>
            <p:cNvSpPr/>
            <p:nvPr/>
          </p:nvSpPr>
          <p:spPr>
            <a:xfrm>
              <a:off x="5843583" y="4928898"/>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8" name="rc258"/>
            <p:cNvSpPr/>
            <p:nvPr/>
          </p:nvSpPr>
          <p:spPr>
            <a:xfrm>
              <a:off x="6134649" y="4928898"/>
              <a:ext cx="29106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59" name="rc259"/>
            <p:cNvSpPr/>
            <p:nvPr/>
          </p:nvSpPr>
          <p:spPr>
            <a:xfrm>
              <a:off x="6425714" y="4928898"/>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0" name="rc260"/>
            <p:cNvSpPr/>
            <p:nvPr/>
          </p:nvSpPr>
          <p:spPr>
            <a:xfrm>
              <a:off x="6716780" y="4928898"/>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1" name="rc261"/>
            <p:cNvSpPr/>
            <p:nvPr/>
          </p:nvSpPr>
          <p:spPr>
            <a:xfrm>
              <a:off x="7007845" y="4928898"/>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2" name="rc262"/>
            <p:cNvSpPr/>
            <p:nvPr/>
          </p:nvSpPr>
          <p:spPr>
            <a:xfrm>
              <a:off x="7298911" y="4928898"/>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3" name="rc263"/>
            <p:cNvSpPr/>
            <p:nvPr/>
          </p:nvSpPr>
          <p:spPr>
            <a:xfrm>
              <a:off x="7589976" y="4928898"/>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4" name="rc264"/>
            <p:cNvSpPr/>
            <p:nvPr/>
          </p:nvSpPr>
          <p:spPr>
            <a:xfrm>
              <a:off x="7881042" y="4928898"/>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5" name="rc265"/>
            <p:cNvSpPr/>
            <p:nvPr/>
          </p:nvSpPr>
          <p:spPr>
            <a:xfrm>
              <a:off x="8172107" y="4928898"/>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6" name="rc266"/>
            <p:cNvSpPr/>
            <p:nvPr/>
          </p:nvSpPr>
          <p:spPr>
            <a:xfrm>
              <a:off x="8463173" y="4928898"/>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7" name="rc267"/>
            <p:cNvSpPr/>
            <p:nvPr/>
          </p:nvSpPr>
          <p:spPr>
            <a:xfrm>
              <a:off x="8754238" y="4928898"/>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8" name="rc268"/>
            <p:cNvSpPr/>
            <p:nvPr/>
          </p:nvSpPr>
          <p:spPr>
            <a:xfrm>
              <a:off x="2059732" y="1402030"/>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9" name="rc269"/>
            <p:cNvSpPr/>
            <p:nvPr/>
          </p:nvSpPr>
          <p:spPr>
            <a:xfrm>
              <a:off x="2350797" y="1402030"/>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0" name="rc270"/>
            <p:cNvSpPr/>
            <p:nvPr/>
          </p:nvSpPr>
          <p:spPr>
            <a:xfrm>
              <a:off x="2641863" y="1402030"/>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1" name="rc271"/>
            <p:cNvSpPr/>
            <p:nvPr/>
          </p:nvSpPr>
          <p:spPr>
            <a:xfrm>
              <a:off x="2932928" y="1402030"/>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2" name="rc272"/>
            <p:cNvSpPr/>
            <p:nvPr/>
          </p:nvSpPr>
          <p:spPr>
            <a:xfrm>
              <a:off x="3223994" y="1402030"/>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3" name="rc273"/>
            <p:cNvSpPr/>
            <p:nvPr/>
          </p:nvSpPr>
          <p:spPr>
            <a:xfrm>
              <a:off x="3515059" y="1402030"/>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4" name="rc274"/>
            <p:cNvSpPr/>
            <p:nvPr/>
          </p:nvSpPr>
          <p:spPr>
            <a:xfrm>
              <a:off x="3806125" y="1402030"/>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5" name="rc275"/>
            <p:cNvSpPr/>
            <p:nvPr/>
          </p:nvSpPr>
          <p:spPr>
            <a:xfrm>
              <a:off x="4097190" y="1402030"/>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6" name="rc276"/>
            <p:cNvSpPr/>
            <p:nvPr/>
          </p:nvSpPr>
          <p:spPr>
            <a:xfrm>
              <a:off x="4388256" y="1402030"/>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7" name="rc277"/>
            <p:cNvSpPr/>
            <p:nvPr/>
          </p:nvSpPr>
          <p:spPr>
            <a:xfrm>
              <a:off x="4679321" y="1402030"/>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8" name="rc278"/>
            <p:cNvSpPr/>
            <p:nvPr/>
          </p:nvSpPr>
          <p:spPr>
            <a:xfrm>
              <a:off x="4970387" y="1402030"/>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9" name="rc279"/>
            <p:cNvSpPr/>
            <p:nvPr/>
          </p:nvSpPr>
          <p:spPr>
            <a:xfrm>
              <a:off x="5261452" y="1402030"/>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0" name="rc280"/>
            <p:cNvSpPr/>
            <p:nvPr/>
          </p:nvSpPr>
          <p:spPr>
            <a:xfrm>
              <a:off x="5552518" y="1402030"/>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1" name="rc281"/>
            <p:cNvSpPr/>
            <p:nvPr/>
          </p:nvSpPr>
          <p:spPr>
            <a:xfrm>
              <a:off x="5843583" y="1402030"/>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2" name="rc282"/>
            <p:cNvSpPr/>
            <p:nvPr/>
          </p:nvSpPr>
          <p:spPr>
            <a:xfrm>
              <a:off x="6134649" y="1402030"/>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3" name="rc283"/>
            <p:cNvSpPr/>
            <p:nvPr/>
          </p:nvSpPr>
          <p:spPr>
            <a:xfrm>
              <a:off x="6425714" y="1402030"/>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4" name="rc284"/>
            <p:cNvSpPr/>
            <p:nvPr/>
          </p:nvSpPr>
          <p:spPr>
            <a:xfrm>
              <a:off x="6716780" y="1402030"/>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5" name="rc285"/>
            <p:cNvSpPr/>
            <p:nvPr/>
          </p:nvSpPr>
          <p:spPr>
            <a:xfrm>
              <a:off x="7007845" y="1402030"/>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86" name="rc286"/>
            <p:cNvSpPr/>
            <p:nvPr/>
          </p:nvSpPr>
          <p:spPr>
            <a:xfrm>
              <a:off x="7298911" y="1402030"/>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7" name="rc287"/>
            <p:cNvSpPr/>
            <p:nvPr/>
          </p:nvSpPr>
          <p:spPr>
            <a:xfrm>
              <a:off x="7589976" y="1402030"/>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88" name="rc288"/>
            <p:cNvSpPr/>
            <p:nvPr/>
          </p:nvSpPr>
          <p:spPr>
            <a:xfrm>
              <a:off x="7881042" y="1402030"/>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89" name="rc289"/>
            <p:cNvSpPr/>
            <p:nvPr/>
          </p:nvSpPr>
          <p:spPr>
            <a:xfrm>
              <a:off x="8172107" y="1402030"/>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90" name="rc290"/>
            <p:cNvSpPr/>
            <p:nvPr/>
          </p:nvSpPr>
          <p:spPr>
            <a:xfrm>
              <a:off x="8463173" y="1402030"/>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91" name="rc291"/>
            <p:cNvSpPr/>
            <p:nvPr/>
          </p:nvSpPr>
          <p:spPr>
            <a:xfrm>
              <a:off x="8754238" y="1402030"/>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92" name="rc292"/>
            <p:cNvSpPr/>
            <p:nvPr/>
          </p:nvSpPr>
          <p:spPr>
            <a:xfrm>
              <a:off x="2059732" y="2773589"/>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3" name="rc293"/>
            <p:cNvSpPr/>
            <p:nvPr/>
          </p:nvSpPr>
          <p:spPr>
            <a:xfrm>
              <a:off x="2350797" y="2773589"/>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4" name="rc294"/>
            <p:cNvSpPr/>
            <p:nvPr/>
          </p:nvSpPr>
          <p:spPr>
            <a:xfrm>
              <a:off x="2641863" y="2773589"/>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5" name="rc295"/>
            <p:cNvSpPr/>
            <p:nvPr/>
          </p:nvSpPr>
          <p:spPr>
            <a:xfrm>
              <a:off x="2932928" y="2773589"/>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6" name="rc296"/>
            <p:cNvSpPr/>
            <p:nvPr/>
          </p:nvSpPr>
          <p:spPr>
            <a:xfrm>
              <a:off x="3223994" y="2773589"/>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97" name="rc297"/>
            <p:cNvSpPr/>
            <p:nvPr/>
          </p:nvSpPr>
          <p:spPr>
            <a:xfrm>
              <a:off x="3515059" y="2773589"/>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98" name="rc298"/>
            <p:cNvSpPr/>
            <p:nvPr/>
          </p:nvSpPr>
          <p:spPr>
            <a:xfrm>
              <a:off x="3806125" y="2773589"/>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99" name="rc299"/>
            <p:cNvSpPr/>
            <p:nvPr/>
          </p:nvSpPr>
          <p:spPr>
            <a:xfrm>
              <a:off x="4097190" y="2773589"/>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0" name="rc300"/>
            <p:cNvSpPr/>
            <p:nvPr/>
          </p:nvSpPr>
          <p:spPr>
            <a:xfrm>
              <a:off x="4388256" y="2773589"/>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01" name="rc301"/>
            <p:cNvSpPr/>
            <p:nvPr/>
          </p:nvSpPr>
          <p:spPr>
            <a:xfrm>
              <a:off x="4679321" y="2773589"/>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2" name="rc302"/>
            <p:cNvSpPr/>
            <p:nvPr/>
          </p:nvSpPr>
          <p:spPr>
            <a:xfrm>
              <a:off x="4970387" y="2773589"/>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03" name="rc303"/>
            <p:cNvSpPr/>
            <p:nvPr/>
          </p:nvSpPr>
          <p:spPr>
            <a:xfrm>
              <a:off x="5261452" y="2773589"/>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04" name="rc304"/>
            <p:cNvSpPr/>
            <p:nvPr/>
          </p:nvSpPr>
          <p:spPr>
            <a:xfrm>
              <a:off x="5552518" y="2773589"/>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5" name="rc305"/>
            <p:cNvSpPr/>
            <p:nvPr/>
          </p:nvSpPr>
          <p:spPr>
            <a:xfrm>
              <a:off x="5843583" y="2773589"/>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06" name="rc306"/>
            <p:cNvSpPr/>
            <p:nvPr/>
          </p:nvSpPr>
          <p:spPr>
            <a:xfrm>
              <a:off x="6134649" y="2773589"/>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07" name="rc307"/>
            <p:cNvSpPr/>
            <p:nvPr/>
          </p:nvSpPr>
          <p:spPr>
            <a:xfrm>
              <a:off x="6425714" y="2773589"/>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08" name="rc308"/>
            <p:cNvSpPr/>
            <p:nvPr/>
          </p:nvSpPr>
          <p:spPr>
            <a:xfrm>
              <a:off x="6716780" y="2773589"/>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09" name="rc309"/>
            <p:cNvSpPr/>
            <p:nvPr/>
          </p:nvSpPr>
          <p:spPr>
            <a:xfrm>
              <a:off x="7007845" y="2773589"/>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10" name="rc310"/>
            <p:cNvSpPr/>
            <p:nvPr/>
          </p:nvSpPr>
          <p:spPr>
            <a:xfrm>
              <a:off x="7298911" y="2773589"/>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11" name="rc311"/>
            <p:cNvSpPr/>
            <p:nvPr/>
          </p:nvSpPr>
          <p:spPr>
            <a:xfrm>
              <a:off x="7589976" y="2773589"/>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12" name="rc312"/>
            <p:cNvSpPr/>
            <p:nvPr/>
          </p:nvSpPr>
          <p:spPr>
            <a:xfrm>
              <a:off x="7881042" y="2773589"/>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13" name="rc313"/>
            <p:cNvSpPr/>
            <p:nvPr/>
          </p:nvSpPr>
          <p:spPr>
            <a:xfrm>
              <a:off x="8172107" y="2773589"/>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14" name="rc314"/>
            <p:cNvSpPr/>
            <p:nvPr/>
          </p:nvSpPr>
          <p:spPr>
            <a:xfrm>
              <a:off x="8463173" y="2773589"/>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15" name="rc315"/>
            <p:cNvSpPr/>
            <p:nvPr/>
          </p:nvSpPr>
          <p:spPr>
            <a:xfrm>
              <a:off x="8754238" y="2773589"/>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16" name="rc316"/>
            <p:cNvSpPr/>
            <p:nvPr/>
          </p:nvSpPr>
          <p:spPr>
            <a:xfrm>
              <a:off x="2059732" y="4732960"/>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7" name="rc317"/>
            <p:cNvSpPr/>
            <p:nvPr/>
          </p:nvSpPr>
          <p:spPr>
            <a:xfrm>
              <a:off x="2350797" y="4732960"/>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8" name="rc318"/>
            <p:cNvSpPr/>
            <p:nvPr/>
          </p:nvSpPr>
          <p:spPr>
            <a:xfrm>
              <a:off x="2641863" y="4732960"/>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19" name="rc319"/>
            <p:cNvSpPr/>
            <p:nvPr/>
          </p:nvSpPr>
          <p:spPr>
            <a:xfrm>
              <a:off x="2932928" y="4732960"/>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0" name="rc320"/>
            <p:cNvSpPr/>
            <p:nvPr/>
          </p:nvSpPr>
          <p:spPr>
            <a:xfrm>
              <a:off x="3223994" y="4732960"/>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1" name="rc321"/>
            <p:cNvSpPr/>
            <p:nvPr/>
          </p:nvSpPr>
          <p:spPr>
            <a:xfrm>
              <a:off x="3515059" y="4732960"/>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2" name="rc322"/>
            <p:cNvSpPr/>
            <p:nvPr/>
          </p:nvSpPr>
          <p:spPr>
            <a:xfrm>
              <a:off x="3806125" y="4732960"/>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3" name="rc323"/>
            <p:cNvSpPr/>
            <p:nvPr/>
          </p:nvSpPr>
          <p:spPr>
            <a:xfrm>
              <a:off x="4097190" y="4732960"/>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24" name="rc324"/>
            <p:cNvSpPr/>
            <p:nvPr/>
          </p:nvSpPr>
          <p:spPr>
            <a:xfrm>
              <a:off x="4388256" y="4732960"/>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25" name="rc325"/>
            <p:cNvSpPr/>
            <p:nvPr/>
          </p:nvSpPr>
          <p:spPr>
            <a:xfrm>
              <a:off x="4679321" y="4732960"/>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26" name="rc326"/>
            <p:cNvSpPr/>
            <p:nvPr/>
          </p:nvSpPr>
          <p:spPr>
            <a:xfrm>
              <a:off x="4970387" y="4732960"/>
              <a:ext cx="291065" cy="19593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27" name="rc327"/>
            <p:cNvSpPr/>
            <p:nvPr/>
          </p:nvSpPr>
          <p:spPr>
            <a:xfrm>
              <a:off x="5261452" y="4732960"/>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8" name="rc328"/>
            <p:cNvSpPr/>
            <p:nvPr/>
          </p:nvSpPr>
          <p:spPr>
            <a:xfrm>
              <a:off x="5552518" y="4732960"/>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29" name="rc329"/>
            <p:cNvSpPr/>
            <p:nvPr/>
          </p:nvSpPr>
          <p:spPr>
            <a:xfrm>
              <a:off x="5843583" y="4732960"/>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30" name="rc330"/>
            <p:cNvSpPr/>
            <p:nvPr/>
          </p:nvSpPr>
          <p:spPr>
            <a:xfrm>
              <a:off x="6134649" y="4732960"/>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31" name="rc331"/>
            <p:cNvSpPr/>
            <p:nvPr/>
          </p:nvSpPr>
          <p:spPr>
            <a:xfrm>
              <a:off x="6425714" y="4732960"/>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32" name="rc332"/>
            <p:cNvSpPr/>
            <p:nvPr/>
          </p:nvSpPr>
          <p:spPr>
            <a:xfrm>
              <a:off x="6716780" y="4732960"/>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33" name="rc333"/>
            <p:cNvSpPr/>
            <p:nvPr/>
          </p:nvSpPr>
          <p:spPr>
            <a:xfrm>
              <a:off x="7007845" y="4732960"/>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34" name="rc334"/>
            <p:cNvSpPr/>
            <p:nvPr/>
          </p:nvSpPr>
          <p:spPr>
            <a:xfrm>
              <a:off x="7298911" y="4732960"/>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35" name="rc335"/>
            <p:cNvSpPr/>
            <p:nvPr/>
          </p:nvSpPr>
          <p:spPr>
            <a:xfrm>
              <a:off x="7589976" y="4732960"/>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36" name="rc336"/>
            <p:cNvSpPr/>
            <p:nvPr/>
          </p:nvSpPr>
          <p:spPr>
            <a:xfrm>
              <a:off x="7881042" y="4732960"/>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37" name="rc337"/>
            <p:cNvSpPr/>
            <p:nvPr/>
          </p:nvSpPr>
          <p:spPr>
            <a:xfrm>
              <a:off x="8172107" y="4732960"/>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38" name="rc338"/>
            <p:cNvSpPr/>
            <p:nvPr/>
          </p:nvSpPr>
          <p:spPr>
            <a:xfrm>
              <a:off x="8463173" y="4732960"/>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39" name="rc339"/>
            <p:cNvSpPr/>
            <p:nvPr/>
          </p:nvSpPr>
          <p:spPr>
            <a:xfrm>
              <a:off x="8754238" y="4732960"/>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40" name="rc340"/>
            <p:cNvSpPr/>
            <p:nvPr/>
          </p:nvSpPr>
          <p:spPr>
            <a:xfrm>
              <a:off x="2059732" y="3361401"/>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41" name="rc341"/>
            <p:cNvSpPr/>
            <p:nvPr/>
          </p:nvSpPr>
          <p:spPr>
            <a:xfrm>
              <a:off x="2350797" y="3361401"/>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2" name="rc342"/>
            <p:cNvSpPr/>
            <p:nvPr/>
          </p:nvSpPr>
          <p:spPr>
            <a:xfrm>
              <a:off x="2641863" y="3361401"/>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43" name="rc343"/>
            <p:cNvSpPr/>
            <p:nvPr/>
          </p:nvSpPr>
          <p:spPr>
            <a:xfrm>
              <a:off x="2932928" y="3361401"/>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44" name="rc344"/>
            <p:cNvSpPr/>
            <p:nvPr/>
          </p:nvSpPr>
          <p:spPr>
            <a:xfrm>
              <a:off x="3223994" y="3361401"/>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5" name="rc345"/>
            <p:cNvSpPr/>
            <p:nvPr/>
          </p:nvSpPr>
          <p:spPr>
            <a:xfrm>
              <a:off x="3515059" y="3361401"/>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46" name="rc346"/>
            <p:cNvSpPr/>
            <p:nvPr/>
          </p:nvSpPr>
          <p:spPr>
            <a:xfrm>
              <a:off x="5261452" y="3361401"/>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47" name="rc347"/>
            <p:cNvSpPr/>
            <p:nvPr/>
          </p:nvSpPr>
          <p:spPr>
            <a:xfrm>
              <a:off x="5552518" y="3361401"/>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48" name="rc348"/>
            <p:cNvSpPr/>
            <p:nvPr/>
          </p:nvSpPr>
          <p:spPr>
            <a:xfrm>
              <a:off x="5843583" y="3361401"/>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49" name="rc349"/>
            <p:cNvSpPr/>
            <p:nvPr/>
          </p:nvSpPr>
          <p:spPr>
            <a:xfrm>
              <a:off x="6134649" y="3361401"/>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50" name="rc350"/>
            <p:cNvSpPr/>
            <p:nvPr/>
          </p:nvSpPr>
          <p:spPr>
            <a:xfrm>
              <a:off x="6425714" y="3361401"/>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51" name="rc351"/>
            <p:cNvSpPr/>
            <p:nvPr/>
          </p:nvSpPr>
          <p:spPr>
            <a:xfrm>
              <a:off x="6716780" y="3361401"/>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52" name="rc352"/>
            <p:cNvSpPr/>
            <p:nvPr/>
          </p:nvSpPr>
          <p:spPr>
            <a:xfrm>
              <a:off x="7007845" y="3361401"/>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3" name="rc353"/>
            <p:cNvSpPr/>
            <p:nvPr/>
          </p:nvSpPr>
          <p:spPr>
            <a:xfrm>
              <a:off x="7298911" y="3361401"/>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54" name="rc354"/>
            <p:cNvSpPr/>
            <p:nvPr/>
          </p:nvSpPr>
          <p:spPr>
            <a:xfrm>
              <a:off x="7589976" y="3361401"/>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55" name="rc355"/>
            <p:cNvSpPr/>
            <p:nvPr/>
          </p:nvSpPr>
          <p:spPr>
            <a:xfrm>
              <a:off x="7881042" y="3361401"/>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56" name="rc356"/>
            <p:cNvSpPr/>
            <p:nvPr/>
          </p:nvSpPr>
          <p:spPr>
            <a:xfrm>
              <a:off x="8172107" y="3361401"/>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57" name="rc357"/>
            <p:cNvSpPr/>
            <p:nvPr/>
          </p:nvSpPr>
          <p:spPr>
            <a:xfrm>
              <a:off x="8463173" y="3361401"/>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58" name="rc358"/>
            <p:cNvSpPr/>
            <p:nvPr/>
          </p:nvSpPr>
          <p:spPr>
            <a:xfrm>
              <a:off x="8754238" y="3361401"/>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9" name="rc359"/>
            <p:cNvSpPr/>
            <p:nvPr/>
          </p:nvSpPr>
          <p:spPr>
            <a:xfrm>
              <a:off x="3806125" y="3361401"/>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60" name="rc360"/>
            <p:cNvSpPr/>
            <p:nvPr/>
          </p:nvSpPr>
          <p:spPr>
            <a:xfrm>
              <a:off x="4097190" y="3361401"/>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61" name="rc361"/>
            <p:cNvSpPr/>
            <p:nvPr/>
          </p:nvSpPr>
          <p:spPr>
            <a:xfrm>
              <a:off x="4388256" y="3361401"/>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62" name="rc362"/>
            <p:cNvSpPr/>
            <p:nvPr/>
          </p:nvSpPr>
          <p:spPr>
            <a:xfrm>
              <a:off x="4679321" y="3361401"/>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63" name="rc363"/>
            <p:cNvSpPr/>
            <p:nvPr/>
          </p:nvSpPr>
          <p:spPr>
            <a:xfrm>
              <a:off x="4970387" y="3361401"/>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64" name="rc364"/>
            <p:cNvSpPr/>
            <p:nvPr/>
          </p:nvSpPr>
          <p:spPr>
            <a:xfrm>
              <a:off x="4097190" y="2381715"/>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65" name="rc365"/>
            <p:cNvSpPr/>
            <p:nvPr/>
          </p:nvSpPr>
          <p:spPr>
            <a:xfrm>
              <a:off x="4388256" y="2381715"/>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66" name="rc366"/>
            <p:cNvSpPr/>
            <p:nvPr/>
          </p:nvSpPr>
          <p:spPr>
            <a:xfrm>
              <a:off x="4679321" y="2381715"/>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7" name="rc367"/>
            <p:cNvSpPr/>
            <p:nvPr/>
          </p:nvSpPr>
          <p:spPr>
            <a:xfrm>
              <a:off x="4970387" y="2381715"/>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68" name="rc368"/>
            <p:cNvSpPr/>
            <p:nvPr/>
          </p:nvSpPr>
          <p:spPr>
            <a:xfrm>
              <a:off x="5261452" y="2381715"/>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69" name="rc369"/>
            <p:cNvSpPr/>
            <p:nvPr/>
          </p:nvSpPr>
          <p:spPr>
            <a:xfrm>
              <a:off x="5552518" y="2381715"/>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0" name="rc370"/>
            <p:cNvSpPr/>
            <p:nvPr/>
          </p:nvSpPr>
          <p:spPr>
            <a:xfrm>
              <a:off x="5843583" y="2381715"/>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1" name="rc371"/>
            <p:cNvSpPr/>
            <p:nvPr/>
          </p:nvSpPr>
          <p:spPr>
            <a:xfrm>
              <a:off x="6134649" y="2381715"/>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2" name="rc372"/>
            <p:cNvSpPr/>
            <p:nvPr/>
          </p:nvSpPr>
          <p:spPr>
            <a:xfrm>
              <a:off x="6425714" y="2381715"/>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73" name="rc373"/>
            <p:cNvSpPr/>
            <p:nvPr/>
          </p:nvSpPr>
          <p:spPr>
            <a:xfrm>
              <a:off x="6716780" y="2381715"/>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74" name="rc374"/>
            <p:cNvSpPr/>
            <p:nvPr/>
          </p:nvSpPr>
          <p:spPr>
            <a:xfrm>
              <a:off x="7007845" y="2381715"/>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75" name="rc375"/>
            <p:cNvSpPr/>
            <p:nvPr/>
          </p:nvSpPr>
          <p:spPr>
            <a:xfrm>
              <a:off x="7298911" y="2381715"/>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76" name="rc376"/>
            <p:cNvSpPr/>
            <p:nvPr/>
          </p:nvSpPr>
          <p:spPr>
            <a:xfrm>
              <a:off x="7589976" y="2381715"/>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77" name="rc377"/>
            <p:cNvSpPr/>
            <p:nvPr/>
          </p:nvSpPr>
          <p:spPr>
            <a:xfrm>
              <a:off x="7881042" y="2381715"/>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78" name="rc378"/>
            <p:cNvSpPr/>
            <p:nvPr/>
          </p:nvSpPr>
          <p:spPr>
            <a:xfrm>
              <a:off x="8172107" y="2381715"/>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79" name="rc379"/>
            <p:cNvSpPr/>
            <p:nvPr/>
          </p:nvSpPr>
          <p:spPr>
            <a:xfrm>
              <a:off x="8463173" y="2381715"/>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0" name="rc380"/>
            <p:cNvSpPr/>
            <p:nvPr/>
          </p:nvSpPr>
          <p:spPr>
            <a:xfrm>
              <a:off x="8754238" y="2381715"/>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1" name="rc381"/>
            <p:cNvSpPr/>
            <p:nvPr/>
          </p:nvSpPr>
          <p:spPr>
            <a:xfrm>
              <a:off x="2059732" y="3557338"/>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82" name="rc382"/>
            <p:cNvSpPr/>
            <p:nvPr/>
          </p:nvSpPr>
          <p:spPr>
            <a:xfrm>
              <a:off x="2350797" y="3557338"/>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83" name="rc383"/>
            <p:cNvSpPr/>
            <p:nvPr/>
          </p:nvSpPr>
          <p:spPr>
            <a:xfrm>
              <a:off x="2641863" y="3557338"/>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84" name="rc384"/>
            <p:cNvSpPr/>
            <p:nvPr/>
          </p:nvSpPr>
          <p:spPr>
            <a:xfrm>
              <a:off x="2932928" y="3557338"/>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85" name="rc385"/>
            <p:cNvSpPr/>
            <p:nvPr/>
          </p:nvSpPr>
          <p:spPr>
            <a:xfrm>
              <a:off x="3223994" y="3557338"/>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6" name="rc386"/>
            <p:cNvSpPr/>
            <p:nvPr/>
          </p:nvSpPr>
          <p:spPr>
            <a:xfrm>
              <a:off x="3515059" y="3557338"/>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7" name="rc387"/>
            <p:cNvSpPr/>
            <p:nvPr/>
          </p:nvSpPr>
          <p:spPr>
            <a:xfrm>
              <a:off x="3806125" y="3557338"/>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88" name="rc388"/>
            <p:cNvSpPr/>
            <p:nvPr/>
          </p:nvSpPr>
          <p:spPr>
            <a:xfrm>
              <a:off x="4097190" y="3557338"/>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9" name="rc389"/>
            <p:cNvSpPr/>
            <p:nvPr/>
          </p:nvSpPr>
          <p:spPr>
            <a:xfrm>
              <a:off x="4388256" y="3557338"/>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90" name="rc390"/>
            <p:cNvSpPr/>
            <p:nvPr/>
          </p:nvSpPr>
          <p:spPr>
            <a:xfrm>
              <a:off x="4679321" y="3557338"/>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91" name="rc391"/>
            <p:cNvSpPr/>
            <p:nvPr/>
          </p:nvSpPr>
          <p:spPr>
            <a:xfrm>
              <a:off x="4970387" y="3557338"/>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92" name="rc392"/>
            <p:cNvSpPr/>
            <p:nvPr/>
          </p:nvSpPr>
          <p:spPr>
            <a:xfrm>
              <a:off x="5261452" y="3557338"/>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93" name="rc393"/>
            <p:cNvSpPr/>
            <p:nvPr/>
          </p:nvSpPr>
          <p:spPr>
            <a:xfrm>
              <a:off x="5552518" y="3557338"/>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94" name="rc394"/>
            <p:cNvSpPr/>
            <p:nvPr/>
          </p:nvSpPr>
          <p:spPr>
            <a:xfrm>
              <a:off x="5843583" y="3557338"/>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5" name="rc395"/>
            <p:cNvSpPr/>
            <p:nvPr/>
          </p:nvSpPr>
          <p:spPr>
            <a:xfrm>
              <a:off x="6134649" y="3557338"/>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96" name="rc396"/>
            <p:cNvSpPr/>
            <p:nvPr/>
          </p:nvSpPr>
          <p:spPr>
            <a:xfrm>
              <a:off x="6425714" y="3557338"/>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97" name="rc397"/>
            <p:cNvSpPr/>
            <p:nvPr/>
          </p:nvSpPr>
          <p:spPr>
            <a:xfrm>
              <a:off x="6716780" y="3557338"/>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98" name="rc398"/>
            <p:cNvSpPr/>
            <p:nvPr/>
          </p:nvSpPr>
          <p:spPr>
            <a:xfrm>
              <a:off x="7007845" y="3557338"/>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99" name="rc399"/>
            <p:cNvSpPr/>
            <p:nvPr/>
          </p:nvSpPr>
          <p:spPr>
            <a:xfrm>
              <a:off x="7298911" y="3557338"/>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00" name="rc400"/>
            <p:cNvSpPr/>
            <p:nvPr/>
          </p:nvSpPr>
          <p:spPr>
            <a:xfrm>
              <a:off x="7589976" y="3557338"/>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01" name="rc401"/>
            <p:cNvSpPr/>
            <p:nvPr/>
          </p:nvSpPr>
          <p:spPr>
            <a:xfrm>
              <a:off x="7881042" y="3557338"/>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02" name="rc402"/>
            <p:cNvSpPr/>
            <p:nvPr/>
          </p:nvSpPr>
          <p:spPr>
            <a:xfrm>
              <a:off x="8172107" y="3557338"/>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03" name="rc403"/>
            <p:cNvSpPr/>
            <p:nvPr/>
          </p:nvSpPr>
          <p:spPr>
            <a:xfrm>
              <a:off x="8463173" y="3557338"/>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04" name="rc404"/>
            <p:cNvSpPr/>
            <p:nvPr/>
          </p:nvSpPr>
          <p:spPr>
            <a:xfrm>
              <a:off x="8754238" y="3557338"/>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05" name="rc405"/>
            <p:cNvSpPr/>
            <p:nvPr/>
          </p:nvSpPr>
          <p:spPr>
            <a:xfrm>
              <a:off x="2059732" y="2381715"/>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6" name="rc406"/>
            <p:cNvSpPr/>
            <p:nvPr/>
          </p:nvSpPr>
          <p:spPr>
            <a:xfrm>
              <a:off x="2350797" y="2381715"/>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07" name="rc407"/>
            <p:cNvSpPr/>
            <p:nvPr/>
          </p:nvSpPr>
          <p:spPr>
            <a:xfrm>
              <a:off x="2641863" y="2381715"/>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08" name="rc408"/>
            <p:cNvSpPr/>
            <p:nvPr/>
          </p:nvSpPr>
          <p:spPr>
            <a:xfrm>
              <a:off x="2932928" y="2381715"/>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09" name="rc409"/>
            <p:cNvSpPr/>
            <p:nvPr/>
          </p:nvSpPr>
          <p:spPr>
            <a:xfrm>
              <a:off x="3223994" y="2381715"/>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10" name="rc410"/>
            <p:cNvSpPr/>
            <p:nvPr/>
          </p:nvSpPr>
          <p:spPr>
            <a:xfrm>
              <a:off x="3515059" y="2381715"/>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11" name="rc411"/>
            <p:cNvSpPr/>
            <p:nvPr/>
          </p:nvSpPr>
          <p:spPr>
            <a:xfrm>
              <a:off x="3806125" y="2381715"/>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12" name="rc412"/>
            <p:cNvSpPr/>
            <p:nvPr/>
          </p:nvSpPr>
          <p:spPr>
            <a:xfrm>
              <a:off x="2059732" y="3949212"/>
              <a:ext cx="291065" cy="19593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13" name="rc413"/>
            <p:cNvSpPr/>
            <p:nvPr/>
          </p:nvSpPr>
          <p:spPr>
            <a:xfrm>
              <a:off x="2350797" y="3949212"/>
              <a:ext cx="291065" cy="19593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14" name="rc414"/>
            <p:cNvSpPr/>
            <p:nvPr/>
          </p:nvSpPr>
          <p:spPr>
            <a:xfrm>
              <a:off x="2641863" y="3949212"/>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15" name="rc415"/>
            <p:cNvSpPr/>
            <p:nvPr/>
          </p:nvSpPr>
          <p:spPr>
            <a:xfrm>
              <a:off x="2932928" y="3949212"/>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16" name="rc416"/>
            <p:cNvSpPr/>
            <p:nvPr/>
          </p:nvSpPr>
          <p:spPr>
            <a:xfrm>
              <a:off x="3223994" y="3949212"/>
              <a:ext cx="291065" cy="19593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17" name="rc417"/>
            <p:cNvSpPr/>
            <p:nvPr/>
          </p:nvSpPr>
          <p:spPr>
            <a:xfrm>
              <a:off x="3515059" y="3949212"/>
              <a:ext cx="29106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18" name="rc418"/>
            <p:cNvSpPr/>
            <p:nvPr/>
          </p:nvSpPr>
          <p:spPr>
            <a:xfrm>
              <a:off x="3806125" y="3949212"/>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19" name="rc419"/>
            <p:cNvSpPr/>
            <p:nvPr/>
          </p:nvSpPr>
          <p:spPr>
            <a:xfrm>
              <a:off x="4097190" y="3949212"/>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20" name="rc420"/>
            <p:cNvSpPr/>
            <p:nvPr/>
          </p:nvSpPr>
          <p:spPr>
            <a:xfrm>
              <a:off x="4388256" y="3949212"/>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21" name="rc421"/>
            <p:cNvSpPr/>
            <p:nvPr/>
          </p:nvSpPr>
          <p:spPr>
            <a:xfrm>
              <a:off x="4679321" y="3949212"/>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22" name="rc422"/>
            <p:cNvSpPr/>
            <p:nvPr/>
          </p:nvSpPr>
          <p:spPr>
            <a:xfrm>
              <a:off x="4970387" y="3949212"/>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23" name="rc423"/>
            <p:cNvSpPr/>
            <p:nvPr/>
          </p:nvSpPr>
          <p:spPr>
            <a:xfrm>
              <a:off x="5261452" y="3949212"/>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24" name="rc424"/>
            <p:cNvSpPr/>
            <p:nvPr/>
          </p:nvSpPr>
          <p:spPr>
            <a:xfrm>
              <a:off x="5552518" y="3949212"/>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25" name="rc425"/>
            <p:cNvSpPr/>
            <p:nvPr/>
          </p:nvSpPr>
          <p:spPr>
            <a:xfrm>
              <a:off x="5843583" y="3949212"/>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6" name="rc426"/>
            <p:cNvSpPr/>
            <p:nvPr/>
          </p:nvSpPr>
          <p:spPr>
            <a:xfrm>
              <a:off x="6134649" y="3949212"/>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27" name="rc427"/>
            <p:cNvSpPr/>
            <p:nvPr/>
          </p:nvSpPr>
          <p:spPr>
            <a:xfrm>
              <a:off x="6425714" y="3949212"/>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28" name="rc428"/>
            <p:cNvSpPr/>
            <p:nvPr/>
          </p:nvSpPr>
          <p:spPr>
            <a:xfrm>
              <a:off x="6716780" y="3949212"/>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29" name="rc429"/>
            <p:cNvSpPr/>
            <p:nvPr/>
          </p:nvSpPr>
          <p:spPr>
            <a:xfrm>
              <a:off x="7007845" y="3949212"/>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30" name="rc430"/>
            <p:cNvSpPr/>
            <p:nvPr/>
          </p:nvSpPr>
          <p:spPr>
            <a:xfrm>
              <a:off x="7298911" y="3949212"/>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31" name="rc431"/>
            <p:cNvSpPr/>
            <p:nvPr/>
          </p:nvSpPr>
          <p:spPr>
            <a:xfrm>
              <a:off x="7589976" y="3949212"/>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32" name="rc432"/>
            <p:cNvSpPr/>
            <p:nvPr/>
          </p:nvSpPr>
          <p:spPr>
            <a:xfrm>
              <a:off x="7881042" y="3949212"/>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33" name="rc433"/>
            <p:cNvSpPr/>
            <p:nvPr/>
          </p:nvSpPr>
          <p:spPr>
            <a:xfrm>
              <a:off x="8172107" y="3949212"/>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4" name="rc434"/>
            <p:cNvSpPr/>
            <p:nvPr/>
          </p:nvSpPr>
          <p:spPr>
            <a:xfrm>
              <a:off x="8463173" y="3949212"/>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35" name="rc435"/>
            <p:cNvSpPr/>
            <p:nvPr/>
          </p:nvSpPr>
          <p:spPr>
            <a:xfrm>
              <a:off x="8754238" y="3949212"/>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6" name="rc436"/>
            <p:cNvSpPr/>
            <p:nvPr/>
          </p:nvSpPr>
          <p:spPr>
            <a:xfrm>
              <a:off x="2059732" y="5516709"/>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37" name="rc437"/>
            <p:cNvSpPr/>
            <p:nvPr/>
          </p:nvSpPr>
          <p:spPr>
            <a:xfrm>
              <a:off x="2350797" y="5516709"/>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38" name="rc438"/>
            <p:cNvSpPr/>
            <p:nvPr/>
          </p:nvSpPr>
          <p:spPr>
            <a:xfrm>
              <a:off x="2641863" y="5516709"/>
              <a:ext cx="291065" cy="19593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39" name="rc439"/>
            <p:cNvSpPr/>
            <p:nvPr/>
          </p:nvSpPr>
          <p:spPr>
            <a:xfrm>
              <a:off x="2932928" y="5516709"/>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40" name="rc440"/>
            <p:cNvSpPr/>
            <p:nvPr/>
          </p:nvSpPr>
          <p:spPr>
            <a:xfrm>
              <a:off x="3223994" y="5516709"/>
              <a:ext cx="291065" cy="19593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41" name="rc441"/>
            <p:cNvSpPr/>
            <p:nvPr/>
          </p:nvSpPr>
          <p:spPr>
            <a:xfrm>
              <a:off x="3515059" y="5516709"/>
              <a:ext cx="291065" cy="19593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42" name="rc442"/>
            <p:cNvSpPr/>
            <p:nvPr/>
          </p:nvSpPr>
          <p:spPr>
            <a:xfrm>
              <a:off x="3806125" y="5516709"/>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43" name="rc443"/>
            <p:cNvSpPr/>
            <p:nvPr/>
          </p:nvSpPr>
          <p:spPr>
            <a:xfrm>
              <a:off x="4097190" y="5516709"/>
              <a:ext cx="291065" cy="19593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44" name="rc444"/>
            <p:cNvSpPr/>
            <p:nvPr/>
          </p:nvSpPr>
          <p:spPr>
            <a:xfrm>
              <a:off x="4388256" y="5516709"/>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45" name="rc445"/>
            <p:cNvSpPr/>
            <p:nvPr/>
          </p:nvSpPr>
          <p:spPr>
            <a:xfrm>
              <a:off x="4679321" y="5516709"/>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6" name="rc446"/>
            <p:cNvSpPr/>
            <p:nvPr/>
          </p:nvSpPr>
          <p:spPr>
            <a:xfrm>
              <a:off x="4970387" y="5516709"/>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47" name="rc447"/>
            <p:cNvSpPr/>
            <p:nvPr/>
          </p:nvSpPr>
          <p:spPr>
            <a:xfrm>
              <a:off x="5261452" y="5516709"/>
              <a:ext cx="291065" cy="19593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48" name="rc448"/>
            <p:cNvSpPr/>
            <p:nvPr/>
          </p:nvSpPr>
          <p:spPr>
            <a:xfrm>
              <a:off x="5552518" y="5516709"/>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49" name="rc449"/>
            <p:cNvSpPr/>
            <p:nvPr/>
          </p:nvSpPr>
          <p:spPr>
            <a:xfrm>
              <a:off x="5843583" y="5516709"/>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50" name="rc450"/>
            <p:cNvSpPr/>
            <p:nvPr/>
          </p:nvSpPr>
          <p:spPr>
            <a:xfrm>
              <a:off x="6134649" y="5516709"/>
              <a:ext cx="291065" cy="19593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51" name="rc451"/>
            <p:cNvSpPr/>
            <p:nvPr/>
          </p:nvSpPr>
          <p:spPr>
            <a:xfrm>
              <a:off x="6425714" y="5516709"/>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52" name="rc452"/>
            <p:cNvSpPr/>
            <p:nvPr/>
          </p:nvSpPr>
          <p:spPr>
            <a:xfrm>
              <a:off x="6716780" y="5516709"/>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53" name="rc453"/>
            <p:cNvSpPr/>
            <p:nvPr/>
          </p:nvSpPr>
          <p:spPr>
            <a:xfrm>
              <a:off x="7007845" y="5516709"/>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54" name="rc454"/>
            <p:cNvSpPr/>
            <p:nvPr/>
          </p:nvSpPr>
          <p:spPr>
            <a:xfrm>
              <a:off x="7298911" y="5516709"/>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55" name="rc455"/>
            <p:cNvSpPr/>
            <p:nvPr/>
          </p:nvSpPr>
          <p:spPr>
            <a:xfrm>
              <a:off x="7589976" y="5516709"/>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56" name="rc456"/>
            <p:cNvSpPr/>
            <p:nvPr/>
          </p:nvSpPr>
          <p:spPr>
            <a:xfrm>
              <a:off x="7881042" y="5516709"/>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57" name="rc457"/>
            <p:cNvSpPr/>
            <p:nvPr/>
          </p:nvSpPr>
          <p:spPr>
            <a:xfrm>
              <a:off x="8172107" y="5516709"/>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58" name="rc458"/>
            <p:cNvSpPr/>
            <p:nvPr/>
          </p:nvSpPr>
          <p:spPr>
            <a:xfrm>
              <a:off x="8463173" y="5516709"/>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59" name="rc459"/>
            <p:cNvSpPr/>
            <p:nvPr/>
          </p:nvSpPr>
          <p:spPr>
            <a:xfrm>
              <a:off x="8754238" y="5516709"/>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60" name="rc460"/>
            <p:cNvSpPr/>
            <p:nvPr/>
          </p:nvSpPr>
          <p:spPr>
            <a:xfrm>
              <a:off x="2059732" y="1989841"/>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61" name="rc461"/>
            <p:cNvSpPr/>
            <p:nvPr/>
          </p:nvSpPr>
          <p:spPr>
            <a:xfrm>
              <a:off x="2350797" y="1989841"/>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62" name="rc462"/>
            <p:cNvSpPr/>
            <p:nvPr/>
          </p:nvSpPr>
          <p:spPr>
            <a:xfrm>
              <a:off x="2641863" y="1989841"/>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63" name="rc463"/>
            <p:cNvSpPr/>
            <p:nvPr/>
          </p:nvSpPr>
          <p:spPr>
            <a:xfrm>
              <a:off x="2932928" y="1989841"/>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64" name="rc464"/>
            <p:cNvSpPr/>
            <p:nvPr/>
          </p:nvSpPr>
          <p:spPr>
            <a:xfrm>
              <a:off x="3223994" y="1989841"/>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65" name="rc465"/>
            <p:cNvSpPr/>
            <p:nvPr/>
          </p:nvSpPr>
          <p:spPr>
            <a:xfrm>
              <a:off x="3515059" y="1989841"/>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6" name="rc466"/>
            <p:cNvSpPr/>
            <p:nvPr/>
          </p:nvSpPr>
          <p:spPr>
            <a:xfrm>
              <a:off x="3806125" y="1989841"/>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7" name="rc467"/>
            <p:cNvSpPr/>
            <p:nvPr/>
          </p:nvSpPr>
          <p:spPr>
            <a:xfrm>
              <a:off x="4097190" y="1989841"/>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8" name="rc468"/>
            <p:cNvSpPr/>
            <p:nvPr/>
          </p:nvSpPr>
          <p:spPr>
            <a:xfrm>
              <a:off x="4388256" y="1989841"/>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9" name="rc469"/>
            <p:cNvSpPr/>
            <p:nvPr/>
          </p:nvSpPr>
          <p:spPr>
            <a:xfrm>
              <a:off x="4679321" y="1989841"/>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0" name="rc470"/>
            <p:cNvSpPr/>
            <p:nvPr/>
          </p:nvSpPr>
          <p:spPr>
            <a:xfrm>
              <a:off x="4970387" y="1989841"/>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71" name="rc471"/>
            <p:cNvSpPr/>
            <p:nvPr/>
          </p:nvSpPr>
          <p:spPr>
            <a:xfrm>
              <a:off x="5261452" y="1989841"/>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2" name="rc472"/>
            <p:cNvSpPr/>
            <p:nvPr/>
          </p:nvSpPr>
          <p:spPr>
            <a:xfrm>
              <a:off x="5552518" y="1989841"/>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73" name="rc473"/>
            <p:cNvSpPr/>
            <p:nvPr/>
          </p:nvSpPr>
          <p:spPr>
            <a:xfrm>
              <a:off x="5843583" y="1989841"/>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74" name="rc474"/>
            <p:cNvSpPr/>
            <p:nvPr/>
          </p:nvSpPr>
          <p:spPr>
            <a:xfrm>
              <a:off x="6134649" y="1989841"/>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5" name="rc475"/>
            <p:cNvSpPr/>
            <p:nvPr/>
          </p:nvSpPr>
          <p:spPr>
            <a:xfrm>
              <a:off x="6425714" y="1989841"/>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6" name="rc476"/>
            <p:cNvSpPr/>
            <p:nvPr/>
          </p:nvSpPr>
          <p:spPr>
            <a:xfrm>
              <a:off x="6716780" y="1989841"/>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77" name="rc477"/>
            <p:cNvSpPr/>
            <p:nvPr/>
          </p:nvSpPr>
          <p:spPr>
            <a:xfrm>
              <a:off x="7007845" y="1989841"/>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8" name="rc478"/>
            <p:cNvSpPr/>
            <p:nvPr/>
          </p:nvSpPr>
          <p:spPr>
            <a:xfrm>
              <a:off x="7298911" y="1989841"/>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79" name="rc479"/>
            <p:cNvSpPr/>
            <p:nvPr/>
          </p:nvSpPr>
          <p:spPr>
            <a:xfrm>
              <a:off x="7589976" y="1989841"/>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0" name="rc480"/>
            <p:cNvSpPr/>
            <p:nvPr/>
          </p:nvSpPr>
          <p:spPr>
            <a:xfrm>
              <a:off x="7881042" y="1989841"/>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1" name="rc481"/>
            <p:cNvSpPr/>
            <p:nvPr/>
          </p:nvSpPr>
          <p:spPr>
            <a:xfrm>
              <a:off x="8172107" y="1989841"/>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82" name="rc482"/>
            <p:cNvSpPr/>
            <p:nvPr/>
          </p:nvSpPr>
          <p:spPr>
            <a:xfrm>
              <a:off x="8463173" y="1989841"/>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3" name="rc483"/>
            <p:cNvSpPr/>
            <p:nvPr/>
          </p:nvSpPr>
          <p:spPr>
            <a:xfrm>
              <a:off x="8754238" y="1989841"/>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84" name="rc484"/>
            <p:cNvSpPr/>
            <p:nvPr/>
          </p:nvSpPr>
          <p:spPr>
            <a:xfrm>
              <a:off x="2059732" y="2185778"/>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85" name="rc485"/>
            <p:cNvSpPr/>
            <p:nvPr/>
          </p:nvSpPr>
          <p:spPr>
            <a:xfrm>
              <a:off x="2350797" y="2185778"/>
              <a:ext cx="29106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86" name="rc486"/>
            <p:cNvSpPr/>
            <p:nvPr/>
          </p:nvSpPr>
          <p:spPr>
            <a:xfrm>
              <a:off x="2641863" y="2185778"/>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7" name="rc487"/>
            <p:cNvSpPr/>
            <p:nvPr/>
          </p:nvSpPr>
          <p:spPr>
            <a:xfrm>
              <a:off x="2932928" y="2185778"/>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88" name="rc488"/>
            <p:cNvSpPr/>
            <p:nvPr/>
          </p:nvSpPr>
          <p:spPr>
            <a:xfrm>
              <a:off x="3223994" y="2185778"/>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89" name="rc489"/>
            <p:cNvSpPr/>
            <p:nvPr/>
          </p:nvSpPr>
          <p:spPr>
            <a:xfrm>
              <a:off x="3515059" y="2185778"/>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90" name="rc490"/>
            <p:cNvSpPr/>
            <p:nvPr/>
          </p:nvSpPr>
          <p:spPr>
            <a:xfrm>
              <a:off x="3806125" y="2185778"/>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1" name="rc491"/>
            <p:cNvSpPr/>
            <p:nvPr/>
          </p:nvSpPr>
          <p:spPr>
            <a:xfrm>
              <a:off x="4097190" y="2185778"/>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92" name="rc492"/>
            <p:cNvSpPr/>
            <p:nvPr/>
          </p:nvSpPr>
          <p:spPr>
            <a:xfrm>
              <a:off x="4388256" y="2185778"/>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93" name="rc493"/>
            <p:cNvSpPr/>
            <p:nvPr/>
          </p:nvSpPr>
          <p:spPr>
            <a:xfrm>
              <a:off x="4679321" y="2185778"/>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4" name="rc494"/>
            <p:cNvSpPr/>
            <p:nvPr/>
          </p:nvSpPr>
          <p:spPr>
            <a:xfrm>
              <a:off x="4970387" y="2185778"/>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5" name="rc495"/>
            <p:cNvSpPr/>
            <p:nvPr/>
          </p:nvSpPr>
          <p:spPr>
            <a:xfrm>
              <a:off x="5261452" y="2185778"/>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6" name="rc496"/>
            <p:cNvSpPr/>
            <p:nvPr/>
          </p:nvSpPr>
          <p:spPr>
            <a:xfrm>
              <a:off x="5552518" y="2185778"/>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7" name="rc497"/>
            <p:cNvSpPr/>
            <p:nvPr/>
          </p:nvSpPr>
          <p:spPr>
            <a:xfrm>
              <a:off x="5843583" y="2185778"/>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8" name="rc498"/>
            <p:cNvSpPr/>
            <p:nvPr/>
          </p:nvSpPr>
          <p:spPr>
            <a:xfrm>
              <a:off x="6134649" y="2185778"/>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99" name="rc499"/>
            <p:cNvSpPr/>
            <p:nvPr/>
          </p:nvSpPr>
          <p:spPr>
            <a:xfrm>
              <a:off x="6425714" y="2185778"/>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00" name="rc500"/>
            <p:cNvSpPr/>
            <p:nvPr/>
          </p:nvSpPr>
          <p:spPr>
            <a:xfrm>
              <a:off x="6716780" y="2185778"/>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1" name="rc501"/>
            <p:cNvSpPr/>
            <p:nvPr/>
          </p:nvSpPr>
          <p:spPr>
            <a:xfrm>
              <a:off x="7007845" y="2185778"/>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02" name="rc502"/>
            <p:cNvSpPr/>
            <p:nvPr/>
          </p:nvSpPr>
          <p:spPr>
            <a:xfrm>
              <a:off x="7298911" y="2185778"/>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3" name="rc503"/>
            <p:cNvSpPr/>
            <p:nvPr/>
          </p:nvSpPr>
          <p:spPr>
            <a:xfrm>
              <a:off x="7589976" y="2185778"/>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04" name="rc504"/>
            <p:cNvSpPr/>
            <p:nvPr/>
          </p:nvSpPr>
          <p:spPr>
            <a:xfrm>
              <a:off x="7881042" y="2185778"/>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05" name="rc505"/>
            <p:cNvSpPr/>
            <p:nvPr/>
          </p:nvSpPr>
          <p:spPr>
            <a:xfrm>
              <a:off x="8172107" y="2185778"/>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6" name="rc506"/>
            <p:cNvSpPr/>
            <p:nvPr/>
          </p:nvSpPr>
          <p:spPr>
            <a:xfrm>
              <a:off x="8463173" y="2185778"/>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07" name="rc507"/>
            <p:cNvSpPr/>
            <p:nvPr/>
          </p:nvSpPr>
          <p:spPr>
            <a:xfrm>
              <a:off x="8754238" y="2185778"/>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08" name="rc508"/>
            <p:cNvSpPr/>
            <p:nvPr/>
          </p:nvSpPr>
          <p:spPr>
            <a:xfrm>
              <a:off x="2059732" y="1010156"/>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9" name="rc509"/>
            <p:cNvSpPr/>
            <p:nvPr/>
          </p:nvSpPr>
          <p:spPr>
            <a:xfrm>
              <a:off x="2350797" y="1010156"/>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0" name="rc510"/>
            <p:cNvSpPr/>
            <p:nvPr/>
          </p:nvSpPr>
          <p:spPr>
            <a:xfrm>
              <a:off x="2641863" y="1010156"/>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1" name="rc511"/>
            <p:cNvSpPr/>
            <p:nvPr/>
          </p:nvSpPr>
          <p:spPr>
            <a:xfrm>
              <a:off x="2932928" y="1010156"/>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2" name="rc512"/>
            <p:cNvSpPr/>
            <p:nvPr/>
          </p:nvSpPr>
          <p:spPr>
            <a:xfrm>
              <a:off x="3223994" y="1010156"/>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3" name="rc513"/>
            <p:cNvSpPr/>
            <p:nvPr/>
          </p:nvSpPr>
          <p:spPr>
            <a:xfrm>
              <a:off x="3515059" y="1010156"/>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4" name="rc514"/>
            <p:cNvSpPr/>
            <p:nvPr/>
          </p:nvSpPr>
          <p:spPr>
            <a:xfrm>
              <a:off x="3806125" y="1010156"/>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5" name="rc515"/>
            <p:cNvSpPr/>
            <p:nvPr/>
          </p:nvSpPr>
          <p:spPr>
            <a:xfrm>
              <a:off x="4097190" y="1010156"/>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6" name="rc516"/>
            <p:cNvSpPr/>
            <p:nvPr/>
          </p:nvSpPr>
          <p:spPr>
            <a:xfrm>
              <a:off x="4388256" y="1010156"/>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7" name="rc517"/>
            <p:cNvSpPr/>
            <p:nvPr/>
          </p:nvSpPr>
          <p:spPr>
            <a:xfrm>
              <a:off x="4679321" y="1010156"/>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8" name="rc518"/>
            <p:cNvSpPr/>
            <p:nvPr/>
          </p:nvSpPr>
          <p:spPr>
            <a:xfrm>
              <a:off x="4970387" y="1010156"/>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9" name="rc519"/>
            <p:cNvSpPr/>
            <p:nvPr/>
          </p:nvSpPr>
          <p:spPr>
            <a:xfrm>
              <a:off x="5261452" y="1010156"/>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0" name="rc520"/>
            <p:cNvSpPr/>
            <p:nvPr/>
          </p:nvSpPr>
          <p:spPr>
            <a:xfrm>
              <a:off x="5552518" y="1010156"/>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1" name="rc521"/>
            <p:cNvSpPr/>
            <p:nvPr/>
          </p:nvSpPr>
          <p:spPr>
            <a:xfrm>
              <a:off x="5843583" y="1010156"/>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2" name="rc522"/>
            <p:cNvSpPr/>
            <p:nvPr/>
          </p:nvSpPr>
          <p:spPr>
            <a:xfrm>
              <a:off x="6134649" y="1010156"/>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3" name="rc523"/>
            <p:cNvSpPr/>
            <p:nvPr/>
          </p:nvSpPr>
          <p:spPr>
            <a:xfrm>
              <a:off x="6425714" y="1010156"/>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4" name="rc524"/>
            <p:cNvSpPr/>
            <p:nvPr/>
          </p:nvSpPr>
          <p:spPr>
            <a:xfrm>
              <a:off x="6716780" y="1010156"/>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5" name="rc525"/>
            <p:cNvSpPr/>
            <p:nvPr/>
          </p:nvSpPr>
          <p:spPr>
            <a:xfrm>
              <a:off x="7007845" y="1010156"/>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26" name="rc526"/>
            <p:cNvSpPr/>
            <p:nvPr/>
          </p:nvSpPr>
          <p:spPr>
            <a:xfrm>
              <a:off x="7298911" y="1010156"/>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7" name="rc527"/>
            <p:cNvSpPr/>
            <p:nvPr/>
          </p:nvSpPr>
          <p:spPr>
            <a:xfrm>
              <a:off x="7589976" y="1010156"/>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8" name="rc528"/>
            <p:cNvSpPr/>
            <p:nvPr/>
          </p:nvSpPr>
          <p:spPr>
            <a:xfrm>
              <a:off x="7881042" y="1010156"/>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9" name="rc529"/>
            <p:cNvSpPr/>
            <p:nvPr/>
          </p:nvSpPr>
          <p:spPr>
            <a:xfrm>
              <a:off x="8172107" y="1010156"/>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0" name="rc530"/>
            <p:cNvSpPr/>
            <p:nvPr/>
          </p:nvSpPr>
          <p:spPr>
            <a:xfrm>
              <a:off x="8463173" y="1010156"/>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31" name="rc531"/>
            <p:cNvSpPr/>
            <p:nvPr/>
          </p:nvSpPr>
          <p:spPr>
            <a:xfrm>
              <a:off x="8754238" y="1010156"/>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32" name="rc532"/>
            <p:cNvSpPr/>
            <p:nvPr/>
          </p:nvSpPr>
          <p:spPr>
            <a:xfrm>
              <a:off x="2059732" y="5320772"/>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33" name="rc533"/>
            <p:cNvSpPr/>
            <p:nvPr/>
          </p:nvSpPr>
          <p:spPr>
            <a:xfrm>
              <a:off x="2350797" y="5320772"/>
              <a:ext cx="291065" cy="19593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34" name="rc534"/>
            <p:cNvSpPr/>
            <p:nvPr/>
          </p:nvSpPr>
          <p:spPr>
            <a:xfrm>
              <a:off x="2641863" y="5320772"/>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35" name="rc535"/>
            <p:cNvSpPr/>
            <p:nvPr/>
          </p:nvSpPr>
          <p:spPr>
            <a:xfrm>
              <a:off x="2932928" y="5320772"/>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36" name="rc536"/>
            <p:cNvSpPr/>
            <p:nvPr/>
          </p:nvSpPr>
          <p:spPr>
            <a:xfrm>
              <a:off x="3223994" y="5320772"/>
              <a:ext cx="291065" cy="19593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37" name="rc537"/>
            <p:cNvSpPr/>
            <p:nvPr/>
          </p:nvSpPr>
          <p:spPr>
            <a:xfrm>
              <a:off x="3515059" y="5320772"/>
              <a:ext cx="291065" cy="19593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38" name="rc538"/>
            <p:cNvSpPr/>
            <p:nvPr/>
          </p:nvSpPr>
          <p:spPr>
            <a:xfrm>
              <a:off x="3806125" y="5320772"/>
              <a:ext cx="29106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39" name="rc539"/>
            <p:cNvSpPr/>
            <p:nvPr/>
          </p:nvSpPr>
          <p:spPr>
            <a:xfrm>
              <a:off x="4097190" y="5320772"/>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40" name="rc540"/>
            <p:cNvSpPr/>
            <p:nvPr/>
          </p:nvSpPr>
          <p:spPr>
            <a:xfrm>
              <a:off x="4388256" y="5320772"/>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541" name="rc541"/>
            <p:cNvSpPr/>
            <p:nvPr/>
          </p:nvSpPr>
          <p:spPr>
            <a:xfrm>
              <a:off x="4679321" y="5320772"/>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42" name="rc542"/>
            <p:cNvSpPr/>
            <p:nvPr/>
          </p:nvSpPr>
          <p:spPr>
            <a:xfrm>
              <a:off x="4970387" y="5320772"/>
              <a:ext cx="291065" cy="19593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43" name="rc543"/>
            <p:cNvSpPr/>
            <p:nvPr/>
          </p:nvSpPr>
          <p:spPr>
            <a:xfrm>
              <a:off x="5261452" y="5320772"/>
              <a:ext cx="291065" cy="19593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44" name="rc544"/>
            <p:cNvSpPr/>
            <p:nvPr/>
          </p:nvSpPr>
          <p:spPr>
            <a:xfrm>
              <a:off x="5552518" y="5320772"/>
              <a:ext cx="291065" cy="19593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45" name="rc545"/>
            <p:cNvSpPr/>
            <p:nvPr/>
          </p:nvSpPr>
          <p:spPr>
            <a:xfrm>
              <a:off x="5843583" y="5320772"/>
              <a:ext cx="29106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46" name="rc546"/>
            <p:cNvSpPr/>
            <p:nvPr/>
          </p:nvSpPr>
          <p:spPr>
            <a:xfrm>
              <a:off x="6134649" y="5320772"/>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47" name="rc547"/>
            <p:cNvSpPr/>
            <p:nvPr/>
          </p:nvSpPr>
          <p:spPr>
            <a:xfrm>
              <a:off x="6425714" y="5320772"/>
              <a:ext cx="291065" cy="19593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48" name="rc548"/>
            <p:cNvSpPr/>
            <p:nvPr/>
          </p:nvSpPr>
          <p:spPr>
            <a:xfrm>
              <a:off x="6716780" y="5320772"/>
              <a:ext cx="291065" cy="19593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49" name="rc549"/>
            <p:cNvSpPr/>
            <p:nvPr/>
          </p:nvSpPr>
          <p:spPr>
            <a:xfrm>
              <a:off x="7007845" y="5320772"/>
              <a:ext cx="291065" cy="19593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50" name="rc550"/>
            <p:cNvSpPr/>
            <p:nvPr/>
          </p:nvSpPr>
          <p:spPr>
            <a:xfrm>
              <a:off x="7298911" y="5320772"/>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51" name="rc551"/>
            <p:cNvSpPr/>
            <p:nvPr/>
          </p:nvSpPr>
          <p:spPr>
            <a:xfrm>
              <a:off x="7589976" y="5320772"/>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52" name="rc552"/>
            <p:cNvSpPr/>
            <p:nvPr/>
          </p:nvSpPr>
          <p:spPr>
            <a:xfrm>
              <a:off x="7881042" y="5320772"/>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53" name="rc553"/>
            <p:cNvSpPr/>
            <p:nvPr/>
          </p:nvSpPr>
          <p:spPr>
            <a:xfrm>
              <a:off x="8172107" y="5320772"/>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54" name="rc554"/>
            <p:cNvSpPr/>
            <p:nvPr/>
          </p:nvSpPr>
          <p:spPr>
            <a:xfrm>
              <a:off x="8463173" y="5320772"/>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55" name="rc555"/>
            <p:cNvSpPr/>
            <p:nvPr/>
          </p:nvSpPr>
          <p:spPr>
            <a:xfrm>
              <a:off x="8754238" y="5320772"/>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56" name="rc556"/>
            <p:cNvSpPr/>
            <p:nvPr/>
          </p:nvSpPr>
          <p:spPr>
            <a:xfrm>
              <a:off x="2059732" y="2577652"/>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57" name="rc557"/>
            <p:cNvSpPr/>
            <p:nvPr/>
          </p:nvSpPr>
          <p:spPr>
            <a:xfrm>
              <a:off x="2350797" y="2577652"/>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58" name="rc558"/>
            <p:cNvSpPr/>
            <p:nvPr/>
          </p:nvSpPr>
          <p:spPr>
            <a:xfrm>
              <a:off x="2641863" y="2577652"/>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59" name="rc559"/>
            <p:cNvSpPr/>
            <p:nvPr/>
          </p:nvSpPr>
          <p:spPr>
            <a:xfrm>
              <a:off x="2932928" y="2577652"/>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60" name="rc560"/>
            <p:cNvSpPr/>
            <p:nvPr/>
          </p:nvSpPr>
          <p:spPr>
            <a:xfrm>
              <a:off x="3223994" y="2577652"/>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61" name="rc561"/>
            <p:cNvSpPr/>
            <p:nvPr/>
          </p:nvSpPr>
          <p:spPr>
            <a:xfrm>
              <a:off x="3515059" y="2577652"/>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62" name="rc562"/>
            <p:cNvSpPr/>
            <p:nvPr/>
          </p:nvSpPr>
          <p:spPr>
            <a:xfrm>
              <a:off x="3806125" y="2577652"/>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63" name="rc563"/>
            <p:cNvSpPr/>
            <p:nvPr/>
          </p:nvSpPr>
          <p:spPr>
            <a:xfrm>
              <a:off x="4097190" y="2577652"/>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4" name="rc564"/>
            <p:cNvSpPr/>
            <p:nvPr/>
          </p:nvSpPr>
          <p:spPr>
            <a:xfrm>
              <a:off x="4388256" y="2577652"/>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65" name="rc565"/>
            <p:cNvSpPr/>
            <p:nvPr/>
          </p:nvSpPr>
          <p:spPr>
            <a:xfrm>
              <a:off x="4679321" y="2577652"/>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66" name="rc566"/>
            <p:cNvSpPr/>
            <p:nvPr/>
          </p:nvSpPr>
          <p:spPr>
            <a:xfrm>
              <a:off x="4970387" y="2577652"/>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7" name="rc567"/>
            <p:cNvSpPr/>
            <p:nvPr/>
          </p:nvSpPr>
          <p:spPr>
            <a:xfrm>
              <a:off x="5261452" y="2577652"/>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8" name="rc568"/>
            <p:cNvSpPr/>
            <p:nvPr/>
          </p:nvSpPr>
          <p:spPr>
            <a:xfrm>
              <a:off x="5552518" y="2577652"/>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9" name="rc569"/>
            <p:cNvSpPr/>
            <p:nvPr/>
          </p:nvSpPr>
          <p:spPr>
            <a:xfrm>
              <a:off x="5843583" y="2577652"/>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0" name="rc570"/>
            <p:cNvSpPr/>
            <p:nvPr/>
          </p:nvSpPr>
          <p:spPr>
            <a:xfrm>
              <a:off x="6134649" y="2577652"/>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1" name="rc571"/>
            <p:cNvSpPr/>
            <p:nvPr/>
          </p:nvSpPr>
          <p:spPr>
            <a:xfrm>
              <a:off x="6425714" y="2577652"/>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72" name="rc572"/>
            <p:cNvSpPr/>
            <p:nvPr/>
          </p:nvSpPr>
          <p:spPr>
            <a:xfrm>
              <a:off x="6716780" y="2577652"/>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3" name="rc573"/>
            <p:cNvSpPr/>
            <p:nvPr/>
          </p:nvSpPr>
          <p:spPr>
            <a:xfrm>
              <a:off x="7007845" y="2577652"/>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74" name="rc574"/>
            <p:cNvSpPr/>
            <p:nvPr/>
          </p:nvSpPr>
          <p:spPr>
            <a:xfrm>
              <a:off x="7298911" y="2577652"/>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75" name="rc575"/>
            <p:cNvSpPr/>
            <p:nvPr/>
          </p:nvSpPr>
          <p:spPr>
            <a:xfrm>
              <a:off x="7589976" y="2577652"/>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76" name="rc576"/>
            <p:cNvSpPr/>
            <p:nvPr/>
          </p:nvSpPr>
          <p:spPr>
            <a:xfrm>
              <a:off x="7881042" y="2577652"/>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77" name="rc577"/>
            <p:cNvSpPr/>
            <p:nvPr/>
          </p:nvSpPr>
          <p:spPr>
            <a:xfrm>
              <a:off x="8172107" y="2577652"/>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78" name="rc578"/>
            <p:cNvSpPr/>
            <p:nvPr/>
          </p:nvSpPr>
          <p:spPr>
            <a:xfrm>
              <a:off x="8463173" y="2577652"/>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79" name="rc579"/>
            <p:cNvSpPr/>
            <p:nvPr/>
          </p:nvSpPr>
          <p:spPr>
            <a:xfrm>
              <a:off x="8754238" y="2577652"/>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80" name="tx580"/>
            <p:cNvSpPr/>
            <p:nvPr/>
          </p:nvSpPr>
          <p:spPr>
            <a:xfrm>
              <a:off x="3600302"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81" name="tx581"/>
            <p:cNvSpPr/>
            <p:nvPr/>
          </p:nvSpPr>
          <p:spPr>
            <a:xfrm>
              <a:off x="3891368"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82" name="tx582"/>
            <p:cNvSpPr/>
            <p:nvPr/>
          </p:nvSpPr>
          <p:spPr>
            <a:xfrm>
              <a:off x="4182433"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83" name="tx583"/>
            <p:cNvSpPr/>
            <p:nvPr/>
          </p:nvSpPr>
          <p:spPr>
            <a:xfrm>
              <a:off x="4473499"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84" name="tx584"/>
            <p:cNvSpPr/>
            <p:nvPr/>
          </p:nvSpPr>
          <p:spPr>
            <a:xfrm>
              <a:off x="4764564" y="16554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85" name="tx585"/>
            <p:cNvSpPr/>
            <p:nvPr/>
          </p:nvSpPr>
          <p:spPr>
            <a:xfrm>
              <a:off x="5055630" y="16554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86" name="tx586"/>
            <p:cNvSpPr/>
            <p:nvPr/>
          </p:nvSpPr>
          <p:spPr>
            <a:xfrm>
              <a:off x="5346695" y="16554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87" name="tx587"/>
            <p:cNvSpPr/>
            <p:nvPr/>
          </p:nvSpPr>
          <p:spPr>
            <a:xfrm>
              <a:off x="5637761"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88" name="tx588"/>
            <p:cNvSpPr/>
            <p:nvPr/>
          </p:nvSpPr>
          <p:spPr>
            <a:xfrm>
              <a:off x="5928826"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89" name="tx589"/>
            <p:cNvSpPr/>
            <p:nvPr/>
          </p:nvSpPr>
          <p:spPr>
            <a:xfrm>
              <a:off x="6219892"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0" name="tx590"/>
            <p:cNvSpPr/>
            <p:nvPr/>
          </p:nvSpPr>
          <p:spPr>
            <a:xfrm>
              <a:off x="6510957"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1" name="tx591"/>
            <p:cNvSpPr/>
            <p:nvPr/>
          </p:nvSpPr>
          <p:spPr>
            <a:xfrm>
              <a:off x="6802023"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2" name="tx592"/>
            <p:cNvSpPr/>
            <p:nvPr/>
          </p:nvSpPr>
          <p:spPr>
            <a:xfrm>
              <a:off x="7093088"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3" name="tx593"/>
            <p:cNvSpPr/>
            <p:nvPr/>
          </p:nvSpPr>
          <p:spPr>
            <a:xfrm>
              <a:off x="7384154"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4" name="tx594"/>
            <p:cNvSpPr/>
            <p:nvPr/>
          </p:nvSpPr>
          <p:spPr>
            <a:xfrm>
              <a:off x="7675219"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5" name="tx595"/>
            <p:cNvSpPr/>
            <p:nvPr/>
          </p:nvSpPr>
          <p:spPr>
            <a:xfrm>
              <a:off x="7966285"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6" name="tx596"/>
            <p:cNvSpPr/>
            <p:nvPr/>
          </p:nvSpPr>
          <p:spPr>
            <a:xfrm>
              <a:off x="8257350"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7" name="tx597"/>
            <p:cNvSpPr/>
            <p:nvPr/>
          </p:nvSpPr>
          <p:spPr>
            <a:xfrm>
              <a:off x="2144975"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98" name="tx598"/>
            <p:cNvSpPr/>
            <p:nvPr/>
          </p:nvSpPr>
          <p:spPr>
            <a:xfrm>
              <a:off x="2436040"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99" name="tx599"/>
            <p:cNvSpPr/>
            <p:nvPr/>
          </p:nvSpPr>
          <p:spPr>
            <a:xfrm>
              <a:off x="2727106"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00" name="tx600"/>
            <p:cNvSpPr/>
            <p:nvPr/>
          </p:nvSpPr>
          <p:spPr>
            <a:xfrm>
              <a:off x="3018171"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01" name="tx601"/>
            <p:cNvSpPr/>
            <p:nvPr/>
          </p:nvSpPr>
          <p:spPr>
            <a:xfrm>
              <a:off x="3309237"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02" name="tx602"/>
            <p:cNvSpPr/>
            <p:nvPr/>
          </p:nvSpPr>
          <p:spPr>
            <a:xfrm>
              <a:off x="3600302"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03" name="tx603"/>
            <p:cNvSpPr/>
            <p:nvPr/>
          </p:nvSpPr>
          <p:spPr>
            <a:xfrm>
              <a:off x="3891368"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04" name="tx604"/>
            <p:cNvSpPr/>
            <p:nvPr/>
          </p:nvSpPr>
          <p:spPr>
            <a:xfrm>
              <a:off x="4182433"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5" name="tx605"/>
            <p:cNvSpPr/>
            <p:nvPr/>
          </p:nvSpPr>
          <p:spPr>
            <a:xfrm>
              <a:off x="4473499"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06" name="tx606"/>
            <p:cNvSpPr/>
            <p:nvPr/>
          </p:nvSpPr>
          <p:spPr>
            <a:xfrm>
              <a:off x="4764564"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07" name="tx607"/>
            <p:cNvSpPr/>
            <p:nvPr/>
          </p:nvSpPr>
          <p:spPr>
            <a:xfrm>
              <a:off x="5055630"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08" name="tx608"/>
            <p:cNvSpPr/>
            <p:nvPr/>
          </p:nvSpPr>
          <p:spPr>
            <a:xfrm>
              <a:off x="5346695"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09" name="tx609"/>
            <p:cNvSpPr/>
            <p:nvPr/>
          </p:nvSpPr>
          <p:spPr>
            <a:xfrm>
              <a:off x="5637761"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10" name="tx610"/>
            <p:cNvSpPr/>
            <p:nvPr/>
          </p:nvSpPr>
          <p:spPr>
            <a:xfrm>
              <a:off x="5928826"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11" name="tx611"/>
            <p:cNvSpPr/>
            <p:nvPr/>
          </p:nvSpPr>
          <p:spPr>
            <a:xfrm>
              <a:off x="6219892"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12" name="tx612"/>
            <p:cNvSpPr/>
            <p:nvPr/>
          </p:nvSpPr>
          <p:spPr>
            <a:xfrm>
              <a:off x="6510957"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13" name="tx613"/>
            <p:cNvSpPr/>
            <p:nvPr/>
          </p:nvSpPr>
          <p:spPr>
            <a:xfrm>
              <a:off x="6802023"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14" name="tx614"/>
            <p:cNvSpPr/>
            <p:nvPr/>
          </p:nvSpPr>
          <p:spPr>
            <a:xfrm>
              <a:off x="7093088" y="32229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15" name="tx615"/>
            <p:cNvSpPr/>
            <p:nvPr/>
          </p:nvSpPr>
          <p:spPr>
            <a:xfrm>
              <a:off x="7384154"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16" name="tx616"/>
            <p:cNvSpPr/>
            <p:nvPr/>
          </p:nvSpPr>
          <p:spPr>
            <a:xfrm>
              <a:off x="7675219"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17" name="tx617"/>
            <p:cNvSpPr/>
            <p:nvPr/>
          </p:nvSpPr>
          <p:spPr>
            <a:xfrm>
              <a:off x="7966285"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18" name="tx618"/>
            <p:cNvSpPr/>
            <p:nvPr/>
          </p:nvSpPr>
          <p:spPr>
            <a:xfrm>
              <a:off x="8257350"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19" name="tx619"/>
            <p:cNvSpPr/>
            <p:nvPr/>
          </p:nvSpPr>
          <p:spPr>
            <a:xfrm>
              <a:off x="8548416"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20" name="tx620"/>
            <p:cNvSpPr/>
            <p:nvPr/>
          </p:nvSpPr>
          <p:spPr>
            <a:xfrm>
              <a:off x="8839481"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21" name="tx621"/>
            <p:cNvSpPr/>
            <p:nvPr/>
          </p:nvSpPr>
          <p:spPr>
            <a:xfrm>
              <a:off x="2144975"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22" name="tx622"/>
            <p:cNvSpPr/>
            <p:nvPr/>
          </p:nvSpPr>
          <p:spPr>
            <a:xfrm>
              <a:off x="2436040" y="16554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23" name="tx623"/>
            <p:cNvSpPr/>
            <p:nvPr/>
          </p:nvSpPr>
          <p:spPr>
            <a:xfrm>
              <a:off x="2727106"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24" name="tx624"/>
            <p:cNvSpPr/>
            <p:nvPr/>
          </p:nvSpPr>
          <p:spPr>
            <a:xfrm>
              <a:off x="3018171"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25" name="tx625"/>
            <p:cNvSpPr/>
            <p:nvPr/>
          </p:nvSpPr>
          <p:spPr>
            <a:xfrm>
              <a:off x="3309237"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26" name="tx626"/>
            <p:cNvSpPr/>
            <p:nvPr/>
          </p:nvSpPr>
          <p:spPr>
            <a:xfrm>
              <a:off x="8548416"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27" name="tx627"/>
            <p:cNvSpPr/>
            <p:nvPr/>
          </p:nvSpPr>
          <p:spPr>
            <a:xfrm>
              <a:off x="8839481"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8" name="tx628"/>
            <p:cNvSpPr/>
            <p:nvPr/>
          </p:nvSpPr>
          <p:spPr>
            <a:xfrm>
              <a:off x="2144975"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29" name="tx629"/>
            <p:cNvSpPr/>
            <p:nvPr/>
          </p:nvSpPr>
          <p:spPr>
            <a:xfrm>
              <a:off x="2436040"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30" name="tx630"/>
            <p:cNvSpPr/>
            <p:nvPr/>
          </p:nvSpPr>
          <p:spPr>
            <a:xfrm>
              <a:off x="2727106"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31" name="tx631"/>
            <p:cNvSpPr/>
            <p:nvPr/>
          </p:nvSpPr>
          <p:spPr>
            <a:xfrm>
              <a:off x="3018171"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32" name="tx632"/>
            <p:cNvSpPr/>
            <p:nvPr/>
          </p:nvSpPr>
          <p:spPr>
            <a:xfrm>
              <a:off x="3309237"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33" name="tx633"/>
            <p:cNvSpPr/>
            <p:nvPr/>
          </p:nvSpPr>
          <p:spPr>
            <a:xfrm>
              <a:off x="3600302"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34" name="tx634"/>
            <p:cNvSpPr/>
            <p:nvPr/>
          </p:nvSpPr>
          <p:spPr>
            <a:xfrm>
              <a:off x="3891368"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35" name="tx635"/>
            <p:cNvSpPr/>
            <p:nvPr/>
          </p:nvSpPr>
          <p:spPr>
            <a:xfrm>
              <a:off x="4182433"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36" name="tx636"/>
            <p:cNvSpPr/>
            <p:nvPr/>
          </p:nvSpPr>
          <p:spPr>
            <a:xfrm>
              <a:off x="4473499"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37" name="tx637"/>
            <p:cNvSpPr/>
            <p:nvPr/>
          </p:nvSpPr>
          <p:spPr>
            <a:xfrm>
              <a:off x="4764564"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38" name="tx638"/>
            <p:cNvSpPr/>
            <p:nvPr/>
          </p:nvSpPr>
          <p:spPr>
            <a:xfrm>
              <a:off x="5055630"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39" name="tx639"/>
            <p:cNvSpPr/>
            <p:nvPr/>
          </p:nvSpPr>
          <p:spPr>
            <a:xfrm>
              <a:off x="5346695"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40" name="tx640"/>
            <p:cNvSpPr/>
            <p:nvPr/>
          </p:nvSpPr>
          <p:spPr>
            <a:xfrm>
              <a:off x="5637761"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41" name="tx641"/>
            <p:cNvSpPr/>
            <p:nvPr/>
          </p:nvSpPr>
          <p:spPr>
            <a:xfrm>
              <a:off x="6219892"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42" name="tx642"/>
            <p:cNvSpPr/>
            <p:nvPr/>
          </p:nvSpPr>
          <p:spPr>
            <a:xfrm>
              <a:off x="3018171"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43" name="tx643"/>
            <p:cNvSpPr/>
            <p:nvPr/>
          </p:nvSpPr>
          <p:spPr>
            <a:xfrm>
              <a:off x="3309237"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44" name="tx644"/>
            <p:cNvSpPr/>
            <p:nvPr/>
          </p:nvSpPr>
          <p:spPr>
            <a:xfrm>
              <a:off x="2144975"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45" name="tx645"/>
            <p:cNvSpPr/>
            <p:nvPr/>
          </p:nvSpPr>
          <p:spPr>
            <a:xfrm>
              <a:off x="2436040"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46" name="tx646"/>
            <p:cNvSpPr/>
            <p:nvPr/>
          </p:nvSpPr>
          <p:spPr>
            <a:xfrm>
              <a:off x="2727106"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47" name="tx647"/>
            <p:cNvSpPr/>
            <p:nvPr/>
          </p:nvSpPr>
          <p:spPr>
            <a:xfrm>
              <a:off x="3018171" y="30283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48" name="tx648"/>
            <p:cNvSpPr/>
            <p:nvPr/>
          </p:nvSpPr>
          <p:spPr>
            <a:xfrm>
              <a:off x="3309237" y="3027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49" name="tx649"/>
            <p:cNvSpPr/>
            <p:nvPr/>
          </p:nvSpPr>
          <p:spPr>
            <a:xfrm>
              <a:off x="3600302" y="3027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50" name="tx650"/>
            <p:cNvSpPr/>
            <p:nvPr/>
          </p:nvSpPr>
          <p:spPr>
            <a:xfrm>
              <a:off x="3891368"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1" name="tx651"/>
            <p:cNvSpPr/>
            <p:nvPr/>
          </p:nvSpPr>
          <p:spPr>
            <a:xfrm>
              <a:off x="4182433" y="3027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52" name="tx652"/>
            <p:cNvSpPr/>
            <p:nvPr/>
          </p:nvSpPr>
          <p:spPr>
            <a:xfrm>
              <a:off x="4473499"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53" name="tx653"/>
            <p:cNvSpPr/>
            <p:nvPr/>
          </p:nvSpPr>
          <p:spPr>
            <a:xfrm>
              <a:off x="4764564"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4" name="tx654"/>
            <p:cNvSpPr/>
            <p:nvPr/>
          </p:nvSpPr>
          <p:spPr>
            <a:xfrm>
              <a:off x="5055630"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55" name="tx655"/>
            <p:cNvSpPr/>
            <p:nvPr/>
          </p:nvSpPr>
          <p:spPr>
            <a:xfrm>
              <a:off x="5346695" y="30286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56" name="tx656"/>
            <p:cNvSpPr/>
            <p:nvPr/>
          </p:nvSpPr>
          <p:spPr>
            <a:xfrm>
              <a:off x="5637761" y="3027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57" name="tx657"/>
            <p:cNvSpPr/>
            <p:nvPr/>
          </p:nvSpPr>
          <p:spPr>
            <a:xfrm>
              <a:off x="5928826" y="3027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58" name="tx658"/>
            <p:cNvSpPr/>
            <p:nvPr/>
          </p:nvSpPr>
          <p:spPr>
            <a:xfrm>
              <a:off x="6219892"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59" name="tx659"/>
            <p:cNvSpPr/>
            <p:nvPr/>
          </p:nvSpPr>
          <p:spPr>
            <a:xfrm>
              <a:off x="6510957"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60" name="tx660"/>
            <p:cNvSpPr/>
            <p:nvPr/>
          </p:nvSpPr>
          <p:spPr>
            <a:xfrm>
              <a:off x="6802023"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1" name="tx661"/>
            <p:cNvSpPr/>
            <p:nvPr/>
          </p:nvSpPr>
          <p:spPr>
            <a:xfrm>
              <a:off x="7093088" y="3027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62" name="tx662"/>
            <p:cNvSpPr/>
            <p:nvPr/>
          </p:nvSpPr>
          <p:spPr>
            <a:xfrm>
              <a:off x="7384154" y="3027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63" name="tx663"/>
            <p:cNvSpPr/>
            <p:nvPr/>
          </p:nvSpPr>
          <p:spPr>
            <a:xfrm>
              <a:off x="7675219"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64" name="tx664"/>
            <p:cNvSpPr/>
            <p:nvPr/>
          </p:nvSpPr>
          <p:spPr>
            <a:xfrm>
              <a:off x="7966285" y="302970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65" name="tx665"/>
            <p:cNvSpPr/>
            <p:nvPr/>
          </p:nvSpPr>
          <p:spPr>
            <a:xfrm>
              <a:off x="8257350"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66" name="tx666"/>
            <p:cNvSpPr/>
            <p:nvPr/>
          </p:nvSpPr>
          <p:spPr>
            <a:xfrm>
              <a:off x="8548416"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67" name="tx667"/>
            <p:cNvSpPr/>
            <p:nvPr/>
          </p:nvSpPr>
          <p:spPr>
            <a:xfrm>
              <a:off x="8839481" y="3027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68" name="tx668"/>
            <p:cNvSpPr/>
            <p:nvPr/>
          </p:nvSpPr>
          <p:spPr>
            <a:xfrm>
              <a:off x="2144975"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69" name="tx669"/>
            <p:cNvSpPr/>
            <p:nvPr/>
          </p:nvSpPr>
          <p:spPr>
            <a:xfrm>
              <a:off x="2436040"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70" name="tx670"/>
            <p:cNvSpPr/>
            <p:nvPr/>
          </p:nvSpPr>
          <p:spPr>
            <a:xfrm>
              <a:off x="2727106" y="38121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71" name="tx671"/>
            <p:cNvSpPr/>
            <p:nvPr/>
          </p:nvSpPr>
          <p:spPr>
            <a:xfrm>
              <a:off x="3018171"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72" name="tx672"/>
            <p:cNvSpPr/>
            <p:nvPr/>
          </p:nvSpPr>
          <p:spPr>
            <a:xfrm>
              <a:off x="3309237"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73" name="tx673"/>
            <p:cNvSpPr/>
            <p:nvPr/>
          </p:nvSpPr>
          <p:spPr>
            <a:xfrm>
              <a:off x="3600302"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74" name="tx674"/>
            <p:cNvSpPr/>
            <p:nvPr/>
          </p:nvSpPr>
          <p:spPr>
            <a:xfrm>
              <a:off x="3891368"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75" name="tx675"/>
            <p:cNvSpPr/>
            <p:nvPr/>
          </p:nvSpPr>
          <p:spPr>
            <a:xfrm>
              <a:off x="4182433"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76" name="tx676"/>
            <p:cNvSpPr/>
            <p:nvPr/>
          </p:nvSpPr>
          <p:spPr>
            <a:xfrm>
              <a:off x="4473499" y="38107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77" name="tx677"/>
            <p:cNvSpPr/>
            <p:nvPr/>
          </p:nvSpPr>
          <p:spPr>
            <a:xfrm>
              <a:off x="4764564"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78" name="tx678"/>
            <p:cNvSpPr/>
            <p:nvPr/>
          </p:nvSpPr>
          <p:spPr>
            <a:xfrm>
              <a:off x="5055630"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9" name="tx679"/>
            <p:cNvSpPr/>
            <p:nvPr/>
          </p:nvSpPr>
          <p:spPr>
            <a:xfrm>
              <a:off x="5346695"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80" name="tx680"/>
            <p:cNvSpPr/>
            <p:nvPr/>
          </p:nvSpPr>
          <p:spPr>
            <a:xfrm>
              <a:off x="5637761"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81" name="tx681"/>
            <p:cNvSpPr/>
            <p:nvPr/>
          </p:nvSpPr>
          <p:spPr>
            <a:xfrm>
              <a:off x="5928826"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82" name="tx682"/>
            <p:cNvSpPr/>
            <p:nvPr/>
          </p:nvSpPr>
          <p:spPr>
            <a:xfrm>
              <a:off x="6219892"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83" name="tx683"/>
            <p:cNvSpPr/>
            <p:nvPr/>
          </p:nvSpPr>
          <p:spPr>
            <a:xfrm>
              <a:off x="6510957"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84" name="tx684"/>
            <p:cNvSpPr/>
            <p:nvPr/>
          </p:nvSpPr>
          <p:spPr>
            <a:xfrm>
              <a:off x="6802023"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85" name="tx685"/>
            <p:cNvSpPr/>
            <p:nvPr/>
          </p:nvSpPr>
          <p:spPr>
            <a:xfrm>
              <a:off x="7093088"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86" name="tx686"/>
            <p:cNvSpPr/>
            <p:nvPr/>
          </p:nvSpPr>
          <p:spPr>
            <a:xfrm>
              <a:off x="7384154" y="38124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87" name="tx687"/>
            <p:cNvSpPr/>
            <p:nvPr/>
          </p:nvSpPr>
          <p:spPr>
            <a:xfrm>
              <a:off x="7675219" y="38121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88" name="tx688"/>
            <p:cNvSpPr/>
            <p:nvPr/>
          </p:nvSpPr>
          <p:spPr>
            <a:xfrm>
              <a:off x="7966285" y="38124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89" name="tx689"/>
            <p:cNvSpPr/>
            <p:nvPr/>
          </p:nvSpPr>
          <p:spPr>
            <a:xfrm>
              <a:off x="8257350"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90" name="tx690"/>
            <p:cNvSpPr/>
            <p:nvPr/>
          </p:nvSpPr>
          <p:spPr>
            <a:xfrm>
              <a:off x="8548416"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91" name="tx691"/>
            <p:cNvSpPr/>
            <p:nvPr/>
          </p:nvSpPr>
          <p:spPr>
            <a:xfrm>
              <a:off x="8839481"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92" name="tx692"/>
            <p:cNvSpPr/>
            <p:nvPr/>
          </p:nvSpPr>
          <p:spPr>
            <a:xfrm>
              <a:off x="3309237"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93" name="tx693"/>
            <p:cNvSpPr/>
            <p:nvPr/>
          </p:nvSpPr>
          <p:spPr>
            <a:xfrm>
              <a:off x="3600302"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94" name="tx694"/>
            <p:cNvSpPr/>
            <p:nvPr/>
          </p:nvSpPr>
          <p:spPr>
            <a:xfrm>
              <a:off x="3891368" y="45958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95" name="tx695"/>
            <p:cNvSpPr/>
            <p:nvPr/>
          </p:nvSpPr>
          <p:spPr>
            <a:xfrm>
              <a:off x="4182433" y="45944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96" name="tx696"/>
            <p:cNvSpPr/>
            <p:nvPr/>
          </p:nvSpPr>
          <p:spPr>
            <a:xfrm>
              <a:off x="4473499"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97" name="tx697"/>
            <p:cNvSpPr/>
            <p:nvPr/>
          </p:nvSpPr>
          <p:spPr>
            <a:xfrm>
              <a:off x="4764564"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98" name="tx698"/>
            <p:cNvSpPr/>
            <p:nvPr/>
          </p:nvSpPr>
          <p:spPr>
            <a:xfrm>
              <a:off x="5055630"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99" name="tx699"/>
            <p:cNvSpPr/>
            <p:nvPr/>
          </p:nvSpPr>
          <p:spPr>
            <a:xfrm>
              <a:off x="5346695"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00" name="tx700"/>
            <p:cNvSpPr/>
            <p:nvPr/>
          </p:nvSpPr>
          <p:spPr>
            <a:xfrm>
              <a:off x="5637761"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01" name="tx701"/>
            <p:cNvSpPr/>
            <p:nvPr/>
          </p:nvSpPr>
          <p:spPr>
            <a:xfrm>
              <a:off x="5928826"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02" name="tx702"/>
            <p:cNvSpPr/>
            <p:nvPr/>
          </p:nvSpPr>
          <p:spPr>
            <a:xfrm>
              <a:off x="6219892"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03" name="tx703"/>
            <p:cNvSpPr/>
            <p:nvPr/>
          </p:nvSpPr>
          <p:spPr>
            <a:xfrm>
              <a:off x="6510957"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04" name="tx704"/>
            <p:cNvSpPr/>
            <p:nvPr/>
          </p:nvSpPr>
          <p:spPr>
            <a:xfrm>
              <a:off x="6802023"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05" name="tx705"/>
            <p:cNvSpPr/>
            <p:nvPr/>
          </p:nvSpPr>
          <p:spPr>
            <a:xfrm>
              <a:off x="7093088"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06" name="tx706"/>
            <p:cNvSpPr/>
            <p:nvPr/>
          </p:nvSpPr>
          <p:spPr>
            <a:xfrm>
              <a:off x="7384154"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07" name="tx707"/>
            <p:cNvSpPr/>
            <p:nvPr/>
          </p:nvSpPr>
          <p:spPr>
            <a:xfrm>
              <a:off x="7675219"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08" name="tx708"/>
            <p:cNvSpPr/>
            <p:nvPr/>
          </p:nvSpPr>
          <p:spPr>
            <a:xfrm>
              <a:off x="7966285" y="45944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09" name="tx709"/>
            <p:cNvSpPr/>
            <p:nvPr/>
          </p:nvSpPr>
          <p:spPr>
            <a:xfrm>
              <a:off x="8257350"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0" name="tx710"/>
            <p:cNvSpPr/>
            <p:nvPr/>
          </p:nvSpPr>
          <p:spPr>
            <a:xfrm>
              <a:off x="8548416"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1" name="tx711"/>
            <p:cNvSpPr/>
            <p:nvPr/>
          </p:nvSpPr>
          <p:spPr>
            <a:xfrm>
              <a:off x="8839481"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12" name="tx712"/>
            <p:cNvSpPr/>
            <p:nvPr/>
          </p:nvSpPr>
          <p:spPr>
            <a:xfrm>
              <a:off x="3600302" y="42026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13" name="tx713"/>
            <p:cNvSpPr/>
            <p:nvPr/>
          </p:nvSpPr>
          <p:spPr>
            <a:xfrm>
              <a:off x="3891368"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4" name="tx714"/>
            <p:cNvSpPr/>
            <p:nvPr/>
          </p:nvSpPr>
          <p:spPr>
            <a:xfrm>
              <a:off x="4182433"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15" name="tx715"/>
            <p:cNvSpPr/>
            <p:nvPr/>
          </p:nvSpPr>
          <p:spPr>
            <a:xfrm>
              <a:off x="4473499" y="42026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6" name="tx716"/>
            <p:cNvSpPr/>
            <p:nvPr/>
          </p:nvSpPr>
          <p:spPr>
            <a:xfrm>
              <a:off x="4764564"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17" name="tx717"/>
            <p:cNvSpPr/>
            <p:nvPr/>
          </p:nvSpPr>
          <p:spPr>
            <a:xfrm>
              <a:off x="5055630"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18" name="tx718"/>
            <p:cNvSpPr/>
            <p:nvPr/>
          </p:nvSpPr>
          <p:spPr>
            <a:xfrm>
              <a:off x="5346695"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19" name="tx719"/>
            <p:cNvSpPr/>
            <p:nvPr/>
          </p:nvSpPr>
          <p:spPr>
            <a:xfrm>
              <a:off x="5637761"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20" name="tx720"/>
            <p:cNvSpPr/>
            <p:nvPr/>
          </p:nvSpPr>
          <p:spPr>
            <a:xfrm>
              <a:off x="5928826"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21" name="tx721"/>
            <p:cNvSpPr/>
            <p:nvPr/>
          </p:nvSpPr>
          <p:spPr>
            <a:xfrm>
              <a:off x="6219892"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22" name="tx722"/>
            <p:cNvSpPr/>
            <p:nvPr/>
          </p:nvSpPr>
          <p:spPr>
            <a:xfrm>
              <a:off x="6510957"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23" name="tx723"/>
            <p:cNvSpPr/>
            <p:nvPr/>
          </p:nvSpPr>
          <p:spPr>
            <a:xfrm>
              <a:off x="6802023"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24" name="tx724"/>
            <p:cNvSpPr/>
            <p:nvPr/>
          </p:nvSpPr>
          <p:spPr>
            <a:xfrm>
              <a:off x="7093088" y="42040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25" name="tx725"/>
            <p:cNvSpPr/>
            <p:nvPr/>
          </p:nvSpPr>
          <p:spPr>
            <a:xfrm>
              <a:off x="7384154"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26" name="tx726"/>
            <p:cNvSpPr/>
            <p:nvPr/>
          </p:nvSpPr>
          <p:spPr>
            <a:xfrm>
              <a:off x="7675219"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27" name="tx727"/>
            <p:cNvSpPr/>
            <p:nvPr/>
          </p:nvSpPr>
          <p:spPr>
            <a:xfrm>
              <a:off x="7966285" y="42053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28" name="tx728"/>
            <p:cNvSpPr/>
            <p:nvPr/>
          </p:nvSpPr>
          <p:spPr>
            <a:xfrm>
              <a:off x="8257350"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29" name="tx729"/>
            <p:cNvSpPr/>
            <p:nvPr/>
          </p:nvSpPr>
          <p:spPr>
            <a:xfrm>
              <a:off x="8548416"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30" name="tx730"/>
            <p:cNvSpPr/>
            <p:nvPr/>
          </p:nvSpPr>
          <p:spPr>
            <a:xfrm>
              <a:off x="8839481"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31" name="tx731"/>
            <p:cNvSpPr/>
            <p:nvPr/>
          </p:nvSpPr>
          <p:spPr>
            <a:xfrm>
              <a:off x="2144975"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32" name="tx732"/>
            <p:cNvSpPr/>
            <p:nvPr/>
          </p:nvSpPr>
          <p:spPr>
            <a:xfrm>
              <a:off x="2436040"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33" name="tx733"/>
            <p:cNvSpPr/>
            <p:nvPr/>
          </p:nvSpPr>
          <p:spPr>
            <a:xfrm>
              <a:off x="2727106"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34" name="tx734"/>
            <p:cNvSpPr/>
            <p:nvPr/>
          </p:nvSpPr>
          <p:spPr>
            <a:xfrm>
              <a:off x="3018171"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35" name="tx735"/>
            <p:cNvSpPr/>
            <p:nvPr/>
          </p:nvSpPr>
          <p:spPr>
            <a:xfrm>
              <a:off x="3309237"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36" name="tx736"/>
            <p:cNvSpPr/>
            <p:nvPr/>
          </p:nvSpPr>
          <p:spPr>
            <a:xfrm>
              <a:off x="3600302"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7" name="tx737"/>
            <p:cNvSpPr/>
            <p:nvPr/>
          </p:nvSpPr>
          <p:spPr>
            <a:xfrm>
              <a:off x="3891368"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8" name="tx738"/>
            <p:cNvSpPr/>
            <p:nvPr/>
          </p:nvSpPr>
          <p:spPr>
            <a:xfrm>
              <a:off x="4182433"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9" name="tx739"/>
            <p:cNvSpPr/>
            <p:nvPr/>
          </p:nvSpPr>
          <p:spPr>
            <a:xfrm>
              <a:off x="4473499"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0" name="tx740"/>
            <p:cNvSpPr/>
            <p:nvPr/>
          </p:nvSpPr>
          <p:spPr>
            <a:xfrm>
              <a:off x="4764564"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1" name="tx741"/>
            <p:cNvSpPr/>
            <p:nvPr/>
          </p:nvSpPr>
          <p:spPr>
            <a:xfrm>
              <a:off x="5055630"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2" name="tx742"/>
            <p:cNvSpPr/>
            <p:nvPr/>
          </p:nvSpPr>
          <p:spPr>
            <a:xfrm>
              <a:off x="5346695"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3" name="tx743"/>
            <p:cNvSpPr/>
            <p:nvPr/>
          </p:nvSpPr>
          <p:spPr>
            <a:xfrm>
              <a:off x="5637761"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4" name="tx744"/>
            <p:cNvSpPr/>
            <p:nvPr/>
          </p:nvSpPr>
          <p:spPr>
            <a:xfrm>
              <a:off x="5928826" y="12635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45" name="tx745"/>
            <p:cNvSpPr/>
            <p:nvPr/>
          </p:nvSpPr>
          <p:spPr>
            <a:xfrm>
              <a:off x="6219892"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6" name="tx746"/>
            <p:cNvSpPr/>
            <p:nvPr/>
          </p:nvSpPr>
          <p:spPr>
            <a:xfrm>
              <a:off x="6510957"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7" name="tx747"/>
            <p:cNvSpPr/>
            <p:nvPr/>
          </p:nvSpPr>
          <p:spPr>
            <a:xfrm>
              <a:off x="6802023"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48" name="tx748"/>
            <p:cNvSpPr/>
            <p:nvPr/>
          </p:nvSpPr>
          <p:spPr>
            <a:xfrm>
              <a:off x="7093088"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9" name="tx749"/>
            <p:cNvSpPr/>
            <p:nvPr/>
          </p:nvSpPr>
          <p:spPr>
            <a:xfrm>
              <a:off x="7384154"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0" name="tx750"/>
            <p:cNvSpPr/>
            <p:nvPr/>
          </p:nvSpPr>
          <p:spPr>
            <a:xfrm>
              <a:off x="7675219"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1" name="tx751"/>
            <p:cNvSpPr/>
            <p:nvPr/>
          </p:nvSpPr>
          <p:spPr>
            <a:xfrm>
              <a:off x="7966285" y="12635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52" name="tx752"/>
            <p:cNvSpPr/>
            <p:nvPr/>
          </p:nvSpPr>
          <p:spPr>
            <a:xfrm>
              <a:off x="8257350" y="12635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53" name="tx753"/>
            <p:cNvSpPr/>
            <p:nvPr/>
          </p:nvSpPr>
          <p:spPr>
            <a:xfrm>
              <a:off x="8548416" y="12635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54" name="tx754"/>
            <p:cNvSpPr/>
            <p:nvPr/>
          </p:nvSpPr>
          <p:spPr>
            <a:xfrm>
              <a:off x="8839481" y="12635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55" name="tx755"/>
            <p:cNvSpPr/>
            <p:nvPr/>
          </p:nvSpPr>
          <p:spPr>
            <a:xfrm>
              <a:off x="2144975"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56" name="tx756"/>
            <p:cNvSpPr/>
            <p:nvPr/>
          </p:nvSpPr>
          <p:spPr>
            <a:xfrm>
              <a:off x="2436040"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57" name="tx757"/>
            <p:cNvSpPr/>
            <p:nvPr/>
          </p:nvSpPr>
          <p:spPr>
            <a:xfrm>
              <a:off x="2727106"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58" name="tx758"/>
            <p:cNvSpPr/>
            <p:nvPr/>
          </p:nvSpPr>
          <p:spPr>
            <a:xfrm>
              <a:off x="3018171"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59" name="tx759"/>
            <p:cNvSpPr/>
            <p:nvPr/>
          </p:nvSpPr>
          <p:spPr>
            <a:xfrm>
              <a:off x="3309237"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60" name="tx760"/>
            <p:cNvSpPr/>
            <p:nvPr/>
          </p:nvSpPr>
          <p:spPr>
            <a:xfrm>
              <a:off x="3600302"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61" name="tx761"/>
            <p:cNvSpPr/>
            <p:nvPr/>
          </p:nvSpPr>
          <p:spPr>
            <a:xfrm>
              <a:off x="3891368"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62" name="tx762"/>
            <p:cNvSpPr/>
            <p:nvPr/>
          </p:nvSpPr>
          <p:spPr>
            <a:xfrm>
              <a:off x="4182433"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63" name="tx763"/>
            <p:cNvSpPr/>
            <p:nvPr/>
          </p:nvSpPr>
          <p:spPr>
            <a:xfrm>
              <a:off x="4473499"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64" name="tx764"/>
            <p:cNvSpPr/>
            <p:nvPr/>
          </p:nvSpPr>
          <p:spPr>
            <a:xfrm>
              <a:off x="4764564"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65" name="tx765"/>
            <p:cNvSpPr/>
            <p:nvPr/>
          </p:nvSpPr>
          <p:spPr>
            <a:xfrm>
              <a:off x="5055630"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66" name="tx766"/>
            <p:cNvSpPr/>
            <p:nvPr/>
          </p:nvSpPr>
          <p:spPr>
            <a:xfrm>
              <a:off x="5346695"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67" name="tx767"/>
            <p:cNvSpPr/>
            <p:nvPr/>
          </p:nvSpPr>
          <p:spPr>
            <a:xfrm>
              <a:off x="5637761"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68" name="tx768"/>
            <p:cNvSpPr/>
            <p:nvPr/>
          </p:nvSpPr>
          <p:spPr>
            <a:xfrm>
              <a:off x="5928826"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69" name="tx769"/>
            <p:cNvSpPr/>
            <p:nvPr/>
          </p:nvSpPr>
          <p:spPr>
            <a:xfrm>
              <a:off x="6219892" y="440126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70" name="tx770"/>
            <p:cNvSpPr/>
            <p:nvPr/>
          </p:nvSpPr>
          <p:spPr>
            <a:xfrm>
              <a:off x="6510957"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71" name="tx771"/>
            <p:cNvSpPr/>
            <p:nvPr/>
          </p:nvSpPr>
          <p:spPr>
            <a:xfrm>
              <a:off x="6802023"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72" name="tx772"/>
            <p:cNvSpPr/>
            <p:nvPr/>
          </p:nvSpPr>
          <p:spPr>
            <a:xfrm>
              <a:off x="7093088"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73" name="tx773"/>
            <p:cNvSpPr/>
            <p:nvPr/>
          </p:nvSpPr>
          <p:spPr>
            <a:xfrm>
              <a:off x="7384154"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74" name="tx774"/>
            <p:cNvSpPr/>
            <p:nvPr/>
          </p:nvSpPr>
          <p:spPr>
            <a:xfrm>
              <a:off x="7675219" y="440126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75" name="tx775"/>
            <p:cNvSpPr/>
            <p:nvPr/>
          </p:nvSpPr>
          <p:spPr>
            <a:xfrm>
              <a:off x="7966285"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76" name="tx776"/>
            <p:cNvSpPr/>
            <p:nvPr/>
          </p:nvSpPr>
          <p:spPr>
            <a:xfrm>
              <a:off x="8257350"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77" name="tx777"/>
            <p:cNvSpPr/>
            <p:nvPr/>
          </p:nvSpPr>
          <p:spPr>
            <a:xfrm>
              <a:off x="8548416"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78" name="tx778"/>
            <p:cNvSpPr/>
            <p:nvPr/>
          </p:nvSpPr>
          <p:spPr>
            <a:xfrm>
              <a:off x="8839481"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79" name="tx779"/>
            <p:cNvSpPr/>
            <p:nvPr/>
          </p:nvSpPr>
          <p:spPr>
            <a:xfrm>
              <a:off x="2144975"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80" name="tx780"/>
            <p:cNvSpPr/>
            <p:nvPr/>
          </p:nvSpPr>
          <p:spPr>
            <a:xfrm>
              <a:off x="2436040"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81" name="tx781"/>
            <p:cNvSpPr/>
            <p:nvPr/>
          </p:nvSpPr>
          <p:spPr>
            <a:xfrm>
              <a:off x="2727106"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82" name="tx782"/>
            <p:cNvSpPr/>
            <p:nvPr/>
          </p:nvSpPr>
          <p:spPr>
            <a:xfrm>
              <a:off x="3018171"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83" name="tx783"/>
            <p:cNvSpPr/>
            <p:nvPr/>
          </p:nvSpPr>
          <p:spPr>
            <a:xfrm>
              <a:off x="3309237"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84" name="tx784"/>
            <p:cNvSpPr/>
            <p:nvPr/>
          </p:nvSpPr>
          <p:spPr>
            <a:xfrm>
              <a:off x="3600302"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85" name="tx785"/>
            <p:cNvSpPr/>
            <p:nvPr/>
          </p:nvSpPr>
          <p:spPr>
            <a:xfrm>
              <a:off x="3891368"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86" name="tx786"/>
            <p:cNvSpPr/>
            <p:nvPr/>
          </p:nvSpPr>
          <p:spPr>
            <a:xfrm>
              <a:off x="4182433"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87" name="tx787"/>
            <p:cNvSpPr/>
            <p:nvPr/>
          </p:nvSpPr>
          <p:spPr>
            <a:xfrm>
              <a:off x="4473499"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88" name="tx788"/>
            <p:cNvSpPr/>
            <p:nvPr/>
          </p:nvSpPr>
          <p:spPr>
            <a:xfrm>
              <a:off x="4764564"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89" name="tx789"/>
            <p:cNvSpPr/>
            <p:nvPr/>
          </p:nvSpPr>
          <p:spPr>
            <a:xfrm>
              <a:off x="5055630"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0" name="tx790"/>
            <p:cNvSpPr/>
            <p:nvPr/>
          </p:nvSpPr>
          <p:spPr>
            <a:xfrm>
              <a:off x="5346695"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91" name="tx791"/>
            <p:cNvSpPr/>
            <p:nvPr/>
          </p:nvSpPr>
          <p:spPr>
            <a:xfrm>
              <a:off x="5637761"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92" name="tx792"/>
            <p:cNvSpPr/>
            <p:nvPr/>
          </p:nvSpPr>
          <p:spPr>
            <a:xfrm>
              <a:off x="5928826"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93" name="tx793"/>
            <p:cNvSpPr/>
            <p:nvPr/>
          </p:nvSpPr>
          <p:spPr>
            <a:xfrm>
              <a:off x="6219892"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4" name="tx794"/>
            <p:cNvSpPr/>
            <p:nvPr/>
          </p:nvSpPr>
          <p:spPr>
            <a:xfrm>
              <a:off x="6510957"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95" name="tx795"/>
            <p:cNvSpPr/>
            <p:nvPr/>
          </p:nvSpPr>
          <p:spPr>
            <a:xfrm>
              <a:off x="6802023"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96" name="tx796"/>
            <p:cNvSpPr/>
            <p:nvPr/>
          </p:nvSpPr>
          <p:spPr>
            <a:xfrm>
              <a:off x="7093088"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7" name="tx797"/>
            <p:cNvSpPr/>
            <p:nvPr/>
          </p:nvSpPr>
          <p:spPr>
            <a:xfrm>
              <a:off x="7384154"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98" name="tx798"/>
            <p:cNvSpPr/>
            <p:nvPr/>
          </p:nvSpPr>
          <p:spPr>
            <a:xfrm>
              <a:off x="7675219"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99" name="tx799"/>
            <p:cNvSpPr/>
            <p:nvPr/>
          </p:nvSpPr>
          <p:spPr>
            <a:xfrm>
              <a:off x="7966285"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00" name="tx800"/>
            <p:cNvSpPr/>
            <p:nvPr/>
          </p:nvSpPr>
          <p:spPr>
            <a:xfrm>
              <a:off x="8257350"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1" name="tx801"/>
            <p:cNvSpPr/>
            <p:nvPr/>
          </p:nvSpPr>
          <p:spPr>
            <a:xfrm>
              <a:off x="8548416"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2" name="tx802"/>
            <p:cNvSpPr/>
            <p:nvPr/>
          </p:nvSpPr>
          <p:spPr>
            <a:xfrm>
              <a:off x="8839481"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3" name="tx803"/>
            <p:cNvSpPr/>
            <p:nvPr/>
          </p:nvSpPr>
          <p:spPr>
            <a:xfrm>
              <a:off x="2144975"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04" name="tx804"/>
            <p:cNvSpPr/>
            <p:nvPr/>
          </p:nvSpPr>
          <p:spPr>
            <a:xfrm>
              <a:off x="2436040"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05" name="tx805"/>
            <p:cNvSpPr/>
            <p:nvPr/>
          </p:nvSpPr>
          <p:spPr>
            <a:xfrm>
              <a:off x="2727106"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06" name="tx806"/>
            <p:cNvSpPr/>
            <p:nvPr/>
          </p:nvSpPr>
          <p:spPr>
            <a:xfrm>
              <a:off x="3018171" y="4987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07" name="tx807"/>
            <p:cNvSpPr/>
            <p:nvPr/>
          </p:nvSpPr>
          <p:spPr>
            <a:xfrm>
              <a:off x="3309237" y="4987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08" name="tx808"/>
            <p:cNvSpPr/>
            <p:nvPr/>
          </p:nvSpPr>
          <p:spPr>
            <a:xfrm>
              <a:off x="3600302" y="4987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09" name="tx809"/>
            <p:cNvSpPr/>
            <p:nvPr/>
          </p:nvSpPr>
          <p:spPr>
            <a:xfrm>
              <a:off x="3891368" y="4987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10" name="tx810"/>
            <p:cNvSpPr/>
            <p:nvPr/>
          </p:nvSpPr>
          <p:spPr>
            <a:xfrm>
              <a:off x="4182433"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11" name="tx811"/>
            <p:cNvSpPr/>
            <p:nvPr/>
          </p:nvSpPr>
          <p:spPr>
            <a:xfrm>
              <a:off x="4473499"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12" name="tx812"/>
            <p:cNvSpPr/>
            <p:nvPr/>
          </p:nvSpPr>
          <p:spPr>
            <a:xfrm>
              <a:off x="4764564"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13" name="tx813"/>
            <p:cNvSpPr/>
            <p:nvPr/>
          </p:nvSpPr>
          <p:spPr>
            <a:xfrm>
              <a:off x="5055630"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14" name="tx814"/>
            <p:cNvSpPr/>
            <p:nvPr/>
          </p:nvSpPr>
          <p:spPr>
            <a:xfrm>
              <a:off x="5346695"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15" name="tx815"/>
            <p:cNvSpPr/>
            <p:nvPr/>
          </p:nvSpPr>
          <p:spPr>
            <a:xfrm>
              <a:off x="5637761"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16" name="tx816"/>
            <p:cNvSpPr/>
            <p:nvPr/>
          </p:nvSpPr>
          <p:spPr>
            <a:xfrm>
              <a:off x="5928826"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17" name="tx817"/>
            <p:cNvSpPr/>
            <p:nvPr/>
          </p:nvSpPr>
          <p:spPr>
            <a:xfrm>
              <a:off x="6510957"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18" name="tx818"/>
            <p:cNvSpPr/>
            <p:nvPr/>
          </p:nvSpPr>
          <p:spPr>
            <a:xfrm>
              <a:off x="6802023"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19" name="tx819"/>
            <p:cNvSpPr/>
            <p:nvPr/>
          </p:nvSpPr>
          <p:spPr>
            <a:xfrm>
              <a:off x="7093088"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20" name="tx820"/>
            <p:cNvSpPr/>
            <p:nvPr/>
          </p:nvSpPr>
          <p:spPr>
            <a:xfrm>
              <a:off x="7384154"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21" name="tx821"/>
            <p:cNvSpPr/>
            <p:nvPr/>
          </p:nvSpPr>
          <p:spPr>
            <a:xfrm>
              <a:off x="7675219"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22" name="tx822"/>
            <p:cNvSpPr/>
            <p:nvPr/>
          </p:nvSpPr>
          <p:spPr>
            <a:xfrm>
              <a:off x="7966285"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23" name="tx823"/>
            <p:cNvSpPr/>
            <p:nvPr/>
          </p:nvSpPr>
          <p:spPr>
            <a:xfrm>
              <a:off x="8257350"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24" name="tx824"/>
            <p:cNvSpPr/>
            <p:nvPr/>
          </p:nvSpPr>
          <p:spPr>
            <a:xfrm>
              <a:off x="8548416"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25" name="tx825"/>
            <p:cNvSpPr/>
            <p:nvPr/>
          </p:nvSpPr>
          <p:spPr>
            <a:xfrm>
              <a:off x="8839481"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26" name="tx826"/>
            <p:cNvSpPr/>
            <p:nvPr/>
          </p:nvSpPr>
          <p:spPr>
            <a:xfrm>
              <a:off x="2144975"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7" name="tx827"/>
            <p:cNvSpPr/>
            <p:nvPr/>
          </p:nvSpPr>
          <p:spPr>
            <a:xfrm>
              <a:off x="2436040"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8" name="tx828"/>
            <p:cNvSpPr/>
            <p:nvPr/>
          </p:nvSpPr>
          <p:spPr>
            <a:xfrm>
              <a:off x="2727106"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9" name="tx829"/>
            <p:cNvSpPr/>
            <p:nvPr/>
          </p:nvSpPr>
          <p:spPr>
            <a:xfrm>
              <a:off x="3018171"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0" name="tx830"/>
            <p:cNvSpPr/>
            <p:nvPr/>
          </p:nvSpPr>
          <p:spPr>
            <a:xfrm>
              <a:off x="3309237"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31" name="tx831"/>
            <p:cNvSpPr/>
            <p:nvPr/>
          </p:nvSpPr>
          <p:spPr>
            <a:xfrm>
              <a:off x="3600302"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32" name="tx832"/>
            <p:cNvSpPr/>
            <p:nvPr/>
          </p:nvSpPr>
          <p:spPr>
            <a:xfrm>
              <a:off x="3891368"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3" name="tx833"/>
            <p:cNvSpPr/>
            <p:nvPr/>
          </p:nvSpPr>
          <p:spPr>
            <a:xfrm>
              <a:off x="4182433"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4" name="tx834"/>
            <p:cNvSpPr/>
            <p:nvPr/>
          </p:nvSpPr>
          <p:spPr>
            <a:xfrm>
              <a:off x="4473499"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35" name="tx835"/>
            <p:cNvSpPr/>
            <p:nvPr/>
          </p:nvSpPr>
          <p:spPr>
            <a:xfrm>
              <a:off x="4764564"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6" name="tx836"/>
            <p:cNvSpPr/>
            <p:nvPr/>
          </p:nvSpPr>
          <p:spPr>
            <a:xfrm>
              <a:off x="5055630"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7" name="tx837"/>
            <p:cNvSpPr/>
            <p:nvPr/>
          </p:nvSpPr>
          <p:spPr>
            <a:xfrm>
              <a:off x="5346695"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8" name="tx838"/>
            <p:cNvSpPr/>
            <p:nvPr/>
          </p:nvSpPr>
          <p:spPr>
            <a:xfrm>
              <a:off x="5637761"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9" name="tx839"/>
            <p:cNvSpPr/>
            <p:nvPr/>
          </p:nvSpPr>
          <p:spPr>
            <a:xfrm>
              <a:off x="5928826"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40" name="tx840"/>
            <p:cNvSpPr/>
            <p:nvPr/>
          </p:nvSpPr>
          <p:spPr>
            <a:xfrm>
              <a:off x="6219892"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1" name="tx841"/>
            <p:cNvSpPr/>
            <p:nvPr/>
          </p:nvSpPr>
          <p:spPr>
            <a:xfrm>
              <a:off x="6510957"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42" name="tx842"/>
            <p:cNvSpPr/>
            <p:nvPr/>
          </p:nvSpPr>
          <p:spPr>
            <a:xfrm>
              <a:off x="6802023"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43" name="tx843"/>
            <p:cNvSpPr/>
            <p:nvPr/>
          </p:nvSpPr>
          <p:spPr>
            <a:xfrm>
              <a:off x="7093088" y="1459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44" name="tx844"/>
            <p:cNvSpPr/>
            <p:nvPr/>
          </p:nvSpPr>
          <p:spPr>
            <a:xfrm>
              <a:off x="7384154"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45" name="tx845"/>
            <p:cNvSpPr/>
            <p:nvPr/>
          </p:nvSpPr>
          <p:spPr>
            <a:xfrm>
              <a:off x="7675219" y="1459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46" name="tx846"/>
            <p:cNvSpPr/>
            <p:nvPr/>
          </p:nvSpPr>
          <p:spPr>
            <a:xfrm>
              <a:off x="7966285"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47" name="tx847"/>
            <p:cNvSpPr/>
            <p:nvPr/>
          </p:nvSpPr>
          <p:spPr>
            <a:xfrm>
              <a:off x="8257350"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48" name="tx848"/>
            <p:cNvSpPr/>
            <p:nvPr/>
          </p:nvSpPr>
          <p:spPr>
            <a:xfrm>
              <a:off x="8548416"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49" name="tx849"/>
            <p:cNvSpPr/>
            <p:nvPr/>
          </p:nvSpPr>
          <p:spPr>
            <a:xfrm>
              <a:off x="8839481"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50" name="tx850"/>
            <p:cNvSpPr/>
            <p:nvPr/>
          </p:nvSpPr>
          <p:spPr>
            <a:xfrm>
              <a:off x="2144975" y="28310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51" name="tx851"/>
            <p:cNvSpPr/>
            <p:nvPr/>
          </p:nvSpPr>
          <p:spPr>
            <a:xfrm>
              <a:off x="2436040" y="28324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52" name="tx852"/>
            <p:cNvSpPr/>
            <p:nvPr/>
          </p:nvSpPr>
          <p:spPr>
            <a:xfrm>
              <a:off x="2727106" y="283376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53" name="tx853"/>
            <p:cNvSpPr/>
            <p:nvPr/>
          </p:nvSpPr>
          <p:spPr>
            <a:xfrm>
              <a:off x="3018171"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54" name="tx854"/>
            <p:cNvSpPr/>
            <p:nvPr/>
          </p:nvSpPr>
          <p:spPr>
            <a:xfrm>
              <a:off x="3309237"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55" name="tx855"/>
            <p:cNvSpPr/>
            <p:nvPr/>
          </p:nvSpPr>
          <p:spPr>
            <a:xfrm>
              <a:off x="3600302" y="28310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56" name="tx856"/>
            <p:cNvSpPr/>
            <p:nvPr/>
          </p:nvSpPr>
          <p:spPr>
            <a:xfrm>
              <a:off x="3891368"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57" name="tx857"/>
            <p:cNvSpPr/>
            <p:nvPr/>
          </p:nvSpPr>
          <p:spPr>
            <a:xfrm>
              <a:off x="4182433"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58" name="tx858"/>
            <p:cNvSpPr/>
            <p:nvPr/>
          </p:nvSpPr>
          <p:spPr>
            <a:xfrm>
              <a:off x="4473499"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59" name="tx859"/>
            <p:cNvSpPr/>
            <p:nvPr/>
          </p:nvSpPr>
          <p:spPr>
            <a:xfrm>
              <a:off x="4764564"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60" name="tx860"/>
            <p:cNvSpPr/>
            <p:nvPr/>
          </p:nvSpPr>
          <p:spPr>
            <a:xfrm>
              <a:off x="5055630" y="28310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61" name="tx861"/>
            <p:cNvSpPr/>
            <p:nvPr/>
          </p:nvSpPr>
          <p:spPr>
            <a:xfrm>
              <a:off x="5346695"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62" name="tx862"/>
            <p:cNvSpPr/>
            <p:nvPr/>
          </p:nvSpPr>
          <p:spPr>
            <a:xfrm>
              <a:off x="5637761"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63" name="tx863"/>
            <p:cNvSpPr/>
            <p:nvPr/>
          </p:nvSpPr>
          <p:spPr>
            <a:xfrm>
              <a:off x="5928826" y="28310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64" name="tx864"/>
            <p:cNvSpPr/>
            <p:nvPr/>
          </p:nvSpPr>
          <p:spPr>
            <a:xfrm>
              <a:off x="6219892"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65" name="tx865"/>
            <p:cNvSpPr/>
            <p:nvPr/>
          </p:nvSpPr>
          <p:spPr>
            <a:xfrm>
              <a:off x="6510957"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66" name="tx866"/>
            <p:cNvSpPr/>
            <p:nvPr/>
          </p:nvSpPr>
          <p:spPr>
            <a:xfrm>
              <a:off x="6802023"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67" name="tx867"/>
            <p:cNvSpPr/>
            <p:nvPr/>
          </p:nvSpPr>
          <p:spPr>
            <a:xfrm>
              <a:off x="7093088"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68" name="tx868"/>
            <p:cNvSpPr/>
            <p:nvPr/>
          </p:nvSpPr>
          <p:spPr>
            <a:xfrm>
              <a:off x="7384154"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69" name="tx869"/>
            <p:cNvSpPr/>
            <p:nvPr/>
          </p:nvSpPr>
          <p:spPr>
            <a:xfrm>
              <a:off x="7675219"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70" name="tx870"/>
            <p:cNvSpPr/>
            <p:nvPr/>
          </p:nvSpPr>
          <p:spPr>
            <a:xfrm>
              <a:off x="7966285"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71" name="tx871"/>
            <p:cNvSpPr/>
            <p:nvPr/>
          </p:nvSpPr>
          <p:spPr>
            <a:xfrm>
              <a:off x="8257350"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72" name="tx872"/>
            <p:cNvSpPr/>
            <p:nvPr/>
          </p:nvSpPr>
          <p:spPr>
            <a:xfrm>
              <a:off x="8548416"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73" name="tx873"/>
            <p:cNvSpPr/>
            <p:nvPr/>
          </p:nvSpPr>
          <p:spPr>
            <a:xfrm>
              <a:off x="8839481"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74" name="tx874"/>
            <p:cNvSpPr/>
            <p:nvPr/>
          </p:nvSpPr>
          <p:spPr>
            <a:xfrm>
              <a:off x="2144975"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75" name="tx875"/>
            <p:cNvSpPr/>
            <p:nvPr/>
          </p:nvSpPr>
          <p:spPr>
            <a:xfrm>
              <a:off x="2436040"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76" name="tx876"/>
            <p:cNvSpPr/>
            <p:nvPr/>
          </p:nvSpPr>
          <p:spPr>
            <a:xfrm>
              <a:off x="2727106" y="47904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77" name="tx877"/>
            <p:cNvSpPr/>
            <p:nvPr/>
          </p:nvSpPr>
          <p:spPr>
            <a:xfrm>
              <a:off x="3018171" y="47904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78" name="tx878"/>
            <p:cNvSpPr/>
            <p:nvPr/>
          </p:nvSpPr>
          <p:spPr>
            <a:xfrm>
              <a:off x="3309237"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79" name="tx879"/>
            <p:cNvSpPr/>
            <p:nvPr/>
          </p:nvSpPr>
          <p:spPr>
            <a:xfrm>
              <a:off x="3600302"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80" name="tx880"/>
            <p:cNvSpPr/>
            <p:nvPr/>
          </p:nvSpPr>
          <p:spPr>
            <a:xfrm>
              <a:off x="3891368"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81" name="tx881"/>
            <p:cNvSpPr/>
            <p:nvPr/>
          </p:nvSpPr>
          <p:spPr>
            <a:xfrm>
              <a:off x="4182433"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82" name="tx882"/>
            <p:cNvSpPr/>
            <p:nvPr/>
          </p:nvSpPr>
          <p:spPr>
            <a:xfrm>
              <a:off x="4473499"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83" name="tx883"/>
            <p:cNvSpPr/>
            <p:nvPr/>
          </p:nvSpPr>
          <p:spPr>
            <a:xfrm>
              <a:off x="4764564"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84" name="tx884"/>
            <p:cNvSpPr/>
            <p:nvPr/>
          </p:nvSpPr>
          <p:spPr>
            <a:xfrm>
              <a:off x="5346695"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85" name="tx885"/>
            <p:cNvSpPr/>
            <p:nvPr/>
          </p:nvSpPr>
          <p:spPr>
            <a:xfrm>
              <a:off x="5637761"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86" name="tx886"/>
            <p:cNvSpPr/>
            <p:nvPr/>
          </p:nvSpPr>
          <p:spPr>
            <a:xfrm>
              <a:off x="5928826" y="47904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87" name="tx887"/>
            <p:cNvSpPr/>
            <p:nvPr/>
          </p:nvSpPr>
          <p:spPr>
            <a:xfrm>
              <a:off x="6219892" y="479313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88" name="tx888"/>
            <p:cNvSpPr/>
            <p:nvPr/>
          </p:nvSpPr>
          <p:spPr>
            <a:xfrm>
              <a:off x="6510957"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89" name="tx889"/>
            <p:cNvSpPr/>
            <p:nvPr/>
          </p:nvSpPr>
          <p:spPr>
            <a:xfrm>
              <a:off x="6802023" y="479313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90" name="tx890"/>
            <p:cNvSpPr/>
            <p:nvPr/>
          </p:nvSpPr>
          <p:spPr>
            <a:xfrm>
              <a:off x="7093088" y="479313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91" name="tx891"/>
            <p:cNvSpPr/>
            <p:nvPr/>
          </p:nvSpPr>
          <p:spPr>
            <a:xfrm>
              <a:off x="7384154" y="479313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92" name="tx892"/>
            <p:cNvSpPr/>
            <p:nvPr/>
          </p:nvSpPr>
          <p:spPr>
            <a:xfrm>
              <a:off x="7675219" y="479313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93" name="tx893"/>
            <p:cNvSpPr/>
            <p:nvPr/>
          </p:nvSpPr>
          <p:spPr>
            <a:xfrm>
              <a:off x="7966285"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94" name="tx894"/>
            <p:cNvSpPr/>
            <p:nvPr/>
          </p:nvSpPr>
          <p:spPr>
            <a:xfrm>
              <a:off x="8257350"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95" name="tx895"/>
            <p:cNvSpPr/>
            <p:nvPr/>
          </p:nvSpPr>
          <p:spPr>
            <a:xfrm>
              <a:off x="8548416"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96" name="tx896"/>
            <p:cNvSpPr/>
            <p:nvPr/>
          </p:nvSpPr>
          <p:spPr>
            <a:xfrm>
              <a:off x="8839481"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7" name="tx897"/>
            <p:cNvSpPr/>
            <p:nvPr/>
          </p:nvSpPr>
          <p:spPr>
            <a:xfrm>
              <a:off x="2144975"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8" name="tx898"/>
            <p:cNvSpPr/>
            <p:nvPr/>
          </p:nvSpPr>
          <p:spPr>
            <a:xfrm>
              <a:off x="2436040"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99" name="tx899"/>
            <p:cNvSpPr/>
            <p:nvPr/>
          </p:nvSpPr>
          <p:spPr>
            <a:xfrm>
              <a:off x="2727106" y="34188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00" name="tx900"/>
            <p:cNvSpPr/>
            <p:nvPr/>
          </p:nvSpPr>
          <p:spPr>
            <a:xfrm>
              <a:off x="3018171"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01" name="tx901"/>
            <p:cNvSpPr/>
            <p:nvPr/>
          </p:nvSpPr>
          <p:spPr>
            <a:xfrm>
              <a:off x="3309237"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02" name="tx902"/>
            <p:cNvSpPr/>
            <p:nvPr/>
          </p:nvSpPr>
          <p:spPr>
            <a:xfrm>
              <a:off x="3600302" y="34202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03" name="tx903"/>
            <p:cNvSpPr/>
            <p:nvPr/>
          </p:nvSpPr>
          <p:spPr>
            <a:xfrm>
              <a:off x="5346695"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04" name="tx904"/>
            <p:cNvSpPr/>
            <p:nvPr/>
          </p:nvSpPr>
          <p:spPr>
            <a:xfrm>
              <a:off x="5637761"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05" name="tx905"/>
            <p:cNvSpPr/>
            <p:nvPr/>
          </p:nvSpPr>
          <p:spPr>
            <a:xfrm>
              <a:off x="5928826"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06" name="tx906"/>
            <p:cNvSpPr/>
            <p:nvPr/>
          </p:nvSpPr>
          <p:spPr>
            <a:xfrm>
              <a:off x="6219892" y="342057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07" name="tx907"/>
            <p:cNvSpPr/>
            <p:nvPr/>
          </p:nvSpPr>
          <p:spPr>
            <a:xfrm>
              <a:off x="6510957" y="342157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08" name="tx908"/>
            <p:cNvSpPr/>
            <p:nvPr/>
          </p:nvSpPr>
          <p:spPr>
            <a:xfrm>
              <a:off x="6802023" y="34188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09" name="tx909"/>
            <p:cNvSpPr/>
            <p:nvPr/>
          </p:nvSpPr>
          <p:spPr>
            <a:xfrm>
              <a:off x="7093088"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10" name="tx910"/>
            <p:cNvSpPr/>
            <p:nvPr/>
          </p:nvSpPr>
          <p:spPr>
            <a:xfrm>
              <a:off x="7384154"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11" name="tx911"/>
            <p:cNvSpPr/>
            <p:nvPr/>
          </p:nvSpPr>
          <p:spPr>
            <a:xfrm>
              <a:off x="7675219"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12" name="tx912"/>
            <p:cNvSpPr/>
            <p:nvPr/>
          </p:nvSpPr>
          <p:spPr>
            <a:xfrm>
              <a:off x="7966285"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13" name="tx913"/>
            <p:cNvSpPr/>
            <p:nvPr/>
          </p:nvSpPr>
          <p:spPr>
            <a:xfrm>
              <a:off x="8257350"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14" name="tx914"/>
            <p:cNvSpPr/>
            <p:nvPr/>
          </p:nvSpPr>
          <p:spPr>
            <a:xfrm>
              <a:off x="8548416" y="34188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15" name="tx915"/>
            <p:cNvSpPr/>
            <p:nvPr/>
          </p:nvSpPr>
          <p:spPr>
            <a:xfrm>
              <a:off x="8839481"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6" name="tx916"/>
            <p:cNvSpPr/>
            <p:nvPr/>
          </p:nvSpPr>
          <p:spPr>
            <a:xfrm>
              <a:off x="3891368" y="34202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17" name="tx917"/>
            <p:cNvSpPr/>
            <p:nvPr/>
          </p:nvSpPr>
          <p:spPr>
            <a:xfrm>
              <a:off x="4182433"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18" name="tx918"/>
            <p:cNvSpPr/>
            <p:nvPr/>
          </p:nvSpPr>
          <p:spPr>
            <a:xfrm>
              <a:off x="4473499"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19" name="tx919"/>
            <p:cNvSpPr/>
            <p:nvPr/>
          </p:nvSpPr>
          <p:spPr>
            <a:xfrm>
              <a:off x="4764564"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20" name="tx920"/>
            <p:cNvSpPr/>
            <p:nvPr/>
          </p:nvSpPr>
          <p:spPr>
            <a:xfrm>
              <a:off x="5055630"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21" name="tx921"/>
            <p:cNvSpPr/>
            <p:nvPr/>
          </p:nvSpPr>
          <p:spPr>
            <a:xfrm>
              <a:off x="4182433"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22" name="tx922"/>
            <p:cNvSpPr/>
            <p:nvPr/>
          </p:nvSpPr>
          <p:spPr>
            <a:xfrm>
              <a:off x="4473499"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23" name="tx923"/>
            <p:cNvSpPr/>
            <p:nvPr/>
          </p:nvSpPr>
          <p:spPr>
            <a:xfrm>
              <a:off x="4764564"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24" name="tx924"/>
            <p:cNvSpPr/>
            <p:nvPr/>
          </p:nvSpPr>
          <p:spPr>
            <a:xfrm>
              <a:off x="5055630"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25" name="tx925"/>
            <p:cNvSpPr/>
            <p:nvPr/>
          </p:nvSpPr>
          <p:spPr>
            <a:xfrm>
              <a:off x="5346695"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26" name="tx926"/>
            <p:cNvSpPr/>
            <p:nvPr/>
          </p:nvSpPr>
          <p:spPr>
            <a:xfrm>
              <a:off x="5637761"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7" name="tx927"/>
            <p:cNvSpPr/>
            <p:nvPr/>
          </p:nvSpPr>
          <p:spPr>
            <a:xfrm>
              <a:off x="5928826"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8" name="tx928"/>
            <p:cNvSpPr/>
            <p:nvPr/>
          </p:nvSpPr>
          <p:spPr>
            <a:xfrm>
              <a:off x="6219892"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9" name="tx929"/>
            <p:cNvSpPr/>
            <p:nvPr/>
          </p:nvSpPr>
          <p:spPr>
            <a:xfrm>
              <a:off x="6510957"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30" name="tx930"/>
            <p:cNvSpPr/>
            <p:nvPr/>
          </p:nvSpPr>
          <p:spPr>
            <a:xfrm>
              <a:off x="6802023"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31" name="tx931"/>
            <p:cNvSpPr/>
            <p:nvPr/>
          </p:nvSpPr>
          <p:spPr>
            <a:xfrm>
              <a:off x="7093088"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32" name="tx932"/>
            <p:cNvSpPr/>
            <p:nvPr/>
          </p:nvSpPr>
          <p:spPr>
            <a:xfrm>
              <a:off x="7384154"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33" name="tx933"/>
            <p:cNvSpPr/>
            <p:nvPr/>
          </p:nvSpPr>
          <p:spPr>
            <a:xfrm>
              <a:off x="7675219"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34" name="tx934"/>
            <p:cNvSpPr/>
            <p:nvPr/>
          </p:nvSpPr>
          <p:spPr>
            <a:xfrm>
              <a:off x="7966285"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35" name="tx935"/>
            <p:cNvSpPr/>
            <p:nvPr/>
          </p:nvSpPr>
          <p:spPr>
            <a:xfrm>
              <a:off x="8257350"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36" name="tx936"/>
            <p:cNvSpPr/>
            <p:nvPr/>
          </p:nvSpPr>
          <p:spPr>
            <a:xfrm>
              <a:off x="8548416"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7" name="tx937"/>
            <p:cNvSpPr/>
            <p:nvPr/>
          </p:nvSpPr>
          <p:spPr>
            <a:xfrm>
              <a:off x="8839481"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8" name="tx938"/>
            <p:cNvSpPr/>
            <p:nvPr/>
          </p:nvSpPr>
          <p:spPr>
            <a:xfrm>
              <a:off x="2144975"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939" name="tx939"/>
            <p:cNvSpPr/>
            <p:nvPr/>
          </p:nvSpPr>
          <p:spPr>
            <a:xfrm>
              <a:off x="2436040"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40" name="tx940"/>
            <p:cNvSpPr/>
            <p:nvPr/>
          </p:nvSpPr>
          <p:spPr>
            <a:xfrm>
              <a:off x="2727106"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41" name="tx941"/>
            <p:cNvSpPr/>
            <p:nvPr/>
          </p:nvSpPr>
          <p:spPr>
            <a:xfrm>
              <a:off x="3018171"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42" name="tx942"/>
            <p:cNvSpPr/>
            <p:nvPr/>
          </p:nvSpPr>
          <p:spPr>
            <a:xfrm>
              <a:off x="3309237"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43" name="tx943"/>
            <p:cNvSpPr/>
            <p:nvPr/>
          </p:nvSpPr>
          <p:spPr>
            <a:xfrm>
              <a:off x="3600302"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4" name="tx944"/>
            <p:cNvSpPr/>
            <p:nvPr/>
          </p:nvSpPr>
          <p:spPr>
            <a:xfrm>
              <a:off x="3891368"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45" name="tx945"/>
            <p:cNvSpPr/>
            <p:nvPr/>
          </p:nvSpPr>
          <p:spPr>
            <a:xfrm>
              <a:off x="4182433"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46" name="tx946"/>
            <p:cNvSpPr/>
            <p:nvPr/>
          </p:nvSpPr>
          <p:spPr>
            <a:xfrm>
              <a:off x="4473499"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47" name="tx947"/>
            <p:cNvSpPr/>
            <p:nvPr/>
          </p:nvSpPr>
          <p:spPr>
            <a:xfrm>
              <a:off x="4764564"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48" name="tx948"/>
            <p:cNvSpPr/>
            <p:nvPr/>
          </p:nvSpPr>
          <p:spPr>
            <a:xfrm>
              <a:off x="5055630"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49" name="tx949"/>
            <p:cNvSpPr/>
            <p:nvPr/>
          </p:nvSpPr>
          <p:spPr>
            <a:xfrm>
              <a:off x="5346695"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50" name="tx950"/>
            <p:cNvSpPr/>
            <p:nvPr/>
          </p:nvSpPr>
          <p:spPr>
            <a:xfrm>
              <a:off x="5637761" y="36161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51" name="tx951"/>
            <p:cNvSpPr/>
            <p:nvPr/>
          </p:nvSpPr>
          <p:spPr>
            <a:xfrm>
              <a:off x="5928826"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52" name="tx952"/>
            <p:cNvSpPr/>
            <p:nvPr/>
          </p:nvSpPr>
          <p:spPr>
            <a:xfrm>
              <a:off x="6219892" y="36148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53" name="tx953"/>
            <p:cNvSpPr/>
            <p:nvPr/>
          </p:nvSpPr>
          <p:spPr>
            <a:xfrm>
              <a:off x="6510957"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54" name="tx954"/>
            <p:cNvSpPr/>
            <p:nvPr/>
          </p:nvSpPr>
          <p:spPr>
            <a:xfrm>
              <a:off x="6802023"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55" name="tx955"/>
            <p:cNvSpPr/>
            <p:nvPr/>
          </p:nvSpPr>
          <p:spPr>
            <a:xfrm>
              <a:off x="7093088"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56" name="tx956"/>
            <p:cNvSpPr/>
            <p:nvPr/>
          </p:nvSpPr>
          <p:spPr>
            <a:xfrm>
              <a:off x="7384154"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57" name="tx957"/>
            <p:cNvSpPr/>
            <p:nvPr/>
          </p:nvSpPr>
          <p:spPr>
            <a:xfrm>
              <a:off x="7675219"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58" name="tx958"/>
            <p:cNvSpPr/>
            <p:nvPr/>
          </p:nvSpPr>
          <p:spPr>
            <a:xfrm>
              <a:off x="7966285" y="36161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59" name="tx959"/>
            <p:cNvSpPr/>
            <p:nvPr/>
          </p:nvSpPr>
          <p:spPr>
            <a:xfrm>
              <a:off x="8257350"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60" name="tx960"/>
            <p:cNvSpPr/>
            <p:nvPr/>
          </p:nvSpPr>
          <p:spPr>
            <a:xfrm>
              <a:off x="8548416"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61" name="tx961"/>
            <p:cNvSpPr/>
            <p:nvPr/>
          </p:nvSpPr>
          <p:spPr>
            <a:xfrm>
              <a:off x="8839481"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62" name="tx962"/>
            <p:cNvSpPr/>
            <p:nvPr/>
          </p:nvSpPr>
          <p:spPr>
            <a:xfrm>
              <a:off x="2144975" y="2439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63" name="tx963"/>
            <p:cNvSpPr/>
            <p:nvPr/>
          </p:nvSpPr>
          <p:spPr>
            <a:xfrm>
              <a:off x="2436040"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64" name="tx964"/>
            <p:cNvSpPr/>
            <p:nvPr/>
          </p:nvSpPr>
          <p:spPr>
            <a:xfrm>
              <a:off x="2727106"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65" name="tx965"/>
            <p:cNvSpPr/>
            <p:nvPr/>
          </p:nvSpPr>
          <p:spPr>
            <a:xfrm>
              <a:off x="3018171"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66" name="tx966"/>
            <p:cNvSpPr/>
            <p:nvPr/>
          </p:nvSpPr>
          <p:spPr>
            <a:xfrm>
              <a:off x="3309237" y="2439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67" name="tx967"/>
            <p:cNvSpPr/>
            <p:nvPr/>
          </p:nvSpPr>
          <p:spPr>
            <a:xfrm>
              <a:off x="3600302"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68" name="tx968"/>
            <p:cNvSpPr/>
            <p:nvPr/>
          </p:nvSpPr>
          <p:spPr>
            <a:xfrm>
              <a:off x="3891368"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69" name="tx969"/>
            <p:cNvSpPr/>
            <p:nvPr/>
          </p:nvSpPr>
          <p:spPr>
            <a:xfrm>
              <a:off x="3891368" y="400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970" name="tx970"/>
            <p:cNvSpPr/>
            <p:nvPr/>
          </p:nvSpPr>
          <p:spPr>
            <a:xfrm>
              <a:off x="4182433"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971" name="tx971"/>
            <p:cNvSpPr/>
            <p:nvPr/>
          </p:nvSpPr>
          <p:spPr>
            <a:xfrm>
              <a:off x="4473499"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72" name="tx972"/>
            <p:cNvSpPr/>
            <p:nvPr/>
          </p:nvSpPr>
          <p:spPr>
            <a:xfrm>
              <a:off x="4764564"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73" name="tx973"/>
            <p:cNvSpPr/>
            <p:nvPr/>
          </p:nvSpPr>
          <p:spPr>
            <a:xfrm>
              <a:off x="5055630" y="400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74" name="tx974"/>
            <p:cNvSpPr/>
            <p:nvPr/>
          </p:nvSpPr>
          <p:spPr>
            <a:xfrm>
              <a:off x="5346695"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75" name="tx975"/>
            <p:cNvSpPr/>
            <p:nvPr/>
          </p:nvSpPr>
          <p:spPr>
            <a:xfrm>
              <a:off x="5637761"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76" name="tx976"/>
            <p:cNvSpPr/>
            <p:nvPr/>
          </p:nvSpPr>
          <p:spPr>
            <a:xfrm>
              <a:off x="5928826"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77" name="tx977"/>
            <p:cNvSpPr/>
            <p:nvPr/>
          </p:nvSpPr>
          <p:spPr>
            <a:xfrm>
              <a:off x="6219892"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78" name="tx978"/>
            <p:cNvSpPr/>
            <p:nvPr/>
          </p:nvSpPr>
          <p:spPr>
            <a:xfrm>
              <a:off x="6510957" y="400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79" name="tx979"/>
            <p:cNvSpPr/>
            <p:nvPr/>
          </p:nvSpPr>
          <p:spPr>
            <a:xfrm>
              <a:off x="6802023"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80" name="tx980"/>
            <p:cNvSpPr/>
            <p:nvPr/>
          </p:nvSpPr>
          <p:spPr>
            <a:xfrm>
              <a:off x="7093088"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81" name="tx981"/>
            <p:cNvSpPr/>
            <p:nvPr/>
          </p:nvSpPr>
          <p:spPr>
            <a:xfrm>
              <a:off x="7384154"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82" name="tx982"/>
            <p:cNvSpPr/>
            <p:nvPr/>
          </p:nvSpPr>
          <p:spPr>
            <a:xfrm>
              <a:off x="7675219"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83" name="tx983"/>
            <p:cNvSpPr/>
            <p:nvPr/>
          </p:nvSpPr>
          <p:spPr>
            <a:xfrm>
              <a:off x="7966285" y="400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84" name="tx984"/>
            <p:cNvSpPr/>
            <p:nvPr/>
          </p:nvSpPr>
          <p:spPr>
            <a:xfrm>
              <a:off x="8257350"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85" name="tx985"/>
            <p:cNvSpPr/>
            <p:nvPr/>
          </p:nvSpPr>
          <p:spPr>
            <a:xfrm>
              <a:off x="8548416"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86" name="tx986"/>
            <p:cNvSpPr/>
            <p:nvPr/>
          </p:nvSpPr>
          <p:spPr>
            <a:xfrm>
              <a:off x="8839481"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87" name="tx987"/>
            <p:cNvSpPr/>
            <p:nvPr/>
          </p:nvSpPr>
          <p:spPr>
            <a:xfrm>
              <a:off x="4473499"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988" name="tx988"/>
            <p:cNvSpPr/>
            <p:nvPr/>
          </p:nvSpPr>
          <p:spPr>
            <a:xfrm>
              <a:off x="4764564"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89" name="tx989"/>
            <p:cNvSpPr/>
            <p:nvPr/>
          </p:nvSpPr>
          <p:spPr>
            <a:xfrm>
              <a:off x="5055630"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990" name="tx990"/>
            <p:cNvSpPr/>
            <p:nvPr/>
          </p:nvSpPr>
          <p:spPr>
            <a:xfrm>
              <a:off x="6802023"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91" name="tx991"/>
            <p:cNvSpPr/>
            <p:nvPr/>
          </p:nvSpPr>
          <p:spPr>
            <a:xfrm>
              <a:off x="7093088"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92" name="tx992"/>
            <p:cNvSpPr/>
            <p:nvPr/>
          </p:nvSpPr>
          <p:spPr>
            <a:xfrm>
              <a:off x="7384154"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93" name="tx993"/>
            <p:cNvSpPr/>
            <p:nvPr/>
          </p:nvSpPr>
          <p:spPr>
            <a:xfrm>
              <a:off x="7675219" y="5575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94" name="tx994"/>
            <p:cNvSpPr/>
            <p:nvPr/>
          </p:nvSpPr>
          <p:spPr>
            <a:xfrm>
              <a:off x="7966285"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95" name="tx995"/>
            <p:cNvSpPr/>
            <p:nvPr/>
          </p:nvSpPr>
          <p:spPr>
            <a:xfrm>
              <a:off x="8257350"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96" name="tx996"/>
            <p:cNvSpPr/>
            <p:nvPr/>
          </p:nvSpPr>
          <p:spPr>
            <a:xfrm>
              <a:off x="8548416"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97" name="tx997"/>
            <p:cNvSpPr/>
            <p:nvPr/>
          </p:nvSpPr>
          <p:spPr>
            <a:xfrm>
              <a:off x="8839481"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98" name="tx998"/>
            <p:cNvSpPr/>
            <p:nvPr/>
          </p:nvSpPr>
          <p:spPr>
            <a:xfrm>
              <a:off x="2144975"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99" name="tx999"/>
            <p:cNvSpPr/>
            <p:nvPr/>
          </p:nvSpPr>
          <p:spPr>
            <a:xfrm>
              <a:off x="2436040"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00" name="tx1000"/>
            <p:cNvSpPr/>
            <p:nvPr/>
          </p:nvSpPr>
          <p:spPr>
            <a:xfrm>
              <a:off x="2727106"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01" name="tx1001"/>
            <p:cNvSpPr/>
            <p:nvPr/>
          </p:nvSpPr>
          <p:spPr>
            <a:xfrm>
              <a:off x="3018171"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02" name="tx1002"/>
            <p:cNvSpPr/>
            <p:nvPr/>
          </p:nvSpPr>
          <p:spPr>
            <a:xfrm>
              <a:off x="3309237"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03" name="tx1003"/>
            <p:cNvSpPr/>
            <p:nvPr/>
          </p:nvSpPr>
          <p:spPr>
            <a:xfrm>
              <a:off x="3600302"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04" name="tx1004"/>
            <p:cNvSpPr/>
            <p:nvPr/>
          </p:nvSpPr>
          <p:spPr>
            <a:xfrm>
              <a:off x="3891368"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5" name="tx1005"/>
            <p:cNvSpPr/>
            <p:nvPr/>
          </p:nvSpPr>
          <p:spPr>
            <a:xfrm>
              <a:off x="4182433"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06" name="tx1006"/>
            <p:cNvSpPr/>
            <p:nvPr/>
          </p:nvSpPr>
          <p:spPr>
            <a:xfrm>
              <a:off x="4473499"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07" name="tx1007"/>
            <p:cNvSpPr/>
            <p:nvPr/>
          </p:nvSpPr>
          <p:spPr>
            <a:xfrm>
              <a:off x="4764564"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08" name="tx1008"/>
            <p:cNvSpPr/>
            <p:nvPr/>
          </p:nvSpPr>
          <p:spPr>
            <a:xfrm>
              <a:off x="5055630"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09" name="tx1009"/>
            <p:cNvSpPr/>
            <p:nvPr/>
          </p:nvSpPr>
          <p:spPr>
            <a:xfrm>
              <a:off x="5346695"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10" name="tx1010"/>
            <p:cNvSpPr/>
            <p:nvPr/>
          </p:nvSpPr>
          <p:spPr>
            <a:xfrm>
              <a:off x="5637761"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11" name="tx1011"/>
            <p:cNvSpPr/>
            <p:nvPr/>
          </p:nvSpPr>
          <p:spPr>
            <a:xfrm>
              <a:off x="5928826"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12" name="tx1012"/>
            <p:cNvSpPr/>
            <p:nvPr/>
          </p:nvSpPr>
          <p:spPr>
            <a:xfrm>
              <a:off x="6219892"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13" name="tx1013"/>
            <p:cNvSpPr/>
            <p:nvPr/>
          </p:nvSpPr>
          <p:spPr>
            <a:xfrm>
              <a:off x="6510957"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14" name="tx1014"/>
            <p:cNvSpPr/>
            <p:nvPr/>
          </p:nvSpPr>
          <p:spPr>
            <a:xfrm>
              <a:off x="6802023"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15" name="tx1015"/>
            <p:cNvSpPr/>
            <p:nvPr/>
          </p:nvSpPr>
          <p:spPr>
            <a:xfrm>
              <a:off x="7093088"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16" name="tx1016"/>
            <p:cNvSpPr/>
            <p:nvPr/>
          </p:nvSpPr>
          <p:spPr>
            <a:xfrm>
              <a:off x="7384154"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17" name="tx1017"/>
            <p:cNvSpPr/>
            <p:nvPr/>
          </p:nvSpPr>
          <p:spPr>
            <a:xfrm>
              <a:off x="7675219"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18" name="tx1018"/>
            <p:cNvSpPr/>
            <p:nvPr/>
          </p:nvSpPr>
          <p:spPr>
            <a:xfrm>
              <a:off x="7966285"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9" name="tx1019"/>
            <p:cNvSpPr/>
            <p:nvPr/>
          </p:nvSpPr>
          <p:spPr>
            <a:xfrm>
              <a:off x="8257350"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20" name="tx1020"/>
            <p:cNvSpPr/>
            <p:nvPr/>
          </p:nvSpPr>
          <p:spPr>
            <a:xfrm>
              <a:off x="8548416"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21" name="tx1021"/>
            <p:cNvSpPr/>
            <p:nvPr/>
          </p:nvSpPr>
          <p:spPr>
            <a:xfrm>
              <a:off x="8839481"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22" name="tx1022"/>
            <p:cNvSpPr/>
            <p:nvPr/>
          </p:nvSpPr>
          <p:spPr>
            <a:xfrm>
              <a:off x="2144975"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023" name="tx1023"/>
            <p:cNvSpPr/>
            <p:nvPr/>
          </p:nvSpPr>
          <p:spPr>
            <a:xfrm>
              <a:off x="2727106"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24" name="tx1024"/>
            <p:cNvSpPr/>
            <p:nvPr/>
          </p:nvSpPr>
          <p:spPr>
            <a:xfrm>
              <a:off x="3018171"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25" name="tx1025"/>
            <p:cNvSpPr/>
            <p:nvPr/>
          </p:nvSpPr>
          <p:spPr>
            <a:xfrm>
              <a:off x="3309237"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26" name="tx1026"/>
            <p:cNvSpPr/>
            <p:nvPr/>
          </p:nvSpPr>
          <p:spPr>
            <a:xfrm>
              <a:off x="3600302"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27" name="tx1027"/>
            <p:cNvSpPr/>
            <p:nvPr/>
          </p:nvSpPr>
          <p:spPr>
            <a:xfrm>
              <a:off x="3891368"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28" name="tx1028"/>
            <p:cNvSpPr/>
            <p:nvPr/>
          </p:nvSpPr>
          <p:spPr>
            <a:xfrm>
              <a:off x="4182433" y="224595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029" name="tx1029"/>
            <p:cNvSpPr/>
            <p:nvPr/>
          </p:nvSpPr>
          <p:spPr>
            <a:xfrm>
              <a:off x="4473499"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30" name="tx1030"/>
            <p:cNvSpPr/>
            <p:nvPr/>
          </p:nvSpPr>
          <p:spPr>
            <a:xfrm>
              <a:off x="4764564"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31" name="tx1031"/>
            <p:cNvSpPr/>
            <p:nvPr/>
          </p:nvSpPr>
          <p:spPr>
            <a:xfrm>
              <a:off x="505563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32" name="tx1032"/>
            <p:cNvSpPr/>
            <p:nvPr/>
          </p:nvSpPr>
          <p:spPr>
            <a:xfrm>
              <a:off x="5346695"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33" name="tx1033"/>
            <p:cNvSpPr/>
            <p:nvPr/>
          </p:nvSpPr>
          <p:spPr>
            <a:xfrm>
              <a:off x="5637761"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34" name="tx1034"/>
            <p:cNvSpPr/>
            <p:nvPr/>
          </p:nvSpPr>
          <p:spPr>
            <a:xfrm>
              <a:off x="5928826"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35" name="tx1035"/>
            <p:cNvSpPr/>
            <p:nvPr/>
          </p:nvSpPr>
          <p:spPr>
            <a:xfrm>
              <a:off x="6219892"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36" name="tx1036"/>
            <p:cNvSpPr/>
            <p:nvPr/>
          </p:nvSpPr>
          <p:spPr>
            <a:xfrm>
              <a:off x="6510957"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37" name="tx1037"/>
            <p:cNvSpPr/>
            <p:nvPr/>
          </p:nvSpPr>
          <p:spPr>
            <a:xfrm>
              <a:off x="6802023"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38" name="tx1038"/>
            <p:cNvSpPr/>
            <p:nvPr/>
          </p:nvSpPr>
          <p:spPr>
            <a:xfrm>
              <a:off x="7093088"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39" name="tx1039"/>
            <p:cNvSpPr/>
            <p:nvPr/>
          </p:nvSpPr>
          <p:spPr>
            <a:xfrm>
              <a:off x="7384154"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40" name="tx1040"/>
            <p:cNvSpPr/>
            <p:nvPr/>
          </p:nvSpPr>
          <p:spPr>
            <a:xfrm>
              <a:off x="7675219"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41" name="tx1041"/>
            <p:cNvSpPr/>
            <p:nvPr/>
          </p:nvSpPr>
          <p:spPr>
            <a:xfrm>
              <a:off x="7966285" y="22432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42" name="tx1042"/>
            <p:cNvSpPr/>
            <p:nvPr/>
          </p:nvSpPr>
          <p:spPr>
            <a:xfrm>
              <a:off x="825735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43" name="tx1043"/>
            <p:cNvSpPr/>
            <p:nvPr/>
          </p:nvSpPr>
          <p:spPr>
            <a:xfrm>
              <a:off x="8548416"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44" name="tx1044"/>
            <p:cNvSpPr/>
            <p:nvPr/>
          </p:nvSpPr>
          <p:spPr>
            <a:xfrm>
              <a:off x="8839481"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45" name="tx1045"/>
            <p:cNvSpPr/>
            <p:nvPr/>
          </p:nvSpPr>
          <p:spPr>
            <a:xfrm>
              <a:off x="2144975"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46" name="tx1046"/>
            <p:cNvSpPr/>
            <p:nvPr/>
          </p:nvSpPr>
          <p:spPr>
            <a:xfrm>
              <a:off x="2436040"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47" name="tx1047"/>
            <p:cNvSpPr/>
            <p:nvPr/>
          </p:nvSpPr>
          <p:spPr>
            <a:xfrm>
              <a:off x="2727106"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48" name="tx1048"/>
            <p:cNvSpPr/>
            <p:nvPr/>
          </p:nvSpPr>
          <p:spPr>
            <a:xfrm>
              <a:off x="3018171"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49" name="tx1049"/>
            <p:cNvSpPr/>
            <p:nvPr/>
          </p:nvSpPr>
          <p:spPr>
            <a:xfrm>
              <a:off x="3309237"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0" name="tx1050"/>
            <p:cNvSpPr/>
            <p:nvPr/>
          </p:nvSpPr>
          <p:spPr>
            <a:xfrm>
              <a:off x="3600302"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1" name="tx1051"/>
            <p:cNvSpPr/>
            <p:nvPr/>
          </p:nvSpPr>
          <p:spPr>
            <a:xfrm>
              <a:off x="3891368"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2" name="tx1052"/>
            <p:cNvSpPr/>
            <p:nvPr/>
          </p:nvSpPr>
          <p:spPr>
            <a:xfrm>
              <a:off x="4182433"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3" name="tx1053"/>
            <p:cNvSpPr/>
            <p:nvPr/>
          </p:nvSpPr>
          <p:spPr>
            <a:xfrm>
              <a:off x="4473499"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4" name="tx1054"/>
            <p:cNvSpPr/>
            <p:nvPr/>
          </p:nvSpPr>
          <p:spPr>
            <a:xfrm>
              <a:off x="4764564"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5" name="tx1055"/>
            <p:cNvSpPr/>
            <p:nvPr/>
          </p:nvSpPr>
          <p:spPr>
            <a:xfrm>
              <a:off x="5055630"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56" name="tx1056"/>
            <p:cNvSpPr/>
            <p:nvPr/>
          </p:nvSpPr>
          <p:spPr>
            <a:xfrm>
              <a:off x="5346695"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57" name="tx1057"/>
            <p:cNvSpPr/>
            <p:nvPr/>
          </p:nvSpPr>
          <p:spPr>
            <a:xfrm>
              <a:off x="5637761"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58" name="tx1058"/>
            <p:cNvSpPr/>
            <p:nvPr/>
          </p:nvSpPr>
          <p:spPr>
            <a:xfrm>
              <a:off x="5928826"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9" name="tx1059"/>
            <p:cNvSpPr/>
            <p:nvPr/>
          </p:nvSpPr>
          <p:spPr>
            <a:xfrm>
              <a:off x="6219892"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60" name="tx1060"/>
            <p:cNvSpPr/>
            <p:nvPr/>
          </p:nvSpPr>
          <p:spPr>
            <a:xfrm>
              <a:off x="6510957"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61" name="tx1061"/>
            <p:cNvSpPr/>
            <p:nvPr/>
          </p:nvSpPr>
          <p:spPr>
            <a:xfrm>
              <a:off x="6802023"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62" name="tx1062"/>
            <p:cNvSpPr/>
            <p:nvPr/>
          </p:nvSpPr>
          <p:spPr>
            <a:xfrm>
              <a:off x="7093088"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63" name="tx1063"/>
            <p:cNvSpPr/>
            <p:nvPr/>
          </p:nvSpPr>
          <p:spPr>
            <a:xfrm>
              <a:off x="7384154"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64" name="tx1064"/>
            <p:cNvSpPr/>
            <p:nvPr/>
          </p:nvSpPr>
          <p:spPr>
            <a:xfrm>
              <a:off x="7675219"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65" name="tx1065"/>
            <p:cNvSpPr/>
            <p:nvPr/>
          </p:nvSpPr>
          <p:spPr>
            <a:xfrm>
              <a:off x="7966285"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66" name="tx1066"/>
            <p:cNvSpPr/>
            <p:nvPr/>
          </p:nvSpPr>
          <p:spPr>
            <a:xfrm>
              <a:off x="8257350"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67" name="tx1067"/>
            <p:cNvSpPr/>
            <p:nvPr/>
          </p:nvSpPr>
          <p:spPr>
            <a:xfrm>
              <a:off x="8548416"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8" name="tx1068"/>
            <p:cNvSpPr/>
            <p:nvPr/>
          </p:nvSpPr>
          <p:spPr>
            <a:xfrm>
              <a:off x="8839481"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69" name="tx1069"/>
            <p:cNvSpPr/>
            <p:nvPr/>
          </p:nvSpPr>
          <p:spPr>
            <a:xfrm>
              <a:off x="6219892" y="53782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70" name="tx1070"/>
            <p:cNvSpPr/>
            <p:nvPr/>
          </p:nvSpPr>
          <p:spPr>
            <a:xfrm>
              <a:off x="7384154" y="53782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71" name="tx1071"/>
            <p:cNvSpPr/>
            <p:nvPr/>
          </p:nvSpPr>
          <p:spPr>
            <a:xfrm>
              <a:off x="7675219"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072" name="tx1072"/>
            <p:cNvSpPr/>
            <p:nvPr/>
          </p:nvSpPr>
          <p:spPr>
            <a:xfrm>
              <a:off x="7966285" y="53799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073" name="tx1073"/>
            <p:cNvSpPr/>
            <p:nvPr/>
          </p:nvSpPr>
          <p:spPr>
            <a:xfrm>
              <a:off x="8257350"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74" name="tx1074"/>
            <p:cNvSpPr/>
            <p:nvPr/>
          </p:nvSpPr>
          <p:spPr>
            <a:xfrm>
              <a:off x="8548416"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75" name="tx1075"/>
            <p:cNvSpPr/>
            <p:nvPr/>
          </p:nvSpPr>
          <p:spPr>
            <a:xfrm>
              <a:off x="8839481"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76" name="tx1076"/>
            <p:cNvSpPr/>
            <p:nvPr/>
          </p:nvSpPr>
          <p:spPr>
            <a:xfrm>
              <a:off x="2144975"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77" name="tx1077"/>
            <p:cNvSpPr/>
            <p:nvPr/>
          </p:nvSpPr>
          <p:spPr>
            <a:xfrm>
              <a:off x="2436040" y="26351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78" name="tx1078"/>
            <p:cNvSpPr/>
            <p:nvPr/>
          </p:nvSpPr>
          <p:spPr>
            <a:xfrm>
              <a:off x="2727106" y="26365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79" name="tx1079"/>
            <p:cNvSpPr/>
            <p:nvPr/>
          </p:nvSpPr>
          <p:spPr>
            <a:xfrm>
              <a:off x="3018171" y="26351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80" name="tx1080"/>
            <p:cNvSpPr/>
            <p:nvPr/>
          </p:nvSpPr>
          <p:spPr>
            <a:xfrm>
              <a:off x="3309237" y="26351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81" name="tx1081"/>
            <p:cNvSpPr/>
            <p:nvPr/>
          </p:nvSpPr>
          <p:spPr>
            <a:xfrm>
              <a:off x="3600302"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82" name="tx1082"/>
            <p:cNvSpPr/>
            <p:nvPr/>
          </p:nvSpPr>
          <p:spPr>
            <a:xfrm>
              <a:off x="3891368"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83" name="tx1083"/>
            <p:cNvSpPr/>
            <p:nvPr/>
          </p:nvSpPr>
          <p:spPr>
            <a:xfrm>
              <a:off x="4182433"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84" name="tx1084"/>
            <p:cNvSpPr/>
            <p:nvPr/>
          </p:nvSpPr>
          <p:spPr>
            <a:xfrm>
              <a:off x="4473499"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85" name="tx1085"/>
            <p:cNvSpPr/>
            <p:nvPr/>
          </p:nvSpPr>
          <p:spPr>
            <a:xfrm>
              <a:off x="4764564" y="26351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86" name="tx1086"/>
            <p:cNvSpPr/>
            <p:nvPr/>
          </p:nvSpPr>
          <p:spPr>
            <a:xfrm>
              <a:off x="5055630"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87" name="tx1087"/>
            <p:cNvSpPr/>
            <p:nvPr/>
          </p:nvSpPr>
          <p:spPr>
            <a:xfrm>
              <a:off x="5346695"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88" name="tx1088"/>
            <p:cNvSpPr/>
            <p:nvPr/>
          </p:nvSpPr>
          <p:spPr>
            <a:xfrm>
              <a:off x="5637761"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89" name="tx1089"/>
            <p:cNvSpPr/>
            <p:nvPr/>
          </p:nvSpPr>
          <p:spPr>
            <a:xfrm>
              <a:off x="5928826"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90" name="tx1090"/>
            <p:cNvSpPr/>
            <p:nvPr/>
          </p:nvSpPr>
          <p:spPr>
            <a:xfrm>
              <a:off x="6219892"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91" name="tx1091"/>
            <p:cNvSpPr/>
            <p:nvPr/>
          </p:nvSpPr>
          <p:spPr>
            <a:xfrm>
              <a:off x="6510957"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92" name="tx1092"/>
            <p:cNvSpPr/>
            <p:nvPr/>
          </p:nvSpPr>
          <p:spPr>
            <a:xfrm>
              <a:off x="6802023"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93" name="tx1093"/>
            <p:cNvSpPr/>
            <p:nvPr/>
          </p:nvSpPr>
          <p:spPr>
            <a:xfrm>
              <a:off x="7093088"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94" name="tx1094"/>
            <p:cNvSpPr/>
            <p:nvPr/>
          </p:nvSpPr>
          <p:spPr>
            <a:xfrm>
              <a:off x="7384154"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95" name="tx1095"/>
            <p:cNvSpPr/>
            <p:nvPr/>
          </p:nvSpPr>
          <p:spPr>
            <a:xfrm>
              <a:off x="7675219"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96" name="tx1096"/>
            <p:cNvSpPr/>
            <p:nvPr/>
          </p:nvSpPr>
          <p:spPr>
            <a:xfrm>
              <a:off x="7966285"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97" name="tx1097"/>
            <p:cNvSpPr/>
            <p:nvPr/>
          </p:nvSpPr>
          <p:spPr>
            <a:xfrm>
              <a:off x="8257350"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98" name="tx1098"/>
            <p:cNvSpPr/>
            <p:nvPr/>
          </p:nvSpPr>
          <p:spPr>
            <a:xfrm>
              <a:off x="8548416"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99" name="tx1099"/>
            <p:cNvSpPr/>
            <p:nvPr/>
          </p:nvSpPr>
          <p:spPr>
            <a:xfrm>
              <a:off x="8839481"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00" name="tx1100"/>
            <p:cNvSpPr/>
            <p:nvPr/>
          </p:nvSpPr>
          <p:spPr>
            <a:xfrm>
              <a:off x="5928826" y="5182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01" name="tx1101"/>
            <p:cNvSpPr/>
            <p:nvPr/>
          </p:nvSpPr>
          <p:spPr>
            <a:xfrm>
              <a:off x="6510957" y="51836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02" name="tx1102"/>
            <p:cNvSpPr/>
            <p:nvPr/>
          </p:nvSpPr>
          <p:spPr>
            <a:xfrm>
              <a:off x="6802023" y="51826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03" name="tx1103"/>
            <p:cNvSpPr/>
            <p:nvPr/>
          </p:nvSpPr>
          <p:spPr>
            <a:xfrm>
              <a:off x="7093088" y="51826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04" name="tx1104"/>
            <p:cNvSpPr/>
            <p:nvPr/>
          </p:nvSpPr>
          <p:spPr>
            <a:xfrm>
              <a:off x="7384154" y="51826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05" name="tx1105"/>
            <p:cNvSpPr/>
            <p:nvPr/>
          </p:nvSpPr>
          <p:spPr>
            <a:xfrm>
              <a:off x="7675219" y="51826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06" name="tx1106"/>
            <p:cNvSpPr/>
            <p:nvPr/>
          </p:nvSpPr>
          <p:spPr>
            <a:xfrm>
              <a:off x="7966285" y="51826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07" name="tx1107"/>
            <p:cNvSpPr/>
            <p:nvPr/>
          </p:nvSpPr>
          <p:spPr>
            <a:xfrm>
              <a:off x="8257350" y="51826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08" name="tx1108"/>
            <p:cNvSpPr/>
            <p:nvPr/>
          </p:nvSpPr>
          <p:spPr>
            <a:xfrm>
              <a:off x="8548416" y="51826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09" name="tx1109"/>
            <p:cNvSpPr/>
            <p:nvPr/>
          </p:nvSpPr>
          <p:spPr>
            <a:xfrm>
              <a:off x="8839481" y="51826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10" name="tx1110"/>
            <p:cNvSpPr/>
            <p:nvPr/>
          </p:nvSpPr>
          <p:spPr>
            <a:xfrm>
              <a:off x="2144975" y="42029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11" name="tx1111"/>
            <p:cNvSpPr/>
            <p:nvPr/>
          </p:nvSpPr>
          <p:spPr>
            <a:xfrm>
              <a:off x="2436040" y="42043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12" name="tx1112"/>
            <p:cNvSpPr/>
            <p:nvPr/>
          </p:nvSpPr>
          <p:spPr>
            <a:xfrm>
              <a:off x="2727106"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13" name="tx1113"/>
            <p:cNvSpPr/>
            <p:nvPr/>
          </p:nvSpPr>
          <p:spPr>
            <a:xfrm>
              <a:off x="2144975"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14" name="tx1114"/>
            <p:cNvSpPr/>
            <p:nvPr/>
          </p:nvSpPr>
          <p:spPr>
            <a:xfrm>
              <a:off x="2436040"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15" name="tx1115"/>
            <p:cNvSpPr/>
            <p:nvPr/>
          </p:nvSpPr>
          <p:spPr>
            <a:xfrm>
              <a:off x="2727106" y="45961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16" name="tx1116"/>
            <p:cNvSpPr/>
            <p:nvPr/>
          </p:nvSpPr>
          <p:spPr>
            <a:xfrm>
              <a:off x="3018171" y="45944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17" name="tx1117"/>
            <p:cNvSpPr/>
            <p:nvPr/>
          </p:nvSpPr>
          <p:spPr>
            <a:xfrm>
              <a:off x="6219892"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18" name="tx1118"/>
            <p:cNvSpPr/>
            <p:nvPr/>
          </p:nvSpPr>
          <p:spPr>
            <a:xfrm>
              <a:off x="5055630"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19" name="tx1119"/>
            <p:cNvSpPr/>
            <p:nvPr/>
          </p:nvSpPr>
          <p:spPr>
            <a:xfrm>
              <a:off x="2144975"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20" name="tx1120"/>
            <p:cNvSpPr/>
            <p:nvPr/>
          </p:nvSpPr>
          <p:spPr>
            <a:xfrm>
              <a:off x="2436040"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21" name="tx1121"/>
            <p:cNvSpPr/>
            <p:nvPr/>
          </p:nvSpPr>
          <p:spPr>
            <a:xfrm>
              <a:off x="2727106"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22" name="tx1122"/>
            <p:cNvSpPr/>
            <p:nvPr/>
          </p:nvSpPr>
          <p:spPr>
            <a:xfrm>
              <a:off x="3018171" y="400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23" name="tx1123"/>
            <p:cNvSpPr/>
            <p:nvPr/>
          </p:nvSpPr>
          <p:spPr>
            <a:xfrm>
              <a:off x="3309237"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24" name="tx1124"/>
            <p:cNvSpPr/>
            <p:nvPr/>
          </p:nvSpPr>
          <p:spPr>
            <a:xfrm>
              <a:off x="3600302"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25" name="tx1125"/>
            <p:cNvSpPr/>
            <p:nvPr/>
          </p:nvSpPr>
          <p:spPr>
            <a:xfrm>
              <a:off x="2144975" y="5575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26" name="tx1126"/>
            <p:cNvSpPr/>
            <p:nvPr/>
          </p:nvSpPr>
          <p:spPr>
            <a:xfrm>
              <a:off x="2436040" y="5575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27" name="tx1127"/>
            <p:cNvSpPr/>
            <p:nvPr/>
          </p:nvSpPr>
          <p:spPr>
            <a:xfrm>
              <a:off x="2727106"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28" name="tx1128"/>
            <p:cNvSpPr/>
            <p:nvPr/>
          </p:nvSpPr>
          <p:spPr>
            <a:xfrm>
              <a:off x="3018171" y="55745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29" name="tx1129"/>
            <p:cNvSpPr/>
            <p:nvPr/>
          </p:nvSpPr>
          <p:spPr>
            <a:xfrm>
              <a:off x="3309237"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30" name="tx1130"/>
            <p:cNvSpPr/>
            <p:nvPr/>
          </p:nvSpPr>
          <p:spPr>
            <a:xfrm>
              <a:off x="3600302"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31" name="tx1131"/>
            <p:cNvSpPr/>
            <p:nvPr/>
          </p:nvSpPr>
          <p:spPr>
            <a:xfrm>
              <a:off x="3891368"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32" name="tx1132"/>
            <p:cNvSpPr/>
            <p:nvPr/>
          </p:nvSpPr>
          <p:spPr>
            <a:xfrm>
              <a:off x="4182433"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33" name="tx1133"/>
            <p:cNvSpPr/>
            <p:nvPr/>
          </p:nvSpPr>
          <p:spPr>
            <a:xfrm>
              <a:off x="5346695"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34" name="tx1134"/>
            <p:cNvSpPr/>
            <p:nvPr/>
          </p:nvSpPr>
          <p:spPr>
            <a:xfrm>
              <a:off x="5637761"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35" name="tx1135"/>
            <p:cNvSpPr/>
            <p:nvPr/>
          </p:nvSpPr>
          <p:spPr>
            <a:xfrm>
              <a:off x="5928826"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36" name="tx1136"/>
            <p:cNvSpPr/>
            <p:nvPr/>
          </p:nvSpPr>
          <p:spPr>
            <a:xfrm>
              <a:off x="6219892"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37" name="tx1137"/>
            <p:cNvSpPr/>
            <p:nvPr/>
          </p:nvSpPr>
          <p:spPr>
            <a:xfrm>
              <a:off x="6510957"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38" name="tx1138"/>
            <p:cNvSpPr/>
            <p:nvPr/>
          </p:nvSpPr>
          <p:spPr>
            <a:xfrm>
              <a:off x="243604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39" name="tx1139"/>
            <p:cNvSpPr/>
            <p:nvPr/>
          </p:nvSpPr>
          <p:spPr>
            <a:xfrm>
              <a:off x="2144975" y="53786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40" name="tx1140"/>
            <p:cNvSpPr/>
            <p:nvPr/>
          </p:nvSpPr>
          <p:spPr>
            <a:xfrm>
              <a:off x="2436040" y="53799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41" name="tx1141"/>
            <p:cNvSpPr/>
            <p:nvPr/>
          </p:nvSpPr>
          <p:spPr>
            <a:xfrm>
              <a:off x="2727106" y="53786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42" name="tx1142"/>
            <p:cNvSpPr/>
            <p:nvPr/>
          </p:nvSpPr>
          <p:spPr>
            <a:xfrm>
              <a:off x="3018171" y="53786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43" name="tx1143"/>
            <p:cNvSpPr/>
            <p:nvPr/>
          </p:nvSpPr>
          <p:spPr>
            <a:xfrm>
              <a:off x="3309237" y="53782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44" name="tx1144"/>
            <p:cNvSpPr/>
            <p:nvPr/>
          </p:nvSpPr>
          <p:spPr>
            <a:xfrm>
              <a:off x="3600302"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45" name="tx1145"/>
            <p:cNvSpPr/>
            <p:nvPr/>
          </p:nvSpPr>
          <p:spPr>
            <a:xfrm>
              <a:off x="3891368"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46" name="tx1146"/>
            <p:cNvSpPr/>
            <p:nvPr/>
          </p:nvSpPr>
          <p:spPr>
            <a:xfrm>
              <a:off x="4182433"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47" name="tx1147"/>
            <p:cNvSpPr/>
            <p:nvPr/>
          </p:nvSpPr>
          <p:spPr>
            <a:xfrm>
              <a:off x="4473499" y="53799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48" name="tx1148"/>
            <p:cNvSpPr/>
            <p:nvPr/>
          </p:nvSpPr>
          <p:spPr>
            <a:xfrm>
              <a:off x="4764564" y="53786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49" name="tx1149"/>
            <p:cNvSpPr/>
            <p:nvPr/>
          </p:nvSpPr>
          <p:spPr>
            <a:xfrm>
              <a:off x="5055630" y="537967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50" name="tx1150"/>
            <p:cNvSpPr/>
            <p:nvPr/>
          </p:nvSpPr>
          <p:spPr>
            <a:xfrm>
              <a:off x="5346695" y="537967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51" name="tx1151"/>
            <p:cNvSpPr/>
            <p:nvPr/>
          </p:nvSpPr>
          <p:spPr>
            <a:xfrm>
              <a:off x="5637761"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52" name="tx1152"/>
            <p:cNvSpPr/>
            <p:nvPr/>
          </p:nvSpPr>
          <p:spPr>
            <a:xfrm>
              <a:off x="5928826"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53" name="tx1153"/>
            <p:cNvSpPr/>
            <p:nvPr/>
          </p:nvSpPr>
          <p:spPr>
            <a:xfrm>
              <a:off x="6510957"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54" name="tx1154"/>
            <p:cNvSpPr/>
            <p:nvPr/>
          </p:nvSpPr>
          <p:spPr>
            <a:xfrm>
              <a:off x="6802023" y="537967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55" name="tx1155"/>
            <p:cNvSpPr/>
            <p:nvPr/>
          </p:nvSpPr>
          <p:spPr>
            <a:xfrm>
              <a:off x="7093088" y="537967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56" name="tx1156"/>
            <p:cNvSpPr/>
            <p:nvPr/>
          </p:nvSpPr>
          <p:spPr>
            <a:xfrm>
              <a:off x="208095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157" name="tx1157"/>
            <p:cNvSpPr/>
            <p:nvPr/>
          </p:nvSpPr>
          <p:spPr>
            <a:xfrm>
              <a:off x="237201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158" name="tx1158"/>
            <p:cNvSpPr/>
            <p:nvPr/>
          </p:nvSpPr>
          <p:spPr>
            <a:xfrm>
              <a:off x="26630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159" name="tx1159"/>
            <p:cNvSpPr/>
            <p:nvPr/>
          </p:nvSpPr>
          <p:spPr>
            <a:xfrm>
              <a:off x="2954150"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160" name="tx1160"/>
            <p:cNvSpPr/>
            <p:nvPr/>
          </p:nvSpPr>
          <p:spPr>
            <a:xfrm>
              <a:off x="324521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161" name="tx1161"/>
            <p:cNvSpPr/>
            <p:nvPr/>
          </p:nvSpPr>
          <p:spPr>
            <a:xfrm>
              <a:off x="353628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162" name="tx1162"/>
            <p:cNvSpPr/>
            <p:nvPr/>
          </p:nvSpPr>
          <p:spPr>
            <a:xfrm>
              <a:off x="382734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163" name="tx1163"/>
            <p:cNvSpPr/>
            <p:nvPr/>
          </p:nvSpPr>
          <p:spPr>
            <a:xfrm>
              <a:off x="41184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164" name="tx1164"/>
            <p:cNvSpPr/>
            <p:nvPr/>
          </p:nvSpPr>
          <p:spPr>
            <a:xfrm>
              <a:off x="440947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165" name="tx1165"/>
            <p:cNvSpPr/>
            <p:nvPr/>
          </p:nvSpPr>
          <p:spPr>
            <a:xfrm>
              <a:off x="47005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166" name="tx1166"/>
            <p:cNvSpPr/>
            <p:nvPr/>
          </p:nvSpPr>
          <p:spPr>
            <a:xfrm>
              <a:off x="499160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167" name="tx1167"/>
            <p:cNvSpPr/>
            <p:nvPr/>
          </p:nvSpPr>
          <p:spPr>
            <a:xfrm>
              <a:off x="528267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168" name="tx1168"/>
            <p:cNvSpPr/>
            <p:nvPr/>
          </p:nvSpPr>
          <p:spPr>
            <a:xfrm>
              <a:off x="55737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169" name="tx1169"/>
            <p:cNvSpPr/>
            <p:nvPr/>
          </p:nvSpPr>
          <p:spPr>
            <a:xfrm>
              <a:off x="5864805"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170" name="tx1170"/>
            <p:cNvSpPr/>
            <p:nvPr/>
          </p:nvSpPr>
          <p:spPr>
            <a:xfrm>
              <a:off x="61558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171" name="tx1171"/>
            <p:cNvSpPr/>
            <p:nvPr/>
          </p:nvSpPr>
          <p:spPr>
            <a:xfrm>
              <a:off x="644693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172" name="tx1172"/>
            <p:cNvSpPr/>
            <p:nvPr/>
          </p:nvSpPr>
          <p:spPr>
            <a:xfrm>
              <a:off x="673800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173" name="tx1173"/>
            <p:cNvSpPr/>
            <p:nvPr/>
          </p:nvSpPr>
          <p:spPr>
            <a:xfrm>
              <a:off x="702906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174" name="tx1174"/>
            <p:cNvSpPr/>
            <p:nvPr/>
          </p:nvSpPr>
          <p:spPr>
            <a:xfrm>
              <a:off x="73201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75" name="tx1175"/>
            <p:cNvSpPr/>
            <p:nvPr/>
          </p:nvSpPr>
          <p:spPr>
            <a:xfrm>
              <a:off x="76111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76" name="tx1176"/>
            <p:cNvSpPr/>
            <p:nvPr/>
          </p:nvSpPr>
          <p:spPr>
            <a:xfrm>
              <a:off x="790226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77" name="tx1177"/>
            <p:cNvSpPr/>
            <p:nvPr/>
          </p:nvSpPr>
          <p:spPr>
            <a:xfrm>
              <a:off x="819332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78" name="tx1178"/>
            <p:cNvSpPr/>
            <p:nvPr/>
          </p:nvSpPr>
          <p:spPr>
            <a:xfrm>
              <a:off x="848439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79" name="tx1179"/>
            <p:cNvSpPr/>
            <p:nvPr/>
          </p:nvSpPr>
          <p:spPr>
            <a:xfrm>
              <a:off x="8775460"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80" name="tx1180"/>
            <p:cNvSpPr/>
            <p:nvPr/>
          </p:nvSpPr>
          <p:spPr>
            <a:xfrm>
              <a:off x="1525430" y="5535278"/>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1181" name="tx1181"/>
            <p:cNvSpPr/>
            <p:nvPr/>
          </p:nvSpPr>
          <p:spPr>
            <a:xfrm>
              <a:off x="1634025" y="5365330"/>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1182" name="tx1182"/>
            <p:cNvSpPr/>
            <p:nvPr/>
          </p:nvSpPr>
          <p:spPr>
            <a:xfrm>
              <a:off x="1673043" y="5169392"/>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1183" name="tx1183"/>
            <p:cNvSpPr/>
            <p:nvPr/>
          </p:nvSpPr>
          <p:spPr>
            <a:xfrm>
              <a:off x="1517517" y="4973455"/>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1184" name="tx1184"/>
            <p:cNvSpPr/>
            <p:nvPr/>
          </p:nvSpPr>
          <p:spPr>
            <a:xfrm>
              <a:off x="849645" y="4751461"/>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1185" name="tx1185"/>
            <p:cNvSpPr/>
            <p:nvPr/>
          </p:nvSpPr>
          <p:spPr>
            <a:xfrm>
              <a:off x="1665335" y="4581581"/>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1186" name="tx1186"/>
            <p:cNvSpPr/>
            <p:nvPr/>
          </p:nvSpPr>
          <p:spPr>
            <a:xfrm>
              <a:off x="1548554" y="438564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1187" name="tx1187"/>
            <p:cNvSpPr/>
            <p:nvPr/>
          </p:nvSpPr>
          <p:spPr>
            <a:xfrm>
              <a:off x="1556330" y="4162013"/>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1188" name="tx1188"/>
            <p:cNvSpPr/>
            <p:nvPr/>
          </p:nvSpPr>
          <p:spPr>
            <a:xfrm>
              <a:off x="1634161" y="3967781"/>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1189" name="tx1189"/>
            <p:cNvSpPr/>
            <p:nvPr/>
          </p:nvSpPr>
          <p:spPr>
            <a:xfrm>
              <a:off x="1315744" y="3797833"/>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1190" name="tx1190"/>
            <p:cNvSpPr/>
            <p:nvPr/>
          </p:nvSpPr>
          <p:spPr>
            <a:xfrm>
              <a:off x="1711856" y="3603669"/>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1191" name="tx1191"/>
            <p:cNvSpPr/>
            <p:nvPr/>
          </p:nvSpPr>
          <p:spPr>
            <a:xfrm>
              <a:off x="1548622" y="3407732"/>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1192" name="tx1192"/>
            <p:cNvSpPr/>
            <p:nvPr/>
          </p:nvSpPr>
          <p:spPr>
            <a:xfrm>
              <a:off x="1610696" y="3211795"/>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1193" name="tx1193"/>
            <p:cNvSpPr/>
            <p:nvPr/>
          </p:nvSpPr>
          <p:spPr>
            <a:xfrm>
              <a:off x="1188117" y="3014084"/>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1194" name="tx1194"/>
            <p:cNvSpPr/>
            <p:nvPr/>
          </p:nvSpPr>
          <p:spPr>
            <a:xfrm>
              <a:off x="1051691" y="2818147"/>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1195" name="tx1195"/>
            <p:cNvSpPr/>
            <p:nvPr/>
          </p:nvSpPr>
          <p:spPr>
            <a:xfrm>
              <a:off x="1649577" y="259622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1196" name="tx1196"/>
            <p:cNvSpPr/>
            <p:nvPr/>
          </p:nvSpPr>
          <p:spPr>
            <a:xfrm>
              <a:off x="1315744" y="2428047"/>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1197" name="tx1197"/>
            <p:cNvSpPr/>
            <p:nvPr/>
          </p:nvSpPr>
          <p:spPr>
            <a:xfrm>
              <a:off x="1168063" y="2230336"/>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1198" name="tx1198"/>
            <p:cNvSpPr/>
            <p:nvPr/>
          </p:nvSpPr>
          <p:spPr>
            <a:xfrm>
              <a:off x="1455307" y="2006704"/>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1199" name="tx1199"/>
            <p:cNvSpPr/>
            <p:nvPr/>
          </p:nvSpPr>
          <p:spPr>
            <a:xfrm>
              <a:off x="1548554" y="1838462"/>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1200" name="tx1200"/>
            <p:cNvSpPr/>
            <p:nvPr/>
          </p:nvSpPr>
          <p:spPr>
            <a:xfrm>
              <a:off x="1144938" y="1644298"/>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1201" name="tx1201"/>
            <p:cNvSpPr/>
            <p:nvPr/>
          </p:nvSpPr>
          <p:spPr>
            <a:xfrm>
              <a:off x="1478841" y="1446588"/>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1202" name="tx1202"/>
            <p:cNvSpPr/>
            <p:nvPr/>
          </p:nvSpPr>
          <p:spPr>
            <a:xfrm>
              <a:off x="1222428" y="125065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1203" name="tx1203"/>
            <p:cNvSpPr/>
            <p:nvPr/>
          </p:nvSpPr>
          <p:spPr>
            <a:xfrm>
              <a:off x="508103" y="1028656"/>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1204" name="tx1204"/>
            <p:cNvSpPr/>
            <p:nvPr/>
          </p:nvSpPr>
          <p:spPr>
            <a:xfrm>
              <a:off x="3715622"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205" name="pic1205"/>
            <p:cNvPicPr/>
            <p:nvPr/>
          </p:nvPicPr>
          <p:blipFill>
            <a:blip r:embed="rId2" cstate="print"/>
            <a:stretch>
              <a:fillRect/>
            </a:stretch>
          </p:blipFill>
          <p:spPr>
            <a:xfrm>
              <a:off x="5229414" y="5941007"/>
              <a:ext cx="2160000" cy="219455"/>
            </a:xfrm>
            <a:prstGeom prst="rect">
              <a:avLst/>
            </a:prstGeom>
          </p:spPr>
        </p:pic>
        <p:sp>
          <p:nvSpPr>
            <p:cNvPr id="1206" name="pl1206"/>
            <p:cNvSpPr/>
            <p:nvPr/>
          </p:nvSpPr>
          <p:spPr>
            <a:xfrm>
              <a:off x="523301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07" name="pl1207"/>
            <p:cNvSpPr/>
            <p:nvPr/>
          </p:nvSpPr>
          <p:spPr>
            <a:xfrm>
              <a:off x="650316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08" name="pl1208"/>
            <p:cNvSpPr/>
            <p:nvPr/>
          </p:nvSpPr>
          <p:spPr>
            <a:xfrm>
              <a:off x="671844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09" name="pl1209"/>
            <p:cNvSpPr/>
            <p:nvPr/>
          </p:nvSpPr>
          <p:spPr>
            <a:xfrm>
              <a:off x="693372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10" name="pl1210"/>
            <p:cNvSpPr/>
            <p:nvPr/>
          </p:nvSpPr>
          <p:spPr>
            <a:xfrm>
              <a:off x="714900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11" name="pl1211"/>
            <p:cNvSpPr/>
            <p:nvPr/>
          </p:nvSpPr>
          <p:spPr>
            <a:xfrm>
              <a:off x="738581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12" name="pl1212"/>
            <p:cNvSpPr/>
            <p:nvPr/>
          </p:nvSpPr>
          <p:spPr>
            <a:xfrm>
              <a:off x="523301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3" name="pl1213"/>
            <p:cNvSpPr/>
            <p:nvPr/>
          </p:nvSpPr>
          <p:spPr>
            <a:xfrm>
              <a:off x="650316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4" name="pl1214"/>
            <p:cNvSpPr/>
            <p:nvPr/>
          </p:nvSpPr>
          <p:spPr>
            <a:xfrm>
              <a:off x="671844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5" name="pl1215"/>
            <p:cNvSpPr/>
            <p:nvPr/>
          </p:nvSpPr>
          <p:spPr>
            <a:xfrm>
              <a:off x="693372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6" name="pl1216"/>
            <p:cNvSpPr/>
            <p:nvPr/>
          </p:nvSpPr>
          <p:spPr>
            <a:xfrm>
              <a:off x="714900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7" name="pl1217"/>
            <p:cNvSpPr/>
            <p:nvPr/>
          </p:nvSpPr>
          <p:spPr>
            <a:xfrm>
              <a:off x="738581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8" name="tx1218"/>
            <p:cNvSpPr/>
            <p:nvPr/>
          </p:nvSpPr>
          <p:spPr>
            <a:xfrm>
              <a:off x="5201936"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219" name="tx1219"/>
            <p:cNvSpPr/>
            <p:nvPr/>
          </p:nvSpPr>
          <p:spPr>
            <a:xfrm>
              <a:off x="644101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220" name="tx1220"/>
            <p:cNvSpPr/>
            <p:nvPr/>
          </p:nvSpPr>
          <p:spPr>
            <a:xfrm>
              <a:off x="665629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221" name="tx1221"/>
            <p:cNvSpPr/>
            <p:nvPr/>
          </p:nvSpPr>
          <p:spPr>
            <a:xfrm>
              <a:off x="687157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222" name="tx1222"/>
            <p:cNvSpPr/>
            <p:nvPr/>
          </p:nvSpPr>
          <p:spPr>
            <a:xfrm>
              <a:off x="708685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223" name="tx1223"/>
            <p:cNvSpPr/>
            <p:nvPr/>
          </p:nvSpPr>
          <p:spPr>
            <a:xfrm>
              <a:off x="7292581"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224" name="tx1224"/>
            <p:cNvSpPr/>
            <p:nvPr/>
          </p:nvSpPr>
          <p:spPr>
            <a:xfrm>
              <a:off x="2030625" y="398022"/>
              <a:ext cx="35314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WCAR, 2000-2023</a:t>
              </a:r>
            </a:p>
          </p:txBody>
        </p:sp>
        <p:sp>
          <p:nvSpPr>
            <p:cNvPr id="1225" name="tx1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226" name="tx1226"/>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DTP1 coverage across all years.</a:t>
              </a:r>
            </a:p>
          </p:txBody>
        </p:sp>
      </p:grpSp>
      <p:sp>
        <p:nvSpPr>
          <p:cNvPr id="1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Sao Tome and Principe had the highest crude average DTP1 coverage (97%) and Nigeria and Chad had the lowest (57%).
Over the last 5 years (2019-2023), 6 countries maintained coverage of at least 90%.
There were 1 country with coverage consistently below 60% over the last 5 years (CAR).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6858000" y="1828800"/>
            <a:ext cx="5303520" cy="3017520"/>
          </a:xfrm>
        </p:spPr>
        <p:txBody>
          <a:bodyPr/>
          <a:lstStyle/>
          <a:p>
            <a:pPr algn="ctr" marL="0" marR="0">
              <a:lnSpc>
                <a:spcPct val="100000"/>
              </a:lnSpc>
              <a:spcBef>
                <a:spcPts val="0"/>
              </a:spcBef>
              <a:spcAft>
                <a:spcPts val="0"/>
              </a:spcAft>
              <a:buNone/>
            </a:pPr>
            <a:r>
              <a:rPr cap="none" sz="4800" i="0" b="0" u="none">
                <a:solidFill>
                  <a:srgbClr val="FFFFFF">
                    <a:alpha val="100000"/>
                  </a:srgbClr>
                </a:solidFill>
                <a:latin typeface="Arial"/>
                <a:cs typeface="Arial"/>
                <a:ea typeface="Arial"/>
                <a:sym typeface="Arial"/>
              </a:rPr>
              <a:t>West and Central Africa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02140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43680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5220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67607"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030625" y="5703203"/>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9" name="pl9"/>
            <p:cNvSpPr/>
            <p:nvPr/>
          </p:nvSpPr>
          <p:spPr>
            <a:xfrm>
              <a:off x="2030625" y="5489517"/>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0" name="pl10"/>
            <p:cNvSpPr/>
            <p:nvPr/>
          </p:nvSpPr>
          <p:spPr>
            <a:xfrm>
              <a:off x="2030625" y="5275832"/>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1" name="pl11"/>
            <p:cNvSpPr/>
            <p:nvPr/>
          </p:nvSpPr>
          <p:spPr>
            <a:xfrm>
              <a:off x="2030625" y="5062146"/>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2" name="pl12"/>
            <p:cNvSpPr/>
            <p:nvPr/>
          </p:nvSpPr>
          <p:spPr>
            <a:xfrm>
              <a:off x="2030625" y="4848460"/>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3" name="pl13"/>
            <p:cNvSpPr/>
            <p:nvPr/>
          </p:nvSpPr>
          <p:spPr>
            <a:xfrm>
              <a:off x="2030625" y="4634774"/>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4" name="pl14"/>
            <p:cNvSpPr/>
            <p:nvPr/>
          </p:nvSpPr>
          <p:spPr>
            <a:xfrm>
              <a:off x="2030625" y="4421088"/>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5" name="pl15"/>
            <p:cNvSpPr/>
            <p:nvPr/>
          </p:nvSpPr>
          <p:spPr>
            <a:xfrm>
              <a:off x="2030625" y="4207402"/>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6" name="pl16"/>
            <p:cNvSpPr/>
            <p:nvPr/>
          </p:nvSpPr>
          <p:spPr>
            <a:xfrm>
              <a:off x="2030625" y="3993717"/>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7" name="pl17"/>
            <p:cNvSpPr/>
            <p:nvPr/>
          </p:nvSpPr>
          <p:spPr>
            <a:xfrm>
              <a:off x="2030625" y="3780031"/>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8" name="pl18"/>
            <p:cNvSpPr/>
            <p:nvPr/>
          </p:nvSpPr>
          <p:spPr>
            <a:xfrm>
              <a:off x="2030625" y="3566345"/>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9" name="pl19"/>
            <p:cNvSpPr/>
            <p:nvPr/>
          </p:nvSpPr>
          <p:spPr>
            <a:xfrm>
              <a:off x="2030625" y="3352659"/>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0" name="pl20"/>
            <p:cNvSpPr/>
            <p:nvPr/>
          </p:nvSpPr>
          <p:spPr>
            <a:xfrm>
              <a:off x="2030625" y="3138973"/>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1" name="pl21"/>
            <p:cNvSpPr/>
            <p:nvPr/>
          </p:nvSpPr>
          <p:spPr>
            <a:xfrm>
              <a:off x="2030625" y="2925287"/>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2" name="pl22"/>
            <p:cNvSpPr/>
            <p:nvPr/>
          </p:nvSpPr>
          <p:spPr>
            <a:xfrm>
              <a:off x="2030625" y="2711601"/>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3" name="pl23"/>
            <p:cNvSpPr/>
            <p:nvPr/>
          </p:nvSpPr>
          <p:spPr>
            <a:xfrm>
              <a:off x="2030625" y="2497916"/>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4" name="pl24"/>
            <p:cNvSpPr/>
            <p:nvPr/>
          </p:nvSpPr>
          <p:spPr>
            <a:xfrm>
              <a:off x="2030625" y="2284230"/>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5" name="pl25"/>
            <p:cNvSpPr/>
            <p:nvPr/>
          </p:nvSpPr>
          <p:spPr>
            <a:xfrm>
              <a:off x="2030625" y="2070544"/>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6" name="pl26"/>
            <p:cNvSpPr/>
            <p:nvPr/>
          </p:nvSpPr>
          <p:spPr>
            <a:xfrm>
              <a:off x="2030625" y="1856858"/>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7" name="pl27"/>
            <p:cNvSpPr/>
            <p:nvPr/>
          </p:nvSpPr>
          <p:spPr>
            <a:xfrm>
              <a:off x="2030625" y="1643172"/>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8" name="pl28"/>
            <p:cNvSpPr/>
            <p:nvPr/>
          </p:nvSpPr>
          <p:spPr>
            <a:xfrm>
              <a:off x="2030625" y="1429486"/>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9" name="pl29"/>
            <p:cNvSpPr/>
            <p:nvPr/>
          </p:nvSpPr>
          <p:spPr>
            <a:xfrm>
              <a:off x="2030625" y="1215801"/>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30" name="pl30"/>
            <p:cNvSpPr/>
            <p:nvPr/>
          </p:nvSpPr>
          <p:spPr>
            <a:xfrm>
              <a:off x="2030625" y="1002115"/>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31" name="pl31"/>
            <p:cNvSpPr/>
            <p:nvPr/>
          </p:nvSpPr>
          <p:spPr>
            <a:xfrm>
              <a:off x="2030625" y="788429"/>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32" name="pl32"/>
            <p:cNvSpPr/>
            <p:nvPr/>
          </p:nvSpPr>
          <p:spPr>
            <a:xfrm>
              <a:off x="231370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729106"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144506"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559906"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975307"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92227" y="788429"/>
              <a:ext cx="226464" cy="0"/>
            </a:xfrm>
            <a:custGeom>
              <a:avLst/>
              <a:pathLst>
                <a:path w="226464" h="0">
                  <a:moveTo>
                    <a:pt x="0" y="0"/>
                  </a:moveTo>
                  <a:lnTo>
                    <a:pt x="0" y="0"/>
                  </a:lnTo>
                  <a:lnTo>
                    <a:pt x="0" y="0"/>
                  </a:lnTo>
                  <a:lnTo>
                    <a:pt x="113232" y="0"/>
                  </a:lnTo>
                  <a:lnTo>
                    <a:pt x="226464" y="0"/>
                  </a:lnTo>
                </a:path>
              </a:pathLst>
            </a:custGeom>
            <a:ln w="108405" cap="flat">
              <a:solidFill>
                <a:srgbClr val="E8E8E8">
                  <a:alpha val="100000"/>
                </a:srgbClr>
              </a:solidFill>
              <a:prstDash val="solid"/>
              <a:round/>
            </a:ln>
          </p:spPr>
          <p:txBody>
            <a:bodyPr/>
            <a:lstStyle/>
            <a:p/>
          </p:txBody>
        </p:sp>
        <p:sp>
          <p:nvSpPr>
            <p:cNvPr id="38" name="pl38"/>
            <p:cNvSpPr/>
            <p:nvPr/>
          </p:nvSpPr>
          <p:spPr>
            <a:xfrm>
              <a:off x="7635611" y="1002115"/>
              <a:ext cx="283080" cy="0"/>
            </a:xfrm>
            <a:custGeom>
              <a:avLst/>
              <a:pathLst>
                <a:path w="283080" h="0">
                  <a:moveTo>
                    <a:pt x="0" y="0"/>
                  </a:moveTo>
                  <a:lnTo>
                    <a:pt x="169848" y="0"/>
                  </a:lnTo>
                  <a:lnTo>
                    <a:pt x="283080" y="0"/>
                  </a:lnTo>
                  <a:lnTo>
                    <a:pt x="283080" y="0"/>
                  </a:lnTo>
                  <a:lnTo>
                    <a:pt x="283080" y="0"/>
                  </a:lnTo>
                </a:path>
              </a:pathLst>
            </a:custGeom>
            <a:ln w="108405" cap="flat">
              <a:solidFill>
                <a:srgbClr val="E8E8E8">
                  <a:alpha val="100000"/>
                </a:srgbClr>
              </a:solidFill>
              <a:prstDash val="solid"/>
              <a:round/>
            </a:ln>
          </p:spPr>
          <p:txBody>
            <a:bodyPr/>
            <a:lstStyle/>
            <a:p/>
          </p:txBody>
        </p:sp>
        <p:sp>
          <p:nvSpPr>
            <p:cNvPr id="39" name="pl39"/>
            <p:cNvSpPr/>
            <p:nvPr/>
          </p:nvSpPr>
          <p:spPr>
            <a:xfrm>
              <a:off x="6899603" y="1215801"/>
              <a:ext cx="1019088" cy="0"/>
            </a:xfrm>
            <a:custGeom>
              <a:avLst/>
              <a:pathLst>
                <a:path w="1019088" h="0">
                  <a:moveTo>
                    <a:pt x="0" y="0"/>
                  </a:moveTo>
                  <a:lnTo>
                    <a:pt x="56616" y="0"/>
                  </a:lnTo>
                  <a:lnTo>
                    <a:pt x="283080" y="0"/>
                  </a:lnTo>
                  <a:lnTo>
                    <a:pt x="679392" y="0"/>
                  </a:lnTo>
                  <a:lnTo>
                    <a:pt x="1019088" y="0"/>
                  </a:lnTo>
                </a:path>
              </a:pathLst>
            </a:custGeom>
            <a:ln w="108405" cap="flat">
              <a:solidFill>
                <a:srgbClr val="E8E8E8">
                  <a:alpha val="100000"/>
                </a:srgbClr>
              </a:solidFill>
              <a:prstDash val="solid"/>
              <a:round/>
            </a:ln>
          </p:spPr>
          <p:txBody>
            <a:bodyPr/>
            <a:lstStyle/>
            <a:p/>
          </p:txBody>
        </p:sp>
        <p:sp>
          <p:nvSpPr>
            <p:cNvPr id="40" name="pl40"/>
            <p:cNvSpPr/>
            <p:nvPr/>
          </p:nvSpPr>
          <p:spPr>
            <a:xfrm>
              <a:off x="7239299" y="1429486"/>
              <a:ext cx="509544" cy="0"/>
            </a:xfrm>
            <a:custGeom>
              <a:avLst/>
              <a:pathLst>
                <a:path w="509544" h="0">
                  <a:moveTo>
                    <a:pt x="0" y="0"/>
                  </a:moveTo>
                  <a:lnTo>
                    <a:pt x="56616" y="0"/>
                  </a:lnTo>
                  <a:lnTo>
                    <a:pt x="283080" y="0"/>
                  </a:lnTo>
                  <a:lnTo>
                    <a:pt x="509544" y="0"/>
                  </a:lnTo>
                  <a:lnTo>
                    <a:pt x="509544" y="0"/>
                  </a:lnTo>
                </a:path>
              </a:pathLst>
            </a:custGeom>
            <a:ln w="108405" cap="flat">
              <a:solidFill>
                <a:srgbClr val="E8E8E8">
                  <a:alpha val="100000"/>
                </a:srgbClr>
              </a:solidFill>
              <a:prstDash val="solid"/>
              <a:round/>
            </a:ln>
          </p:spPr>
          <p:txBody>
            <a:bodyPr/>
            <a:lstStyle/>
            <a:p/>
          </p:txBody>
        </p:sp>
        <p:sp>
          <p:nvSpPr>
            <p:cNvPr id="41" name="pl41"/>
            <p:cNvSpPr/>
            <p:nvPr/>
          </p:nvSpPr>
          <p:spPr>
            <a:xfrm>
              <a:off x="7522379" y="1643172"/>
              <a:ext cx="226464" cy="0"/>
            </a:xfrm>
            <a:custGeom>
              <a:avLst/>
              <a:pathLst>
                <a:path w="226464" h="0">
                  <a:moveTo>
                    <a:pt x="0" y="0"/>
                  </a:moveTo>
                  <a:lnTo>
                    <a:pt x="56616" y="0"/>
                  </a:lnTo>
                  <a:lnTo>
                    <a:pt x="113232" y="0"/>
                  </a:lnTo>
                  <a:lnTo>
                    <a:pt x="113232" y="0"/>
                  </a:lnTo>
                  <a:lnTo>
                    <a:pt x="226464" y="0"/>
                  </a:lnTo>
                </a:path>
              </a:pathLst>
            </a:custGeom>
            <a:ln w="108405" cap="flat">
              <a:solidFill>
                <a:srgbClr val="E8E8E8">
                  <a:alpha val="100000"/>
                </a:srgbClr>
              </a:solidFill>
              <a:prstDash val="solid"/>
              <a:round/>
            </a:ln>
          </p:spPr>
          <p:txBody>
            <a:bodyPr/>
            <a:lstStyle/>
            <a:p/>
          </p:txBody>
        </p:sp>
        <p:sp>
          <p:nvSpPr>
            <p:cNvPr id="42" name="pl42"/>
            <p:cNvSpPr/>
            <p:nvPr/>
          </p:nvSpPr>
          <p:spPr>
            <a:xfrm>
              <a:off x="7578995" y="1856858"/>
              <a:ext cx="169848" cy="0"/>
            </a:xfrm>
            <a:custGeom>
              <a:avLst/>
              <a:pathLst>
                <a:path w="169848" h="0">
                  <a:moveTo>
                    <a:pt x="0" y="0"/>
                  </a:moveTo>
                  <a:lnTo>
                    <a:pt x="0" y="0"/>
                  </a:lnTo>
                  <a:lnTo>
                    <a:pt x="0" y="0"/>
                  </a:lnTo>
                  <a:lnTo>
                    <a:pt x="0" y="0"/>
                  </a:lnTo>
                  <a:lnTo>
                    <a:pt x="169848" y="0"/>
                  </a:lnTo>
                </a:path>
              </a:pathLst>
            </a:custGeom>
            <a:ln w="108405" cap="flat">
              <a:solidFill>
                <a:srgbClr val="E8E8E8">
                  <a:alpha val="100000"/>
                </a:srgbClr>
              </a:solidFill>
              <a:prstDash val="solid"/>
              <a:round/>
            </a:ln>
          </p:spPr>
          <p:txBody>
            <a:bodyPr/>
            <a:lstStyle/>
            <a:p/>
          </p:txBody>
        </p:sp>
        <p:sp>
          <p:nvSpPr>
            <p:cNvPr id="43" name="pl43"/>
            <p:cNvSpPr/>
            <p:nvPr/>
          </p:nvSpPr>
          <p:spPr>
            <a:xfrm>
              <a:off x="7522379" y="2070544"/>
              <a:ext cx="169848" cy="0"/>
            </a:xfrm>
            <a:custGeom>
              <a:avLst/>
              <a:pathLst>
                <a:path w="169848" h="0">
                  <a:moveTo>
                    <a:pt x="0" y="0"/>
                  </a:moveTo>
                  <a:lnTo>
                    <a:pt x="0" y="0"/>
                  </a:lnTo>
                  <a:lnTo>
                    <a:pt x="56616" y="0"/>
                  </a:lnTo>
                  <a:lnTo>
                    <a:pt x="113232" y="0"/>
                  </a:lnTo>
                  <a:lnTo>
                    <a:pt x="169848" y="0"/>
                  </a:lnTo>
                </a:path>
              </a:pathLst>
            </a:custGeom>
            <a:ln w="108405" cap="flat">
              <a:solidFill>
                <a:srgbClr val="E8E8E8">
                  <a:alpha val="100000"/>
                </a:srgbClr>
              </a:solidFill>
              <a:prstDash val="solid"/>
              <a:round/>
            </a:ln>
          </p:spPr>
          <p:txBody>
            <a:bodyPr/>
            <a:lstStyle/>
            <a:p/>
          </p:txBody>
        </p:sp>
        <p:sp>
          <p:nvSpPr>
            <p:cNvPr id="44" name="pl44"/>
            <p:cNvSpPr/>
            <p:nvPr/>
          </p:nvSpPr>
          <p:spPr>
            <a:xfrm>
              <a:off x="7239299" y="2284230"/>
              <a:ext cx="283080" cy="0"/>
            </a:xfrm>
            <a:custGeom>
              <a:avLst/>
              <a:pathLst>
                <a:path w="283080" h="0">
                  <a:moveTo>
                    <a:pt x="0" y="0"/>
                  </a:moveTo>
                  <a:lnTo>
                    <a:pt x="56616" y="0"/>
                  </a:lnTo>
                  <a:lnTo>
                    <a:pt x="56616" y="0"/>
                  </a:lnTo>
                  <a:lnTo>
                    <a:pt x="169848" y="0"/>
                  </a:lnTo>
                  <a:lnTo>
                    <a:pt x="283080" y="0"/>
                  </a:lnTo>
                </a:path>
              </a:pathLst>
            </a:custGeom>
            <a:ln w="108405" cap="flat">
              <a:solidFill>
                <a:srgbClr val="E8E8E8">
                  <a:alpha val="100000"/>
                </a:srgbClr>
              </a:solidFill>
              <a:prstDash val="solid"/>
              <a:round/>
            </a:ln>
          </p:spPr>
          <p:txBody>
            <a:bodyPr/>
            <a:lstStyle/>
            <a:p/>
          </p:txBody>
        </p:sp>
        <p:sp>
          <p:nvSpPr>
            <p:cNvPr id="45" name="pl45"/>
            <p:cNvSpPr/>
            <p:nvPr/>
          </p:nvSpPr>
          <p:spPr>
            <a:xfrm>
              <a:off x="7465763" y="2497916"/>
              <a:ext cx="452928" cy="0"/>
            </a:xfrm>
            <a:custGeom>
              <a:avLst/>
              <a:pathLst>
                <a:path w="452928" h="0">
                  <a:moveTo>
                    <a:pt x="0" y="0"/>
                  </a:moveTo>
                  <a:lnTo>
                    <a:pt x="56616" y="0"/>
                  </a:lnTo>
                  <a:lnTo>
                    <a:pt x="339696" y="0"/>
                  </a:lnTo>
                  <a:lnTo>
                    <a:pt x="396312" y="0"/>
                  </a:lnTo>
                  <a:lnTo>
                    <a:pt x="452928" y="0"/>
                  </a:lnTo>
                </a:path>
              </a:pathLst>
            </a:custGeom>
            <a:ln w="108405" cap="flat">
              <a:solidFill>
                <a:srgbClr val="E8E8E8">
                  <a:alpha val="100000"/>
                </a:srgbClr>
              </a:solidFill>
              <a:prstDash val="solid"/>
              <a:round/>
            </a:ln>
          </p:spPr>
          <p:txBody>
            <a:bodyPr/>
            <a:lstStyle/>
            <a:p/>
          </p:txBody>
        </p:sp>
        <p:sp>
          <p:nvSpPr>
            <p:cNvPr id="46" name="pl46"/>
            <p:cNvSpPr/>
            <p:nvPr/>
          </p:nvSpPr>
          <p:spPr>
            <a:xfrm>
              <a:off x="7182683" y="2711601"/>
              <a:ext cx="622776" cy="0"/>
            </a:xfrm>
            <a:custGeom>
              <a:avLst/>
              <a:pathLst>
                <a:path w="622776" h="0">
                  <a:moveTo>
                    <a:pt x="0" y="0"/>
                  </a:moveTo>
                  <a:lnTo>
                    <a:pt x="339696" y="0"/>
                  </a:lnTo>
                  <a:lnTo>
                    <a:pt x="622776" y="0"/>
                  </a:lnTo>
                  <a:lnTo>
                    <a:pt x="622776" y="0"/>
                  </a:lnTo>
                  <a:lnTo>
                    <a:pt x="622776" y="0"/>
                  </a:lnTo>
                </a:path>
              </a:pathLst>
            </a:custGeom>
            <a:ln w="108405" cap="flat">
              <a:solidFill>
                <a:srgbClr val="E8E8E8">
                  <a:alpha val="100000"/>
                </a:srgbClr>
              </a:solidFill>
              <a:prstDash val="solid"/>
              <a:round/>
            </a:ln>
          </p:spPr>
          <p:txBody>
            <a:bodyPr/>
            <a:lstStyle/>
            <a:p/>
          </p:txBody>
        </p:sp>
        <p:sp>
          <p:nvSpPr>
            <p:cNvPr id="47" name="pl47"/>
            <p:cNvSpPr/>
            <p:nvPr/>
          </p:nvSpPr>
          <p:spPr>
            <a:xfrm>
              <a:off x="6956219" y="2925287"/>
              <a:ext cx="622776" cy="0"/>
            </a:xfrm>
            <a:custGeom>
              <a:avLst/>
              <a:pathLst>
                <a:path w="622776" h="0">
                  <a:moveTo>
                    <a:pt x="0" y="0"/>
                  </a:moveTo>
                  <a:lnTo>
                    <a:pt x="113232" y="0"/>
                  </a:lnTo>
                  <a:lnTo>
                    <a:pt x="169848" y="0"/>
                  </a:lnTo>
                  <a:lnTo>
                    <a:pt x="339696" y="0"/>
                  </a:lnTo>
                  <a:lnTo>
                    <a:pt x="622776" y="0"/>
                  </a:lnTo>
                </a:path>
              </a:pathLst>
            </a:custGeom>
            <a:ln w="108405" cap="flat">
              <a:solidFill>
                <a:srgbClr val="E8E8E8">
                  <a:alpha val="100000"/>
                </a:srgbClr>
              </a:solidFill>
              <a:prstDash val="solid"/>
              <a:round/>
            </a:ln>
          </p:spPr>
          <p:txBody>
            <a:bodyPr/>
            <a:lstStyle/>
            <a:p/>
          </p:txBody>
        </p:sp>
        <p:sp>
          <p:nvSpPr>
            <p:cNvPr id="48" name="pl48"/>
            <p:cNvSpPr/>
            <p:nvPr/>
          </p:nvSpPr>
          <p:spPr>
            <a:xfrm>
              <a:off x="6220210" y="3138973"/>
              <a:ext cx="849240" cy="0"/>
            </a:xfrm>
            <a:custGeom>
              <a:avLst/>
              <a:pathLst>
                <a:path w="849240" h="0">
                  <a:moveTo>
                    <a:pt x="0" y="0"/>
                  </a:moveTo>
                  <a:lnTo>
                    <a:pt x="283080" y="0"/>
                  </a:lnTo>
                  <a:lnTo>
                    <a:pt x="566160" y="0"/>
                  </a:lnTo>
                  <a:lnTo>
                    <a:pt x="736008" y="0"/>
                  </a:lnTo>
                  <a:lnTo>
                    <a:pt x="849240" y="0"/>
                  </a:lnTo>
                </a:path>
              </a:pathLst>
            </a:custGeom>
            <a:ln w="108405" cap="flat">
              <a:solidFill>
                <a:srgbClr val="E8E8E8">
                  <a:alpha val="100000"/>
                </a:srgbClr>
              </a:solidFill>
              <a:prstDash val="solid"/>
              <a:round/>
            </a:ln>
          </p:spPr>
          <p:txBody>
            <a:bodyPr/>
            <a:lstStyle/>
            <a:p/>
          </p:txBody>
        </p:sp>
        <p:sp>
          <p:nvSpPr>
            <p:cNvPr id="49" name="pl49"/>
            <p:cNvSpPr/>
            <p:nvPr/>
          </p:nvSpPr>
          <p:spPr>
            <a:xfrm>
              <a:off x="6673139" y="3352659"/>
              <a:ext cx="566160" cy="0"/>
            </a:xfrm>
            <a:custGeom>
              <a:avLst/>
              <a:pathLst>
                <a:path w="566160" h="0">
                  <a:moveTo>
                    <a:pt x="0" y="0"/>
                  </a:moveTo>
                  <a:lnTo>
                    <a:pt x="56616" y="0"/>
                  </a:lnTo>
                  <a:lnTo>
                    <a:pt x="56616" y="0"/>
                  </a:lnTo>
                  <a:lnTo>
                    <a:pt x="339696" y="0"/>
                  </a:lnTo>
                  <a:lnTo>
                    <a:pt x="566160" y="0"/>
                  </a:lnTo>
                </a:path>
              </a:pathLst>
            </a:custGeom>
            <a:ln w="108405" cap="flat">
              <a:solidFill>
                <a:srgbClr val="E8E8E8">
                  <a:alpha val="100000"/>
                </a:srgbClr>
              </a:solidFill>
              <a:prstDash val="solid"/>
              <a:round/>
            </a:ln>
          </p:spPr>
          <p:txBody>
            <a:bodyPr/>
            <a:lstStyle/>
            <a:p/>
          </p:txBody>
        </p:sp>
        <p:sp>
          <p:nvSpPr>
            <p:cNvPr id="50" name="pl50"/>
            <p:cNvSpPr/>
            <p:nvPr/>
          </p:nvSpPr>
          <p:spPr>
            <a:xfrm>
              <a:off x="6673139" y="3566345"/>
              <a:ext cx="283080" cy="0"/>
            </a:xfrm>
            <a:custGeom>
              <a:avLst/>
              <a:pathLst>
                <a:path w="283080" h="0">
                  <a:moveTo>
                    <a:pt x="0" y="0"/>
                  </a:moveTo>
                  <a:lnTo>
                    <a:pt x="226464" y="0"/>
                  </a:lnTo>
                  <a:lnTo>
                    <a:pt x="283080" y="0"/>
                  </a:lnTo>
                  <a:lnTo>
                    <a:pt x="283080" y="0"/>
                  </a:lnTo>
                  <a:lnTo>
                    <a:pt x="283080" y="0"/>
                  </a:lnTo>
                </a:path>
              </a:pathLst>
            </a:custGeom>
            <a:ln w="108405" cap="flat">
              <a:solidFill>
                <a:srgbClr val="E8E8E8">
                  <a:alpha val="100000"/>
                </a:srgbClr>
              </a:solidFill>
              <a:prstDash val="solid"/>
              <a:round/>
            </a:ln>
          </p:spPr>
          <p:txBody>
            <a:bodyPr/>
            <a:lstStyle/>
            <a:p/>
          </p:txBody>
        </p:sp>
        <p:sp>
          <p:nvSpPr>
            <p:cNvPr id="51" name="pl51"/>
            <p:cNvSpPr/>
            <p:nvPr/>
          </p:nvSpPr>
          <p:spPr>
            <a:xfrm>
              <a:off x="6390058" y="3780031"/>
              <a:ext cx="509544" cy="0"/>
            </a:xfrm>
            <a:custGeom>
              <a:avLst/>
              <a:pathLst>
                <a:path w="509544" h="0">
                  <a:moveTo>
                    <a:pt x="0" y="0"/>
                  </a:moveTo>
                  <a:lnTo>
                    <a:pt x="113232" y="0"/>
                  </a:lnTo>
                  <a:lnTo>
                    <a:pt x="226464" y="0"/>
                  </a:lnTo>
                  <a:lnTo>
                    <a:pt x="226464" y="0"/>
                  </a:lnTo>
                  <a:lnTo>
                    <a:pt x="509544" y="0"/>
                  </a:lnTo>
                </a:path>
              </a:pathLst>
            </a:custGeom>
            <a:ln w="108405" cap="flat">
              <a:solidFill>
                <a:srgbClr val="E8E8E8">
                  <a:alpha val="100000"/>
                </a:srgbClr>
              </a:solidFill>
              <a:prstDash val="solid"/>
              <a:round/>
            </a:ln>
          </p:spPr>
          <p:txBody>
            <a:bodyPr/>
            <a:lstStyle/>
            <a:p/>
          </p:txBody>
        </p:sp>
        <p:sp>
          <p:nvSpPr>
            <p:cNvPr id="52" name="pl52"/>
            <p:cNvSpPr/>
            <p:nvPr/>
          </p:nvSpPr>
          <p:spPr>
            <a:xfrm>
              <a:off x="6842987" y="3993717"/>
              <a:ext cx="226464" cy="0"/>
            </a:xfrm>
            <a:custGeom>
              <a:avLst/>
              <a:pathLst>
                <a:path w="226464" h="0">
                  <a:moveTo>
                    <a:pt x="0" y="0"/>
                  </a:moveTo>
                  <a:lnTo>
                    <a:pt x="56616" y="0"/>
                  </a:lnTo>
                  <a:lnTo>
                    <a:pt x="56616" y="0"/>
                  </a:lnTo>
                  <a:lnTo>
                    <a:pt x="169848" y="0"/>
                  </a:lnTo>
                  <a:lnTo>
                    <a:pt x="226464" y="0"/>
                  </a:lnTo>
                </a:path>
              </a:pathLst>
            </a:custGeom>
            <a:ln w="108405" cap="flat">
              <a:solidFill>
                <a:srgbClr val="E8E8E8">
                  <a:alpha val="100000"/>
                </a:srgbClr>
              </a:solidFill>
              <a:prstDash val="solid"/>
              <a:round/>
            </a:ln>
          </p:spPr>
          <p:txBody>
            <a:bodyPr/>
            <a:lstStyle/>
            <a:p/>
          </p:txBody>
        </p:sp>
        <p:sp>
          <p:nvSpPr>
            <p:cNvPr id="53" name="pl53"/>
            <p:cNvSpPr/>
            <p:nvPr/>
          </p:nvSpPr>
          <p:spPr>
            <a:xfrm>
              <a:off x="6842987" y="4207402"/>
              <a:ext cx="396312" cy="0"/>
            </a:xfrm>
            <a:custGeom>
              <a:avLst/>
              <a:pathLst>
                <a:path w="396312" h="0">
                  <a:moveTo>
                    <a:pt x="0" y="0"/>
                  </a:moveTo>
                  <a:lnTo>
                    <a:pt x="56616" y="0"/>
                  </a:lnTo>
                  <a:lnTo>
                    <a:pt x="56616" y="0"/>
                  </a:lnTo>
                  <a:lnTo>
                    <a:pt x="339696" y="0"/>
                  </a:lnTo>
                  <a:lnTo>
                    <a:pt x="396312" y="0"/>
                  </a:lnTo>
                </a:path>
              </a:pathLst>
            </a:custGeom>
            <a:ln w="108405" cap="flat">
              <a:solidFill>
                <a:srgbClr val="E8E8E8">
                  <a:alpha val="100000"/>
                </a:srgbClr>
              </a:solidFill>
              <a:prstDash val="solid"/>
              <a:round/>
            </a:ln>
          </p:spPr>
          <p:txBody>
            <a:bodyPr/>
            <a:lstStyle/>
            <a:p/>
          </p:txBody>
        </p:sp>
        <p:sp>
          <p:nvSpPr>
            <p:cNvPr id="54" name="pl54"/>
            <p:cNvSpPr/>
            <p:nvPr/>
          </p:nvSpPr>
          <p:spPr>
            <a:xfrm>
              <a:off x="6616522" y="4421088"/>
              <a:ext cx="226464" cy="0"/>
            </a:xfrm>
            <a:custGeom>
              <a:avLst/>
              <a:pathLst>
                <a:path w="226464" h="0">
                  <a:moveTo>
                    <a:pt x="0" y="0"/>
                  </a:moveTo>
                  <a:lnTo>
                    <a:pt x="0" y="0"/>
                  </a:lnTo>
                  <a:lnTo>
                    <a:pt x="0" y="0"/>
                  </a:lnTo>
                  <a:lnTo>
                    <a:pt x="56616" y="0"/>
                  </a:lnTo>
                  <a:lnTo>
                    <a:pt x="226464" y="0"/>
                  </a:lnTo>
                </a:path>
              </a:pathLst>
            </a:custGeom>
            <a:ln w="108405" cap="flat">
              <a:solidFill>
                <a:srgbClr val="E8E8E8">
                  <a:alpha val="100000"/>
                </a:srgbClr>
              </a:solidFill>
              <a:prstDash val="solid"/>
              <a:round/>
            </a:ln>
          </p:spPr>
          <p:txBody>
            <a:bodyPr/>
            <a:lstStyle/>
            <a:p/>
          </p:txBody>
        </p:sp>
        <p:sp>
          <p:nvSpPr>
            <p:cNvPr id="55" name="pl55"/>
            <p:cNvSpPr/>
            <p:nvPr/>
          </p:nvSpPr>
          <p:spPr>
            <a:xfrm>
              <a:off x="6786371" y="4634774"/>
              <a:ext cx="113232" cy="0"/>
            </a:xfrm>
            <a:custGeom>
              <a:avLst/>
              <a:pathLst>
                <a:path w="113232" h="0">
                  <a:moveTo>
                    <a:pt x="0" y="0"/>
                  </a:moveTo>
                  <a:lnTo>
                    <a:pt x="0" y="0"/>
                  </a:lnTo>
                  <a:lnTo>
                    <a:pt x="56616" y="0"/>
                  </a:lnTo>
                  <a:lnTo>
                    <a:pt x="56616" y="0"/>
                  </a:lnTo>
                  <a:lnTo>
                    <a:pt x="113232" y="0"/>
                  </a:lnTo>
                </a:path>
              </a:pathLst>
            </a:custGeom>
            <a:ln w="108405" cap="flat">
              <a:solidFill>
                <a:srgbClr val="E8E8E8">
                  <a:alpha val="100000"/>
                </a:srgbClr>
              </a:solidFill>
              <a:prstDash val="solid"/>
              <a:round/>
            </a:ln>
          </p:spPr>
          <p:txBody>
            <a:bodyPr/>
            <a:lstStyle/>
            <a:p/>
          </p:txBody>
        </p:sp>
        <p:sp>
          <p:nvSpPr>
            <p:cNvPr id="56" name="pl56"/>
            <p:cNvSpPr/>
            <p:nvPr/>
          </p:nvSpPr>
          <p:spPr>
            <a:xfrm>
              <a:off x="6559906" y="4848460"/>
              <a:ext cx="339696" cy="0"/>
            </a:xfrm>
            <a:custGeom>
              <a:avLst/>
              <a:pathLst>
                <a:path w="339696" h="0">
                  <a:moveTo>
                    <a:pt x="0" y="0"/>
                  </a:moveTo>
                  <a:lnTo>
                    <a:pt x="169848" y="0"/>
                  </a:lnTo>
                  <a:lnTo>
                    <a:pt x="169848" y="0"/>
                  </a:lnTo>
                  <a:lnTo>
                    <a:pt x="226464" y="0"/>
                  </a:lnTo>
                  <a:lnTo>
                    <a:pt x="339696" y="0"/>
                  </a:lnTo>
                </a:path>
              </a:pathLst>
            </a:custGeom>
            <a:ln w="108405" cap="flat">
              <a:solidFill>
                <a:srgbClr val="E8E8E8">
                  <a:alpha val="100000"/>
                </a:srgbClr>
              </a:solidFill>
              <a:prstDash val="solid"/>
              <a:round/>
            </a:ln>
          </p:spPr>
          <p:txBody>
            <a:bodyPr/>
            <a:lstStyle/>
            <a:p/>
          </p:txBody>
        </p:sp>
        <p:sp>
          <p:nvSpPr>
            <p:cNvPr id="57" name="pl57"/>
            <p:cNvSpPr/>
            <p:nvPr/>
          </p:nvSpPr>
          <p:spPr>
            <a:xfrm>
              <a:off x="5993746" y="5062146"/>
              <a:ext cx="679392" cy="0"/>
            </a:xfrm>
            <a:custGeom>
              <a:avLst/>
              <a:pathLst>
                <a:path w="679392" h="0">
                  <a:moveTo>
                    <a:pt x="0" y="0"/>
                  </a:moveTo>
                  <a:lnTo>
                    <a:pt x="226464" y="0"/>
                  </a:lnTo>
                  <a:lnTo>
                    <a:pt x="452928" y="0"/>
                  </a:lnTo>
                  <a:lnTo>
                    <a:pt x="622776" y="0"/>
                  </a:lnTo>
                  <a:lnTo>
                    <a:pt x="679392" y="0"/>
                  </a:lnTo>
                </a:path>
              </a:pathLst>
            </a:custGeom>
            <a:ln w="108405" cap="flat">
              <a:solidFill>
                <a:srgbClr val="E8E8E8">
                  <a:alpha val="100000"/>
                </a:srgbClr>
              </a:solidFill>
              <a:prstDash val="solid"/>
              <a:round/>
            </a:ln>
          </p:spPr>
          <p:txBody>
            <a:bodyPr/>
            <a:lstStyle/>
            <a:p/>
          </p:txBody>
        </p:sp>
        <p:sp>
          <p:nvSpPr>
            <p:cNvPr id="58" name="pl58"/>
            <p:cNvSpPr/>
            <p:nvPr/>
          </p:nvSpPr>
          <p:spPr>
            <a:xfrm>
              <a:off x="6276826" y="5275832"/>
              <a:ext cx="113232" cy="0"/>
            </a:xfrm>
            <a:custGeom>
              <a:avLst/>
              <a:pathLst>
                <a:path w="113232" h="0">
                  <a:moveTo>
                    <a:pt x="0" y="0"/>
                  </a:moveTo>
                  <a:lnTo>
                    <a:pt x="0" y="0"/>
                  </a:lnTo>
                  <a:lnTo>
                    <a:pt x="0" y="0"/>
                  </a:lnTo>
                  <a:lnTo>
                    <a:pt x="0" y="0"/>
                  </a:lnTo>
                  <a:lnTo>
                    <a:pt x="113232" y="0"/>
                  </a:lnTo>
                </a:path>
              </a:pathLst>
            </a:custGeom>
            <a:ln w="108405" cap="flat">
              <a:solidFill>
                <a:srgbClr val="E8E8E8">
                  <a:alpha val="100000"/>
                </a:srgbClr>
              </a:solidFill>
              <a:prstDash val="solid"/>
              <a:round/>
            </a:ln>
          </p:spPr>
          <p:txBody>
            <a:bodyPr/>
            <a:lstStyle/>
            <a:p/>
          </p:txBody>
        </p:sp>
        <p:sp>
          <p:nvSpPr>
            <p:cNvPr id="59" name="pl59"/>
            <p:cNvSpPr/>
            <p:nvPr/>
          </p:nvSpPr>
          <p:spPr>
            <a:xfrm>
              <a:off x="5823898" y="5489517"/>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60" name="pl60"/>
            <p:cNvSpPr/>
            <p:nvPr/>
          </p:nvSpPr>
          <p:spPr>
            <a:xfrm>
              <a:off x="5370970" y="5703203"/>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61" name="pt61"/>
            <p:cNvSpPr/>
            <p:nvPr/>
          </p:nvSpPr>
          <p:spPr>
            <a:xfrm>
              <a:off x="7687727"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87727"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87727"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895103"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838487"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838487"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781871"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781871"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00959"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14191"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366470"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366470"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366470"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366470"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366470"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34799"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668639"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725255"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725255"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008335"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85558"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498790"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612022"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12022"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895103"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064951"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008335"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895103"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895103"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838487"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951719"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68639"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895103"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951719"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951719"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44343"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574495"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574495"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574495"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574495"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68639"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215710"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612022"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89246"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442174"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800959"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31111"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14191"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914191"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14191"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81939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81939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81939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81939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81939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574495"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291415"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951719"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21567"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064951"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78183"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234799"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895103"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895103"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838487"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668639"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612022"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612022"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612022"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6838487"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78183"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6951719"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895103"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574495"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914191"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291415"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517879"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234799"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744343"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744343"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895103"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6555406"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6781871"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6725255"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6725255"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517879"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574495"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631111"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744343"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631111"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6385558"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627232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627232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627232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27232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857575"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914191"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517879"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800959"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461263"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687727"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574495"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631111"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517879"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517879"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800959"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800959"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800959"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517879"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78183"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6215710"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6498790"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6781871"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6951719"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064951"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404647"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234799"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291415"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291415"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517879"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633524" y="7297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6840900" y="45760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3" name="pt183"/>
            <p:cNvSpPr/>
            <p:nvPr/>
          </p:nvSpPr>
          <p:spPr>
            <a:xfrm>
              <a:off x="6727668" y="45760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4" name="pt184"/>
            <p:cNvSpPr/>
            <p:nvPr/>
          </p:nvSpPr>
          <p:spPr>
            <a:xfrm>
              <a:off x="6727668" y="45760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5" name="pt185"/>
            <p:cNvSpPr/>
            <p:nvPr/>
          </p:nvSpPr>
          <p:spPr>
            <a:xfrm>
              <a:off x="7746756" y="7297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7859988" y="7297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5312268" y="56445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5312268" y="56445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5312268" y="56445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7180596" y="32939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6671052" y="32939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6954132" y="32939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6331356" y="37213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6557820" y="37213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6840900" y="37213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7010748" y="39350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6840900" y="39350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6784284" y="39350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6897516" y="35076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6897516" y="35076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6897516" y="35076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690140" y="17981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520292" y="17981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520292" y="17981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6614436" y="50034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5935044" y="50034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6387972" y="50034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746756" y="9434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859988" y="9434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859988" y="9434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5765196" y="54308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5765196" y="54308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5765196" y="54308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520292" y="28665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067364" y="28665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010748" y="28665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123980" y="41487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6840900" y="41487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6784284" y="41487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6614436" y="436238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6557820" y="436238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6784284" y="436238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123980" y="11570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7520292" y="11570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859988" y="11570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237212" y="13707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7690140" y="13707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7690140" y="13707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6840900" y="47897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6671052" y="47897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6671052" y="47897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463676" y="15844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690140" y="15844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576908" y="15844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6331356" y="52171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6218124" y="52171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6218124" y="52171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803372" y="24392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7746756" y="24392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7407060" y="24392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633524" y="20118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463676" y="20118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463676" y="20118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746756" y="26528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7463676" y="26528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123980" y="26528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6161508" y="30802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6897516" y="30802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7010748" y="30802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7350444" y="22255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7237212" y="22255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7463676" y="22255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tx253"/>
            <p:cNvSpPr/>
            <p:nvPr/>
          </p:nvSpPr>
          <p:spPr>
            <a:xfrm>
              <a:off x="1618677" y="5635093"/>
              <a:ext cx="34931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CAR*</a:t>
              </a:r>
            </a:p>
          </p:txBody>
        </p:sp>
        <p:sp>
          <p:nvSpPr>
            <p:cNvPr id="254" name="tx254"/>
            <p:cNvSpPr/>
            <p:nvPr/>
          </p:nvSpPr>
          <p:spPr>
            <a:xfrm>
              <a:off x="1463152" y="5421407"/>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Guinea*</a:t>
              </a:r>
            </a:p>
          </p:txBody>
        </p:sp>
        <p:sp>
          <p:nvSpPr>
            <p:cNvPr id="255" name="tx255"/>
            <p:cNvSpPr/>
            <p:nvPr/>
          </p:nvSpPr>
          <p:spPr>
            <a:xfrm>
              <a:off x="1471064" y="5180027"/>
              <a:ext cx="49693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Nigeria*</a:t>
              </a:r>
            </a:p>
          </p:txBody>
        </p:sp>
        <p:sp>
          <p:nvSpPr>
            <p:cNvPr id="256" name="tx256"/>
            <p:cNvSpPr/>
            <p:nvPr/>
          </p:nvSpPr>
          <p:spPr>
            <a:xfrm>
              <a:off x="1548554" y="4994035"/>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Gabon</a:t>
              </a:r>
            </a:p>
          </p:txBody>
        </p:sp>
        <p:sp>
          <p:nvSpPr>
            <p:cNvPr id="257" name="tx257"/>
            <p:cNvSpPr/>
            <p:nvPr/>
          </p:nvSpPr>
          <p:spPr>
            <a:xfrm>
              <a:off x="1657490" y="4780418"/>
              <a:ext cx="310505"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Mali*</a:t>
              </a:r>
            </a:p>
          </p:txBody>
        </p:sp>
        <p:sp>
          <p:nvSpPr>
            <p:cNvPr id="258" name="tx258"/>
            <p:cNvSpPr/>
            <p:nvPr/>
          </p:nvSpPr>
          <p:spPr>
            <a:xfrm>
              <a:off x="1556330" y="4566732"/>
              <a:ext cx="411664"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Benin*</a:t>
              </a:r>
            </a:p>
          </p:txBody>
        </p:sp>
        <p:sp>
          <p:nvSpPr>
            <p:cNvPr id="259" name="tx259"/>
            <p:cNvSpPr/>
            <p:nvPr/>
          </p:nvSpPr>
          <p:spPr>
            <a:xfrm>
              <a:off x="849645" y="4328626"/>
              <a:ext cx="629059"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Equatorial</a:t>
              </a:r>
            </a:p>
          </p:txBody>
        </p:sp>
        <p:sp>
          <p:nvSpPr>
            <p:cNvPr id="260" name="tx260"/>
            <p:cNvSpPr/>
            <p:nvPr/>
          </p:nvSpPr>
          <p:spPr>
            <a:xfrm>
              <a:off x="1517517" y="435297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Guinea</a:t>
              </a:r>
            </a:p>
          </p:txBody>
        </p:sp>
        <p:sp>
          <p:nvSpPr>
            <p:cNvPr id="261" name="tx261"/>
            <p:cNvSpPr/>
            <p:nvPr/>
          </p:nvSpPr>
          <p:spPr>
            <a:xfrm>
              <a:off x="997326" y="4139292"/>
              <a:ext cx="9706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Guinea-Bissau*</a:t>
              </a:r>
            </a:p>
          </p:txBody>
        </p:sp>
        <p:sp>
          <p:nvSpPr>
            <p:cNvPr id="262" name="tx262"/>
            <p:cNvSpPr/>
            <p:nvPr/>
          </p:nvSpPr>
          <p:spPr>
            <a:xfrm>
              <a:off x="1610969" y="3925606"/>
              <a:ext cx="35702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DRC*</a:t>
              </a:r>
            </a:p>
          </p:txBody>
        </p:sp>
        <p:sp>
          <p:nvSpPr>
            <p:cNvPr id="263" name="tx263"/>
            <p:cNvSpPr/>
            <p:nvPr/>
          </p:nvSpPr>
          <p:spPr>
            <a:xfrm>
              <a:off x="1261378" y="3711920"/>
              <a:ext cx="7066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Cameroon*</a:t>
              </a:r>
            </a:p>
          </p:txBody>
        </p:sp>
        <p:sp>
          <p:nvSpPr>
            <p:cNvPr id="264" name="tx264"/>
            <p:cNvSpPr/>
            <p:nvPr/>
          </p:nvSpPr>
          <p:spPr>
            <a:xfrm>
              <a:off x="1556330" y="3470540"/>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Congo</a:t>
              </a:r>
            </a:p>
          </p:txBody>
        </p:sp>
        <p:sp>
          <p:nvSpPr>
            <p:cNvPr id="265" name="tx265"/>
            <p:cNvSpPr/>
            <p:nvPr/>
          </p:nvSpPr>
          <p:spPr>
            <a:xfrm>
              <a:off x="1129386" y="3284548"/>
              <a:ext cx="29508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Cote</a:t>
              </a:r>
            </a:p>
          </p:txBody>
        </p:sp>
        <p:sp>
          <p:nvSpPr>
            <p:cNvPr id="266" name="tx266"/>
            <p:cNvSpPr/>
            <p:nvPr/>
          </p:nvSpPr>
          <p:spPr>
            <a:xfrm>
              <a:off x="1463288" y="3284617"/>
              <a:ext cx="50470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d’Ivoire*</a:t>
              </a:r>
            </a:p>
          </p:txBody>
        </p:sp>
        <p:sp>
          <p:nvSpPr>
            <p:cNvPr id="267" name="tx267"/>
            <p:cNvSpPr/>
            <p:nvPr/>
          </p:nvSpPr>
          <p:spPr>
            <a:xfrm>
              <a:off x="1579659" y="3070863"/>
              <a:ext cx="3883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Chad*</a:t>
              </a:r>
            </a:p>
          </p:txBody>
        </p:sp>
        <p:sp>
          <p:nvSpPr>
            <p:cNvPr id="268" name="tx268"/>
            <p:cNvSpPr/>
            <p:nvPr/>
          </p:nvSpPr>
          <p:spPr>
            <a:xfrm>
              <a:off x="1424475" y="2857177"/>
              <a:ext cx="5435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Gambia*</a:t>
              </a:r>
            </a:p>
          </p:txBody>
        </p:sp>
        <p:sp>
          <p:nvSpPr>
            <p:cNvPr id="269" name="tx269"/>
            <p:cNvSpPr/>
            <p:nvPr/>
          </p:nvSpPr>
          <p:spPr>
            <a:xfrm>
              <a:off x="508103" y="2643491"/>
              <a:ext cx="2485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Sao</a:t>
              </a:r>
            </a:p>
          </p:txBody>
        </p:sp>
        <p:sp>
          <p:nvSpPr>
            <p:cNvPr id="270" name="tx270"/>
            <p:cNvSpPr/>
            <p:nvPr/>
          </p:nvSpPr>
          <p:spPr>
            <a:xfrm>
              <a:off x="795484" y="264526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Tome</a:t>
              </a:r>
            </a:p>
          </p:txBody>
        </p:sp>
        <p:sp>
          <p:nvSpPr>
            <p:cNvPr id="271" name="tx271"/>
            <p:cNvSpPr/>
            <p:nvPr/>
          </p:nvSpPr>
          <p:spPr>
            <a:xfrm>
              <a:off x="1191391" y="2645264"/>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and</a:t>
              </a:r>
            </a:p>
          </p:txBody>
        </p:sp>
        <p:sp>
          <p:nvSpPr>
            <p:cNvPr id="272" name="tx272"/>
            <p:cNvSpPr/>
            <p:nvPr/>
          </p:nvSpPr>
          <p:spPr>
            <a:xfrm>
              <a:off x="1463288" y="2619139"/>
              <a:ext cx="5047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Principe</a:t>
              </a:r>
            </a:p>
          </p:txBody>
        </p:sp>
        <p:sp>
          <p:nvSpPr>
            <p:cNvPr id="273" name="tx273"/>
            <p:cNvSpPr/>
            <p:nvPr/>
          </p:nvSpPr>
          <p:spPr>
            <a:xfrm>
              <a:off x="1455307" y="2402111"/>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Senegal</a:t>
              </a:r>
            </a:p>
          </p:txBody>
        </p:sp>
        <p:sp>
          <p:nvSpPr>
            <p:cNvPr id="274" name="tx274"/>
            <p:cNvSpPr/>
            <p:nvPr/>
          </p:nvSpPr>
          <p:spPr>
            <a:xfrm>
              <a:off x="1595212" y="2188425"/>
              <a:ext cx="37278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Togo*</a:t>
              </a:r>
            </a:p>
          </p:txBody>
        </p:sp>
        <p:sp>
          <p:nvSpPr>
            <p:cNvPr id="275" name="tx275"/>
            <p:cNvSpPr/>
            <p:nvPr/>
          </p:nvSpPr>
          <p:spPr>
            <a:xfrm>
              <a:off x="1168063" y="200243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Sierra</a:t>
              </a:r>
            </a:p>
          </p:txBody>
        </p:sp>
        <p:sp>
          <p:nvSpPr>
            <p:cNvPr id="276" name="tx276"/>
            <p:cNvSpPr/>
            <p:nvPr/>
          </p:nvSpPr>
          <p:spPr>
            <a:xfrm>
              <a:off x="1579523" y="2004207"/>
              <a:ext cx="3884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Leone</a:t>
              </a:r>
            </a:p>
          </p:txBody>
        </p:sp>
        <p:sp>
          <p:nvSpPr>
            <p:cNvPr id="277" name="tx277"/>
            <p:cNvSpPr/>
            <p:nvPr/>
          </p:nvSpPr>
          <p:spPr>
            <a:xfrm>
              <a:off x="1222428" y="178874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Cabo</a:t>
              </a:r>
            </a:p>
          </p:txBody>
        </p:sp>
        <p:sp>
          <p:nvSpPr>
            <p:cNvPr id="278" name="tx278"/>
            <p:cNvSpPr/>
            <p:nvPr/>
          </p:nvSpPr>
          <p:spPr>
            <a:xfrm>
              <a:off x="1595212" y="1790521"/>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Verde</a:t>
              </a:r>
            </a:p>
          </p:txBody>
        </p:sp>
        <p:sp>
          <p:nvSpPr>
            <p:cNvPr id="279" name="tx279"/>
            <p:cNvSpPr/>
            <p:nvPr/>
          </p:nvSpPr>
          <p:spPr>
            <a:xfrm>
              <a:off x="1579796" y="1547367"/>
              <a:ext cx="3881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Niger*</a:t>
              </a:r>
            </a:p>
          </p:txBody>
        </p:sp>
        <p:sp>
          <p:nvSpPr>
            <p:cNvPr id="280" name="tx280"/>
            <p:cNvSpPr/>
            <p:nvPr/>
          </p:nvSpPr>
          <p:spPr>
            <a:xfrm>
              <a:off x="1261378" y="1361444"/>
              <a:ext cx="70661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Mauritania*</a:t>
              </a:r>
            </a:p>
          </p:txBody>
        </p:sp>
        <p:sp>
          <p:nvSpPr>
            <p:cNvPr id="281" name="tx281"/>
            <p:cNvSpPr/>
            <p:nvPr/>
          </p:nvSpPr>
          <p:spPr>
            <a:xfrm>
              <a:off x="1548622" y="1149464"/>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Liberia</a:t>
              </a:r>
            </a:p>
          </p:txBody>
        </p:sp>
        <p:sp>
          <p:nvSpPr>
            <p:cNvPr id="282" name="tx282"/>
            <p:cNvSpPr/>
            <p:nvPr/>
          </p:nvSpPr>
          <p:spPr>
            <a:xfrm>
              <a:off x="1548554" y="93400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Ghana</a:t>
              </a:r>
            </a:p>
          </p:txBody>
        </p:sp>
        <p:sp>
          <p:nvSpPr>
            <p:cNvPr id="283" name="tx283"/>
            <p:cNvSpPr/>
            <p:nvPr/>
          </p:nvSpPr>
          <p:spPr>
            <a:xfrm>
              <a:off x="1090573" y="722092"/>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Burkina</a:t>
              </a:r>
            </a:p>
          </p:txBody>
        </p:sp>
        <p:sp>
          <p:nvSpPr>
            <p:cNvPr id="284" name="tx284"/>
            <p:cNvSpPr/>
            <p:nvPr/>
          </p:nvSpPr>
          <p:spPr>
            <a:xfrm>
              <a:off x="1603056" y="720387"/>
              <a:ext cx="364938"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Faso*</a:t>
              </a:r>
            </a:p>
          </p:txBody>
        </p:sp>
        <p:sp>
          <p:nvSpPr>
            <p:cNvPr id="285" name="tx285"/>
            <p:cNvSpPr/>
            <p:nvPr/>
          </p:nvSpPr>
          <p:spPr>
            <a:xfrm>
              <a:off x="2282628"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86" name="tx286"/>
            <p:cNvSpPr/>
            <p:nvPr/>
          </p:nvSpPr>
          <p:spPr>
            <a:xfrm>
              <a:off x="3666950"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7" name="tx287"/>
            <p:cNvSpPr/>
            <p:nvPr/>
          </p:nvSpPr>
          <p:spPr>
            <a:xfrm>
              <a:off x="5082351"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88" name="tx288"/>
            <p:cNvSpPr/>
            <p:nvPr/>
          </p:nvSpPr>
          <p:spPr>
            <a:xfrm>
              <a:off x="6497751"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89" name="tx289"/>
            <p:cNvSpPr/>
            <p:nvPr/>
          </p:nvSpPr>
          <p:spPr>
            <a:xfrm>
              <a:off x="7882073"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90" name="tx290"/>
            <p:cNvSpPr/>
            <p:nvPr/>
          </p:nvSpPr>
          <p:spPr>
            <a:xfrm>
              <a:off x="4713605"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91" name="pt291"/>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3" name="pt293"/>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4" name="tx294"/>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295" name="tx295"/>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296" name="tx296"/>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297" name="tx297"/>
            <p:cNvSpPr/>
            <p:nvPr/>
          </p:nvSpPr>
          <p:spPr>
            <a:xfrm>
              <a:off x="2030625" y="398022"/>
              <a:ext cx="35314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WCAR, 2019-2023</a:t>
              </a:r>
            </a:p>
          </p:txBody>
        </p:sp>
        <p:sp>
          <p:nvSpPr>
            <p:cNvPr id="298" name="tx298"/>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99" name="tx299"/>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300" name="tx300"/>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301" name="tx301"/>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DTP1 coverage across years 2019 to 2023 (grey bars), and coverage in specific years (dots), by country. The chart can be used for assessing recovery to pre-pandemic levels and progress beyond 2019.
In 2022, 14 (out of 24) countries had lower coverage than in 2019.
In 2023, 6 countries had lower DTP1 coverage than in 2022.
In 2023, 12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93444"/>
              <a:ext cx="3397293" cy="388854"/>
            </a:xfrm>
            <a:custGeom>
              <a:avLst/>
              <a:pathLst>
                <a:path w="3397293" h="388854">
                  <a:moveTo>
                    <a:pt x="0" y="333304"/>
                  </a:moveTo>
                  <a:lnTo>
                    <a:pt x="147708" y="333304"/>
                  </a:lnTo>
                  <a:lnTo>
                    <a:pt x="295416" y="388854"/>
                  </a:lnTo>
                  <a:lnTo>
                    <a:pt x="443125" y="305528"/>
                  </a:lnTo>
                  <a:lnTo>
                    <a:pt x="590833" y="277753"/>
                  </a:lnTo>
                  <a:lnTo>
                    <a:pt x="738541" y="277753"/>
                  </a:lnTo>
                  <a:lnTo>
                    <a:pt x="886250" y="194427"/>
                  </a:lnTo>
                  <a:lnTo>
                    <a:pt x="1033958" y="166652"/>
                  </a:lnTo>
                  <a:lnTo>
                    <a:pt x="1181667" y="83326"/>
                  </a:lnTo>
                  <a:lnTo>
                    <a:pt x="1329375" y="27775"/>
                  </a:lnTo>
                  <a:lnTo>
                    <a:pt x="1477083" y="27775"/>
                  </a:lnTo>
                  <a:lnTo>
                    <a:pt x="1624792" y="27775"/>
                  </a:lnTo>
                  <a:lnTo>
                    <a:pt x="1772500" y="0"/>
                  </a:lnTo>
                  <a:lnTo>
                    <a:pt x="1920209" y="55550"/>
                  </a:lnTo>
                  <a:lnTo>
                    <a:pt x="2067917" y="0"/>
                  </a:lnTo>
                  <a:lnTo>
                    <a:pt x="2215625" y="55550"/>
                  </a:lnTo>
                  <a:lnTo>
                    <a:pt x="2363334" y="27775"/>
                  </a:lnTo>
                  <a:lnTo>
                    <a:pt x="2511042" y="27775"/>
                  </a:lnTo>
                  <a:lnTo>
                    <a:pt x="2658751" y="55550"/>
                  </a:lnTo>
                  <a:lnTo>
                    <a:pt x="2806459" y="55550"/>
                  </a:lnTo>
                  <a:lnTo>
                    <a:pt x="2954167" y="111101"/>
                  </a:lnTo>
                  <a:lnTo>
                    <a:pt x="3101876" y="305528"/>
                  </a:lnTo>
                  <a:lnTo>
                    <a:pt x="3249584" y="111101"/>
                  </a:lnTo>
                  <a:lnTo>
                    <a:pt x="3397293" y="222202"/>
                  </a:lnTo>
                </a:path>
              </a:pathLst>
            </a:custGeom>
            <a:ln w="27101" cap="flat">
              <a:solidFill>
                <a:srgbClr val="0058AB">
                  <a:alpha val="69803"/>
                </a:srgbClr>
              </a:solidFill>
              <a:prstDash val="solid"/>
              <a:round/>
            </a:ln>
          </p:spPr>
          <p:txBody>
            <a:bodyPr/>
            <a:lstStyle/>
            <a:p/>
          </p:txBody>
        </p:sp>
        <p:sp>
          <p:nvSpPr>
            <p:cNvPr id="26" name="pl26"/>
            <p:cNvSpPr/>
            <p:nvPr/>
          </p:nvSpPr>
          <p:spPr>
            <a:xfrm>
              <a:off x="1120965" y="993444"/>
              <a:ext cx="3397293" cy="305528"/>
            </a:xfrm>
            <a:custGeom>
              <a:avLst/>
              <a:pathLst>
                <a:path w="3397293" h="305528">
                  <a:moveTo>
                    <a:pt x="0" y="111101"/>
                  </a:moveTo>
                  <a:lnTo>
                    <a:pt x="147708" y="55550"/>
                  </a:lnTo>
                  <a:lnTo>
                    <a:pt x="295416" y="166652"/>
                  </a:lnTo>
                  <a:lnTo>
                    <a:pt x="443125" y="305528"/>
                  </a:lnTo>
                  <a:lnTo>
                    <a:pt x="590833" y="111101"/>
                  </a:lnTo>
                  <a:lnTo>
                    <a:pt x="738541" y="55550"/>
                  </a:lnTo>
                  <a:lnTo>
                    <a:pt x="886250" y="55550"/>
                  </a:lnTo>
                  <a:lnTo>
                    <a:pt x="1033958" y="0"/>
                  </a:lnTo>
                  <a:lnTo>
                    <a:pt x="1181667" y="0"/>
                  </a:lnTo>
                  <a:lnTo>
                    <a:pt x="1329375" y="83326"/>
                  </a:lnTo>
                  <a:lnTo>
                    <a:pt x="1477083" y="111101"/>
                  </a:lnTo>
                  <a:lnTo>
                    <a:pt x="1624792" y="111101"/>
                  </a:lnTo>
                  <a:lnTo>
                    <a:pt x="1772500" y="27775"/>
                  </a:lnTo>
                  <a:lnTo>
                    <a:pt x="1920209" y="0"/>
                  </a:lnTo>
                  <a:lnTo>
                    <a:pt x="2067917" y="194427"/>
                  </a:lnTo>
                  <a:lnTo>
                    <a:pt x="2215625" y="166652"/>
                  </a:lnTo>
                  <a:lnTo>
                    <a:pt x="2363334" y="194427"/>
                  </a:lnTo>
                  <a:lnTo>
                    <a:pt x="2511042" y="83326"/>
                  </a:lnTo>
                  <a:lnTo>
                    <a:pt x="2658751" y="27775"/>
                  </a:lnTo>
                  <a:lnTo>
                    <a:pt x="2806459" y="0"/>
                  </a:lnTo>
                  <a:lnTo>
                    <a:pt x="2954167" y="55550"/>
                  </a:lnTo>
                  <a:lnTo>
                    <a:pt x="3101876" y="55550"/>
                  </a:lnTo>
                  <a:lnTo>
                    <a:pt x="3249584" y="0"/>
                  </a:lnTo>
                  <a:lnTo>
                    <a:pt x="3397293" y="0"/>
                  </a:lnTo>
                </a:path>
              </a:pathLst>
            </a:custGeom>
            <a:ln w="27101" cap="flat">
              <a:solidFill>
                <a:srgbClr val="1CABE2">
                  <a:alpha val="69803"/>
                </a:srgbClr>
              </a:solidFill>
              <a:prstDash val="solid"/>
              <a:round/>
            </a:ln>
          </p:spPr>
          <p:txBody>
            <a:bodyPr/>
            <a:lstStyle/>
            <a:p/>
          </p:txBody>
        </p:sp>
        <p:sp>
          <p:nvSpPr>
            <p:cNvPr id="27" name="pl27"/>
            <p:cNvSpPr/>
            <p:nvPr/>
          </p:nvSpPr>
          <p:spPr>
            <a:xfrm>
              <a:off x="1120965" y="1410074"/>
              <a:ext cx="3397293" cy="583282"/>
            </a:xfrm>
            <a:custGeom>
              <a:avLst/>
              <a:pathLst>
                <a:path w="3397293" h="583282">
                  <a:moveTo>
                    <a:pt x="0" y="583282"/>
                  </a:moveTo>
                  <a:lnTo>
                    <a:pt x="147708" y="527731"/>
                  </a:lnTo>
                  <a:lnTo>
                    <a:pt x="295416" y="472180"/>
                  </a:lnTo>
                  <a:lnTo>
                    <a:pt x="443125" y="416630"/>
                  </a:lnTo>
                  <a:lnTo>
                    <a:pt x="590833" y="388854"/>
                  </a:lnTo>
                  <a:lnTo>
                    <a:pt x="738541" y="305528"/>
                  </a:lnTo>
                  <a:lnTo>
                    <a:pt x="886250" y="277753"/>
                  </a:lnTo>
                  <a:lnTo>
                    <a:pt x="1033958" y="249978"/>
                  </a:lnTo>
                  <a:lnTo>
                    <a:pt x="1181667" y="222202"/>
                  </a:lnTo>
                  <a:lnTo>
                    <a:pt x="1329375" y="166652"/>
                  </a:lnTo>
                  <a:lnTo>
                    <a:pt x="1477083" y="111101"/>
                  </a:lnTo>
                  <a:lnTo>
                    <a:pt x="1624792" y="83326"/>
                  </a:lnTo>
                  <a:lnTo>
                    <a:pt x="1772500" y="111101"/>
                  </a:lnTo>
                  <a:lnTo>
                    <a:pt x="1920209" y="111101"/>
                  </a:lnTo>
                  <a:lnTo>
                    <a:pt x="2067917" y="55550"/>
                  </a:lnTo>
                  <a:lnTo>
                    <a:pt x="2215625" y="55550"/>
                  </a:lnTo>
                  <a:lnTo>
                    <a:pt x="2363334" y="27775"/>
                  </a:lnTo>
                  <a:lnTo>
                    <a:pt x="2511042" y="55550"/>
                  </a:lnTo>
                  <a:lnTo>
                    <a:pt x="2658751" y="27775"/>
                  </a:lnTo>
                  <a:lnTo>
                    <a:pt x="2806459" y="0"/>
                  </a:lnTo>
                  <a:lnTo>
                    <a:pt x="2954167" y="55550"/>
                  </a:lnTo>
                  <a:lnTo>
                    <a:pt x="3101876" y="138876"/>
                  </a:lnTo>
                  <a:lnTo>
                    <a:pt x="3249584" y="138876"/>
                  </a:lnTo>
                  <a:lnTo>
                    <a:pt x="3397293" y="55550"/>
                  </a:lnTo>
                </a:path>
              </a:pathLst>
            </a:custGeom>
            <a:ln w="27101" cap="flat">
              <a:solidFill>
                <a:srgbClr val="00833D">
                  <a:alpha val="69803"/>
                </a:srgbClr>
              </a:solidFill>
              <a:prstDash val="solid"/>
              <a:round/>
            </a:ln>
          </p:spPr>
          <p:txBody>
            <a:bodyPr/>
            <a:lstStyle/>
            <a:p/>
          </p:txBody>
        </p:sp>
        <p:sp>
          <p:nvSpPr>
            <p:cNvPr id="28" name="pl28"/>
            <p:cNvSpPr/>
            <p:nvPr/>
          </p:nvSpPr>
          <p:spPr>
            <a:xfrm>
              <a:off x="1120965" y="1021219"/>
              <a:ext cx="3397293" cy="527731"/>
            </a:xfrm>
            <a:custGeom>
              <a:avLst/>
              <a:pathLst>
                <a:path w="3397293" h="527731">
                  <a:moveTo>
                    <a:pt x="0" y="83326"/>
                  </a:moveTo>
                  <a:lnTo>
                    <a:pt x="147708" y="111101"/>
                  </a:lnTo>
                  <a:lnTo>
                    <a:pt x="295416" y="83326"/>
                  </a:lnTo>
                  <a:lnTo>
                    <a:pt x="443125" y="55550"/>
                  </a:lnTo>
                  <a:lnTo>
                    <a:pt x="590833" y="27775"/>
                  </a:lnTo>
                  <a:lnTo>
                    <a:pt x="738541" y="0"/>
                  </a:lnTo>
                  <a:lnTo>
                    <a:pt x="886250" y="27775"/>
                  </a:lnTo>
                  <a:lnTo>
                    <a:pt x="1033958" y="27775"/>
                  </a:lnTo>
                  <a:lnTo>
                    <a:pt x="1181667" y="55550"/>
                  </a:lnTo>
                  <a:lnTo>
                    <a:pt x="1329375" y="0"/>
                  </a:lnTo>
                  <a:lnTo>
                    <a:pt x="1477083" y="27775"/>
                  </a:lnTo>
                  <a:lnTo>
                    <a:pt x="1624792" y="27775"/>
                  </a:lnTo>
                  <a:lnTo>
                    <a:pt x="1772500" y="27775"/>
                  </a:lnTo>
                  <a:lnTo>
                    <a:pt x="1920209" y="111101"/>
                  </a:lnTo>
                  <a:lnTo>
                    <a:pt x="2067917" y="138876"/>
                  </a:lnTo>
                  <a:lnTo>
                    <a:pt x="2215625" y="111101"/>
                  </a:lnTo>
                  <a:lnTo>
                    <a:pt x="2363334" y="111101"/>
                  </a:lnTo>
                  <a:lnTo>
                    <a:pt x="2511042" y="249978"/>
                  </a:lnTo>
                  <a:lnTo>
                    <a:pt x="2658751" y="222202"/>
                  </a:lnTo>
                  <a:lnTo>
                    <a:pt x="2806459" y="388854"/>
                  </a:lnTo>
                  <a:lnTo>
                    <a:pt x="2954167" y="499956"/>
                  </a:lnTo>
                  <a:lnTo>
                    <a:pt x="3101876" y="527731"/>
                  </a:lnTo>
                  <a:lnTo>
                    <a:pt x="3249584" y="416630"/>
                  </a:lnTo>
                  <a:lnTo>
                    <a:pt x="3397293" y="305528"/>
                  </a:lnTo>
                </a:path>
              </a:pathLst>
            </a:custGeom>
            <a:ln w="27101" cap="flat">
              <a:solidFill>
                <a:srgbClr val="80BD41">
                  <a:alpha val="69803"/>
                </a:srgbClr>
              </a:solidFill>
              <a:prstDash val="solid"/>
              <a:round/>
            </a:ln>
          </p:spPr>
          <p:txBody>
            <a:bodyPr/>
            <a:lstStyle/>
            <a:p/>
          </p:txBody>
        </p:sp>
        <p:sp>
          <p:nvSpPr>
            <p:cNvPr id="29" name="pl29"/>
            <p:cNvSpPr/>
            <p:nvPr/>
          </p:nvSpPr>
          <p:spPr>
            <a:xfrm>
              <a:off x="1120965" y="1104545"/>
              <a:ext cx="3397293" cy="277753"/>
            </a:xfrm>
            <a:custGeom>
              <a:avLst/>
              <a:pathLst>
                <a:path w="3397293" h="277753">
                  <a:moveTo>
                    <a:pt x="0" y="138876"/>
                  </a:moveTo>
                  <a:lnTo>
                    <a:pt x="147708" y="111101"/>
                  </a:lnTo>
                  <a:lnTo>
                    <a:pt x="295416" y="166652"/>
                  </a:lnTo>
                  <a:lnTo>
                    <a:pt x="443125" y="138876"/>
                  </a:lnTo>
                  <a:lnTo>
                    <a:pt x="590833" y="111101"/>
                  </a:lnTo>
                  <a:lnTo>
                    <a:pt x="738541" y="83326"/>
                  </a:lnTo>
                  <a:lnTo>
                    <a:pt x="886250" y="83326"/>
                  </a:lnTo>
                  <a:lnTo>
                    <a:pt x="1033958" y="55550"/>
                  </a:lnTo>
                  <a:lnTo>
                    <a:pt x="1181667" y="27775"/>
                  </a:lnTo>
                  <a:lnTo>
                    <a:pt x="1329375" y="27775"/>
                  </a:lnTo>
                  <a:lnTo>
                    <a:pt x="1477083" y="0"/>
                  </a:lnTo>
                  <a:lnTo>
                    <a:pt x="1624792" y="0"/>
                  </a:lnTo>
                  <a:lnTo>
                    <a:pt x="1772500" y="83326"/>
                  </a:lnTo>
                  <a:lnTo>
                    <a:pt x="1920209" y="27775"/>
                  </a:lnTo>
                  <a:lnTo>
                    <a:pt x="2067917" y="27775"/>
                  </a:lnTo>
                  <a:lnTo>
                    <a:pt x="2215625" y="83326"/>
                  </a:lnTo>
                  <a:lnTo>
                    <a:pt x="2363334" y="55550"/>
                  </a:lnTo>
                  <a:lnTo>
                    <a:pt x="2511042" y="55550"/>
                  </a:lnTo>
                  <a:lnTo>
                    <a:pt x="2658751" y="55550"/>
                  </a:lnTo>
                  <a:lnTo>
                    <a:pt x="2806459" y="55550"/>
                  </a:lnTo>
                  <a:lnTo>
                    <a:pt x="2954167" y="166652"/>
                  </a:lnTo>
                  <a:lnTo>
                    <a:pt x="3101876" y="166652"/>
                  </a:lnTo>
                  <a:lnTo>
                    <a:pt x="3249584" y="194427"/>
                  </a:lnTo>
                  <a:lnTo>
                    <a:pt x="3397293" y="277753"/>
                  </a:lnTo>
                </a:path>
              </a:pathLst>
            </a:custGeom>
            <a:ln w="27101" cap="flat">
              <a:solidFill>
                <a:srgbClr val="6A1E74">
                  <a:alpha val="69803"/>
                </a:srgbClr>
              </a:solidFill>
              <a:prstDash val="solid"/>
              <a:round/>
            </a:ln>
          </p:spPr>
          <p:txBody>
            <a:bodyPr/>
            <a:lstStyle/>
            <a:p/>
          </p:txBody>
        </p:sp>
        <p:sp>
          <p:nvSpPr>
            <p:cNvPr id="30" name="pl30"/>
            <p:cNvSpPr/>
            <p:nvPr/>
          </p:nvSpPr>
          <p:spPr>
            <a:xfrm>
              <a:off x="1120965" y="1104545"/>
              <a:ext cx="3397293" cy="861035"/>
            </a:xfrm>
            <a:custGeom>
              <a:avLst/>
              <a:pathLst>
                <a:path w="3397293" h="861035">
                  <a:moveTo>
                    <a:pt x="0" y="861035"/>
                  </a:moveTo>
                  <a:lnTo>
                    <a:pt x="147708" y="805484"/>
                  </a:lnTo>
                  <a:lnTo>
                    <a:pt x="295416" y="805484"/>
                  </a:lnTo>
                  <a:lnTo>
                    <a:pt x="443125" y="749934"/>
                  </a:lnTo>
                  <a:lnTo>
                    <a:pt x="590833" y="666608"/>
                  </a:lnTo>
                  <a:lnTo>
                    <a:pt x="738541" y="638832"/>
                  </a:lnTo>
                  <a:lnTo>
                    <a:pt x="886250" y="666608"/>
                  </a:lnTo>
                  <a:lnTo>
                    <a:pt x="1033958" y="694383"/>
                  </a:lnTo>
                  <a:lnTo>
                    <a:pt x="1181667" y="583282"/>
                  </a:lnTo>
                  <a:lnTo>
                    <a:pt x="1329375" y="499956"/>
                  </a:lnTo>
                  <a:lnTo>
                    <a:pt x="1477083" y="416630"/>
                  </a:lnTo>
                  <a:lnTo>
                    <a:pt x="1624792" y="305528"/>
                  </a:lnTo>
                  <a:lnTo>
                    <a:pt x="1772500" y="305528"/>
                  </a:lnTo>
                  <a:lnTo>
                    <a:pt x="1920209" y="277753"/>
                  </a:lnTo>
                  <a:lnTo>
                    <a:pt x="2067917" y="222202"/>
                  </a:lnTo>
                  <a:lnTo>
                    <a:pt x="2215625" y="166652"/>
                  </a:lnTo>
                  <a:lnTo>
                    <a:pt x="2363334" y="138876"/>
                  </a:lnTo>
                  <a:lnTo>
                    <a:pt x="2511042" y="138876"/>
                  </a:lnTo>
                  <a:lnTo>
                    <a:pt x="2658751" y="83326"/>
                  </a:lnTo>
                  <a:lnTo>
                    <a:pt x="2806459" y="55550"/>
                  </a:lnTo>
                  <a:lnTo>
                    <a:pt x="2954167" y="194427"/>
                  </a:lnTo>
                  <a:lnTo>
                    <a:pt x="3101876" y="166652"/>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632276"/>
              <a:ext cx="3397293" cy="888810"/>
            </a:xfrm>
            <a:custGeom>
              <a:avLst/>
              <a:pathLst>
                <a:path w="3397293" h="888810">
                  <a:moveTo>
                    <a:pt x="0" y="833260"/>
                  </a:moveTo>
                  <a:lnTo>
                    <a:pt x="147708" y="888810"/>
                  </a:lnTo>
                  <a:lnTo>
                    <a:pt x="295416" y="833260"/>
                  </a:lnTo>
                  <a:lnTo>
                    <a:pt x="443125" y="722158"/>
                  </a:lnTo>
                  <a:lnTo>
                    <a:pt x="590833" y="583282"/>
                  </a:lnTo>
                  <a:lnTo>
                    <a:pt x="738541" y="472180"/>
                  </a:lnTo>
                  <a:lnTo>
                    <a:pt x="886250" y="388854"/>
                  </a:lnTo>
                  <a:lnTo>
                    <a:pt x="1033958" y="333304"/>
                  </a:lnTo>
                  <a:lnTo>
                    <a:pt x="1181667" y="194427"/>
                  </a:lnTo>
                  <a:lnTo>
                    <a:pt x="1329375" y="55550"/>
                  </a:lnTo>
                  <a:lnTo>
                    <a:pt x="1477083" y="194427"/>
                  </a:lnTo>
                  <a:lnTo>
                    <a:pt x="1624792" y="249978"/>
                  </a:lnTo>
                  <a:lnTo>
                    <a:pt x="1772500" y="277753"/>
                  </a:lnTo>
                  <a:lnTo>
                    <a:pt x="1920209" y="277753"/>
                  </a:lnTo>
                  <a:lnTo>
                    <a:pt x="2067917" y="277753"/>
                  </a:lnTo>
                  <a:lnTo>
                    <a:pt x="2215625" y="277753"/>
                  </a:lnTo>
                  <a:lnTo>
                    <a:pt x="2363334" y="138876"/>
                  </a:lnTo>
                  <a:lnTo>
                    <a:pt x="2511042" y="111101"/>
                  </a:lnTo>
                  <a:lnTo>
                    <a:pt x="2658751" y="55550"/>
                  </a:lnTo>
                  <a:lnTo>
                    <a:pt x="2806459" y="0"/>
                  </a:lnTo>
                  <a:lnTo>
                    <a:pt x="2954167" y="83326"/>
                  </a:lnTo>
                  <a:lnTo>
                    <a:pt x="3101876" y="83326"/>
                  </a:lnTo>
                  <a:lnTo>
                    <a:pt x="3249584" y="55550"/>
                  </a:lnTo>
                  <a:lnTo>
                    <a:pt x="3397293" y="83326"/>
                  </a:lnTo>
                </a:path>
              </a:pathLst>
            </a:custGeom>
            <a:ln w="27101" cap="flat">
              <a:solidFill>
                <a:srgbClr val="F26A21">
                  <a:alpha val="69803"/>
                </a:srgbClr>
              </a:solidFill>
              <a:prstDash val="solid"/>
              <a:round/>
            </a:ln>
          </p:spPr>
          <p:txBody>
            <a:bodyPr/>
            <a:lstStyle/>
            <a:p/>
          </p:txBody>
        </p:sp>
        <p:sp>
          <p:nvSpPr>
            <p:cNvPr id="32" name="pl32"/>
            <p:cNvSpPr/>
            <p:nvPr/>
          </p:nvSpPr>
          <p:spPr>
            <a:xfrm>
              <a:off x="1120965" y="1632276"/>
              <a:ext cx="3397293" cy="888810"/>
            </a:xfrm>
            <a:custGeom>
              <a:avLst/>
              <a:pathLst>
                <a:path w="3397293" h="888810">
                  <a:moveTo>
                    <a:pt x="0" y="833260"/>
                  </a:moveTo>
                  <a:lnTo>
                    <a:pt x="147708" y="888810"/>
                  </a:lnTo>
                  <a:lnTo>
                    <a:pt x="295416" y="833260"/>
                  </a:lnTo>
                  <a:lnTo>
                    <a:pt x="443125" y="722158"/>
                  </a:lnTo>
                  <a:lnTo>
                    <a:pt x="590833" y="583282"/>
                  </a:lnTo>
                  <a:lnTo>
                    <a:pt x="738541" y="472180"/>
                  </a:lnTo>
                  <a:lnTo>
                    <a:pt x="886250" y="388854"/>
                  </a:lnTo>
                  <a:lnTo>
                    <a:pt x="1033958" y="333304"/>
                  </a:lnTo>
                  <a:lnTo>
                    <a:pt x="1181667" y="194427"/>
                  </a:lnTo>
                  <a:lnTo>
                    <a:pt x="1329375" y="55550"/>
                  </a:lnTo>
                  <a:lnTo>
                    <a:pt x="1477083" y="194427"/>
                  </a:lnTo>
                  <a:lnTo>
                    <a:pt x="1624792" y="249978"/>
                  </a:lnTo>
                  <a:lnTo>
                    <a:pt x="1772500" y="277753"/>
                  </a:lnTo>
                  <a:lnTo>
                    <a:pt x="1920209" y="277753"/>
                  </a:lnTo>
                  <a:lnTo>
                    <a:pt x="2067917" y="277753"/>
                  </a:lnTo>
                  <a:lnTo>
                    <a:pt x="2215625" y="277753"/>
                  </a:lnTo>
                  <a:lnTo>
                    <a:pt x="2363334" y="138876"/>
                  </a:lnTo>
                  <a:lnTo>
                    <a:pt x="2511042" y="111101"/>
                  </a:lnTo>
                  <a:lnTo>
                    <a:pt x="2658751" y="55550"/>
                  </a:lnTo>
                  <a:lnTo>
                    <a:pt x="2806459" y="0"/>
                  </a:lnTo>
                  <a:lnTo>
                    <a:pt x="2954167" y="83326"/>
                  </a:lnTo>
                  <a:lnTo>
                    <a:pt x="3101876" y="83326"/>
                  </a:lnTo>
                  <a:lnTo>
                    <a:pt x="3249584" y="55550"/>
                  </a:lnTo>
                  <a:lnTo>
                    <a:pt x="3397293" y="83326"/>
                  </a:lnTo>
                </a:path>
              </a:pathLst>
            </a:custGeom>
            <a:ln w="65043" cap="flat">
              <a:solidFill>
                <a:srgbClr val="000000">
                  <a:alpha val="100000"/>
                </a:srgbClr>
              </a:solidFill>
              <a:prstDash val="solid"/>
              <a:round/>
            </a:ln>
          </p:spPr>
          <p:txBody>
            <a:bodyPr/>
            <a:lstStyle/>
            <a:p/>
          </p:txBody>
        </p:sp>
        <p:sp>
          <p:nvSpPr>
            <p:cNvPr id="33" name="pl33"/>
            <p:cNvSpPr/>
            <p:nvPr/>
          </p:nvSpPr>
          <p:spPr>
            <a:xfrm>
              <a:off x="1120965" y="1632276"/>
              <a:ext cx="3397293" cy="888810"/>
            </a:xfrm>
            <a:custGeom>
              <a:avLst/>
              <a:pathLst>
                <a:path w="3397293" h="888810">
                  <a:moveTo>
                    <a:pt x="0" y="833260"/>
                  </a:moveTo>
                  <a:lnTo>
                    <a:pt x="147708" y="888810"/>
                  </a:lnTo>
                  <a:lnTo>
                    <a:pt x="295416" y="833260"/>
                  </a:lnTo>
                  <a:lnTo>
                    <a:pt x="443125" y="722158"/>
                  </a:lnTo>
                  <a:lnTo>
                    <a:pt x="590833" y="583282"/>
                  </a:lnTo>
                  <a:lnTo>
                    <a:pt x="738541" y="472180"/>
                  </a:lnTo>
                  <a:lnTo>
                    <a:pt x="886250" y="388854"/>
                  </a:lnTo>
                  <a:lnTo>
                    <a:pt x="1033958" y="333304"/>
                  </a:lnTo>
                  <a:lnTo>
                    <a:pt x="1181667" y="194427"/>
                  </a:lnTo>
                  <a:lnTo>
                    <a:pt x="1329375" y="55550"/>
                  </a:lnTo>
                  <a:lnTo>
                    <a:pt x="1477083" y="194427"/>
                  </a:lnTo>
                  <a:lnTo>
                    <a:pt x="1624792" y="249978"/>
                  </a:lnTo>
                  <a:lnTo>
                    <a:pt x="1772500" y="277753"/>
                  </a:lnTo>
                  <a:lnTo>
                    <a:pt x="1920209" y="277753"/>
                  </a:lnTo>
                  <a:lnTo>
                    <a:pt x="2067917" y="277753"/>
                  </a:lnTo>
                  <a:lnTo>
                    <a:pt x="2215625" y="277753"/>
                  </a:lnTo>
                  <a:lnTo>
                    <a:pt x="2363334" y="138876"/>
                  </a:lnTo>
                  <a:lnTo>
                    <a:pt x="2511042" y="111101"/>
                  </a:lnTo>
                  <a:lnTo>
                    <a:pt x="2658751" y="55550"/>
                  </a:lnTo>
                  <a:lnTo>
                    <a:pt x="2806459" y="0"/>
                  </a:lnTo>
                  <a:lnTo>
                    <a:pt x="2954167" y="83326"/>
                  </a:lnTo>
                  <a:lnTo>
                    <a:pt x="3101876" y="83326"/>
                  </a:lnTo>
                  <a:lnTo>
                    <a:pt x="3249584" y="55550"/>
                  </a:lnTo>
                  <a:lnTo>
                    <a:pt x="3397293" y="83326"/>
                  </a:lnTo>
                </a:path>
              </a:pathLst>
            </a:custGeom>
            <a:ln w="40651" cap="flat">
              <a:solidFill>
                <a:srgbClr val="F26A21">
                  <a:alpha val="100000"/>
                </a:srgbClr>
              </a:solidFill>
              <a:prstDash val="solid"/>
              <a:round/>
            </a:ln>
          </p:spPr>
          <p:txBody>
            <a:bodyPr/>
            <a:lstStyle/>
            <a:p/>
          </p:txBody>
        </p:sp>
        <p:sp>
          <p:nvSpPr>
            <p:cNvPr id="34" name="tx34"/>
            <p:cNvSpPr/>
            <p:nvPr/>
          </p:nvSpPr>
          <p:spPr>
            <a:xfrm>
              <a:off x="1060675" y="22945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35" name="tx35"/>
            <p:cNvSpPr/>
            <p:nvPr/>
          </p:nvSpPr>
          <p:spPr>
            <a:xfrm>
              <a:off x="1799217" y="193347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36" name="tx36"/>
            <p:cNvSpPr/>
            <p:nvPr/>
          </p:nvSpPr>
          <p:spPr>
            <a:xfrm>
              <a:off x="2537759" y="1654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 name="tx37"/>
            <p:cNvSpPr/>
            <p:nvPr/>
          </p:nvSpPr>
          <p:spPr>
            <a:xfrm>
              <a:off x="3276301" y="1737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8" name="tx38"/>
            <p:cNvSpPr/>
            <p:nvPr/>
          </p:nvSpPr>
          <p:spPr>
            <a:xfrm>
              <a:off x="3867135" y="14612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 name="tx39"/>
            <p:cNvSpPr/>
            <p:nvPr/>
          </p:nvSpPr>
          <p:spPr>
            <a:xfrm>
              <a:off x="4457968" y="1543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8" name="pl58"/>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08299" y="471005"/>
              <a:ext cx="242262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WCAR, 2000-2023</a:t>
              </a:r>
            </a:p>
          </p:txBody>
        </p:sp>
        <p:sp>
          <p:nvSpPr>
            <p:cNvPr id="68" name="pl68"/>
            <p:cNvSpPr/>
            <p:nvPr/>
          </p:nvSpPr>
          <p:spPr>
            <a:xfrm>
              <a:off x="5267799" y="32094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26056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0018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3979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267799" y="794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3" name="pl73"/>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267799" y="35113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29075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23037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267799" y="16999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2" name="pl82"/>
            <p:cNvSpPr/>
            <p:nvPr/>
          </p:nvSpPr>
          <p:spPr>
            <a:xfrm>
              <a:off x="5267799" y="10960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437664" y="1579141"/>
              <a:ext cx="3397293" cy="845336"/>
            </a:xfrm>
            <a:custGeom>
              <a:avLst/>
              <a:pathLst>
                <a:path w="3397293" h="845336">
                  <a:moveTo>
                    <a:pt x="0" y="724574"/>
                  </a:moveTo>
                  <a:lnTo>
                    <a:pt x="147708" y="724574"/>
                  </a:lnTo>
                  <a:lnTo>
                    <a:pt x="295416" y="845336"/>
                  </a:lnTo>
                  <a:lnTo>
                    <a:pt x="443125" y="664192"/>
                  </a:lnTo>
                  <a:lnTo>
                    <a:pt x="590833" y="603811"/>
                  </a:lnTo>
                  <a:lnTo>
                    <a:pt x="738541" y="603811"/>
                  </a:lnTo>
                  <a:lnTo>
                    <a:pt x="886250" y="422668"/>
                  </a:lnTo>
                  <a:lnTo>
                    <a:pt x="1033958" y="362287"/>
                  </a:lnTo>
                  <a:lnTo>
                    <a:pt x="1181667" y="181143"/>
                  </a:lnTo>
                  <a:lnTo>
                    <a:pt x="1329375" y="60381"/>
                  </a:lnTo>
                  <a:lnTo>
                    <a:pt x="1477083" y="60381"/>
                  </a:lnTo>
                  <a:lnTo>
                    <a:pt x="1624792" y="60381"/>
                  </a:lnTo>
                  <a:lnTo>
                    <a:pt x="1772500" y="0"/>
                  </a:lnTo>
                  <a:lnTo>
                    <a:pt x="1920209" y="120762"/>
                  </a:lnTo>
                  <a:lnTo>
                    <a:pt x="2067917" y="0"/>
                  </a:lnTo>
                  <a:lnTo>
                    <a:pt x="2215625" y="120762"/>
                  </a:lnTo>
                  <a:lnTo>
                    <a:pt x="2363334" y="60381"/>
                  </a:lnTo>
                  <a:lnTo>
                    <a:pt x="2511042" y="60381"/>
                  </a:lnTo>
                  <a:lnTo>
                    <a:pt x="2658751" y="120762"/>
                  </a:lnTo>
                  <a:lnTo>
                    <a:pt x="2806459" y="120762"/>
                  </a:lnTo>
                  <a:lnTo>
                    <a:pt x="2954167" y="241524"/>
                  </a:lnTo>
                  <a:lnTo>
                    <a:pt x="3101876" y="664192"/>
                  </a:lnTo>
                  <a:lnTo>
                    <a:pt x="3249584" y="241524"/>
                  </a:lnTo>
                  <a:lnTo>
                    <a:pt x="3397293" y="483049"/>
                  </a:lnTo>
                </a:path>
              </a:pathLst>
            </a:custGeom>
            <a:ln w="27101" cap="flat">
              <a:solidFill>
                <a:srgbClr val="0058AB">
                  <a:alpha val="69803"/>
                </a:srgbClr>
              </a:solidFill>
              <a:prstDash val="solid"/>
              <a:round/>
            </a:ln>
          </p:spPr>
          <p:txBody>
            <a:bodyPr/>
            <a:lstStyle/>
            <a:p/>
          </p:txBody>
        </p:sp>
        <p:sp>
          <p:nvSpPr>
            <p:cNvPr id="90" name="pl90"/>
            <p:cNvSpPr/>
            <p:nvPr/>
          </p:nvSpPr>
          <p:spPr>
            <a:xfrm>
              <a:off x="5437664" y="1699903"/>
              <a:ext cx="3397293" cy="664192"/>
            </a:xfrm>
            <a:custGeom>
              <a:avLst/>
              <a:pathLst>
                <a:path w="3397293" h="664192">
                  <a:moveTo>
                    <a:pt x="0" y="241524"/>
                  </a:moveTo>
                  <a:lnTo>
                    <a:pt x="147708" y="120762"/>
                  </a:lnTo>
                  <a:lnTo>
                    <a:pt x="295416" y="362287"/>
                  </a:lnTo>
                  <a:lnTo>
                    <a:pt x="443125" y="664192"/>
                  </a:lnTo>
                  <a:lnTo>
                    <a:pt x="590833" y="241524"/>
                  </a:lnTo>
                  <a:lnTo>
                    <a:pt x="738541" y="120762"/>
                  </a:lnTo>
                  <a:lnTo>
                    <a:pt x="886250" y="120762"/>
                  </a:lnTo>
                  <a:lnTo>
                    <a:pt x="1033958" y="0"/>
                  </a:lnTo>
                  <a:lnTo>
                    <a:pt x="1181667" y="0"/>
                  </a:lnTo>
                  <a:lnTo>
                    <a:pt x="1329375" y="181143"/>
                  </a:lnTo>
                  <a:lnTo>
                    <a:pt x="1477083" y="241524"/>
                  </a:lnTo>
                  <a:lnTo>
                    <a:pt x="1624792" y="241524"/>
                  </a:lnTo>
                  <a:lnTo>
                    <a:pt x="1772500" y="60381"/>
                  </a:lnTo>
                  <a:lnTo>
                    <a:pt x="1920209" y="0"/>
                  </a:lnTo>
                  <a:lnTo>
                    <a:pt x="2067917" y="422668"/>
                  </a:lnTo>
                  <a:lnTo>
                    <a:pt x="2215625" y="362287"/>
                  </a:lnTo>
                  <a:lnTo>
                    <a:pt x="2363334" y="422668"/>
                  </a:lnTo>
                  <a:lnTo>
                    <a:pt x="2511042" y="181143"/>
                  </a:lnTo>
                  <a:lnTo>
                    <a:pt x="2658751" y="60381"/>
                  </a:lnTo>
                  <a:lnTo>
                    <a:pt x="2806459" y="0"/>
                  </a:lnTo>
                  <a:lnTo>
                    <a:pt x="2954167" y="120762"/>
                  </a:lnTo>
                  <a:lnTo>
                    <a:pt x="3101876" y="120762"/>
                  </a:lnTo>
                  <a:lnTo>
                    <a:pt x="3249584" y="0"/>
                  </a:lnTo>
                  <a:lnTo>
                    <a:pt x="3397293" y="0"/>
                  </a:lnTo>
                </a:path>
              </a:pathLst>
            </a:custGeom>
            <a:ln w="27101" cap="flat">
              <a:solidFill>
                <a:srgbClr val="1CABE2">
                  <a:alpha val="69803"/>
                </a:srgbClr>
              </a:solidFill>
              <a:prstDash val="solid"/>
              <a:round/>
            </a:ln>
          </p:spPr>
          <p:txBody>
            <a:bodyPr/>
            <a:lstStyle/>
            <a:p/>
          </p:txBody>
        </p:sp>
        <p:sp>
          <p:nvSpPr>
            <p:cNvPr id="91" name="pl91"/>
            <p:cNvSpPr/>
            <p:nvPr/>
          </p:nvSpPr>
          <p:spPr>
            <a:xfrm>
              <a:off x="5437664" y="1699903"/>
              <a:ext cx="3397293" cy="1268004"/>
            </a:xfrm>
            <a:custGeom>
              <a:avLst/>
              <a:pathLst>
                <a:path w="3397293" h="1268004">
                  <a:moveTo>
                    <a:pt x="0" y="1268004"/>
                  </a:moveTo>
                  <a:lnTo>
                    <a:pt x="147708" y="1147242"/>
                  </a:lnTo>
                  <a:lnTo>
                    <a:pt x="295416" y="1026479"/>
                  </a:lnTo>
                  <a:lnTo>
                    <a:pt x="443125" y="905717"/>
                  </a:lnTo>
                  <a:lnTo>
                    <a:pt x="590833" y="845336"/>
                  </a:lnTo>
                  <a:lnTo>
                    <a:pt x="738541" y="664192"/>
                  </a:lnTo>
                  <a:lnTo>
                    <a:pt x="886250" y="603811"/>
                  </a:lnTo>
                  <a:lnTo>
                    <a:pt x="1033958" y="543430"/>
                  </a:lnTo>
                  <a:lnTo>
                    <a:pt x="1181667" y="483049"/>
                  </a:lnTo>
                  <a:lnTo>
                    <a:pt x="1329375" y="362287"/>
                  </a:lnTo>
                  <a:lnTo>
                    <a:pt x="1477083" y="241524"/>
                  </a:lnTo>
                  <a:lnTo>
                    <a:pt x="1624792" y="181143"/>
                  </a:lnTo>
                  <a:lnTo>
                    <a:pt x="1772500" y="241524"/>
                  </a:lnTo>
                  <a:lnTo>
                    <a:pt x="1920209" y="241524"/>
                  </a:lnTo>
                  <a:lnTo>
                    <a:pt x="2067917" y="120762"/>
                  </a:lnTo>
                  <a:lnTo>
                    <a:pt x="2215625" y="120762"/>
                  </a:lnTo>
                  <a:lnTo>
                    <a:pt x="2363334" y="60381"/>
                  </a:lnTo>
                  <a:lnTo>
                    <a:pt x="2511042" y="120762"/>
                  </a:lnTo>
                  <a:lnTo>
                    <a:pt x="2658751" y="60381"/>
                  </a:lnTo>
                  <a:lnTo>
                    <a:pt x="2806459" y="0"/>
                  </a:lnTo>
                  <a:lnTo>
                    <a:pt x="2954167" y="120762"/>
                  </a:lnTo>
                  <a:lnTo>
                    <a:pt x="3101876" y="301905"/>
                  </a:lnTo>
                  <a:lnTo>
                    <a:pt x="3249584" y="301905"/>
                  </a:lnTo>
                  <a:lnTo>
                    <a:pt x="3397293" y="120762"/>
                  </a:lnTo>
                </a:path>
              </a:pathLst>
            </a:custGeom>
            <a:ln w="27101" cap="flat">
              <a:solidFill>
                <a:srgbClr val="00833D">
                  <a:alpha val="69803"/>
                </a:srgbClr>
              </a:solidFill>
              <a:prstDash val="solid"/>
              <a:round/>
            </a:ln>
          </p:spPr>
          <p:txBody>
            <a:bodyPr/>
            <a:lstStyle/>
            <a:p/>
          </p:txBody>
        </p:sp>
        <p:sp>
          <p:nvSpPr>
            <p:cNvPr id="92" name="pl92"/>
            <p:cNvSpPr/>
            <p:nvPr/>
          </p:nvSpPr>
          <p:spPr>
            <a:xfrm>
              <a:off x="5437664" y="854567"/>
              <a:ext cx="3397293" cy="1147242"/>
            </a:xfrm>
            <a:custGeom>
              <a:avLst/>
              <a:pathLst>
                <a:path w="3397293" h="1147242">
                  <a:moveTo>
                    <a:pt x="0" y="181143"/>
                  </a:moveTo>
                  <a:lnTo>
                    <a:pt x="147708" y="241524"/>
                  </a:lnTo>
                  <a:lnTo>
                    <a:pt x="295416" y="181143"/>
                  </a:lnTo>
                  <a:lnTo>
                    <a:pt x="443125" y="120762"/>
                  </a:lnTo>
                  <a:lnTo>
                    <a:pt x="590833" y="60381"/>
                  </a:lnTo>
                  <a:lnTo>
                    <a:pt x="738541" y="0"/>
                  </a:lnTo>
                  <a:lnTo>
                    <a:pt x="886250" y="60381"/>
                  </a:lnTo>
                  <a:lnTo>
                    <a:pt x="1033958" y="60381"/>
                  </a:lnTo>
                  <a:lnTo>
                    <a:pt x="1181667" y="120762"/>
                  </a:lnTo>
                  <a:lnTo>
                    <a:pt x="1329375" y="0"/>
                  </a:lnTo>
                  <a:lnTo>
                    <a:pt x="1477083" y="60381"/>
                  </a:lnTo>
                  <a:lnTo>
                    <a:pt x="1624792" y="60381"/>
                  </a:lnTo>
                  <a:lnTo>
                    <a:pt x="1772500" y="60381"/>
                  </a:lnTo>
                  <a:lnTo>
                    <a:pt x="1920209" y="241524"/>
                  </a:lnTo>
                  <a:lnTo>
                    <a:pt x="2067917" y="301905"/>
                  </a:lnTo>
                  <a:lnTo>
                    <a:pt x="2215625" y="241524"/>
                  </a:lnTo>
                  <a:lnTo>
                    <a:pt x="2363334" y="241524"/>
                  </a:lnTo>
                  <a:lnTo>
                    <a:pt x="2511042" y="543430"/>
                  </a:lnTo>
                  <a:lnTo>
                    <a:pt x="2658751" y="483049"/>
                  </a:lnTo>
                  <a:lnTo>
                    <a:pt x="2806459" y="845336"/>
                  </a:lnTo>
                  <a:lnTo>
                    <a:pt x="2954167" y="1086861"/>
                  </a:lnTo>
                  <a:lnTo>
                    <a:pt x="3101876" y="1147242"/>
                  </a:lnTo>
                  <a:lnTo>
                    <a:pt x="3249584" y="905717"/>
                  </a:lnTo>
                  <a:lnTo>
                    <a:pt x="3397293" y="664192"/>
                  </a:lnTo>
                </a:path>
              </a:pathLst>
            </a:custGeom>
            <a:ln w="27101" cap="flat">
              <a:solidFill>
                <a:srgbClr val="80BD41">
                  <a:alpha val="69803"/>
                </a:srgbClr>
              </a:solidFill>
              <a:prstDash val="solid"/>
              <a:round/>
            </a:ln>
          </p:spPr>
          <p:txBody>
            <a:bodyPr/>
            <a:lstStyle/>
            <a:p/>
          </p:txBody>
        </p:sp>
        <p:sp>
          <p:nvSpPr>
            <p:cNvPr id="93" name="pl93"/>
            <p:cNvSpPr/>
            <p:nvPr/>
          </p:nvSpPr>
          <p:spPr>
            <a:xfrm>
              <a:off x="5437664" y="1579141"/>
              <a:ext cx="3397293" cy="603811"/>
            </a:xfrm>
            <a:custGeom>
              <a:avLst/>
              <a:pathLst>
                <a:path w="3397293" h="603811">
                  <a:moveTo>
                    <a:pt x="0" y="301905"/>
                  </a:moveTo>
                  <a:lnTo>
                    <a:pt x="147708" y="241524"/>
                  </a:lnTo>
                  <a:lnTo>
                    <a:pt x="295416" y="362287"/>
                  </a:lnTo>
                  <a:lnTo>
                    <a:pt x="443125" y="301905"/>
                  </a:lnTo>
                  <a:lnTo>
                    <a:pt x="590833" y="241524"/>
                  </a:lnTo>
                  <a:lnTo>
                    <a:pt x="738541" y="181143"/>
                  </a:lnTo>
                  <a:lnTo>
                    <a:pt x="886250" y="181143"/>
                  </a:lnTo>
                  <a:lnTo>
                    <a:pt x="1033958" y="120762"/>
                  </a:lnTo>
                  <a:lnTo>
                    <a:pt x="1181667" y="60381"/>
                  </a:lnTo>
                  <a:lnTo>
                    <a:pt x="1329375" y="60381"/>
                  </a:lnTo>
                  <a:lnTo>
                    <a:pt x="1477083" y="0"/>
                  </a:lnTo>
                  <a:lnTo>
                    <a:pt x="1624792" y="0"/>
                  </a:lnTo>
                  <a:lnTo>
                    <a:pt x="1772500" y="181143"/>
                  </a:lnTo>
                  <a:lnTo>
                    <a:pt x="1920209" y="60381"/>
                  </a:lnTo>
                  <a:lnTo>
                    <a:pt x="2067917" y="60381"/>
                  </a:lnTo>
                  <a:lnTo>
                    <a:pt x="2215625" y="181143"/>
                  </a:lnTo>
                  <a:lnTo>
                    <a:pt x="2363334" y="120762"/>
                  </a:lnTo>
                  <a:lnTo>
                    <a:pt x="2511042" y="120762"/>
                  </a:lnTo>
                  <a:lnTo>
                    <a:pt x="2658751" y="120762"/>
                  </a:lnTo>
                  <a:lnTo>
                    <a:pt x="2806459" y="120762"/>
                  </a:lnTo>
                  <a:lnTo>
                    <a:pt x="2954167" y="362287"/>
                  </a:lnTo>
                  <a:lnTo>
                    <a:pt x="3101876" y="362287"/>
                  </a:lnTo>
                  <a:lnTo>
                    <a:pt x="3249584" y="422668"/>
                  </a:lnTo>
                  <a:lnTo>
                    <a:pt x="3397293" y="603811"/>
                  </a:lnTo>
                </a:path>
              </a:pathLst>
            </a:custGeom>
            <a:ln w="27101" cap="flat">
              <a:solidFill>
                <a:srgbClr val="6A1E74">
                  <a:alpha val="69803"/>
                </a:srgbClr>
              </a:solidFill>
              <a:prstDash val="solid"/>
              <a:round/>
            </a:ln>
          </p:spPr>
          <p:txBody>
            <a:bodyPr/>
            <a:lstStyle/>
            <a:p/>
          </p:txBody>
        </p:sp>
        <p:sp>
          <p:nvSpPr>
            <p:cNvPr id="94" name="pl94"/>
            <p:cNvSpPr/>
            <p:nvPr/>
          </p:nvSpPr>
          <p:spPr>
            <a:xfrm>
              <a:off x="5437664" y="1579141"/>
              <a:ext cx="3397293" cy="1871816"/>
            </a:xfrm>
            <a:custGeom>
              <a:avLst/>
              <a:pathLst>
                <a:path w="3397293" h="1871816">
                  <a:moveTo>
                    <a:pt x="0" y="1871816"/>
                  </a:moveTo>
                  <a:lnTo>
                    <a:pt x="147708" y="1751054"/>
                  </a:lnTo>
                  <a:lnTo>
                    <a:pt x="295416" y="1751054"/>
                  </a:lnTo>
                  <a:lnTo>
                    <a:pt x="443125" y="1630291"/>
                  </a:lnTo>
                  <a:lnTo>
                    <a:pt x="590833" y="1449148"/>
                  </a:lnTo>
                  <a:lnTo>
                    <a:pt x="738541" y="1388767"/>
                  </a:lnTo>
                  <a:lnTo>
                    <a:pt x="886250" y="1449148"/>
                  </a:lnTo>
                  <a:lnTo>
                    <a:pt x="1033958" y="1509529"/>
                  </a:lnTo>
                  <a:lnTo>
                    <a:pt x="1181667" y="1268004"/>
                  </a:lnTo>
                  <a:lnTo>
                    <a:pt x="1329375" y="1086861"/>
                  </a:lnTo>
                  <a:lnTo>
                    <a:pt x="1477083" y="905717"/>
                  </a:lnTo>
                  <a:lnTo>
                    <a:pt x="1624792" y="664192"/>
                  </a:lnTo>
                  <a:lnTo>
                    <a:pt x="1772500" y="664192"/>
                  </a:lnTo>
                  <a:lnTo>
                    <a:pt x="1920209" y="603811"/>
                  </a:lnTo>
                  <a:lnTo>
                    <a:pt x="2067917" y="483049"/>
                  </a:lnTo>
                  <a:lnTo>
                    <a:pt x="2215625" y="362287"/>
                  </a:lnTo>
                  <a:lnTo>
                    <a:pt x="2363334" y="301905"/>
                  </a:lnTo>
                  <a:lnTo>
                    <a:pt x="2511042" y="301905"/>
                  </a:lnTo>
                  <a:lnTo>
                    <a:pt x="2658751" y="181143"/>
                  </a:lnTo>
                  <a:lnTo>
                    <a:pt x="2806459" y="120762"/>
                  </a:lnTo>
                  <a:lnTo>
                    <a:pt x="2954167" y="422668"/>
                  </a:lnTo>
                  <a:lnTo>
                    <a:pt x="3101876" y="362287"/>
                  </a:lnTo>
                  <a:lnTo>
                    <a:pt x="3249584" y="0"/>
                  </a:lnTo>
                  <a:lnTo>
                    <a:pt x="3397293" y="60381"/>
                  </a:lnTo>
                </a:path>
              </a:pathLst>
            </a:custGeom>
            <a:ln w="27101" cap="flat">
              <a:solidFill>
                <a:srgbClr val="E2231A">
                  <a:alpha val="69803"/>
                </a:srgbClr>
              </a:solidFill>
              <a:prstDash val="solid"/>
              <a:round/>
            </a:ln>
          </p:spPr>
          <p:txBody>
            <a:bodyPr/>
            <a:lstStyle/>
            <a:p/>
          </p:txBody>
        </p:sp>
        <p:sp>
          <p:nvSpPr>
            <p:cNvPr id="95" name="pl95"/>
            <p:cNvSpPr/>
            <p:nvPr/>
          </p:nvSpPr>
          <p:spPr>
            <a:xfrm>
              <a:off x="5437664" y="1699903"/>
              <a:ext cx="3397293" cy="1932197"/>
            </a:xfrm>
            <a:custGeom>
              <a:avLst/>
              <a:pathLst>
                <a:path w="3397293" h="1932197">
                  <a:moveTo>
                    <a:pt x="0" y="1811435"/>
                  </a:moveTo>
                  <a:lnTo>
                    <a:pt x="147708" y="1932197"/>
                  </a:lnTo>
                  <a:lnTo>
                    <a:pt x="295416" y="1811435"/>
                  </a:lnTo>
                  <a:lnTo>
                    <a:pt x="443125" y="1569910"/>
                  </a:lnTo>
                  <a:lnTo>
                    <a:pt x="590833" y="1268004"/>
                  </a:lnTo>
                  <a:lnTo>
                    <a:pt x="738541" y="1026479"/>
                  </a:lnTo>
                  <a:lnTo>
                    <a:pt x="886250" y="845336"/>
                  </a:lnTo>
                  <a:lnTo>
                    <a:pt x="1033958" y="724574"/>
                  </a:lnTo>
                  <a:lnTo>
                    <a:pt x="1181667" y="422668"/>
                  </a:lnTo>
                  <a:lnTo>
                    <a:pt x="1329375" y="120762"/>
                  </a:lnTo>
                  <a:lnTo>
                    <a:pt x="1477083" y="422668"/>
                  </a:lnTo>
                  <a:lnTo>
                    <a:pt x="1624792" y="543430"/>
                  </a:lnTo>
                  <a:lnTo>
                    <a:pt x="1772500" y="603811"/>
                  </a:lnTo>
                  <a:lnTo>
                    <a:pt x="1920209" y="603811"/>
                  </a:lnTo>
                  <a:lnTo>
                    <a:pt x="2067917" y="603811"/>
                  </a:lnTo>
                  <a:lnTo>
                    <a:pt x="2215625" y="603811"/>
                  </a:lnTo>
                  <a:lnTo>
                    <a:pt x="2363334" y="301905"/>
                  </a:lnTo>
                  <a:lnTo>
                    <a:pt x="2511042" y="241524"/>
                  </a:lnTo>
                  <a:lnTo>
                    <a:pt x="2658751" y="120762"/>
                  </a:lnTo>
                  <a:lnTo>
                    <a:pt x="2806459" y="0"/>
                  </a:lnTo>
                  <a:lnTo>
                    <a:pt x="2954167" y="181143"/>
                  </a:lnTo>
                  <a:lnTo>
                    <a:pt x="3101876" y="181143"/>
                  </a:lnTo>
                  <a:lnTo>
                    <a:pt x="3249584" y="120762"/>
                  </a:lnTo>
                  <a:lnTo>
                    <a:pt x="3397293" y="181143"/>
                  </a:lnTo>
                </a:path>
              </a:pathLst>
            </a:custGeom>
            <a:ln w="27101" cap="flat">
              <a:solidFill>
                <a:srgbClr val="F26A21">
                  <a:alpha val="69803"/>
                </a:srgbClr>
              </a:solidFill>
              <a:prstDash val="solid"/>
              <a:round/>
            </a:ln>
          </p:spPr>
          <p:txBody>
            <a:bodyPr/>
            <a:lstStyle/>
            <a:p/>
          </p:txBody>
        </p:sp>
        <p:sp>
          <p:nvSpPr>
            <p:cNvPr id="96" name="pl96"/>
            <p:cNvSpPr/>
            <p:nvPr/>
          </p:nvSpPr>
          <p:spPr>
            <a:xfrm>
              <a:off x="5437664" y="1699903"/>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7" name="pl97"/>
            <p:cNvSpPr/>
            <p:nvPr/>
          </p:nvSpPr>
          <p:spPr>
            <a:xfrm>
              <a:off x="5437664" y="1699903"/>
              <a:ext cx="3397293" cy="1932197"/>
            </a:xfrm>
            <a:custGeom>
              <a:avLst/>
              <a:pathLst>
                <a:path w="3397293" h="1932197">
                  <a:moveTo>
                    <a:pt x="0" y="1811435"/>
                  </a:moveTo>
                  <a:lnTo>
                    <a:pt x="147708" y="1932197"/>
                  </a:lnTo>
                  <a:lnTo>
                    <a:pt x="295416" y="1811435"/>
                  </a:lnTo>
                  <a:lnTo>
                    <a:pt x="443125" y="1569910"/>
                  </a:lnTo>
                  <a:lnTo>
                    <a:pt x="590833" y="1268004"/>
                  </a:lnTo>
                  <a:lnTo>
                    <a:pt x="738541" y="1026479"/>
                  </a:lnTo>
                  <a:lnTo>
                    <a:pt x="886250" y="845336"/>
                  </a:lnTo>
                  <a:lnTo>
                    <a:pt x="1033958" y="724574"/>
                  </a:lnTo>
                  <a:lnTo>
                    <a:pt x="1181667" y="422668"/>
                  </a:lnTo>
                  <a:lnTo>
                    <a:pt x="1329375" y="120762"/>
                  </a:lnTo>
                  <a:lnTo>
                    <a:pt x="1477083" y="422668"/>
                  </a:lnTo>
                  <a:lnTo>
                    <a:pt x="1624792" y="543430"/>
                  </a:lnTo>
                  <a:lnTo>
                    <a:pt x="1772500" y="603811"/>
                  </a:lnTo>
                  <a:lnTo>
                    <a:pt x="1920209" y="603811"/>
                  </a:lnTo>
                  <a:lnTo>
                    <a:pt x="2067917" y="603811"/>
                  </a:lnTo>
                  <a:lnTo>
                    <a:pt x="2215625" y="603811"/>
                  </a:lnTo>
                  <a:lnTo>
                    <a:pt x="2363334" y="301905"/>
                  </a:lnTo>
                  <a:lnTo>
                    <a:pt x="2511042" y="241524"/>
                  </a:lnTo>
                  <a:lnTo>
                    <a:pt x="2658751" y="120762"/>
                  </a:lnTo>
                  <a:lnTo>
                    <a:pt x="2806459" y="0"/>
                  </a:lnTo>
                  <a:lnTo>
                    <a:pt x="2954167" y="181143"/>
                  </a:lnTo>
                  <a:lnTo>
                    <a:pt x="3101876" y="181143"/>
                  </a:lnTo>
                  <a:lnTo>
                    <a:pt x="3249584" y="120762"/>
                  </a:lnTo>
                  <a:lnTo>
                    <a:pt x="3397293" y="181143"/>
                  </a:lnTo>
                </a:path>
              </a:pathLst>
            </a:custGeom>
            <a:ln w="65043" cap="flat">
              <a:solidFill>
                <a:srgbClr val="000000">
                  <a:alpha val="100000"/>
                </a:srgbClr>
              </a:solidFill>
              <a:prstDash val="solid"/>
              <a:round/>
            </a:ln>
          </p:spPr>
          <p:txBody>
            <a:bodyPr/>
            <a:lstStyle/>
            <a:p/>
          </p:txBody>
        </p:sp>
        <p:sp>
          <p:nvSpPr>
            <p:cNvPr id="98" name="pl98"/>
            <p:cNvSpPr/>
            <p:nvPr/>
          </p:nvSpPr>
          <p:spPr>
            <a:xfrm>
              <a:off x="5437664" y="1699903"/>
              <a:ext cx="3397293" cy="1932197"/>
            </a:xfrm>
            <a:custGeom>
              <a:avLst/>
              <a:pathLst>
                <a:path w="3397293" h="1932197">
                  <a:moveTo>
                    <a:pt x="0" y="1811435"/>
                  </a:moveTo>
                  <a:lnTo>
                    <a:pt x="147708" y="1932197"/>
                  </a:lnTo>
                  <a:lnTo>
                    <a:pt x="295416" y="1811435"/>
                  </a:lnTo>
                  <a:lnTo>
                    <a:pt x="443125" y="1569910"/>
                  </a:lnTo>
                  <a:lnTo>
                    <a:pt x="590833" y="1268004"/>
                  </a:lnTo>
                  <a:lnTo>
                    <a:pt x="738541" y="1026479"/>
                  </a:lnTo>
                  <a:lnTo>
                    <a:pt x="886250" y="845336"/>
                  </a:lnTo>
                  <a:lnTo>
                    <a:pt x="1033958" y="724574"/>
                  </a:lnTo>
                  <a:lnTo>
                    <a:pt x="1181667" y="422668"/>
                  </a:lnTo>
                  <a:lnTo>
                    <a:pt x="1329375" y="120762"/>
                  </a:lnTo>
                  <a:lnTo>
                    <a:pt x="1477083" y="422668"/>
                  </a:lnTo>
                  <a:lnTo>
                    <a:pt x="1624792" y="543430"/>
                  </a:lnTo>
                  <a:lnTo>
                    <a:pt x="1772500" y="603811"/>
                  </a:lnTo>
                  <a:lnTo>
                    <a:pt x="1920209" y="603811"/>
                  </a:lnTo>
                  <a:lnTo>
                    <a:pt x="2067917" y="603811"/>
                  </a:lnTo>
                  <a:lnTo>
                    <a:pt x="2215625" y="603811"/>
                  </a:lnTo>
                  <a:lnTo>
                    <a:pt x="2363334" y="301905"/>
                  </a:lnTo>
                  <a:lnTo>
                    <a:pt x="2511042" y="241524"/>
                  </a:lnTo>
                  <a:lnTo>
                    <a:pt x="2658751" y="120762"/>
                  </a:lnTo>
                  <a:lnTo>
                    <a:pt x="2806459" y="0"/>
                  </a:lnTo>
                  <a:lnTo>
                    <a:pt x="2954167" y="181143"/>
                  </a:lnTo>
                  <a:lnTo>
                    <a:pt x="3101876" y="181143"/>
                  </a:lnTo>
                  <a:lnTo>
                    <a:pt x="3249584" y="120762"/>
                  </a:lnTo>
                  <a:lnTo>
                    <a:pt x="3397293" y="181143"/>
                  </a:lnTo>
                </a:path>
              </a:pathLst>
            </a:custGeom>
            <a:ln w="40651" cap="flat">
              <a:solidFill>
                <a:srgbClr val="F26A21">
                  <a:alpha val="100000"/>
                </a:srgbClr>
              </a:solidFill>
              <a:prstDash val="solid"/>
              <a:round/>
            </a:ln>
          </p:spPr>
          <p:txBody>
            <a:bodyPr/>
            <a:lstStyle/>
            <a:p/>
          </p:txBody>
        </p:sp>
        <p:sp>
          <p:nvSpPr>
            <p:cNvPr id="99" name="tx99"/>
            <p:cNvSpPr/>
            <p:nvPr/>
          </p:nvSpPr>
          <p:spPr>
            <a:xfrm>
              <a:off x="5359324" y="333116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100" name="tx100"/>
            <p:cNvSpPr/>
            <p:nvPr/>
          </p:nvSpPr>
          <p:spPr>
            <a:xfrm>
              <a:off x="6097866" y="254758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1" name="tx101"/>
            <p:cNvSpPr/>
            <p:nvPr/>
          </p:nvSpPr>
          <p:spPr>
            <a:xfrm>
              <a:off x="6866553" y="194510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02" name="tx102"/>
            <p:cNvSpPr/>
            <p:nvPr/>
          </p:nvSpPr>
          <p:spPr>
            <a:xfrm>
              <a:off x="7574950" y="212359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03" name="tx103"/>
            <p:cNvSpPr/>
            <p:nvPr/>
          </p:nvSpPr>
          <p:spPr>
            <a:xfrm>
              <a:off x="8213978" y="15197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4" name="tx104"/>
            <p:cNvSpPr/>
            <p:nvPr/>
          </p:nvSpPr>
          <p:spPr>
            <a:xfrm>
              <a:off x="8786762" y="170087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5" name="tx105"/>
            <p:cNvSpPr/>
            <p:nvPr/>
          </p:nvSpPr>
          <p:spPr>
            <a:xfrm>
              <a:off x="5003259" y="345915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8554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2516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64778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10439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9" name="pl119"/>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l120"/>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22" name="pl122"/>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3" name="pl123"/>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4" name="pl124"/>
            <p:cNvSpPr/>
            <p:nvPr/>
          </p:nvSpPr>
          <p:spPr>
            <a:xfrm>
              <a:off x="7924365" y="4638839"/>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125" name="tx125"/>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7" name="tx127"/>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9" name="tx129"/>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0" name="tx130"/>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1" name="tx131"/>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5340513" y="471005"/>
              <a:ext cx="35915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WCAR</a:t>
              </a:r>
            </a:p>
          </p:txBody>
        </p:sp>
        <p:sp>
          <p:nvSpPr>
            <p:cNvPr id="133" name="pl133"/>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4" name="pl134"/>
            <p:cNvSpPr/>
            <p:nvPr/>
          </p:nvSpPr>
          <p:spPr>
            <a:xfrm>
              <a:off x="247933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803638"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12794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9" name="pl139"/>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641485"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6579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29009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317178" y="5793155"/>
              <a:ext cx="6275627" cy="194233"/>
            </a:xfrm>
            <a:prstGeom prst="rect">
              <a:avLst/>
            </a:prstGeom>
            <a:solidFill>
              <a:srgbClr val="F26A21">
                <a:alpha val="80000"/>
              </a:srgbClr>
            </a:solidFill>
          </p:spPr>
          <p:txBody>
            <a:bodyPr/>
            <a:lstStyle/>
            <a:p/>
          </p:txBody>
        </p:sp>
        <p:sp>
          <p:nvSpPr>
            <p:cNvPr id="144" name="rc144"/>
            <p:cNvSpPr/>
            <p:nvPr/>
          </p:nvSpPr>
          <p:spPr>
            <a:xfrm>
              <a:off x="1317178" y="5482382"/>
              <a:ext cx="7321564" cy="194233"/>
            </a:xfrm>
            <a:prstGeom prst="rect">
              <a:avLst/>
            </a:prstGeom>
            <a:solidFill>
              <a:srgbClr val="F26A21">
                <a:alpha val="80000"/>
              </a:srgbClr>
            </a:solidFill>
          </p:spPr>
          <p:txBody>
            <a:bodyPr/>
            <a:lstStyle/>
            <a:p/>
          </p:txBody>
        </p:sp>
        <p:sp>
          <p:nvSpPr>
            <p:cNvPr id="145" name="tx145"/>
            <p:cNvSpPr/>
            <p:nvPr/>
          </p:nvSpPr>
          <p:spPr>
            <a:xfrm>
              <a:off x="7668154" y="5850149"/>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46" name="tx146"/>
            <p:cNvSpPr/>
            <p:nvPr/>
          </p:nvSpPr>
          <p:spPr>
            <a:xfrm>
              <a:off x="8714092" y="553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47" name="tx147"/>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0" name="tx150"/>
            <p:cNvSpPr/>
            <p:nvPr/>
          </p:nvSpPr>
          <p:spPr>
            <a:xfrm>
              <a:off x="3563790"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51" name="tx151"/>
            <p:cNvSpPr/>
            <p:nvPr/>
          </p:nvSpPr>
          <p:spPr>
            <a:xfrm>
              <a:off x="5888096"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52" name="tx152"/>
            <p:cNvSpPr/>
            <p:nvPr/>
          </p:nvSpPr>
          <p:spPr>
            <a:xfrm>
              <a:off x="8212403"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53" name="tx153"/>
            <p:cNvSpPr/>
            <p:nvPr/>
          </p:nvSpPr>
          <p:spPr>
            <a:xfrm>
              <a:off x="4187411" y="6216841"/>
              <a:ext cx="158110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54" name="tx154"/>
            <p:cNvSpPr/>
            <p:nvPr/>
          </p:nvSpPr>
          <p:spPr>
            <a:xfrm>
              <a:off x="951100" y="5222938"/>
              <a:ext cx="465943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WCAR, 2019 and 2023</a:t>
              </a:r>
            </a:p>
          </p:txBody>
        </p:sp>
        <p:sp>
          <p:nvSpPr>
            <p:cNvPr id="155" name="tx15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6" name="tx15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WCAR ranked number 7 out of 7 UNICEF regions, with DTP3 coverage of 69%.
DTP3 coverage (69%) was 3 percentage points lower than in 2019 (72%).
This equates to 6,341,000 undervaccinated children in 2023 compared to 5,367,000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340635"/>
              <a:ext cx="3432608" cy="624945"/>
            </a:xfrm>
            <a:custGeom>
              <a:avLst/>
              <a:pathLst>
                <a:path w="3432608" h="624945">
                  <a:moveTo>
                    <a:pt x="0" y="0"/>
                  </a:moveTo>
                  <a:lnTo>
                    <a:pt x="686521" y="0"/>
                  </a:lnTo>
                  <a:lnTo>
                    <a:pt x="1373043" y="138876"/>
                  </a:lnTo>
                  <a:lnTo>
                    <a:pt x="2059565" y="624945"/>
                  </a:lnTo>
                  <a:lnTo>
                    <a:pt x="2746087" y="138876"/>
                  </a:lnTo>
                  <a:lnTo>
                    <a:pt x="3432608" y="416630"/>
                  </a:lnTo>
                </a:path>
              </a:pathLst>
            </a:custGeom>
            <a:ln w="27101" cap="flat">
              <a:solidFill>
                <a:srgbClr val="0058AB">
                  <a:alpha val="69803"/>
                </a:srgbClr>
              </a:solidFill>
              <a:prstDash val="solid"/>
              <a:round/>
            </a:ln>
          </p:spPr>
          <p:txBody>
            <a:bodyPr/>
            <a:lstStyle/>
            <a:p/>
          </p:txBody>
        </p:sp>
        <p:sp>
          <p:nvSpPr>
            <p:cNvPr id="26" name="pl26"/>
            <p:cNvSpPr/>
            <p:nvPr/>
          </p:nvSpPr>
          <p:spPr>
            <a:xfrm>
              <a:off x="1122730" y="1201759"/>
              <a:ext cx="3432608" cy="138876"/>
            </a:xfrm>
            <a:custGeom>
              <a:avLst/>
              <a:pathLst>
                <a:path w="3432608" h="138876">
                  <a:moveTo>
                    <a:pt x="0" y="69438"/>
                  </a:moveTo>
                  <a:lnTo>
                    <a:pt x="686521" y="0"/>
                  </a:lnTo>
                  <a:lnTo>
                    <a:pt x="1373043" y="138876"/>
                  </a:lnTo>
                  <a:lnTo>
                    <a:pt x="2059565" y="138876"/>
                  </a:lnTo>
                  <a:lnTo>
                    <a:pt x="2746087" y="0"/>
                  </a:lnTo>
                  <a:lnTo>
                    <a:pt x="3432608" y="0"/>
                  </a:lnTo>
                </a:path>
              </a:pathLst>
            </a:custGeom>
            <a:ln w="27101" cap="flat">
              <a:solidFill>
                <a:srgbClr val="1CABE2">
                  <a:alpha val="69803"/>
                </a:srgbClr>
              </a:solidFill>
              <a:prstDash val="solid"/>
              <a:round/>
            </a:ln>
          </p:spPr>
          <p:txBody>
            <a:bodyPr/>
            <a:lstStyle/>
            <a:p/>
          </p:txBody>
        </p:sp>
        <p:sp>
          <p:nvSpPr>
            <p:cNvPr id="27" name="pl27"/>
            <p:cNvSpPr/>
            <p:nvPr/>
          </p:nvSpPr>
          <p:spPr>
            <a:xfrm>
              <a:off x="1122730" y="2243334"/>
              <a:ext cx="3432608" cy="347191"/>
            </a:xfrm>
            <a:custGeom>
              <a:avLst/>
              <a:pathLst>
                <a:path w="3432608" h="347191">
                  <a:moveTo>
                    <a:pt x="0" y="69438"/>
                  </a:moveTo>
                  <a:lnTo>
                    <a:pt x="686521" y="0"/>
                  </a:lnTo>
                  <a:lnTo>
                    <a:pt x="1373043" y="138876"/>
                  </a:lnTo>
                  <a:lnTo>
                    <a:pt x="2059565" y="347191"/>
                  </a:lnTo>
                  <a:lnTo>
                    <a:pt x="2746087" y="347191"/>
                  </a:lnTo>
                  <a:lnTo>
                    <a:pt x="3432608" y="138876"/>
                  </a:lnTo>
                </a:path>
              </a:pathLst>
            </a:custGeom>
            <a:ln w="27101" cap="flat">
              <a:solidFill>
                <a:srgbClr val="00833D">
                  <a:alpha val="69803"/>
                </a:srgbClr>
              </a:solidFill>
              <a:prstDash val="solid"/>
              <a:round/>
            </a:ln>
          </p:spPr>
          <p:txBody>
            <a:bodyPr/>
            <a:lstStyle/>
            <a:p/>
          </p:txBody>
        </p:sp>
        <p:sp>
          <p:nvSpPr>
            <p:cNvPr id="28" name="pl28"/>
            <p:cNvSpPr/>
            <p:nvPr/>
          </p:nvSpPr>
          <p:spPr>
            <a:xfrm>
              <a:off x="1122730" y="1826704"/>
              <a:ext cx="3432608" cy="763821"/>
            </a:xfrm>
            <a:custGeom>
              <a:avLst/>
              <a:pathLst>
                <a:path w="3432608" h="763821">
                  <a:moveTo>
                    <a:pt x="0" y="0"/>
                  </a:moveTo>
                  <a:lnTo>
                    <a:pt x="686521" y="416630"/>
                  </a:lnTo>
                  <a:lnTo>
                    <a:pt x="1373043" y="694383"/>
                  </a:lnTo>
                  <a:lnTo>
                    <a:pt x="2059565" y="763821"/>
                  </a:lnTo>
                  <a:lnTo>
                    <a:pt x="2746087" y="486068"/>
                  </a:lnTo>
                  <a:lnTo>
                    <a:pt x="3432608" y="208315"/>
                  </a:lnTo>
                </a:path>
              </a:pathLst>
            </a:custGeom>
            <a:ln w="27101" cap="flat">
              <a:solidFill>
                <a:srgbClr val="80BD41">
                  <a:alpha val="69803"/>
                </a:srgbClr>
              </a:solidFill>
              <a:prstDash val="solid"/>
              <a:round/>
            </a:ln>
          </p:spPr>
          <p:txBody>
            <a:bodyPr/>
            <a:lstStyle/>
            <a:p/>
          </p:txBody>
        </p:sp>
        <p:sp>
          <p:nvSpPr>
            <p:cNvPr id="29" name="pl29"/>
            <p:cNvSpPr/>
            <p:nvPr/>
          </p:nvSpPr>
          <p:spPr>
            <a:xfrm>
              <a:off x="1122730" y="1618389"/>
              <a:ext cx="3432608" cy="555506"/>
            </a:xfrm>
            <a:custGeom>
              <a:avLst/>
              <a:pathLst>
                <a:path w="3432608" h="555506">
                  <a:moveTo>
                    <a:pt x="0" y="0"/>
                  </a:moveTo>
                  <a:lnTo>
                    <a:pt x="686521" y="0"/>
                  </a:lnTo>
                  <a:lnTo>
                    <a:pt x="1373043" y="277753"/>
                  </a:lnTo>
                  <a:lnTo>
                    <a:pt x="2059565" y="277753"/>
                  </a:lnTo>
                  <a:lnTo>
                    <a:pt x="2746087" y="347191"/>
                  </a:lnTo>
                  <a:lnTo>
                    <a:pt x="3432608" y="555506"/>
                  </a:lnTo>
                </a:path>
              </a:pathLst>
            </a:custGeom>
            <a:ln w="27101" cap="flat">
              <a:solidFill>
                <a:srgbClr val="6A1E74">
                  <a:alpha val="69803"/>
                </a:srgbClr>
              </a:solidFill>
              <a:prstDash val="solid"/>
              <a:round/>
            </a:ln>
          </p:spPr>
          <p:txBody>
            <a:bodyPr/>
            <a:lstStyle/>
            <a:p/>
          </p:txBody>
        </p:sp>
        <p:sp>
          <p:nvSpPr>
            <p:cNvPr id="30" name="pl30"/>
            <p:cNvSpPr/>
            <p:nvPr/>
          </p:nvSpPr>
          <p:spPr>
            <a:xfrm>
              <a:off x="1122730" y="1479512"/>
              <a:ext cx="3432608" cy="486068"/>
            </a:xfrm>
            <a:custGeom>
              <a:avLst/>
              <a:pathLst>
                <a:path w="3432608" h="486068">
                  <a:moveTo>
                    <a:pt x="0" y="208315"/>
                  </a:moveTo>
                  <a:lnTo>
                    <a:pt x="686521" y="138876"/>
                  </a:lnTo>
                  <a:lnTo>
                    <a:pt x="1373043" y="486068"/>
                  </a:lnTo>
                  <a:lnTo>
                    <a:pt x="2059565" y="416630"/>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2798841"/>
              <a:ext cx="3432608" cy="208315"/>
            </a:xfrm>
            <a:custGeom>
              <a:avLst/>
              <a:pathLst>
                <a:path w="3432608" h="208315">
                  <a:moveTo>
                    <a:pt x="0" y="138876"/>
                  </a:moveTo>
                  <a:lnTo>
                    <a:pt x="686521" y="0"/>
                  </a:lnTo>
                  <a:lnTo>
                    <a:pt x="1373043" y="208315"/>
                  </a:lnTo>
                  <a:lnTo>
                    <a:pt x="2059565" y="208315"/>
                  </a:lnTo>
                  <a:lnTo>
                    <a:pt x="2746087" y="138876"/>
                  </a:lnTo>
                  <a:lnTo>
                    <a:pt x="3432608" y="208315"/>
                  </a:lnTo>
                </a:path>
              </a:pathLst>
            </a:custGeom>
            <a:ln w="27101" cap="flat">
              <a:solidFill>
                <a:srgbClr val="F26A21">
                  <a:alpha val="69803"/>
                </a:srgbClr>
              </a:solidFill>
              <a:prstDash val="solid"/>
              <a:round/>
            </a:ln>
          </p:spPr>
          <p:txBody>
            <a:bodyPr/>
            <a:lstStyle/>
            <a:p/>
          </p:txBody>
        </p:sp>
        <p:sp>
          <p:nvSpPr>
            <p:cNvPr id="32" name="pl32"/>
            <p:cNvSpPr/>
            <p:nvPr/>
          </p:nvSpPr>
          <p:spPr>
            <a:xfrm>
              <a:off x="1122730" y="2798841"/>
              <a:ext cx="3432608" cy="208315"/>
            </a:xfrm>
            <a:custGeom>
              <a:avLst/>
              <a:pathLst>
                <a:path w="3432608" h="208315">
                  <a:moveTo>
                    <a:pt x="0" y="138876"/>
                  </a:moveTo>
                  <a:lnTo>
                    <a:pt x="686521" y="0"/>
                  </a:lnTo>
                  <a:lnTo>
                    <a:pt x="1373043" y="208315"/>
                  </a:lnTo>
                  <a:lnTo>
                    <a:pt x="2059565" y="208315"/>
                  </a:lnTo>
                  <a:lnTo>
                    <a:pt x="2746087" y="138876"/>
                  </a:lnTo>
                  <a:lnTo>
                    <a:pt x="3432608" y="208315"/>
                  </a:lnTo>
                </a:path>
              </a:pathLst>
            </a:custGeom>
            <a:ln w="65043" cap="flat">
              <a:solidFill>
                <a:srgbClr val="000000">
                  <a:alpha val="100000"/>
                </a:srgbClr>
              </a:solidFill>
              <a:prstDash val="solid"/>
              <a:round/>
            </a:ln>
          </p:spPr>
          <p:txBody>
            <a:bodyPr/>
            <a:lstStyle/>
            <a:p/>
          </p:txBody>
        </p:sp>
        <p:sp>
          <p:nvSpPr>
            <p:cNvPr id="33" name="pl33"/>
            <p:cNvSpPr/>
            <p:nvPr/>
          </p:nvSpPr>
          <p:spPr>
            <a:xfrm>
              <a:off x="1122730" y="2798841"/>
              <a:ext cx="3432608" cy="208315"/>
            </a:xfrm>
            <a:custGeom>
              <a:avLst/>
              <a:pathLst>
                <a:path w="3432608" h="208315">
                  <a:moveTo>
                    <a:pt x="0" y="138876"/>
                  </a:moveTo>
                  <a:lnTo>
                    <a:pt x="686521" y="0"/>
                  </a:lnTo>
                  <a:lnTo>
                    <a:pt x="1373043" y="208315"/>
                  </a:lnTo>
                  <a:lnTo>
                    <a:pt x="2059565" y="208315"/>
                  </a:lnTo>
                  <a:lnTo>
                    <a:pt x="2746087" y="138876"/>
                  </a:lnTo>
                  <a:lnTo>
                    <a:pt x="3432608" y="208315"/>
                  </a:lnTo>
                </a:path>
              </a:pathLst>
            </a:custGeom>
            <a:ln w="40651" cap="flat">
              <a:solidFill>
                <a:srgbClr val="F26A21">
                  <a:alpha val="100000"/>
                </a:srgbClr>
              </a:solidFill>
              <a:prstDash val="solid"/>
              <a:round/>
            </a:ln>
          </p:spPr>
          <p:txBody>
            <a:bodyPr/>
            <a:lstStyle/>
            <a:p/>
          </p:txBody>
        </p:sp>
        <p:sp>
          <p:nvSpPr>
            <p:cNvPr id="34" name="tx34"/>
            <p:cNvSpPr/>
            <p:nvPr/>
          </p:nvSpPr>
          <p:spPr>
            <a:xfrm>
              <a:off x="1062441" y="2765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 name="tx35"/>
            <p:cNvSpPr/>
            <p:nvPr/>
          </p:nvSpPr>
          <p:spPr>
            <a:xfrm>
              <a:off x="1748963" y="26278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 name="tx36"/>
            <p:cNvSpPr/>
            <p:nvPr/>
          </p:nvSpPr>
          <p:spPr>
            <a:xfrm>
              <a:off x="2435484" y="2834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 name="tx37"/>
            <p:cNvSpPr/>
            <p:nvPr/>
          </p:nvSpPr>
          <p:spPr>
            <a:xfrm>
              <a:off x="3122006" y="2834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 name="tx38"/>
            <p:cNvSpPr/>
            <p:nvPr/>
          </p:nvSpPr>
          <p:spPr>
            <a:xfrm>
              <a:off x="3808528" y="2765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 name="tx39"/>
            <p:cNvSpPr/>
            <p:nvPr/>
          </p:nvSpPr>
          <p:spPr>
            <a:xfrm>
              <a:off x="4495050" y="2834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8" name="pl58"/>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27723" y="471005"/>
              <a:ext cx="242262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WCAR, 2018-2023</a:t>
              </a:r>
            </a:p>
          </p:txBody>
        </p:sp>
        <p:sp>
          <p:nvSpPr>
            <p:cNvPr id="68" name="pl68"/>
            <p:cNvSpPr/>
            <p:nvPr/>
          </p:nvSpPr>
          <p:spPr>
            <a:xfrm>
              <a:off x="5228952" y="3354347"/>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42850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502658"/>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89142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96558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228952" y="1039736"/>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9" name="pl79"/>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400582" y="1965580"/>
              <a:ext cx="3432608" cy="1666520"/>
            </a:xfrm>
            <a:custGeom>
              <a:avLst/>
              <a:pathLst>
                <a:path w="3432608" h="1666520">
                  <a:moveTo>
                    <a:pt x="0" y="0"/>
                  </a:moveTo>
                  <a:lnTo>
                    <a:pt x="686521" y="0"/>
                  </a:lnTo>
                  <a:lnTo>
                    <a:pt x="1373043" y="370337"/>
                  </a:lnTo>
                  <a:lnTo>
                    <a:pt x="2059565" y="1666520"/>
                  </a:lnTo>
                  <a:lnTo>
                    <a:pt x="2746087" y="370337"/>
                  </a:lnTo>
                  <a:lnTo>
                    <a:pt x="3432608" y="1111013"/>
                  </a:lnTo>
                </a:path>
              </a:pathLst>
            </a:custGeom>
            <a:ln w="27101" cap="flat">
              <a:solidFill>
                <a:srgbClr val="0058AB">
                  <a:alpha val="69803"/>
                </a:srgbClr>
              </a:solidFill>
              <a:prstDash val="solid"/>
              <a:round/>
            </a:ln>
          </p:spPr>
          <p:txBody>
            <a:bodyPr/>
            <a:lstStyle/>
            <a:p/>
          </p:txBody>
        </p:sp>
        <p:sp>
          <p:nvSpPr>
            <p:cNvPr id="86" name="pl86"/>
            <p:cNvSpPr/>
            <p:nvPr/>
          </p:nvSpPr>
          <p:spPr>
            <a:xfrm>
              <a:off x="5400582" y="1965580"/>
              <a:ext cx="3432608" cy="370337"/>
            </a:xfrm>
            <a:custGeom>
              <a:avLst/>
              <a:pathLst>
                <a:path w="3432608" h="370337">
                  <a:moveTo>
                    <a:pt x="0" y="185168"/>
                  </a:moveTo>
                  <a:lnTo>
                    <a:pt x="686521" y="0"/>
                  </a:lnTo>
                  <a:lnTo>
                    <a:pt x="1373043" y="370337"/>
                  </a:lnTo>
                  <a:lnTo>
                    <a:pt x="2059565" y="370337"/>
                  </a:lnTo>
                  <a:lnTo>
                    <a:pt x="2746087" y="0"/>
                  </a:lnTo>
                  <a:lnTo>
                    <a:pt x="3432608" y="0"/>
                  </a:lnTo>
                </a:path>
              </a:pathLst>
            </a:custGeom>
            <a:ln w="27101" cap="flat">
              <a:solidFill>
                <a:srgbClr val="1CABE2">
                  <a:alpha val="69803"/>
                </a:srgbClr>
              </a:solidFill>
              <a:prstDash val="solid"/>
              <a:round/>
            </a:ln>
          </p:spPr>
          <p:txBody>
            <a:bodyPr/>
            <a:lstStyle/>
            <a:p/>
          </p:txBody>
        </p:sp>
        <p:sp>
          <p:nvSpPr>
            <p:cNvPr id="87" name="pl87"/>
            <p:cNvSpPr/>
            <p:nvPr/>
          </p:nvSpPr>
          <p:spPr>
            <a:xfrm>
              <a:off x="5400582" y="1965580"/>
              <a:ext cx="3432608" cy="925844"/>
            </a:xfrm>
            <a:custGeom>
              <a:avLst/>
              <a:pathLst>
                <a:path w="3432608" h="925844">
                  <a:moveTo>
                    <a:pt x="0" y="185168"/>
                  </a:moveTo>
                  <a:lnTo>
                    <a:pt x="686521" y="0"/>
                  </a:lnTo>
                  <a:lnTo>
                    <a:pt x="1373043" y="370337"/>
                  </a:lnTo>
                  <a:lnTo>
                    <a:pt x="2059565" y="925844"/>
                  </a:lnTo>
                  <a:lnTo>
                    <a:pt x="2746087" y="925844"/>
                  </a:lnTo>
                  <a:lnTo>
                    <a:pt x="3432608" y="370337"/>
                  </a:lnTo>
                </a:path>
              </a:pathLst>
            </a:custGeom>
            <a:ln w="27101" cap="flat">
              <a:solidFill>
                <a:srgbClr val="00833D">
                  <a:alpha val="69803"/>
                </a:srgbClr>
              </a:solidFill>
              <a:prstDash val="solid"/>
              <a:round/>
            </a:ln>
          </p:spPr>
          <p:txBody>
            <a:bodyPr/>
            <a:lstStyle/>
            <a:p/>
          </p:txBody>
        </p:sp>
        <p:sp>
          <p:nvSpPr>
            <p:cNvPr id="88" name="pl88"/>
            <p:cNvSpPr/>
            <p:nvPr/>
          </p:nvSpPr>
          <p:spPr>
            <a:xfrm>
              <a:off x="5400582" y="854567"/>
              <a:ext cx="3432608" cy="2036858"/>
            </a:xfrm>
            <a:custGeom>
              <a:avLst/>
              <a:pathLst>
                <a:path w="3432608" h="2036858">
                  <a:moveTo>
                    <a:pt x="0" y="0"/>
                  </a:moveTo>
                  <a:lnTo>
                    <a:pt x="686521" y="1111013"/>
                  </a:lnTo>
                  <a:lnTo>
                    <a:pt x="1373043" y="1851689"/>
                  </a:lnTo>
                  <a:lnTo>
                    <a:pt x="2059565" y="2036858"/>
                  </a:lnTo>
                  <a:lnTo>
                    <a:pt x="2746087" y="1296182"/>
                  </a:lnTo>
                  <a:lnTo>
                    <a:pt x="3432608" y="555506"/>
                  </a:lnTo>
                </a:path>
              </a:pathLst>
            </a:custGeom>
            <a:ln w="27101" cap="flat">
              <a:solidFill>
                <a:srgbClr val="80BD41">
                  <a:alpha val="69803"/>
                </a:srgbClr>
              </a:solidFill>
              <a:prstDash val="solid"/>
              <a:round/>
            </a:ln>
          </p:spPr>
          <p:txBody>
            <a:bodyPr/>
            <a:lstStyle/>
            <a:p/>
          </p:txBody>
        </p:sp>
        <p:sp>
          <p:nvSpPr>
            <p:cNvPr id="89" name="pl89"/>
            <p:cNvSpPr/>
            <p:nvPr/>
          </p:nvSpPr>
          <p:spPr>
            <a:xfrm>
              <a:off x="5400582" y="1965580"/>
              <a:ext cx="3432608" cy="1481351"/>
            </a:xfrm>
            <a:custGeom>
              <a:avLst/>
              <a:pathLst>
                <a:path w="3432608" h="1481351">
                  <a:moveTo>
                    <a:pt x="0" y="0"/>
                  </a:moveTo>
                  <a:lnTo>
                    <a:pt x="686521" y="0"/>
                  </a:lnTo>
                  <a:lnTo>
                    <a:pt x="1373043" y="740675"/>
                  </a:lnTo>
                  <a:lnTo>
                    <a:pt x="2059565" y="740675"/>
                  </a:lnTo>
                  <a:lnTo>
                    <a:pt x="2746087" y="925844"/>
                  </a:lnTo>
                  <a:lnTo>
                    <a:pt x="3432608" y="1481351"/>
                  </a:lnTo>
                </a:path>
              </a:pathLst>
            </a:custGeom>
            <a:ln w="27101" cap="flat">
              <a:solidFill>
                <a:srgbClr val="6A1E74">
                  <a:alpha val="69803"/>
                </a:srgbClr>
              </a:solidFill>
              <a:prstDash val="solid"/>
              <a:round/>
            </a:ln>
          </p:spPr>
          <p:txBody>
            <a:bodyPr/>
            <a:lstStyle/>
            <a:p/>
          </p:txBody>
        </p:sp>
        <p:sp>
          <p:nvSpPr>
            <p:cNvPr id="90" name="pl90"/>
            <p:cNvSpPr/>
            <p:nvPr/>
          </p:nvSpPr>
          <p:spPr>
            <a:xfrm>
              <a:off x="5400582" y="1595243"/>
              <a:ext cx="3432608" cy="1296182"/>
            </a:xfrm>
            <a:custGeom>
              <a:avLst/>
              <a:pathLst>
                <a:path w="3432608" h="1296182">
                  <a:moveTo>
                    <a:pt x="0" y="555506"/>
                  </a:moveTo>
                  <a:lnTo>
                    <a:pt x="686521" y="370337"/>
                  </a:lnTo>
                  <a:lnTo>
                    <a:pt x="1373043" y="1296182"/>
                  </a:lnTo>
                  <a:lnTo>
                    <a:pt x="2059565" y="1111013"/>
                  </a:lnTo>
                  <a:lnTo>
                    <a:pt x="2746087" y="0"/>
                  </a:lnTo>
                  <a:lnTo>
                    <a:pt x="3432608" y="185168"/>
                  </a:lnTo>
                </a:path>
              </a:pathLst>
            </a:custGeom>
            <a:ln w="27101" cap="flat">
              <a:solidFill>
                <a:srgbClr val="E2231A">
                  <a:alpha val="69803"/>
                </a:srgbClr>
              </a:solidFill>
              <a:prstDash val="solid"/>
              <a:round/>
            </a:ln>
          </p:spPr>
          <p:txBody>
            <a:bodyPr/>
            <a:lstStyle/>
            <a:p/>
          </p:txBody>
        </p:sp>
        <p:sp>
          <p:nvSpPr>
            <p:cNvPr id="91" name="pl91"/>
            <p:cNvSpPr/>
            <p:nvPr/>
          </p:nvSpPr>
          <p:spPr>
            <a:xfrm>
              <a:off x="5400582" y="1965580"/>
              <a:ext cx="3432608" cy="555506"/>
            </a:xfrm>
            <a:custGeom>
              <a:avLst/>
              <a:pathLst>
                <a:path w="3432608" h="555506">
                  <a:moveTo>
                    <a:pt x="0" y="370337"/>
                  </a:moveTo>
                  <a:lnTo>
                    <a:pt x="686521" y="0"/>
                  </a:lnTo>
                  <a:lnTo>
                    <a:pt x="1373043" y="555506"/>
                  </a:lnTo>
                  <a:lnTo>
                    <a:pt x="2059565" y="555506"/>
                  </a:lnTo>
                  <a:lnTo>
                    <a:pt x="2746087" y="370337"/>
                  </a:lnTo>
                  <a:lnTo>
                    <a:pt x="3432608" y="555506"/>
                  </a:lnTo>
                </a:path>
              </a:pathLst>
            </a:custGeom>
            <a:ln w="27101" cap="flat">
              <a:solidFill>
                <a:srgbClr val="F26A21">
                  <a:alpha val="69803"/>
                </a:srgbClr>
              </a:solidFill>
              <a:prstDash val="solid"/>
              <a:round/>
            </a:ln>
          </p:spPr>
          <p:txBody>
            <a:bodyPr/>
            <a:lstStyle/>
            <a:p/>
          </p:txBody>
        </p:sp>
        <p:sp>
          <p:nvSpPr>
            <p:cNvPr id="92" name="pl92"/>
            <p:cNvSpPr/>
            <p:nvPr/>
          </p:nvSpPr>
          <p:spPr>
            <a:xfrm>
              <a:off x="5400582" y="1965580"/>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3" name="pl93"/>
            <p:cNvSpPr/>
            <p:nvPr/>
          </p:nvSpPr>
          <p:spPr>
            <a:xfrm>
              <a:off x="5400582" y="1965580"/>
              <a:ext cx="3432608" cy="555506"/>
            </a:xfrm>
            <a:custGeom>
              <a:avLst/>
              <a:pathLst>
                <a:path w="3432608" h="555506">
                  <a:moveTo>
                    <a:pt x="0" y="370337"/>
                  </a:moveTo>
                  <a:lnTo>
                    <a:pt x="686521" y="0"/>
                  </a:lnTo>
                  <a:lnTo>
                    <a:pt x="1373043" y="555506"/>
                  </a:lnTo>
                  <a:lnTo>
                    <a:pt x="2059565" y="555506"/>
                  </a:lnTo>
                  <a:lnTo>
                    <a:pt x="2746087" y="370337"/>
                  </a:lnTo>
                  <a:lnTo>
                    <a:pt x="3432608" y="555506"/>
                  </a:lnTo>
                </a:path>
              </a:pathLst>
            </a:custGeom>
            <a:ln w="65043" cap="flat">
              <a:solidFill>
                <a:srgbClr val="000000">
                  <a:alpha val="100000"/>
                </a:srgbClr>
              </a:solidFill>
              <a:prstDash val="solid"/>
              <a:round/>
            </a:ln>
          </p:spPr>
          <p:txBody>
            <a:bodyPr/>
            <a:lstStyle/>
            <a:p/>
          </p:txBody>
        </p:sp>
        <p:sp>
          <p:nvSpPr>
            <p:cNvPr id="94" name="pl94"/>
            <p:cNvSpPr/>
            <p:nvPr/>
          </p:nvSpPr>
          <p:spPr>
            <a:xfrm>
              <a:off x="5400582" y="1965580"/>
              <a:ext cx="3432608" cy="555506"/>
            </a:xfrm>
            <a:custGeom>
              <a:avLst/>
              <a:pathLst>
                <a:path w="3432608" h="555506">
                  <a:moveTo>
                    <a:pt x="0" y="370337"/>
                  </a:moveTo>
                  <a:lnTo>
                    <a:pt x="686521" y="0"/>
                  </a:lnTo>
                  <a:lnTo>
                    <a:pt x="1373043" y="555506"/>
                  </a:lnTo>
                  <a:lnTo>
                    <a:pt x="2059565" y="555506"/>
                  </a:lnTo>
                  <a:lnTo>
                    <a:pt x="2746087" y="370337"/>
                  </a:lnTo>
                  <a:lnTo>
                    <a:pt x="3432608" y="555506"/>
                  </a:lnTo>
                </a:path>
              </a:pathLst>
            </a:custGeom>
            <a:ln w="40651" cap="flat">
              <a:solidFill>
                <a:srgbClr val="F26A21">
                  <a:alpha val="100000"/>
                </a:srgbClr>
              </a:solidFill>
              <a:prstDash val="solid"/>
              <a:round/>
            </a:ln>
          </p:spPr>
          <p:txBody>
            <a:bodyPr/>
            <a:lstStyle/>
            <a:p/>
          </p:txBody>
        </p:sp>
        <p:sp>
          <p:nvSpPr>
            <p:cNvPr id="95" name="tx95"/>
            <p:cNvSpPr/>
            <p:nvPr/>
          </p:nvSpPr>
          <p:spPr>
            <a:xfrm>
              <a:off x="5352387" y="21571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6" name="tx96"/>
            <p:cNvSpPr/>
            <p:nvPr/>
          </p:nvSpPr>
          <p:spPr>
            <a:xfrm>
              <a:off x="6056959" y="17854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6725431" y="234091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8" name="tx98"/>
            <p:cNvSpPr/>
            <p:nvPr/>
          </p:nvSpPr>
          <p:spPr>
            <a:xfrm>
              <a:off x="7411953" y="234091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9" name="tx99"/>
            <p:cNvSpPr/>
            <p:nvPr/>
          </p:nvSpPr>
          <p:spPr>
            <a:xfrm>
              <a:off x="8098474" y="21571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0" name="tx100"/>
            <p:cNvSpPr/>
            <p:nvPr/>
          </p:nvSpPr>
          <p:spPr>
            <a:xfrm>
              <a:off x="8784996" y="234091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1" name="tx101"/>
            <p:cNvSpPr/>
            <p:nvPr/>
          </p:nvSpPr>
          <p:spPr>
            <a:xfrm>
              <a:off x="5042106" y="284108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088627" y="191346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88627" y="98939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5" name="tx105"/>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3" name="pl113"/>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4" name="pl114"/>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6" name="pl116"/>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7" name="pl117"/>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8" name="pl118"/>
            <p:cNvSpPr/>
            <p:nvPr/>
          </p:nvSpPr>
          <p:spPr>
            <a:xfrm>
              <a:off x="7904942" y="4638839"/>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119" name="tx119"/>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5" name="tx125"/>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5321089" y="471005"/>
              <a:ext cx="35915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WCAR</a:t>
              </a:r>
            </a:p>
          </p:txBody>
        </p:sp>
        <p:sp>
          <p:nvSpPr>
            <p:cNvPr id="127" name="pl127"/>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8" name="pl128"/>
            <p:cNvSpPr/>
            <p:nvPr/>
          </p:nvSpPr>
          <p:spPr>
            <a:xfrm>
              <a:off x="216852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387121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57390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27659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897928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01986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2255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42524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12793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793155"/>
              <a:ext cx="6640489" cy="194233"/>
            </a:xfrm>
            <a:prstGeom prst="rect">
              <a:avLst/>
            </a:prstGeom>
            <a:solidFill>
              <a:srgbClr val="F26A21">
                <a:alpha val="80000"/>
              </a:srgbClr>
            </a:solidFill>
          </p:spPr>
          <p:txBody>
            <a:bodyPr/>
            <a:lstStyle/>
            <a:p/>
          </p:txBody>
        </p:sp>
        <p:sp>
          <p:nvSpPr>
            <p:cNvPr id="141" name="rc141"/>
            <p:cNvSpPr/>
            <p:nvPr/>
          </p:nvSpPr>
          <p:spPr>
            <a:xfrm>
              <a:off x="1317178" y="5482382"/>
              <a:ext cx="7321564" cy="194233"/>
            </a:xfrm>
            <a:prstGeom prst="rect">
              <a:avLst/>
            </a:prstGeom>
            <a:solidFill>
              <a:srgbClr val="F26A21">
                <a:alpha val="80000"/>
              </a:srgbClr>
            </a:solidFill>
          </p:spPr>
          <p:txBody>
            <a:bodyPr/>
            <a:lstStyle/>
            <a:p/>
          </p:txBody>
        </p:sp>
        <p:sp>
          <p:nvSpPr>
            <p:cNvPr id="142" name="tx142"/>
            <p:cNvSpPr/>
            <p:nvPr/>
          </p:nvSpPr>
          <p:spPr>
            <a:xfrm>
              <a:off x="8033016" y="58497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43" name="tx143"/>
            <p:cNvSpPr/>
            <p:nvPr/>
          </p:nvSpPr>
          <p:spPr>
            <a:xfrm>
              <a:off x="8714092" y="553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44" name="tx144"/>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942173"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8" name="tx148"/>
            <p:cNvSpPr/>
            <p:nvPr/>
          </p:nvSpPr>
          <p:spPr>
            <a:xfrm>
              <a:off x="4644863"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9" name="tx149"/>
            <p:cNvSpPr/>
            <p:nvPr/>
          </p:nvSpPr>
          <p:spPr>
            <a:xfrm>
              <a:off x="6347552"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50" name="tx150"/>
            <p:cNvSpPr/>
            <p:nvPr/>
          </p:nvSpPr>
          <p:spPr>
            <a:xfrm>
              <a:off x="8050242"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51" name="tx151"/>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52" name="tx152"/>
            <p:cNvSpPr/>
            <p:nvPr/>
          </p:nvSpPr>
          <p:spPr>
            <a:xfrm>
              <a:off x="951100" y="5222938"/>
              <a:ext cx="365953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WCAR, 2019 and 2023</a:t>
              </a:r>
            </a:p>
          </p:txBody>
        </p:sp>
        <p:sp>
          <p:nvSpPr>
            <p:cNvPr id="153" name="tx15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4" name="tx15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WCAR ranked number 7 out of 7 UNICEF regions, with DTP3 coverage of 69%.
DTP3 coverage (69%) was 3 percentage points lower than in 2019 (72%).
This equates to 6,341,000 undervaccinated children in 2023 compared to 5,367,000 undervaccinated children in 2019.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59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13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068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722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7377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33086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25740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1839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951100" y="11050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3" name="pl23"/>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2" name="rc32"/>
            <p:cNvSpPr/>
            <p:nvPr/>
          </p:nvSpPr>
          <p:spPr>
            <a:xfrm>
              <a:off x="1296273" y="3630281"/>
              <a:ext cx="259963" cy="412908"/>
            </a:xfrm>
            <a:prstGeom prst="rect">
              <a:avLst/>
            </a:prstGeom>
            <a:solidFill>
              <a:srgbClr val="80BD41">
                <a:alpha val="100000"/>
              </a:srgbClr>
            </a:solidFill>
          </p:spPr>
          <p:txBody>
            <a:bodyPr/>
            <a:lstStyle/>
            <a:p/>
          </p:txBody>
        </p:sp>
        <p:sp>
          <p:nvSpPr>
            <p:cNvPr id="33" name="rc33"/>
            <p:cNvSpPr/>
            <p:nvPr/>
          </p:nvSpPr>
          <p:spPr>
            <a:xfrm>
              <a:off x="1296273" y="3070209"/>
              <a:ext cx="259963" cy="560072"/>
            </a:xfrm>
            <a:prstGeom prst="rect">
              <a:avLst/>
            </a:prstGeom>
            <a:solidFill>
              <a:srgbClr val="1CABE2">
                <a:alpha val="100000"/>
              </a:srgbClr>
            </a:solidFill>
          </p:spPr>
          <p:txBody>
            <a:bodyPr/>
            <a:lstStyle/>
            <a:p/>
          </p:txBody>
        </p:sp>
        <p:sp>
          <p:nvSpPr>
            <p:cNvPr id="34" name="rc34"/>
            <p:cNvSpPr/>
            <p:nvPr/>
          </p:nvSpPr>
          <p:spPr>
            <a:xfrm>
              <a:off x="1585121" y="3641283"/>
              <a:ext cx="259963" cy="401906"/>
            </a:xfrm>
            <a:prstGeom prst="rect">
              <a:avLst/>
            </a:prstGeom>
            <a:solidFill>
              <a:srgbClr val="80BD41">
                <a:alpha val="100000"/>
              </a:srgbClr>
            </a:solidFill>
          </p:spPr>
          <p:txBody>
            <a:bodyPr/>
            <a:lstStyle/>
            <a:p/>
          </p:txBody>
        </p:sp>
        <p:sp>
          <p:nvSpPr>
            <p:cNvPr id="35" name="rc35"/>
            <p:cNvSpPr/>
            <p:nvPr/>
          </p:nvSpPr>
          <p:spPr>
            <a:xfrm>
              <a:off x="1585121" y="3044252"/>
              <a:ext cx="259963" cy="597031"/>
            </a:xfrm>
            <a:prstGeom prst="rect">
              <a:avLst/>
            </a:prstGeom>
            <a:solidFill>
              <a:srgbClr val="1CABE2">
                <a:alpha val="100000"/>
              </a:srgbClr>
            </a:solidFill>
          </p:spPr>
          <p:txBody>
            <a:bodyPr/>
            <a:lstStyle/>
            <a:p/>
          </p:txBody>
        </p:sp>
        <p:sp>
          <p:nvSpPr>
            <p:cNvPr id="36" name="rc36"/>
            <p:cNvSpPr/>
            <p:nvPr/>
          </p:nvSpPr>
          <p:spPr>
            <a:xfrm>
              <a:off x="1873969" y="3610083"/>
              <a:ext cx="259963" cy="433106"/>
            </a:xfrm>
            <a:prstGeom prst="rect">
              <a:avLst/>
            </a:prstGeom>
            <a:solidFill>
              <a:srgbClr val="80BD41">
                <a:alpha val="100000"/>
              </a:srgbClr>
            </a:solidFill>
          </p:spPr>
          <p:txBody>
            <a:bodyPr/>
            <a:lstStyle/>
            <a:p/>
          </p:txBody>
        </p:sp>
        <p:sp>
          <p:nvSpPr>
            <p:cNvPr id="37" name="rc37"/>
            <p:cNvSpPr/>
            <p:nvPr/>
          </p:nvSpPr>
          <p:spPr>
            <a:xfrm>
              <a:off x="1873969" y="3019420"/>
              <a:ext cx="259963" cy="590663"/>
            </a:xfrm>
            <a:prstGeom prst="rect">
              <a:avLst/>
            </a:prstGeom>
            <a:solidFill>
              <a:srgbClr val="1CABE2">
                <a:alpha val="100000"/>
              </a:srgbClr>
            </a:solidFill>
          </p:spPr>
          <p:txBody>
            <a:bodyPr/>
            <a:lstStyle/>
            <a:p/>
          </p:txBody>
        </p:sp>
        <p:sp>
          <p:nvSpPr>
            <p:cNvPr id="38" name="rc38"/>
            <p:cNvSpPr/>
            <p:nvPr/>
          </p:nvSpPr>
          <p:spPr>
            <a:xfrm>
              <a:off x="2162817" y="3560807"/>
              <a:ext cx="259963" cy="482382"/>
            </a:xfrm>
            <a:prstGeom prst="rect">
              <a:avLst/>
            </a:prstGeom>
            <a:solidFill>
              <a:srgbClr val="80BD41">
                <a:alpha val="100000"/>
              </a:srgbClr>
            </a:solidFill>
          </p:spPr>
          <p:txBody>
            <a:bodyPr/>
            <a:lstStyle/>
            <a:p/>
          </p:txBody>
        </p:sp>
        <p:sp>
          <p:nvSpPr>
            <p:cNvPr id="39" name="rc39"/>
            <p:cNvSpPr/>
            <p:nvPr/>
          </p:nvSpPr>
          <p:spPr>
            <a:xfrm>
              <a:off x="2162817" y="2993042"/>
              <a:ext cx="259963" cy="567765"/>
            </a:xfrm>
            <a:prstGeom prst="rect">
              <a:avLst/>
            </a:prstGeom>
            <a:solidFill>
              <a:srgbClr val="1CABE2">
                <a:alpha val="100000"/>
              </a:srgbClr>
            </a:solidFill>
          </p:spPr>
          <p:txBody>
            <a:bodyPr/>
            <a:lstStyle/>
            <a:p/>
          </p:txBody>
        </p:sp>
        <p:sp>
          <p:nvSpPr>
            <p:cNvPr id="40" name="rc40"/>
            <p:cNvSpPr/>
            <p:nvPr/>
          </p:nvSpPr>
          <p:spPr>
            <a:xfrm>
              <a:off x="2451665" y="3498814"/>
              <a:ext cx="259963" cy="544375"/>
            </a:xfrm>
            <a:prstGeom prst="rect">
              <a:avLst/>
            </a:prstGeom>
            <a:solidFill>
              <a:srgbClr val="80BD41">
                <a:alpha val="100000"/>
              </a:srgbClr>
            </a:solidFill>
          </p:spPr>
          <p:txBody>
            <a:bodyPr/>
            <a:lstStyle/>
            <a:p/>
          </p:txBody>
        </p:sp>
        <p:sp>
          <p:nvSpPr>
            <p:cNvPr id="41" name="rc41"/>
            <p:cNvSpPr/>
            <p:nvPr/>
          </p:nvSpPr>
          <p:spPr>
            <a:xfrm>
              <a:off x="2451665" y="2967390"/>
              <a:ext cx="259963" cy="531424"/>
            </a:xfrm>
            <a:prstGeom prst="rect">
              <a:avLst/>
            </a:prstGeom>
            <a:solidFill>
              <a:srgbClr val="1CABE2">
                <a:alpha val="100000"/>
              </a:srgbClr>
            </a:solidFill>
          </p:spPr>
          <p:txBody>
            <a:bodyPr/>
            <a:lstStyle/>
            <a:p/>
          </p:txBody>
        </p:sp>
        <p:sp>
          <p:nvSpPr>
            <p:cNvPr id="42" name="rc42"/>
            <p:cNvSpPr/>
            <p:nvPr/>
          </p:nvSpPr>
          <p:spPr>
            <a:xfrm>
              <a:off x="2740513" y="3438469"/>
              <a:ext cx="259963" cy="604721"/>
            </a:xfrm>
            <a:prstGeom prst="rect">
              <a:avLst/>
            </a:prstGeom>
            <a:solidFill>
              <a:srgbClr val="80BD41">
                <a:alpha val="100000"/>
              </a:srgbClr>
            </a:solidFill>
          </p:spPr>
          <p:txBody>
            <a:bodyPr/>
            <a:lstStyle/>
            <a:p/>
          </p:txBody>
        </p:sp>
        <p:sp>
          <p:nvSpPr>
            <p:cNvPr id="43" name="rc43"/>
            <p:cNvSpPr/>
            <p:nvPr/>
          </p:nvSpPr>
          <p:spPr>
            <a:xfrm>
              <a:off x="2740513" y="2936470"/>
              <a:ext cx="259963" cy="501998"/>
            </a:xfrm>
            <a:prstGeom prst="rect">
              <a:avLst/>
            </a:prstGeom>
            <a:solidFill>
              <a:srgbClr val="1CABE2">
                <a:alpha val="100000"/>
              </a:srgbClr>
            </a:solidFill>
          </p:spPr>
          <p:txBody>
            <a:bodyPr/>
            <a:lstStyle/>
            <a:p/>
          </p:txBody>
        </p:sp>
        <p:sp>
          <p:nvSpPr>
            <p:cNvPr id="44" name="rc44"/>
            <p:cNvSpPr/>
            <p:nvPr/>
          </p:nvSpPr>
          <p:spPr>
            <a:xfrm>
              <a:off x="3029361" y="3385872"/>
              <a:ext cx="259963" cy="657317"/>
            </a:xfrm>
            <a:prstGeom prst="rect">
              <a:avLst/>
            </a:prstGeom>
            <a:solidFill>
              <a:srgbClr val="80BD41">
                <a:alpha val="100000"/>
              </a:srgbClr>
            </a:solidFill>
          </p:spPr>
          <p:txBody>
            <a:bodyPr/>
            <a:lstStyle/>
            <a:p/>
          </p:txBody>
        </p:sp>
        <p:sp>
          <p:nvSpPr>
            <p:cNvPr id="45" name="rc45"/>
            <p:cNvSpPr/>
            <p:nvPr/>
          </p:nvSpPr>
          <p:spPr>
            <a:xfrm>
              <a:off x="3029361" y="2906141"/>
              <a:ext cx="259963" cy="479731"/>
            </a:xfrm>
            <a:prstGeom prst="rect">
              <a:avLst/>
            </a:prstGeom>
            <a:solidFill>
              <a:srgbClr val="1CABE2">
                <a:alpha val="100000"/>
              </a:srgbClr>
            </a:solidFill>
          </p:spPr>
          <p:txBody>
            <a:bodyPr/>
            <a:lstStyle/>
            <a:p/>
          </p:txBody>
        </p:sp>
        <p:sp>
          <p:nvSpPr>
            <p:cNvPr id="46" name="rc46"/>
            <p:cNvSpPr/>
            <p:nvPr/>
          </p:nvSpPr>
          <p:spPr>
            <a:xfrm>
              <a:off x="3318209" y="3344851"/>
              <a:ext cx="259963" cy="698338"/>
            </a:xfrm>
            <a:prstGeom prst="rect">
              <a:avLst/>
            </a:prstGeom>
            <a:solidFill>
              <a:srgbClr val="80BD41">
                <a:alpha val="100000"/>
              </a:srgbClr>
            </a:solidFill>
          </p:spPr>
          <p:txBody>
            <a:bodyPr/>
            <a:lstStyle/>
            <a:p/>
          </p:txBody>
        </p:sp>
        <p:sp>
          <p:nvSpPr>
            <p:cNvPr id="47" name="rc47"/>
            <p:cNvSpPr/>
            <p:nvPr/>
          </p:nvSpPr>
          <p:spPr>
            <a:xfrm>
              <a:off x="3318209" y="2878398"/>
              <a:ext cx="259963" cy="466452"/>
            </a:xfrm>
            <a:prstGeom prst="rect">
              <a:avLst/>
            </a:prstGeom>
            <a:solidFill>
              <a:srgbClr val="1CABE2">
                <a:alpha val="100000"/>
              </a:srgbClr>
            </a:solidFill>
          </p:spPr>
          <p:txBody>
            <a:bodyPr/>
            <a:lstStyle/>
            <a:p/>
          </p:txBody>
        </p:sp>
        <p:sp>
          <p:nvSpPr>
            <p:cNvPr id="48" name="rc48"/>
            <p:cNvSpPr/>
            <p:nvPr/>
          </p:nvSpPr>
          <p:spPr>
            <a:xfrm>
              <a:off x="3607057" y="3267866"/>
              <a:ext cx="259963" cy="775324"/>
            </a:xfrm>
            <a:prstGeom prst="rect">
              <a:avLst/>
            </a:prstGeom>
            <a:solidFill>
              <a:srgbClr val="80BD41">
                <a:alpha val="100000"/>
              </a:srgbClr>
            </a:solidFill>
          </p:spPr>
          <p:txBody>
            <a:bodyPr/>
            <a:lstStyle/>
            <a:p/>
          </p:txBody>
        </p:sp>
        <p:sp>
          <p:nvSpPr>
            <p:cNvPr id="49" name="rc49"/>
            <p:cNvSpPr/>
            <p:nvPr/>
          </p:nvSpPr>
          <p:spPr>
            <a:xfrm>
              <a:off x="3607057" y="2847662"/>
              <a:ext cx="259963" cy="420203"/>
            </a:xfrm>
            <a:prstGeom prst="rect">
              <a:avLst/>
            </a:prstGeom>
            <a:solidFill>
              <a:srgbClr val="1CABE2">
                <a:alpha val="100000"/>
              </a:srgbClr>
            </a:solidFill>
          </p:spPr>
          <p:txBody>
            <a:bodyPr/>
            <a:lstStyle/>
            <a:p/>
          </p:txBody>
        </p:sp>
        <p:sp>
          <p:nvSpPr>
            <p:cNvPr id="50" name="rc50"/>
            <p:cNvSpPr/>
            <p:nvPr/>
          </p:nvSpPr>
          <p:spPr>
            <a:xfrm>
              <a:off x="3895905" y="3189292"/>
              <a:ext cx="259963" cy="853897"/>
            </a:xfrm>
            <a:prstGeom prst="rect">
              <a:avLst/>
            </a:prstGeom>
            <a:solidFill>
              <a:srgbClr val="80BD41">
                <a:alpha val="100000"/>
              </a:srgbClr>
            </a:solidFill>
          </p:spPr>
          <p:txBody>
            <a:bodyPr/>
            <a:lstStyle/>
            <a:p/>
          </p:txBody>
        </p:sp>
        <p:sp>
          <p:nvSpPr>
            <p:cNvPr id="51" name="rc51"/>
            <p:cNvSpPr/>
            <p:nvPr/>
          </p:nvSpPr>
          <p:spPr>
            <a:xfrm>
              <a:off x="3895905" y="2818628"/>
              <a:ext cx="259963" cy="370663"/>
            </a:xfrm>
            <a:prstGeom prst="rect">
              <a:avLst/>
            </a:prstGeom>
            <a:solidFill>
              <a:srgbClr val="1CABE2">
                <a:alpha val="100000"/>
              </a:srgbClr>
            </a:solidFill>
          </p:spPr>
          <p:txBody>
            <a:bodyPr/>
            <a:lstStyle/>
            <a:p/>
          </p:txBody>
        </p:sp>
        <p:sp>
          <p:nvSpPr>
            <p:cNvPr id="52" name="rc52"/>
            <p:cNvSpPr/>
            <p:nvPr/>
          </p:nvSpPr>
          <p:spPr>
            <a:xfrm>
              <a:off x="4184753" y="3227058"/>
              <a:ext cx="259963" cy="816132"/>
            </a:xfrm>
            <a:prstGeom prst="rect">
              <a:avLst/>
            </a:prstGeom>
            <a:solidFill>
              <a:srgbClr val="80BD41">
                <a:alpha val="100000"/>
              </a:srgbClr>
            </a:solidFill>
          </p:spPr>
          <p:txBody>
            <a:bodyPr/>
            <a:lstStyle/>
            <a:p/>
          </p:txBody>
        </p:sp>
        <p:sp>
          <p:nvSpPr>
            <p:cNvPr id="53" name="rc53"/>
            <p:cNvSpPr/>
            <p:nvPr/>
          </p:nvSpPr>
          <p:spPr>
            <a:xfrm>
              <a:off x="4184753" y="2786883"/>
              <a:ext cx="259963" cy="440174"/>
            </a:xfrm>
            <a:prstGeom prst="rect">
              <a:avLst/>
            </a:prstGeom>
            <a:solidFill>
              <a:srgbClr val="1CABE2">
                <a:alpha val="100000"/>
              </a:srgbClr>
            </a:solidFill>
          </p:spPr>
          <p:txBody>
            <a:bodyPr/>
            <a:lstStyle/>
            <a:p/>
          </p:txBody>
        </p:sp>
        <p:sp>
          <p:nvSpPr>
            <p:cNvPr id="54" name="rc54"/>
            <p:cNvSpPr/>
            <p:nvPr/>
          </p:nvSpPr>
          <p:spPr>
            <a:xfrm>
              <a:off x="4473601" y="3228662"/>
              <a:ext cx="259963" cy="814527"/>
            </a:xfrm>
            <a:prstGeom prst="rect">
              <a:avLst/>
            </a:prstGeom>
            <a:solidFill>
              <a:srgbClr val="80BD41">
                <a:alpha val="100000"/>
              </a:srgbClr>
            </a:solidFill>
          </p:spPr>
          <p:txBody>
            <a:bodyPr/>
            <a:lstStyle/>
            <a:p/>
          </p:txBody>
        </p:sp>
        <p:sp>
          <p:nvSpPr>
            <p:cNvPr id="55" name="rc55"/>
            <p:cNvSpPr/>
            <p:nvPr/>
          </p:nvSpPr>
          <p:spPr>
            <a:xfrm>
              <a:off x="4473601" y="2756607"/>
              <a:ext cx="259963" cy="472055"/>
            </a:xfrm>
            <a:prstGeom prst="rect">
              <a:avLst/>
            </a:prstGeom>
            <a:solidFill>
              <a:srgbClr val="1CABE2">
                <a:alpha val="100000"/>
              </a:srgbClr>
            </a:solidFill>
          </p:spPr>
          <p:txBody>
            <a:bodyPr/>
            <a:lstStyle/>
            <a:p/>
          </p:txBody>
        </p:sp>
        <p:sp>
          <p:nvSpPr>
            <p:cNvPr id="56" name="rc56"/>
            <p:cNvSpPr/>
            <p:nvPr/>
          </p:nvSpPr>
          <p:spPr>
            <a:xfrm>
              <a:off x="4762449" y="3224937"/>
              <a:ext cx="259963" cy="818253"/>
            </a:xfrm>
            <a:prstGeom prst="rect">
              <a:avLst/>
            </a:prstGeom>
            <a:solidFill>
              <a:srgbClr val="80BD41">
                <a:alpha val="100000"/>
              </a:srgbClr>
            </a:solidFill>
          </p:spPr>
          <p:txBody>
            <a:bodyPr/>
            <a:lstStyle/>
            <a:p/>
          </p:txBody>
        </p:sp>
        <p:sp>
          <p:nvSpPr>
            <p:cNvPr id="57" name="rc57"/>
            <p:cNvSpPr/>
            <p:nvPr/>
          </p:nvSpPr>
          <p:spPr>
            <a:xfrm>
              <a:off x="4762449" y="2730696"/>
              <a:ext cx="259963" cy="494241"/>
            </a:xfrm>
            <a:prstGeom prst="rect">
              <a:avLst/>
            </a:prstGeom>
            <a:solidFill>
              <a:srgbClr val="1CABE2">
                <a:alpha val="100000"/>
              </a:srgbClr>
            </a:solidFill>
          </p:spPr>
          <p:txBody>
            <a:bodyPr/>
            <a:lstStyle/>
            <a:p/>
          </p:txBody>
        </p:sp>
        <p:sp>
          <p:nvSpPr>
            <p:cNvPr id="58" name="rc58"/>
            <p:cNvSpPr/>
            <p:nvPr/>
          </p:nvSpPr>
          <p:spPr>
            <a:xfrm>
              <a:off x="5051297" y="3220570"/>
              <a:ext cx="259963" cy="822620"/>
            </a:xfrm>
            <a:prstGeom prst="rect">
              <a:avLst/>
            </a:prstGeom>
            <a:solidFill>
              <a:srgbClr val="80BD41">
                <a:alpha val="100000"/>
              </a:srgbClr>
            </a:solidFill>
          </p:spPr>
          <p:txBody>
            <a:bodyPr/>
            <a:lstStyle/>
            <a:p/>
          </p:txBody>
        </p:sp>
        <p:sp>
          <p:nvSpPr>
            <p:cNvPr id="59" name="rc59"/>
            <p:cNvSpPr/>
            <p:nvPr/>
          </p:nvSpPr>
          <p:spPr>
            <a:xfrm>
              <a:off x="5051297" y="2709351"/>
              <a:ext cx="259963" cy="511219"/>
            </a:xfrm>
            <a:prstGeom prst="rect">
              <a:avLst/>
            </a:prstGeom>
            <a:solidFill>
              <a:srgbClr val="1CABE2">
                <a:alpha val="100000"/>
              </a:srgbClr>
            </a:solidFill>
          </p:spPr>
          <p:txBody>
            <a:bodyPr/>
            <a:lstStyle/>
            <a:p/>
          </p:txBody>
        </p:sp>
        <p:sp>
          <p:nvSpPr>
            <p:cNvPr id="60" name="rc60"/>
            <p:cNvSpPr/>
            <p:nvPr/>
          </p:nvSpPr>
          <p:spPr>
            <a:xfrm>
              <a:off x="5340145" y="3196236"/>
              <a:ext cx="259963" cy="846953"/>
            </a:xfrm>
            <a:prstGeom prst="rect">
              <a:avLst/>
            </a:prstGeom>
            <a:solidFill>
              <a:srgbClr val="80BD41">
                <a:alpha val="100000"/>
              </a:srgbClr>
            </a:solidFill>
          </p:spPr>
          <p:txBody>
            <a:bodyPr/>
            <a:lstStyle/>
            <a:p/>
          </p:txBody>
        </p:sp>
        <p:sp>
          <p:nvSpPr>
            <p:cNvPr id="61" name="rc61"/>
            <p:cNvSpPr/>
            <p:nvPr/>
          </p:nvSpPr>
          <p:spPr>
            <a:xfrm>
              <a:off x="5340145" y="2687486"/>
              <a:ext cx="259963" cy="508750"/>
            </a:xfrm>
            <a:prstGeom prst="rect">
              <a:avLst/>
            </a:prstGeom>
            <a:solidFill>
              <a:srgbClr val="1CABE2">
                <a:alpha val="100000"/>
              </a:srgbClr>
            </a:solidFill>
          </p:spPr>
          <p:txBody>
            <a:bodyPr/>
            <a:lstStyle/>
            <a:p/>
          </p:txBody>
        </p:sp>
        <p:sp>
          <p:nvSpPr>
            <p:cNvPr id="62" name="rc62"/>
            <p:cNvSpPr/>
            <p:nvPr/>
          </p:nvSpPr>
          <p:spPr>
            <a:xfrm>
              <a:off x="5628993" y="3192458"/>
              <a:ext cx="259963" cy="850732"/>
            </a:xfrm>
            <a:prstGeom prst="rect">
              <a:avLst/>
            </a:prstGeom>
            <a:solidFill>
              <a:srgbClr val="80BD41">
                <a:alpha val="100000"/>
              </a:srgbClr>
            </a:solidFill>
          </p:spPr>
          <p:txBody>
            <a:bodyPr/>
            <a:lstStyle/>
            <a:p/>
          </p:txBody>
        </p:sp>
        <p:sp>
          <p:nvSpPr>
            <p:cNvPr id="63" name="rc63"/>
            <p:cNvSpPr/>
            <p:nvPr/>
          </p:nvSpPr>
          <p:spPr>
            <a:xfrm>
              <a:off x="5628993" y="2670641"/>
              <a:ext cx="259963" cy="521816"/>
            </a:xfrm>
            <a:prstGeom prst="rect">
              <a:avLst/>
            </a:prstGeom>
            <a:solidFill>
              <a:srgbClr val="1CABE2">
                <a:alpha val="100000"/>
              </a:srgbClr>
            </a:solidFill>
          </p:spPr>
          <p:txBody>
            <a:bodyPr/>
            <a:lstStyle/>
            <a:p/>
          </p:txBody>
        </p:sp>
        <p:sp>
          <p:nvSpPr>
            <p:cNvPr id="64" name="rc64"/>
            <p:cNvSpPr/>
            <p:nvPr/>
          </p:nvSpPr>
          <p:spPr>
            <a:xfrm>
              <a:off x="5917841" y="3115731"/>
              <a:ext cx="259963" cy="927459"/>
            </a:xfrm>
            <a:prstGeom prst="rect">
              <a:avLst/>
            </a:prstGeom>
            <a:solidFill>
              <a:srgbClr val="80BD41">
                <a:alpha val="100000"/>
              </a:srgbClr>
            </a:solidFill>
          </p:spPr>
          <p:txBody>
            <a:bodyPr/>
            <a:lstStyle/>
            <a:p/>
          </p:txBody>
        </p:sp>
        <p:sp>
          <p:nvSpPr>
            <p:cNvPr id="65" name="rc65"/>
            <p:cNvSpPr/>
            <p:nvPr/>
          </p:nvSpPr>
          <p:spPr>
            <a:xfrm>
              <a:off x="5917841" y="2658633"/>
              <a:ext cx="259963" cy="457098"/>
            </a:xfrm>
            <a:prstGeom prst="rect">
              <a:avLst/>
            </a:prstGeom>
            <a:solidFill>
              <a:srgbClr val="1CABE2">
                <a:alpha val="100000"/>
              </a:srgbClr>
            </a:solidFill>
          </p:spPr>
          <p:txBody>
            <a:bodyPr/>
            <a:lstStyle/>
            <a:p/>
          </p:txBody>
        </p:sp>
        <p:sp>
          <p:nvSpPr>
            <p:cNvPr id="66" name="rc66"/>
            <p:cNvSpPr/>
            <p:nvPr/>
          </p:nvSpPr>
          <p:spPr>
            <a:xfrm>
              <a:off x="6206689" y="3089788"/>
              <a:ext cx="259963" cy="953401"/>
            </a:xfrm>
            <a:prstGeom prst="rect">
              <a:avLst/>
            </a:prstGeom>
            <a:solidFill>
              <a:srgbClr val="80BD41">
                <a:alpha val="100000"/>
              </a:srgbClr>
            </a:solidFill>
          </p:spPr>
          <p:txBody>
            <a:bodyPr/>
            <a:lstStyle/>
            <a:p/>
          </p:txBody>
        </p:sp>
        <p:sp>
          <p:nvSpPr>
            <p:cNvPr id="67" name="rc67"/>
            <p:cNvSpPr/>
            <p:nvPr/>
          </p:nvSpPr>
          <p:spPr>
            <a:xfrm>
              <a:off x="6206689" y="2645103"/>
              <a:ext cx="259963" cy="444685"/>
            </a:xfrm>
            <a:prstGeom prst="rect">
              <a:avLst/>
            </a:prstGeom>
            <a:solidFill>
              <a:srgbClr val="1CABE2">
                <a:alpha val="100000"/>
              </a:srgbClr>
            </a:solidFill>
          </p:spPr>
          <p:txBody>
            <a:bodyPr/>
            <a:lstStyle/>
            <a:p/>
          </p:txBody>
        </p:sp>
        <p:sp>
          <p:nvSpPr>
            <p:cNvPr id="68" name="rc68"/>
            <p:cNvSpPr/>
            <p:nvPr/>
          </p:nvSpPr>
          <p:spPr>
            <a:xfrm>
              <a:off x="6495537" y="3059103"/>
              <a:ext cx="259963" cy="984086"/>
            </a:xfrm>
            <a:prstGeom prst="rect">
              <a:avLst/>
            </a:prstGeom>
            <a:solidFill>
              <a:srgbClr val="80BD41">
                <a:alpha val="100000"/>
              </a:srgbClr>
            </a:solidFill>
          </p:spPr>
          <p:txBody>
            <a:bodyPr/>
            <a:lstStyle/>
            <a:p/>
          </p:txBody>
        </p:sp>
        <p:sp>
          <p:nvSpPr>
            <p:cNvPr id="69" name="rc69"/>
            <p:cNvSpPr/>
            <p:nvPr/>
          </p:nvSpPr>
          <p:spPr>
            <a:xfrm>
              <a:off x="6495537" y="2634966"/>
              <a:ext cx="259963" cy="424137"/>
            </a:xfrm>
            <a:prstGeom prst="rect">
              <a:avLst/>
            </a:prstGeom>
            <a:solidFill>
              <a:srgbClr val="1CABE2">
                <a:alpha val="100000"/>
              </a:srgbClr>
            </a:solidFill>
          </p:spPr>
          <p:txBody>
            <a:bodyPr/>
            <a:lstStyle/>
            <a:p/>
          </p:txBody>
        </p:sp>
        <p:sp>
          <p:nvSpPr>
            <p:cNvPr id="70" name="rc70"/>
            <p:cNvSpPr/>
            <p:nvPr/>
          </p:nvSpPr>
          <p:spPr>
            <a:xfrm>
              <a:off x="6784385" y="3021972"/>
              <a:ext cx="259963" cy="1021217"/>
            </a:xfrm>
            <a:prstGeom prst="rect">
              <a:avLst/>
            </a:prstGeom>
            <a:solidFill>
              <a:srgbClr val="80BD41">
                <a:alpha val="100000"/>
              </a:srgbClr>
            </a:solidFill>
          </p:spPr>
          <p:txBody>
            <a:bodyPr/>
            <a:lstStyle/>
            <a:p/>
          </p:txBody>
        </p:sp>
        <p:sp>
          <p:nvSpPr>
            <p:cNvPr id="71" name="rc71"/>
            <p:cNvSpPr/>
            <p:nvPr/>
          </p:nvSpPr>
          <p:spPr>
            <a:xfrm>
              <a:off x="6784385" y="2627716"/>
              <a:ext cx="259963" cy="394256"/>
            </a:xfrm>
            <a:prstGeom prst="rect">
              <a:avLst/>
            </a:prstGeom>
            <a:solidFill>
              <a:srgbClr val="1CABE2">
                <a:alpha val="100000"/>
              </a:srgbClr>
            </a:solidFill>
          </p:spPr>
          <p:txBody>
            <a:bodyPr/>
            <a:lstStyle/>
            <a:p/>
          </p:txBody>
        </p:sp>
        <p:sp>
          <p:nvSpPr>
            <p:cNvPr id="72" name="rc72"/>
            <p:cNvSpPr/>
            <p:nvPr/>
          </p:nvSpPr>
          <p:spPr>
            <a:xfrm>
              <a:off x="7073233" y="3056098"/>
              <a:ext cx="259963" cy="987092"/>
            </a:xfrm>
            <a:prstGeom prst="rect">
              <a:avLst/>
            </a:prstGeom>
            <a:solidFill>
              <a:srgbClr val="80BD41">
                <a:alpha val="100000"/>
              </a:srgbClr>
            </a:solidFill>
          </p:spPr>
          <p:txBody>
            <a:bodyPr/>
            <a:lstStyle/>
            <a:p/>
          </p:txBody>
        </p:sp>
        <p:sp>
          <p:nvSpPr>
            <p:cNvPr id="73" name="rc73"/>
            <p:cNvSpPr/>
            <p:nvPr/>
          </p:nvSpPr>
          <p:spPr>
            <a:xfrm>
              <a:off x="7073233" y="2616773"/>
              <a:ext cx="259963" cy="439324"/>
            </a:xfrm>
            <a:prstGeom prst="rect">
              <a:avLst/>
            </a:prstGeom>
            <a:solidFill>
              <a:srgbClr val="1CABE2">
                <a:alpha val="100000"/>
              </a:srgbClr>
            </a:solidFill>
          </p:spPr>
          <p:txBody>
            <a:bodyPr/>
            <a:lstStyle/>
            <a:p/>
          </p:txBody>
        </p:sp>
        <p:sp>
          <p:nvSpPr>
            <p:cNvPr id="74" name="rc74"/>
            <p:cNvSpPr/>
            <p:nvPr/>
          </p:nvSpPr>
          <p:spPr>
            <a:xfrm>
              <a:off x="7362081" y="3040936"/>
              <a:ext cx="259963" cy="1002253"/>
            </a:xfrm>
            <a:prstGeom prst="rect">
              <a:avLst/>
            </a:prstGeom>
            <a:solidFill>
              <a:srgbClr val="80BD41">
                <a:alpha val="100000"/>
              </a:srgbClr>
            </a:solidFill>
          </p:spPr>
          <p:txBody>
            <a:bodyPr/>
            <a:lstStyle/>
            <a:p/>
          </p:txBody>
        </p:sp>
        <p:sp>
          <p:nvSpPr>
            <p:cNvPr id="75" name="rc75"/>
            <p:cNvSpPr/>
            <p:nvPr/>
          </p:nvSpPr>
          <p:spPr>
            <a:xfrm>
              <a:off x="7362081" y="2591455"/>
              <a:ext cx="259963" cy="449481"/>
            </a:xfrm>
            <a:prstGeom prst="rect">
              <a:avLst/>
            </a:prstGeom>
            <a:solidFill>
              <a:srgbClr val="1CABE2">
                <a:alpha val="100000"/>
              </a:srgbClr>
            </a:solidFill>
          </p:spPr>
          <p:txBody>
            <a:bodyPr/>
            <a:lstStyle/>
            <a:p/>
          </p:txBody>
        </p:sp>
        <p:sp>
          <p:nvSpPr>
            <p:cNvPr id="76" name="rc76"/>
            <p:cNvSpPr/>
            <p:nvPr/>
          </p:nvSpPr>
          <p:spPr>
            <a:xfrm>
              <a:off x="7650929" y="3018366"/>
              <a:ext cx="259963" cy="1024824"/>
            </a:xfrm>
            <a:prstGeom prst="rect">
              <a:avLst/>
            </a:prstGeom>
            <a:solidFill>
              <a:srgbClr val="80BD41">
                <a:alpha val="100000"/>
              </a:srgbClr>
            </a:solidFill>
          </p:spPr>
          <p:txBody>
            <a:bodyPr/>
            <a:lstStyle/>
            <a:p/>
          </p:txBody>
        </p:sp>
        <p:sp>
          <p:nvSpPr>
            <p:cNvPr id="77" name="rc77"/>
            <p:cNvSpPr/>
            <p:nvPr/>
          </p:nvSpPr>
          <p:spPr>
            <a:xfrm>
              <a:off x="7650929" y="2568631"/>
              <a:ext cx="259963" cy="449735"/>
            </a:xfrm>
            <a:prstGeom prst="rect">
              <a:avLst/>
            </a:prstGeom>
            <a:solidFill>
              <a:srgbClr val="1CABE2">
                <a:alpha val="100000"/>
              </a:srgbClr>
            </a:solidFill>
          </p:spPr>
          <p:txBody>
            <a:bodyPr/>
            <a:lstStyle/>
            <a:p/>
          </p:txBody>
        </p:sp>
        <p:sp>
          <p:nvSpPr>
            <p:cNvPr id="78" name="rc78"/>
            <p:cNvSpPr/>
            <p:nvPr/>
          </p:nvSpPr>
          <p:spPr>
            <a:xfrm>
              <a:off x="7939777" y="3006279"/>
              <a:ext cx="259963" cy="1036911"/>
            </a:xfrm>
            <a:prstGeom prst="rect">
              <a:avLst/>
            </a:prstGeom>
            <a:solidFill>
              <a:srgbClr val="80BD41">
                <a:alpha val="100000"/>
              </a:srgbClr>
            </a:solidFill>
          </p:spPr>
          <p:txBody>
            <a:bodyPr/>
            <a:lstStyle/>
            <a:p/>
          </p:txBody>
        </p:sp>
        <p:sp>
          <p:nvSpPr>
            <p:cNvPr id="79" name="rc79"/>
            <p:cNvSpPr/>
            <p:nvPr/>
          </p:nvSpPr>
          <p:spPr>
            <a:xfrm>
              <a:off x="7939777" y="2540522"/>
              <a:ext cx="259963" cy="465756"/>
            </a:xfrm>
            <a:prstGeom prst="rect">
              <a:avLst/>
            </a:prstGeom>
            <a:solidFill>
              <a:srgbClr val="1CABE2">
                <a:alpha val="100000"/>
              </a:srgbClr>
            </a:solidFill>
          </p:spPr>
          <p:txBody>
            <a:bodyPr/>
            <a:lstStyle/>
            <a:p/>
          </p:txBody>
        </p:sp>
        <p:sp>
          <p:nvSpPr>
            <p:cNvPr id="80" name="pl80"/>
            <p:cNvSpPr/>
            <p:nvPr/>
          </p:nvSpPr>
          <p:spPr>
            <a:xfrm>
              <a:off x="1426255" y="1879348"/>
              <a:ext cx="6643503" cy="961707"/>
            </a:xfrm>
            <a:custGeom>
              <a:avLst/>
              <a:pathLst>
                <a:path w="6643503" h="961707">
                  <a:moveTo>
                    <a:pt x="0" y="901600"/>
                  </a:moveTo>
                  <a:lnTo>
                    <a:pt x="288847" y="961707"/>
                  </a:lnTo>
                  <a:lnTo>
                    <a:pt x="577695" y="901600"/>
                  </a:lnTo>
                  <a:lnTo>
                    <a:pt x="866543" y="781387"/>
                  </a:lnTo>
                  <a:lnTo>
                    <a:pt x="1155391" y="631120"/>
                  </a:lnTo>
                  <a:lnTo>
                    <a:pt x="1444239" y="510907"/>
                  </a:lnTo>
                  <a:lnTo>
                    <a:pt x="1733087" y="420747"/>
                  </a:lnTo>
                  <a:lnTo>
                    <a:pt x="2021935" y="360640"/>
                  </a:lnTo>
                  <a:lnTo>
                    <a:pt x="2310783" y="210373"/>
                  </a:lnTo>
                  <a:lnTo>
                    <a:pt x="2599631" y="60106"/>
                  </a:lnTo>
                  <a:lnTo>
                    <a:pt x="2888479" y="210373"/>
                  </a:lnTo>
                  <a:lnTo>
                    <a:pt x="3177327" y="270480"/>
                  </a:lnTo>
                  <a:lnTo>
                    <a:pt x="3466175" y="300533"/>
                  </a:lnTo>
                  <a:lnTo>
                    <a:pt x="3755023" y="300533"/>
                  </a:lnTo>
                  <a:lnTo>
                    <a:pt x="4043871" y="300533"/>
                  </a:lnTo>
                  <a:lnTo>
                    <a:pt x="4332719" y="300533"/>
                  </a:lnTo>
                  <a:lnTo>
                    <a:pt x="4621567" y="150266"/>
                  </a:lnTo>
                  <a:lnTo>
                    <a:pt x="4910415" y="120213"/>
                  </a:lnTo>
                  <a:lnTo>
                    <a:pt x="5199263" y="60106"/>
                  </a:lnTo>
                  <a:lnTo>
                    <a:pt x="5488111" y="0"/>
                  </a:lnTo>
                  <a:lnTo>
                    <a:pt x="5776959" y="90160"/>
                  </a:lnTo>
                  <a:lnTo>
                    <a:pt x="6065807" y="90160"/>
                  </a:lnTo>
                  <a:lnTo>
                    <a:pt x="6354655" y="60106"/>
                  </a:lnTo>
                  <a:lnTo>
                    <a:pt x="6643503" y="90160"/>
                  </a:lnTo>
                </a:path>
              </a:pathLst>
            </a:custGeom>
            <a:ln w="27101" cap="flat">
              <a:solidFill>
                <a:srgbClr val="0058AB">
                  <a:alpha val="100000"/>
                </a:srgbClr>
              </a:solidFill>
              <a:prstDash val="solid"/>
              <a:round/>
            </a:ln>
          </p:spPr>
          <p:txBody>
            <a:bodyPr/>
            <a:lstStyle/>
            <a:p/>
          </p:txBody>
        </p:sp>
        <p:sp>
          <p:nvSpPr>
            <p:cNvPr id="81" name="tx81"/>
            <p:cNvSpPr/>
            <p:nvPr/>
          </p:nvSpPr>
          <p:spPr>
            <a:xfrm>
              <a:off x="1355917" y="259951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42</a:t>
              </a:r>
            </a:p>
          </p:txBody>
        </p:sp>
        <p:sp>
          <p:nvSpPr>
            <p:cNvPr id="82" name="tx82"/>
            <p:cNvSpPr/>
            <p:nvPr/>
          </p:nvSpPr>
          <p:spPr>
            <a:xfrm>
              <a:off x="2800157" y="2208883"/>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55</a:t>
              </a:r>
            </a:p>
          </p:txBody>
        </p:sp>
        <p:sp>
          <p:nvSpPr>
            <p:cNvPr id="83" name="tx83"/>
            <p:cNvSpPr/>
            <p:nvPr/>
          </p:nvSpPr>
          <p:spPr>
            <a:xfrm>
              <a:off x="4244397" y="19067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84" name="tx84"/>
            <p:cNvSpPr/>
            <p:nvPr/>
          </p:nvSpPr>
          <p:spPr>
            <a:xfrm>
              <a:off x="5688637" y="199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85" name="tx85"/>
            <p:cNvSpPr/>
            <p:nvPr/>
          </p:nvSpPr>
          <p:spPr>
            <a:xfrm>
              <a:off x="6844029" y="169791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86" name="tx86"/>
            <p:cNvSpPr/>
            <p:nvPr/>
          </p:nvSpPr>
          <p:spPr>
            <a:xfrm>
              <a:off x="7132877" y="17865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87" name="tx87"/>
            <p:cNvSpPr/>
            <p:nvPr/>
          </p:nvSpPr>
          <p:spPr>
            <a:xfrm>
              <a:off x="7421725" y="17865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88" name="tx88"/>
            <p:cNvSpPr/>
            <p:nvPr/>
          </p:nvSpPr>
          <p:spPr>
            <a:xfrm>
              <a:off x="7710573" y="17564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89" name="tx89"/>
            <p:cNvSpPr/>
            <p:nvPr/>
          </p:nvSpPr>
          <p:spPr>
            <a:xfrm>
              <a:off x="7999421" y="17865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90" name="tx90"/>
            <p:cNvSpPr/>
            <p:nvPr/>
          </p:nvSpPr>
          <p:spPr>
            <a:xfrm>
              <a:off x="1350906" y="37962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1" name="tx91"/>
            <p:cNvSpPr/>
            <p:nvPr/>
          </p:nvSpPr>
          <p:spPr>
            <a:xfrm>
              <a:off x="1350906" y="33098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92" name="tx92"/>
            <p:cNvSpPr/>
            <p:nvPr/>
          </p:nvSpPr>
          <p:spPr>
            <a:xfrm>
              <a:off x="2795146" y="37003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93" name="tx93"/>
            <p:cNvSpPr/>
            <p:nvPr/>
          </p:nvSpPr>
          <p:spPr>
            <a:xfrm>
              <a:off x="2795146" y="31470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4" name="tx94"/>
            <p:cNvSpPr/>
            <p:nvPr/>
          </p:nvSpPr>
          <p:spPr>
            <a:xfrm>
              <a:off x="4209241" y="359600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95" name="tx95"/>
            <p:cNvSpPr/>
            <p:nvPr/>
          </p:nvSpPr>
          <p:spPr>
            <a:xfrm>
              <a:off x="4284590" y="2966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96" name="tx96"/>
            <p:cNvSpPr/>
            <p:nvPr/>
          </p:nvSpPr>
          <p:spPr>
            <a:xfrm>
              <a:off x="5653481" y="35773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7" name="tx97"/>
            <p:cNvSpPr/>
            <p:nvPr/>
          </p:nvSpPr>
          <p:spPr>
            <a:xfrm>
              <a:off x="5683626" y="289243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98" name="tx98"/>
            <p:cNvSpPr/>
            <p:nvPr/>
          </p:nvSpPr>
          <p:spPr>
            <a:xfrm>
              <a:off x="6808873" y="349208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99" name="tx99"/>
            <p:cNvSpPr/>
            <p:nvPr/>
          </p:nvSpPr>
          <p:spPr>
            <a:xfrm>
              <a:off x="6839018" y="2784721"/>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0" name="tx100"/>
            <p:cNvSpPr/>
            <p:nvPr/>
          </p:nvSpPr>
          <p:spPr>
            <a:xfrm>
              <a:off x="7097721" y="350915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01" name="tx101"/>
            <p:cNvSpPr/>
            <p:nvPr/>
          </p:nvSpPr>
          <p:spPr>
            <a:xfrm>
              <a:off x="7173070" y="2795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02" name="tx102"/>
            <p:cNvSpPr/>
            <p:nvPr/>
          </p:nvSpPr>
          <p:spPr>
            <a:xfrm>
              <a:off x="7386569" y="350157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03" name="tx103"/>
            <p:cNvSpPr/>
            <p:nvPr/>
          </p:nvSpPr>
          <p:spPr>
            <a:xfrm>
              <a:off x="7416714" y="27757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04" name="tx104"/>
            <p:cNvSpPr/>
            <p:nvPr/>
          </p:nvSpPr>
          <p:spPr>
            <a:xfrm>
              <a:off x="7720621" y="34916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5" name="tx105"/>
            <p:cNvSpPr/>
            <p:nvPr/>
          </p:nvSpPr>
          <p:spPr>
            <a:xfrm>
              <a:off x="7705562" y="2753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06" name="tx106"/>
            <p:cNvSpPr/>
            <p:nvPr/>
          </p:nvSpPr>
          <p:spPr>
            <a:xfrm>
              <a:off x="7964265" y="348561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07" name="tx107"/>
            <p:cNvSpPr/>
            <p:nvPr/>
          </p:nvSpPr>
          <p:spPr>
            <a:xfrm>
              <a:off x="7994410" y="27329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8" name="tx108"/>
            <p:cNvSpPr/>
            <p:nvPr/>
          </p:nvSpPr>
          <p:spPr>
            <a:xfrm>
              <a:off x="1320761" y="29133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09" name="tx109"/>
            <p:cNvSpPr/>
            <p:nvPr/>
          </p:nvSpPr>
          <p:spPr>
            <a:xfrm>
              <a:off x="2765001" y="27796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15.1</a:t>
              </a:r>
            </a:p>
          </p:txBody>
        </p:sp>
        <p:sp>
          <p:nvSpPr>
            <p:cNvPr id="110" name="tx110"/>
            <p:cNvSpPr/>
            <p:nvPr/>
          </p:nvSpPr>
          <p:spPr>
            <a:xfrm>
              <a:off x="4209241" y="263136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17.1</a:t>
              </a:r>
            </a:p>
          </p:txBody>
        </p:sp>
        <p:sp>
          <p:nvSpPr>
            <p:cNvPr id="111" name="tx111"/>
            <p:cNvSpPr/>
            <p:nvPr/>
          </p:nvSpPr>
          <p:spPr>
            <a:xfrm>
              <a:off x="5653481" y="25138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a:t>
              </a:r>
            </a:p>
          </p:txBody>
        </p:sp>
        <p:sp>
          <p:nvSpPr>
            <p:cNvPr id="112" name="tx112"/>
            <p:cNvSpPr/>
            <p:nvPr/>
          </p:nvSpPr>
          <p:spPr>
            <a:xfrm>
              <a:off x="6808873" y="247082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13" name="tx113"/>
            <p:cNvSpPr/>
            <p:nvPr/>
          </p:nvSpPr>
          <p:spPr>
            <a:xfrm>
              <a:off x="7097721" y="24599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a:t>
              </a:r>
            </a:p>
          </p:txBody>
        </p:sp>
        <p:sp>
          <p:nvSpPr>
            <p:cNvPr id="114" name="tx114"/>
            <p:cNvSpPr/>
            <p:nvPr/>
          </p:nvSpPr>
          <p:spPr>
            <a:xfrm>
              <a:off x="7386569" y="24346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a:t>
              </a:r>
            </a:p>
          </p:txBody>
        </p:sp>
        <p:sp>
          <p:nvSpPr>
            <p:cNvPr id="115" name="tx115"/>
            <p:cNvSpPr/>
            <p:nvPr/>
          </p:nvSpPr>
          <p:spPr>
            <a:xfrm>
              <a:off x="7675417" y="24117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20.1</a:t>
              </a:r>
            </a:p>
          </p:txBody>
        </p:sp>
        <p:sp>
          <p:nvSpPr>
            <p:cNvPr id="116" name="tx116"/>
            <p:cNvSpPr/>
            <p:nvPr/>
          </p:nvSpPr>
          <p:spPr>
            <a:xfrm>
              <a:off x="7964265" y="23836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20.5</a:t>
              </a:r>
            </a:p>
          </p:txBody>
        </p:sp>
        <p:sp>
          <p:nvSpPr>
            <p:cNvPr id="117" name="tx117"/>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8" name="tx118"/>
            <p:cNvSpPr/>
            <p:nvPr/>
          </p:nvSpPr>
          <p:spPr>
            <a:xfrm>
              <a:off x="616710" y="3256530"/>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19" name="tx119"/>
            <p:cNvSpPr/>
            <p:nvPr/>
          </p:nvSpPr>
          <p:spPr>
            <a:xfrm>
              <a:off x="616710" y="2521984"/>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20" name="tx120"/>
            <p:cNvSpPr/>
            <p:nvPr/>
          </p:nvSpPr>
          <p:spPr>
            <a:xfrm>
              <a:off x="616710" y="1787370"/>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21" name="tx121"/>
            <p:cNvSpPr/>
            <p:nvPr/>
          </p:nvSpPr>
          <p:spPr>
            <a:xfrm>
              <a:off x="616710" y="105289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22" name="tx122"/>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8" name="tx128"/>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9" name="tx129"/>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30" name="tx130"/>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1" name="tx131"/>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2" name="tx132"/>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3" name="tx133"/>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4" name="tx134"/>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5" name="tx135"/>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6" name="tx136"/>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7" name="tx137"/>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 (%)</a:t>
              </a:r>
            </a:p>
          </p:txBody>
        </p:sp>
        <p:sp>
          <p:nvSpPr>
            <p:cNvPr id="138" name="pl138"/>
            <p:cNvSpPr/>
            <p:nvPr/>
          </p:nvSpPr>
          <p:spPr>
            <a:xfrm>
              <a:off x="2908284"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9" name="tx139"/>
            <p:cNvSpPr/>
            <p:nvPr/>
          </p:nvSpPr>
          <p:spPr>
            <a:xfrm>
              <a:off x="3175384"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0" name="rc140"/>
            <p:cNvSpPr/>
            <p:nvPr/>
          </p:nvSpPr>
          <p:spPr>
            <a:xfrm>
              <a:off x="4433341" y="4984592"/>
              <a:ext cx="201456" cy="201456"/>
            </a:xfrm>
            <a:prstGeom prst="rect">
              <a:avLst/>
            </a:prstGeom>
            <a:solidFill>
              <a:srgbClr val="1CABE2">
                <a:alpha val="100000"/>
              </a:srgbClr>
            </a:solidFill>
          </p:spPr>
          <p:txBody>
            <a:bodyPr/>
            <a:lstStyle/>
            <a:p/>
          </p:txBody>
        </p:sp>
        <p:sp>
          <p:nvSpPr>
            <p:cNvPr id="141" name="rc141"/>
            <p:cNvSpPr/>
            <p:nvPr/>
          </p:nvSpPr>
          <p:spPr>
            <a:xfrm>
              <a:off x="5638429" y="4984592"/>
              <a:ext cx="201456" cy="201456"/>
            </a:xfrm>
            <a:prstGeom prst="rect">
              <a:avLst/>
            </a:prstGeom>
            <a:solidFill>
              <a:srgbClr val="80BD41">
                <a:alpha val="100000"/>
              </a:srgbClr>
            </a:solidFill>
          </p:spPr>
          <p:txBody>
            <a:bodyPr/>
            <a:lstStyle/>
            <a:p/>
          </p:txBody>
        </p:sp>
        <p:sp>
          <p:nvSpPr>
            <p:cNvPr id="142" name="tx142"/>
            <p:cNvSpPr/>
            <p:nvPr/>
          </p:nvSpPr>
          <p:spPr>
            <a:xfrm>
              <a:off x="4713386"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3" name="tx143"/>
            <p:cNvSpPr/>
            <p:nvPr/>
          </p:nvSpPr>
          <p:spPr>
            <a:xfrm>
              <a:off x="5918474"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4" name="tx144"/>
            <p:cNvSpPr/>
            <p:nvPr/>
          </p:nvSpPr>
          <p:spPr>
            <a:xfrm>
              <a:off x="951100" y="467611"/>
              <a:ext cx="74734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 WCAR, 2000-2023</a:t>
              </a:r>
            </a:p>
          </p:txBody>
        </p:sp>
        <p:sp>
          <p:nvSpPr>
            <p:cNvPr id="145" name="pl145"/>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6" name="pl146"/>
            <p:cNvSpPr/>
            <p:nvPr/>
          </p:nvSpPr>
          <p:spPr>
            <a:xfrm>
              <a:off x="2099751"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706706"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31366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92061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52757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903228"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51018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117138"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72409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823753"/>
              <a:ext cx="4468206" cy="242738"/>
            </a:xfrm>
            <a:prstGeom prst="rect">
              <a:avLst/>
            </a:prstGeom>
            <a:solidFill>
              <a:srgbClr val="80BD41">
                <a:alpha val="100000"/>
              </a:srgbClr>
            </a:solidFill>
          </p:spPr>
          <p:txBody>
            <a:bodyPr/>
            <a:lstStyle/>
            <a:p/>
          </p:txBody>
        </p:sp>
        <p:sp>
          <p:nvSpPr>
            <p:cNvPr id="159" name="rc159"/>
            <p:cNvSpPr/>
            <p:nvPr/>
          </p:nvSpPr>
          <p:spPr>
            <a:xfrm>
              <a:off x="5764480" y="5823753"/>
              <a:ext cx="1725018" cy="242738"/>
            </a:xfrm>
            <a:prstGeom prst="rect">
              <a:avLst/>
            </a:prstGeom>
            <a:solidFill>
              <a:srgbClr val="1CABE2">
                <a:alpha val="100000"/>
              </a:srgbClr>
            </a:solidFill>
          </p:spPr>
          <p:txBody>
            <a:bodyPr/>
            <a:lstStyle/>
            <a:p/>
          </p:txBody>
        </p:sp>
        <p:sp>
          <p:nvSpPr>
            <p:cNvPr id="160" name="rc160"/>
            <p:cNvSpPr/>
            <p:nvPr/>
          </p:nvSpPr>
          <p:spPr>
            <a:xfrm>
              <a:off x="1296273" y="5435371"/>
              <a:ext cx="4536871" cy="242738"/>
            </a:xfrm>
            <a:prstGeom prst="rect">
              <a:avLst/>
            </a:prstGeom>
            <a:solidFill>
              <a:srgbClr val="80BD41">
                <a:alpha val="100000"/>
              </a:srgbClr>
            </a:solidFill>
          </p:spPr>
          <p:txBody>
            <a:bodyPr/>
            <a:lstStyle/>
            <a:p/>
          </p:txBody>
        </p:sp>
        <p:sp>
          <p:nvSpPr>
            <p:cNvPr id="161" name="rc161"/>
            <p:cNvSpPr/>
            <p:nvPr/>
          </p:nvSpPr>
          <p:spPr>
            <a:xfrm>
              <a:off x="5833145" y="5435371"/>
              <a:ext cx="2037859" cy="242738"/>
            </a:xfrm>
            <a:prstGeom prst="rect">
              <a:avLst/>
            </a:prstGeom>
            <a:solidFill>
              <a:srgbClr val="1CABE2">
                <a:alpha val="100000"/>
              </a:srgbClr>
            </a:solidFill>
          </p:spPr>
          <p:txBody>
            <a:bodyPr/>
            <a:lstStyle/>
            <a:p/>
          </p:txBody>
        </p:sp>
        <p:sp>
          <p:nvSpPr>
            <p:cNvPr id="162" name="tx162"/>
            <p:cNvSpPr/>
            <p:nvPr/>
          </p:nvSpPr>
          <p:spPr>
            <a:xfrm>
              <a:off x="3393938" y="5892752"/>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13.9</a:t>
              </a:r>
            </a:p>
          </p:txBody>
        </p:sp>
        <p:sp>
          <p:nvSpPr>
            <p:cNvPr id="163" name="tx163"/>
            <p:cNvSpPr/>
            <p:nvPr/>
          </p:nvSpPr>
          <p:spPr>
            <a:xfrm>
              <a:off x="6529538" y="5893231"/>
              <a:ext cx="194902" cy="10207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5.4</a:t>
              </a:r>
            </a:p>
          </p:txBody>
        </p:sp>
        <p:sp>
          <p:nvSpPr>
            <p:cNvPr id="164" name="tx164"/>
            <p:cNvSpPr/>
            <p:nvPr/>
          </p:nvSpPr>
          <p:spPr>
            <a:xfrm>
              <a:off x="3428270" y="5506150"/>
              <a:ext cx="272877"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14.1</a:t>
              </a:r>
            </a:p>
          </p:txBody>
        </p:sp>
        <p:sp>
          <p:nvSpPr>
            <p:cNvPr id="165" name="tx165"/>
            <p:cNvSpPr/>
            <p:nvPr/>
          </p:nvSpPr>
          <p:spPr>
            <a:xfrm>
              <a:off x="6754623" y="5504370"/>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6.3</a:t>
              </a:r>
            </a:p>
          </p:txBody>
        </p:sp>
        <p:sp>
          <p:nvSpPr>
            <p:cNvPr id="166" name="tx166"/>
            <p:cNvSpPr/>
            <p:nvPr/>
          </p:nvSpPr>
          <p:spPr>
            <a:xfrm>
              <a:off x="7658501" y="5891132"/>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19.3</a:t>
              </a:r>
            </a:p>
          </p:txBody>
        </p:sp>
        <p:sp>
          <p:nvSpPr>
            <p:cNvPr id="167" name="tx167"/>
            <p:cNvSpPr/>
            <p:nvPr/>
          </p:nvSpPr>
          <p:spPr>
            <a:xfrm>
              <a:off x="8059082" y="5502821"/>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20.5</a:t>
              </a:r>
            </a:p>
          </p:txBody>
        </p:sp>
        <p:sp>
          <p:nvSpPr>
            <p:cNvPr id="168" name="tx168"/>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0" name="tx170"/>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71" name="tx171"/>
            <p:cNvSpPr/>
            <p:nvPr/>
          </p:nvSpPr>
          <p:spPr>
            <a:xfrm>
              <a:off x="2786789"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72" name="tx172"/>
            <p:cNvSpPr/>
            <p:nvPr/>
          </p:nvSpPr>
          <p:spPr>
            <a:xfrm>
              <a:off x="435489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73" name="tx173"/>
            <p:cNvSpPr/>
            <p:nvPr/>
          </p:nvSpPr>
          <p:spPr>
            <a:xfrm>
              <a:off x="5961851"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74" name="tx174"/>
            <p:cNvSpPr/>
            <p:nvPr/>
          </p:nvSpPr>
          <p:spPr>
            <a:xfrm>
              <a:off x="756880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75" name="tx175"/>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6" name="tx176"/>
            <p:cNvSpPr/>
            <p:nvPr/>
          </p:nvSpPr>
          <p:spPr>
            <a:xfrm>
              <a:off x="854592" y="6498923"/>
              <a:ext cx="76903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Note: Unvaccinated includes zero-dose and undervaccinated children.</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DTP3 coverage in 2023 (69%) was lower than in 2019 (72%).
The number of children vaccinated with DTP3 increased 2% from 13.9m in 2019 to 14.1m in 2023.
The number of surviving infants increased approximately 6% from 19.3m in 2019 to 20.5m in 2023.
In 2023, 200,000 more children were vaccinated than in 2019.
In 2023, there were 1.2m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26122" y="3213917"/>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5" name="pl5"/>
            <p:cNvSpPr/>
            <p:nvPr/>
          </p:nvSpPr>
          <p:spPr>
            <a:xfrm>
              <a:off x="726122" y="2482198"/>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6" name="pl6"/>
            <p:cNvSpPr/>
            <p:nvPr/>
          </p:nvSpPr>
          <p:spPr>
            <a:xfrm>
              <a:off x="726122" y="1750479"/>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7" name="pl7"/>
            <p:cNvSpPr/>
            <p:nvPr/>
          </p:nvSpPr>
          <p:spPr>
            <a:xfrm>
              <a:off x="726122" y="1018760"/>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8" name="pl8"/>
            <p:cNvSpPr/>
            <p:nvPr/>
          </p:nvSpPr>
          <p:spPr>
            <a:xfrm>
              <a:off x="726122" y="3579777"/>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9" name="pl9"/>
            <p:cNvSpPr/>
            <p:nvPr/>
          </p:nvSpPr>
          <p:spPr>
            <a:xfrm>
              <a:off x="726122" y="2848058"/>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10" name="pl10"/>
            <p:cNvSpPr/>
            <p:nvPr/>
          </p:nvSpPr>
          <p:spPr>
            <a:xfrm>
              <a:off x="726122" y="2116339"/>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11" name="pl11"/>
            <p:cNvSpPr/>
            <p:nvPr/>
          </p:nvSpPr>
          <p:spPr>
            <a:xfrm>
              <a:off x="726122" y="1384619"/>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12" name="pl12"/>
            <p:cNvSpPr/>
            <p:nvPr/>
          </p:nvSpPr>
          <p:spPr>
            <a:xfrm>
              <a:off x="933104"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278075"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23046"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68016"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12987"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57957"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02928"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47899"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2869"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840"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82810"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727781"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072752"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417722"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762693"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107663"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452634"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797605"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142575"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487546"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832516"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8177487"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522458"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8867428"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6" name="rc36"/>
            <p:cNvSpPr/>
            <p:nvPr/>
          </p:nvSpPr>
          <p:spPr>
            <a:xfrm>
              <a:off x="777868" y="2350489"/>
              <a:ext cx="310473" cy="1229288"/>
            </a:xfrm>
            <a:prstGeom prst="rect">
              <a:avLst/>
            </a:prstGeom>
            <a:solidFill>
              <a:srgbClr val="80BD41">
                <a:alpha val="100000"/>
              </a:srgbClr>
            </a:solidFill>
          </p:spPr>
          <p:txBody>
            <a:bodyPr/>
            <a:lstStyle/>
            <a:p/>
          </p:txBody>
        </p:sp>
        <p:sp>
          <p:nvSpPr>
            <p:cNvPr id="37" name="rc37"/>
            <p:cNvSpPr/>
            <p:nvPr/>
          </p:nvSpPr>
          <p:spPr>
            <a:xfrm>
              <a:off x="1122838" y="2204145"/>
              <a:ext cx="310473" cy="1375632"/>
            </a:xfrm>
            <a:prstGeom prst="rect">
              <a:avLst/>
            </a:prstGeom>
            <a:solidFill>
              <a:srgbClr val="80BD41">
                <a:alpha val="100000"/>
              </a:srgbClr>
            </a:solidFill>
          </p:spPr>
          <p:txBody>
            <a:bodyPr/>
            <a:lstStyle/>
            <a:p/>
          </p:txBody>
        </p:sp>
        <p:sp>
          <p:nvSpPr>
            <p:cNvPr id="38" name="rc38"/>
            <p:cNvSpPr/>
            <p:nvPr/>
          </p:nvSpPr>
          <p:spPr>
            <a:xfrm>
              <a:off x="1467809" y="1823651"/>
              <a:ext cx="310473" cy="1756126"/>
            </a:xfrm>
            <a:prstGeom prst="rect">
              <a:avLst/>
            </a:prstGeom>
            <a:solidFill>
              <a:srgbClr val="80BD41">
                <a:alpha val="100000"/>
              </a:srgbClr>
            </a:solidFill>
          </p:spPr>
          <p:txBody>
            <a:bodyPr/>
            <a:lstStyle/>
            <a:p/>
          </p:txBody>
        </p:sp>
        <p:sp>
          <p:nvSpPr>
            <p:cNvPr id="39" name="rc39"/>
            <p:cNvSpPr/>
            <p:nvPr/>
          </p:nvSpPr>
          <p:spPr>
            <a:xfrm>
              <a:off x="1812779" y="1765113"/>
              <a:ext cx="310473" cy="1814663"/>
            </a:xfrm>
            <a:prstGeom prst="rect">
              <a:avLst/>
            </a:prstGeom>
            <a:solidFill>
              <a:srgbClr val="80BD41">
                <a:alpha val="100000"/>
              </a:srgbClr>
            </a:solidFill>
          </p:spPr>
          <p:txBody>
            <a:bodyPr/>
            <a:lstStyle/>
            <a:p/>
          </p:txBody>
        </p:sp>
        <p:sp>
          <p:nvSpPr>
            <p:cNvPr id="40" name="rc40"/>
            <p:cNvSpPr/>
            <p:nvPr/>
          </p:nvSpPr>
          <p:spPr>
            <a:xfrm>
              <a:off x="2157750" y="1618770"/>
              <a:ext cx="310473" cy="1961007"/>
            </a:xfrm>
            <a:prstGeom prst="rect">
              <a:avLst/>
            </a:prstGeom>
            <a:solidFill>
              <a:srgbClr val="80BD41">
                <a:alpha val="100000"/>
              </a:srgbClr>
            </a:solidFill>
          </p:spPr>
          <p:txBody>
            <a:bodyPr/>
            <a:lstStyle/>
            <a:p/>
          </p:txBody>
        </p:sp>
        <p:sp>
          <p:nvSpPr>
            <p:cNvPr id="41" name="rc41"/>
            <p:cNvSpPr/>
            <p:nvPr/>
          </p:nvSpPr>
          <p:spPr>
            <a:xfrm>
              <a:off x="2502721" y="1560232"/>
              <a:ext cx="310473" cy="2019545"/>
            </a:xfrm>
            <a:prstGeom prst="rect">
              <a:avLst/>
            </a:prstGeom>
            <a:solidFill>
              <a:srgbClr val="80BD41">
                <a:alpha val="100000"/>
              </a:srgbClr>
            </a:solidFill>
          </p:spPr>
          <p:txBody>
            <a:bodyPr/>
            <a:lstStyle/>
            <a:p/>
          </p:txBody>
        </p:sp>
        <p:sp>
          <p:nvSpPr>
            <p:cNvPr id="42" name="rc42"/>
            <p:cNvSpPr/>
            <p:nvPr/>
          </p:nvSpPr>
          <p:spPr>
            <a:xfrm>
              <a:off x="2847691" y="1530963"/>
              <a:ext cx="310473" cy="2048813"/>
            </a:xfrm>
            <a:prstGeom prst="rect">
              <a:avLst/>
            </a:prstGeom>
            <a:solidFill>
              <a:srgbClr val="80BD41">
                <a:alpha val="100000"/>
              </a:srgbClr>
            </a:solidFill>
          </p:spPr>
          <p:txBody>
            <a:bodyPr/>
            <a:lstStyle/>
            <a:p/>
          </p:txBody>
        </p:sp>
        <p:sp>
          <p:nvSpPr>
            <p:cNvPr id="43" name="rc43"/>
            <p:cNvSpPr/>
            <p:nvPr/>
          </p:nvSpPr>
          <p:spPr>
            <a:xfrm>
              <a:off x="3537632" y="1413888"/>
              <a:ext cx="310473" cy="2165888"/>
            </a:xfrm>
            <a:prstGeom prst="rect">
              <a:avLst/>
            </a:prstGeom>
            <a:solidFill>
              <a:srgbClr val="80BD41">
                <a:alpha val="100000"/>
              </a:srgbClr>
            </a:solidFill>
          </p:spPr>
          <p:txBody>
            <a:bodyPr/>
            <a:lstStyle/>
            <a:p/>
          </p:txBody>
        </p:sp>
        <p:sp>
          <p:nvSpPr>
            <p:cNvPr id="44" name="rc44"/>
            <p:cNvSpPr/>
            <p:nvPr/>
          </p:nvSpPr>
          <p:spPr>
            <a:xfrm>
              <a:off x="3192662" y="1413888"/>
              <a:ext cx="310473" cy="2165888"/>
            </a:xfrm>
            <a:prstGeom prst="rect">
              <a:avLst/>
            </a:prstGeom>
            <a:solidFill>
              <a:srgbClr val="80BD41">
                <a:alpha val="100000"/>
              </a:srgbClr>
            </a:solidFill>
          </p:spPr>
          <p:txBody>
            <a:bodyPr/>
            <a:lstStyle/>
            <a:p/>
          </p:txBody>
        </p:sp>
        <p:sp>
          <p:nvSpPr>
            <p:cNvPr id="45" name="rc45"/>
            <p:cNvSpPr/>
            <p:nvPr/>
          </p:nvSpPr>
          <p:spPr>
            <a:xfrm>
              <a:off x="3882603" y="1384619"/>
              <a:ext cx="310473" cy="2195157"/>
            </a:xfrm>
            <a:prstGeom prst="rect">
              <a:avLst/>
            </a:prstGeom>
            <a:solidFill>
              <a:srgbClr val="80BD41">
                <a:alpha val="100000"/>
              </a:srgbClr>
            </a:solidFill>
          </p:spPr>
          <p:txBody>
            <a:bodyPr/>
            <a:lstStyle/>
            <a:p/>
          </p:txBody>
        </p:sp>
        <p:sp>
          <p:nvSpPr>
            <p:cNvPr id="46" name="rc46"/>
            <p:cNvSpPr/>
            <p:nvPr/>
          </p:nvSpPr>
          <p:spPr>
            <a:xfrm>
              <a:off x="4227574" y="1326082"/>
              <a:ext cx="310473" cy="2253695"/>
            </a:xfrm>
            <a:prstGeom prst="rect">
              <a:avLst/>
            </a:prstGeom>
            <a:solidFill>
              <a:srgbClr val="80BD41">
                <a:alpha val="100000"/>
              </a:srgbClr>
            </a:solidFill>
          </p:spPr>
          <p:txBody>
            <a:bodyPr/>
            <a:lstStyle/>
            <a:p/>
          </p:txBody>
        </p:sp>
        <p:sp>
          <p:nvSpPr>
            <p:cNvPr id="47" name="rc47"/>
            <p:cNvSpPr/>
            <p:nvPr/>
          </p:nvSpPr>
          <p:spPr>
            <a:xfrm>
              <a:off x="4572544" y="1296813"/>
              <a:ext cx="310473" cy="2282963"/>
            </a:xfrm>
            <a:prstGeom prst="rect">
              <a:avLst/>
            </a:prstGeom>
            <a:solidFill>
              <a:srgbClr val="80BD41">
                <a:alpha val="100000"/>
              </a:srgbClr>
            </a:solidFill>
          </p:spPr>
          <p:txBody>
            <a:bodyPr/>
            <a:lstStyle/>
            <a:p/>
          </p:txBody>
        </p:sp>
        <p:sp>
          <p:nvSpPr>
            <p:cNvPr id="48" name="rc48"/>
            <p:cNvSpPr/>
            <p:nvPr/>
          </p:nvSpPr>
          <p:spPr>
            <a:xfrm>
              <a:off x="4917515" y="1267544"/>
              <a:ext cx="310473" cy="2312232"/>
            </a:xfrm>
            <a:prstGeom prst="rect">
              <a:avLst/>
            </a:prstGeom>
            <a:solidFill>
              <a:srgbClr val="80BD41">
                <a:alpha val="100000"/>
              </a:srgbClr>
            </a:solidFill>
          </p:spPr>
          <p:txBody>
            <a:bodyPr/>
            <a:lstStyle/>
            <a:p/>
          </p:txBody>
        </p:sp>
        <p:sp>
          <p:nvSpPr>
            <p:cNvPr id="49" name="rc49"/>
            <p:cNvSpPr/>
            <p:nvPr/>
          </p:nvSpPr>
          <p:spPr>
            <a:xfrm>
              <a:off x="5262485" y="1179738"/>
              <a:ext cx="310473" cy="2400039"/>
            </a:xfrm>
            <a:prstGeom prst="rect">
              <a:avLst/>
            </a:prstGeom>
            <a:solidFill>
              <a:srgbClr val="80BD41">
                <a:alpha val="100000"/>
              </a:srgbClr>
            </a:solidFill>
          </p:spPr>
          <p:txBody>
            <a:bodyPr/>
            <a:lstStyle/>
            <a:p/>
          </p:txBody>
        </p:sp>
        <p:sp>
          <p:nvSpPr>
            <p:cNvPr id="50" name="rc50"/>
            <p:cNvSpPr/>
            <p:nvPr/>
          </p:nvSpPr>
          <p:spPr>
            <a:xfrm>
              <a:off x="5607456" y="1150469"/>
              <a:ext cx="310473" cy="2429307"/>
            </a:xfrm>
            <a:prstGeom prst="rect">
              <a:avLst/>
            </a:prstGeom>
            <a:solidFill>
              <a:srgbClr val="80BD41">
                <a:alpha val="100000"/>
              </a:srgbClr>
            </a:solidFill>
          </p:spPr>
          <p:txBody>
            <a:bodyPr/>
            <a:lstStyle/>
            <a:p/>
          </p:txBody>
        </p:sp>
        <p:sp>
          <p:nvSpPr>
            <p:cNvPr id="51" name="rc51"/>
            <p:cNvSpPr/>
            <p:nvPr/>
          </p:nvSpPr>
          <p:spPr>
            <a:xfrm>
              <a:off x="5952427" y="1121201"/>
              <a:ext cx="310473" cy="2458576"/>
            </a:xfrm>
            <a:prstGeom prst="rect">
              <a:avLst/>
            </a:prstGeom>
            <a:solidFill>
              <a:srgbClr val="80BD41">
                <a:alpha val="100000"/>
              </a:srgbClr>
            </a:solidFill>
          </p:spPr>
          <p:txBody>
            <a:bodyPr/>
            <a:lstStyle/>
            <a:p/>
          </p:txBody>
        </p:sp>
        <p:sp>
          <p:nvSpPr>
            <p:cNvPr id="52" name="rc52"/>
            <p:cNvSpPr/>
            <p:nvPr/>
          </p:nvSpPr>
          <p:spPr>
            <a:xfrm>
              <a:off x="6297397" y="1091932"/>
              <a:ext cx="310473" cy="2487845"/>
            </a:xfrm>
            <a:prstGeom prst="rect">
              <a:avLst/>
            </a:prstGeom>
            <a:solidFill>
              <a:srgbClr val="80BD41">
                <a:alpha val="100000"/>
              </a:srgbClr>
            </a:solidFill>
          </p:spPr>
          <p:txBody>
            <a:bodyPr/>
            <a:lstStyle/>
            <a:p/>
          </p:txBody>
        </p:sp>
        <p:sp>
          <p:nvSpPr>
            <p:cNvPr id="53" name="rc53"/>
            <p:cNvSpPr/>
            <p:nvPr/>
          </p:nvSpPr>
          <p:spPr>
            <a:xfrm>
              <a:off x="6642368" y="1091932"/>
              <a:ext cx="310473" cy="2487845"/>
            </a:xfrm>
            <a:prstGeom prst="rect">
              <a:avLst/>
            </a:prstGeom>
            <a:solidFill>
              <a:srgbClr val="80BD41">
                <a:alpha val="100000"/>
              </a:srgbClr>
            </a:solidFill>
          </p:spPr>
          <p:txBody>
            <a:bodyPr/>
            <a:lstStyle/>
            <a:p/>
          </p:txBody>
        </p:sp>
        <p:sp>
          <p:nvSpPr>
            <p:cNvPr id="54" name="rc54"/>
            <p:cNvSpPr/>
            <p:nvPr/>
          </p:nvSpPr>
          <p:spPr>
            <a:xfrm>
              <a:off x="6987338" y="1062663"/>
              <a:ext cx="310473" cy="2517114"/>
            </a:xfrm>
            <a:prstGeom prst="rect">
              <a:avLst/>
            </a:prstGeom>
            <a:solidFill>
              <a:srgbClr val="80BD41">
                <a:alpha val="100000"/>
              </a:srgbClr>
            </a:solidFill>
          </p:spPr>
          <p:txBody>
            <a:bodyPr/>
            <a:lstStyle/>
            <a:p/>
          </p:txBody>
        </p:sp>
        <p:sp>
          <p:nvSpPr>
            <p:cNvPr id="55" name="rc55"/>
            <p:cNvSpPr/>
            <p:nvPr/>
          </p:nvSpPr>
          <p:spPr>
            <a:xfrm>
              <a:off x="7332309" y="945588"/>
              <a:ext cx="310473" cy="2634189"/>
            </a:xfrm>
            <a:prstGeom prst="rect">
              <a:avLst/>
            </a:prstGeom>
            <a:solidFill>
              <a:srgbClr val="80BD41">
                <a:alpha val="100000"/>
              </a:srgbClr>
            </a:solidFill>
          </p:spPr>
          <p:txBody>
            <a:bodyPr/>
            <a:lstStyle/>
            <a:p/>
          </p:txBody>
        </p:sp>
        <p:sp>
          <p:nvSpPr>
            <p:cNvPr id="56" name="rc56"/>
            <p:cNvSpPr/>
            <p:nvPr/>
          </p:nvSpPr>
          <p:spPr>
            <a:xfrm>
              <a:off x="7677280" y="916319"/>
              <a:ext cx="310473" cy="2663457"/>
            </a:xfrm>
            <a:prstGeom prst="rect">
              <a:avLst/>
            </a:prstGeom>
            <a:solidFill>
              <a:srgbClr val="80BD41">
                <a:alpha val="100000"/>
              </a:srgbClr>
            </a:solidFill>
          </p:spPr>
          <p:txBody>
            <a:bodyPr/>
            <a:lstStyle/>
            <a:p/>
          </p:txBody>
        </p:sp>
        <p:sp>
          <p:nvSpPr>
            <p:cNvPr id="57" name="rc57"/>
            <p:cNvSpPr/>
            <p:nvPr/>
          </p:nvSpPr>
          <p:spPr>
            <a:xfrm>
              <a:off x="8022250" y="857782"/>
              <a:ext cx="310473" cy="2721995"/>
            </a:xfrm>
            <a:prstGeom prst="rect">
              <a:avLst/>
            </a:prstGeom>
            <a:solidFill>
              <a:srgbClr val="80BD41">
                <a:alpha val="100000"/>
              </a:srgbClr>
            </a:solidFill>
          </p:spPr>
          <p:txBody>
            <a:bodyPr/>
            <a:lstStyle/>
            <a:p/>
          </p:txBody>
        </p:sp>
        <p:sp>
          <p:nvSpPr>
            <p:cNvPr id="58" name="rc58"/>
            <p:cNvSpPr/>
            <p:nvPr/>
          </p:nvSpPr>
          <p:spPr>
            <a:xfrm>
              <a:off x="8367221" y="828513"/>
              <a:ext cx="310473" cy="2751264"/>
            </a:xfrm>
            <a:prstGeom prst="rect">
              <a:avLst/>
            </a:prstGeom>
            <a:solidFill>
              <a:srgbClr val="80BD41">
                <a:alpha val="100000"/>
              </a:srgbClr>
            </a:solidFill>
          </p:spPr>
          <p:txBody>
            <a:bodyPr/>
            <a:lstStyle/>
            <a:p/>
          </p:txBody>
        </p:sp>
        <p:sp>
          <p:nvSpPr>
            <p:cNvPr id="59" name="rc59"/>
            <p:cNvSpPr/>
            <p:nvPr/>
          </p:nvSpPr>
          <p:spPr>
            <a:xfrm>
              <a:off x="8712191" y="799244"/>
              <a:ext cx="310473" cy="2780533"/>
            </a:xfrm>
            <a:prstGeom prst="rect">
              <a:avLst/>
            </a:prstGeom>
            <a:solidFill>
              <a:srgbClr val="80BD41">
                <a:alpha val="100000"/>
              </a:srgbClr>
            </a:solidFill>
          </p:spPr>
          <p:txBody>
            <a:bodyPr/>
            <a:lstStyle/>
            <a:p/>
          </p:txBody>
        </p:sp>
        <p:sp>
          <p:nvSpPr>
            <p:cNvPr id="60" name="rc60"/>
            <p:cNvSpPr/>
            <p:nvPr/>
          </p:nvSpPr>
          <p:spPr>
            <a:xfrm>
              <a:off x="777868" y="2350489"/>
              <a:ext cx="310473" cy="1229288"/>
            </a:xfrm>
            <a:prstGeom prst="rect">
              <a:avLst/>
            </a:prstGeom>
            <a:solidFill>
              <a:srgbClr val="80BD41">
                <a:alpha val="100000"/>
              </a:srgbClr>
            </a:solidFill>
          </p:spPr>
          <p:txBody>
            <a:bodyPr/>
            <a:lstStyle/>
            <a:p/>
          </p:txBody>
        </p:sp>
        <p:sp>
          <p:nvSpPr>
            <p:cNvPr id="61" name="rc61"/>
            <p:cNvSpPr/>
            <p:nvPr/>
          </p:nvSpPr>
          <p:spPr>
            <a:xfrm>
              <a:off x="1122838" y="2204145"/>
              <a:ext cx="310473" cy="1375632"/>
            </a:xfrm>
            <a:prstGeom prst="rect">
              <a:avLst/>
            </a:prstGeom>
            <a:solidFill>
              <a:srgbClr val="80BD41">
                <a:alpha val="100000"/>
              </a:srgbClr>
            </a:solidFill>
          </p:spPr>
          <p:txBody>
            <a:bodyPr/>
            <a:lstStyle/>
            <a:p/>
          </p:txBody>
        </p:sp>
        <p:sp>
          <p:nvSpPr>
            <p:cNvPr id="62" name="rc62"/>
            <p:cNvSpPr/>
            <p:nvPr/>
          </p:nvSpPr>
          <p:spPr>
            <a:xfrm>
              <a:off x="1467809" y="1823651"/>
              <a:ext cx="310473" cy="1756126"/>
            </a:xfrm>
            <a:prstGeom prst="rect">
              <a:avLst/>
            </a:prstGeom>
            <a:solidFill>
              <a:srgbClr val="80BD41">
                <a:alpha val="100000"/>
              </a:srgbClr>
            </a:solidFill>
          </p:spPr>
          <p:txBody>
            <a:bodyPr/>
            <a:lstStyle/>
            <a:p/>
          </p:txBody>
        </p:sp>
        <p:sp>
          <p:nvSpPr>
            <p:cNvPr id="63" name="rc63"/>
            <p:cNvSpPr/>
            <p:nvPr/>
          </p:nvSpPr>
          <p:spPr>
            <a:xfrm>
              <a:off x="1812779" y="1765113"/>
              <a:ext cx="310473" cy="1814663"/>
            </a:xfrm>
            <a:prstGeom prst="rect">
              <a:avLst/>
            </a:prstGeom>
            <a:solidFill>
              <a:srgbClr val="80BD41">
                <a:alpha val="100000"/>
              </a:srgbClr>
            </a:solidFill>
          </p:spPr>
          <p:txBody>
            <a:bodyPr/>
            <a:lstStyle/>
            <a:p/>
          </p:txBody>
        </p:sp>
        <p:sp>
          <p:nvSpPr>
            <p:cNvPr id="64" name="rc64"/>
            <p:cNvSpPr/>
            <p:nvPr/>
          </p:nvSpPr>
          <p:spPr>
            <a:xfrm>
              <a:off x="2157750" y="1618770"/>
              <a:ext cx="310473" cy="1961007"/>
            </a:xfrm>
            <a:prstGeom prst="rect">
              <a:avLst/>
            </a:prstGeom>
            <a:solidFill>
              <a:srgbClr val="80BD41">
                <a:alpha val="100000"/>
              </a:srgbClr>
            </a:solidFill>
          </p:spPr>
          <p:txBody>
            <a:bodyPr/>
            <a:lstStyle/>
            <a:p/>
          </p:txBody>
        </p:sp>
        <p:sp>
          <p:nvSpPr>
            <p:cNvPr id="65" name="rc65"/>
            <p:cNvSpPr/>
            <p:nvPr/>
          </p:nvSpPr>
          <p:spPr>
            <a:xfrm>
              <a:off x="2502721" y="1560232"/>
              <a:ext cx="310473" cy="2019545"/>
            </a:xfrm>
            <a:prstGeom prst="rect">
              <a:avLst/>
            </a:prstGeom>
            <a:solidFill>
              <a:srgbClr val="80BD41">
                <a:alpha val="100000"/>
              </a:srgbClr>
            </a:solidFill>
          </p:spPr>
          <p:txBody>
            <a:bodyPr/>
            <a:lstStyle/>
            <a:p/>
          </p:txBody>
        </p:sp>
        <p:sp>
          <p:nvSpPr>
            <p:cNvPr id="66" name="rc66"/>
            <p:cNvSpPr/>
            <p:nvPr/>
          </p:nvSpPr>
          <p:spPr>
            <a:xfrm>
              <a:off x="2847691" y="1530963"/>
              <a:ext cx="310473" cy="2048813"/>
            </a:xfrm>
            <a:prstGeom prst="rect">
              <a:avLst/>
            </a:prstGeom>
            <a:solidFill>
              <a:srgbClr val="80BD41">
                <a:alpha val="100000"/>
              </a:srgbClr>
            </a:solidFill>
          </p:spPr>
          <p:txBody>
            <a:bodyPr/>
            <a:lstStyle/>
            <a:p/>
          </p:txBody>
        </p:sp>
        <p:sp>
          <p:nvSpPr>
            <p:cNvPr id="67" name="rc67"/>
            <p:cNvSpPr/>
            <p:nvPr/>
          </p:nvSpPr>
          <p:spPr>
            <a:xfrm>
              <a:off x="3537632" y="1413888"/>
              <a:ext cx="310473" cy="2165888"/>
            </a:xfrm>
            <a:prstGeom prst="rect">
              <a:avLst/>
            </a:prstGeom>
            <a:solidFill>
              <a:srgbClr val="80BD41">
                <a:alpha val="100000"/>
              </a:srgbClr>
            </a:solidFill>
          </p:spPr>
          <p:txBody>
            <a:bodyPr/>
            <a:lstStyle/>
            <a:p/>
          </p:txBody>
        </p:sp>
        <p:sp>
          <p:nvSpPr>
            <p:cNvPr id="68" name="rc68"/>
            <p:cNvSpPr/>
            <p:nvPr/>
          </p:nvSpPr>
          <p:spPr>
            <a:xfrm>
              <a:off x="3192662" y="1413888"/>
              <a:ext cx="310473" cy="2165888"/>
            </a:xfrm>
            <a:prstGeom prst="rect">
              <a:avLst/>
            </a:prstGeom>
            <a:solidFill>
              <a:srgbClr val="80BD41">
                <a:alpha val="100000"/>
              </a:srgbClr>
            </a:solidFill>
          </p:spPr>
          <p:txBody>
            <a:bodyPr/>
            <a:lstStyle/>
            <a:p/>
          </p:txBody>
        </p:sp>
        <p:sp>
          <p:nvSpPr>
            <p:cNvPr id="69" name="rc69"/>
            <p:cNvSpPr/>
            <p:nvPr/>
          </p:nvSpPr>
          <p:spPr>
            <a:xfrm>
              <a:off x="3882603" y="1384619"/>
              <a:ext cx="310473" cy="2195157"/>
            </a:xfrm>
            <a:prstGeom prst="rect">
              <a:avLst/>
            </a:prstGeom>
            <a:solidFill>
              <a:srgbClr val="80BD41">
                <a:alpha val="100000"/>
              </a:srgbClr>
            </a:solidFill>
          </p:spPr>
          <p:txBody>
            <a:bodyPr/>
            <a:lstStyle/>
            <a:p/>
          </p:txBody>
        </p:sp>
        <p:sp>
          <p:nvSpPr>
            <p:cNvPr id="70" name="rc70"/>
            <p:cNvSpPr/>
            <p:nvPr/>
          </p:nvSpPr>
          <p:spPr>
            <a:xfrm>
              <a:off x="4227574" y="1326082"/>
              <a:ext cx="310473" cy="2253695"/>
            </a:xfrm>
            <a:prstGeom prst="rect">
              <a:avLst/>
            </a:prstGeom>
            <a:solidFill>
              <a:srgbClr val="80BD41">
                <a:alpha val="100000"/>
              </a:srgbClr>
            </a:solidFill>
          </p:spPr>
          <p:txBody>
            <a:bodyPr/>
            <a:lstStyle/>
            <a:p/>
          </p:txBody>
        </p:sp>
        <p:sp>
          <p:nvSpPr>
            <p:cNvPr id="71" name="rc71"/>
            <p:cNvSpPr/>
            <p:nvPr/>
          </p:nvSpPr>
          <p:spPr>
            <a:xfrm>
              <a:off x="4572544" y="1296813"/>
              <a:ext cx="310473" cy="2282963"/>
            </a:xfrm>
            <a:prstGeom prst="rect">
              <a:avLst/>
            </a:prstGeom>
            <a:solidFill>
              <a:srgbClr val="80BD41">
                <a:alpha val="100000"/>
              </a:srgbClr>
            </a:solidFill>
          </p:spPr>
          <p:txBody>
            <a:bodyPr/>
            <a:lstStyle/>
            <a:p/>
          </p:txBody>
        </p:sp>
        <p:sp>
          <p:nvSpPr>
            <p:cNvPr id="72" name="rc72"/>
            <p:cNvSpPr/>
            <p:nvPr/>
          </p:nvSpPr>
          <p:spPr>
            <a:xfrm>
              <a:off x="4917515" y="1267544"/>
              <a:ext cx="310473" cy="2312232"/>
            </a:xfrm>
            <a:prstGeom prst="rect">
              <a:avLst/>
            </a:prstGeom>
            <a:solidFill>
              <a:srgbClr val="80BD41">
                <a:alpha val="100000"/>
              </a:srgbClr>
            </a:solidFill>
          </p:spPr>
          <p:txBody>
            <a:bodyPr/>
            <a:lstStyle/>
            <a:p/>
          </p:txBody>
        </p:sp>
        <p:sp>
          <p:nvSpPr>
            <p:cNvPr id="73" name="rc73"/>
            <p:cNvSpPr/>
            <p:nvPr/>
          </p:nvSpPr>
          <p:spPr>
            <a:xfrm>
              <a:off x="5262485" y="1179738"/>
              <a:ext cx="310473" cy="2400039"/>
            </a:xfrm>
            <a:prstGeom prst="rect">
              <a:avLst/>
            </a:prstGeom>
            <a:solidFill>
              <a:srgbClr val="80BD41">
                <a:alpha val="100000"/>
              </a:srgbClr>
            </a:solidFill>
          </p:spPr>
          <p:txBody>
            <a:bodyPr/>
            <a:lstStyle/>
            <a:p/>
          </p:txBody>
        </p:sp>
        <p:sp>
          <p:nvSpPr>
            <p:cNvPr id="74" name="rc74"/>
            <p:cNvSpPr/>
            <p:nvPr/>
          </p:nvSpPr>
          <p:spPr>
            <a:xfrm>
              <a:off x="5607456" y="1150469"/>
              <a:ext cx="310473" cy="2429307"/>
            </a:xfrm>
            <a:prstGeom prst="rect">
              <a:avLst/>
            </a:prstGeom>
            <a:solidFill>
              <a:srgbClr val="80BD41">
                <a:alpha val="100000"/>
              </a:srgbClr>
            </a:solidFill>
          </p:spPr>
          <p:txBody>
            <a:bodyPr/>
            <a:lstStyle/>
            <a:p/>
          </p:txBody>
        </p:sp>
        <p:sp>
          <p:nvSpPr>
            <p:cNvPr id="75" name="rc75"/>
            <p:cNvSpPr/>
            <p:nvPr/>
          </p:nvSpPr>
          <p:spPr>
            <a:xfrm>
              <a:off x="5952427" y="1121201"/>
              <a:ext cx="310473" cy="2458576"/>
            </a:xfrm>
            <a:prstGeom prst="rect">
              <a:avLst/>
            </a:prstGeom>
            <a:solidFill>
              <a:srgbClr val="80BD41">
                <a:alpha val="100000"/>
              </a:srgbClr>
            </a:solidFill>
          </p:spPr>
          <p:txBody>
            <a:bodyPr/>
            <a:lstStyle/>
            <a:p/>
          </p:txBody>
        </p:sp>
        <p:sp>
          <p:nvSpPr>
            <p:cNvPr id="76" name="rc76"/>
            <p:cNvSpPr/>
            <p:nvPr/>
          </p:nvSpPr>
          <p:spPr>
            <a:xfrm>
              <a:off x="6297397" y="1091932"/>
              <a:ext cx="310473" cy="2487845"/>
            </a:xfrm>
            <a:prstGeom prst="rect">
              <a:avLst/>
            </a:prstGeom>
            <a:solidFill>
              <a:srgbClr val="80BD41">
                <a:alpha val="100000"/>
              </a:srgbClr>
            </a:solidFill>
          </p:spPr>
          <p:txBody>
            <a:bodyPr/>
            <a:lstStyle/>
            <a:p/>
          </p:txBody>
        </p:sp>
        <p:sp>
          <p:nvSpPr>
            <p:cNvPr id="77" name="rc77"/>
            <p:cNvSpPr/>
            <p:nvPr/>
          </p:nvSpPr>
          <p:spPr>
            <a:xfrm>
              <a:off x="6642368" y="1091932"/>
              <a:ext cx="310473" cy="2487845"/>
            </a:xfrm>
            <a:prstGeom prst="rect">
              <a:avLst/>
            </a:prstGeom>
            <a:solidFill>
              <a:srgbClr val="80BD41">
                <a:alpha val="100000"/>
              </a:srgbClr>
            </a:solidFill>
          </p:spPr>
          <p:txBody>
            <a:bodyPr/>
            <a:lstStyle/>
            <a:p/>
          </p:txBody>
        </p:sp>
        <p:sp>
          <p:nvSpPr>
            <p:cNvPr id="78" name="rc78"/>
            <p:cNvSpPr/>
            <p:nvPr/>
          </p:nvSpPr>
          <p:spPr>
            <a:xfrm>
              <a:off x="6987338" y="1062663"/>
              <a:ext cx="310473" cy="2517114"/>
            </a:xfrm>
            <a:prstGeom prst="rect">
              <a:avLst/>
            </a:prstGeom>
            <a:solidFill>
              <a:srgbClr val="80BD41">
                <a:alpha val="100000"/>
              </a:srgbClr>
            </a:solidFill>
          </p:spPr>
          <p:txBody>
            <a:bodyPr/>
            <a:lstStyle/>
            <a:p/>
          </p:txBody>
        </p:sp>
        <p:sp>
          <p:nvSpPr>
            <p:cNvPr id="79" name="rc79"/>
            <p:cNvSpPr/>
            <p:nvPr/>
          </p:nvSpPr>
          <p:spPr>
            <a:xfrm>
              <a:off x="7332309" y="945588"/>
              <a:ext cx="310473" cy="2634189"/>
            </a:xfrm>
            <a:prstGeom prst="rect">
              <a:avLst/>
            </a:prstGeom>
            <a:solidFill>
              <a:srgbClr val="80BD41">
                <a:alpha val="100000"/>
              </a:srgbClr>
            </a:solidFill>
          </p:spPr>
          <p:txBody>
            <a:bodyPr/>
            <a:lstStyle/>
            <a:p/>
          </p:txBody>
        </p:sp>
        <p:sp>
          <p:nvSpPr>
            <p:cNvPr id="80" name="rc80"/>
            <p:cNvSpPr/>
            <p:nvPr/>
          </p:nvSpPr>
          <p:spPr>
            <a:xfrm>
              <a:off x="7677280" y="916319"/>
              <a:ext cx="310473" cy="2663457"/>
            </a:xfrm>
            <a:prstGeom prst="rect">
              <a:avLst/>
            </a:prstGeom>
            <a:solidFill>
              <a:srgbClr val="80BD41">
                <a:alpha val="100000"/>
              </a:srgbClr>
            </a:solidFill>
          </p:spPr>
          <p:txBody>
            <a:bodyPr/>
            <a:lstStyle/>
            <a:p/>
          </p:txBody>
        </p:sp>
        <p:sp>
          <p:nvSpPr>
            <p:cNvPr id="81" name="rc81"/>
            <p:cNvSpPr/>
            <p:nvPr/>
          </p:nvSpPr>
          <p:spPr>
            <a:xfrm>
              <a:off x="8022250" y="857782"/>
              <a:ext cx="310473" cy="2721995"/>
            </a:xfrm>
            <a:prstGeom prst="rect">
              <a:avLst/>
            </a:prstGeom>
            <a:solidFill>
              <a:srgbClr val="80BD41">
                <a:alpha val="100000"/>
              </a:srgbClr>
            </a:solidFill>
          </p:spPr>
          <p:txBody>
            <a:bodyPr/>
            <a:lstStyle/>
            <a:p/>
          </p:txBody>
        </p:sp>
        <p:sp>
          <p:nvSpPr>
            <p:cNvPr id="82" name="rc82"/>
            <p:cNvSpPr/>
            <p:nvPr/>
          </p:nvSpPr>
          <p:spPr>
            <a:xfrm>
              <a:off x="8367221" y="828513"/>
              <a:ext cx="310473" cy="2751264"/>
            </a:xfrm>
            <a:prstGeom prst="rect">
              <a:avLst/>
            </a:prstGeom>
            <a:solidFill>
              <a:srgbClr val="80BD41">
                <a:alpha val="100000"/>
              </a:srgbClr>
            </a:solidFill>
          </p:spPr>
          <p:txBody>
            <a:bodyPr/>
            <a:lstStyle/>
            <a:p/>
          </p:txBody>
        </p:sp>
        <p:sp>
          <p:nvSpPr>
            <p:cNvPr id="83" name="rc83"/>
            <p:cNvSpPr/>
            <p:nvPr/>
          </p:nvSpPr>
          <p:spPr>
            <a:xfrm>
              <a:off x="8712191" y="799244"/>
              <a:ext cx="310473" cy="2780533"/>
            </a:xfrm>
            <a:prstGeom prst="rect">
              <a:avLst/>
            </a:prstGeom>
            <a:solidFill>
              <a:srgbClr val="80BD41">
                <a:alpha val="100000"/>
              </a:srgbClr>
            </a:solidFill>
          </p:spPr>
          <p:txBody>
            <a:bodyPr/>
            <a:lstStyle/>
            <a:p/>
          </p:txBody>
        </p:sp>
        <p:sp>
          <p:nvSpPr>
            <p:cNvPr id="84" name="pg84"/>
            <p:cNvSpPr/>
            <p:nvPr/>
          </p:nvSpPr>
          <p:spPr>
            <a:xfrm>
              <a:off x="1083397" y="3574833"/>
              <a:ext cx="4943" cy="4943"/>
            </a:xfrm>
            <a:custGeom>
              <a:avLst/>
              <a:pathLst>
                <a:path w="4943" h="4943">
                  <a:moveTo>
                    <a:pt x="4943" y="0"/>
                  </a:moveTo>
                  <a:lnTo>
                    <a:pt x="4943" y="4943"/>
                  </a:lnTo>
                  <a:lnTo>
                    <a:pt x="0" y="4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996888" y="3488323"/>
              <a:ext cx="91453" cy="91453"/>
            </a:xfrm>
            <a:custGeom>
              <a:avLst/>
              <a:pathLst>
                <a:path w="91453" h="91453">
                  <a:moveTo>
                    <a:pt x="91453" y="0"/>
                  </a:moveTo>
                  <a:lnTo>
                    <a:pt x="91453" y="8650"/>
                  </a:lnTo>
                  <a:lnTo>
                    <a:pt x="8650" y="91453"/>
                  </a:lnTo>
                  <a:lnTo>
                    <a:pt x="0" y="91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910378" y="3401814"/>
              <a:ext cx="177963" cy="177963"/>
            </a:xfrm>
            <a:custGeom>
              <a:avLst/>
              <a:pathLst>
                <a:path w="177963" h="177963">
                  <a:moveTo>
                    <a:pt x="177963" y="0"/>
                  </a:moveTo>
                  <a:lnTo>
                    <a:pt x="177963" y="8650"/>
                  </a:lnTo>
                  <a:lnTo>
                    <a:pt x="8650" y="177963"/>
                  </a:lnTo>
                  <a:lnTo>
                    <a:pt x="0" y="1779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823868" y="3315304"/>
              <a:ext cx="264473" cy="264473"/>
            </a:xfrm>
            <a:custGeom>
              <a:avLst/>
              <a:pathLst>
                <a:path w="264473" h="264473">
                  <a:moveTo>
                    <a:pt x="264473" y="0"/>
                  </a:moveTo>
                  <a:lnTo>
                    <a:pt x="264473" y="8650"/>
                  </a:lnTo>
                  <a:lnTo>
                    <a:pt x="8650" y="264473"/>
                  </a:lnTo>
                  <a:lnTo>
                    <a:pt x="0" y="264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777868" y="322879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777868" y="314228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777868" y="305577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777868" y="296926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777868" y="288275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777868" y="279624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777868" y="270973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777868" y="262322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777868" y="253671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777868" y="245020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777868" y="236369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777868" y="2350489"/>
              <a:ext cx="245820" cy="245820"/>
            </a:xfrm>
            <a:custGeom>
              <a:avLst/>
              <a:pathLst>
                <a:path w="245820" h="245820">
                  <a:moveTo>
                    <a:pt x="237169" y="0"/>
                  </a:moveTo>
                  <a:lnTo>
                    <a:pt x="245820" y="0"/>
                  </a:lnTo>
                  <a:lnTo>
                    <a:pt x="0" y="245820"/>
                  </a:lnTo>
                  <a:lnTo>
                    <a:pt x="0" y="237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777868" y="2350489"/>
              <a:ext cx="159310" cy="159310"/>
            </a:xfrm>
            <a:custGeom>
              <a:avLst/>
              <a:pathLst>
                <a:path w="159310" h="159310">
                  <a:moveTo>
                    <a:pt x="150659" y="0"/>
                  </a:moveTo>
                  <a:lnTo>
                    <a:pt x="159310" y="0"/>
                  </a:lnTo>
                  <a:lnTo>
                    <a:pt x="0" y="159310"/>
                  </a:lnTo>
                  <a:lnTo>
                    <a:pt x="0" y="150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777868" y="2350489"/>
              <a:ext cx="72801" cy="72801"/>
            </a:xfrm>
            <a:custGeom>
              <a:avLst/>
              <a:pathLst>
                <a:path w="72801" h="72801">
                  <a:moveTo>
                    <a:pt x="64150" y="0"/>
                  </a:moveTo>
                  <a:lnTo>
                    <a:pt x="72801" y="0"/>
                  </a:lnTo>
                  <a:lnTo>
                    <a:pt x="0" y="72801"/>
                  </a:lnTo>
                  <a:lnTo>
                    <a:pt x="0" y="64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29437" y="3575902"/>
              <a:ext cx="3874" cy="3874"/>
            </a:xfrm>
            <a:custGeom>
              <a:avLst/>
              <a:pathLst>
                <a:path w="3874" h="3874">
                  <a:moveTo>
                    <a:pt x="3874" y="0"/>
                  </a:moveTo>
                  <a:lnTo>
                    <a:pt x="3874" y="3874"/>
                  </a:lnTo>
                  <a:lnTo>
                    <a:pt x="0" y="3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42927" y="3489392"/>
              <a:ext cx="90384" cy="90384"/>
            </a:xfrm>
            <a:custGeom>
              <a:avLst/>
              <a:pathLst>
                <a:path w="90384" h="90384">
                  <a:moveTo>
                    <a:pt x="90384" y="0"/>
                  </a:moveTo>
                  <a:lnTo>
                    <a:pt x="90384" y="8650"/>
                  </a:lnTo>
                  <a:lnTo>
                    <a:pt x="8650" y="90384"/>
                  </a:lnTo>
                  <a:lnTo>
                    <a:pt x="0" y="9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6417" y="3402883"/>
              <a:ext cx="176894" cy="176894"/>
            </a:xfrm>
            <a:custGeom>
              <a:avLst/>
              <a:pathLst>
                <a:path w="176894" h="176894">
                  <a:moveTo>
                    <a:pt x="176894" y="0"/>
                  </a:moveTo>
                  <a:lnTo>
                    <a:pt x="176894" y="8650"/>
                  </a:lnTo>
                  <a:lnTo>
                    <a:pt x="8650" y="176894"/>
                  </a:lnTo>
                  <a:lnTo>
                    <a:pt x="0" y="176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69907" y="3316373"/>
              <a:ext cx="263404" cy="263404"/>
            </a:xfrm>
            <a:custGeom>
              <a:avLst/>
              <a:pathLst>
                <a:path w="263404" h="263404">
                  <a:moveTo>
                    <a:pt x="263404" y="0"/>
                  </a:moveTo>
                  <a:lnTo>
                    <a:pt x="263404" y="8650"/>
                  </a:lnTo>
                  <a:lnTo>
                    <a:pt x="8650" y="263404"/>
                  </a:lnTo>
                  <a:lnTo>
                    <a:pt x="0" y="2634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22838" y="322986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22838" y="314335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22838" y="305684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22838" y="297033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22838" y="288382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22838" y="279731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22838" y="271080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22838" y="262429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22838" y="253778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22838" y="245127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22838" y="236476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22838" y="227825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22838" y="2204145"/>
              <a:ext cx="306723" cy="306723"/>
            </a:xfrm>
            <a:custGeom>
              <a:avLst/>
              <a:pathLst>
                <a:path w="306723" h="306723">
                  <a:moveTo>
                    <a:pt x="298072" y="0"/>
                  </a:moveTo>
                  <a:lnTo>
                    <a:pt x="306723" y="0"/>
                  </a:lnTo>
                  <a:lnTo>
                    <a:pt x="0" y="306723"/>
                  </a:lnTo>
                  <a:lnTo>
                    <a:pt x="0" y="298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122838" y="2204145"/>
              <a:ext cx="220213" cy="220213"/>
            </a:xfrm>
            <a:custGeom>
              <a:avLst/>
              <a:pathLst>
                <a:path w="220213" h="220213">
                  <a:moveTo>
                    <a:pt x="211562" y="0"/>
                  </a:moveTo>
                  <a:lnTo>
                    <a:pt x="220213" y="0"/>
                  </a:lnTo>
                  <a:lnTo>
                    <a:pt x="0" y="220213"/>
                  </a:lnTo>
                  <a:lnTo>
                    <a:pt x="0" y="211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122838" y="2204145"/>
              <a:ext cx="133703" cy="133703"/>
            </a:xfrm>
            <a:custGeom>
              <a:avLst/>
              <a:pathLst>
                <a:path w="133703" h="133703">
                  <a:moveTo>
                    <a:pt x="125052" y="0"/>
                  </a:moveTo>
                  <a:lnTo>
                    <a:pt x="133703" y="0"/>
                  </a:lnTo>
                  <a:lnTo>
                    <a:pt x="0" y="133703"/>
                  </a:lnTo>
                  <a:lnTo>
                    <a:pt x="0" y="125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122838" y="2204145"/>
              <a:ext cx="47194" cy="47194"/>
            </a:xfrm>
            <a:custGeom>
              <a:avLst/>
              <a:pathLst>
                <a:path w="47194" h="47194">
                  <a:moveTo>
                    <a:pt x="38543" y="0"/>
                  </a:moveTo>
                  <a:lnTo>
                    <a:pt x="47194" y="0"/>
                  </a:lnTo>
                  <a:lnTo>
                    <a:pt x="0" y="47194"/>
                  </a:lnTo>
                  <a:lnTo>
                    <a:pt x="0" y="3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75477" y="3576971"/>
              <a:ext cx="2805" cy="2805"/>
            </a:xfrm>
            <a:custGeom>
              <a:avLst/>
              <a:pathLst>
                <a:path w="2805" h="2805">
                  <a:moveTo>
                    <a:pt x="2805" y="0"/>
                  </a:moveTo>
                  <a:lnTo>
                    <a:pt x="2805" y="2805"/>
                  </a:lnTo>
                  <a:lnTo>
                    <a:pt x="0" y="28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88967" y="3490461"/>
              <a:ext cx="89315" cy="89315"/>
            </a:xfrm>
            <a:custGeom>
              <a:avLst/>
              <a:pathLst>
                <a:path w="89315" h="89315">
                  <a:moveTo>
                    <a:pt x="89315" y="0"/>
                  </a:moveTo>
                  <a:lnTo>
                    <a:pt x="89315" y="8650"/>
                  </a:lnTo>
                  <a:lnTo>
                    <a:pt x="8650" y="89315"/>
                  </a:lnTo>
                  <a:lnTo>
                    <a:pt x="0" y="893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02457" y="3403952"/>
              <a:ext cx="175825" cy="175825"/>
            </a:xfrm>
            <a:custGeom>
              <a:avLst/>
              <a:pathLst>
                <a:path w="175825" h="175825">
                  <a:moveTo>
                    <a:pt x="175825" y="0"/>
                  </a:moveTo>
                  <a:lnTo>
                    <a:pt x="175825" y="8650"/>
                  </a:lnTo>
                  <a:lnTo>
                    <a:pt x="8650" y="175825"/>
                  </a:lnTo>
                  <a:lnTo>
                    <a:pt x="0" y="1758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515947" y="3317442"/>
              <a:ext cx="262335" cy="262335"/>
            </a:xfrm>
            <a:custGeom>
              <a:avLst/>
              <a:pathLst>
                <a:path w="262335" h="262335">
                  <a:moveTo>
                    <a:pt x="262335" y="0"/>
                  </a:moveTo>
                  <a:lnTo>
                    <a:pt x="262335" y="8650"/>
                  </a:lnTo>
                  <a:lnTo>
                    <a:pt x="8650" y="262335"/>
                  </a:lnTo>
                  <a:lnTo>
                    <a:pt x="0" y="262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67809" y="323093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67809" y="314442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67809" y="305791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67809" y="297140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67809" y="288489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67809" y="279838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67809" y="271187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67809" y="262536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67809" y="253885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67809" y="245234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67809" y="236583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467809" y="227932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467809" y="219281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467809" y="210630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467809" y="201979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467809" y="193328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467809" y="184677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467809" y="1823651"/>
              <a:ext cx="255737" cy="255737"/>
            </a:xfrm>
            <a:custGeom>
              <a:avLst/>
              <a:pathLst>
                <a:path w="255737" h="255737">
                  <a:moveTo>
                    <a:pt x="247086" y="0"/>
                  </a:moveTo>
                  <a:lnTo>
                    <a:pt x="255737" y="0"/>
                  </a:lnTo>
                  <a:lnTo>
                    <a:pt x="0" y="255737"/>
                  </a:lnTo>
                  <a:lnTo>
                    <a:pt x="0" y="247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467809" y="1823651"/>
              <a:ext cx="169227" cy="169227"/>
            </a:xfrm>
            <a:custGeom>
              <a:avLst/>
              <a:pathLst>
                <a:path w="169227" h="169227">
                  <a:moveTo>
                    <a:pt x="160576" y="0"/>
                  </a:moveTo>
                  <a:lnTo>
                    <a:pt x="169227" y="0"/>
                  </a:lnTo>
                  <a:lnTo>
                    <a:pt x="0" y="169227"/>
                  </a:lnTo>
                  <a:lnTo>
                    <a:pt x="0" y="160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467809" y="1823651"/>
              <a:ext cx="82717" cy="82717"/>
            </a:xfrm>
            <a:custGeom>
              <a:avLst/>
              <a:pathLst>
                <a:path w="82717" h="82717">
                  <a:moveTo>
                    <a:pt x="74066" y="0"/>
                  </a:moveTo>
                  <a:lnTo>
                    <a:pt x="82717" y="0"/>
                  </a:lnTo>
                  <a:lnTo>
                    <a:pt x="0" y="82717"/>
                  </a:lnTo>
                  <a:lnTo>
                    <a:pt x="0" y="740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121516" y="3578040"/>
              <a:ext cx="1736" cy="1736"/>
            </a:xfrm>
            <a:custGeom>
              <a:avLst/>
              <a:pathLst>
                <a:path w="1736" h="1736">
                  <a:moveTo>
                    <a:pt x="1736" y="0"/>
                  </a:moveTo>
                  <a:lnTo>
                    <a:pt x="1736" y="1736"/>
                  </a:lnTo>
                  <a:lnTo>
                    <a:pt x="0" y="17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035006" y="3491530"/>
              <a:ext cx="88246" cy="88246"/>
            </a:xfrm>
            <a:custGeom>
              <a:avLst/>
              <a:pathLst>
                <a:path w="88246" h="88246">
                  <a:moveTo>
                    <a:pt x="88246" y="0"/>
                  </a:moveTo>
                  <a:lnTo>
                    <a:pt x="88246" y="8650"/>
                  </a:lnTo>
                  <a:lnTo>
                    <a:pt x="8650" y="88246"/>
                  </a:lnTo>
                  <a:lnTo>
                    <a:pt x="0" y="882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948496" y="3405020"/>
              <a:ext cx="174756" cy="174756"/>
            </a:xfrm>
            <a:custGeom>
              <a:avLst/>
              <a:pathLst>
                <a:path w="174756" h="174756">
                  <a:moveTo>
                    <a:pt x="174756" y="0"/>
                  </a:moveTo>
                  <a:lnTo>
                    <a:pt x="174756" y="8650"/>
                  </a:lnTo>
                  <a:lnTo>
                    <a:pt x="8650" y="174756"/>
                  </a:lnTo>
                  <a:lnTo>
                    <a:pt x="0" y="174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1986" y="3318511"/>
              <a:ext cx="261266" cy="261266"/>
            </a:xfrm>
            <a:custGeom>
              <a:avLst/>
              <a:pathLst>
                <a:path w="261266" h="261266">
                  <a:moveTo>
                    <a:pt x="261266" y="0"/>
                  </a:moveTo>
                  <a:lnTo>
                    <a:pt x="261266" y="8650"/>
                  </a:lnTo>
                  <a:lnTo>
                    <a:pt x="8650" y="261266"/>
                  </a:lnTo>
                  <a:lnTo>
                    <a:pt x="0" y="261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12779" y="323200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12779" y="314549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12779" y="305898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12779" y="297247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812779" y="288596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1812779" y="279945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1812779" y="271294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1812779" y="262643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1812779" y="253992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1812779" y="245341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1812779" y="236690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1812779" y="228039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1812779" y="219388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1812779" y="210737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1812779" y="202086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1812779" y="193435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1812779" y="184784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1812779" y="1765113"/>
              <a:ext cx="310473" cy="315343"/>
            </a:xfrm>
            <a:custGeom>
              <a:avLst/>
              <a:pathLst>
                <a:path w="310473" h="315343">
                  <a:moveTo>
                    <a:pt x="306692" y="0"/>
                  </a:moveTo>
                  <a:lnTo>
                    <a:pt x="310473" y="0"/>
                  </a:lnTo>
                  <a:lnTo>
                    <a:pt x="310473" y="4870"/>
                  </a:lnTo>
                  <a:lnTo>
                    <a:pt x="0" y="315343"/>
                  </a:lnTo>
                  <a:lnTo>
                    <a:pt x="0" y="3066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1812779" y="1765113"/>
              <a:ext cx="228833" cy="228833"/>
            </a:xfrm>
            <a:custGeom>
              <a:avLst/>
              <a:pathLst>
                <a:path w="228833" h="228833">
                  <a:moveTo>
                    <a:pt x="220182" y="0"/>
                  </a:moveTo>
                  <a:lnTo>
                    <a:pt x="228833" y="0"/>
                  </a:lnTo>
                  <a:lnTo>
                    <a:pt x="0" y="228833"/>
                  </a:lnTo>
                  <a:lnTo>
                    <a:pt x="0" y="220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1812779" y="1765113"/>
              <a:ext cx="142323" cy="142323"/>
            </a:xfrm>
            <a:custGeom>
              <a:avLst/>
              <a:pathLst>
                <a:path w="142323" h="142323">
                  <a:moveTo>
                    <a:pt x="133672" y="0"/>
                  </a:moveTo>
                  <a:lnTo>
                    <a:pt x="142323" y="0"/>
                  </a:lnTo>
                  <a:lnTo>
                    <a:pt x="0" y="142323"/>
                  </a:lnTo>
                  <a:lnTo>
                    <a:pt x="0" y="133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1812779" y="1765113"/>
              <a:ext cx="55814" cy="55814"/>
            </a:xfrm>
            <a:custGeom>
              <a:avLst/>
              <a:pathLst>
                <a:path w="55814" h="55814">
                  <a:moveTo>
                    <a:pt x="47163" y="0"/>
                  </a:moveTo>
                  <a:lnTo>
                    <a:pt x="55814" y="0"/>
                  </a:lnTo>
                  <a:lnTo>
                    <a:pt x="0" y="55814"/>
                  </a:lnTo>
                  <a:lnTo>
                    <a:pt x="0" y="47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467556" y="3579109"/>
              <a:ext cx="667" cy="667"/>
            </a:xfrm>
            <a:custGeom>
              <a:avLst/>
              <a:pathLst>
                <a:path w="667" h="667">
                  <a:moveTo>
                    <a:pt x="667" y="0"/>
                  </a:moveTo>
                  <a:lnTo>
                    <a:pt x="667" y="667"/>
                  </a:lnTo>
                  <a:lnTo>
                    <a:pt x="0" y="6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381046" y="3492599"/>
              <a:ext cx="87177" cy="87177"/>
            </a:xfrm>
            <a:custGeom>
              <a:avLst/>
              <a:pathLst>
                <a:path w="87177" h="87177">
                  <a:moveTo>
                    <a:pt x="87177" y="0"/>
                  </a:moveTo>
                  <a:lnTo>
                    <a:pt x="87177" y="8650"/>
                  </a:lnTo>
                  <a:lnTo>
                    <a:pt x="8650" y="87177"/>
                  </a:lnTo>
                  <a:lnTo>
                    <a:pt x="0" y="87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94536" y="3406089"/>
              <a:ext cx="173687" cy="173687"/>
            </a:xfrm>
            <a:custGeom>
              <a:avLst/>
              <a:pathLst>
                <a:path w="173687" h="173687">
                  <a:moveTo>
                    <a:pt x="173687" y="0"/>
                  </a:moveTo>
                  <a:lnTo>
                    <a:pt x="173687" y="8650"/>
                  </a:lnTo>
                  <a:lnTo>
                    <a:pt x="8650" y="173687"/>
                  </a:lnTo>
                  <a:lnTo>
                    <a:pt x="0" y="1736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08026" y="3319580"/>
              <a:ext cx="260197" cy="260197"/>
            </a:xfrm>
            <a:custGeom>
              <a:avLst/>
              <a:pathLst>
                <a:path w="260197" h="260197">
                  <a:moveTo>
                    <a:pt x="260197" y="0"/>
                  </a:moveTo>
                  <a:lnTo>
                    <a:pt x="260197" y="8650"/>
                  </a:lnTo>
                  <a:lnTo>
                    <a:pt x="8650" y="260197"/>
                  </a:lnTo>
                  <a:lnTo>
                    <a:pt x="0" y="260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57750" y="323307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57750" y="314656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57750" y="306005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57750" y="297354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57750" y="288703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57750" y="280052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157750" y="271401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157750" y="262750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157750" y="254099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157750" y="245448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157750" y="236797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157750" y="228146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157750" y="219495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157750" y="210844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157750" y="202193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157750" y="193542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157750" y="184891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157750" y="176240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157750" y="167589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157750" y="1618770"/>
              <a:ext cx="289736" cy="289736"/>
            </a:xfrm>
            <a:custGeom>
              <a:avLst/>
              <a:pathLst>
                <a:path w="289736" h="289736">
                  <a:moveTo>
                    <a:pt x="281085" y="0"/>
                  </a:moveTo>
                  <a:lnTo>
                    <a:pt x="289736" y="0"/>
                  </a:lnTo>
                  <a:lnTo>
                    <a:pt x="0" y="289736"/>
                  </a:lnTo>
                  <a:lnTo>
                    <a:pt x="0" y="2810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157750" y="1618770"/>
              <a:ext cx="203226" cy="203226"/>
            </a:xfrm>
            <a:custGeom>
              <a:avLst/>
              <a:pathLst>
                <a:path w="203226" h="203226">
                  <a:moveTo>
                    <a:pt x="194575" y="0"/>
                  </a:moveTo>
                  <a:lnTo>
                    <a:pt x="203226" y="0"/>
                  </a:lnTo>
                  <a:lnTo>
                    <a:pt x="0" y="203226"/>
                  </a:lnTo>
                  <a:lnTo>
                    <a:pt x="0" y="194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157750" y="1618770"/>
              <a:ext cx="116716" cy="116716"/>
            </a:xfrm>
            <a:custGeom>
              <a:avLst/>
              <a:pathLst>
                <a:path w="116716" h="116716">
                  <a:moveTo>
                    <a:pt x="108065" y="0"/>
                  </a:moveTo>
                  <a:lnTo>
                    <a:pt x="116716" y="0"/>
                  </a:lnTo>
                  <a:lnTo>
                    <a:pt x="0" y="116716"/>
                  </a:lnTo>
                  <a:lnTo>
                    <a:pt x="0" y="10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157750" y="1618770"/>
              <a:ext cx="30207" cy="30207"/>
            </a:xfrm>
            <a:custGeom>
              <a:avLst/>
              <a:pathLst>
                <a:path w="30207" h="30207">
                  <a:moveTo>
                    <a:pt x="21556" y="0"/>
                  </a:moveTo>
                  <a:lnTo>
                    <a:pt x="30207" y="0"/>
                  </a:lnTo>
                  <a:lnTo>
                    <a:pt x="0" y="30207"/>
                  </a:lnTo>
                  <a:lnTo>
                    <a:pt x="0" y="2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727085" y="3493668"/>
              <a:ext cx="86108" cy="86108"/>
            </a:xfrm>
            <a:custGeom>
              <a:avLst/>
              <a:pathLst>
                <a:path w="86108" h="86108">
                  <a:moveTo>
                    <a:pt x="86108" y="0"/>
                  </a:moveTo>
                  <a:lnTo>
                    <a:pt x="86108" y="8650"/>
                  </a:lnTo>
                  <a:lnTo>
                    <a:pt x="8650" y="86108"/>
                  </a:lnTo>
                  <a:lnTo>
                    <a:pt x="0" y="86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575" y="3407158"/>
              <a:ext cx="172618" cy="172618"/>
            </a:xfrm>
            <a:custGeom>
              <a:avLst/>
              <a:pathLst>
                <a:path w="172618" h="172618">
                  <a:moveTo>
                    <a:pt x="172618" y="0"/>
                  </a:moveTo>
                  <a:lnTo>
                    <a:pt x="172618" y="8650"/>
                  </a:lnTo>
                  <a:lnTo>
                    <a:pt x="8650" y="172618"/>
                  </a:lnTo>
                  <a:lnTo>
                    <a:pt x="0" y="17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554065" y="3320648"/>
              <a:ext cx="259128" cy="259128"/>
            </a:xfrm>
            <a:custGeom>
              <a:avLst/>
              <a:pathLst>
                <a:path w="259128" h="259128">
                  <a:moveTo>
                    <a:pt x="259128" y="0"/>
                  </a:moveTo>
                  <a:lnTo>
                    <a:pt x="259128" y="8650"/>
                  </a:lnTo>
                  <a:lnTo>
                    <a:pt x="8650" y="259128"/>
                  </a:lnTo>
                  <a:lnTo>
                    <a:pt x="0" y="259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502721" y="323413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502721" y="314762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502721" y="306111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502721" y="297460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502721" y="288809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502721" y="280158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502721" y="271507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502721" y="262856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502721" y="254205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502721" y="245555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502721" y="236904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502721" y="228253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502721" y="219602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502721" y="210951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502721" y="202300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502721" y="193649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502721" y="184998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502721" y="176347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502721" y="167696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502721" y="159045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502721" y="1560232"/>
              <a:ext cx="262833" cy="262833"/>
            </a:xfrm>
            <a:custGeom>
              <a:avLst/>
              <a:pathLst>
                <a:path w="262833" h="262833">
                  <a:moveTo>
                    <a:pt x="254182" y="0"/>
                  </a:moveTo>
                  <a:lnTo>
                    <a:pt x="262833" y="0"/>
                  </a:lnTo>
                  <a:lnTo>
                    <a:pt x="0" y="262833"/>
                  </a:lnTo>
                  <a:lnTo>
                    <a:pt x="0" y="254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502721" y="1560232"/>
              <a:ext cx="176323" cy="176323"/>
            </a:xfrm>
            <a:custGeom>
              <a:avLst/>
              <a:pathLst>
                <a:path w="176323" h="176323">
                  <a:moveTo>
                    <a:pt x="167672" y="0"/>
                  </a:moveTo>
                  <a:lnTo>
                    <a:pt x="176323" y="0"/>
                  </a:lnTo>
                  <a:lnTo>
                    <a:pt x="0" y="176323"/>
                  </a:lnTo>
                  <a:lnTo>
                    <a:pt x="0" y="167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502721" y="1560232"/>
              <a:ext cx="89813" cy="89813"/>
            </a:xfrm>
            <a:custGeom>
              <a:avLst/>
              <a:pathLst>
                <a:path w="89813" h="89813">
                  <a:moveTo>
                    <a:pt x="81162" y="0"/>
                  </a:moveTo>
                  <a:lnTo>
                    <a:pt x="89813" y="0"/>
                  </a:lnTo>
                  <a:lnTo>
                    <a:pt x="0" y="89813"/>
                  </a:lnTo>
                  <a:lnTo>
                    <a:pt x="0" y="81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502721" y="1560232"/>
              <a:ext cx="3303" cy="3303"/>
            </a:xfrm>
            <a:custGeom>
              <a:avLst/>
              <a:pathLst>
                <a:path w="3303" h="3303">
                  <a:moveTo>
                    <a:pt x="0" y="3303"/>
                  </a:moveTo>
                  <a:lnTo>
                    <a:pt x="0" y="0"/>
                  </a:lnTo>
                  <a:lnTo>
                    <a:pt x="330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111243" y="3497944"/>
              <a:ext cx="81833" cy="81833"/>
            </a:xfrm>
            <a:custGeom>
              <a:avLst/>
              <a:pathLst>
                <a:path w="81833" h="81833">
                  <a:moveTo>
                    <a:pt x="81833" y="0"/>
                  </a:moveTo>
                  <a:lnTo>
                    <a:pt x="81833" y="8650"/>
                  </a:lnTo>
                  <a:lnTo>
                    <a:pt x="8650" y="81833"/>
                  </a:lnTo>
                  <a:lnTo>
                    <a:pt x="0" y="81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024734" y="3411434"/>
              <a:ext cx="168342" cy="168342"/>
            </a:xfrm>
            <a:custGeom>
              <a:avLst/>
              <a:pathLst>
                <a:path w="168342" h="168342">
                  <a:moveTo>
                    <a:pt x="168342" y="0"/>
                  </a:moveTo>
                  <a:lnTo>
                    <a:pt x="168342" y="8650"/>
                  </a:lnTo>
                  <a:lnTo>
                    <a:pt x="8650" y="168342"/>
                  </a:lnTo>
                  <a:lnTo>
                    <a:pt x="0" y="168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8224" y="3324924"/>
              <a:ext cx="254852" cy="254852"/>
            </a:xfrm>
            <a:custGeom>
              <a:avLst/>
              <a:pathLst>
                <a:path w="254852" h="254852">
                  <a:moveTo>
                    <a:pt x="254852" y="0"/>
                  </a:moveTo>
                  <a:lnTo>
                    <a:pt x="254852" y="8650"/>
                  </a:lnTo>
                  <a:lnTo>
                    <a:pt x="8650" y="254852"/>
                  </a:lnTo>
                  <a:lnTo>
                    <a:pt x="0" y="2548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882603" y="323841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882603" y="315190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882603" y="306539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882603" y="297888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882603" y="289237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882603" y="280586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882603" y="271935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882603" y="263284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882603" y="254633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882603" y="245982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882603" y="237331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882603" y="228680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882603" y="220029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882603" y="211378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882603" y="202727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882603" y="194076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882603" y="185425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882603" y="176774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882603" y="168123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882603" y="1594727"/>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882603" y="1508217"/>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882603" y="1421707"/>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882603" y="1384619"/>
              <a:ext cx="269701" cy="269701"/>
            </a:xfrm>
            <a:custGeom>
              <a:avLst/>
              <a:pathLst>
                <a:path w="269701" h="269701">
                  <a:moveTo>
                    <a:pt x="261050" y="0"/>
                  </a:moveTo>
                  <a:lnTo>
                    <a:pt x="269701" y="0"/>
                  </a:lnTo>
                  <a:lnTo>
                    <a:pt x="0" y="269701"/>
                  </a:lnTo>
                  <a:lnTo>
                    <a:pt x="0" y="26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882603" y="1384619"/>
              <a:ext cx="183192" cy="183192"/>
            </a:xfrm>
            <a:custGeom>
              <a:avLst/>
              <a:pathLst>
                <a:path w="183192" h="183192">
                  <a:moveTo>
                    <a:pt x="174541" y="0"/>
                  </a:moveTo>
                  <a:lnTo>
                    <a:pt x="183192" y="0"/>
                  </a:lnTo>
                  <a:lnTo>
                    <a:pt x="0" y="183192"/>
                  </a:lnTo>
                  <a:lnTo>
                    <a:pt x="0" y="1745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882603" y="1384619"/>
              <a:ext cx="96682" cy="96682"/>
            </a:xfrm>
            <a:custGeom>
              <a:avLst/>
              <a:pathLst>
                <a:path w="96682" h="96682">
                  <a:moveTo>
                    <a:pt x="88031" y="0"/>
                  </a:moveTo>
                  <a:lnTo>
                    <a:pt x="96682" y="0"/>
                  </a:lnTo>
                  <a:lnTo>
                    <a:pt x="0" y="96682"/>
                  </a:lnTo>
                  <a:lnTo>
                    <a:pt x="0" y="880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882603" y="1384619"/>
              <a:ext cx="10172" cy="10172"/>
            </a:xfrm>
            <a:custGeom>
              <a:avLst/>
              <a:pathLst>
                <a:path w="10172" h="10172">
                  <a:moveTo>
                    <a:pt x="1521" y="0"/>
                  </a:moveTo>
                  <a:lnTo>
                    <a:pt x="10172" y="0"/>
                  </a:lnTo>
                  <a:lnTo>
                    <a:pt x="0" y="10172"/>
                  </a:lnTo>
                  <a:lnTo>
                    <a:pt x="0" y="15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57283" y="3499013"/>
              <a:ext cx="80764" cy="80764"/>
            </a:xfrm>
            <a:custGeom>
              <a:avLst/>
              <a:pathLst>
                <a:path w="80764" h="80764">
                  <a:moveTo>
                    <a:pt x="80764" y="0"/>
                  </a:moveTo>
                  <a:lnTo>
                    <a:pt x="80764" y="8650"/>
                  </a:lnTo>
                  <a:lnTo>
                    <a:pt x="8650" y="80764"/>
                  </a:lnTo>
                  <a:lnTo>
                    <a:pt x="0" y="8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370773" y="3412503"/>
              <a:ext cx="167274" cy="167274"/>
            </a:xfrm>
            <a:custGeom>
              <a:avLst/>
              <a:pathLst>
                <a:path w="167274" h="167274">
                  <a:moveTo>
                    <a:pt x="167274" y="0"/>
                  </a:moveTo>
                  <a:lnTo>
                    <a:pt x="167274" y="8650"/>
                  </a:lnTo>
                  <a:lnTo>
                    <a:pt x="8650" y="167274"/>
                  </a:lnTo>
                  <a:lnTo>
                    <a:pt x="0" y="1672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284263" y="3325993"/>
              <a:ext cx="253783" cy="253783"/>
            </a:xfrm>
            <a:custGeom>
              <a:avLst/>
              <a:pathLst>
                <a:path w="253783" h="253783">
                  <a:moveTo>
                    <a:pt x="253783" y="0"/>
                  </a:moveTo>
                  <a:lnTo>
                    <a:pt x="253783" y="8650"/>
                  </a:lnTo>
                  <a:lnTo>
                    <a:pt x="8650" y="253783"/>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227574" y="323948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227574" y="315297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227574" y="306646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227574" y="297995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227574" y="289344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227574" y="280693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227574" y="272042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227574" y="263391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227574" y="254740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227574" y="246089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227574" y="237438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227574" y="228787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227574" y="220136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227574" y="211485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227574" y="202834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227574" y="194183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227574" y="185532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227574" y="176881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227574" y="168230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227574" y="159579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227574" y="150928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227574" y="142277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227574" y="133626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227574" y="1326082"/>
              <a:ext cx="242798" cy="242798"/>
            </a:xfrm>
            <a:custGeom>
              <a:avLst/>
              <a:pathLst>
                <a:path w="242798" h="242798">
                  <a:moveTo>
                    <a:pt x="234147" y="0"/>
                  </a:moveTo>
                  <a:lnTo>
                    <a:pt x="242798" y="0"/>
                  </a:lnTo>
                  <a:lnTo>
                    <a:pt x="0" y="242798"/>
                  </a:lnTo>
                  <a:lnTo>
                    <a:pt x="0" y="2341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227574" y="1326082"/>
              <a:ext cx="156288" cy="156288"/>
            </a:xfrm>
            <a:custGeom>
              <a:avLst/>
              <a:pathLst>
                <a:path w="156288" h="156288">
                  <a:moveTo>
                    <a:pt x="147637" y="0"/>
                  </a:moveTo>
                  <a:lnTo>
                    <a:pt x="156288" y="0"/>
                  </a:lnTo>
                  <a:lnTo>
                    <a:pt x="0" y="156288"/>
                  </a:lnTo>
                  <a:lnTo>
                    <a:pt x="0" y="1476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227574" y="1326082"/>
              <a:ext cx="69778" cy="69778"/>
            </a:xfrm>
            <a:custGeom>
              <a:avLst/>
              <a:pathLst>
                <a:path w="69778" h="69778">
                  <a:moveTo>
                    <a:pt x="61127" y="0"/>
                  </a:moveTo>
                  <a:lnTo>
                    <a:pt x="69778" y="0"/>
                  </a:lnTo>
                  <a:lnTo>
                    <a:pt x="0" y="69778"/>
                  </a:lnTo>
                  <a:lnTo>
                    <a:pt x="0" y="6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49362" y="3501151"/>
              <a:ext cx="78626" cy="78626"/>
            </a:xfrm>
            <a:custGeom>
              <a:avLst/>
              <a:pathLst>
                <a:path w="78626" h="78626">
                  <a:moveTo>
                    <a:pt x="78626" y="0"/>
                  </a:moveTo>
                  <a:lnTo>
                    <a:pt x="78626" y="8650"/>
                  </a:lnTo>
                  <a:lnTo>
                    <a:pt x="8650" y="78626"/>
                  </a:lnTo>
                  <a:lnTo>
                    <a:pt x="0" y="786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062852" y="3414641"/>
              <a:ext cx="165136" cy="165136"/>
            </a:xfrm>
            <a:custGeom>
              <a:avLst/>
              <a:pathLst>
                <a:path w="165136" h="165136">
                  <a:moveTo>
                    <a:pt x="165136" y="0"/>
                  </a:moveTo>
                  <a:lnTo>
                    <a:pt x="165136" y="8650"/>
                  </a:lnTo>
                  <a:lnTo>
                    <a:pt x="8650" y="165136"/>
                  </a:lnTo>
                  <a:lnTo>
                    <a:pt x="0" y="16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976342" y="3328131"/>
              <a:ext cx="251646" cy="251646"/>
            </a:xfrm>
            <a:custGeom>
              <a:avLst/>
              <a:pathLst>
                <a:path w="251646" h="251646">
                  <a:moveTo>
                    <a:pt x="251646" y="0"/>
                  </a:moveTo>
                  <a:lnTo>
                    <a:pt x="251646" y="8650"/>
                  </a:lnTo>
                  <a:lnTo>
                    <a:pt x="8650" y="251646"/>
                  </a:lnTo>
                  <a:lnTo>
                    <a:pt x="0" y="25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917515" y="324162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917515" y="315511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917515" y="306860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917515" y="298209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917515" y="289558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917515" y="280907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917515" y="272256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917515" y="263605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917515" y="254954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917515" y="246303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917515" y="237652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917515" y="229001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917515" y="220350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917515" y="211699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917515" y="203048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917515" y="194397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917515" y="185746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917515" y="177095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917515" y="168444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917515" y="159793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917515" y="151142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917515" y="142491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917515" y="133840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917515" y="1267544"/>
              <a:ext cx="303473" cy="303473"/>
            </a:xfrm>
            <a:custGeom>
              <a:avLst/>
              <a:pathLst>
                <a:path w="303473" h="303473">
                  <a:moveTo>
                    <a:pt x="294822" y="0"/>
                  </a:moveTo>
                  <a:lnTo>
                    <a:pt x="303473" y="0"/>
                  </a:lnTo>
                  <a:lnTo>
                    <a:pt x="0" y="303473"/>
                  </a:lnTo>
                  <a:lnTo>
                    <a:pt x="0" y="294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917515" y="1267544"/>
              <a:ext cx="216964" cy="216964"/>
            </a:xfrm>
            <a:custGeom>
              <a:avLst/>
              <a:pathLst>
                <a:path w="216964" h="216964">
                  <a:moveTo>
                    <a:pt x="208313" y="0"/>
                  </a:moveTo>
                  <a:lnTo>
                    <a:pt x="216964" y="0"/>
                  </a:lnTo>
                  <a:lnTo>
                    <a:pt x="0" y="216964"/>
                  </a:lnTo>
                  <a:lnTo>
                    <a:pt x="0" y="208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917515" y="1267544"/>
              <a:ext cx="130454" cy="130454"/>
            </a:xfrm>
            <a:custGeom>
              <a:avLst/>
              <a:pathLst>
                <a:path w="130454" h="130454">
                  <a:moveTo>
                    <a:pt x="121803" y="0"/>
                  </a:moveTo>
                  <a:lnTo>
                    <a:pt x="130454" y="0"/>
                  </a:lnTo>
                  <a:lnTo>
                    <a:pt x="0" y="130454"/>
                  </a:lnTo>
                  <a:lnTo>
                    <a:pt x="0" y="1218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917515" y="1267544"/>
              <a:ext cx="43944" cy="43944"/>
            </a:xfrm>
            <a:custGeom>
              <a:avLst/>
              <a:pathLst>
                <a:path w="43944" h="43944">
                  <a:moveTo>
                    <a:pt x="35293" y="0"/>
                  </a:moveTo>
                  <a:lnTo>
                    <a:pt x="43944" y="0"/>
                  </a:lnTo>
                  <a:lnTo>
                    <a:pt x="0" y="43944"/>
                  </a:lnTo>
                  <a:lnTo>
                    <a:pt x="0" y="35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33520" y="3505427"/>
              <a:ext cx="74350" cy="74350"/>
            </a:xfrm>
            <a:custGeom>
              <a:avLst/>
              <a:pathLst>
                <a:path w="74350" h="74350">
                  <a:moveTo>
                    <a:pt x="74350" y="0"/>
                  </a:moveTo>
                  <a:lnTo>
                    <a:pt x="74350" y="8650"/>
                  </a:lnTo>
                  <a:lnTo>
                    <a:pt x="8650" y="74350"/>
                  </a:lnTo>
                  <a:lnTo>
                    <a:pt x="0" y="74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47010" y="3418917"/>
              <a:ext cx="160860" cy="160860"/>
            </a:xfrm>
            <a:custGeom>
              <a:avLst/>
              <a:pathLst>
                <a:path w="160860" h="160860">
                  <a:moveTo>
                    <a:pt x="160860" y="0"/>
                  </a:moveTo>
                  <a:lnTo>
                    <a:pt x="160860" y="8650"/>
                  </a:lnTo>
                  <a:lnTo>
                    <a:pt x="8650" y="160860"/>
                  </a:lnTo>
                  <a:lnTo>
                    <a:pt x="0" y="16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360500" y="3332407"/>
              <a:ext cx="247370" cy="247370"/>
            </a:xfrm>
            <a:custGeom>
              <a:avLst/>
              <a:pathLst>
                <a:path w="247370" h="247370">
                  <a:moveTo>
                    <a:pt x="247370" y="0"/>
                  </a:moveTo>
                  <a:lnTo>
                    <a:pt x="247370" y="8650"/>
                  </a:lnTo>
                  <a:lnTo>
                    <a:pt x="8650" y="247370"/>
                  </a:lnTo>
                  <a:lnTo>
                    <a:pt x="0" y="247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297397" y="3245897"/>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297397" y="3159387"/>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297397" y="3072877"/>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297397" y="2986367"/>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297397" y="2899857"/>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297397" y="281334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297397" y="272683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297397" y="264032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297397" y="255381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297397" y="246730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297397" y="238079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297397" y="229428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297397" y="220777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297397" y="212126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297397" y="203475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297397" y="194824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297397" y="186173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297397" y="177522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297397" y="168871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297397" y="160220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297397" y="151569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297397" y="142918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297397" y="134267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297397" y="125617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297397" y="116966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297397" y="1091932"/>
              <a:ext cx="310342" cy="310342"/>
            </a:xfrm>
            <a:custGeom>
              <a:avLst/>
              <a:pathLst>
                <a:path w="310342" h="310342">
                  <a:moveTo>
                    <a:pt x="301691" y="0"/>
                  </a:moveTo>
                  <a:lnTo>
                    <a:pt x="310342" y="0"/>
                  </a:lnTo>
                  <a:lnTo>
                    <a:pt x="0" y="310342"/>
                  </a:lnTo>
                  <a:lnTo>
                    <a:pt x="0" y="301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297397" y="1091932"/>
              <a:ext cx="223832" cy="223832"/>
            </a:xfrm>
            <a:custGeom>
              <a:avLst/>
              <a:pathLst>
                <a:path w="223832" h="223832">
                  <a:moveTo>
                    <a:pt x="215181" y="0"/>
                  </a:moveTo>
                  <a:lnTo>
                    <a:pt x="223832" y="0"/>
                  </a:lnTo>
                  <a:lnTo>
                    <a:pt x="0" y="223832"/>
                  </a:lnTo>
                  <a:lnTo>
                    <a:pt x="0" y="215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297397" y="1091932"/>
              <a:ext cx="137322" cy="137322"/>
            </a:xfrm>
            <a:custGeom>
              <a:avLst/>
              <a:pathLst>
                <a:path w="137322" h="137322">
                  <a:moveTo>
                    <a:pt x="128671" y="0"/>
                  </a:moveTo>
                  <a:lnTo>
                    <a:pt x="137322" y="0"/>
                  </a:lnTo>
                  <a:lnTo>
                    <a:pt x="0" y="137322"/>
                  </a:lnTo>
                  <a:lnTo>
                    <a:pt x="0" y="128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297397" y="1091932"/>
              <a:ext cx="50812" cy="50812"/>
            </a:xfrm>
            <a:custGeom>
              <a:avLst/>
              <a:pathLst>
                <a:path w="50812" h="50812">
                  <a:moveTo>
                    <a:pt x="42161" y="0"/>
                  </a:moveTo>
                  <a:lnTo>
                    <a:pt x="50812" y="0"/>
                  </a:lnTo>
                  <a:lnTo>
                    <a:pt x="0" y="50812"/>
                  </a:lnTo>
                  <a:lnTo>
                    <a:pt x="0" y="421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rc345"/>
            <p:cNvSpPr/>
            <p:nvPr/>
          </p:nvSpPr>
          <p:spPr>
            <a:xfrm>
              <a:off x="777868" y="2350489"/>
              <a:ext cx="310473" cy="1229288"/>
            </a:xfrm>
            <a:prstGeom prst="rect">
              <a:avLst/>
            </a:prstGeom>
            <a:ln w="1355" cap="sq">
              <a:solidFill>
                <a:srgbClr val="000000">
                  <a:alpha val="100000"/>
                </a:srgbClr>
              </a:solidFill>
              <a:prstDash val="solid"/>
              <a:miter/>
            </a:ln>
          </p:spPr>
          <p:txBody>
            <a:bodyPr/>
            <a:lstStyle/>
            <a:p/>
          </p:txBody>
        </p:sp>
        <p:sp>
          <p:nvSpPr>
            <p:cNvPr id="346" name="rc346"/>
            <p:cNvSpPr/>
            <p:nvPr/>
          </p:nvSpPr>
          <p:spPr>
            <a:xfrm>
              <a:off x="1122838" y="2204145"/>
              <a:ext cx="310473" cy="1375632"/>
            </a:xfrm>
            <a:prstGeom prst="rect">
              <a:avLst/>
            </a:prstGeom>
            <a:ln w="1355" cap="sq">
              <a:solidFill>
                <a:srgbClr val="000000">
                  <a:alpha val="100000"/>
                </a:srgbClr>
              </a:solidFill>
              <a:prstDash val="solid"/>
              <a:miter/>
            </a:ln>
          </p:spPr>
          <p:txBody>
            <a:bodyPr/>
            <a:lstStyle/>
            <a:p/>
          </p:txBody>
        </p:sp>
        <p:sp>
          <p:nvSpPr>
            <p:cNvPr id="347" name="rc347"/>
            <p:cNvSpPr/>
            <p:nvPr/>
          </p:nvSpPr>
          <p:spPr>
            <a:xfrm>
              <a:off x="1467809" y="1823651"/>
              <a:ext cx="310473" cy="1756126"/>
            </a:xfrm>
            <a:prstGeom prst="rect">
              <a:avLst/>
            </a:prstGeom>
            <a:ln w="1355" cap="sq">
              <a:solidFill>
                <a:srgbClr val="000000">
                  <a:alpha val="100000"/>
                </a:srgbClr>
              </a:solidFill>
              <a:prstDash val="solid"/>
              <a:miter/>
            </a:ln>
          </p:spPr>
          <p:txBody>
            <a:bodyPr/>
            <a:lstStyle/>
            <a:p/>
          </p:txBody>
        </p:sp>
        <p:sp>
          <p:nvSpPr>
            <p:cNvPr id="348" name="rc348"/>
            <p:cNvSpPr/>
            <p:nvPr/>
          </p:nvSpPr>
          <p:spPr>
            <a:xfrm>
              <a:off x="1812779" y="1765113"/>
              <a:ext cx="310473" cy="1814663"/>
            </a:xfrm>
            <a:prstGeom prst="rect">
              <a:avLst/>
            </a:prstGeom>
            <a:ln w="1355" cap="sq">
              <a:solidFill>
                <a:srgbClr val="000000">
                  <a:alpha val="100000"/>
                </a:srgbClr>
              </a:solidFill>
              <a:prstDash val="solid"/>
              <a:miter/>
            </a:ln>
          </p:spPr>
          <p:txBody>
            <a:bodyPr/>
            <a:lstStyle/>
            <a:p/>
          </p:txBody>
        </p:sp>
        <p:sp>
          <p:nvSpPr>
            <p:cNvPr id="349" name="rc349"/>
            <p:cNvSpPr/>
            <p:nvPr/>
          </p:nvSpPr>
          <p:spPr>
            <a:xfrm>
              <a:off x="2157750" y="1618770"/>
              <a:ext cx="310473" cy="1961007"/>
            </a:xfrm>
            <a:prstGeom prst="rect">
              <a:avLst/>
            </a:prstGeom>
            <a:ln w="1355" cap="sq">
              <a:solidFill>
                <a:srgbClr val="000000">
                  <a:alpha val="100000"/>
                </a:srgbClr>
              </a:solidFill>
              <a:prstDash val="solid"/>
              <a:miter/>
            </a:ln>
          </p:spPr>
          <p:txBody>
            <a:bodyPr/>
            <a:lstStyle/>
            <a:p/>
          </p:txBody>
        </p:sp>
        <p:sp>
          <p:nvSpPr>
            <p:cNvPr id="350" name="rc350"/>
            <p:cNvSpPr/>
            <p:nvPr/>
          </p:nvSpPr>
          <p:spPr>
            <a:xfrm>
              <a:off x="2502721" y="1560232"/>
              <a:ext cx="310473" cy="2019545"/>
            </a:xfrm>
            <a:prstGeom prst="rect">
              <a:avLst/>
            </a:prstGeom>
            <a:ln w="1355" cap="sq">
              <a:solidFill>
                <a:srgbClr val="000000">
                  <a:alpha val="100000"/>
                </a:srgbClr>
              </a:solidFill>
              <a:prstDash val="solid"/>
              <a:miter/>
            </a:ln>
          </p:spPr>
          <p:txBody>
            <a:bodyPr/>
            <a:lstStyle/>
            <a:p/>
          </p:txBody>
        </p:sp>
        <p:sp>
          <p:nvSpPr>
            <p:cNvPr id="351" name="rc351"/>
            <p:cNvSpPr/>
            <p:nvPr/>
          </p:nvSpPr>
          <p:spPr>
            <a:xfrm>
              <a:off x="2847691" y="1530963"/>
              <a:ext cx="310473" cy="2048813"/>
            </a:xfrm>
            <a:prstGeom prst="rect">
              <a:avLst/>
            </a:prstGeom>
            <a:ln w="1355" cap="sq">
              <a:solidFill>
                <a:srgbClr val="000000">
                  <a:alpha val="100000"/>
                </a:srgbClr>
              </a:solidFill>
              <a:prstDash val="solid"/>
              <a:miter/>
            </a:ln>
          </p:spPr>
          <p:txBody>
            <a:bodyPr/>
            <a:lstStyle/>
            <a:p/>
          </p:txBody>
        </p:sp>
        <p:sp>
          <p:nvSpPr>
            <p:cNvPr id="352" name="rc352"/>
            <p:cNvSpPr/>
            <p:nvPr/>
          </p:nvSpPr>
          <p:spPr>
            <a:xfrm>
              <a:off x="3537632" y="1413888"/>
              <a:ext cx="310473" cy="2165888"/>
            </a:xfrm>
            <a:prstGeom prst="rect">
              <a:avLst/>
            </a:prstGeom>
            <a:ln w="1355" cap="sq">
              <a:solidFill>
                <a:srgbClr val="000000">
                  <a:alpha val="100000"/>
                </a:srgbClr>
              </a:solidFill>
              <a:prstDash val="solid"/>
              <a:miter/>
            </a:ln>
          </p:spPr>
          <p:txBody>
            <a:bodyPr/>
            <a:lstStyle/>
            <a:p/>
          </p:txBody>
        </p:sp>
        <p:sp>
          <p:nvSpPr>
            <p:cNvPr id="353" name="rc353"/>
            <p:cNvSpPr/>
            <p:nvPr/>
          </p:nvSpPr>
          <p:spPr>
            <a:xfrm>
              <a:off x="3192662" y="1413888"/>
              <a:ext cx="310473" cy="2165888"/>
            </a:xfrm>
            <a:prstGeom prst="rect">
              <a:avLst/>
            </a:prstGeom>
            <a:ln w="1355" cap="sq">
              <a:solidFill>
                <a:srgbClr val="000000">
                  <a:alpha val="100000"/>
                </a:srgbClr>
              </a:solidFill>
              <a:prstDash val="solid"/>
              <a:miter/>
            </a:ln>
          </p:spPr>
          <p:txBody>
            <a:bodyPr/>
            <a:lstStyle/>
            <a:p/>
          </p:txBody>
        </p:sp>
        <p:sp>
          <p:nvSpPr>
            <p:cNvPr id="354" name="rc354"/>
            <p:cNvSpPr/>
            <p:nvPr/>
          </p:nvSpPr>
          <p:spPr>
            <a:xfrm>
              <a:off x="3882603" y="1384619"/>
              <a:ext cx="310473" cy="2195157"/>
            </a:xfrm>
            <a:prstGeom prst="rect">
              <a:avLst/>
            </a:prstGeom>
            <a:ln w="1355" cap="sq">
              <a:solidFill>
                <a:srgbClr val="000000">
                  <a:alpha val="100000"/>
                </a:srgbClr>
              </a:solidFill>
              <a:prstDash val="solid"/>
              <a:miter/>
            </a:ln>
          </p:spPr>
          <p:txBody>
            <a:bodyPr/>
            <a:lstStyle/>
            <a:p/>
          </p:txBody>
        </p:sp>
        <p:sp>
          <p:nvSpPr>
            <p:cNvPr id="355" name="rc355"/>
            <p:cNvSpPr/>
            <p:nvPr/>
          </p:nvSpPr>
          <p:spPr>
            <a:xfrm>
              <a:off x="4227574" y="1326082"/>
              <a:ext cx="310473" cy="2253695"/>
            </a:xfrm>
            <a:prstGeom prst="rect">
              <a:avLst/>
            </a:prstGeom>
            <a:ln w="1355" cap="sq">
              <a:solidFill>
                <a:srgbClr val="000000">
                  <a:alpha val="100000"/>
                </a:srgbClr>
              </a:solidFill>
              <a:prstDash val="solid"/>
              <a:miter/>
            </a:ln>
          </p:spPr>
          <p:txBody>
            <a:bodyPr/>
            <a:lstStyle/>
            <a:p/>
          </p:txBody>
        </p:sp>
        <p:sp>
          <p:nvSpPr>
            <p:cNvPr id="356" name="rc356"/>
            <p:cNvSpPr/>
            <p:nvPr/>
          </p:nvSpPr>
          <p:spPr>
            <a:xfrm>
              <a:off x="4572544" y="1296813"/>
              <a:ext cx="310473" cy="2282963"/>
            </a:xfrm>
            <a:prstGeom prst="rect">
              <a:avLst/>
            </a:prstGeom>
            <a:ln w="1355" cap="sq">
              <a:solidFill>
                <a:srgbClr val="000000">
                  <a:alpha val="100000"/>
                </a:srgbClr>
              </a:solidFill>
              <a:prstDash val="solid"/>
              <a:miter/>
            </a:ln>
          </p:spPr>
          <p:txBody>
            <a:bodyPr/>
            <a:lstStyle/>
            <a:p/>
          </p:txBody>
        </p:sp>
        <p:sp>
          <p:nvSpPr>
            <p:cNvPr id="357" name="rc357"/>
            <p:cNvSpPr/>
            <p:nvPr/>
          </p:nvSpPr>
          <p:spPr>
            <a:xfrm>
              <a:off x="4917515" y="1267544"/>
              <a:ext cx="310473" cy="2312232"/>
            </a:xfrm>
            <a:prstGeom prst="rect">
              <a:avLst/>
            </a:prstGeom>
            <a:ln w="1355" cap="sq">
              <a:solidFill>
                <a:srgbClr val="000000">
                  <a:alpha val="100000"/>
                </a:srgbClr>
              </a:solidFill>
              <a:prstDash val="solid"/>
              <a:miter/>
            </a:ln>
          </p:spPr>
          <p:txBody>
            <a:bodyPr/>
            <a:lstStyle/>
            <a:p/>
          </p:txBody>
        </p:sp>
        <p:sp>
          <p:nvSpPr>
            <p:cNvPr id="358" name="rc358"/>
            <p:cNvSpPr/>
            <p:nvPr/>
          </p:nvSpPr>
          <p:spPr>
            <a:xfrm>
              <a:off x="5262485" y="1179738"/>
              <a:ext cx="310473" cy="2400039"/>
            </a:xfrm>
            <a:prstGeom prst="rect">
              <a:avLst/>
            </a:prstGeom>
            <a:ln w="1355" cap="sq">
              <a:solidFill>
                <a:srgbClr val="000000">
                  <a:alpha val="100000"/>
                </a:srgbClr>
              </a:solidFill>
              <a:prstDash val="solid"/>
              <a:miter/>
            </a:ln>
          </p:spPr>
          <p:txBody>
            <a:bodyPr/>
            <a:lstStyle/>
            <a:p/>
          </p:txBody>
        </p:sp>
        <p:sp>
          <p:nvSpPr>
            <p:cNvPr id="359" name="rc359"/>
            <p:cNvSpPr/>
            <p:nvPr/>
          </p:nvSpPr>
          <p:spPr>
            <a:xfrm>
              <a:off x="5607456" y="1150469"/>
              <a:ext cx="310473" cy="2429307"/>
            </a:xfrm>
            <a:prstGeom prst="rect">
              <a:avLst/>
            </a:prstGeom>
            <a:ln w="1355" cap="sq">
              <a:solidFill>
                <a:srgbClr val="000000">
                  <a:alpha val="100000"/>
                </a:srgbClr>
              </a:solidFill>
              <a:prstDash val="solid"/>
              <a:miter/>
            </a:ln>
          </p:spPr>
          <p:txBody>
            <a:bodyPr/>
            <a:lstStyle/>
            <a:p/>
          </p:txBody>
        </p:sp>
        <p:sp>
          <p:nvSpPr>
            <p:cNvPr id="360" name="rc360"/>
            <p:cNvSpPr/>
            <p:nvPr/>
          </p:nvSpPr>
          <p:spPr>
            <a:xfrm>
              <a:off x="5952427" y="1121201"/>
              <a:ext cx="310473" cy="2458576"/>
            </a:xfrm>
            <a:prstGeom prst="rect">
              <a:avLst/>
            </a:prstGeom>
            <a:ln w="1355" cap="sq">
              <a:solidFill>
                <a:srgbClr val="000000">
                  <a:alpha val="100000"/>
                </a:srgbClr>
              </a:solidFill>
              <a:prstDash val="solid"/>
              <a:miter/>
            </a:ln>
          </p:spPr>
          <p:txBody>
            <a:bodyPr/>
            <a:lstStyle/>
            <a:p/>
          </p:txBody>
        </p:sp>
        <p:sp>
          <p:nvSpPr>
            <p:cNvPr id="361" name="rc361"/>
            <p:cNvSpPr/>
            <p:nvPr/>
          </p:nvSpPr>
          <p:spPr>
            <a:xfrm>
              <a:off x="6297397" y="1091932"/>
              <a:ext cx="310473" cy="2487845"/>
            </a:xfrm>
            <a:prstGeom prst="rect">
              <a:avLst/>
            </a:prstGeom>
            <a:ln w="1355" cap="sq">
              <a:solidFill>
                <a:srgbClr val="000000">
                  <a:alpha val="100000"/>
                </a:srgbClr>
              </a:solidFill>
              <a:prstDash val="solid"/>
              <a:miter/>
            </a:ln>
          </p:spPr>
          <p:txBody>
            <a:bodyPr/>
            <a:lstStyle/>
            <a:p/>
          </p:txBody>
        </p:sp>
        <p:sp>
          <p:nvSpPr>
            <p:cNvPr id="362" name="rc362"/>
            <p:cNvSpPr/>
            <p:nvPr/>
          </p:nvSpPr>
          <p:spPr>
            <a:xfrm>
              <a:off x="6642368" y="1091932"/>
              <a:ext cx="310473" cy="2487845"/>
            </a:xfrm>
            <a:prstGeom prst="rect">
              <a:avLst/>
            </a:prstGeom>
            <a:ln w="1355" cap="sq">
              <a:solidFill>
                <a:srgbClr val="000000">
                  <a:alpha val="100000"/>
                </a:srgbClr>
              </a:solidFill>
              <a:prstDash val="solid"/>
              <a:miter/>
            </a:ln>
          </p:spPr>
          <p:txBody>
            <a:bodyPr/>
            <a:lstStyle/>
            <a:p/>
          </p:txBody>
        </p:sp>
        <p:sp>
          <p:nvSpPr>
            <p:cNvPr id="363" name="rc363"/>
            <p:cNvSpPr/>
            <p:nvPr/>
          </p:nvSpPr>
          <p:spPr>
            <a:xfrm>
              <a:off x="6987338" y="1062663"/>
              <a:ext cx="310473" cy="2517114"/>
            </a:xfrm>
            <a:prstGeom prst="rect">
              <a:avLst/>
            </a:prstGeom>
            <a:ln w="1355" cap="sq">
              <a:solidFill>
                <a:srgbClr val="000000">
                  <a:alpha val="100000"/>
                </a:srgbClr>
              </a:solidFill>
              <a:prstDash val="solid"/>
              <a:miter/>
            </a:ln>
          </p:spPr>
          <p:txBody>
            <a:bodyPr/>
            <a:lstStyle/>
            <a:p/>
          </p:txBody>
        </p:sp>
        <p:sp>
          <p:nvSpPr>
            <p:cNvPr id="364" name="rc364"/>
            <p:cNvSpPr/>
            <p:nvPr/>
          </p:nvSpPr>
          <p:spPr>
            <a:xfrm>
              <a:off x="7332309" y="945588"/>
              <a:ext cx="310473" cy="2634189"/>
            </a:xfrm>
            <a:prstGeom prst="rect">
              <a:avLst/>
            </a:prstGeom>
            <a:ln w="1355" cap="sq">
              <a:solidFill>
                <a:srgbClr val="000000">
                  <a:alpha val="100000"/>
                </a:srgbClr>
              </a:solidFill>
              <a:prstDash val="solid"/>
              <a:miter/>
            </a:ln>
          </p:spPr>
          <p:txBody>
            <a:bodyPr/>
            <a:lstStyle/>
            <a:p/>
          </p:txBody>
        </p:sp>
        <p:sp>
          <p:nvSpPr>
            <p:cNvPr id="365" name="rc365"/>
            <p:cNvSpPr/>
            <p:nvPr/>
          </p:nvSpPr>
          <p:spPr>
            <a:xfrm>
              <a:off x="7677280" y="916319"/>
              <a:ext cx="310473" cy="2663457"/>
            </a:xfrm>
            <a:prstGeom prst="rect">
              <a:avLst/>
            </a:prstGeom>
            <a:ln w="1355" cap="sq">
              <a:solidFill>
                <a:srgbClr val="000000">
                  <a:alpha val="100000"/>
                </a:srgbClr>
              </a:solidFill>
              <a:prstDash val="solid"/>
              <a:miter/>
            </a:ln>
          </p:spPr>
          <p:txBody>
            <a:bodyPr/>
            <a:lstStyle/>
            <a:p/>
          </p:txBody>
        </p:sp>
        <p:sp>
          <p:nvSpPr>
            <p:cNvPr id="366" name="rc366"/>
            <p:cNvSpPr/>
            <p:nvPr/>
          </p:nvSpPr>
          <p:spPr>
            <a:xfrm>
              <a:off x="8022250" y="857782"/>
              <a:ext cx="310473" cy="2721995"/>
            </a:xfrm>
            <a:prstGeom prst="rect">
              <a:avLst/>
            </a:prstGeom>
            <a:ln w="1355" cap="sq">
              <a:solidFill>
                <a:srgbClr val="000000">
                  <a:alpha val="100000"/>
                </a:srgbClr>
              </a:solidFill>
              <a:prstDash val="solid"/>
              <a:miter/>
            </a:ln>
          </p:spPr>
          <p:txBody>
            <a:bodyPr/>
            <a:lstStyle/>
            <a:p/>
          </p:txBody>
        </p:sp>
        <p:sp>
          <p:nvSpPr>
            <p:cNvPr id="367" name="rc367"/>
            <p:cNvSpPr/>
            <p:nvPr/>
          </p:nvSpPr>
          <p:spPr>
            <a:xfrm>
              <a:off x="8367221" y="828513"/>
              <a:ext cx="310473" cy="2751264"/>
            </a:xfrm>
            <a:prstGeom prst="rect">
              <a:avLst/>
            </a:prstGeom>
            <a:ln w="1355" cap="sq">
              <a:solidFill>
                <a:srgbClr val="000000">
                  <a:alpha val="100000"/>
                </a:srgbClr>
              </a:solidFill>
              <a:prstDash val="solid"/>
              <a:miter/>
            </a:ln>
          </p:spPr>
          <p:txBody>
            <a:bodyPr/>
            <a:lstStyle/>
            <a:p/>
          </p:txBody>
        </p:sp>
        <p:sp>
          <p:nvSpPr>
            <p:cNvPr id="368" name="rc368"/>
            <p:cNvSpPr/>
            <p:nvPr/>
          </p:nvSpPr>
          <p:spPr>
            <a:xfrm>
              <a:off x="8712191" y="799244"/>
              <a:ext cx="310473" cy="2780533"/>
            </a:xfrm>
            <a:prstGeom prst="rect">
              <a:avLst/>
            </a:prstGeom>
            <a:ln w="1355" cap="sq">
              <a:solidFill>
                <a:srgbClr val="000000">
                  <a:alpha val="100000"/>
                </a:srgbClr>
              </a:solidFill>
              <a:prstDash val="solid"/>
              <a:miter/>
            </a:ln>
          </p:spPr>
          <p:txBody>
            <a:bodyPr/>
            <a:lstStyle/>
            <a:p/>
          </p:txBody>
        </p:sp>
        <p:sp>
          <p:nvSpPr>
            <p:cNvPr id="369" name="tx369"/>
            <p:cNvSpPr/>
            <p:nvPr/>
          </p:nvSpPr>
          <p:spPr>
            <a:xfrm>
              <a:off x="852718" y="219486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70" name="tx370"/>
            <p:cNvSpPr/>
            <p:nvPr/>
          </p:nvSpPr>
          <p:spPr>
            <a:xfrm>
              <a:off x="1197689" y="204894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47</a:t>
              </a:r>
            </a:p>
          </p:txBody>
        </p:sp>
        <p:sp>
          <p:nvSpPr>
            <p:cNvPr id="371" name="tx371"/>
            <p:cNvSpPr/>
            <p:nvPr/>
          </p:nvSpPr>
          <p:spPr>
            <a:xfrm>
              <a:off x="1542659" y="1666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72" name="tx372"/>
            <p:cNvSpPr/>
            <p:nvPr/>
          </p:nvSpPr>
          <p:spPr>
            <a:xfrm>
              <a:off x="1887630" y="16077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73" name="tx373"/>
            <p:cNvSpPr/>
            <p:nvPr/>
          </p:nvSpPr>
          <p:spPr>
            <a:xfrm>
              <a:off x="2232601" y="14613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74" name="tx374"/>
            <p:cNvSpPr/>
            <p:nvPr/>
          </p:nvSpPr>
          <p:spPr>
            <a:xfrm>
              <a:off x="2577571" y="14028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75" name="tx375"/>
            <p:cNvSpPr/>
            <p:nvPr/>
          </p:nvSpPr>
          <p:spPr>
            <a:xfrm>
              <a:off x="2922542" y="137357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76" name="tx376"/>
            <p:cNvSpPr/>
            <p:nvPr/>
          </p:nvSpPr>
          <p:spPr>
            <a:xfrm>
              <a:off x="3612483" y="125869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77" name="tx377"/>
            <p:cNvSpPr/>
            <p:nvPr/>
          </p:nvSpPr>
          <p:spPr>
            <a:xfrm>
              <a:off x="3267512" y="125869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78" name="tx378"/>
            <p:cNvSpPr/>
            <p:nvPr/>
          </p:nvSpPr>
          <p:spPr>
            <a:xfrm>
              <a:off x="3957453" y="1228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79" name="tx379"/>
            <p:cNvSpPr/>
            <p:nvPr/>
          </p:nvSpPr>
          <p:spPr>
            <a:xfrm>
              <a:off x="4302424" y="117222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80" name="tx380"/>
            <p:cNvSpPr/>
            <p:nvPr/>
          </p:nvSpPr>
          <p:spPr>
            <a:xfrm>
              <a:off x="4647395" y="113942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81" name="tx381"/>
            <p:cNvSpPr/>
            <p:nvPr/>
          </p:nvSpPr>
          <p:spPr>
            <a:xfrm>
              <a:off x="4992365" y="11101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82" name="tx382"/>
            <p:cNvSpPr/>
            <p:nvPr/>
          </p:nvSpPr>
          <p:spPr>
            <a:xfrm>
              <a:off x="5337336" y="1022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83" name="tx383"/>
            <p:cNvSpPr/>
            <p:nvPr/>
          </p:nvSpPr>
          <p:spPr>
            <a:xfrm>
              <a:off x="5682306" y="99301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84" name="tx384"/>
            <p:cNvSpPr/>
            <p:nvPr/>
          </p:nvSpPr>
          <p:spPr>
            <a:xfrm>
              <a:off x="6027277" y="96381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85" name="tx385"/>
            <p:cNvSpPr/>
            <p:nvPr/>
          </p:nvSpPr>
          <p:spPr>
            <a:xfrm>
              <a:off x="6372248" y="9345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86" name="tx386"/>
            <p:cNvSpPr/>
            <p:nvPr/>
          </p:nvSpPr>
          <p:spPr>
            <a:xfrm>
              <a:off x="6717218" y="9345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87" name="tx387"/>
            <p:cNvSpPr/>
            <p:nvPr/>
          </p:nvSpPr>
          <p:spPr>
            <a:xfrm>
              <a:off x="7062189" y="90527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88" name="tx388"/>
            <p:cNvSpPr/>
            <p:nvPr/>
          </p:nvSpPr>
          <p:spPr>
            <a:xfrm>
              <a:off x="7407159" y="78820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89" name="tx389"/>
            <p:cNvSpPr/>
            <p:nvPr/>
          </p:nvSpPr>
          <p:spPr>
            <a:xfrm>
              <a:off x="7752130" y="75893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90" name="tx390"/>
            <p:cNvSpPr/>
            <p:nvPr/>
          </p:nvSpPr>
          <p:spPr>
            <a:xfrm>
              <a:off x="8097101" y="70032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91" name="tx391"/>
            <p:cNvSpPr/>
            <p:nvPr/>
          </p:nvSpPr>
          <p:spPr>
            <a:xfrm>
              <a:off x="8442071" y="67112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92" name="tx392"/>
            <p:cNvSpPr/>
            <p:nvPr/>
          </p:nvSpPr>
          <p:spPr>
            <a:xfrm>
              <a:off x="8787042" y="6418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93" name="pg393"/>
            <p:cNvSpPr/>
            <p:nvPr/>
          </p:nvSpPr>
          <p:spPr>
            <a:xfrm>
              <a:off x="840293" y="286454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872815" y="28954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5" name="pg395"/>
            <p:cNvSpPr/>
            <p:nvPr/>
          </p:nvSpPr>
          <p:spPr>
            <a:xfrm>
              <a:off x="1215409" y="27913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1247930" y="28238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7" name="pg397"/>
            <p:cNvSpPr/>
            <p:nvPr/>
          </p:nvSpPr>
          <p:spPr>
            <a:xfrm>
              <a:off x="1560379" y="26011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1592901" y="26333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9" name="pg399"/>
            <p:cNvSpPr/>
            <p:nvPr/>
          </p:nvSpPr>
          <p:spPr>
            <a:xfrm>
              <a:off x="1905350" y="2571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1937871" y="2604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01" name="pg401"/>
            <p:cNvSpPr/>
            <p:nvPr/>
          </p:nvSpPr>
          <p:spPr>
            <a:xfrm>
              <a:off x="2250320" y="24986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2282842" y="252951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03" name="pg403"/>
            <p:cNvSpPr/>
            <p:nvPr/>
          </p:nvSpPr>
          <p:spPr>
            <a:xfrm>
              <a:off x="2595291" y="24694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2627813" y="25002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pg405"/>
            <p:cNvSpPr/>
            <p:nvPr/>
          </p:nvSpPr>
          <p:spPr>
            <a:xfrm>
              <a:off x="3975173" y="23816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6" name="tx406"/>
            <p:cNvSpPr/>
            <p:nvPr/>
          </p:nvSpPr>
          <p:spPr>
            <a:xfrm>
              <a:off x="4007695" y="241386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7" name="pg407"/>
            <p:cNvSpPr/>
            <p:nvPr/>
          </p:nvSpPr>
          <p:spPr>
            <a:xfrm>
              <a:off x="4320144" y="235234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8" name="tx408"/>
            <p:cNvSpPr/>
            <p:nvPr/>
          </p:nvSpPr>
          <p:spPr>
            <a:xfrm>
              <a:off x="4352665" y="2383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09" name="pg409"/>
            <p:cNvSpPr/>
            <p:nvPr/>
          </p:nvSpPr>
          <p:spPr>
            <a:xfrm>
              <a:off x="5010085" y="23230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0" name="tx410"/>
            <p:cNvSpPr/>
            <p:nvPr/>
          </p:nvSpPr>
          <p:spPr>
            <a:xfrm>
              <a:off x="5042607" y="235659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11" name="pg411"/>
            <p:cNvSpPr/>
            <p:nvPr/>
          </p:nvSpPr>
          <p:spPr>
            <a:xfrm>
              <a:off x="6389968" y="22352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2" name="tx412"/>
            <p:cNvSpPr/>
            <p:nvPr/>
          </p:nvSpPr>
          <p:spPr>
            <a:xfrm>
              <a:off x="6422489" y="22661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13" name="tx413"/>
            <p:cNvSpPr/>
            <p:nvPr/>
          </p:nvSpPr>
          <p:spPr>
            <a:xfrm>
              <a:off x="585797" y="35276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4" name="tx414"/>
            <p:cNvSpPr/>
            <p:nvPr/>
          </p:nvSpPr>
          <p:spPr>
            <a:xfrm>
              <a:off x="508103" y="27959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15" name="tx415"/>
            <p:cNvSpPr/>
            <p:nvPr/>
          </p:nvSpPr>
          <p:spPr>
            <a:xfrm>
              <a:off x="508103" y="20642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16" name="tx416"/>
            <p:cNvSpPr/>
            <p:nvPr/>
          </p:nvSpPr>
          <p:spPr>
            <a:xfrm>
              <a:off x="508103" y="133421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17" name="tx417"/>
            <p:cNvSpPr/>
            <p:nvPr/>
          </p:nvSpPr>
          <p:spPr>
            <a:xfrm rot="-5400000">
              <a:off x="784121" y="4447440"/>
              <a:ext cx="26813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CAR</a:t>
              </a:r>
            </a:p>
          </p:txBody>
        </p:sp>
        <p:sp>
          <p:nvSpPr>
            <p:cNvPr id="418" name="tx418"/>
            <p:cNvSpPr/>
            <p:nvPr/>
          </p:nvSpPr>
          <p:spPr>
            <a:xfrm rot="-5400000">
              <a:off x="633774"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(132,000)</a:t>
              </a:r>
            </a:p>
          </p:txBody>
        </p:sp>
        <p:sp>
          <p:nvSpPr>
            <p:cNvPr id="419" name="tx419"/>
            <p:cNvSpPr/>
            <p:nvPr/>
          </p:nvSpPr>
          <p:spPr>
            <a:xfrm rot="-5400000">
              <a:off x="1058398" y="4518133"/>
              <a:ext cx="40952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Guinea</a:t>
              </a:r>
            </a:p>
          </p:txBody>
        </p:sp>
        <p:sp>
          <p:nvSpPr>
            <p:cNvPr id="420" name="tx420"/>
            <p:cNvSpPr/>
            <p:nvPr/>
          </p:nvSpPr>
          <p:spPr>
            <a:xfrm rot="-5400000">
              <a:off x="978744"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(245,000)</a:t>
              </a:r>
            </a:p>
          </p:txBody>
        </p:sp>
        <p:sp>
          <p:nvSpPr>
            <p:cNvPr id="421" name="tx421"/>
            <p:cNvSpPr/>
            <p:nvPr/>
          </p:nvSpPr>
          <p:spPr>
            <a:xfrm rot="-5400000">
              <a:off x="1470559" y="4556859"/>
              <a:ext cx="27514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DRC</a:t>
              </a:r>
            </a:p>
          </p:txBody>
        </p:sp>
        <p:sp>
          <p:nvSpPr>
            <p:cNvPr id="422" name="tx422"/>
            <p:cNvSpPr/>
            <p:nvPr/>
          </p:nvSpPr>
          <p:spPr>
            <a:xfrm rot="-5400000">
              <a:off x="1270757" y="4046627"/>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(1,678,000)</a:t>
              </a:r>
            </a:p>
          </p:txBody>
        </p:sp>
        <p:sp>
          <p:nvSpPr>
            <p:cNvPr id="423" name="tx423"/>
            <p:cNvSpPr/>
            <p:nvPr/>
          </p:nvSpPr>
          <p:spPr>
            <a:xfrm rot="-5400000">
              <a:off x="1740123" y="4608639"/>
              <a:ext cx="40233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Nigeria</a:t>
              </a:r>
            </a:p>
          </p:txBody>
        </p:sp>
        <p:sp>
          <p:nvSpPr>
            <p:cNvPr id="424" name="tx424"/>
            <p:cNvSpPr/>
            <p:nvPr/>
          </p:nvSpPr>
          <p:spPr>
            <a:xfrm rot="-5400000">
              <a:off x="1615728" y="4046627"/>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(2,703,000)</a:t>
              </a:r>
            </a:p>
          </p:txBody>
        </p:sp>
        <p:sp>
          <p:nvSpPr>
            <p:cNvPr id="425" name="tx425"/>
            <p:cNvSpPr/>
            <p:nvPr/>
          </p:nvSpPr>
          <p:spPr>
            <a:xfrm rot="-5400000">
              <a:off x="2146268" y="4465175"/>
              <a:ext cx="30360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Chad</a:t>
              </a:r>
            </a:p>
          </p:txBody>
        </p:sp>
        <p:sp>
          <p:nvSpPr>
            <p:cNvPr id="426" name="tx426"/>
            <p:cNvSpPr/>
            <p:nvPr/>
          </p:nvSpPr>
          <p:spPr>
            <a:xfrm rot="-5400000">
              <a:off x="2013656"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(257,000)</a:t>
              </a:r>
            </a:p>
          </p:txBody>
        </p:sp>
        <p:sp>
          <p:nvSpPr>
            <p:cNvPr id="427" name="tx427"/>
            <p:cNvSpPr/>
            <p:nvPr/>
          </p:nvSpPr>
          <p:spPr>
            <a:xfrm rot="-5400000">
              <a:off x="2481441" y="4476585"/>
              <a:ext cx="32481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Benin</a:t>
              </a:r>
            </a:p>
          </p:txBody>
        </p:sp>
        <p:sp>
          <p:nvSpPr>
            <p:cNvPr id="428" name="tx428"/>
            <p:cNvSpPr/>
            <p:nvPr/>
          </p:nvSpPr>
          <p:spPr>
            <a:xfrm rot="-5400000">
              <a:off x="2358627"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(142,000)</a:t>
              </a:r>
            </a:p>
          </p:txBody>
        </p:sp>
        <p:sp>
          <p:nvSpPr>
            <p:cNvPr id="429" name="tx429"/>
            <p:cNvSpPr/>
            <p:nvPr/>
          </p:nvSpPr>
          <p:spPr>
            <a:xfrm rot="-5400000">
              <a:off x="2797359" y="4433394"/>
              <a:ext cx="38131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Gabon</a:t>
              </a:r>
            </a:p>
          </p:txBody>
        </p:sp>
        <p:sp>
          <p:nvSpPr>
            <p:cNvPr id="430" name="tx430"/>
            <p:cNvSpPr/>
            <p:nvPr/>
          </p:nvSpPr>
          <p:spPr>
            <a:xfrm rot="-5400000">
              <a:off x="2738913"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431" name="tx431"/>
            <p:cNvSpPr/>
            <p:nvPr/>
          </p:nvSpPr>
          <p:spPr>
            <a:xfrm rot="-5400000">
              <a:off x="3035980" y="4962416"/>
              <a:ext cx="571872"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Equatorial</a:t>
              </a:r>
            </a:p>
          </p:txBody>
        </p:sp>
        <p:sp>
          <p:nvSpPr>
            <p:cNvPr id="432" name="tx432"/>
            <p:cNvSpPr/>
            <p:nvPr/>
          </p:nvSpPr>
          <p:spPr>
            <a:xfrm rot="-5400000">
              <a:off x="3128222" y="4447502"/>
              <a:ext cx="40952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Guinea</a:t>
              </a:r>
            </a:p>
          </p:txBody>
        </p:sp>
        <p:sp>
          <p:nvSpPr>
            <p:cNvPr id="433" name="tx433"/>
            <p:cNvSpPr/>
            <p:nvPr/>
          </p:nvSpPr>
          <p:spPr>
            <a:xfrm rot="-5400000">
              <a:off x="3083884"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(14,000)</a:t>
              </a:r>
            </a:p>
          </p:txBody>
        </p:sp>
        <p:sp>
          <p:nvSpPr>
            <p:cNvPr id="434" name="tx434"/>
            <p:cNvSpPr/>
            <p:nvPr/>
          </p:nvSpPr>
          <p:spPr>
            <a:xfrm rot="-5400000">
              <a:off x="3261454" y="4659241"/>
              <a:ext cx="83300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Guinea-Bissau</a:t>
              </a:r>
            </a:p>
          </p:txBody>
        </p:sp>
        <p:sp>
          <p:nvSpPr>
            <p:cNvPr id="435" name="tx435"/>
            <p:cNvSpPr/>
            <p:nvPr/>
          </p:nvSpPr>
          <p:spPr>
            <a:xfrm rot="-5400000">
              <a:off x="3428854"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(16,000)</a:t>
              </a:r>
            </a:p>
          </p:txBody>
        </p:sp>
        <p:sp>
          <p:nvSpPr>
            <p:cNvPr id="436" name="tx436"/>
            <p:cNvSpPr/>
            <p:nvPr/>
          </p:nvSpPr>
          <p:spPr>
            <a:xfrm rot="-5400000">
              <a:off x="3726448" y="4609848"/>
              <a:ext cx="59295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Cameroon</a:t>
              </a:r>
            </a:p>
          </p:txBody>
        </p:sp>
        <p:sp>
          <p:nvSpPr>
            <p:cNvPr id="437" name="tx437"/>
            <p:cNvSpPr/>
            <p:nvPr/>
          </p:nvSpPr>
          <p:spPr>
            <a:xfrm rot="-5400000">
              <a:off x="3738509"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(230,000)</a:t>
              </a:r>
            </a:p>
          </p:txBody>
        </p:sp>
        <p:sp>
          <p:nvSpPr>
            <p:cNvPr id="438" name="tx438"/>
            <p:cNvSpPr/>
            <p:nvPr/>
          </p:nvSpPr>
          <p:spPr>
            <a:xfrm rot="-5400000">
              <a:off x="4252276" y="4430604"/>
              <a:ext cx="2328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Mali</a:t>
              </a:r>
            </a:p>
          </p:txBody>
        </p:sp>
        <p:sp>
          <p:nvSpPr>
            <p:cNvPr id="439" name="tx439"/>
            <p:cNvSpPr/>
            <p:nvPr/>
          </p:nvSpPr>
          <p:spPr>
            <a:xfrm rot="-5400000">
              <a:off x="4083480"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(208,000)</a:t>
              </a:r>
            </a:p>
          </p:txBody>
        </p:sp>
        <p:sp>
          <p:nvSpPr>
            <p:cNvPr id="440" name="tx440"/>
            <p:cNvSpPr/>
            <p:nvPr/>
          </p:nvSpPr>
          <p:spPr>
            <a:xfrm rot="-5400000">
              <a:off x="4513158" y="4417271"/>
              <a:ext cx="37424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Congo</a:t>
              </a:r>
            </a:p>
          </p:txBody>
        </p:sp>
        <p:sp>
          <p:nvSpPr>
            <p:cNvPr id="441" name="tx441"/>
            <p:cNvSpPr/>
            <p:nvPr/>
          </p:nvSpPr>
          <p:spPr>
            <a:xfrm rot="-5400000">
              <a:off x="4463766"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(41,000)</a:t>
              </a:r>
            </a:p>
          </p:txBody>
        </p:sp>
        <p:sp>
          <p:nvSpPr>
            <p:cNvPr id="442" name="tx442"/>
            <p:cNvSpPr/>
            <p:nvPr/>
          </p:nvSpPr>
          <p:spPr>
            <a:xfrm rot="-5400000">
              <a:off x="4923706" y="4892188"/>
              <a:ext cx="268262"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Cote</a:t>
              </a:r>
            </a:p>
          </p:txBody>
        </p:sp>
        <p:sp>
          <p:nvSpPr>
            <p:cNvPr id="443" name="tx443"/>
            <p:cNvSpPr/>
            <p:nvPr/>
          </p:nvSpPr>
          <p:spPr>
            <a:xfrm rot="-5400000">
              <a:off x="4853478" y="4518412"/>
              <a:ext cx="409401" cy="9332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d’Ivoire</a:t>
              </a:r>
            </a:p>
          </p:txBody>
        </p:sp>
        <p:sp>
          <p:nvSpPr>
            <p:cNvPr id="444" name="tx444"/>
            <p:cNvSpPr/>
            <p:nvPr/>
          </p:nvSpPr>
          <p:spPr>
            <a:xfrm rot="-5400000">
              <a:off x="4773421"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(201,000)</a:t>
              </a:r>
            </a:p>
          </p:txBody>
        </p:sp>
        <p:sp>
          <p:nvSpPr>
            <p:cNvPr id="445" name="tx445"/>
            <p:cNvSpPr/>
            <p:nvPr/>
          </p:nvSpPr>
          <p:spPr>
            <a:xfrm rot="-5400000">
              <a:off x="5212990" y="4434169"/>
              <a:ext cx="3812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Liberia</a:t>
              </a:r>
            </a:p>
          </p:txBody>
        </p:sp>
        <p:sp>
          <p:nvSpPr>
            <p:cNvPr id="446" name="tx446"/>
            <p:cNvSpPr/>
            <p:nvPr/>
          </p:nvSpPr>
          <p:spPr>
            <a:xfrm rot="-5400000">
              <a:off x="5153707"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(29,000)</a:t>
              </a:r>
            </a:p>
          </p:txBody>
        </p:sp>
        <p:sp>
          <p:nvSpPr>
            <p:cNvPr id="447" name="tx447"/>
            <p:cNvSpPr/>
            <p:nvPr/>
          </p:nvSpPr>
          <p:spPr>
            <a:xfrm rot="-5400000">
              <a:off x="5502150" y="4463191"/>
              <a:ext cx="46608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Senegal</a:t>
              </a:r>
            </a:p>
          </p:txBody>
        </p:sp>
        <p:sp>
          <p:nvSpPr>
            <p:cNvPr id="448" name="tx448"/>
            <p:cNvSpPr/>
            <p:nvPr/>
          </p:nvSpPr>
          <p:spPr>
            <a:xfrm rot="-5400000">
              <a:off x="5498678"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(88,000)</a:t>
              </a:r>
            </a:p>
          </p:txBody>
        </p:sp>
        <p:sp>
          <p:nvSpPr>
            <p:cNvPr id="449" name="tx449"/>
            <p:cNvSpPr/>
            <p:nvPr/>
          </p:nvSpPr>
          <p:spPr>
            <a:xfrm rot="-5400000">
              <a:off x="5870406" y="4465082"/>
              <a:ext cx="44468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Gambia</a:t>
              </a:r>
            </a:p>
          </p:txBody>
        </p:sp>
        <p:sp>
          <p:nvSpPr>
            <p:cNvPr id="450" name="tx450"/>
            <p:cNvSpPr/>
            <p:nvPr/>
          </p:nvSpPr>
          <p:spPr>
            <a:xfrm rot="-5400000">
              <a:off x="5843648"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(13,000)</a:t>
              </a:r>
            </a:p>
          </p:txBody>
        </p:sp>
        <p:sp>
          <p:nvSpPr>
            <p:cNvPr id="451" name="tx451"/>
            <p:cNvSpPr/>
            <p:nvPr/>
          </p:nvSpPr>
          <p:spPr>
            <a:xfrm rot="-5400000">
              <a:off x="6274164" y="4453300"/>
              <a:ext cx="303485"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Niger</a:t>
              </a:r>
            </a:p>
          </p:txBody>
        </p:sp>
        <p:sp>
          <p:nvSpPr>
            <p:cNvPr id="452" name="tx452"/>
            <p:cNvSpPr/>
            <p:nvPr/>
          </p:nvSpPr>
          <p:spPr>
            <a:xfrm rot="-5400000">
              <a:off x="6153303"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(156,000)</a:t>
              </a:r>
            </a:p>
          </p:txBody>
        </p:sp>
        <p:sp>
          <p:nvSpPr>
            <p:cNvPr id="453" name="tx453"/>
            <p:cNvSpPr/>
            <p:nvPr/>
          </p:nvSpPr>
          <p:spPr>
            <a:xfrm rot="-5400000">
              <a:off x="6626142" y="4375661"/>
              <a:ext cx="28947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Togo</a:t>
              </a:r>
            </a:p>
          </p:txBody>
        </p:sp>
        <p:sp>
          <p:nvSpPr>
            <p:cNvPr id="454" name="tx454"/>
            <p:cNvSpPr/>
            <p:nvPr/>
          </p:nvSpPr>
          <p:spPr>
            <a:xfrm rot="-5400000">
              <a:off x="6533590"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(42,000)</a:t>
              </a:r>
            </a:p>
          </p:txBody>
        </p:sp>
        <p:sp>
          <p:nvSpPr>
            <p:cNvPr id="455" name="tx455"/>
            <p:cNvSpPr/>
            <p:nvPr/>
          </p:nvSpPr>
          <p:spPr>
            <a:xfrm rot="-5400000">
              <a:off x="7014676" y="5460463"/>
              <a:ext cx="2259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Sao</a:t>
              </a:r>
            </a:p>
          </p:txBody>
        </p:sp>
        <p:sp>
          <p:nvSpPr>
            <p:cNvPr id="456" name="tx456"/>
            <p:cNvSpPr/>
            <p:nvPr/>
          </p:nvSpPr>
          <p:spPr>
            <a:xfrm rot="-5400000">
              <a:off x="6966152" y="5150684"/>
              <a:ext cx="32463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Tome</a:t>
              </a:r>
            </a:p>
          </p:txBody>
        </p:sp>
        <p:sp>
          <p:nvSpPr>
            <p:cNvPr id="457" name="tx457"/>
            <p:cNvSpPr/>
            <p:nvPr/>
          </p:nvSpPr>
          <p:spPr>
            <a:xfrm rot="-5400000">
              <a:off x="7022520" y="4847136"/>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458" name="tx458"/>
            <p:cNvSpPr/>
            <p:nvPr/>
          </p:nvSpPr>
          <p:spPr>
            <a:xfrm rot="-5400000">
              <a:off x="6887180" y="4464617"/>
              <a:ext cx="458824"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Principe</a:t>
              </a:r>
            </a:p>
          </p:txBody>
        </p:sp>
        <p:sp>
          <p:nvSpPr>
            <p:cNvPr id="459" name="tx459"/>
            <p:cNvSpPr/>
            <p:nvPr/>
          </p:nvSpPr>
          <p:spPr>
            <a:xfrm rot="-5400000">
              <a:off x="6876793" y="3960121"/>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60" name="tx460"/>
            <p:cNvSpPr/>
            <p:nvPr/>
          </p:nvSpPr>
          <p:spPr>
            <a:xfrm rot="-5400000">
              <a:off x="7176960" y="4540023"/>
              <a:ext cx="5929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Mauritania</a:t>
              </a:r>
            </a:p>
          </p:txBody>
        </p:sp>
        <p:sp>
          <p:nvSpPr>
            <p:cNvPr id="461" name="tx461"/>
            <p:cNvSpPr/>
            <p:nvPr/>
          </p:nvSpPr>
          <p:spPr>
            <a:xfrm rot="-5400000">
              <a:off x="7223531"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(17,000)</a:t>
              </a:r>
            </a:p>
          </p:txBody>
        </p:sp>
        <p:sp>
          <p:nvSpPr>
            <p:cNvPr id="462" name="tx462"/>
            <p:cNvSpPr/>
            <p:nvPr/>
          </p:nvSpPr>
          <p:spPr>
            <a:xfrm rot="-5400000">
              <a:off x="7648217" y="4800565"/>
              <a:ext cx="3387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Sierra</a:t>
              </a:r>
            </a:p>
          </p:txBody>
        </p:sp>
        <p:sp>
          <p:nvSpPr>
            <p:cNvPr id="463" name="tx463"/>
            <p:cNvSpPr/>
            <p:nvPr/>
          </p:nvSpPr>
          <p:spPr>
            <a:xfrm rot="-5400000">
              <a:off x="7641830" y="4420124"/>
              <a:ext cx="3531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Leone</a:t>
              </a:r>
            </a:p>
          </p:txBody>
        </p:sp>
        <p:sp>
          <p:nvSpPr>
            <p:cNvPr id="464" name="tx464"/>
            <p:cNvSpPr/>
            <p:nvPr/>
          </p:nvSpPr>
          <p:spPr>
            <a:xfrm rot="-5400000">
              <a:off x="7568501"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(22,000)</a:t>
              </a:r>
            </a:p>
          </p:txBody>
        </p:sp>
        <p:sp>
          <p:nvSpPr>
            <p:cNvPr id="465" name="tx465"/>
            <p:cNvSpPr/>
            <p:nvPr/>
          </p:nvSpPr>
          <p:spPr>
            <a:xfrm rot="-5400000">
              <a:off x="8010768" y="4666341"/>
              <a:ext cx="30360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Cabo</a:t>
              </a:r>
            </a:p>
          </p:txBody>
        </p:sp>
        <p:sp>
          <p:nvSpPr>
            <p:cNvPr id="466" name="tx466"/>
            <p:cNvSpPr/>
            <p:nvPr/>
          </p:nvSpPr>
          <p:spPr>
            <a:xfrm rot="-5400000">
              <a:off x="7993932" y="4310611"/>
              <a:ext cx="338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Verde</a:t>
              </a:r>
            </a:p>
          </p:txBody>
        </p:sp>
        <p:sp>
          <p:nvSpPr>
            <p:cNvPr id="467" name="tx467"/>
            <p:cNvSpPr/>
            <p:nvPr/>
          </p:nvSpPr>
          <p:spPr>
            <a:xfrm rot="-5400000">
              <a:off x="7964663" y="3907163"/>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68" name="tx468"/>
            <p:cNvSpPr/>
            <p:nvPr/>
          </p:nvSpPr>
          <p:spPr>
            <a:xfrm rot="-5400000">
              <a:off x="8293045" y="4776474"/>
              <a:ext cx="4306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Burkina</a:t>
              </a:r>
            </a:p>
          </p:txBody>
        </p:sp>
        <p:sp>
          <p:nvSpPr>
            <p:cNvPr id="469" name="tx469"/>
            <p:cNvSpPr/>
            <p:nvPr/>
          </p:nvSpPr>
          <p:spPr>
            <a:xfrm rot="-5400000">
              <a:off x="8367180" y="4384715"/>
              <a:ext cx="2823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Faso</a:t>
              </a:r>
            </a:p>
          </p:txBody>
        </p:sp>
        <p:sp>
          <p:nvSpPr>
            <p:cNvPr id="470" name="tx470"/>
            <p:cNvSpPr/>
            <p:nvPr/>
          </p:nvSpPr>
          <p:spPr>
            <a:xfrm rot="-5400000">
              <a:off x="8258443"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(42,000)</a:t>
              </a:r>
            </a:p>
          </p:txBody>
        </p:sp>
        <p:sp>
          <p:nvSpPr>
            <p:cNvPr id="471" name="tx471"/>
            <p:cNvSpPr/>
            <p:nvPr/>
          </p:nvSpPr>
          <p:spPr>
            <a:xfrm rot="-5400000">
              <a:off x="8661859" y="4433394"/>
              <a:ext cx="38131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Ghana</a:t>
              </a:r>
            </a:p>
          </p:txBody>
        </p:sp>
        <p:sp>
          <p:nvSpPr>
            <p:cNvPr id="472" name="tx472"/>
            <p:cNvSpPr/>
            <p:nvPr/>
          </p:nvSpPr>
          <p:spPr>
            <a:xfrm rot="-5400000">
              <a:off x="8603413"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(43,000)</a:t>
              </a:r>
            </a:p>
          </p:txBody>
        </p:sp>
        <p:sp>
          <p:nvSpPr>
            <p:cNvPr id="473" name="tx473"/>
            <p:cNvSpPr/>
            <p:nvPr/>
          </p:nvSpPr>
          <p:spPr>
            <a:xfrm rot="-5400000">
              <a:off x="-52544" y="212395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74" name="rc474"/>
            <p:cNvSpPr/>
            <p:nvPr/>
          </p:nvSpPr>
          <p:spPr>
            <a:xfrm>
              <a:off x="2091295" y="5993415"/>
              <a:ext cx="219456" cy="219455"/>
            </a:xfrm>
            <a:prstGeom prst="rect">
              <a:avLst/>
            </a:prstGeom>
            <a:solidFill>
              <a:srgbClr val="FFFFFF">
                <a:alpha val="100000"/>
              </a:srgbClr>
            </a:solidFill>
          </p:spPr>
          <p:txBody>
            <a:bodyPr/>
            <a:lstStyle/>
            <a:p/>
          </p:txBody>
        </p:sp>
        <p:sp>
          <p:nvSpPr>
            <p:cNvPr id="475" name="pg475"/>
            <p:cNvSpPr/>
            <p:nvPr/>
          </p:nvSpPr>
          <p:spPr>
            <a:xfrm>
              <a:off x="2275846"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6" name="pg476"/>
            <p:cNvSpPr/>
            <p:nvPr/>
          </p:nvSpPr>
          <p:spPr>
            <a:xfrm>
              <a:off x="2181236"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7" name="pg477"/>
            <p:cNvSpPr/>
            <p:nvPr/>
          </p:nvSpPr>
          <p:spPr>
            <a:xfrm>
              <a:off x="2091356"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8" name="pg478"/>
            <p:cNvSpPr/>
            <p:nvPr/>
          </p:nvSpPr>
          <p:spPr>
            <a:xfrm>
              <a:off x="2091356"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9" name="pg479"/>
            <p:cNvSpPr/>
            <p:nvPr/>
          </p:nvSpPr>
          <p:spPr>
            <a:xfrm>
              <a:off x="2091356"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0" name="rc480"/>
            <p:cNvSpPr/>
            <p:nvPr/>
          </p:nvSpPr>
          <p:spPr>
            <a:xfrm>
              <a:off x="2091295" y="5993415"/>
              <a:ext cx="219456" cy="219455"/>
            </a:xfrm>
            <a:prstGeom prst="rect">
              <a:avLst/>
            </a:prstGeom>
            <a:ln w="476" cap="sq">
              <a:solidFill>
                <a:srgbClr val="000000">
                  <a:alpha val="100000"/>
                </a:srgbClr>
              </a:solidFill>
              <a:prstDash val="solid"/>
              <a:miter/>
            </a:ln>
          </p:spPr>
          <p:txBody>
            <a:bodyPr/>
            <a:lstStyle/>
            <a:p/>
          </p:txBody>
        </p:sp>
        <p:sp>
          <p:nvSpPr>
            <p:cNvPr id="481" name="rc481"/>
            <p:cNvSpPr/>
            <p:nvPr/>
          </p:nvSpPr>
          <p:spPr>
            <a:xfrm>
              <a:off x="4461459" y="5993415"/>
              <a:ext cx="219455" cy="219455"/>
            </a:xfrm>
            <a:prstGeom prst="rect">
              <a:avLst/>
            </a:prstGeom>
            <a:solidFill>
              <a:srgbClr val="FFFFFF">
                <a:alpha val="100000"/>
              </a:srgbClr>
            </a:solidFill>
          </p:spPr>
          <p:txBody>
            <a:bodyPr/>
            <a:lstStyle/>
            <a:p/>
          </p:txBody>
        </p:sp>
        <p:sp>
          <p:nvSpPr>
            <p:cNvPr id="482" name="rc482"/>
            <p:cNvSpPr/>
            <p:nvPr/>
          </p:nvSpPr>
          <p:spPr>
            <a:xfrm>
              <a:off x="4461459" y="5993415"/>
              <a:ext cx="219455" cy="219455"/>
            </a:xfrm>
            <a:prstGeom prst="rect">
              <a:avLst/>
            </a:prstGeom>
            <a:ln w="476" cap="sq">
              <a:solidFill>
                <a:srgbClr val="000000">
                  <a:alpha val="100000"/>
                </a:srgbClr>
              </a:solidFill>
              <a:prstDash val="solid"/>
              <a:miter/>
            </a:ln>
          </p:spPr>
          <p:txBody>
            <a:bodyPr/>
            <a:lstStyle/>
            <a:p/>
          </p:txBody>
        </p:sp>
        <p:sp>
          <p:nvSpPr>
            <p:cNvPr id="483" name="tx483"/>
            <p:cNvSpPr/>
            <p:nvPr/>
          </p:nvSpPr>
          <p:spPr>
            <a:xfrm>
              <a:off x="2380340" y="6024971"/>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84" name="tx484"/>
            <p:cNvSpPr/>
            <p:nvPr/>
          </p:nvSpPr>
          <p:spPr>
            <a:xfrm>
              <a:off x="4750504" y="6022038"/>
              <a:ext cx="295873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un- and undervaccinated (no stripes)</a:t>
              </a:r>
            </a:p>
          </p:txBody>
        </p:sp>
        <p:sp>
          <p:nvSpPr>
            <p:cNvPr id="485" name="tx485"/>
            <p:cNvSpPr/>
            <p:nvPr/>
          </p:nvSpPr>
          <p:spPr>
            <a:xfrm>
              <a:off x="726122" y="398022"/>
              <a:ext cx="31026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WCAR, 2023</a:t>
              </a:r>
            </a:p>
          </p:txBody>
        </p:sp>
        <p:sp>
          <p:nvSpPr>
            <p:cNvPr id="486" name="tx486"/>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87" name="tx487"/>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88" name="tx488"/>
            <p:cNvSpPr/>
            <p:nvPr/>
          </p:nvSpPr>
          <p:spPr>
            <a:xfrm>
              <a:off x="159259" y="6568567"/>
              <a:ext cx="89151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 and undervaccinated children.Number in parentheses shows number of un- and undervaccinated children.</a:t>
              </a:r>
            </a:p>
          </p:txBody>
        </p:sp>
      </p:grpSp>
      <p:sp>
        <p:nvSpPr>
          <p:cNvPr id="4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2023, DTP3 coverage ranged from 42% in CAR to 95% in Ghana.
5 out of 24 (21%) countries had coverage of at least 90%.
Nigeria had DTP3 coverage of 62% and the highest absolute number of un- and undervaccinated children in the region, followed by DRC.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Ghana had the highest coverage (95%), while CAR had the lowest coverage (42%).
DTP3 coverage increased in 11 out of 24 countries between 2022 and 2023. The largest increase was 10% points in Gabon from 60% to 70%.
4 countries saw a decrease in coverage (DRC, Ghana, Sao Tome and Principe, and Senegal). The largest decline was 10% points in Senegal from 93% to 83%.
Coverage remained constant between 2022 and 2023 in the remaining 9 countries.
In 2023, 5 out of 24 countries had achieved DTP3 coverage of at least 90%.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DTP3 coverage compared to 2019, by country.
Coverage was higher in 2023 compared to 2019 in 8 countries (Burkina Faso, Cameroon, Chad, Equatorial Guinea, Liberia, Mauritania, Niger, and Togo).
The largest increase in coverage was 17% points in Chad from 50% in 2019 to 67% in 2023}.
Coverage was lower than in 2019 in 11 countries (Benin, Cabo Verde, Congo, DRC, Gambia, Ghana, Guinea-Bissau, Nigeria, Sao Tome and Principe, Senegal, and Sierra Leone).
The largest decline in coverage was 13% points in DRC from 73% in 2019 to 60% in 2023 and Senegal from 96% in 2019 to 83% in 2023}.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WCAR, 6 out of 24 (25%) countries had DTP3 coverage below 70% in 2023. These are Benin, CAR, DRC, Guinea, Nigeria, and Chad.
These countries account for approximately 13,234,000 (65%) of the total annual cohort of surviving infants in the region.
There were 5 (21%) countries that achieved DTP3 of 90% or higher, accounting for 1,983,000 (10%) of the total cohort.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24652" y="1610722"/>
              <a:ext cx="1800159" cy="3411274"/>
            </a:xfrm>
            <a:custGeom>
              <a:avLst/>
              <a:pathLst>
                <a:path w="1800159" h="3411274">
                  <a:moveTo>
                    <a:pt x="0" y="1800266"/>
                  </a:moveTo>
                  <a:lnTo>
                    <a:pt x="27706" y="1855818"/>
                  </a:lnTo>
                  <a:lnTo>
                    <a:pt x="55413" y="1911370"/>
                  </a:lnTo>
                  <a:lnTo>
                    <a:pt x="83120" y="1966922"/>
                  </a:lnTo>
                  <a:lnTo>
                    <a:pt x="110827" y="2022474"/>
                  </a:lnTo>
                  <a:lnTo>
                    <a:pt x="138534" y="2078026"/>
                  </a:lnTo>
                  <a:lnTo>
                    <a:pt x="166241" y="2133578"/>
                  </a:lnTo>
                  <a:lnTo>
                    <a:pt x="193948" y="2189130"/>
                  </a:lnTo>
                  <a:lnTo>
                    <a:pt x="221654" y="2244682"/>
                  </a:lnTo>
                  <a:lnTo>
                    <a:pt x="249361" y="2300234"/>
                  </a:lnTo>
                  <a:lnTo>
                    <a:pt x="277068" y="2355786"/>
                  </a:lnTo>
                  <a:lnTo>
                    <a:pt x="304775" y="2411338"/>
                  </a:lnTo>
                  <a:lnTo>
                    <a:pt x="332482" y="2466890"/>
                  </a:lnTo>
                  <a:lnTo>
                    <a:pt x="360189" y="2522442"/>
                  </a:lnTo>
                  <a:lnTo>
                    <a:pt x="387896" y="2577994"/>
                  </a:lnTo>
                  <a:lnTo>
                    <a:pt x="415603" y="2633546"/>
                  </a:lnTo>
                  <a:lnTo>
                    <a:pt x="443309" y="2689098"/>
                  </a:lnTo>
                  <a:lnTo>
                    <a:pt x="471016" y="2744650"/>
                  </a:lnTo>
                  <a:lnTo>
                    <a:pt x="498723" y="2800202"/>
                  </a:lnTo>
                  <a:lnTo>
                    <a:pt x="526430" y="2855754"/>
                  </a:lnTo>
                  <a:lnTo>
                    <a:pt x="554137" y="2911306"/>
                  </a:lnTo>
                  <a:lnTo>
                    <a:pt x="581844" y="2966858"/>
                  </a:lnTo>
                  <a:lnTo>
                    <a:pt x="609551" y="3022410"/>
                  </a:lnTo>
                  <a:lnTo>
                    <a:pt x="637257" y="3077962"/>
                  </a:lnTo>
                  <a:lnTo>
                    <a:pt x="664964" y="3133514"/>
                  </a:lnTo>
                  <a:lnTo>
                    <a:pt x="692671" y="3189066"/>
                  </a:lnTo>
                  <a:lnTo>
                    <a:pt x="720378" y="3244618"/>
                  </a:lnTo>
                  <a:lnTo>
                    <a:pt x="748085" y="3300170"/>
                  </a:lnTo>
                  <a:lnTo>
                    <a:pt x="775792" y="3355722"/>
                  </a:lnTo>
                  <a:lnTo>
                    <a:pt x="803499" y="3411274"/>
                  </a:lnTo>
                  <a:lnTo>
                    <a:pt x="857657" y="3383106"/>
                  </a:lnTo>
                  <a:lnTo>
                    <a:pt x="910828" y="3353118"/>
                  </a:lnTo>
                  <a:lnTo>
                    <a:pt x="962953" y="3321344"/>
                  </a:lnTo>
                  <a:lnTo>
                    <a:pt x="1013970" y="3287822"/>
                  </a:lnTo>
                  <a:lnTo>
                    <a:pt x="1063821" y="3252589"/>
                  </a:lnTo>
                  <a:lnTo>
                    <a:pt x="1112450" y="3215686"/>
                  </a:lnTo>
                  <a:lnTo>
                    <a:pt x="1159799" y="3177155"/>
                  </a:lnTo>
                  <a:lnTo>
                    <a:pt x="1205814" y="3137042"/>
                  </a:lnTo>
                  <a:lnTo>
                    <a:pt x="1250443" y="3095391"/>
                  </a:lnTo>
                  <a:lnTo>
                    <a:pt x="1293634" y="3052251"/>
                  </a:lnTo>
                  <a:lnTo>
                    <a:pt x="1335338" y="3007672"/>
                  </a:lnTo>
                  <a:lnTo>
                    <a:pt x="1375507" y="2961704"/>
                  </a:lnTo>
                  <a:lnTo>
                    <a:pt x="1414093" y="2914401"/>
                  </a:lnTo>
                  <a:lnTo>
                    <a:pt x="1451054" y="2865817"/>
                  </a:lnTo>
                  <a:lnTo>
                    <a:pt x="1486347" y="2816008"/>
                  </a:lnTo>
                  <a:lnTo>
                    <a:pt x="1519930" y="2765030"/>
                  </a:lnTo>
                  <a:lnTo>
                    <a:pt x="1551766" y="2712944"/>
                  </a:lnTo>
                  <a:lnTo>
                    <a:pt x="1581817" y="2659808"/>
                  </a:lnTo>
                  <a:lnTo>
                    <a:pt x="1610050" y="2605683"/>
                  </a:lnTo>
                  <a:lnTo>
                    <a:pt x="1636431" y="2550633"/>
                  </a:lnTo>
                  <a:lnTo>
                    <a:pt x="1660931" y="2494720"/>
                  </a:lnTo>
                  <a:lnTo>
                    <a:pt x="1683521" y="2438008"/>
                  </a:lnTo>
                  <a:lnTo>
                    <a:pt x="1704175" y="2380563"/>
                  </a:lnTo>
                  <a:lnTo>
                    <a:pt x="1722870" y="2322451"/>
                  </a:lnTo>
                  <a:lnTo>
                    <a:pt x="1739583" y="2263738"/>
                  </a:lnTo>
                  <a:lnTo>
                    <a:pt x="1754297" y="2204492"/>
                  </a:lnTo>
                  <a:lnTo>
                    <a:pt x="1766993" y="2144782"/>
                  </a:lnTo>
                  <a:lnTo>
                    <a:pt x="1777658" y="2084676"/>
                  </a:lnTo>
                  <a:lnTo>
                    <a:pt x="1786279" y="2024242"/>
                  </a:lnTo>
                  <a:lnTo>
                    <a:pt x="1792845" y="1963551"/>
                  </a:lnTo>
                  <a:lnTo>
                    <a:pt x="1797351" y="1902672"/>
                  </a:lnTo>
                  <a:lnTo>
                    <a:pt x="1799789" y="1841676"/>
                  </a:lnTo>
                  <a:lnTo>
                    <a:pt x="1800159" y="1780632"/>
                  </a:lnTo>
                  <a:lnTo>
                    <a:pt x="1798458" y="1719610"/>
                  </a:lnTo>
                  <a:lnTo>
                    <a:pt x="1794690" y="1658681"/>
                  </a:lnTo>
                  <a:lnTo>
                    <a:pt x="1788858" y="1597915"/>
                  </a:lnTo>
                  <a:lnTo>
                    <a:pt x="1780969" y="1537382"/>
                  </a:lnTo>
                  <a:lnTo>
                    <a:pt x="1771032" y="1477151"/>
                  </a:lnTo>
                  <a:lnTo>
                    <a:pt x="1759059" y="1417291"/>
                  </a:lnTo>
                  <a:lnTo>
                    <a:pt x="1745063" y="1357872"/>
                  </a:lnTo>
                  <a:lnTo>
                    <a:pt x="1729061" y="1298961"/>
                  </a:lnTo>
                  <a:lnTo>
                    <a:pt x="1711070" y="1240627"/>
                  </a:lnTo>
                  <a:lnTo>
                    <a:pt x="1691113" y="1182936"/>
                  </a:lnTo>
                  <a:lnTo>
                    <a:pt x="1669210" y="1125956"/>
                  </a:lnTo>
                  <a:lnTo>
                    <a:pt x="1645389" y="1069750"/>
                  </a:lnTo>
                  <a:lnTo>
                    <a:pt x="1619675" y="1014385"/>
                  </a:lnTo>
                  <a:lnTo>
                    <a:pt x="1592099" y="959923"/>
                  </a:lnTo>
                  <a:lnTo>
                    <a:pt x="1562693" y="906427"/>
                  </a:lnTo>
                  <a:lnTo>
                    <a:pt x="1531490" y="853959"/>
                  </a:lnTo>
                  <a:lnTo>
                    <a:pt x="1498526" y="802579"/>
                  </a:lnTo>
                  <a:lnTo>
                    <a:pt x="1463838" y="752347"/>
                  </a:lnTo>
                  <a:lnTo>
                    <a:pt x="1427468" y="703319"/>
                  </a:lnTo>
                  <a:lnTo>
                    <a:pt x="1389456" y="655552"/>
                  </a:lnTo>
                  <a:lnTo>
                    <a:pt x="1349847" y="609102"/>
                  </a:lnTo>
                  <a:lnTo>
                    <a:pt x="1308685" y="564022"/>
                  </a:lnTo>
                  <a:lnTo>
                    <a:pt x="1266019" y="520362"/>
                  </a:lnTo>
                  <a:lnTo>
                    <a:pt x="1221897" y="478175"/>
                  </a:lnTo>
                  <a:lnTo>
                    <a:pt x="1176370" y="437508"/>
                  </a:lnTo>
                  <a:lnTo>
                    <a:pt x="1129491" y="398407"/>
                  </a:lnTo>
                  <a:lnTo>
                    <a:pt x="1081313" y="360919"/>
                  </a:lnTo>
                  <a:lnTo>
                    <a:pt x="1031891" y="325085"/>
                  </a:lnTo>
                  <a:lnTo>
                    <a:pt x="981283" y="290948"/>
                  </a:lnTo>
                  <a:lnTo>
                    <a:pt x="929547" y="258546"/>
                  </a:lnTo>
                  <a:lnTo>
                    <a:pt x="876742" y="227917"/>
                  </a:lnTo>
                  <a:lnTo>
                    <a:pt x="822929" y="199096"/>
                  </a:lnTo>
                  <a:lnTo>
                    <a:pt x="768169" y="172115"/>
                  </a:lnTo>
                  <a:lnTo>
                    <a:pt x="712527" y="147007"/>
                  </a:lnTo>
                  <a:lnTo>
                    <a:pt x="656065" y="123800"/>
                  </a:lnTo>
                  <a:lnTo>
                    <a:pt x="598848" y="102521"/>
                  </a:lnTo>
                  <a:lnTo>
                    <a:pt x="540943" y="83193"/>
                  </a:lnTo>
                  <a:lnTo>
                    <a:pt x="482417" y="65840"/>
                  </a:lnTo>
                  <a:lnTo>
                    <a:pt x="423335" y="50481"/>
                  </a:lnTo>
                  <a:lnTo>
                    <a:pt x="363767" y="37134"/>
                  </a:lnTo>
                  <a:lnTo>
                    <a:pt x="303780" y="25815"/>
                  </a:lnTo>
                  <a:lnTo>
                    <a:pt x="243444" y="16536"/>
                  </a:lnTo>
                  <a:lnTo>
                    <a:pt x="182828" y="9307"/>
                  </a:lnTo>
                  <a:lnTo>
                    <a:pt x="122002" y="4138"/>
                  </a:lnTo>
                  <a:lnTo>
                    <a:pt x="61036" y="1034"/>
                  </a:lnTo>
                  <a:lnTo>
                    <a:pt x="0" y="0"/>
                  </a:lnTo>
                  <a:lnTo>
                    <a:pt x="0" y="62078"/>
                  </a:lnTo>
                  <a:lnTo>
                    <a:pt x="0" y="124156"/>
                  </a:lnTo>
                  <a:lnTo>
                    <a:pt x="0" y="186234"/>
                  </a:lnTo>
                  <a:lnTo>
                    <a:pt x="0" y="248312"/>
                  </a:lnTo>
                  <a:lnTo>
                    <a:pt x="0" y="310390"/>
                  </a:lnTo>
                  <a:lnTo>
                    <a:pt x="0" y="372468"/>
                  </a:lnTo>
                  <a:lnTo>
                    <a:pt x="0" y="434547"/>
                  </a:lnTo>
                  <a:lnTo>
                    <a:pt x="0" y="496625"/>
                  </a:lnTo>
                  <a:lnTo>
                    <a:pt x="0" y="558703"/>
                  </a:lnTo>
                  <a:lnTo>
                    <a:pt x="0" y="620781"/>
                  </a:lnTo>
                  <a:lnTo>
                    <a:pt x="0" y="682859"/>
                  </a:lnTo>
                  <a:lnTo>
                    <a:pt x="0" y="744937"/>
                  </a:lnTo>
                  <a:lnTo>
                    <a:pt x="0" y="807015"/>
                  </a:lnTo>
                  <a:lnTo>
                    <a:pt x="0" y="869094"/>
                  </a:lnTo>
                  <a:lnTo>
                    <a:pt x="0" y="931172"/>
                  </a:lnTo>
                  <a:lnTo>
                    <a:pt x="0" y="993250"/>
                  </a:lnTo>
                  <a:lnTo>
                    <a:pt x="0" y="1055328"/>
                  </a:lnTo>
                  <a:lnTo>
                    <a:pt x="0" y="1117406"/>
                  </a:lnTo>
                  <a:lnTo>
                    <a:pt x="0" y="1179484"/>
                  </a:lnTo>
                  <a:lnTo>
                    <a:pt x="0" y="1241562"/>
                  </a:lnTo>
                  <a:lnTo>
                    <a:pt x="0" y="1303641"/>
                  </a:lnTo>
                  <a:lnTo>
                    <a:pt x="0" y="1365719"/>
                  </a:lnTo>
                  <a:lnTo>
                    <a:pt x="0" y="1427797"/>
                  </a:lnTo>
                  <a:lnTo>
                    <a:pt x="0" y="1489875"/>
                  </a:lnTo>
                  <a:lnTo>
                    <a:pt x="0" y="1551953"/>
                  </a:lnTo>
                  <a:lnTo>
                    <a:pt x="0" y="1614031"/>
                  </a:lnTo>
                  <a:lnTo>
                    <a:pt x="0" y="1676110"/>
                  </a:lnTo>
                  <a:lnTo>
                    <a:pt x="0" y="1738188"/>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5" name="pg5"/>
            <p:cNvSpPr/>
            <p:nvPr/>
          </p:nvSpPr>
          <p:spPr>
            <a:xfrm>
              <a:off x="846953" y="3410988"/>
              <a:ext cx="2481198" cy="1800130"/>
            </a:xfrm>
            <a:custGeom>
              <a:avLst/>
              <a:pathLst>
                <a:path w="2481198" h="1800130">
                  <a:moveTo>
                    <a:pt x="1677698" y="0"/>
                  </a:moveTo>
                  <a:lnTo>
                    <a:pt x="1619847" y="22513"/>
                  </a:lnTo>
                  <a:lnTo>
                    <a:pt x="1561995" y="45027"/>
                  </a:lnTo>
                  <a:lnTo>
                    <a:pt x="1504143" y="67541"/>
                  </a:lnTo>
                  <a:lnTo>
                    <a:pt x="1446292" y="90055"/>
                  </a:lnTo>
                  <a:lnTo>
                    <a:pt x="1388440" y="112569"/>
                  </a:lnTo>
                  <a:lnTo>
                    <a:pt x="1330588" y="135083"/>
                  </a:lnTo>
                  <a:lnTo>
                    <a:pt x="1272737" y="157597"/>
                  </a:lnTo>
                  <a:lnTo>
                    <a:pt x="1214885" y="180111"/>
                  </a:lnTo>
                  <a:lnTo>
                    <a:pt x="1157033" y="202625"/>
                  </a:lnTo>
                  <a:lnTo>
                    <a:pt x="1099182" y="225139"/>
                  </a:lnTo>
                  <a:lnTo>
                    <a:pt x="1041330" y="247653"/>
                  </a:lnTo>
                  <a:lnTo>
                    <a:pt x="983478" y="270167"/>
                  </a:lnTo>
                  <a:lnTo>
                    <a:pt x="925626" y="292681"/>
                  </a:lnTo>
                  <a:lnTo>
                    <a:pt x="867775" y="315195"/>
                  </a:lnTo>
                  <a:lnTo>
                    <a:pt x="809923" y="337709"/>
                  </a:lnTo>
                  <a:lnTo>
                    <a:pt x="752071" y="360223"/>
                  </a:lnTo>
                  <a:lnTo>
                    <a:pt x="694220" y="382737"/>
                  </a:lnTo>
                  <a:lnTo>
                    <a:pt x="636368" y="405251"/>
                  </a:lnTo>
                  <a:lnTo>
                    <a:pt x="578516" y="427765"/>
                  </a:lnTo>
                  <a:lnTo>
                    <a:pt x="520665" y="450279"/>
                  </a:lnTo>
                  <a:lnTo>
                    <a:pt x="462813" y="472793"/>
                  </a:lnTo>
                  <a:lnTo>
                    <a:pt x="404961" y="495307"/>
                  </a:lnTo>
                  <a:lnTo>
                    <a:pt x="347110" y="517821"/>
                  </a:lnTo>
                  <a:lnTo>
                    <a:pt x="289258" y="540335"/>
                  </a:lnTo>
                  <a:lnTo>
                    <a:pt x="231406" y="562849"/>
                  </a:lnTo>
                  <a:lnTo>
                    <a:pt x="173555" y="585363"/>
                  </a:lnTo>
                  <a:lnTo>
                    <a:pt x="115703" y="607877"/>
                  </a:lnTo>
                  <a:lnTo>
                    <a:pt x="57851" y="630391"/>
                  </a:lnTo>
                  <a:lnTo>
                    <a:pt x="0" y="652905"/>
                  </a:lnTo>
                  <a:lnTo>
                    <a:pt x="23110" y="709434"/>
                  </a:lnTo>
                  <a:lnTo>
                    <a:pt x="48125" y="765146"/>
                  </a:lnTo>
                  <a:lnTo>
                    <a:pt x="75015" y="819978"/>
                  </a:lnTo>
                  <a:lnTo>
                    <a:pt x="103750" y="873867"/>
                  </a:lnTo>
                  <a:lnTo>
                    <a:pt x="134295" y="926750"/>
                  </a:lnTo>
                  <a:lnTo>
                    <a:pt x="166617" y="978566"/>
                  </a:lnTo>
                  <a:lnTo>
                    <a:pt x="200678" y="1029256"/>
                  </a:lnTo>
                  <a:lnTo>
                    <a:pt x="236438" y="1078762"/>
                  </a:lnTo>
                  <a:lnTo>
                    <a:pt x="273858" y="1127026"/>
                  </a:lnTo>
                  <a:lnTo>
                    <a:pt x="312892" y="1173994"/>
                  </a:lnTo>
                  <a:lnTo>
                    <a:pt x="353497" y="1219610"/>
                  </a:lnTo>
                  <a:lnTo>
                    <a:pt x="395626" y="1263823"/>
                  </a:lnTo>
                  <a:lnTo>
                    <a:pt x="439231" y="1306582"/>
                  </a:lnTo>
                  <a:lnTo>
                    <a:pt x="484260" y="1347836"/>
                  </a:lnTo>
                  <a:lnTo>
                    <a:pt x="530663" y="1387540"/>
                  </a:lnTo>
                  <a:lnTo>
                    <a:pt x="578386" y="1425647"/>
                  </a:lnTo>
                  <a:lnTo>
                    <a:pt x="627374" y="1462114"/>
                  </a:lnTo>
                  <a:lnTo>
                    <a:pt x="677571" y="1496898"/>
                  </a:lnTo>
                  <a:lnTo>
                    <a:pt x="728919" y="1529959"/>
                  </a:lnTo>
                  <a:lnTo>
                    <a:pt x="781358" y="1561260"/>
                  </a:lnTo>
                  <a:lnTo>
                    <a:pt x="834829" y="1590764"/>
                  </a:lnTo>
                  <a:lnTo>
                    <a:pt x="889270" y="1618437"/>
                  </a:lnTo>
                  <a:lnTo>
                    <a:pt x="944619" y="1644248"/>
                  </a:lnTo>
                  <a:lnTo>
                    <a:pt x="1000811" y="1668167"/>
                  </a:lnTo>
                  <a:lnTo>
                    <a:pt x="1057781" y="1690166"/>
                  </a:lnTo>
                  <a:lnTo>
                    <a:pt x="1115466" y="1710220"/>
                  </a:lnTo>
                  <a:lnTo>
                    <a:pt x="1173797" y="1728306"/>
                  </a:lnTo>
                  <a:lnTo>
                    <a:pt x="1232708" y="1744403"/>
                  </a:lnTo>
                  <a:lnTo>
                    <a:pt x="1292131" y="1758492"/>
                  </a:lnTo>
                  <a:lnTo>
                    <a:pt x="1351998" y="1770558"/>
                  </a:lnTo>
                  <a:lnTo>
                    <a:pt x="1412240" y="1780587"/>
                  </a:lnTo>
                  <a:lnTo>
                    <a:pt x="1472787" y="1788566"/>
                  </a:lnTo>
                  <a:lnTo>
                    <a:pt x="1533570" y="1794487"/>
                  </a:lnTo>
                  <a:lnTo>
                    <a:pt x="1594519" y="1798343"/>
                  </a:lnTo>
                  <a:lnTo>
                    <a:pt x="1655564" y="1800130"/>
                  </a:lnTo>
                  <a:lnTo>
                    <a:pt x="1716634" y="1799845"/>
                  </a:lnTo>
                  <a:lnTo>
                    <a:pt x="1777659" y="1797489"/>
                  </a:lnTo>
                  <a:lnTo>
                    <a:pt x="1838569" y="1793064"/>
                  </a:lnTo>
                  <a:lnTo>
                    <a:pt x="1899294" y="1786576"/>
                  </a:lnTo>
                  <a:lnTo>
                    <a:pt x="1959764" y="1778031"/>
                  </a:lnTo>
                  <a:lnTo>
                    <a:pt x="2019910" y="1767441"/>
                  </a:lnTo>
                  <a:lnTo>
                    <a:pt x="2079661" y="1754817"/>
                  </a:lnTo>
                  <a:lnTo>
                    <a:pt x="2138951" y="1740173"/>
                  </a:lnTo>
                  <a:lnTo>
                    <a:pt x="2197709" y="1723527"/>
                  </a:lnTo>
                  <a:lnTo>
                    <a:pt x="2255869" y="1704898"/>
                  </a:lnTo>
                  <a:lnTo>
                    <a:pt x="2313363" y="1684306"/>
                  </a:lnTo>
                  <a:lnTo>
                    <a:pt x="2370126" y="1661776"/>
                  </a:lnTo>
                  <a:lnTo>
                    <a:pt x="2426093" y="1637334"/>
                  </a:lnTo>
                  <a:lnTo>
                    <a:pt x="2481198" y="1611008"/>
                  </a:lnTo>
                  <a:lnTo>
                    <a:pt x="2453491" y="1555456"/>
                  </a:lnTo>
                  <a:lnTo>
                    <a:pt x="2425784" y="1499904"/>
                  </a:lnTo>
                  <a:lnTo>
                    <a:pt x="2398077" y="1444352"/>
                  </a:lnTo>
                  <a:lnTo>
                    <a:pt x="2370370" y="1388800"/>
                  </a:lnTo>
                  <a:lnTo>
                    <a:pt x="2342663" y="1333248"/>
                  </a:lnTo>
                  <a:lnTo>
                    <a:pt x="2314956" y="1277696"/>
                  </a:lnTo>
                  <a:lnTo>
                    <a:pt x="2287250" y="1222144"/>
                  </a:lnTo>
                  <a:lnTo>
                    <a:pt x="2259543" y="1166592"/>
                  </a:lnTo>
                  <a:lnTo>
                    <a:pt x="2231836" y="1111040"/>
                  </a:lnTo>
                  <a:lnTo>
                    <a:pt x="2204129" y="1055488"/>
                  </a:lnTo>
                  <a:lnTo>
                    <a:pt x="2176422" y="999936"/>
                  </a:lnTo>
                  <a:lnTo>
                    <a:pt x="2148715" y="944384"/>
                  </a:lnTo>
                  <a:lnTo>
                    <a:pt x="2121008" y="888832"/>
                  </a:lnTo>
                  <a:lnTo>
                    <a:pt x="2093301" y="833280"/>
                  </a:lnTo>
                  <a:lnTo>
                    <a:pt x="2065595" y="777728"/>
                  </a:lnTo>
                  <a:lnTo>
                    <a:pt x="2037888" y="722176"/>
                  </a:lnTo>
                  <a:lnTo>
                    <a:pt x="2010181" y="666624"/>
                  </a:lnTo>
                  <a:lnTo>
                    <a:pt x="1982474" y="611072"/>
                  </a:lnTo>
                  <a:lnTo>
                    <a:pt x="1954767" y="555520"/>
                  </a:lnTo>
                  <a:lnTo>
                    <a:pt x="1927060" y="499968"/>
                  </a:lnTo>
                  <a:lnTo>
                    <a:pt x="1899353" y="444416"/>
                  </a:lnTo>
                  <a:lnTo>
                    <a:pt x="1871646" y="388864"/>
                  </a:lnTo>
                  <a:lnTo>
                    <a:pt x="1843940" y="333312"/>
                  </a:lnTo>
                  <a:lnTo>
                    <a:pt x="1816233" y="277760"/>
                  </a:lnTo>
                  <a:lnTo>
                    <a:pt x="1788526" y="222208"/>
                  </a:lnTo>
                  <a:lnTo>
                    <a:pt x="1760819" y="166656"/>
                  </a:lnTo>
                  <a:lnTo>
                    <a:pt x="1733112" y="111104"/>
                  </a:lnTo>
                  <a:lnTo>
                    <a:pt x="1705405" y="55552"/>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6" name="pg6"/>
            <p:cNvSpPr/>
            <p:nvPr/>
          </p:nvSpPr>
          <p:spPr>
            <a:xfrm>
              <a:off x="736609" y="3410988"/>
              <a:ext cx="1788043" cy="652905"/>
            </a:xfrm>
            <a:custGeom>
              <a:avLst/>
              <a:pathLst>
                <a:path w="1788043" h="652905">
                  <a:moveTo>
                    <a:pt x="1788043" y="0"/>
                  </a:moveTo>
                  <a:lnTo>
                    <a:pt x="1726387" y="7221"/>
                  </a:lnTo>
                  <a:lnTo>
                    <a:pt x="1664730" y="14442"/>
                  </a:lnTo>
                  <a:lnTo>
                    <a:pt x="1603073" y="21664"/>
                  </a:lnTo>
                  <a:lnTo>
                    <a:pt x="1541417" y="28885"/>
                  </a:lnTo>
                  <a:lnTo>
                    <a:pt x="1479760" y="36107"/>
                  </a:lnTo>
                  <a:lnTo>
                    <a:pt x="1418103" y="43328"/>
                  </a:lnTo>
                  <a:lnTo>
                    <a:pt x="1356447" y="50550"/>
                  </a:lnTo>
                  <a:lnTo>
                    <a:pt x="1294790" y="57771"/>
                  </a:lnTo>
                  <a:lnTo>
                    <a:pt x="1233133" y="64993"/>
                  </a:lnTo>
                  <a:lnTo>
                    <a:pt x="1171477" y="72214"/>
                  </a:lnTo>
                  <a:lnTo>
                    <a:pt x="1109820" y="79436"/>
                  </a:lnTo>
                  <a:lnTo>
                    <a:pt x="1048163" y="86657"/>
                  </a:lnTo>
                  <a:lnTo>
                    <a:pt x="986506" y="93879"/>
                  </a:lnTo>
                  <a:lnTo>
                    <a:pt x="924850" y="101100"/>
                  </a:lnTo>
                  <a:lnTo>
                    <a:pt x="863193" y="108322"/>
                  </a:lnTo>
                  <a:lnTo>
                    <a:pt x="801536" y="115543"/>
                  </a:lnTo>
                  <a:lnTo>
                    <a:pt x="739880" y="122765"/>
                  </a:lnTo>
                  <a:lnTo>
                    <a:pt x="678223" y="129986"/>
                  </a:lnTo>
                  <a:lnTo>
                    <a:pt x="616566" y="137208"/>
                  </a:lnTo>
                  <a:lnTo>
                    <a:pt x="554910" y="144429"/>
                  </a:lnTo>
                  <a:lnTo>
                    <a:pt x="493253" y="151651"/>
                  </a:lnTo>
                  <a:lnTo>
                    <a:pt x="431596" y="158872"/>
                  </a:lnTo>
                  <a:lnTo>
                    <a:pt x="369940" y="166094"/>
                  </a:lnTo>
                  <a:lnTo>
                    <a:pt x="308283" y="173315"/>
                  </a:lnTo>
                  <a:lnTo>
                    <a:pt x="246626" y="180537"/>
                  </a:lnTo>
                  <a:lnTo>
                    <a:pt x="184970" y="187758"/>
                  </a:lnTo>
                  <a:lnTo>
                    <a:pt x="123313" y="194979"/>
                  </a:lnTo>
                  <a:lnTo>
                    <a:pt x="61656" y="202201"/>
                  </a:lnTo>
                  <a:lnTo>
                    <a:pt x="0" y="209422"/>
                  </a:lnTo>
                  <a:lnTo>
                    <a:pt x="8795" y="274288"/>
                  </a:lnTo>
                  <a:lnTo>
                    <a:pt x="19943" y="338791"/>
                  </a:lnTo>
                  <a:lnTo>
                    <a:pt x="33428" y="402846"/>
                  </a:lnTo>
                  <a:lnTo>
                    <a:pt x="49234" y="466369"/>
                  </a:lnTo>
                  <a:lnTo>
                    <a:pt x="67338" y="529274"/>
                  </a:lnTo>
                  <a:lnTo>
                    <a:pt x="87717" y="591481"/>
                  </a:lnTo>
                  <a:lnTo>
                    <a:pt x="110344" y="652905"/>
                  </a:lnTo>
                  <a:lnTo>
                    <a:pt x="168196" y="630391"/>
                  </a:lnTo>
                  <a:lnTo>
                    <a:pt x="226048" y="607877"/>
                  </a:lnTo>
                  <a:lnTo>
                    <a:pt x="283900" y="585363"/>
                  </a:lnTo>
                  <a:lnTo>
                    <a:pt x="341751" y="562849"/>
                  </a:lnTo>
                  <a:lnTo>
                    <a:pt x="399603" y="540335"/>
                  </a:lnTo>
                  <a:lnTo>
                    <a:pt x="457455" y="517821"/>
                  </a:lnTo>
                  <a:lnTo>
                    <a:pt x="515306" y="495307"/>
                  </a:lnTo>
                  <a:lnTo>
                    <a:pt x="573158" y="472793"/>
                  </a:lnTo>
                  <a:lnTo>
                    <a:pt x="631010" y="450279"/>
                  </a:lnTo>
                  <a:lnTo>
                    <a:pt x="688861" y="427765"/>
                  </a:lnTo>
                  <a:lnTo>
                    <a:pt x="746713" y="405251"/>
                  </a:lnTo>
                  <a:lnTo>
                    <a:pt x="804565" y="382737"/>
                  </a:lnTo>
                  <a:lnTo>
                    <a:pt x="862416" y="360223"/>
                  </a:lnTo>
                  <a:lnTo>
                    <a:pt x="920268" y="337709"/>
                  </a:lnTo>
                  <a:lnTo>
                    <a:pt x="978120" y="315195"/>
                  </a:lnTo>
                  <a:lnTo>
                    <a:pt x="1035971" y="292681"/>
                  </a:lnTo>
                  <a:lnTo>
                    <a:pt x="1093823" y="270167"/>
                  </a:lnTo>
                  <a:lnTo>
                    <a:pt x="1151675" y="247653"/>
                  </a:lnTo>
                  <a:lnTo>
                    <a:pt x="1209526" y="225139"/>
                  </a:lnTo>
                  <a:lnTo>
                    <a:pt x="1267378" y="202625"/>
                  </a:lnTo>
                  <a:lnTo>
                    <a:pt x="1325230" y="180111"/>
                  </a:lnTo>
                  <a:lnTo>
                    <a:pt x="1383082" y="157597"/>
                  </a:lnTo>
                  <a:lnTo>
                    <a:pt x="1440933" y="135083"/>
                  </a:lnTo>
                  <a:lnTo>
                    <a:pt x="1498785" y="112569"/>
                  </a:lnTo>
                  <a:lnTo>
                    <a:pt x="1556637" y="90055"/>
                  </a:lnTo>
                  <a:lnTo>
                    <a:pt x="1614488" y="67541"/>
                  </a:lnTo>
                  <a:lnTo>
                    <a:pt x="1672340" y="45027"/>
                  </a:lnTo>
                  <a:lnTo>
                    <a:pt x="1730192" y="22513"/>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7" name="pg7"/>
            <p:cNvSpPr/>
            <p:nvPr/>
          </p:nvSpPr>
          <p:spPr>
            <a:xfrm>
              <a:off x="724524" y="3183695"/>
              <a:ext cx="1800128" cy="436716"/>
            </a:xfrm>
            <a:custGeom>
              <a:avLst/>
              <a:pathLst>
                <a:path w="1800128" h="436716">
                  <a:moveTo>
                    <a:pt x="1800128" y="227293"/>
                  </a:moveTo>
                  <a:lnTo>
                    <a:pt x="1738547" y="219455"/>
                  </a:lnTo>
                  <a:lnTo>
                    <a:pt x="1676965" y="211617"/>
                  </a:lnTo>
                  <a:lnTo>
                    <a:pt x="1615384" y="203780"/>
                  </a:lnTo>
                  <a:lnTo>
                    <a:pt x="1553803" y="195942"/>
                  </a:lnTo>
                  <a:lnTo>
                    <a:pt x="1492221" y="188104"/>
                  </a:lnTo>
                  <a:lnTo>
                    <a:pt x="1430640" y="180267"/>
                  </a:lnTo>
                  <a:lnTo>
                    <a:pt x="1369058" y="172429"/>
                  </a:lnTo>
                  <a:lnTo>
                    <a:pt x="1307477" y="164591"/>
                  </a:lnTo>
                  <a:lnTo>
                    <a:pt x="1245896" y="156753"/>
                  </a:lnTo>
                  <a:lnTo>
                    <a:pt x="1184314" y="148916"/>
                  </a:lnTo>
                  <a:lnTo>
                    <a:pt x="1122733" y="141078"/>
                  </a:lnTo>
                  <a:lnTo>
                    <a:pt x="1061151" y="133240"/>
                  </a:lnTo>
                  <a:lnTo>
                    <a:pt x="999570" y="125403"/>
                  </a:lnTo>
                  <a:lnTo>
                    <a:pt x="937989" y="117565"/>
                  </a:lnTo>
                  <a:lnTo>
                    <a:pt x="876407" y="109727"/>
                  </a:lnTo>
                  <a:lnTo>
                    <a:pt x="814826" y="101890"/>
                  </a:lnTo>
                  <a:lnTo>
                    <a:pt x="753245" y="94052"/>
                  </a:lnTo>
                  <a:lnTo>
                    <a:pt x="691663" y="86214"/>
                  </a:lnTo>
                  <a:lnTo>
                    <a:pt x="630082" y="78376"/>
                  </a:lnTo>
                  <a:lnTo>
                    <a:pt x="568500" y="70539"/>
                  </a:lnTo>
                  <a:lnTo>
                    <a:pt x="506919" y="62701"/>
                  </a:lnTo>
                  <a:lnTo>
                    <a:pt x="445338" y="54863"/>
                  </a:lnTo>
                  <a:lnTo>
                    <a:pt x="383756" y="47026"/>
                  </a:lnTo>
                  <a:lnTo>
                    <a:pt x="322175" y="39188"/>
                  </a:lnTo>
                  <a:lnTo>
                    <a:pt x="260593" y="31350"/>
                  </a:lnTo>
                  <a:lnTo>
                    <a:pt x="199012" y="23513"/>
                  </a:lnTo>
                  <a:lnTo>
                    <a:pt x="137431" y="15675"/>
                  </a:lnTo>
                  <a:lnTo>
                    <a:pt x="75849" y="7837"/>
                  </a:lnTo>
                  <a:lnTo>
                    <a:pt x="14268" y="0"/>
                  </a:lnTo>
                  <a:lnTo>
                    <a:pt x="7451" y="62167"/>
                  </a:lnTo>
                  <a:lnTo>
                    <a:pt x="2797" y="124533"/>
                  </a:lnTo>
                  <a:lnTo>
                    <a:pt x="312" y="187023"/>
                  </a:lnTo>
                  <a:lnTo>
                    <a:pt x="0" y="249562"/>
                  </a:lnTo>
                  <a:lnTo>
                    <a:pt x="1859" y="312074"/>
                  </a:lnTo>
                  <a:lnTo>
                    <a:pt x="5889" y="374484"/>
                  </a:lnTo>
                  <a:lnTo>
                    <a:pt x="12084" y="436716"/>
                  </a:lnTo>
                  <a:lnTo>
                    <a:pt x="73741" y="429494"/>
                  </a:lnTo>
                  <a:lnTo>
                    <a:pt x="135398" y="422273"/>
                  </a:lnTo>
                  <a:lnTo>
                    <a:pt x="197054" y="415051"/>
                  </a:lnTo>
                  <a:lnTo>
                    <a:pt x="258711" y="407830"/>
                  </a:lnTo>
                  <a:lnTo>
                    <a:pt x="320368" y="400608"/>
                  </a:lnTo>
                  <a:lnTo>
                    <a:pt x="382024" y="393387"/>
                  </a:lnTo>
                  <a:lnTo>
                    <a:pt x="443681" y="386165"/>
                  </a:lnTo>
                  <a:lnTo>
                    <a:pt x="505338" y="378944"/>
                  </a:lnTo>
                  <a:lnTo>
                    <a:pt x="566994" y="371722"/>
                  </a:lnTo>
                  <a:lnTo>
                    <a:pt x="628651" y="364501"/>
                  </a:lnTo>
                  <a:lnTo>
                    <a:pt x="690308" y="357279"/>
                  </a:lnTo>
                  <a:lnTo>
                    <a:pt x="751964" y="350058"/>
                  </a:lnTo>
                  <a:lnTo>
                    <a:pt x="813621" y="342836"/>
                  </a:lnTo>
                  <a:lnTo>
                    <a:pt x="875278" y="335615"/>
                  </a:lnTo>
                  <a:lnTo>
                    <a:pt x="936934" y="328394"/>
                  </a:lnTo>
                  <a:lnTo>
                    <a:pt x="998591" y="321172"/>
                  </a:lnTo>
                  <a:lnTo>
                    <a:pt x="1060248" y="313951"/>
                  </a:lnTo>
                  <a:lnTo>
                    <a:pt x="1121905" y="306729"/>
                  </a:lnTo>
                  <a:lnTo>
                    <a:pt x="1183561" y="299508"/>
                  </a:lnTo>
                  <a:lnTo>
                    <a:pt x="1245218" y="292286"/>
                  </a:lnTo>
                  <a:lnTo>
                    <a:pt x="1306875" y="285065"/>
                  </a:lnTo>
                  <a:lnTo>
                    <a:pt x="1368531" y="277843"/>
                  </a:lnTo>
                  <a:lnTo>
                    <a:pt x="1430188" y="270622"/>
                  </a:lnTo>
                  <a:lnTo>
                    <a:pt x="1491845" y="263400"/>
                  </a:lnTo>
                  <a:lnTo>
                    <a:pt x="1553501" y="256179"/>
                  </a:lnTo>
                  <a:lnTo>
                    <a:pt x="1615158" y="248957"/>
                  </a:lnTo>
                  <a:lnTo>
                    <a:pt x="1676815" y="241736"/>
                  </a:lnTo>
                  <a:lnTo>
                    <a:pt x="1738471" y="234514"/>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8" name="pg8"/>
            <p:cNvSpPr/>
            <p:nvPr/>
          </p:nvSpPr>
          <p:spPr>
            <a:xfrm>
              <a:off x="738792" y="2785822"/>
              <a:ext cx="1785860" cy="625165"/>
            </a:xfrm>
            <a:custGeom>
              <a:avLst/>
              <a:pathLst>
                <a:path w="1785860" h="625165">
                  <a:moveTo>
                    <a:pt x="1785860" y="625165"/>
                  </a:moveTo>
                  <a:lnTo>
                    <a:pt x="1727645" y="603608"/>
                  </a:lnTo>
                  <a:lnTo>
                    <a:pt x="1669430" y="582051"/>
                  </a:lnTo>
                  <a:lnTo>
                    <a:pt x="1611215" y="560493"/>
                  </a:lnTo>
                  <a:lnTo>
                    <a:pt x="1553000" y="538936"/>
                  </a:lnTo>
                  <a:lnTo>
                    <a:pt x="1494785" y="517378"/>
                  </a:lnTo>
                  <a:lnTo>
                    <a:pt x="1436570" y="495821"/>
                  </a:lnTo>
                  <a:lnTo>
                    <a:pt x="1378355" y="474263"/>
                  </a:lnTo>
                  <a:lnTo>
                    <a:pt x="1320141" y="452706"/>
                  </a:lnTo>
                  <a:lnTo>
                    <a:pt x="1261926" y="431148"/>
                  </a:lnTo>
                  <a:lnTo>
                    <a:pt x="1203711" y="409591"/>
                  </a:lnTo>
                  <a:lnTo>
                    <a:pt x="1145496" y="388034"/>
                  </a:lnTo>
                  <a:lnTo>
                    <a:pt x="1087281" y="366476"/>
                  </a:lnTo>
                  <a:lnTo>
                    <a:pt x="1029066" y="344919"/>
                  </a:lnTo>
                  <a:lnTo>
                    <a:pt x="970851" y="323361"/>
                  </a:lnTo>
                  <a:lnTo>
                    <a:pt x="912636" y="301804"/>
                  </a:lnTo>
                  <a:lnTo>
                    <a:pt x="854421" y="280246"/>
                  </a:lnTo>
                  <a:lnTo>
                    <a:pt x="796207" y="258689"/>
                  </a:lnTo>
                  <a:lnTo>
                    <a:pt x="737992" y="237131"/>
                  </a:lnTo>
                  <a:lnTo>
                    <a:pt x="679777" y="215574"/>
                  </a:lnTo>
                  <a:lnTo>
                    <a:pt x="621562" y="194017"/>
                  </a:lnTo>
                  <a:lnTo>
                    <a:pt x="563347" y="172459"/>
                  </a:lnTo>
                  <a:lnTo>
                    <a:pt x="505132" y="150902"/>
                  </a:lnTo>
                  <a:lnTo>
                    <a:pt x="446917" y="129344"/>
                  </a:lnTo>
                  <a:lnTo>
                    <a:pt x="388702" y="107787"/>
                  </a:lnTo>
                  <a:lnTo>
                    <a:pt x="330487" y="86229"/>
                  </a:lnTo>
                  <a:lnTo>
                    <a:pt x="272273" y="64672"/>
                  </a:lnTo>
                  <a:lnTo>
                    <a:pt x="214058" y="43114"/>
                  </a:lnTo>
                  <a:lnTo>
                    <a:pt x="155843" y="21557"/>
                  </a:lnTo>
                  <a:lnTo>
                    <a:pt x="97628" y="0"/>
                  </a:lnTo>
                  <a:lnTo>
                    <a:pt x="75091" y="64605"/>
                  </a:lnTo>
                  <a:lnTo>
                    <a:pt x="55025" y="130020"/>
                  </a:lnTo>
                  <a:lnTo>
                    <a:pt x="37459" y="196150"/>
                  </a:lnTo>
                  <a:lnTo>
                    <a:pt x="22419" y="262900"/>
                  </a:lnTo>
                  <a:lnTo>
                    <a:pt x="9927" y="330173"/>
                  </a:lnTo>
                  <a:lnTo>
                    <a:pt x="0" y="397872"/>
                  </a:lnTo>
                  <a:lnTo>
                    <a:pt x="61581" y="405710"/>
                  </a:lnTo>
                  <a:lnTo>
                    <a:pt x="123162" y="413548"/>
                  </a:lnTo>
                  <a:lnTo>
                    <a:pt x="184744" y="421385"/>
                  </a:lnTo>
                  <a:lnTo>
                    <a:pt x="246325" y="429223"/>
                  </a:lnTo>
                  <a:lnTo>
                    <a:pt x="307906" y="437061"/>
                  </a:lnTo>
                  <a:lnTo>
                    <a:pt x="369488" y="444898"/>
                  </a:lnTo>
                  <a:lnTo>
                    <a:pt x="431069" y="452736"/>
                  </a:lnTo>
                  <a:lnTo>
                    <a:pt x="492651" y="460574"/>
                  </a:lnTo>
                  <a:lnTo>
                    <a:pt x="554232" y="468411"/>
                  </a:lnTo>
                  <a:lnTo>
                    <a:pt x="615813" y="476249"/>
                  </a:lnTo>
                  <a:lnTo>
                    <a:pt x="677395" y="484087"/>
                  </a:lnTo>
                  <a:lnTo>
                    <a:pt x="738976" y="491925"/>
                  </a:lnTo>
                  <a:lnTo>
                    <a:pt x="800558" y="499762"/>
                  </a:lnTo>
                  <a:lnTo>
                    <a:pt x="862139" y="507600"/>
                  </a:lnTo>
                  <a:lnTo>
                    <a:pt x="923720" y="515438"/>
                  </a:lnTo>
                  <a:lnTo>
                    <a:pt x="985302" y="523275"/>
                  </a:lnTo>
                  <a:lnTo>
                    <a:pt x="1046883" y="531113"/>
                  </a:lnTo>
                  <a:lnTo>
                    <a:pt x="1108464" y="538951"/>
                  </a:lnTo>
                  <a:lnTo>
                    <a:pt x="1170046" y="546788"/>
                  </a:lnTo>
                  <a:lnTo>
                    <a:pt x="1231627" y="554626"/>
                  </a:lnTo>
                  <a:lnTo>
                    <a:pt x="1293209" y="562464"/>
                  </a:lnTo>
                  <a:lnTo>
                    <a:pt x="1354790" y="570302"/>
                  </a:lnTo>
                  <a:lnTo>
                    <a:pt x="1416371" y="578139"/>
                  </a:lnTo>
                  <a:lnTo>
                    <a:pt x="1477953" y="585977"/>
                  </a:lnTo>
                  <a:lnTo>
                    <a:pt x="1539534" y="593815"/>
                  </a:lnTo>
                  <a:lnTo>
                    <a:pt x="1601116" y="601652"/>
                  </a:lnTo>
                  <a:lnTo>
                    <a:pt x="1662697" y="609490"/>
                  </a:lnTo>
                  <a:lnTo>
                    <a:pt x="1724278" y="617328"/>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9" name="pg9"/>
            <p:cNvSpPr/>
            <p:nvPr/>
          </p:nvSpPr>
          <p:spPr>
            <a:xfrm>
              <a:off x="836421" y="2452911"/>
              <a:ext cx="1688231" cy="958077"/>
            </a:xfrm>
            <a:custGeom>
              <a:avLst/>
              <a:pathLst>
                <a:path w="1688231" h="958077">
                  <a:moveTo>
                    <a:pt x="1688231" y="958077"/>
                  </a:moveTo>
                  <a:lnTo>
                    <a:pt x="1635674" y="925039"/>
                  </a:lnTo>
                  <a:lnTo>
                    <a:pt x="1583117" y="892002"/>
                  </a:lnTo>
                  <a:lnTo>
                    <a:pt x="1530560" y="858965"/>
                  </a:lnTo>
                  <a:lnTo>
                    <a:pt x="1478003" y="825928"/>
                  </a:lnTo>
                  <a:lnTo>
                    <a:pt x="1425446" y="792891"/>
                  </a:lnTo>
                  <a:lnTo>
                    <a:pt x="1372889" y="759854"/>
                  </a:lnTo>
                  <a:lnTo>
                    <a:pt x="1320332" y="726817"/>
                  </a:lnTo>
                  <a:lnTo>
                    <a:pt x="1267775" y="693779"/>
                  </a:lnTo>
                  <a:lnTo>
                    <a:pt x="1215218" y="660742"/>
                  </a:lnTo>
                  <a:lnTo>
                    <a:pt x="1162661" y="627705"/>
                  </a:lnTo>
                  <a:lnTo>
                    <a:pt x="1110104" y="594668"/>
                  </a:lnTo>
                  <a:lnTo>
                    <a:pt x="1057547" y="561631"/>
                  </a:lnTo>
                  <a:lnTo>
                    <a:pt x="1004990" y="528594"/>
                  </a:lnTo>
                  <a:lnTo>
                    <a:pt x="952432" y="495557"/>
                  </a:lnTo>
                  <a:lnTo>
                    <a:pt x="899875" y="462519"/>
                  </a:lnTo>
                  <a:lnTo>
                    <a:pt x="847318" y="429482"/>
                  </a:lnTo>
                  <a:lnTo>
                    <a:pt x="794761" y="396445"/>
                  </a:lnTo>
                  <a:lnTo>
                    <a:pt x="742204" y="363408"/>
                  </a:lnTo>
                  <a:lnTo>
                    <a:pt x="689647" y="330371"/>
                  </a:lnTo>
                  <a:lnTo>
                    <a:pt x="637090" y="297334"/>
                  </a:lnTo>
                  <a:lnTo>
                    <a:pt x="584533" y="264297"/>
                  </a:lnTo>
                  <a:lnTo>
                    <a:pt x="531976" y="231259"/>
                  </a:lnTo>
                  <a:lnTo>
                    <a:pt x="479419" y="198222"/>
                  </a:lnTo>
                  <a:lnTo>
                    <a:pt x="426862" y="165185"/>
                  </a:lnTo>
                  <a:lnTo>
                    <a:pt x="374305" y="132148"/>
                  </a:lnTo>
                  <a:lnTo>
                    <a:pt x="321748" y="99111"/>
                  </a:lnTo>
                  <a:lnTo>
                    <a:pt x="269191" y="66074"/>
                  </a:lnTo>
                  <a:lnTo>
                    <a:pt x="216634" y="33037"/>
                  </a:lnTo>
                  <a:lnTo>
                    <a:pt x="164077" y="0"/>
                  </a:lnTo>
                  <a:lnTo>
                    <a:pt x="132007" y="53021"/>
                  </a:lnTo>
                  <a:lnTo>
                    <a:pt x="101782" y="107114"/>
                  </a:lnTo>
                  <a:lnTo>
                    <a:pt x="73436" y="162215"/>
                  </a:lnTo>
                  <a:lnTo>
                    <a:pt x="47003" y="218260"/>
                  </a:lnTo>
                  <a:lnTo>
                    <a:pt x="22515" y="275181"/>
                  </a:lnTo>
                  <a:lnTo>
                    <a:pt x="0" y="332911"/>
                  </a:lnTo>
                  <a:lnTo>
                    <a:pt x="58214" y="354468"/>
                  </a:lnTo>
                  <a:lnTo>
                    <a:pt x="116429" y="376025"/>
                  </a:lnTo>
                  <a:lnTo>
                    <a:pt x="174644" y="397583"/>
                  </a:lnTo>
                  <a:lnTo>
                    <a:pt x="232859" y="419140"/>
                  </a:lnTo>
                  <a:lnTo>
                    <a:pt x="291074" y="440698"/>
                  </a:lnTo>
                  <a:lnTo>
                    <a:pt x="349289" y="462255"/>
                  </a:lnTo>
                  <a:lnTo>
                    <a:pt x="407504" y="483813"/>
                  </a:lnTo>
                  <a:lnTo>
                    <a:pt x="465719" y="505370"/>
                  </a:lnTo>
                  <a:lnTo>
                    <a:pt x="523933" y="526928"/>
                  </a:lnTo>
                  <a:lnTo>
                    <a:pt x="582148" y="548485"/>
                  </a:lnTo>
                  <a:lnTo>
                    <a:pt x="640363" y="570043"/>
                  </a:lnTo>
                  <a:lnTo>
                    <a:pt x="698578" y="591600"/>
                  </a:lnTo>
                  <a:lnTo>
                    <a:pt x="756793" y="613157"/>
                  </a:lnTo>
                  <a:lnTo>
                    <a:pt x="815008" y="634715"/>
                  </a:lnTo>
                  <a:lnTo>
                    <a:pt x="873223" y="656272"/>
                  </a:lnTo>
                  <a:lnTo>
                    <a:pt x="931438" y="677830"/>
                  </a:lnTo>
                  <a:lnTo>
                    <a:pt x="989653" y="699387"/>
                  </a:lnTo>
                  <a:lnTo>
                    <a:pt x="1047867" y="720945"/>
                  </a:lnTo>
                  <a:lnTo>
                    <a:pt x="1106082" y="742502"/>
                  </a:lnTo>
                  <a:lnTo>
                    <a:pt x="1164297" y="764060"/>
                  </a:lnTo>
                  <a:lnTo>
                    <a:pt x="1222512" y="785617"/>
                  </a:lnTo>
                  <a:lnTo>
                    <a:pt x="1280727" y="807174"/>
                  </a:lnTo>
                  <a:lnTo>
                    <a:pt x="1338942" y="828732"/>
                  </a:lnTo>
                  <a:lnTo>
                    <a:pt x="1397157" y="850289"/>
                  </a:lnTo>
                  <a:lnTo>
                    <a:pt x="1455372" y="871847"/>
                  </a:lnTo>
                  <a:lnTo>
                    <a:pt x="1513587" y="893404"/>
                  </a:lnTo>
                  <a:lnTo>
                    <a:pt x="1571801" y="914962"/>
                  </a:lnTo>
                  <a:lnTo>
                    <a:pt x="1630016" y="936519"/>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0" name="pg10"/>
            <p:cNvSpPr/>
            <p:nvPr/>
          </p:nvSpPr>
          <p:spPr>
            <a:xfrm>
              <a:off x="1000498" y="2170591"/>
              <a:ext cx="1524154" cy="1240397"/>
            </a:xfrm>
            <a:custGeom>
              <a:avLst/>
              <a:pathLst>
                <a:path w="1524154" h="1240397">
                  <a:moveTo>
                    <a:pt x="1524154" y="1240397"/>
                  </a:moveTo>
                  <a:lnTo>
                    <a:pt x="1479163" y="1197625"/>
                  </a:lnTo>
                  <a:lnTo>
                    <a:pt x="1434171" y="1154853"/>
                  </a:lnTo>
                  <a:lnTo>
                    <a:pt x="1389180" y="1112080"/>
                  </a:lnTo>
                  <a:lnTo>
                    <a:pt x="1344189" y="1069308"/>
                  </a:lnTo>
                  <a:lnTo>
                    <a:pt x="1299197" y="1026536"/>
                  </a:lnTo>
                  <a:lnTo>
                    <a:pt x="1254206" y="983763"/>
                  </a:lnTo>
                  <a:lnTo>
                    <a:pt x="1209214" y="940991"/>
                  </a:lnTo>
                  <a:lnTo>
                    <a:pt x="1164223" y="898219"/>
                  </a:lnTo>
                  <a:lnTo>
                    <a:pt x="1119232" y="855446"/>
                  </a:lnTo>
                  <a:lnTo>
                    <a:pt x="1074240" y="812674"/>
                  </a:lnTo>
                  <a:lnTo>
                    <a:pt x="1029249" y="769902"/>
                  </a:lnTo>
                  <a:lnTo>
                    <a:pt x="984258" y="727129"/>
                  </a:lnTo>
                  <a:lnTo>
                    <a:pt x="939266" y="684357"/>
                  </a:lnTo>
                  <a:lnTo>
                    <a:pt x="894275" y="641585"/>
                  </a:lnTo>
                  <a:lnTo>
                    <a:pt x="849283" y="598812"/>
                  </a:lnTo>
                  <a:lnTo>
                    <a:pt x="804292" y="556040"/>
                  </a:lnTo>
                  <a:lnTo>
                    <a:pt x="759301" y="513268"/>
                  </a:lnTo>
                  <a:lnTo>
                    <a:pt x="714309" y="470495"/>
                  </a:lnTo>
                  <a:lnTo>
                    <a:pt x="669318" y="427723"/>
                  </a:lnTo>
                  <a:lnTo>
                    <a:pt x="624327" y="384951"/>
                  </a:lnTo>
                  <a:lnTo>
                    <a:pt x="579335" y="342178"/>
                  </a:lnTo>
                  <a:lnTo>
                    <a:pt x="534344" y="299406"/>
                  </a:lnTo>
                  <a:lnTo>
                    <a:pt x="489352" y="256634"/>
                  </a:lnTo>
                  <a:lnTo>
                    <a:pt x="444361" y="213861"/>
                  </a:lnTo>
                  <a:lnTo>
                    <a:pt x="399370" y="171089"/>
                  </a:lnTo>
                  <a:lnTo>
                    <a:pt x="354378" y="128317"/>
                  </a:lnTo>
                  <a:lnTo>
                    <a:pt x="309387" y="85544"/>
                  </a:lnTo>
                  <a:lnTo>
                    <a:pt x="264396" y="42772"/>
                  </a:lnTo>
                  <a:lnTo>
                    <a:pt x="219404" y="0"/>
                  </a:lnTo>
                  <a:lnTo>
                    <a:pt x="171097" y="52880"/>
                  </a:lnTo>
                  <a:lnTo>
                    <a:pt x="124932" y="107641"/>
                  </a:lnTo>
                  <a:lnTo>
                    <a:pt x="80982" y="164195"/>
                  </a:lnTo>
                  <a:lnTo>
                    <a:pt x="39315" y="222452"/>
                  </a:lnTo>
                  <a:lnTo>
                    <a:pt x="0" y="282320"/>
                  </a:lnTo>
                  <a:lnTo>
                    <a:pt x="52557" y="315357"/>
                  </a:lnTo>
                  <a:lnTo>
                    <a:pt x="105114" y="348394"/>
                  </a:lnTo>
                  <a:lnTo>
                    <a:pt x="157671" y="381432"/>
                  </a:lnTo>
                  <a:lnTo>
                    <a:pt x="210228" y="414469"/>
                  </a:lnTo>
                  <a:lnTo>
                    <a:pt x="262785" y="447506"/>
                  </a:lnTo>
                  <a:lnTo>
                    <a:pt x="315342" y="480543"/>
                  </a:lnTo>
                  <a:lnTo>
                    <a:pt x="367899" y="513580"/>
                  </a:lnTo>
                  <a:lnTo>
                    <a:pt x="420456" y="546617"/>
                  </a:lnTo>
                  <a:lnTo>
                    <a:pt x="473013" y="579654"/>
                  </a:lnTo>
                  <a:lnTo>
                    <a:pt x="525570" y="612692"/>
                  </a:lnTo>
                  <a:lnTo>
                    <a:pt x="578127" y="645729"/>
                  </a:lnTo>
                  <a:lnTo>
                    <a:pt x="630684" y="678766"/>
                  </a:lnTo>
                  <a:lnTo>
                    <a:pt x="683241" y="711803"/>
                  </a:lnTo>
                  <a:lnTo>
                    <a:pt x="735798" y="744840"/>
                  </a:lnTo>
                  <a:lnTo>
                    <a:pt x="788355" y="777877"/>
                  </a:lnTo>
                  <a:lnTo>
                    <a:pt x="840912" y="810914"/>
                  </a:lnTo>
                  <a:lnTo>
                    <a:pt x="893469" y="843952"/>
                  </a:lnTo>
                  <a:lnTo>
                    <a:pt x="946026" y="876989"/>
                  </a:lnTo>
                  <a:lnTo>
                    <a:pt x="998584" y="910026"/>
                  </a:lnTo>
                  <a:lnTo>
                    <a:pt x="1051141" y="943063"/>
                  </a:lnTo>
                  <a:lnTo>
                    <a:pt x="1103698" y="976100"/>
                  </a:lnTo>
                  <a:lnTo>
                    <a:pt x="1156255" y="1009137"/>
                  </a:lnTo>
                  <a:lnTo>
                    <a:pt x="1208812" y="1042174"/>
                  </a:lnTo>
                  <a:lnTo>
                    <a:pt x="1261369" y="1075211"/>
                  </a:lnTo>
                  <a:lnTo>
                    <a:pt x="1313926" y="1108249"/>
                  </a:lnTo>
                  <a:lnTo>
                    <a:pt x="1366483" y="1141286"/>
                  </a:lnTo>
                  <a:lnTo>
                    <a:pt x="1419040" y="1174323"/>
                  </a:lnTo>
                  <a:lnTo>
                    <a:pt x="1471597" y="1207360"/>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1" name="pg11"/>
            <p:cNvSpPr/>
            <p:nvPr/>
          </p:nvSpPr>
          <p:spPr>
            <a:xfrm>
              <a:off x="1219902" y="1984282"/>
              <a:ext cx="1304749" cy="1426706"/>
            </a:xfrm>
            <a:custGeom>
              <a:avLst/>
              <a:pathLst>
                <a:path w="1304749" h="1426706">
                  <a:moveTo>
                    <a:pt x="1304749" y="1426706"/>
                  </a:moveTo>
                  <a:lnTo>
                    <a:pt x="1266890" y="1377509"/>
                  </a:lnTo>
                  <a:lnTo>
                    <a:pt x="1229030" y="1328313"/>
                  </a:lnTo>
                  <a:lnTo>
                    <a:pt x="1191170" y="1279116"/>
                  </a:lnTo>
                  <a:lnTo>
                    <a:pt x="1153310" y="1229919"/>
                  </a:lnTo>
                  <a:lnTo>
                    <a:pt x="1115450" y="1180722"/>
                  </a:lnTo>
                  <a:lnTo>
                    <a:pt x="1077590" y="1131525"/>
                  </a:lnTo>
                  <a:lnTo>
                    <a:pt x="1039730" y="1082329"/>
                  </a:lnTo>
                  <a:lnTo>
                    <a:pt x="1001870" y="1033132"/>
                  </a:lnTo>
                  <a:lnTo>
                    <a:pt x="964010" y="983935"/>
                  </a:lnTo>
                  <a:lnTo>
                    <a:pt x="926150" y="934738"/>
                  </a:lnTo>
                  <a:lnTo>
                    <a:pt x="888290" y="885542"/>
                  </a:lnTo>
                  <a:lnTo>
                    <a:pt x="850430" y="836345"/>
                  </a:lnTo>
                  <a:lnTo>
                    <a:pt x="812570" y="787148"/>
                  </a:lnTo>
                  <a:lnTo>
                    <a:pt x="774711" y="737951"/>
                  </a:lnTo>
                  <a:lnTo>
                    <a:pt x="736851" y="688754"/>
                  </a:lnTo>
                  <a:lnTo>
                    <a:pt x="698991" y="639558"/>
                  </a:lnTo>
                  <a:lnTo>
                    <a:pt x="661131" y="590361"/>
                  </a:lnTo>
                  <a:lnTo>
                    <a:pt x="623271" y="541164"/>
                  </a:lnTo>
                  <a:lnTo>
                    <a:pt x="585411" y="491967"/>
                  </a:lnTo>
                  <a:lnTo>
                    <a:pt x="547551" y="442771"/>
                  </a:lnTo>
                  <a:lnTo>
                    <a:pt x="509691" y="393574"/>
                  </a:lnTo>
                  <a:lnTo>
                    <a:pt x="471831" y="344377"/>
                  </a:lnTo>
                  <a:lnTo>
                    <a:pt x="433971" y="295180"/>
                  </a:lnTo>
                  <a:lnTo>
                    <a:pt x="396111" y="245983"/>
                  </a:lnTo>
                  <a:lnTo>
                    <a:pt x="358251" y="196787"/>
                  </a:lnTo>
                  <a:lnTo>
                    <a:pt x="320392" y="147590"/>
                  </a:lnTo>
                  <a:lnTo>
                    <a:pt x="282532" y="98393"/>
                  </a:lnTo>
                  <a:lnTo>
                    <a:pt x="244672" y="49196"/>
                  </a:lnTo>
                  <a:lnTo>
                    <a:pt x="206812" y="0"/>
                  </a:lnTo>
                  <a:lnTo>
                    <a:pt x="152443" y="43540"/>
                  </a:lnTo>
                  <a:lnTo>
                    <a:pt x="99799" y="89151"/>
                  </a:lnTo>
                  <a:lnTo>
                    <a:pt x="48959" y="136764"/>
                  </a:lnTo>
                  <a:lnTo>
                    <a:pt x="0" y="186308"/>
                  </a:lnTo>
                  <a:lnTo>
                    <a:pt x="44991" y="229081"/>
                  </a:lnTo>
                  <a:lnTo>
                    <a:pt x="89982" y="271853"/>
                  </a:lnTo>
                  <a:lnTo>
                    <a:pt x="134974" y="314625"/>
                  </a:lnTo>
                  <a:lnTo>
                    <a:pt x="179965" y="357398"/>
                  </a:lnTo>
                  <a:lnTo>
                    <a:pt x="224956" y="400170"/>
                  </a:lnTo>
                  <a:lnTo>
                    <a:pt x="269948" y="442942"/>
                  </a:lnTo>
                  <a:lnTo>
                    <a:pt x="314939" y="485715"/>
                  </a:lnTo>
                  <a:lnTo>
                    <a:pt x="359931" y="528487"/>
                  </a:lnTo>
                  <a:lnTo>
                    <a:pt x="404922" y="571259"/>
                  </a:lnTo>
                  <a:lnTo>
                    <a:pt x="449913" y="614032"/>
                  </a:lnTo>
                  <a:lnTo>
                    <a:pt x="494905" y="656804"/>
                  </a:lnTo>
                  <a:lnTo>
                    <a:pt x="539896" y="699576"/>
                  </a:lnTo>
                  <a:lnTo>
                    <a:pt x="584887" y="742349"/>
                  </a:lnTo>
                  <a:lnTo>
                    <a:pt x="629879" y="785121"/>
                  </a:lnTo>
                  <a:lnTo>
                    <a:pt x="674870" y="827893"/>
                  </a:lnTo>
                  <a:lnTo>
                    <a:pt x="719862" y="870666"/>
                  </a:lnTo>
                  <a:lnTo>
                    <a:pt x="764853" y="913438"/>
                  </a:lnTo>
                  <a:lnTo>
                    <a:pt x="809844" y="956210"/>
                  </a:lnTo>
                  <a:lnTo>
                    <a:pt x="854836" y="998983"/>
                  </a:lnTo>
                  <a:lnTo>
                    <a:pt x="899827" y="1041755"/>
                  </a:lnTo>
                  <a:lnTo>
                    <a:pt x="944818" y="1084527"/>
                  </a:lnTo>
                  <a:lnTo>
                    <a:pt x="989810" y="1127300"/>
                  </a:lnTo>
                  <a:lnTo>
                    <a:pt x="1034801" y="1170072"/>
                  </a:lnTo>
                  <a:lnTo>
                    <a:pt x="1079793" y="1212844"/>
                  </a:lnTo>
                  <a:lnTo>
                    <a:pt x="1124784" y="1255617"/>
                  </a:lnTo>
                  <a:lnTo>
                    <a:pt x="1169775" y="1298389"/>
                  </a:lnTo>
                  <a:lnTo>
                    <a:pt x="1214767" y="1341161"/>
                  </a:lnTo>
                  <a:lnTo>
                    <a:pt x="1259758" y="1383934"/>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2" name="pg12"/>
            <p:cNvSpPr/>
            <p:nvPr/>
          </p:nvSpPr>
          <p:spPr>
            <a:xfrm>
              <a:off x="1426715" y="1844451"/>
              <a:ext cx="1097937" cy="1566537"/>
            </a:xfrm>
            <a:custGeom>
              <a:avLst/>
              <a:pathLst>
                <a:path w="1097937" h="1566537">
                  <a:moveTo>
                    <a:pt x="1097937" y="1566537"/>
                  </a:moveTo>
                  <a:lnTo>
                    <a:pt x="1067348" y="1512518"/>
                  </a:lnTo>
                  <a:lnTo>
                    <a:pt x="1036759" y="1458500"/>
                  </a:lnTo>
                  <a:lnTo>
                    <a:pt x="1006170" y="1404481"/>
                  </a:lnTo>
                  <a:lnTo>
                    <a:pt x="975581" y="1350463"/>
                  </a:lnTo>
                  <a:lnTo>
                    <a:pt x="944991" y="1296444"/>
                  </a:lnTo>
                  <a:lnTo>
                    <a:pt x="914402" y="1242426"/>
                  </a:lnTo>
                  <a:lnTo>
                    <a:pt x="883813" y="1188407"/>
                  </a:lnTo>
                  <a:lnTo>
                    <a:pt x="853224" y="1134389"/>
                  </a:lnTo>
                  <a:lnTo>
                    <a:pt x="822635" y="1080370"/>
                  </a:lnTo>
                  <a:lnTo>
                    <a:pt x="792046" y="1026352"/>
                  </a:lnTo>
                  <a:lnTo>
                    <a:pt x="761457" y="972333"/>
                  </a:lnTo>
                  <a:lnTo>
                    <a:pt x="730868" y="918314"/>
                  </a:lnTo>
                  <a:lnTo>
                    <a:pt x="700278" y="864296"/>
                  </a:lnTo>
                  <a:lnTo>
                    <a:pt x="669689" y="810277"/>
                  </a:lnTo>
                  <a:lnTo>
                    <a:pt x="639100" y="756259"/>
                  </a:lnTo>
                  <a:lnTo>
                    <a:pt x="608511" y="702240"/>
                  </a:lnTo>
                  <a:lnTo>
                    <a:pt x="577922" y="648222"/>
                  </a:lnTo>
                  <a:lnTo>
                    <a:pt x="547333" y="594203"/>
                  </a:lnTo>
                  <a:lnTo>
                    <a:pt x="516744" y="540185"/>
                  </a:lnTo>
                  <a:lnTo>
                    <a:pt x="486154" y="486166"/>
                  </a:lnTo>
                  <a:lnTo>
                    <a:pt x="455565" y="432148"/>
                  </a:lnTo>
                  <a:lnTo>
                    <a:pt x="424976" y="378129"/>
                  </a:lnTo>
                  <a:lnTo>
                    <a:pt x="394387" y="324111"/>
                  </a:lnTo>
                  <a:lnTo>
                    <a:pt x="363798" y="270092"/>
                  </a:lnTo>
                  <a:lnTo>
                    <a:pt x="333209" y="216074"/>
                  </a:lnTo>
                  <a:lnTo>
                    <a:pt x="302620" y="162055"/>
                  </a:lnTo>
                  <a:lnTo>
                    <a:pt x="272030" y="108037"/>
                  </a:lnTo>
                  <a:lnTo>
                    <a:pt x="241441" y="54018"/>
                  </a:lnTo>
                  <a:lnTo>
                    <a:pt x="210852" y="0"/>
                  </a:lnTo>
                  <a:lnTo>
                    <a:pt x="156327" y="32154"/>
                  </a:lnTo>
                  <a:lnTo>
                    <a:pt x="102966" y="66206"/>
                  </a:lnTo>
                  <a:lnTo>
                    <a:pt x="50836" y="102113"/>
                  </a:lnTo>
                  <a:lnTo>
                    <a:pt x="0" y="139830"/>
                  </a:lnTo>
                  <a:lnTo>
                    <a:pt x="37859" y="189027"/>
                  </a:lnTo>
                  <a:lnTo>
                    <a:pt x="75719" y="238224"/>
                  </a:lnTo>
                  <a:lnTo>
                    <a:pt x="113579" y="287421"/>
                  </a:lnTo>
                  <a:lnTo>
                    <a:pt x="151439" y="336617"/>
                  </a:lnTo>
                  <a:lnTo>
                    <a:pt x="189299" y="385814"/>
                  </a:lnTo>
                  <a:lnTo>
                    <a:pt x="227159" y="435011"/>
                  </a:lnTo>
                  <a:lnTo>
                    <a:pt x="265019" y="484208"/>
                  </a:lnTo>
                  <a:lnTo>
                    <a:pt x="302879" y="533404"/>
                  </a:lnTo>
                  <a:lnTo>
                    <a:pt x="340739" y="582601"/>
                  </a:lnTo>
                  <a:lnTo>
                    <a:pt x="378599" y="631798"/>
                  </a:lnTo>
                  <a:lnTo>
                    <a:pt x="416459" y="680995"/>
                  </a:lnTo>
                  <a:lnTo>
                    <a:pt x="454319" y="730192"/>
                  </a:lnTo>
                  <a:lnTo>
                    <a:pt x="492178" y="779388"/>
                  </a:lnTo>
                  <a:lnTo>
                    <a:pt x="530038" y="828585"/>
                  </a:lnTo>
                  <a:lnTo>
                    <a:pt x="567898" y="877782"/>
                  </a:lnTo>
                  <a:lnTo>
                    <a:pt x="605758" y="926979"/>
                  </a:lnTo>
                  <a:lnTo>
                    <a:pt x="643618" y="976175"/>
                  </a:lnTo>
                  <a:lnTo>
                    <a:pt x="681478" y="1025372"/>
                  </a:lnTo>
                  <a:lnTo>
                    <a:pt x="719338" y="1074569"/>
                  </a:lnTo>
                  <a:lnTo>
                    <a:pt x="757198" y="1123766"/>
                  </a:lnTo>
                  <a:lnTo>
                    <a:pt x="795058" y="1172963"/>
                  </a:lnTo>
                  <a:lnTo>
                    <a:pt x="832918" y="1222159"/>
                  </a:lnTo>
                  <a:lnTo>
                    <a:pt x="870778" y="1271356"/>
                  </a:lnTo>
                  <a:lnTo>
                    <a:pt x="908638" y="1320553"/>
                  </a:lnTo>
                  <a:lnTo>
                    <a:pt x="946497" y="1369750"/>
                  </a:lnTo>
                  <a:lnTo>
                    <a:pt x="984357" y="1418946"/>
                  </a:lnTo>
                  <a:lnTo>
                    <a:pt x="1022217" y="1468143"/>
                  </a:lnTo>
                  <a:lnTo>
                    <a:pt x="1060077" y="151734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3" name="pg13"/>
            <p:cNvSpPr/>
            <p:nvPr/>
          </p:nvSpPr>
          <p:spPr>
            <a:xfrm>
              <a:off x="1637567" y="1742433"/>
              <a:ext cx="887084" cy="1668555"/>
            </a:xfrm>
            <a:custGeom>
              <a:avLst/>
              <a:pathLst>
                <a:path w="887084" h="1668555">
                  <a:moveTo>
                    <a:pt x="887084" y="1668555"/>
                  </a:moveTo>
                  <a:lnTo>
                    <a:pt x="863776" y="1611018"/>
                  </a:lnTo>
                  <a:lnTo>
                    <a:pt x="840469" y="1553482"/>
                  </a:lnTo>
                  <a:lnTo>
                    <a:pt x="817161" y="1495945"/>
                  </a:lnTo>
                  <a:lnTo>
                    <a:pt x="793853" y="1438409"/>
                  </a:lnTo>
                  <a:lnTo>
                    <a:pt x="770545" y="1380873"/>
                  </a:lnTo>
                  <a:lnTo>
                    <a:pt x="747237" y="1323336"/>
                  </a:lnTo>
                  <a:lnTo>
                    <a:pt x="723929" y="1265800"/>
                  </a:lnTo>
                  <a:lnTo>
                    <a:pt x="700621" y="1208264"/>
                  </a:lnTo>
                  <a:lnTo>
                    <a:pt x="677313" y="1150727"/>
                  </a:lnTo>
                  <a:lnTo>
                    <a:pt x="654005" y="1093191"/>
                  </a:lnTo>
                  <a:lnTo>
                    <a:pt x="630697" y="1035654"/>
                  </a:lnTo>
                  <a:lnTo>
                    <a:pt x="607389" y="978118"/>
                  </a:lnTo>
                  <a:lnTo>
                    <a:pt x="584081" y="920582"/>
                  </a:lnTo>
                  <a:lnTo>
                    <a:pt x="560773" y="863045"/>
                  </a:lnTo>
                  <a:lnTo>
                    <a:pt x="537465" y="805509"/>
                  </a:lnTo>
                  <a:lnTo>
                    <a:pt x="514157" y="747972"/>
                  </a:lnTo>
                  <a:lnTo>
                    <a:pt x="490849" y="690436"/>
                  </a:lnTo>
                  <a:lnTo>
                    <a:pt x="467541" y="632900"/>
                  </a:lnTo>
                  <a:lnTo>
                    <a:pt x="444233" y="575363"/>
                  </a:lnTo>
                  <a:lnTo>
                    <a:pt x="420925" y="517827"/>
                  </a:lnTo>
                  <a:lnTo>
                    <a:pt x="397617" y="460291"/>
                  </a:lnTo>
                  <a:lnTo>
                    <a:pt x="374309" y="402754"/>
                  </a:lnTo>
                  <a:lnTo>
                    <a:pt x="351001" y="345218"/>
                  </a:lnTo>
                  <a:lnTo>
                    <a:pt x="327693" y="287681"/>
                  </a:lnTo>
                  <a:lnTo>
                    <a:pt x="304385" y="230145"/>
                  </a:lnTo>
                  <a:lnTo>
                    <a:pt x="281077" y="172609"/>
                  </a:lnTo>
                  <a:lnTo>
                    <a:pt x="257769" y="115072"/>
                  </a:lnTo>
                  <a:lnTo>
                    <a:pt x="234461" y="57536"/>
                  </a:lnTo>
                  <a:lnTo>
                    <a:pt x="211153" y="0"/>
                  </a:lnTo>
                  <a:lnTo>
                    <a:pt x="139313" y="30935"/>
                  </a:lnTo>
                  <a:lnTo>
                    <a:pt x="68884" y="64963"/>
                  </a:lnTo>
                  <a:lnTo>
                    <a:pt x="0" y="102017"/>
                  </a:lnTo>
                  <a:lnTo>
                    <a:pt x="30589" y="156036"/>
                  </a:lnTo>
                  <a:lnTo>
                    <a:pt x="61178" y="210054"/>
                  </a:lnTo>
                  <a:lnTo>
                    <a:pt x="91767" y="264073"/>
                  </a:lnTo>
                  <a:lnTo>
                    <a:pt x="122356" y="318091"/>
                  </a:lnTo>
                  <a:lnTo>
                    <a:pt x="152945" y="372110"/>
                  </a:lnTo>
                  <a:lnTo>
                    <a:pt x="183534" y="426128"/>
                  </a:lnTo>
                  <a:lnTo>
                    <a:pt x="214123" y="480147"/>
                  </a:lnTo>
                  <a:lnTo>
                    <a:pt x="244713" y="534166"/>
                  </a:lnTo>
                  <a:lnTo>
                    <a:pt x="275302" y="588184"/>
                  </a:lnTo>
                  <a:lnTo>
                    <a:pt x="305891" y="642203"/>
                  </a:lnTo>
                  <a:lnTo>
                    <a:pt x="336480" y="696221"/>
                  </a:lnTo>
                  <a:lnTo>
                    <a:pt x="367069" y="750240"/>
                  </a:lnTo>
                  <a:lnTo>
                    <a:pt x="397658" y="804258"/>
                  </a:lnTo>
                  <a:lnTo>
                    <a:pt x="428247" y="858277"/>
                  </a:lnTo>
                  <a:lnTo>
                    <a:pt x="458837" y="912295"/>
                  </a:lnTo>
                  <a:lnTo>
                    <a:pt x="489426" y="966314"/>
                  </a:lnTo>
                  <a:lnTo>
                    <a:pt x="520015" y="1020332"/>
                  </a:lnTo>
                  <a:lnTo>
                    <a:pt x="550604" y="1074351"/>
                  </a:lnTo>
                  <a:lnTo>
                    <a:pt x="581193" y="1128369"/>
                  </a:lnTo>
                  <a:lnTo>
                    <a:pt x="611782" y="1182388"/>
                  </a:lnTo>
                  <a:lnTo>
                    <a:pt x="642371" y="1236406"/>
                  </a:lnTo>
                  <a:lnTo>
                    <a:pt x="672960" y="1290425"/>
                  </a:lnTo>
                  <a:lnTo>
                    <a:pt x="703550" y="1344443"/>
                  </a:lnTo>
                  <a:lnTo>
                    <a:pt x="734139" y="1398462"/>
                  </a:lnTo>
                  <a:lnTo>
                    <a:pt x="764728" y="1452480"/>
                  </a:lnTo>
                  <a:lnTo>
                    <a:pt x="795317" y="1506499"/>
                  </a:lnTo>
                  <a:lnTo>
                    <a:pt x="825906" y="1560518"/>
                  </a:lnTo>
                  <a:lnTo>
                    <a:pt x="856495" y="1614536"/>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4" name="pg14"/>
            <p:cNvSpPr/>
            <p:nvPr/>
          </p:nvSpPr>
          <p:spPr>
            <a:xfrm>
              <a:off x="1848721" y="1689654"/>
              <a:ext cx="675930" cy="1721334"/>
            </a:xfrm>
            <a:custGeom>
              <a:avLst/>
              <a:pathLst>
                <a:path w="675930" h="1721334">
                  <a:moveTo>
                    <a:pt x="675930" y="1721334"/>
                  </a:moveTo>
                  <a:lnTo>
                    <a:pt x="657750" y="1661978"/>
                  </a:lnTo>
                  <a:lnTo>
                    <a:pt x="639570" y="1602621"/>
                  </a:lnTo>
                  <a:lnTo>
                    <a:pt x="621390" y="1543265"/>
                  </a:lnTo>
                  <a:lnTo>
                    <a:pt x="603210" y="1483909"/>
                  </a:lnTo>
                  <a:lnTo>
                    <a:pt x="585030" y="1424552"/>
                  </a:lnTo>
                  <a:lnTo>
                    <a:pt x="566849" y="1365196"/>
                  </a:lnTo>
                  <a:lnTo>
                    <a:pt x="548669" y="1305839"/>
                  </a:lnTo>
                  <a:lnTo>
                    <a:pt x="530489" y="1246483"/>
                  </a:lnTo>
                  <a:lnTo>
                    <a:pt x="512309" y="1187127"/>
                  </a:lnTo>
                  <a:lnTo>
                    <a:pt x="494129" y="1127770"/>
                  </a:lnTo>
                  <a:lnTo>
                    <a:pt x="475949" y="1068414"/>
                  </a:lnTo>
                  <a:lnTo>
                    <a:pt x="457768" y="1009058"/>
                  </a:lnTo>
                  <a:lnTo>
                    <a:pt x="439588" y="949701"/>
                  </a:lnTo>
                  <a:lnTo>
                    <a:pt x="421408" y="890345"/>
                  </a:lnTo>
                  <a:lnTo>
                    <a:pt x="403228" y="830989"/>
                  </a:lnTo>
                  <a:lnTo>
                    <a:pt x="385048" y="771632"/>
                  </a:lnTo>
                  <a:lnTo>
                    <a:pt x="366868" y="712276"/>
                  </a:lnTo>
                  <a:lnTo>
                    <a:pt x="348687" y="652919"/>
                  </a:lnTo>
                  <a:lnTo>
                    <a:pt x="330507" y="593563"/>
                  </a:lnTo>
                  <a:lnTo>
                    <a:pt x="312327" y="534207"/>
                  </a:lnTo>
                  <a:lnTo>
                    <a:pt x="294147" y="474850"/>
                  </a:lnTo>
                  <a:lnTo>
                    <a:pt x="275967" y="415494"/>
                  </a:lnTo>
                  <a:lnTo>
                    <a:pt x="257786" y="356138"/>
                  </a:lnTo>
                  <a:lnTo>
                    <a:pt x="239606" y="296781"/>
                  </a:lnTo>
                  <a:lnTo>
                    <a:pt x="221426" y="237425"/>
                  </a:lnTo>
                  <a:lnTo>
                    <a:pt x="203246" y="178069"/>
                  </a:lnTo>
                  <a:lnTo>
                    <a:pt x="185066" y="118712"/>
                  </a:lnTo>
                  <a:lnTo>
                    <a:pt x="166886" y="59356"/>
                  </a:lnTo>
                  <a:lnTo>
                    <a:pt x="148705" y="0"/>
                  </a:lnTo>
                  <a:lnTo>
                    <a:pt x="73774" y="24759"/>
                  </a:lnTo>
                  <a:lnTo>
                    <a:pt x="0" y="52779"/>
                  </a:lnTo>
                  <a:lnTo>
                    <a:pt x="23307" y="110315"/>
                  </a:lnTo>
                  <a:lnTo>
                    <a:pt x="46615" y="167852"/>
                  </a:lnTo>
                  <a:lnTo>
                    <a:pt x="69923" y="225388"/>
                  </a:lnTo>
                  <a:lnTo>
                    <a:pt x="93231" y="282924"/>
                  </a:lnTo>
                  <a:lnTo>
                    <a:pt x="116539" y="340461"/>
                  </a:lnTo>
                  <a:lnTo>
                    <a:pt x="139847" y="397997"/>
                  </a:lnTo>
                  <a:lnTo>
                    <a:pt x="163155" y="455534"/>
                  </a:lnTo>
                  <a:lnTo>
                    <a:pt x="186463" y="513070"/>
                  </a:lnTo>
                  <a:lnTo>
                    <a:pt x="209771" y="570606"/>
                  </a:lnTo>
                  <a:lnTo>
                    <a:pt x="233079" y="628143"/>
                  </a:lnTo>
                  <a:lnTo>
                    <a:pt x="256387" y="685679"/>
                  </a:lnTo>
                  <a:lnTo>
                    <a:pt x="279695" y="743216"/>
                  </a:lnTo>
                  <a:lnTo>
                    <a:pt x="303003" y="800752"/>
                  </a:lnTo>
                  <a:lnTo>
                    <a:pt x="326311" y="858288"/>
                  </a:lnTo>
                  <a:lnTo>
                    <a:pt x="349619" y="915825"/>
                  </a:lnTo>
                  <a:lnTo>
                    <a:pt x="372927" y="973361"/>
                  </a:lnTo>
                  <a:lnTo>
                    <a:pt x="396235" y="1030897"/>
                  </a:lnTo>
                  <a:lnTo>
                    <a:pt x="419543" y="1088434"/>
                  </a:lnTo>
                  <a:lnTo>
                    <a:pt x="442851" y="1145970"/>
                  </a:lnTo>
                  <a:lnTo>
                    <a:pt x="466159" y="1203507"/>
                  </a:lnTo>
                  <a:lnTo>
                    <a:pt x="489467" y="1261043"/>
                  </a:lnTo>
                  <a:lnTo>
                    <a:pt x="512775" y="1318579"/>
                  </a:lnTo>
                  <a:lnTo>
                    <a:pt x="536083" y="1376116"/>
                  </a:lnTo>
                  <a:lnTo>
                    <a:pt x="559391" y="1433652"/>
                  </a:lnTo>
                  <a:lnTo>
                    <a:pt x="582699" y="1491188"/>
                  </a:lnTo>
                  <a:lnTo>
                    <a:pt x="606007" y="1548725"/>
                  </a:lnTo>
                  <a:lnTo>
                    <a:pt x="629315" y="1606261"/>
                  </a:lnTo>
                  <a:lnTo>
                    <a:pt x="652623" y="1663798"/>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5" name="pg15"/>
            <p:cNvSpPr/>
            <p:nvPr/>
          </p:nvSpPr>
          <p:spPr>
            <a:xfrm>
              <a:off x="1997427" y="1668640"/>
              <a:ext cx="527225" cy="1742347"/>
            </a:xfrm>
            <a:custGeom>
              <a:avLst/>
              <a:pathLst>
                <a:path w="527225" h="1742347">
                  <a:moveTo>
                    <a:pt x="527225" y="1742347"/>
                  </a:moveTo>
                  <a:lnTo>
                    <a:pt x="511605" y="1682266"/>
                  </a:lnTo>
                  <a:lnTo>
                    <a:pt x="495985" y="1622185"/>
                  </a:lnTo>
                  <a:lnTo>
                    <a:pt x="480366" y="1562104"/>
                  </a:lnTo>
                  <a:lnTo>
                    <a:pt x="464746" y="1502024"/>
                  </a:lnTo>
                  <a:lnTo>
                    <a:pt x="449126" y="1441943"/>
                  </a:lnTo>
                  <a:lnTo>
                    <a:pt x="433506" y="1381862"/>
                  </a:lnTo>
                  <a:lnTo>
                    <a:pt x="417887" y="1321781"/>
                  </a:lnTo>
                  <a:lnTo>
                    <a:pt x="402267" y="1261700"/>
                  </a:lnTo>
                  <a:lnTo>
                    <a:pt x="386647" y="1201619"/>
                  </a:lnTo>
                  <a:lnTo>
                    <a:pt x="371028" y="1141538"/>
                  </a:lnTo>
                  <a:lnTo>
                    <a:pt x="355408" y="1081457"/>
                  </a:lnTo>
                  <a:lnTo>
                    <a:pt x="339788" y="1021376"/>
                  </a:lnTo>
                  <a:lnTo>
                    <a:pt x="324169" y="961295"/>
                  </a:lnTo>
                  <a:lnTo>
                    <a:pt x="308549" y="901214"/>
                  </a:lnTo>
                  <a:lnTo>
                    <a:pt x="292929" y="841133"/>
                  </a:lnTo>
                  <a:lnTo>
                    <a:pt x="277310" y="781052"/>
                  </a:lnTo>
                  <a:lnTo>
                    <a:pt x="261690" y="720971"/>
                  </a:lnTo>
                  <a:lnTo>
                    <a:pt x="246070" y="660890"/>
                  </a:lnTo>
                  <a:lnTo>
                    <a:pt x="230451" y="600809"/>
                  </a:lnTo>
                  <a:lnTo>
                    <a:pt x="214831" y="540728"/>
                  </a:lnTo>
                  <a:lnTo>
                    <a:pt x="199211" y="480647"/>
                  </a:lnTo>
                  <a:lnTo>
                    <a:pt x="183591" y="420566"/>
                  </a:lnTo>
                  <a:lnTo>
                    <a:pt x="167972" y="360485"/>
                  </a:lnTo>
                  <a:lnTo>
                    <a:pt x="152352" y="300404"/>
                  </a:lnTo>
                  <a:lnTo>
                    <a:pt x="136732" y="240323"/>
                  </a:lnTo>
                  <a:lnTo>
                    <a:pt x="121113" y="180242"/>
                  </a:lnTo>
                  <a:lnTo>
                    <a:pt x="105493" y="120161"/>
                  </a:lnTo>
                  <a:lnTo>
                    <a:pt x="89873" y="60080"/>
                  </a:lnTo>
                  <a:lnTo>
                    <a:pt x="74254" y="0"/>
                  </a:lnTo>
                  <a:lnTo>
                    <a:pt x="0" y="21013"/>
                  </a:lnTo>
                  <a:lnTo>
                    <a:pt x="18180" y="80369"/>
                  </a:lnTo>
                  <a:lnTo>
                    <a:pt x="36360" y="139726"/>
                  </a:lnTo>
                  <a:lnTo>
                    <a:pt x="54540" y="199082"/>
                  </a:lnTo>
                  <a:lnTo>
                    <a:pt x="72720" y="258438"/>
                  </a:lnTo>
                  <a:lnTo>
                    <a:pt x="90900" y="317795"/>
                  </a:lnTo>
                  <a:lnTo>
                    <a:pt x="109081" y="377151"/>
                  </a:lnTo>
                  <a:lnTo>
                    <a:pt x="127261" y="436507"/>
                  </a:lnTo>
                  <a:lnTo>
                    <a:pt x="145441" y="495864"/>
                  </a:lnTo>
                  <a:lnTo>
                    <a:pt x="163621" y="555220"/>
                  </a:lnTo>
                  <a:lnTo>
                    <a:pt x="181801" y="614576"/>
                  </a:lnTo>
                  <a:lnTo>
                    <a:pt x="199981" y="673933"/>
                  </a:lnTo>
                  <a:lnTo>
                    <a:pt x="218162" y="733289"/>
                  </a:lnTo>
                  <a:lnTo>
                    <a:pt x="236342" y="792646"/>
                  </a:lnTo>
                  <a:lnTo>
                    <a:pt x="254522" y="852002"/>
                  </a:lnTo>
                  <a:lnTo>
                    <a:pt x="272702" y="911358"/>
                  </a:lnTo>
                  <a:lnTo>
                    <a:pt x="290882" y="970715"/>
                  </a:lnTo>
                  <a:lnTo>
                    <a:pt x="309062" y="1030071"/>
                  </a:lnTo>
                  <a:lnTo>
                    <a:pt x="327243" y="1089427"/>
                  </a:lnTo>
                  <a:lnTo>
                    <a:pt x="345423" y="1148784"/>
                  </a:lnTo>
                  <a:lnTo>
                    <a:pt x="363603" y="1208140"/>
                  </a:lnTo>
                  <a:lnTo>
                    <a:pt x="381783" y="1267496"/>
                  </a:lnTo>
                  <a:lnTo>
                    <a:pt x="399963" y="1326853"/>
                  </a:lnTo>
                  <a:lnTo>
                    <a:pt x="418144" y="1386209"/>
                  </a:lnTo>
                  <a:lnTo>
                    <a:pt x="436324" y="1445566"/>
                  </a:lnTo>
                  <a:lnTo>
                    <a:pt x="454504" y="1504922"/>
                  </a:lnTo>
                  <a:lnTo>
                    <a:pt x="472684" y="1564278"/>
                  </a:lnTo>
                  <a:lnTo>
                    <a:pt x="490864" y="1623635"/>
                  </a:lnTo>
                  <a:lnTo>
                    <a:pt x="509044" y="168299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6" name="pg16"/>
            <p:cNvSpPr/>
            <p:nvPr/>
          </p:nvSpPr>
          <p:spPr>
            <a:xfrm>
              <a:off x="2071681" y="1651319"/>
              <a:ext cx="452970" cy="1759669"/>
            </a:xfrm>
            <a:custGeom>
              <a:avLst/>
              <a:pathLst>
                <a:path w="452970" h="1759669">
                  <a:moveTo>
                    <a:pt x="452970" y="1759669"/>
                  </a:moveTo>
                  <a:lnTo>
                    <a:pt x="439861" y="1698990"/>
                  </a:lnTo>
                  <a:lnTo>
                    <a:pt x="426752" y="1638312"/>
                  </a:lnTo>
                  <a:lnTo>
                    <a:pt x="413643" y="1577634"/>
                  </a:lnTo>
                  <a:lnTo>
                    <a:pt x="400534" y="1516956"/>
                  </a:lnTo>
                  <a:lnTo>
                    <a:pt x="387425" y="1456277"/>
                  </a:lnTo>
                  <a:lnTo>
                    <a:pt x="374316" y="1395599"/>
                  </a:lnTo>
                  <a:lnTo>
                    <a:pt x="361207" y="1334921"/>
                  </a:lnTo>
                  <a:lnTo>
                    <a:pt x="348098" y="1274243"/>
                  </a:lnTo>
                  <a:lnTo>
                    <a:pt x="334989" y="1213564"/>
                  </a:lnTo>
                  <a:lnTo>
                    <a:pt x="321880" y="1152886"/>
                  </a:lnTo>
                  <a:lnTo>
                    <a:pt x="308771" y="1092208"/>
                  </a:lnTo>
                  <a:lnTo>
                    <a:pt x="295662" y="1031530"/>
                  </a:lnTo>
                  <a:lnTo>
                    <a:pt x="282553" y="970851"/>
                  </a:lnTo>
                  <a:lnTo>
                    <a:pt x="269444" y="910173"/>
                  </a:lnTo>
                  <a:lnTo>
                    <a:pt x="256335" y="849495"/>
                  </a:lnTo>
                  <a:lnTo>
                    <a:pt x="243226" y="788817"/>
                  </a:lnTo>
                  <a:lnTo>
                    <a:pt x="230117" y="728138"/>
                  </a:lnTo>
                  <a:lnTo>
                    <a:pt x="217008" y="667460"/>
                  </a:lnTo>
                  <a:lnTo>
                    <a:pt x="203899" y="606782"/>
                  </a:lnTo>
                  <a:lnTo>
                    <a:pt x="190790" y="546104"/>
                  </a:lnTo>
                  <a:lnTo>
                    <a:pt x="177681" y="485425"/>
                  </a:lnTo>
                  <a:lnTo>
                    <a:pt x="164572" y="424747"/>
                  </a:lnTo>
                  <a:lnTo>
                    <a:pt x="151463" y="364069"/>
                  </a:lnTo>
                  <a:lnTo>
                    <a:pt x="138354" y="303391"/>
                  </a:lnTo>
                  <a:lnTo>
                    <a:pt x="125245" y="242712"/>
                  </a:lnTo>
                  <a:lnTo>
                    <a:pt x="112135" y="182034"/>
                  </a:lnTo>
                  <a:lnTo>
                    <a:pt x="99026" y="121356"/>
                  </a:lnTo>
                  <a:lnTo>
                    <a:pt x="85917" y="60678"/>
                  </a:lnTo>
                  <a:lnTo>
                    <a:pt x="72808" y="0"/>
                  </a:lnTo>
                  <a:lnTo>
                    <a:pt x="0" y="17321"/>
                  </a:lnTo>
                  <a:lnTo>
                    <a:pt x="15619" y="77402"/>
                  </a:lnTo>
                  <a:lnTo>
                    <a:pt x="31239" y="137483"/>
                  </a:lnTo>
                  <a:lnTo>
                    <a:pt x="46859" y="197564"/>
                  </a:lnTo>
                  <a:lnTo>
                    <a:pt x="62478" y="257645"/>
                  </a:lnTo>
                  <a:lnTo>
                    <a:pt x="78098" y="317726"/>
                  </a:lnTo>
                  <a:lnTo>
                    <a:pt x="93718" y="377807"/>
                  </a:lnTo>
                  <a:lnTo>
                    <a:pt x="109337" y="437888"/>
                  </a:lnTo>
                  <a:lnTo>
                    <a:pt x="124957" y="497968"/>
                  </a:lnTo>
                  <a:lnTo>
                    <a:pt x="140577" y="558049"/>
                  </a:lnTo>
                  <a:lnTo>
                    <a:pt x="156196" y="618130"/>
                  </a:lnTo>
                  <a:lnTo>
                    <a:pt x="171816" y="678211"/>
                  </a:lnTo>
                  <a:lnTo>
                    <a:pt x="187436" y="738292"/>
                  </a:lnTo>
                  <a:lnTo>
                    <a:pt x="203055" y="798373"/>
                  </a:lnTo>
                  <a:lnTo>
                    <a:pt x="218675" y="858454"/>
                  </a:lnTo>
                  <a:lnTo>
                    <a:pt x="234295" y="918535"/>
                  </a:lnTo>
                  <a:lnTo>
                    <a:pt x="249915" y="978616"/>
                  </a:lnTo>
                  <a:lnTo>
                    <a:pt x="265534" y="1038697"/>
                  </a:lnTo>
                  <a:lnTo>
                    <a:pt x="281154" y="1098778"/>
                  </a:lnTo>
                  <a:lnTo>
                    <a:pt x="296774" y="1158859"/>
                  </a:lnTo>
                  <a:lnTo>
                    <a:pt x="312393" y="1218940"/>
                  </a:lnTo>
                  <a:lnTo>
                    <a:pt x="328013" y="1279021"/>
                  </a:lnTo>
                  <a:lnTo>
                    <a:pt x="343633" y="1339102"/>
                  </a:lnTo>
                  <a:lnTo>
                    <a:pt x="359252" y="1399183"/>
                  </a:lnTo>
                  <a:lnTo>
                    <a:pt x="374872" y="1459264"/>
                  </a:lnTo>
                  <a:lnTo>
                    <a:pt x="390492" y="1519345"/>
                  </a:lnTo>
                  <a:lnTo>
                    <a:pt x="406111" y="1579426"/>
                  </a:lnTo>
                  <a:lnTo>
                    <a:pt x="421731" y="1639507"/>
                  </a:lnTo>
                  <a:lnTo>
                    <a:pt x="437351" y="1699588"/>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7" name="pg17"/>
            <p:cNvSpPr/>
            <p:nvPr/>
          </p:nvSpPr>
          <p:spPr>
            <a:xfrm>
              <a:off x="2144490" y="1637065"/>
              <a:ext cx="380162" cy="1773923"/>
            </a:xfrm>
            <a:custGeom>
              <a:avLst/>
              <a:pathLst>
                <a:path w="380162" h="1773923">
                  <a:moveTo>
                    <a:pt x="380162" y="1773923"/>
                  </a:moveTo>
                  <a:lnTo>
                    <a:pt x="369581" y="1712753"/>
                  </a:lnTo>
                  <a:lnTo>
                    <a:pt x="359000" y="1651583"/>
                  </a:lnTo>
                  <a:lnTo>
                    <a:pt x="348419" y="1590414"/>
                  </a:lnTo>
                  <a:lnTo>
                    <a:pt x="337838" y="1529244"/>
                  </a:lnTo>
                  <a:lnTo>
                    <a:pt x="327257" y="1468074"/>
                  </a:lnTo>
                  <a:lnTo>
                    <a:pt x="316676" y="1406904"/>
                  </a:lnTo>
                  <a:lnTo>
                    <a:pt x="306095" y="1345735"/>
                  </a:lnTo>
                  <a:lnTo>
                    <a:pt x="295515" y="1284565"/>
                  </a:lnTo>
                  <a:lnTo>
                    <a:pt x="284934" y="1223395"/>
                  </a:lnTo>
                  <a:lnTo>
                    <a:pt x="274353" y="1162225"/>
                  </a:lnTo>
                  <a:lnTo>
                    <a:pt x="263772" y="1101055"/>
                  </a:lnTo>
                  <a:lnTo>
                    <a:pt x="253191" y="1039886"/>
                  </a:lnTo>
                  <a:lnTo>
                    <a:pt x="242610" y="978716"/>
                  </a:lnTo>
                  <a:lnTo>
                    <a:pt x="232029" y="917546"/>
                  </a:lnTo>
                  <a:lnTo>
                    <a:pt x="221448" y="856376"/>
                  </a:lnTo>
                  <a:lnTo>
                    <a:pt x="210867" y="795207"/>
                  </a:lnTo>
                  <a:lnTo>
                    <a:pt x="200287" y="734037"/>
                  </a:lnTo>
                  <a:lnTo>
                    <a:pt x="189706" y="672867"/>
                  </a:lnTo>
                  <a:lnTo>
                    <a:pt x="179125" y="611697"/>
                  </a:lnTo>
                  <a:lnTo>
                    <a:pt x="168544" y="550527"/>
                  </a:lnTo>
                  <a:lnTo>
                    <a:pt x="157963" y="489358"/>
                  </a:lnTo>
                  <a:lnTo>
                    <a:pt x="147382" y="428188"/>
                  </a:lnTo>
                  <a:lnTo>
                    <a:pt x="136801" y="367018"/>
                  </a:lnTo>
                  <a:lnTo>
                    <a:pt x="126220" y="305848"/>
                  </a:lnTo>
                  <a:lnTo>
                    <a:pt x="115639" y="244679"/>
                  </a:lnTo>
                  <a:lnTo>
                    <a:pt x="105059" y="183509"/>
                  </a:lnTo>
                  <a:lnTo>
                    <a:pt x="94478" y="122339"/>
                  </a:lnTo>
                  <a:lnTo>
                    <a:pt x="83897" y="61169"/>
                  </a:lnTo>
                  <a:lnTo>
                    <a:pt x="73316" y="0"/>
                  </a:lnTo>
                  <a:lnTo>
                    <a:pt x="0" y="14254"/>
                  </a:lnTo>
                  <a:lnTo>
                    <a:pt x="13109" y="74932"/>
                  </a:lnTo>
                  <a:lnTo>
                    <a:pt x="26218" y="135610"/>
                  </a:lnTo>
                  <a:lnTo>
                    <a:pt x="39327" y="196289"/>
                  </a:lnTo>
                  <a:lnTo>
                    <a:pt x="52436" y="256967"/>
                  </a:lnTo>
                  <a:lnTo>
                    <a:pt x="65545" y="317645"/>
                  </a:lnTo>
                  <a:lnTo>
                    <a:pt x="78654" y="378323"/>
                  </a:lnTo>
                  <a:lnTo>
                    <a:pt x="91763" y="439002"/>
                  </a:lnTo>
                  <a:lnTo>
                    <a:pt x="104872" y="499680"/>
                  </a:lnTo>
                  <a:lnTo>
                    <a:pt x="117981" y="560358"/>
                  </a:lnTo>
                  <a:lnTo>
                    <a:pt x="131090" y="621036"/>
                  </a:lnTo>
                  <a:lnTo>
                    <a:pt x="144199" y="681715"/>
                  </a:lnTo>
                  <a:lnTo>
                    <a:pt x="157308" y="742393"/>
                  </a:lnTo>
                  <a:lnTo>
                    <a:pt x="170417" y="803071"/>
                  </a:lnTo>
                  <a:lnTo>
                    <a:pt x="183526" y="863749"/>
                  </a:lnTo>
                  <a:lnTo>
                    <a:pt x="196635" y="924428"/>
                  </a:lnTo>
                  <a:lnTo>
                    <a:pt x="209744" y="985106"/>
                  </a:lnTo>
                  <a:lnTo>
                    <a:pt x="222853" y="1045784"/>
                  </a:lnTo>
                  <a:lnTo>
                    <a:pt x="235962" y="1106462"/>
                  </a:lnTo>
                  <a:lnTo>
                    <a:pt x="249071" y="1167141"/>
                  </a:lnTo>
                  <a:lnTo>
                    <a:pt x="262180" y="1227819"/>
                  </a:lnTo>
                  <a:lnTo>
                    <a:pt x="275289" y="1288497"/>
                  </a:lnTo>
                  <a:lnTo>
                    <a:pt x="288398" y="1349175"/>
                  </a:lnTo>
                  <a:lnTo>
                    <a:pt x="301507" y="1409854"/>
                  </a:lnTo>
                  <a:lnTo>
                    <a:pt x="314616" y="1470532"/>
                  </a:lnTo>
                  <a:lnTo>
                    <a:pt x="327725" y="1531210"/>
                  </a:lnTo>
                  <a:lnTo>
                    <a:pt x="340834" y="1591888"/>
                  </a:lnTo>
                  <a:lnTo>
                    <a:pt x="353944" y="1652567"/>
                  </a:lnTo>
                  <a:lnTo>
                    <a:pt x="367053" y="1713245"/>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8" name="pg18"/>
            <p:cNvSpPr/>
            <p:nvPr/>
          </p:nvSpPr>
          <p:spPr>
            <a:xfrm>
              <a:off x="2217807" y="1626157"/>
              <a:ext cx="306845" cy="1784831"/>
            </a:xfrm>
            <a:custGeom>
              <a:avLst/>
              <a:pathLst>
                <a:path w="306845" h="1784831">
                  <a:moveTo>
                    <a:pt x="306845" y="1784831"/>
                  </a:moveTo>
                  <a:lnTo>
                    <a:pt x="298734" y="1723285"/>
                  </a:lnTo>
                  <a:lnTo>
                    <a:pt x="290622" y="1661739"/>
                  </a:lnTo>
                  <a:lnTo>
                    <a:pt x="282511" y="1600193"/>
                  </a:lnTo>
                  <a:lnTo>
                    <a:pt x="274399" y="1538648"/>
                  </a:lnTo>
                  <a:lnTo>
                    <a:pt x="266288" y="1477102"/>
                  </a:lnTo>
                  <a:lnTo>
                    <a:pt x="258176" y="1415556"/>
                  </a:lnTo>
                  <a:lnTo>
                    <a:pt x="250065" y="1354010"/>
                  </a:lnTo>
                  <a:lnTo>
                    <a:pt x="241953" y="1292464"/>
                  </a:lnTo>
                  <a:lnTo>
                    <a:pt x="233842" y="1230918"/>
                  </a:lnTo>
                  <a:lnTo>
                    <a:pt x="225730" y="1169372"/>
                  </a:lnTo>
                  <a:lnTo>
                    <a:pt x="217619" y="1107826"/>
                  </a:lnTo>
                  <a:lnTo>
                    <a:pt x="209507" y="1046280"/>
                  </a:lnTo>
                  <a:lnTo>
                    <a:pt x="201396" y="984734"/>
                  </a:lnTo>
                  <a:lnTo>
                    <a:pt x="193284" y="923188"/>
                  </a:lnTo>
                  <a:lnTo>
                    <a:pt x="185173" y="861642"/>
                  </a:lnTo>
                  <a:lnTo>
                    <a:pt x="177061" y="800096"/>
                  </a:lnTo>
                  <a:lnTo>
                    <a:pt x="168950" y="738551"/>
                  </a:lnTo>
                  <a:lnTo>
                    <a:pt x="160838" y="677005"/>
                  </a:lnTo>
                  <a:lnTo>
                    <a:pt x="152727" y="615459"/>
                  </a:lnTo>
                  <a:lnTo>
                    <a:pt x="144615" y="553913"/>
                  </a:lnTo>
                  <a:lnTo>
                    <a:pt x="136504" y="492367"/>
                  </a:lnTo>
                  <a:lnTo>
                    <a:pt x="128392" y="430821"/>
                  </a:lnTo>
                  <a:lnTo>
                    <a:pt x="120281" y="369275"/>
                  </a:lnTo>
                  <a:lnTo>
                    <a:pt x="112169" y="307729"/>
                  </a:lnTo>
                  <a:lnTo>
                    <a:pt x="104058" y="246183"/>
                  </a:lnTo>
                  <a:lnTo>
                    <a:pt x="95946" y="184637"/>
                  </a:lnTo>
                  <a:lnTo>
                    <a:pt x="87835" y="123091"/>
                  </a:lnTo>
                  <a:lnTo>
                    <a:pt x="79723" y="61545"/>
                  </a:lnTo>
                  <a:lnTo>
                    <a:pt x="71612" y="0"/>
                  </a:lnTo>
                  <a:lnTo>
                    <a:pt x="0" y="10908"/>
                  </a:lnTo>
                  <a:lnTo>
                    <a:pt x="10580" y="72077"/>
                  </a:lnTo>
                  <a:lnTo>
                    <a:pt x="21161" y="133247"/>
                  </a:lnTo>
                  <a:lnTo>
                    <a:pt x="31742" y="194417"/>
                  </a:lnTo>
                  <a:lnTo>
                    <a:pt x="42323" y="255587"/>
                  </a:lnTo>
                  <a:lnTo>
                    <a:pt x="52904" y="316757"/>
                  </a:lnTo>
                  <a:lnTo>
                    <a:pt x="63485" y="377926"/>
                  </a:lnTo>
                  <a:lnTo>
                    <a:pt x="74066" y="439096"/>
                  </a:lnTo>
                  <a:lnTo>
                    <a:pt x="84647" y="500266"/>
                  </a:lnTo>
                  <a:lnTo>
                    <a:pt x="95227" y="561436"/>
                  </a:lnTo>
                  <a:lnTo>
                    <a:pt x="105808" y="622605"/>
                  </a:lnTo>
                  <a:lnTo>
                    <a:pt x="116389" y="683775"/>
                  </a:lnTo>
                  <a:lnTo>
                    <a:pt x="126970" y="744945"/>
                  </a:lnTo>
                  <a:lnTo>
                    <a:pt x="137551" y="806115"/>
                  </a:lnTo>
                  <a:lnTo>
                    <a:pt x="148132" y="867285"/>
                  </a:lnTo>
                  <a:lnTo>
                    <a:pt x="158713" y="928454"/>
                  </a:lnTo>
                  <a:lnTo>
                    <a:pt x="169294" y="989624"/>
                  </a:lnTo>
                  <a:lnTo>
                    <a:pt x="179875" y="1050794"/>
                  </a:lnTo>
                  <a:lnTo>
                    <a:pt x="190455" y="1111964"/>
                  </a:lnTo>
                  <a:lnTo>
                    <a:pt x="201036" y="1173133"/>
                  </a:lnTo>
                  <a:lnTo>
                    <a:pt x="211617" y="1234303"/>
                  </a:lnTo>
                  <a:lnTo>
                    <a:pt x="222198" y="1295473"/>
                  </a:lnTo>
                  <a:lnTo>
                    <a:pt x="232779" y="1356643"/>
                  </a:lnTo>
                  <a:lnTo>
                    <a:pt x="243360" y="1417813"/>
                  </a:lnTo>
                  <a:lnTo>
                    <a:pt x="253941" y="1478982"/>
                  </a:lnTo>
                  <a:lnTo>
                    <a:pt x="264522" y="1540152"/>
                  </a:lnTo>
                  <a:lnTo>
                    <a:pt x="275102" y="1601322"/>
                  </a:lnTo>
                  <a:lnTo>
                    <a:pt x="285683" y="1662492"/>
                  </a:lnTo>
                  <a:lnTo>
                    <a:pt x="296264" y="1723661"/>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9" name="pg19"/>
            <p:cNvSpPr/>
            <p:nvPr/>
          </p:nvSpPr>
          <p:spPr>
            <a:xfrm>
              <a:off x="2289419" y="1620085"/>
              <a:ext cx="235233" cy="1790903"/>
            </a:xfrm>
            <a:custGeom>
              <a:avLst/>
              <a:pathLst>
                <a:path w="235233" h="1790903">
                  <a:moveTo>
                    <a:pt x="235233" y="1790903"/>
                  </a:moveTo>
                  <a:lnTo>
                    <a:pt x="228910" y="1729148"/>
                  </a:lnTo>
                  <a:lnTo>
                    <a:pt x="222587" y="1667392"/>
                  </a:lnTo>
                  <a:lnTo>
                    <a:pt x="216264" y="1605637"/>
                  </a:lnTo>
                  <a:lnTo>
                    <a:pt x="209941" y="1543882"/>
                  </a:lnTo>
                  <a:lnTo>
                    <a:pt x="203618" y="1482127"/>
                  </a:lnTo>
                  <a:lnTo>
                    <a:pt x="197295" y="1420371"/>
                  </a:lnTo>
                  <a:lnTo>
                    <a:pt x="190972" y="1358616"/>
                  </a:lnTo>
                  <a:lnTo>
                    <a:pt x="184649" y="1296861"/>
                  </a:lnTo>
                  <a:lnTo>
                    <a:pt x="178326" y="1235105"/>
                  </a:lnTo>
                  <a:lnTo>
                    <a:pt x="172003" y="1173350"/>
                  </a:lnTo>
                  <a:lnTo>
                    <a:pt x="165680" y="1111595"/>
                  </a:lnTo>
                  <a:lnTo>
                    <a:pt x="159357" y="1049840"/>
                  </a:lnTo>
                  <a:lnTo>
                    <a:pt x="153034" y="988084"/>
                  </a:lnTo>
                  <a:lnTo>
                    <a:pt x="146711" y="926329"/>
                  </a:lnTo>
                  <a:lnTo>
                    <a:pt x="140388" y="864574"/>
                  </a:lnTo>
                  <a:lnTo>
                    <a:pt x="134065" y="802818"/>
                  </a:lnTo>
                  <a:lnTo>
                    <a:pt x="127742" y="741063"/>
                  </a:lnTo>
                  <a:lnTo>
                    <a:pt x="121419" y="679308"/>
                  </a:lnTo>
                  <a:lnTo>
                    <a:pt x="115096" y="617552"/>
                  </a:lnTo>
                  <a:lnTo>
                    <a:pt x="108773" y="555797"/>
                  </a:lnTo>
                  <a:lnTo>
                    <a:pt x="102450" y="494042"/>
                  </a:lnTo>
                  <a:lnTo>
                    <a:pt x="96127" y="432287"/>
                  </a:lnTo>
                  <a:lnTo>
                    <a:pt x="89804" y="370531"/>
                  </a:lnTo>
                  <a:lnTo>
                    <a:pt x="83481" y="308776"/>
                  </a:lnTo>
                  <a:lnTo>
                    <a:pt x="77158" y="247021"/>
                  </a:lnTo>
                  <a:lnTo>
                    <a:pt x="70835" y="185265"/>
                  </a:lnTo>
                  <a:lnTo>
                    <a:pt x="64512" y="123510"/>
                  </a:lnTo>
                  <a:lnTo>
                    <a:pt x="58189" y="61755"/>
                  </a:lnTo>
                  <a:lnTo>
                    <a:pt x="51866" y="0"/>
                  </a:lnTo>
                  <a:lnTo>
                    <a:pt x="0" y="6071"/>
                  </a:lnTo>
                  <a:lnTo>
                    <a:pt x="8111" y="67617"/>
                  </a:lnTo>
                  <a:lnTo>
                    <a:pt x="16222" y="129163"/>
                  </a:lnTo>
                  <a:lnTo>
                    <a:pt x="24334" y="190709"/>
                  </a:lnTo>
                  <a:lnTo>
                    <a:pt x="32445" y="252255"/>
                  </a:lnTo>
                  <a:lnTo>
                    <a:pt x="40557" y="313801"/>
                  </a:lnTo>
                  <a:lnTo>
                    <a:pt x="48668" y="375347"/>
                  </a:lnTo>
                  <a:lnTo>
                    <a:pt x="56780" y="436893"/>
                  </a:lnTo>
                  <a:lnTo>
                    <a:pt x="64891" y="498439"/>
                  </a:lnTo>
                  <a:lnTo>
                    <a:pt x="73003" y="559985"/>
                  </a:lnTo>
                  <a:lnTo>
                    <a:pt x="81114" y="621531"/>
                  </a:lnTo>
                  <a:lnTo>
                    <a:pt x="89226" y="683076"/>
                  </a:lnTo>
                  <a:lnTo>
                    <a:pt x="97337" y="744622"/>
                  </a:lnTo>
                  <a:lnTo>
                    <a:pt x="105449" y="806168"/>
                  </a:lnTo>
                  <a:lnTo>
                    <a:pt x="113560" y="867714"/>
                  </a:lnTo>
                  <a:lnTo>
                    <a:pt x="121672" y="929260"/>
                  </a:lnTo>
                  <a:lnTo>
                    <a:pt x="129783" y="990806"/>
                  </a:lnTo>
                  <a:lnTo>
                    <a:pt x="137895" y="1052352"/>
                  </a:lnTo>
                  <a:lnTo>
                    <a:pt x="146006" y="1113898"/>
                  </a:lnTo>
                  <a:lnTo>
                    <a:pt x="154118" y="1175444"/>
                  </a:lnTo>
                  <a:lnTo>
                    <a:pt x="162229" y="1236990"/>
                  </a:lnTo>
                  <a:lnTo>
                    <a:pt x="170341" y="1298536"/>
                  </a:lnTo>
                  <a:lnTo>
                    <a:pt x="178452" y="1360082"/>
                  </a:lnTo>
                  <a:lnTo>
                    <a:pt x="186564" y="1421628"/>
                  </a:lnTo>
                  <a:lnTo>
                    <a:pt x="194675" y="1483173"/>
                  </a:lnTo>
                  <a:lnTo>
                    <a:pt x="202787" y="1544719"/>
                  </a:lnTo>
                  <a:lnTo>
                    <a:pt x="210898" y="1606265"/>
                  </a:lnTo>
                  <a:lnTo>
                    <a:pt x="219010" y="1667811"/>
                  </a:lnTo>
                  <a:lnTo>
                    <a:pt x="227121" y="1729357"/>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0" name="pg20"/>
            <p:cNvSpPr/>
            <p:nvPr/>
          </p:nvSpPr>
          <p:spPr>
            <a:xfrm>
              <a:off x="2341286" y="1616500"/>
              <a:ext cx="183366" cy="1794488"/>
            </a:xfrm>
            <a:custGeom>
              <a:avLst/>
              <a:pathLst>
                <a:path w="183366" h="1794488">
                  <a:moveTo>
                    <a:pt x="183366" y="1794488"/>
                  </a:moveTo>
                  <a:lnTo>
                    <a:pt x="178396" y="1732609"/>
                  </a:lnTo>
                  <a:lnTo>
                    <a:pt x="173427" y="1670730"/>
                  </a:lnTo>
                  <a:lnTo>
                    <a:pt x="168457" y="1608851"/>
                  </a:lnTo>
                  <a:lnTo>
                    <a:pt x="163487" y="1546972"/>
                  </a:lnTo>
                  <a:lnTo>
                    <a:pt x="158518" y="1485093"/>
                  </a:lnTo>
                  <a:lnTo>
                    <a:pt x="153548" y="1423214"/>
                  </a:lnTo>
                  <a:lnTo>
                    <a:pt x="148578" y="1361335"/>
                  </a:lnTo>
                  <a:lnTo>
                    <a:pt x="143608" y="1299456"/>
                  </a:lnTo>
                  <a:lnTo>
                    <a:pt x="138639" y="1237578"/>
                  </a:lnTo>
                  <a:lnTo>
                    <a:pt x="133669" y="1175699"/>
                  </a:lnTo>
                  <a:lnTo>
                    <a:pt x="128699" y="1113820"/>
                  </a:lnTo>
                  <a:lnTo>
                    <a:pt x="123729" y="1051941"/>
                  </a:lnTo>
                  <a:lnTo>
                    <a:pt x="118760" y="990062"/>
                  </a:lnTo>
                  <a:lnTo>
                    <a:pt x="113790" y="928183"/>
                  </a:lnTo>
                  <a:lnTo>
                    <a:pt x="108820" y="866304"/>
                  </a:lnTo>
                  <a:lnTo>
                    <a:pt x="103850" y="804425"/>
                  </a:lnTo>
                  <a:lnTo>
                    <a:pt x="98881" y="742546"/>
                  </a:lnTo>
                  <a:lnTo>
                    <a:pt x="93911" y="680667"/>
                  </a:lnTo>
                  <a:lnTo>
                    <a:pt x="88941" y="618789"/>
                  </a:lnTo>
                  <a:lnTo>
                    <a:pt x="83972" y="556910"/>
                  </a:lnTo>
                  <a:lnTo>
                    <a:pt x="79002" y="495031"/>
                  </a:lnTo>
                  <a:lnTo>
                    <a:pt x="74032" y="433152"/>
                  </a:lnTo>
                  <a:lnTo>
                    <a:pt x="69062" y="371273"/>
                  </a:lnTo>
                  <a:lnTo>
                    <a:pt x="64093" y="309394"/>
                  </a:lnTo>
                  <a:lnTo>
                    <a:pt x="59123" y="247515"/>
                  </a:lnTo>
                  <a:lnTo>
                    <a:pt x="54153" y="185636"/>
                  </a:lnTo>
                  <a:lnTo>
                    <a:pt x="49183" y="123757"/>
                  </a:lnTo>
                  <a:lnTo>
                    <a:pt x="44214" y="61878"/>
                  </a:lnTo>
                  <a:lnTo>
                    <a:pt x="39244" y="0"/>
                  </a:lnTo>
                  <a:lnTo>
                    <a:pt x="0" y="3584"/>
                  </a:lnTo>
                  <a:lnTo>
                    <a:pt x="6322" y="65339"/>
                  </a:lnTo>
                  <a:lnTo>
                    <a:pt x="12645" y="127095"/>
                  </a:lnTo>
                  <a:lnTo>
                    <a:pt x="18968" y="188850"/>
                  </a:lnTo>
                  <a:lnTo>
                    <a:pt x="25291" y="250605"/>
                  </a:lnTo>
                  <a:lnTo>
                    <a:pt x="31614" y="312361"/>
                  </a:lnTo>
                  <a:lnTo>
                    <a:pt x="37937" y="374116"/>
                  </a:lnTo>
                  <a:lnTo>
                    <a:pt x="44260" y="435871"/>
                  </a:lnTo>
                  <a:lnTo>
                    <a:pt x="50583" y="497626"/>
                  </a:lnTo>
                  <a:lnTo>
                    <a:pt x="56906" y="559382"/>
                  </a:lnTo>
                  <a:lnTo>
                    <a:pt x="63229" y="621137"/>
                  </a:lnTo>
                  <a:lnTo>
                    <a:pt x="69552" y="682892"/>
                  </a:lnTo>
                  <a:lnTo>
                    <a:pt x="75875" y="744648"/>
                  </a:lnTo>
                  <a:lnTo>
                    <a:pt x="82198" y="806403"/>
                  </a:lnTo>
                  <a:lnTo>
                    <a:pt x="88521" y="868158"/>
                  </a:lnTo>
                  <a:lnTo>
                    <a:pt x="94844" y="929913"/>
                  </a:lnTo>
                  <a:lnTo>
                    <a:pt x="101167" y="991669"/>
                  </a:lnTo>
                  <a:lnTo>
                    <a:pt x="107490" y="1053424"/>
                  </a:lnTo>
                  <a:lnTo>
                    <a:pt x="113813" y="1115179"/>
                  </a:lnTo>
                  <a:lnTo>
                    <a:pt x="120136" y="1176935"/>
                  </a:lnTo>
                  <a:lnTo>
                    <a:pt x="126459" y="1238690"/>
                  </a:lnTo>
                  <a:lnTo>
                    <a:pt x="132782" y="1300445"/>
                  </a:lnTo>
                  <a:lnTo>
                    <a:pt x="139105" y="1362201"/>
                  </a:lnTo>
                  <a:lnTo>
                    <a:pt x="145428" y="1423956"/>
                  </a:lnTo>
                  <a:lnTo>
                    <a:pt x="151751" y="1485711"/>
                  </a:lnTo>
                  <a:lnTo>
                    <a:pt x="158074" y="1547466"/>
                  </a:lnTo>
                  <a:lnTo>
                    <a:pt x="164397" y="1609222"/>
                  </a:lnTo>
                  <a:lnTo>
                    <a:pt x="170720" y="1670977"/>
                  </a:lnTo>
                  <a:lnTo>
                    <a:pt x="177043" y="1732732"/>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1" name="pg21"/>
            <p:cNvSpPr/>
            <p:nvPr/>
          </p:nvSpPr>
          <p:spPr>
            <a:xfrm>
              <a:off x="2380530" y="1613983"/>
              <a:ext cx="144122" cy="1797005"/>
            </a:xfrm>
            <a:custGeom>
              <a:avLst/>
              <a:pathLst>
                <a:path w="144122" h="1797005">
                  <a:moveTo>
                    <a:pt x="144122" y="1797005"/>
                  </a:moveTo>
                  <a:lnTo>
                    <a:pt x="140387" y="1735039"/>
                  </a:lnTo>
                  <a:lnTo>
                    <a:pt x="136652" y="1673073"/>
                  </a:lnTo>
                  <a:lnTo>
                    <a:pt x="132917" y="1611108"/>
                  </a:lnTo>
                  <a:lnTo>
                    <a:pt x="129182" y="1549142"/>
                  </a:lnTo>
                  <a:lnTo>
                    <a:pt x="125448" y="1487176"/>
                  </a:lnTo>
                  <a:lnTo>
                    <a:pt x="121713" y="1425211"/>
                  </a:lnTo>
                  <a:lnTo>
                    <a:pt x="117978" y="1363245"/>
                  </a:lnTo>
                  <a:lnTo>
                    <a:pt x="114243" y="1301279"/>
                  </a:lnTo>
                  <a:lnTo>
                    <a:pt x="110508" y="1239313"/>
                  </a:lnTo>
                  <a:lnTo>
                    <a:pt x="106774" y="1177348"/>
                  </a:lnTo>
                  <a:lnTo>
                    <a:pt x="103039" y="1115382"/>
                  </a:lnTo>
                  <a:lnTo>
                    <a:pt x="99304" y="1053416"/>
                  </a:lnTo>
                  <a:lnTo>
                    <a:pt x="95569" y="991451"/>
                  </a:lnTo>
                  <a:lnTo>
                    <a:pt x="91834" y="929485"/>
                  </a:lnTo>
                  <a:lnTo>
                    <a:pt x="88099" y="867519"/>
                  </a:lnTo>
                  <a:lnTo>
                    <a:pt x="84365" y="805554"/>
                  </a:lnTo>
                  <a:lnTo>
                    <a:pt x="80630" y="743588"/>
                  </a:lnTo>
                  <a:lnTo>
                    <a:pt x="76895" y="681622"/>
                  </a:lnTo>
                  <a:lnTo>
                    <a:pt x="73160" y="619656"/>
                  </a:lnTo>
                  <a:lnTo>
                    <a:pt x="69425" y="557691"/>
                  </a:lnTo>
                  <a:lnTo>
                    <a:pt x="65691" y="495725"/>
                  </a:lnTo>
                  <a:lnTo>
                    <a:pt x="61956" y="433759"/>
                  </a:lnTo>
                  <a:lnTo>
                    <a:pt x="58221" y="371794"/>
                  </a:lnTo>
                  <a:lnTo>
                    <a:pt x="54486" y="309828"/>
                  </a:lnTo>
                  <a:lnTo>
                    <a:pt x="50751" y="247862"/>
                  </a:lnTo>
                  <a:lnTo>
                    <a:pt x="47016" y="185897"/>
                  </a:lnTo>
                  <a:lnTo>
                    <a:pt x="43282" y="123931"/>
                  </a:lnTo>
                  <a:lnTo>
                    <a:pt x="39547" y="61965"/>
                  </a:lnTo>
                  <a:lnTo>
                    <a:pt x="35812" y="0"/>
                  </a:lnTo>
                  <a:lnTo>
                    <a:pt x="0" y="2517"/>
                  </a:lnTo>
                  <a:lnTo>
                    <a:pt x="4969" y="64396"/>
                  </a:lnTo>
                  <a:lnTo>
                    <a:pt x="9939" y="126274"/>
                  </a:lnTo>
                  <a:lnTo>
                    <a:pt x="14909" y="188153"/>
                  </a:lnTo>
                  <a:lnTo>
                    <a:pt x="19878" y="250032"/>
                  </a:lnTo>
                  <a:lnTo>
                    <a:pt x="24848" y="311911"/>
                  </a:lnTo>
                  <a:lnTo>
                    <a:pt x="29818" y="373790"/>
                  </a:lnTo>
                  <a:lnTo>
                    <a:pt x="34788" y="435669"/>
                  </a:lnTo>
                  <a:lnTo>
                    <a:pt x="39757" y="497548"/>
                  </a:lnTo>
                  <a:lnTo>
                    <a:pt x="44727" y="559427"/>
                  </a:lnTo>
                  <a:lnTo>
                    <a:pt x="49697" y="621306"/>
                  </a:lnTo>
                  <a:lnTo>
                    <a:pt x="54667" y="683185"/>
                  </a:lnTo>
                  <a:lnTo>
                    <a:pt x="59636" y="745063"/>
                  </a:lnTo>
                  <a:lnTo>
                    <a:pt x="64606" y="806942"/>
                  </a:lnTo>
                  <a:lnTo>
                    <a:pt x="69576" y="868821"/>
                  </a:lnTo>
                  <a:lnTo>
                    <a:pt x="74545" y="930700"/>
                  </a:lnTo>
                  <a:lnTo>
                    <a:pt x="79515" y="992579"/>
                  </a:lnTo>
                  <a:lnTo>
                    <a:pt x="84485" y="1054458"/>
                  </a:lnTo>
                  <a:lnTo>
                    <a:pt x="89455" y="1116337"/>
                  </a:lnTo>
                  <a:lnTo>
                    <a:pt x="94424" y="1178216"/>
                  </a:lnTo>
                  <a:lnTo>
                    <a:pt x="99394" y="1240095"/>
                  </a:lnTo>
                  <a:lnTo>
                    <a:pt x="104364" y="1301974"/>
                  </a:lnTo>
                  <a:lnTo>
                    <a:pt x="109334" y="1363852"/>
                  </a:lnTo>
                  <a:lnTo>
                    <a:pt x="114303" y="1425731"/>
                  </a:lnTo>
                  <a:lnTo>
                    <a:pt x="119273" y="1487610"/>
                  </a:lnTo>
                  <a:lnTo>
                    <a:pt x="124243" y="1549489"/>
                  </a:lnTo>
                  <a:lnTo>
                    <a:pt x="129212" y="1611368"/>
                  </a:lnTo>
                  <a:lnTo>
                    <a:pt x="134182" y="1673247"/>
                  </a:lnTo>
                  <a:lnTo>
                    <a:pt x="139152" y="1735126"/>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2" name="pg22"/>
            <p:cNvSpPr/>
            <p:nvPr/>
          </p:nvSpPr>
          <p:spPr>
            <a:xfrm>
              <a:off x="2416343" y="1612427"/>
              <a:ext cx="108309" cy="1798561"/>
            </a:xfrm>
            <a:custGeom>
              <a:avLst/>
              <a:pathLst>
                <a:path w="108309" h="1798561">
                  <a:moveTo>
                    <a:pt x="108309" y="1798561"/>
                  </a:moveTo>
                  <a:lnTo>
                    <a:pt x="105608" y="1736541"/>
                  </a:lnTo>
                  <a:lnTo>
                    <a:pt x="102907" y="1674522"/>
                  </a:lnTo>
                  <a:lnTo>
                    <a:pt x="100206" y="1612503"/>
                  </a:lnTo>
                  <a:lnTo>
                    <a:pt x="97504" y="1550483"/>
                  </a:lnTo>
                  <a:lnTo>
                    <a:pt x="94803" y="1488464"/>
                  </a:lnTo>
                  <a:lnTo>
                    <a:pt x="92102" y="1426445"/>
                  </a:lnTo>
                  <a:lnTo>
                    <a:pt x="89401" y="1364425"/>
                  </a:lnTo>
                  <a:lnTo>
                    <a:pt x="86700" y="1302406"/>
                  </a:lnTo>
                  <a:lnTo>
                    <a:pt x="83999" y="1240387"/>
                  </a:lnTo>
                  <a:lnTo>
                    <a:pt x="81297" y="1178367"/>
                  </a:lnTo>
                  <a:lnTo>
                    <a:pt x="78596" y="1116348"/>
                  </a:lnTo>
                  <a:lnTo>
                    <a:pt x="75895" y="1054329"/>
                  </a:lnTo>
                  <a:lnTo>
                    <a:pt x="73194" y="992309"/>
                  </a:lnTo>
                  <a:lnTo>
                    <a:pt x="70493" y="930290"/>
                  </a:lnTo>
                  <a:lnTo>
                    <a:pt x="67792" y="868270"/>
                  </a:lnTo>
                  <a:lnTo>
                    <a:pt x="65090" y="806251"/>
                  </a:lnTo>
                  <a:lnTo>
                    <a:pt x="62389" y="744232"/>
                  </a:lnTo>
                  <a:lnTo>
                    <a:pt x="59688" y="682212"/>
                  </a:lnTo>
                  <a:lnTo>
                    <a:pt x="56987" y="620193"/>
                  </a:lnTo>
                  <a:lnTo>
                    <a:pt x="54286" y="558174"/>
                  </a:lnTo>
                  <a:lnTo>
                    <a:pt x="51584" y="496154"/>
                  </a:lnTo>
                  <a:lnTo>
                    <a:pt x="48883" y="434135"/>
                  </a:lnTo>
                  <a:lnTo>
                    <a:pt x="46182" y="372116"/>
                  </a:lnTo>
                  <a:lnTo>
                    <a:pt x="43481" y="310096"/>
                  </a:lnTo>
                  <a:lnTo>
                    <a:pt x="40780" y="248077"/>
                  </a:lnTo>
                  <a:lnTo>
                    <a:pt x="38079" y="186058"/>
                  </a:lnTo>
                  <a:lnTo>
                    <a:pt x="35377" y="124038"/>
                  </a:lnTo>
                  <a:lnTo>
                    <a:pt x="32676" y="62019"/>
                  </a:lnTo>
                  <a:lnTo>
                    <a:pt x="29975" y="0"/>
                  </a:lnTo>
                  <a:lnTo>
                    <a:pt x="0" y="1556"/>
                  </a:lnTo>
                  <a:lnTo>
                    <a:pt x="3734" y="63521"/>
                  </a:lnTo>
                  <a:lnTo>
                    <a:pt x="7469" y="125487"/>
                  </a:lnTo>
                  <a:lnTo>
                    <a:pt x="11204" y="187453"/>
                  </a:lnTo>
                  <a:lnTo>
                    <a:pt x="14939" y="249418"/>
                  </a:lnTo>
                  <a:lnTo>
                    <a:pt x="18674" y="311384"/>
                  </a:lnTo>
                  <a:lnTo>
                    <a:pt x="22408" y="373350"/>
                  </a:lnTo>
                  <a:lnTo>
                    <a:pt x="26143" y="435315"/>
                  </a:lnTo>
                  <a:lnTo>
                    <a:pt x="29878" y="497281"/>
                  </a:lnTo>
                  <a:lnTo>
                    <a:pt x="33613" y="559247"/>
                  </a:lnTo>
                  <a:lnTo>
                    <a:pt x="37348" y="621212"/>
                  </a:lnTo>
                  <a:lnTo>
                    <a:pt x="41082" y="683178"/>
                  </a:lnTo>
                  <a:lnTo>
                    <a:pt x="44817" y="745144"/>
                  </a:lnTo>
                  <a:lnTo>
                    <a:pt x="48552" y="807110"/>
                  </a:lnTo>
                  <a:lnTo>
                    <a:pt x="52287" y="869075"/>
                  </a:lnTo>
                  <a:lnTo>
                    <a:pt x="56022" y="931041"/>
                  </a:lnTo>
                  <a:lnTo>
                    <a:pt x="59757" y="993007"/>
                  </a:lnTo>
                  <a:lnTo>
                    <a:pt x="63491" y="1054972"/>
                  </a:lnTo>
                  <a:lnTo>
                    <a:pt x="67226" y="1116938"/>
                  </a:lnTo>
                  <a:lnTo>
                    <a:pt x="70961" y="1178904"/>
                  </a:lnTo>
                  <a:lnTo>
                    <a:pt x="74696" y="1240869"/>
                  </a:lnTo>
                  <a:lnTo>
                    <a:pt x="78431" y="1302835"/>
                  </a:lnTo>
                  <a:lnTo>
                    <a:pt x="82165" y="1364801"/>
                  </a:lnTo>
                  <a:lnTo>
                    <a:pt x="85900" y="1426767"/>
                  </a:lnTo>
                  <a:lnTo>
                    <a:pt x="89635" y="1488732"/>
                  </a:lnTo>
                  <a:lnTo>
                    <a:pt x="93370" y="1550698"/>
                  </a:lnTo>
                  <a:lnTo>
                    <a:pt x="97105" y="1612664"/>
                  </a:lnTo>
                  <a:lnTo>
                    <a:pt x="100840" y="1674629"/>
                  </a:lnTo>
                  <a:lnTo>
                    <a:pt x="104574" y="1736595"/>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3" name="pg23"/>
            <p:cNvSpPr/>
            <p:nvPr/>
          </p:nvSpPr>
          <p:spPr>
            <a:xfrm>
              <a:off x="2446318" y="1611404"/>
              <a:ext cx="78334" cy="1799584"/>
            </a:xfrm>
            <a:custGeom>
              <a:avLst/>
              <a:pathLst>
                <a:path w="78334" h="1799584">
                  <a:moveTo>
                    <a:pt x="78334" y="1799584"/>
                  </a:moveTo>
                  <a:lnTo>
                    <a:pt x="76625" y="1737530"/>
                  </a:lnTo>
                  <a:lnTo>
                    <a:pt x="74917" y="1675475"/>
                  </a:lnTo>
                  <a:lnTo>
                    <a:pt x="73209" y="1613420"/>
                  </a:lnTo>
                  <a:lnTo>
                    <a:pt x="71501" y="1551366"/>
                  </a:lnTo>
                  <a:lnTo>
                    <a:pt x="69793" y="1489311"/>
                  </a:lnTo>
                  <a:lnTo>
                    <a:pt x="68085" y="1427256"/>
                  </a:lnTo>
                  <a:lnTo>
                    <a:pt x="66377" y="1365202"/>
                  </a:lnTo>
                  <a:lnTo>
                    <a:pt x="64669" y="1303147"/>
                  </a:lnTo>
                  <a:lnTo>
                    <a:pt x="62961" y="1241092"/>
                  </a:lnTo>
                  <a:lnTo>
                    <a:pt x="61253" y="1179038"/>
                  </a:lnTo>
                  <a:lnTo>
                    <a:pt x="59544" y="1116983"/>
                  </a:lnTo>
                  <a:lnTo>
                    <a:pt x="57836" y="1054928"/>
                  </a:lnTo>
                  <a:lnTo>
                    <a:pt x="56128" y="992874"/>
                  </a:lnTo>
                  <a:lnTo>
                    <a:pt x="54420" y="930819"/>
                  </a:lnTo>
                  <a:lnTo>
                    <a:pt x="52712" y="868765"/>
                  </a:lnTo>
                  <a:lnTo>
                    <a:pt x="51004" y="806710"/>
                  </a:lnTo>
                  <a:lnTo>
                    <a:pt x="49296" y="744655"/>
                  </a:lnTo>
                  <a:lnTo>
                    <a:pt x="47588" y="682601"/>
                  </a:lnTo>
                  <a:lnTo>
                    <a:pt x="45880" y="620546"/>
                  </a:lnTo>
                  <a:lnTo>
                    <a:pt x="44171" y="558491"/>
                  </a:lnTo>
                  <a:lnTo>
                    <a:pt x="42463" y="496437"/>
                  </a:lnTo>
                  <a:lnTo>
                    <a:pt x="40755" y="434382"/>
                  </a:lnTo>
                  <a:lnTo>
                    <a:pt x="39047" y="372327"/>
                  </a:lnTo>
                  <a:lnTo>
                    <a:pt x="37339" y="310273"/>
                  </a:lnTo>
                  <a:lnTo>
                    <a:pt x="35631" y="248218"/>
                  </a:lnTo>
                  <a:lnTo>
                    <a:pt x="33923" y="186163"/>
                  </a:lnTo>
                  <a:lnTo>
                    <a:pt x="32215" y="124109"/>
                  </a:lnTo>
                  <a:lnTo>
                    <a:pt x="30507" y="62054"/>
                  </a:lnTo>
                  <a:lnTo>
                    <a:pt x="28799" y="0"/>
                  </a:lnTo>
                  <a:lnTo>
                    <a:pt x="0" y="1023"/>
                  </a:lnTo>
                  <a:lnTo>
                    <a:pt x="2701" y="63042"/>
                  </a:lnTo>
                  <a:lnTo>
                    <a:pt x="5402" y="125062"/>
                  </a:lnTo>
                  <a:lnTo>
                    <a:pt x="8103" y="187081"/>
                  </a:lnTo>
                  <a:lnTo>
                    <a:pt x="10804" y="249100"/>
                  </a:lnTo>
                  <a:lnTo>
                    <a:pt x="13505" y="311120"/>
                  </a:lnTo>
                  <a:lnTo>
                    <a:pt x="16207" y="373139"/>
                  </a:lnTo>
                  <a:lnTo>
                    <a:pt x="18908" y="435158"/>
                  </a:lnTo>
                  <a:lnTo>
                    <a:pt x="21609" y="497178"/>
                  </a:lnTo>
                  <a:lnTo>
                    <a:pt x="24310" y="559197"/>
                  </a:lnTo>
                  <a:lnTo>
                    <a:pt x="27011" y="621216"/>
                  </a:lnTo>
                  <a:lnTo>
                    <a:pt x="29712" y="683236"/>
                  </a:lnTo>
                  <a:lnTo>
                    <a:pt x="32414" y="745255"/>
                  </a:lnTo>
                  <a:lnTo>
                    <a:pt x="35115" y="807275"/>
                  </a:lnTo>
                  <a:lnTo>
                    <a:pt x="37816" y="869294"/>
                  </a:lnTo>
                  <a:lnTo>
                    <a:pt x="40517" y="931313"/>
                  </a:lnTo>
                  <a:lnTo>
                    <a:pt x="43218" y="993333"/>
                  </a:lnTo>
                  <a:lnTo>
                    <a:pt x="45919" y="1055352"/>
                  </a:lnTo>
                  <a:lnTo>
                    <a:pt x="48621" y="1117371"/>
                  </a:lnTo>
                  <a:lnTo>
                    <a:pt x="51322" y="1179391"/>
                  </a:lnTo>
                  <a:lnTo>
                    <a:pt x="54023" y="1241410"/>
                  </a:lnTo>
                  <a:lnTo>
                    <a:pt x="56724" y="1303429"/>
                  </a:lnTo>
                  <a:lnTo>
                    <a:pt x="59425" y="1365449"/>
                  </a:lnTo>
                  <a:lnTo>
                    <a:pt x="62127" y="1427468"/>
                  </a:lnTo>
                  <a:lnTo>
                    <a:pt x="64828" y="1489487"/>
                  </a:lnTo>
                  <a:lnTo>
                    <a:pt x="67529" y="1551507"/>
                  </a:lnTo>
                  <a:lnTo>
                    <a:pt x="70230" y="1613526"/>
                  </a:lnTo>
                  <a:lnTo>
                    <a:pt x="72931" y="1675545"/>
                  </a:lnTo>
                  <a:lnTo>
                    <a:pt x="75632" y="1737565"/>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4" name="pg24"/>
            <p:cNvSpPr/>
            <p:nvPr/>
          </p:nvSpPr>
          <p:spPr>
            <a:xfrm>
              <a:off x="2475117" y="1610899"/>
              <a:ext cx="49535" cy="1800089"/>
            </a:xfrm>
            <a:custGeom>
              <a:avLst/>
              <a:pathLst>
                <a:path w="49535" h="1800089">
                  <a:moveTo>
                    <a:pt x="49535" y="1800089"/>
                  </a:moveTo>
                  <a:lnTo>
                    <a:pt x="48664" y="1738017"/>
                  </a:lnTo>
                  <a:lnTo>
                    <a:pt x="47794" y="1675945"/>
                  </a:lnTo>
                  <a:lnTo>
                    <a:pt x="46924" y="1613873"/>
                  </a:lnTo>
                  <a:lnTo>
                    <a:pt x="46054" y="1551801"/>
                  </a:lnTo>
                  <a:lnTo>
                    <a:pt x="45184" y="1489729"/>
                  </a:lnTo>
                  <a:lnTo>
                    <a:pt x="44314" y="1427657"/>
                  </a:lnTo>
                  <a:lnTo>
                    <a:pt x="43443" y="1365585"/>
                  </a:lnTo>
                  <a:lnTo>
                    <a:pt x="42573" y="1303513"/>
                  </a:lnTo>
                  <a:lnTo>
                    <a:pt x="41703" y="1241441"/>
                  </a:lnTo>
                  <a:lnTo>
                    <a:pt x="40833" y="1179368"/>
                  </a:lnTo>
                  <a:lnTo>
                    <a:pt x="39963" y="1117296"/>
                  </a:lnTo>
                  <a:lnTo>
                    <a:pt x="39093" y="1055224"/>
                  </a:lnTo>
                  <a:lnTo>
                    <a:pt x="38223" y="993152"/>
                  </a:lnTo>
                  <a:lnTo>
                    <a:pt x="37352" y="931080"/>
                  </a:lnTo>
                  <a:lnTo>
                    <a:pt x="36482" y="869008"/>
                  </a:lnTo>
                  <a:lnTo>
                    <a:pt x="35612" y="806936"/>
                  </a:lnTo>
                  <a:lnTo>
                    <a:pt x="34742" y="744864"/>
                  </a:lnTo>
                  <a:lnTo>
                    <a:pt x="33872" y="682792"/>
                  </a:lnTo>
                  <a:lnTo>
                    <a:pt x="33002" y="620720"/>
                  </a:lnTo>
                  <a:lnTo>
                    <a:pt x="32131" y="558648"/>
                  </a:lnTo>
                  <a:lnTo>
                    <a:pt x="31261" y="496576"/>
                  </a:lnTo>
                  <a:lnTo>
                    <a:pt x="30391" y="434504"/>
                  </a:lnTo>
                  <a:lnTo>
                    <a:pt x="29521" y="372432"/>
                  </a:lnTo>
                  <a:lnTo>
                    <a:pt x="28651" y="310360"/>
                  </a:lnTo>
                  <a:lnTo>
                    <a:pt x="27781" y="248288"/>
                  </a:lnTo>
                  <a:lnTo>
                    <a:pt x="26910" y="186216"/>
                  </a:lnTo>
                  <a:lnTo>
                    <a:pt x="26040" y="124144"/>
                  </a:lnTo>
                  <a:lnTo>
                    <a:pt x="25170" y="62072"/>
                  </a:lnTo>
                  <a:lnTo>
                    <a:pt x="24300" y="0"/>
                  </a:lnTo>
                  <a:lnTo>
                    <a:pt x="0" y="504"/>
                  </a:lnTo>
                  <a:lnTo>
                    <a:pt x="1708" y="62559"/>
                  </a:lnTo>
                  <a:lnTo>
                    <a:pt x="3416" y="124614"/>
                  </a:lnTo>
                  <a:lnTo>
                    <a:pt x="5124" y="186668"/>
                  </a:lnTo>
                  <a:lnTo>
                    <a:pt x="6832" y="248723"/>
                  </a:lnTo>
                  <a:lnTo>
                    <a:pt x="8540" y="310777"/>
                  </a:lnTo>
                  <a:lnTo>
                    <a:pt x="10248" y="372832"/>
                  </a:lnTo>
                  <a:lnTo>
                    <a:pt x="11956" y="434887"/>
                  </a:lnTo>
                  <a:lnTo>
                    <a:pt x="13664" y="496941"/>
                  </a:lnTo>
                  <a:lnTo>
                    <a:pt x="15372" y="558996"/>
                  </a:lnTo>
                  <a:lnTo>
                    <a:pt x="17081" y="621051"/>
                  </a:lnTo>
                  <a:lnTo>
                    <a:pt x="18789" y="683105"/>
                  </a:lnTo>
                  <a:lnTo>
                    <a:pt x="20497" y="745160"/>
                  </a:lnTo>
                  <a:lnTo>
                    <a:pt x="22205" y="807215"/>
                  </a:lnTo>
                  <a:lnTo>
                    <a:pt x="23913" y="869269"/>
                  </a:lnTo>
                  <a:lnTo>
                    <a:pt x="25621" y="931324"/>
                  </a:lnTo>
                  <a:lnTo>
                    <a:pt x="27329" y="993379"/>
                  </a:lnTo>
                  <a:lnTo>
                    <a:pt x="29037" y="1055433"/>
                  </a:lnTo>
                  <a:lnTo>
                    <a:pt x="30745" y="1117488"/>
                  </a:lnTo>
                  <a:lnTo>
                    <a:pt x="32454" y="1179543"/>
                  </a:lnTo>
                  <a:lnTo>
                    <a:pt x="34162" y="1241597"/>
                  </a:lnTo>
                  <a:lnTo>
                    <a:pt x="35870" y="1303652"/>
                  </a:lnTo>
                  <a:lnTo>
                    <a:pt x="37578" y="1365706"/>
                  </a:lnTo>
                  <a:lnTo>
                    <a:pt x="39286" y="1427761"/>
                  </a:lnTo>
                  <a:lnTo>
                    <a:pt x="40994" y="1489816"/>
                  </a:lnTo>
                  <a:lnTo>
                    <a:pt x="42702" y="1551870"/>
                  </a:lnTo>
                  <a:lnTo>
                    <a:pt x="44410" y="1613925"/>
                  </a:lnTo>
                  <a:lnTo>
                    <a:pt x="46118" y="1675980"/>
                  </a:lnTo>
                  <a:lnTo>
                    <a:pt x="47826" y="1738034"/>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5" name="pg25"/>
            <p:cNvSpPr/>
            <p:nvPr/>
          </p:nvSpPr>
          <p:spPr>
            <a:xfrm>
              <a:off x="2499418" y="1610724"/>
              <a:ext cx="25234" cy="1800264"/>
            </a:xfrm>
            <a:custGeom>
              <a:avLst/>
              <a:pathLst>
                <a:path w="25234" h="1800264">
                  <a:moveTo>
                    <a:pt x="25234" y="1800264"/>
                  </a:moveTo>
                  <a:lnTo>
                    <a:pt x="25151" y="1738186"/>
                  </a:lnTo>
                  <a:lnTo>
                    <a:pt x="25068" y="1676108"/>
                  </a:lnTo>
                  <a:lnTo>
                    <a:pt x="24985" y="1614030"/>
                  </a:lnTo>
                  <a:lnTo>
                    <a:pt x="24902" y="1551952"/>
                  </a:lnTo>
                  <a:lnTo>
                    <a:pt x="24819" y="1489874"/>
                  </a:lnTo>
                  <a:lnTo>
                    <a:pt x="24736" y="1427796"/>
                  </a:lnTo>
                  <a:lnTo>
                    <a:pt x="24653" y="1365718"/>
                  </a:lnTo>
                  <a:lnTo>
                    <a:pt x="24570" y="1303639"/>
                  </a:lnTo>
                  <a:lnTo>
                    <a:pt x="24487" y="1241561"/>
                  </a:lnTo>
                  <a:lnTo>
                    <a:pt x="24404" y="1179483"/>
                  </a:lnTo>
                  <a:lnTo>
                    <a:pt x="24321" y="1117405"/>
                  </a:lnTo>
                  <a:lnTo>
                    <a:pt x="24238" y="1055327"/>
                  </a:lnTo>
                  <a:lnTo>
                    <a:pt x="24155" y="993249"/>
                  </a:lnTo>
                  <a:lnTo>
                    <a:pt x="24072" y="931171"/>
                  </a:lnTo>
                  <a:lnTo>
                    <a:pt x="23989" y="869093"/>
                  </a:lnTo>
                  <a:lnTo>
                    <a:pt x="23906" y="807015"/>
                  </a:lnTo>
                  <a:lnTo>
                    <a:pt x="23823" y="744937"/>
                  </a:lnTo>
                  <a:lnTo>
                    <a:pt x="23740" y="682859"/>
                  </a:lnTo>
                  <a:lnTo>
                    <a:pt x="23657" y="620780"/>
                  </a:lnTo>
                  <a:lnTo>
                    <a:pt x="23574" y="558702"/>
                  </a:lnTo>
                  <a:lnTo>
                    <a:pt x="23491" y="496624"/>
                  </a:lnTo>
                  <a:lnTo>
                    <a:pt x="23408" y="434546"/>
                  </a:lnTo>
                  <a:lnTo>
                    <a:pt x="23325" y="372468"/>
                  </a:lnTo>
                  <a:lnTo>
                    <a:pt x="23242" y="310390"/>
                  </a:lnTo>
                  <a:lnTo>
                    <a:pt x="23159" y="248312"/>
                  </a:lnTo>
                  <a:lnTo>
                    <a:pt x="23076" y="186234"/>
                  </a:lnTo>
                  <a:lnTo>
                    <a:pt x="22994" y="124156"/>
                  </a:lnTo>
                  <a:lnTo>
                    <a:pt x="22911" y="62078"/>
                  </a:lnTo>
                  <a:lnTo>
                    <a:pt x="22828" y="0"/>
                  </a:lnTo>
                  <a:lnTo>
                    <a:pt x="0" y="175"/>
                  </a:lnTo>
                  <a:lnTo>
                    <a:pt x="870" y="62247"/>
                  </a:lnTo>
                  <a:lnTo>
                    <a:pt x="1740" y="124319"/>
                  </a:lnTo>
                  <a:lnTo>
                    <a:pt x="2610" y="186391"/>
                  </a:lnTo>
                  <a:lnTo>
                    <a:pt x="3480" y="248463"/>
                  </a:lnTo>
                  <a:lnTo>
                    <a:pt x="4350" y="310535"/>
                  </a:lnTo>
                  <a:lnTo>
                    <a:pt x="5220" y="372607"/>
                  </a:lnTo>
                  <a:lnTo>
                    <a:pt x="6091" y="434679"/>
                  </a:lnTo>
                  <a:lnTo>
                    <a:pt x="6961" y="496751"/>
                  </a:lnTo>
                  <a:lnTo>
                    <a:pt x="7831" y="558823"/>
                  </a:lnTo>
                  <a:lnTo>
                    <a:pt x="8701" y="620895"/>
                  </a:lnTo>
                  <a:lnTo>
                    <a:pt x="9571" y="682967"/>
                  </a:lnTo>
                  <a:lnTo>
                    <a:pt x="10441" y="745039"/>
                  </a:lnTo>
                  <a:lnTo>
                    <a:pt x="11312" y="807111"/>
                  </a:lnTo>
                  <a:lnTo>
                    <a:pt x="12182" y="869183"/>
                  </a:lnTo>
                  <a:lnTo>
                    <a:pt x="13052" y="931256"/>
                  </a:lnTo>
                  <a:lnTo>
                    <a:pt x="13922" y="993328"/>
                  </a:lnTo>
                  <a:lnTo>
                    <a:pt x="14792" y="1055400"/>
                  </a:lnTo>
                  <a:lnTo>
                    <a:pt x="15662" y="1117472"/>
                  </a:lnTo>
                  <a:lnTo>
                    <a:pt x="16532" y="1179544"/>
                  </a:lnTo>
                  <a:lnTo>
                    <a:pt x="17403" y="1241616"/>
                  </a:lnTo>
                  <a:lnTo>
                    <a:pt x="18273" y="1303688"/>
                  </a:lnTo>
                  <a:lnTo>
                    <a:pt x="19143" y="1365760"/>
                  </a:lnTo>
                  <a:lnTo>
                    <a:pt x="20013" y="1427832"/>
                  </a:lnTo>
                  <a:lnTo>
                    <a:pt x="20883" y="1489904"/>
                  </a:lnTo>
                  <a:lnTo>
                    <a:pt x="21753" y="1551976"/>
                  </a:lnTo>
                  <a:lnTo>
                    <a:pt x="22624" y="1614048"/>
                  </a:lnTo>
                  <a:lnTo>
                    <a:pt x="23494" y="1676120"/>
                  </a:lnTo>
                  <a:lnTo>
                    <a:pt x="24364" y="1738192"/>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6" name="pg26"/>
            <p:cNvSpPr/>
            <p:nvPr/>
          </p:nvSpPr>
          <p:spPr>
            <a:xfrm>
              <a:off x="2522246" y="1610722"/>
              <a:ext cx="2406" cy="1800266"/>
            </a:xfrm>
            <a:custGeom>
              <a:avLst/>
              <a:pathLst>
                <a:path w="2406" h="1800266">
                  <a:moveTo>
                    <a:pt x="2406" y="1800266"/>
                  </a:moveTo>
                  <a:lnTo>
                    <a:pt x="2379" y="1738187"/>
                  </a:lnTo>
                  <a:lnTo>
                    <a:pt x="2351" y="1676109"/>
                  </a:lnTo>
                  <a:lnTo>
                    <a:pt x="2324" y="1614031"/>
                  </a:lnTo>
                  <a:lnTo>
                    <a:pt x="2296" y="1551953"/>
                  </a:lnTo>
                  <a:lnTo>
                    <a:pt x="2269" y="1489875"/>
                  </a:lnTo>
                  <a:lnTo>
                    <a:pt x="2241" y="1427797"/>
                  </a:lnTo>
                  <a:lnTo>
                    <a:pt x="2214" y="1365719"/>
                  </a:lnTo>
                  <a:lnTo>
                    <a:pt x="2186" y="1303640"/>
                  </a:lnTo>
                  <a:lnTo>
                    <a:pt x="2159" y="1241562"/>
                  </a:lnTo>
                  <a:lnTo>
                    <a:pt x="2131" y="1179484"/>
                  </a:lnTo>
                  <a:lnTo>
                    <a:pt x="2104" y="1117406"/>
                  </a:lnTo>
                  <a:lnTo>
                    <a:pt x="2076" y="1055328"/>
                  </a:lnTo>
                  <a:lnTo>
                    <a:pt x="2049" y="993250"/>
                  </a:lnTo>
                  <a:lnTo>
                    <a:pt x="2021" y="931172"/>
                  </a:lnTo>
                  <a:lnTo>
                    <a:pt x="1994" y="869093"/>
                  </a:lnTo>
                  <a:lnTo>
                    <a:pt x="1966" y="807015"/>
                  </a:lnTo>
                  <a:lnTo>
                    <a:pt x="1939" y="744937"/>
                  </a:lnTo>
                  <a:lnTo>
                    <a:pt x="1911" y="682859"/>
                  </a:lnTo>
                  <a:lnTo>
                    <a:pt x="1884" y="620781"/>
                  </a:lnTo>
                  <a:lnTo>
                    <a:pt x="1856" y="558703"/>
                  </a:lnTo>
                  <a:lnTo>
                    <a:pt x="1829" y="496625"/>
                  </a:lnTo>
                  <a:lnTo>
                    <a:pt x="1801" y="434546"/>
                  </a:lnTo>
                  <a:lnTo>
                    <a:pt x="1774" y="372468"/>
                  </a:lnTo>
                  <a:lnTo>
                    <a:pt x="1746" y="310390"/>
                  </a:lnTo>
                  <a:lnTo>
                    <a:pt x="1719" y="248312"/>
                  </a:lnTo>
                  <a:lnTo>
                    <a:pt x="1691" y="186234"/>
                  </a:lnTo>
                  <a:lnTo>
                    <a:pt x="1664" y="124156"/>
                  </a:lnTo>
                  <a:lnTo>
                    <a:pt x="1636" y="62078"/>
                  </a:lnTo>
                  <a:lnTo>
                    <a:pt x="1609" y="0"/>
                  </a:lnTo>
                  <a:lnTo>
                    <a:pt x="0" y="1"/>
                  </a:lnTo>
                  <a:lnTo>
                    <a:pt x="82" y="62079"/>
                  </a:lnTo>
                  <a:lnTo>
                    <a:pt x="165" y="124157"/>
                  </a:lnTo>
                  <a:lnTo>
                    <a:pt x="248" y="186235"/>
                  </a:lnTo>
                  <a:lnTo>
                    <a:pt x="331" y="248313"/>
                  </a:lnTo>
                  <a:lnTo>
                    <a:pt x="414" y="310391"/>
                  </a:lnTo>
                  <a:lnTo>
                    <a:pt x="497" y="372469"/>
                  </a:lnTo>
                  <a:lnTo>
                    <a:pt x="580" y="434548"/>
                  </a:lnTo>
                  <a:lnTo>
                    <a:pt x="663" y="496626"/>
                  </a:lnTo>
                  <a:lnTo>
                    <a:pt x="746" y="558704"/>
                  </a:lnTo>
                  <a:lnTo>
                    <a:pt x="829" y="620782"/>
                  </a:lnTo>
                  <a:lnTo>
                    <a:pt x="912" y="682860"/>
                  </a:lnTo>
                  <a:lnTo>
                    <a:pt x="995" y="744938"/>
                  </a:lnTo>
                  <a:lnTo>
                    <a:pt x="1078" y="807016"/>
                  </a:lnTo>
                  <a:lnTo>
                    <a:pt x="1161" y="869094"/>
                  </a:lnTo>
                  <a:lnTo>
                    <a:pt x="1244" y="931172"/>
                  </a:lnTo>
                  <a:lnTo>
                    <a:pt x="1327" y="993250"/>
                  </a:lnTo>
                  <a:lnTo>
                    <a:pt x="1410" y="1055329"/>
                  </a:lnTo>
                  <a:lnTo>
                    <a:pt x="1493" y="1117407"/>
                  </a:lnTo>
                  <a:lnTo>
                    <a:pt x="1576" y="1179485"/>
                  </a:lnTo>
                  <a:lnTo>
                    <a:pt x="1659" y="1241563"/>
                  </a:lnTo>
                  <a:lnTo>
                    <a:pt x="1742" y="1303641"/>
                  </a:lnTo>
                  <a:lnTo>
                    <a:pt x="1825" y="1365719"/>
                  </a:lnTo>
                  <a:lnTo>
                    <a:pt x="1908" y="1427797"/>
                  </a:lnTo>
                  <a:lnTo>
                    <a:pt x="1991" y="1489875"/>
                  </a:lnTo>
                  <a:lnTo>
                    <a:pt x="2074" y="1551953"/>
                  </a:lnTo>
                  <a:lnTo>
                    <a:pt x="2157" y="1614031"/>
                  </a:lnTo>
                  <a:lnTo>
                    <a:pt x="2240" y="1676109"/>
                  </a:lnTo>
                  <a:lnTo>
                    <a:pt x="2323" y="17381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7" name="pg27"/>
            <p:cNvSpPr/>
            <p:nvPr/>
          </p:nvSpPr>
          <p:spPr>
            <a:xfrm>
              <a:off x="2523855" y="1610722"/>
              <a:ext cx="797" cy="1800266"/>
            </a:xfrm>
            <a:custGeom>
              <a:avLst/>
              <a:pathLst>
                <a:path w="797" h="1800266">
                  <a:moveTo>
                    <a:pt x="797" y="1800266"/>
                  </a:moveTo>
                  <a:lnTo>
                    <a:pt x="797" y="1738188"/>
                  </a:lnTo>
                  <a:lnTo>
                    <a:pt x="797" y="1676110"/>
                  </a:lnTo>
                  <a:lnTo>
                    <a:pt x="797" y="1614031"/>
                  </a:lnTo>
                  <a:lnTo>
                    <a:pt x="797" y="1551953"/>
                  </a:lnTo>
                  <a:lnTo>
                    <a:pt x="797" y="1489875"/>
                  </a:lnTo>
                  <a:lnTo>
                    <a:pt x="797" y="1427797"/>
                  </a:lnTo>
                  <a:lnTo>
                    <a:pt x="797" y="1365719"/>
                  </a:lnTo>
                  <a:lnTo>
                    <a:pt x="797" y="1303641"/>
                  </a:lnTo>
                  <a:lnTo>
                    <a:pt x="797" y="1241562"/>
                  </a:lnTo>
                  <a:lnTo>
                    <a:pt x="797" y="1179484"/>
                  </a:lnTo>
                  <a:lnTo>
                    <a:pt x="797" y="1117406"/>
                  </a:lnTo>
                  <a:lnTo>
                    <a:pt x="797" y="1055328"/>
                  </a:lnTo>
                  <a:lnTo>
                    <a:pt x="797" y="993250"/>
                  </a:lnTo>
                  <a:lnTo>
                    <a:pt x="797" y="931172"/>
                  </a:lnTo>
                  <a:lnTo>
                    <a:pt x="797" y="869094"/>
                  </a:lnTo>
                  <a:lnTo>
                    <a:pt x="797" y="807015"/>
                  </a:lnTo>
                  <a:lnTo>
                    <a:pt x="797" y="744937"/>
                  </a:lnTo>
                  <a:lnTo>
                    <a:pt x="797" y="682859"/>
                  </a:lnTo>
                  <a:lnTo>
                    <a:pt x="797" y="620781"/>
                  </a:lnTo>
                  <a:lnTo>
                    <a:pt x="797" y="558703"/>
                  </a:lnTo>
                  <a:lnTo>
                    <a:pt x="797" y="496625"/>
                  </a:lnTo>
                  <a:lnTo>
                    <a:pt x="797" y="434547"/>
                  </a:lnTo>
                  <a:lnTo>
                    <a:pt x="797" y="372468"/>
                  </a:lnTo>
                  <a:lnTo>
                    <a:pt x="797" y="310390"/>
                  </a:lnTo>
                  <a:lnTo>
                    <a:pt x="797" y="248312"/>
                  </a:lnTo>
                  <a:lnTo>
                    <a:pt x="797" y="186234"/>
                  </a:lnTo>
                  <a:lnTo>
                    <a:pt x="797" y="124156"/>
                  </a:lnTo>
                  <a:lnTo>
                    <a:pt x="797" y="62078"/>
                  </a:lnTo>
                  <a:lnTo>
                    <a:pt x="797" y="0"/>
                  </a:lnTo>
                  <a:lnTo>
                    <a:pt x="0" y="0"/>
                  </a:lnTo>
                  <a:lnTo>
                    <a:pt x="27" y="62078"/>
                  </a:lnTo>
                  <a:lnTo>
                    <a:pt x="54" y="124156"/>
                  </a:lnTo>
                  <a:lnTo>
                    <a:pt x="82" y="186234"/>
                  </a:lnTo>
                  <a:lnTo>
                    <a:pt x="109" y="248312"/>
                  </a:lnTo>
                  <a:lnTo>
                    <a:pt x="137" y="310390"/>
                  </a:lnTo>
                  <a:lnTo>
                    <a:pt x="164" y="372469"/>
                  </a:lnTo>
                  <a:lnTo>
                    <a:pt x="192" y="434547"/>
                  </a:lnTo>
                  <a:lnTo>
                    <a:pt x="219" y="496625"/>
                  </a:lnTo>
                  <a:lnTo>
                    <a:pt x="247" y="558703"/>
                  </a:lnTo>
                  <a:lnTo>
                    <a:pt x="274" y="620781"/>
                  </a:lnTo>
                  <a:lnTo>
                    <a:pt x="302" y="682859"/>
                  </a:lnTo>
                  <a:lnTo>
                    <a:pt x="329" y="744937"/>
                  </a:lnTo>
                  <a:lnTo>
                    <a:pt x="357" y="807016"/>
                  </a:lnTo>
                  <a:lnTo>
                    <a:pt x="384" y="869094"/>
                  </a:lnTo>
                  <a:lnTo>
                    <a:pt x="412" y="931172"/>
                  </a:lnTo>
                  <a:lnTo>
                    <a:pt x="439" y="993250"/>
                  </a:lnTo>
                  <a:lnTo>
                    <a:pt x="467" y="1055328"/>
                  </a:lnTo>
                  <a:lnTo>
                    <a:pt x="494" y="1117406"/>
                  </a:lnTo>
                  <a:lnTo>
                    <a:pt x="522" y="1179484"/>
                  </a:lnTo>
                  <a:lnTo>
                    <a:pt x="549" y="1241563"/>
                  </a:lnTo>
                  <a:lnTo>
                    <a:pt x="577" y="1303641"/>
                  </a:lnTo>
                  <a:lnTo>
                    <a:pt x="604" y="1365719"/>
                  </a:lnTo>
                  <a:lnTo>
                    <a:pt x="632" y="1427797"/>
                  </a:lnTo>
                  <a:lnTo>
                    <a:pt x="659" y="1489875"/>
                  </a:lnTo>
                  <a:lnTo>
                    <a:pt x="687" y="1551953"/>
                  </a:lnTo>
                  <a:lnTo>
                    <a:pt x="714" y="1614031"/>
                  </a:lnTo>
                  <a:lnTo>
                    <a:pt x="742" y="1676110"/>
                  </a:lnTo>
                  <a:lnTo>
                    <a:pt x="769" y="1738188"/>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28" name="tx28"/>
            <p:cNvSpPr/>
            <p:nvPr/>
          </p:nvSpPr>
          <p:spPr>
            <a:xfrm>
              <a:off x="4846985" y="1978353"/>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29" name="rc29"/>
            <p:cNvSpPr/>
            <p:nvPr/>
          </p:nvSpPr>
          <p:spPr>
            <a:xfrm>
              <a:off x="4855985" y="220274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0" name="rc30"/>
            <p:cNvSpPr/>
            <p:nvPr/>
          </p:nvSpPr>
          <p:spPr>
            <a:xfrm>
              <a:off x="4855985" y="242220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1" name="rc31"/>
            <p:cNvSpPr/>
            <p:nvPr/>
          </p:nvSpPr>
          <p:spPr>
            <a:xfrm>
              <a:off x="4855985" y="264165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2" name="rc32"/>
            <p:cNvSpPr/>
            <p:nvPr/>
          </p:nvSpPr>
          <p:spPr>
            <a:xfrm>
              <a:off x="4855985" y="286111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3" name="rc33"/>
            <p:cNvSpPr/>
            <p:nvPr/>
          </p:nvSpPr>
          <p:spPr>
            <a:xfrm>
              <a:off x="4855985" y="308057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34" name="rc34"/>
            <p:cNvSpPr/>
            <p:nvPr/>
          </p:nvSpPr>
          <p:spPr>
            <a:xfrm>
              <a:off x="4855985" y="330002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5" name="rc35"/>
            <p:cNvSpPr/>
            <p:nvPr/>
          </p:nvSpPr>
          <p:spPr>
            <a:xfrm>
              <a:off x="4855985" y="351948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6" name="rc36"/>
            <p:cNvSpPr/>
            <p:nvPr/>
          </p:nvSpPr>
          <p:spPr>
            <a:xfrm>
              <a:off x="4855985" y="373893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7" name="rc37"/>
            <p:cNvSpPr/>
            <p:nvPr/>
          </p:nvSpPr>
          <p:spPr>
            <a:xfrm>
              <a:off x="4855985" y="395839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8" name="rc38"/>
            <p:cNvSpPr/>
            <p:nvPr/>
          </p:nvSpPr>
          <p:spPr>
            <a:xfrm>
              <a:off x="4855985" y="417785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9" name="rc39"/>
            <p:cNvSpPr/>
            <p:nvPr/>
          </p:nvSpPr>
          <p:spPr>
            <a:xfrm>
              <a:off x="4855985" y="439730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0" name="rc40"/>
            <p:cNvSpPr/>
            <p:nvPr/>
          </p:nvSpPr>
          <p:spPr>
            <a:xfrm>
              <a:off x="4855985" y="461676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1" name="rc41"/>
            <p:cNvSpPr/>
            <p:nvPr/>
          </p:nvSpPr>
          <p:spPr>
            <a:xfrm>
              <a:off x="6733093" y="220274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2" name="rc42"/>
            <p:cNvSpPr/>
            <p:nvPr/>
          </p:nvSpPr>
          <p:spPr>
            <a:xfrm>
              <a:off x="6733093" y="242220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3" name="rc43"/>
            <p:cNvSpPr/>
            <p:nvPr/>
          </p:nvSpPr>
          <p:spPr>
            <a:xfrm>
              <a:off x="6733093" y="2641659"/>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44" name="rc44"/>
            <p:cNvSpPr/>
            <p:nvPr/>
          </p:nvSpPr>
          <p:spPr>
            <a:xfrm>
              <a:off x="6733093" y="2861115"/>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5" name="rc45"/>
            <p:cNvSpPr/>
            <p:nvPr/>
          </p:nvSpPr>
          <p:spPr>
            <a:xfrm>
              <a:off x="6733093" y="3080571"/>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6" name="rc46"/>
            <p:cNvSpPr/>
            <p:nvPr/>
          </p:nvSpPr>
          <p:spPr>
            <a:xfrm>
              <a:off x="6733093" y="3300027"/>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7" name="rc47"/>
            <p:cNvSpPr/>
            <p:nvPr/>
          </p:nvSpPr>
          <p:spPr>
            <a:xfrm>
              <a:off x="6733093" y="3519483"/>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8" name="rc48"/>
            <p:cNvSpPr/>
            <p:nvPr/>
          </p:nvSpPr>
          <p:spPr>
            <a:xfrm>
              <a:off x="6733093" y="3738939"/>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9" name="rc49"/>
            <p:cNvSpPr/>
            <p:nvPr/>
          </p:nvSpPr>
          <p:spPr>
            <a:xfrm>
              <a:off x="6733093" y="3958395"/>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0" name="rc50"/>
            <p:cNvSpPr/>
            <p:nvPr/>
          </p:nvSpPr>
          <p:spPr>
            <a:xfrm>
              <a:off x="6733093" y="4177851"/>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1" name="rc51"/>
            <p:cNvSpPr/>
            <p:nvPr/>
          </p:nvSpPr>
          <p:spPr>
            <a:xfrm>
              <a:off x="6733093" y="4397307"/>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2" name="rc52"/>
            <p:cNvSpPr/>
            <p:nvPr/>
          </p:nvSpPr>
          <p:spPr>
            <a:xfrm>
              <a:off x="6733093" y="4616763"/>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53" name="tx53"/>
            <p:cNvSpPr/>
            <p:nvPr/>
          </p:nvSpPr>
          <p:spPr>
            <a:xfrm>
              <a:off x="5136030" y="2238591"/>
              <a:ext cx="14039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Nigeria: 2,703,000 (43%) </a:t>
              </a:r>
            </a:p>
          </p:txBody>
        </p:sp>
        <p:sp>
          <p:nvSpPr>
            <p:cNvPr id="54" name="tx54"/>
            <p:cNvSpPr/>
            <p:nvPr/>
          </p:nvSpPr>
          <p:spPr>
            <a:xfrm>
              <a:off x="5136030" y="2458047"/>
              <a:ext cx="12920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DRC: 1,678,000 (26%) </a:t>
              </a:r>
            </a:p>
          </p:txBody>
        </p:sp>
        <p:sp>
          <p:nvSpPr>
            <p:cNvPr id="55" name="tx55"/>
            <p:cNvSpPr/>
            <p:nvPr/>
          </p:nvSpPr>
          <p:spPr>
            <a:xfrm>
              <a:off x="5136030" y="2677503"/>
              <a:ext cx="11617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Chad: 257,000 (4%) </a:t>
              </a:r>
            </a:p>
          </p:txBody>
        </p:sp>
        <p:sp>
          <p:nvSpPr>
            <p:cNvPr id="56" name="tx56"/>
            <p:cNvSpPr/>
            <p:nvPr/>
          </p:nvSpPr>
          <p:spPr>
            <a:xfrm>
              <a:off x="5136030" y="2896959"/>
              <a:ext cx="125495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Guinea: 245,000 (4%) </a:t>
              </a:r>
            </a:p>
          </p:txBody>
        </p:sp>
        <p:sp>
          <p:nvSpPr>
            <p:cNvPr id="57" name="tx57"/>
            <p:cNvSpPr/>
            <p:nvPr/>
          </p:nvSpPr>
          <p:spPr>
            <a:xfrm>
              <a:off x="5136030" y="3116415"/>
              <a:ext cx="141637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Cameroon: 230,000 (4%) </a:t>
              </a:r>
            </a:p>
          </p:txBody>
        </p:sp>
        <p:sp>
          <p:nvSpPr>
            <p:cNvPr id="58" name="tx58"/>
            <p:cNvSpPr/>
            <p:nvPr/>
          </p:nvSpPr>
          <p:spPr>
            <a:xfrm>
              <a:off x="5136030" y="3335871"/>
              <a:ext cx="10994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Mali: 208,000 (3%) </a:t>
              </a:r>
            </a:p>
          </p:txBody>
        </p:sp>
        <p:sp>
          <p:nvSpPr>
            <p:cNvPr id="59" name="tx59"/>
            <p:cNvSpPr/>
            <p:nvPr/>
          </p:nvSpPr>
          <p:spPr>
            <a:xfrm>
              <a:off x="5136030" y="3555327"/>
              <a:ext cx="15184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Cote d'Ivoire: 201,000 (3%) </a:t>
              </a:r>
            </a:p>
          </p:txBody>
        </p:sp>
        <p:sp>
          <p:nvSpPr>
            <p:cNvPr id="60" name="tx60"/>
            <p:cNvSpPr/>
            <p:nvPr/>
          </p:nvSpPr>
          <p:spPr>
            <a:xfrm>
              <a:off x="5136030" y="3774783"/>
              <a:ext cx="11616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Niger: 156,000 (2%) </a:t>
              </a:r>
            </a:p>
          </p:txBody>
        </p:sp>
        <p:sp>
          <p:nvSpPr>
            <p:cNvPr id="61" name="tx61"/>
            <p:cNvSpPr/>
            <p:nvPr/>
          </p:nvSpPr>
          <p:spPr>
            <a:xfrm>
              <a:off x="5136030" y="3994239"/>
              <a:ext cx="11804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Benin: 142,000 (2%) </a:t>
              </a:r>
            </a:p>
          </p:txBody>
        </p:sp>
        <p:sp>
          <p:nvSpPr>
            <p:cNvPr id="62" name="tx62"/>
            <p:cNvSpPr/>
            <p:nvPr/>
          </p:nvSpPr>
          <p:spPr>
            <a:xfrm>
              <a:off x="5136030" y="4213695"/>
              <a:ext cx="11926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CAR: 132,000 (2%) </a:t>
              </a:r>
            </a:p>
          </p:txBody>
        </p:sp>
        <p:sp>
          <p:nvSpPr>
            <p:cNvPr id="63" name="tx63"/>
            <p:cNvSpPr/>
            <p:nvPr/>
          </p:nvSpPr>
          <p:spPr>
            <a:xfrm>
              <a:off x="5136030" y="4433151"/>
              <a:ext cx="13047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Senegal: 88,000 (1%) </a:t>
              </a:r>
            </a:p>
          </p:txBody>
        </p:sp>
        <p:sp>
          <p:nvSpPr>
            <p:cNvPr id="64" name="tx64"/>
            <p:cNvSpPr/>
            <p:nvPr/>
          </p:nvSpPr>
          <p:spPr>
            <a:xfrm>
              <a:off x="5136030" y="4652607"/>
              <a:ext cx="12301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Ghana: 43,000 (1%) </a:t>
              </a:r>
            </a:p>
          </p:txBody>
        </p:sp>
        <p:sp>
          <p:nvSpPr>
            <p:cNvPr id="65" name="tx65"/>
            <p:cNvSpPr/>
            <p:nvPr/>
          </p:nvSpPr>
          <p:spPr>
            <a:xfrm>
              <a:off x="7013138" y="2238591"/>
              <a:ext cx="114930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Togo: 42,000 (1%) </a:t>
              </a:r>
            </a:p>
          </p:txBody>
        </p:sp>
        <p:sp>
          <p:nvSpPr>
            <p:cNvPr id="66" name="tx66"/>
            <p:cNvSpPr/>
            <p:nvPr/>
          </p:nvSpPr>
          <p:spPr>
            <a:xfrm>
              <a:off x="7013138" y="2458047"/>
              <a:ext cx="15530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Burkina Faso: 42,000 (1%) </a:t>
              </a:r>
            </a:p>
          </p:txBody>
        </p:sp>
        <p:sp>
          <p:nvSpPr>
            <p:cNvPr id="67" name="tx67"/>
            <p:cNvSpPr/>
            <p:nvPr/>
          </p:nvSpPr>
          <p:spPr>
            <a:xfrm>
              <a:off x="7013138" y="2677503"/>
              <a:ext cx="12239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Congo: 41,000 (1%) </a:t>
              </a:r>
            </a:p>
          </p:txBody>
        </p:sp>
        <p:sp>
          <p:nvSpPr>
            <p:cNvPr id="68" name="tx68"/>
            <p:cNvSpPr/>
            <p:nvPr/>
          </p:nvSpPr>
          <p:spPr>
            <a:xfrm>
              <a:off x="7013138" y="2896959"/>
              <a:ext cx="129533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Liberia: 29,000 (&lt;1%) </a:t>
              </a:r>
            </a:p>
          </p:txBody>
        </p:sp>
        <p:sp>
          <p:nvSpPr>
            <p:cNvPr id="69" name="tx69"/>
            <p:cNvSpPr/>
            <p:nvPr/>
          </p:nvSpPr>
          <p:spPr>
            <a:xfrm>
              <a:off x="7013138" y="3116415"/>
              <a:ext cx="159978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Sierra Leone: 22,000 (&lt;1%) </a:t>
              </a:r>
            </a:p>
          </p:txBody>
        </p:sp>
        <p:sp>
          <p:nvSpPr>
            <p:cNvPr id="70" name="tx70"/>
            <p:cNvSpPr/>
            <p:nvPr/>
          </p:nvSpPr>
          <p:spPr>
            <a:xfrm>
              <a:off x="7013138" y="3335871"/>
              <a:ext cx="129539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Gabon: 20,000 (&lt;1%) </a:t>
              </a:r>
            </a:p>
          </p:txBody>
        </p:sp>
        <p:sp>
          <p:nvSpPr>
            <p:cNvPr id="71" name="tx71"/>
            <p:cNvSpPr/>
            <p:nvPr/>
          </p:nvSpPr>
          <p:spPr>
            <a:xfrm>
              <a:off x="7013138" y="3555327"/>
              <a:ext cx="14816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Mauritania: 17,000 (&lt;1%) </a:t>
              </a:r>
            </a:p>
          </p:txBody>
        </p:sp>
        <p:sp>
          <p:nvSpPr>
            <p:cNvPr id="72" name="tx72"/>
            <p:cNvSpPr/>
            <p:nvPr/>
          </p:nvSpPr>
          <p:spPr>
            <a:xfrm>
              <a:off x="7013138" y="3774783"/>
              <a:ext cx="169288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Guinea-Bissau: 16,000 (&lt;1%) </a:t>
              </a:r>
            </a:p>
          </p:txBody>
        </p:sp>
        <p:sp>
          <p:nvSpPr>
            <p:cNvPr id="73" name="tx73"/>
            <p:cNvSpPr/>
            <p:nvPr/>
          </p:nvSpPr>
          <p:spPr>
            <a:xfrm>
              <a:off x="7013138" y="3994239"/>
              <a:ext cx="18545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Equatorial Guinea: 14,000 (&lt;1%) </a:t>
              </a:r>
            </a:p>
          </p:txBody>
        </p:sp>
        <p:sp>
          <p:nvSpPr>
            <p:cNvPr id="74" name="tx74"/>
            <p:cNvSpPr/>
            <p:nvPr/>
          </p:nvSpPr>
          <p:spPr>
            <a:xfrm>
              <a:off x="7013138" y="4213695"/>
              <a:ext cx="13511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Gambia: 13,000 (&lt;1%) </a:t>
              </a:r>
            </a:p>
          </p:txBody>
        </p:sp>
        <p:sp>
          <p:nvSpPr>
            <p:cNvPr id="75" name="tx75"/>
            <p:cNvSpPr/>
            <p:nvPr/>
          </p:nvSpPr>
          <p:spPr>
            <a:xfrm>
              <a:off x="7013138" y="4433151"/>
              <a:ext cx="21308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Sao Tome and Principe: &lt;1,000 (&lt;1%) </a:t>
              </a:r>
            </a:p>
          </p:txBody>
        </p:sp>
        <p:sp>
          <p:nvSpPr>
            <p:cNvPr id="76" name="tx76"/>
            <p:cNvSpPr/>
            <p:nvPr/>
          </p:nvSpPr>
          <p:spPr>
            <a:xfrm>
              <a:off x="7013138" y="4652607"/>
              <a:ext cx="14661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Cabo Verde: &lt;500 (&lt;1%) </a:t>
              </a:r>
            </a:p>
          </p:txBody>
        </p:sp>
        <p:sp>
          <p:nvSpPr>
            <p:cNvPr id="77" name="tx77"/>
            <p:cNvSpPr/>
            <p:nvPr/>
          </p:nvSpPr>
          <p:spPr>
            <a:xfrm>
              <a:off x="274320" y="968049"/>
              <a:ext cx="69703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country, WCAR, 2023</a:t>
              </a:r>
            </a:p>
          </p:txBody>
        </p:sp>
        <p:sp>
          <p:nvSpPr>
            <p:cNvPr id="78" name="tx78"/>
            <p:cNvSpPr/>
            <p:nvPr/>
          </p:nvSpPr>
          <p:spPr>
            <a:xfrm>
              <a:off x="613399" y="570597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9" name="tx79"/>
            <p:cNvSpPr/>
            <p:nvPr/>
          </p:nvSpPr>
          <p:spPr>
            <a:xfrm>
              <a:off x="674736" y="5828091"/>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80" name="tx80"/>
            <p:cNvSpPr/>
            <p:nvPr/>
          </p:nvSpPr>
          <p:spPr>
            <a:xfrm>
              <a:off x="1159375" y="5948737"/>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81" name="tx81"/>
            <p:cNvSpPr/>
            <p:nvPr/>
          </p:nvSpPr>
          <p:spPr>
            <a:xfrm>
              <a:off x="2280631" y="6075823"/>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DTP3 = 6,341,000.</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2 (8%) countries accounted for over half (69%) of all un- and under-vaccinated children in WCAR.
Nigeria had the highest number of children who did not receive DTP3 (n = 2,703,000), which is approximately 43% of all un- and under-vaccinated children in WCAR (n = 6,341,000).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48640" y="1371600"/>
            <a:ext cx="11155680" cy="54864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Calibri"/>
                <a:cs typeface="Calibri"/>
                <a:ea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2024).</a:t>
            </a:r>
          </a:p>
        </p:txBody>
      </p:sp>
      <p:sp>
        <p:nvSpPr>
          <p:cNvPr id="3" name="body"/>
          <p:cNvSpPr>
            <a:spLocks noGrp="1"/>
          </p:cNvSpPr>
          <p:nvPr>
            <p:ph/>
          </p:nvPr>
        </p:nvSpPr>
        <p:spPr>
          <a:xfrm>
            <a:off x="548640" y="502920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4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4" name="body"/>
          <p:cNvSpPr>
            <a:spLocks noGrp="1"/>
          </p:cNvSpPr>
          <p:nvPr>
            <p:ph/>
          </p:nvPr>
        </p:nvSpPr>
        <p:spPr>
          <a:xfrm>
            <a:off x="548640" y="55778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5" name="body"/>
          <p:cNvSpPr>
            <a:spLocks noGrp="1"/>
          </p:cNvSpPr>
          <p:nvPr>
            <p:ph/>
          </p:nvPr>
        </p:nvSpPr>
        <p:spPr>
          <a:xfrm>
            <a:off x="548640" y="60350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5843583" y="1793904"/>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 name="rc5"/>
            <p:cNvSpPr/>
            <p:nvPr/>
          </p:nvSpPr>
          <p:spPr>
            <a:xfrm>
              <a:off x="6134649" y="1793904"/>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 name="rc6"/>
            <p:cNvSpPr/>
            <p:nvPr/>
          </p:nvSpPr>
          <p:spPr>
            <a:xfrm>
              <a:off x="6425714" y="1793904"/>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 name="rc7"/>
            <p:cNvSpPr/>
            <p:nvPr/>
          </p:nvSpPr>
          <p:spPr>
            <a:xfrm>
              <a:off x="6716780" y="1793904"/>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8" name="rc8"/>
            <p:cNvSpPr/>
            <p:nvPr/>
          </p:nvSpPr>
          <p:spPr>
            <a:xfrm>
              <a:off x="7007845" y="1793904"/>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 name="rc9"/>
            <p:cNvSpPr/>
            <p:nvPr/>
          </p:nvSpPr>
          <p:spPr>
            <a:xfrm>
              <a:off x="7298911" y="1793904"/>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 name="rc10"/>
            <p:cNvSpPr/>
            <p:nvPr/>
          </p:nvSpPr>
          <p:spPr>
            <a:xfrm>
              <a:off x="7589976" y="1793904"/>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1" name="rc11"/>
            <p:cNvSpPr/>
            <p:nvPr/>
          </p:nvSpPr>
          <p:spPr>
            <a:xfrm>
              <a:off x="7881042" y="1793904"/>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2" name="rc12"/>
            <p:cNvSpPr/>
            <p:nvPr/>
          </p:nvSpPr>
          <p:spPr>
            <a:xfrm>
              <a:off x="8172107" y="1793904"/>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3" name="rc13"/>
            <p:cNvSpPr/>
            <p:nvPr/>
          </p:nvSpPr>
          <p:spPr>
            <a:xfrm>
              <a:off x="8463173" y="1793904"/>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 name="rc14"/>
            <p:cNvSpPr/>
            <p:nvPr/>
          </p:nvSpPr>
          <p:spPr>
            <a:xfrm>
              <a:off x="8754238" y="1793904"/>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 name="rc15"/>
            <p:cNvSpPr/>
            <p:nvPr/>
          </p:nvSpPr>
          <p:spPr>
            <a:xfrm>
              <a:off x="8463173" y="2969527"/>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 name="rc16"/>
            <p:cNvSpPr/>
            <p:nvPr/>
          </p:nvSpPr>
          <p:spPr>
            <a:xfrm>
              <a:off x="8754238" y="2969527"/>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 name="rc17"/>
            <p:cNvSpPr/>
            <p:nvPr/>
          </p:nvSpPr>
          <p:spPr>
            <a:xfrm>
              <a:off x="2059732" y="2969527"/>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 name="rc18"/>
            <p:cNvSpPr/>
            <p:nvPr/>
          </p:nvSpPr>
          <p:spPr>
            <a:xfrm>
              <a:off x="2350797" y="2969527"/>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 name="rc19"/>
            <p:cNvSpPr/>
            <p:nvPr/>
          </p:nvSpPr>
          <p:spPr>
            <a:xfrm>
              <a:off x="2641863" y="2969527"/>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 name="rc20"/>
            <p:cNvSpPr/>
            <p:nvPr/>
          </p:nvSpPr>
          <p:spPr>
            <a:xfrm>
              <a:off x="2932928" y="2969527"/>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 name="rc21"/>
            <p:cNvSpPr/>
            <p:nvPr/>
          </p:nvSpPr>
          <p:spPr>
            <a:xfrm>
              <a:off x="3223994" y="2969527"/>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 name="rc22"/>
            <p:cNvSpPr/>
            <p:nvPr/>
          </p:nvSpPr>
          <p:spPr>
            <a:xfrm>
              <a:off x="3515059" y="2969527"/>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 name="rc23"/>
            <p:cNvSpPr/>
            <p:nvPr/>
          </p:nvSpPr>
          <p:spPr>
            <a:xfrm>
              <a:off x="3806125" y="2969527"/>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 name="rc24"/>
            <p:cNvSpPr/>
            <p:nvPr/>
          </p:nvSpPr>
          <p:spPr>
            <a:xfrm>
              <a:off x="4097190" y="2969527"/>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5" name="rc25"/>
            <p:cNvSpPr/>
            <p:nvPr/>
          </p:nvSpPr>
          <p:spPr>
            <a:xfrm>
              <a:off x="4388256" y="2969527"/>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 name="rc26"/>
            <p:cNvSpPr/>
            <p:nvPr/>
          </p:nvSpPr>
          <p:spPr>
            <a:xfrm>
              <a:off x="4679321" y="2969527"/>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 name="rc27"/>
            <p:cNvSpPr/>
            <p:nvPr/>
          </p:nvSpPr>
          <p:spPr>
            <a:xfrm>
              <a:off x="4970387" y="2969527"/>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 name="rc28"/>
            <p:cNvSpPr/>
            <p:nvPr/>
          </p:nvSpPr>
          <p:spPr>
            <a:xfrm>
              <a:off x="5261452" y="2969527"/>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 name="rc29"/>
            <p:cNvSpPr/>
            <p:nvPr/>
          </p:nvSpPr>
          <p:spPr>
            <a:xfrm>
              <a:off x="5552518" y="2969527"/>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0" name="rc30"/>
            <p:cNvSpPr/>
            <p:nvPr/>
          </p:nvSpPr>
          <p:spPr>
            <a:xfrm>
              <a:off x="5843583" y="2969527"/>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 name="rc31"/>
            <p:cNvSpPr/>
            <p:nvPr/>
          </p:nvSpPr>
          <p:spPr>
            <a:xfrm>
              <a:off x="6134649" y="2969527"/>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 name="rc32"/>
            <p:cNvSpPr/>
            <p:nvPr/>
          </p:nvSpPr>
          <p:spPr>
            <a:xfrm>
              <a:off x="6425714" y="2969527"/>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3" name="rc33"/>
            <p:cNvSpPr/>
            <p:nvPr/>
          </p:nvSpPr>
          <p:spPr>
            <a:xfrm>
              <a:off x="6716780" y="2969527"/>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 name="rc34"/>
            <p:cNvSpPr/>
            <p:nvPr/>
          </p:nvSpPr>
          <p:spPr>
            <a:xfrm>
              <a:off x="7007845" y="2969527"/>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5" name="rc35"/>
            <p:cNvSpPr/>
            <p:nvPr/>
          </p:nvSpPr>
          <p:spPr>
            <a:xfrm>
              <a:off x="7298911" y="2969527"/>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 name="rc36"/>
            <p:cNvSpPr/>
            <p:nvPr/>
          </p:nvSpPr>
          <p:spPr>
            <a:xfrm>
              <a:off x="7589976" y="2969527"/>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7" name="rc37"/>
            <p:cNvSpPr/>
            <p:nvPr/>
          </p:nvSpPr>
          <p:spPr>
            <a:xfrm>
              <a:off x="7881042" y="2969527"/>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 name="rc38"/>
            <p:cNvSpPr/>
            <p:nvPr/>
          </p:nvSpPr>
          <p:spPr>
            <a:xfrm>
              <a:off x="8172107" y="2969527"/>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9" name="rc39"/>
            <p:cNvSpPr/>
            <p:nvPr/>
          </p:nvSpPr>
          <p:spPr>
            <a:xfrm>
              <a:off x="2059732" y="1793904"/>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0" name="rc40"/>
            <p:cNvSpPr/>
            <p:nvPr/>
          </p:nvSpPr>
          <p:spPr>
            <a:xfrm>
              <a:off x="2350797" y="1793904"/>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1" name="rc41"/>
            <p:cNvSpPr/>
            <p:nvPr/>
          </p:nvSpPr>
          <p:spPr>
            <a:xfrm>
              <a:off x="2641863" y="1793904"/>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2" name="rc42"/>
            <p:cNvSpPr/>
            <p:nvPr/>
          </p:nvSpPr>
          <p:spPr>
            <a:xfrm>
              <a:off x="2932928" y="1793904"/>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3" name="rc43"/>
            <p:cNvSpPr/>
            <p:nvPr/>
          </p:nvSpPr>
          <p:spPr>
            <a:xfrm>
              <a:off x="3223994" y="1793904"/>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4" name="rc44"/>
            <p:cNvSpPr/>
            <p:nvPr/>
          </p:nvSpPr>
          <p:spPr>
            <a:xfrm>
              <a:off x="3515059" y="1793904"/>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5" name="rc45"/>
            <p:cNvSpPr/>
            <p:nvPr/>
          </p:nvSpPr>
          <p:spPr>
            <a:xfrm>
              <a:off x="3806125" y="1793904"/>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6" name="rc46"/>
            <p:cNvSpPr/>
            <p:nvPr/>
          </p:nvSpPr>
          <p:spPr>
            <a:xfrm>
              <a:off x="4097190" y="1793904"/>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7" name="rc47"/>
            <p:cNvSpPr/>
            <p:nvPr/>
          </p:nvSpPr>
          <p:spPr>
            <a:xfrm>
              <a:off x="4388256" y="1793904"/>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8" name="rc48"/>
            <p:cNvSpPr/>
            <p:nvPr/>
          </p:nvSpPr>
          <p:spPr>
            <a:xfrm>
              <a:off x="4679321" y="1793904"/>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9" name="rc49"/>
            <p:cNvSpPr/>
            <p:nvPr/>
          </p:nvSpPr>
          <p:spPr>
            <a:xfrm>
              <a:off x="4970387" y="1793904"/>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0" name="rc50"/>
            <p:cNvSpPr/>
            <p:nvPr/>
          </p:nvSpPr>
          <p:spPr>
            <a:xfrm>
              <a:off x="5261452" y="1793904"/>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1" name="rc51"/>
            <p:cNvSpPr/>
            <p:nvPr/>
          </p:nvSpPr>
          <p:spPr>
            <a:xfrm>
              <a:off x="5552518" y="1793904"/>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2" name="rc52"/>
            <p:cNvSpPr/>
            <p:nvPr/>
          </p:nvSpPr>
          <p:spPr>
            <a:xfrm>
              <a:off x="7007845" y="3165464"/>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3" name="rc53"/>
            <p:cNvSpPr/>
            <p:nvPr/>
          </p:nvSpPr>
          <p:spPr>
            <a:xfrm>
              <a:off x="7298911" y="3165464"/>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4" name="rc54"/>
            <p:cNvSpPr/>
            <p:nvPr/>
          </p:nvSpPr>
          <p:spPr>
            <a:xfrm>
              <a:off x="7589976" y="3165464"/>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5" name="rc55"/>
            <p:cNvSpPr/>
            <p:nvPr/>
          </p:nvSpPr>
          <p:spPr>
            <a:xfrm>
              <a:off x="7881042" y="3165464"/>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6" name="rc56"/>
            <p:cNvSpPr/>
            <p:nvPr/>
          </p:nvSpPr>
          <p:spPr>
            <a:xfrm>
              <a:off x="8172107" y="3165464"/>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7" name="rc57"/>
            <p:cNvSpPr/>
            <p:nvPr/>
          </p:nvSpPr>
          <p:spPr>
            <a:xfrm>
              <a:off x="8463173" y="3165464"/>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8" name="rc58"/>
            <p:cNvSpPr/>
            <p:nvPr/>
          </p:nvSpPr>
          <p:spPr>
            <a:xfrm>
              <a:off x="8754238" y="3165464"/>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9" name="rc59"/>
            <p:cNvSpPr/>
            <p:nvPr/>
          </p:nvSpPr>
          <p:spPr>
            <a:xfrm>
              <a:off x="2059732" y="3557338"/>
              <a:ext cx="291065" cy="19593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60" name="rc60"/>
            <p:cNvSpPr/>
            <p:nvPr/>
          </p:nvSpPr>
          <p:spPr>
            <a:xfrm>
              <a:off x="2350797" y="3557338"/>
              <a:ext cx="291065" cy="19593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61" name="rc61"/>
            <p:cNvSpPr/>
            <p:nvPr/>
          </p:nvSpPr>
          <p:spPr>
            <a:xfrm>
              <a:off x="2641863" y="3557338"/>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62" name="rc62"/>
            <p:cNvSpPr/>
            <p:nvPr/>
          </p:nvSpPr>
          <p:spPr>
            <a:xfrm>
              <a:off x="2932928" y="3557338"/>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3" name="rc63"/>
            <p:cNvSpPr/>
            <p:nvPr/>
          </p:nvSpPr>
          <p:spPr>
            <a:xfrm>
              <a:off x="3223994" y="3557338"/>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4" name="rc64"/>
            <p:cNvSpPr/>
            <p:nvPr/>
          </p:nvSpPr>
          <p:spPr>
            <a:xfrm>
              <a:off x="3515059" y="3557338"/>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5" name="rc65"/>
            <p:cNvSpPr/>
            <p:nvPr/>
          </p:nvSpPr>
          <p:spPr>
            <a:xfrm>
              <a:off x="3806125" y="3557338"/>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6" name="rc66"/>
            <p:cNvSpPr/>
            <p:nvPr/>
          </p:nvSpPr>
          <p:spPr>
            <a:xfrm>
              <a:off x="4097190" y="3557338"/>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7" name="rc67"/>
            <p:cNvSpPr/>
            <p:nvPr/>
          </p:nvSpPr>
          <p:spPr>
            <a:xfrm>
              <a:off x="4388256" y="3557338"/>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8" name="rc68"/>
            <p:cNvSpPr/>
            <p:nvPr/>
          </p:nvSpPr>
          <p:spPr>
            <a:xfrm>
              <a:off x="4679321" y="3557338"/>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9" name="rc69"/>
            <p:cNvSpPr/>
            <p:nvPr/>
          </p:nvSpPr>
          <p:spPr>
            <a:xfrm>
              <a:off x="4970387" y="3557338"/>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0" name="rc70"/>
            <p:cNvSpPr/>
            <p:nvPr/>
          </p:nvSpPr>
          <p:spPr>
            <a:xfrm>
              <a:off x="5261452" y="3557338"/>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71" name="rc71"/>
            <p:cNvSpPr/>
            <p:nvPr/>
          </p:nvSpPr>
          <p:spPr>
            <a:xfrm>
              <a:off x="5552518" y="3557338"/>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2" name="rc72"/>
            <p:cNvSpPr/>
            <p:nvPr/>
          </p:nvSpPr>
          <p:spPr>
            <a:xfrm>
              <a:off x="5843583" y="3557338"/>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3" name="rc73"/>
            <p:cNvSpPr/>
            <p:nvPr/>
          </p:nvSpPr>
          <p:spPr>
            <a:xfrm>
              <a:off x="6134649" y="3557338"/>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4" name="rc74"/>
            <p:cNvSpPr/>
            <p:nvPr/>
          </p:nvSpPr>
          <p:spPr>
            <a:xfrm>
              <a:off x="6425714" y="3557338"/>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75" name="rc75"/>
            <p:cNvSpPr/>
            <p:nvPr/>
          </p:nvSpPr>
          <p:spPr>
            <a:xfrm>
              <a:off x="6716780" y="3557338"/>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6" name="rc76"/>
            <p:cNvSpPr/>
            <p:nvPr/>
          </p:nvSpPr>
          <p:spPr>
            <a:xfrm>
              <a:off x="7007845" y="3557338"/>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7" name="rc77"/>
            <p:cNvSpPr/>
            <p:nvPr/>
          </p:nvSpPr>
          <p:spPr>
            <a:xfrm>
              <a:off x="2059732" y="5320772"/>
              <a:ext cx="291065" cy="19593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78" name="rc78"/>
            <p:cNvSpPr/>
            <p:nvPr/>
          </p:nvSpPr>
          <p:spPr>
            <a:xfrm>
              <a:off x="2350797" y="5320772"/>
              <a:ext cx="291065" cy="19593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79" name="rc79"/>
            <p:cNvSpPr/>
            <p:nvPr/>
          </p:nvSpPr>
          <p:spPr>
            <a:xfrm>
              <a:off x="2641863" y="5320772"/>
              <a:ext cx="291065" cy="19593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80" name="rc80"/>
            <p:cNvSpPr/>
            <p:nvPr/>
          </p:nvSpPr>
          <p:spPr>
            <a:xfrm>
              <a:off x="2932928" y="5320772"/>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1" name="rc81"/>
            <p:cNvSpPr/>
            <p:nvPr/>
          </p:nvSpPr>
          <p:spPr>
            <a:xfrm>
              <a:off x="3223994" y="5320772"/>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2" name="rc82"/>
            <p:cNvSpPr/>
            <p:nvPr/>
          </p:nvSpPr>
          <p:spPr>
            <a:xfrm>
              <a:off x="3515059" y="5320772"/>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3" name="rc83"/>
            <p:cNvSpPr/>
            <p:nvPr/>
          </p:nvSpPr>
          <p:spPr>
            <a:xfrm>
              <a:off x="3806125" y="5320772"/>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4" name="rc84"/>
            <p:cNvSpPr/>
            <p:nvPr/>
          </p:nvSpPr>
          <p:spPr>
            <a:xfrm>
              <a:off x="4097190" y="5320772"/>
              <a:ext cx="291065" cy="19593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85" name="rc85"/>
            <p:cNvSpPr/>
            <p:nvPr/>
          </p:nvSpPr>
          <p:spPr>
            <a:xfrm>
              <a:off x="4388256" y="5320772"/>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6" name="rc86"/>
            <p:cNvSpPr/>
            <p:nvPr/>
          </p:nvSpPr>
          <p:spPr>
            <a:xfrm>
              <a:off x="4679321" y="5320772"/>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7" name="rc87"/>
            <p:cNvSpPr/>
            <p:nvPr/>
          </p:nvSpPr>
          <p:spPr>
            <a:xfrm>
              <a:off x="4970387" y="5320772"/>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8" name="rc88"/>
            <p:cNvSpPr/>
            <p:nvPr/>
          </p:nvSpPr>
          <p:spPr>
            <a:xfrm>
              <a:off x="5261452" y="5320772"/>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9" name="rc89"/>
            <p:cNvSpPr/>
            <p:nvPr/>
          </p:nvSpPr>
          <p:spPr>
            <a:xfrm>
              <a:off x="5552518" y="5320772"/>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0" name="rc90"/>
            <p:cNvSpPr/>
            <p:nvPr/>
          </p:nvSpPr>
          <p:spPr>
            <a:xfrm>
              <a:off x="5843583" y="5320772"/>
              <a:ext cx="291065" cy="195937"/>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91" name="rc91"/>
            <p:cNvSpPr/>
            <p:nvPr/>
          </p:nvSpPr>
          <p:spPr>
            <a:xfrm>
              <a:off x="6134649" y="5320772"/>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2" name="rc92"/>
            <p:cNvSpPr/>
            <p:nvPr/>
          </p:nvSpPr>
          <p:spPr>
            <a:xfrm>
              <a:off x="6425714" y="5320772"/>
              <a:ext cx="291065" cy="19593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93" name="rc93"/>
            <p:cNvSpPr/>
            <p:nvPr/>
          </p:nvSpPr>
          <p:spPr>
            <a:xfrm>
              <a:off x="6716780" y="5320772"/>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4" name="rc94"/>
            <p:cNvSpPr/>
            <p:nvPr/>
          </p:nvSpPr>
          <p:spPr>
            <a:xfrm>
              <a:off x="7007845" y="5320772"/>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5" name="rc95"/>
            <p:cNvSpPr/>
            <p:nvPr/>
          </p:nvSpPr>
          <p:spPr>
            <a:xfrm>
              <a:off x="7298911" y="5320772"/>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6" name="rc96"/>
            <p:cNvSpPr/>
            <p:nvPr/>
          </p:nvSpPr>
          <p:spPr>
            <a:xfrm>
              <a:off x="7589976" y="5320772"/>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7" name="rc97"/>
            <p:cNvSpPr/>
            <p:nvPr/>
          </p:nvSpPr>
          <p:spPr>
            <a:xfrm>
              <a:off x="7881042" y="5320772"/>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8" name="rc98"/>
            <p:cNvSpPr/>
            <p:nvPr/>
          </p:nvSpPr>
          <p:spPr>
            <a:xfrm>
              <a:off x="8172107" y="5320772"/>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9" name="rc99"/>
            <p:cNvSpPr/>
            <p:nvPr/>
          </p:nvSpPr>
          <p:spPr>
            <a:xfrm>
              <a:off x="8463173" y="5320772"/>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0" name="rc100"/>
            <p:cNvSpPr/>
            <p:nvPr/>
          </p:nvSpPr>
          <p:spPr>
            <a:xfrm>
              <a:off x="8754238" y="5320772"/>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1" name="rc101"/>
            <p:cNvSpPr/>
            <p:nvPr/>
          </p:nvSpPr>
          <p:spPr>
            <a:xfrm>
              <a:off x="2059732" y="3165464"/>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2" name="rc102"/>
            <p:cNvSpPr/>
            <p:nvPr/>
          </p:nvSpPr>
          <p:spPr>
            <a:xfrm>
              <a:off x="2350797" y="3165464"/>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3" name="rc103"/>
            <p:cNvSpPr/>
            <p:nvPr/>
          </p:nvSpPr>
          <p:spPr>
            <a:xfrm>
              <a:off x="2641863" y="3165464"/>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4" name="rc104"/>
            <p:cNvSpPr/>
            <p:nvPr/>
          </p:nvSpPr>
          <p:spPr>
            <a:xfrm>
              <a:off x="2932928" y="3165464"/>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5" name="rc105"/>
            <p:cNvSpPr/>
            <p:nvPr/>
          </p:nvSpPr>
          <p:spPr>
            <a:xfrm>
              <a:off x="3223994" y="3165464"/>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6" name="rc106"/>
            <p:cNvSpPr/>
            <p:nvPr/>
          </p:nvSpPr>
          <p:spPr>
            <a:xfrm>
              <a:off x="3515059" y="3165464"/>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7" name="rc107"/>
            <p:cNvSpPr/>
            <p:nvPr/>
          </p:nvSpPr>
          <p:spPr>
            <a:xfrm>
              <a:off x="3806125" y="3165464"/>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8" name="rc108"/>
            <p:cNvSpPr/>
            <p:nvPr/>
          </p:nvSpPr>
          <p:spPr>
            <a:xfrm>
              <a:off x="4097190" y="3165464"/>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9" name="rc109"/>
            <p:cNvSpPr/>
            <p:nvPr/>
          </p:nvSpPr>
          <p:spPr>
            <a:xfrm>
              <a:off x="4388256" y="3165464"/>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0" name="rc110"/>
            <p:cNvSpPr/>
            <p:nvPr/>
          </p:nvSpPr>
          <p:spPr>
            <a:xfrm>
              <a:off x="4679321" y="3165464"/>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11" name="rc111"/>
            <p:cNvSpPr/>
            <p:nvPr/>
          </p:nvSpPr>
          <p:spPr>
            <a:xfrm>
              <a:off x="4970387" y="3165464"/>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2" name="rc112"/>
            <p:cNvSpPr/>
            <p:nvPr/>
          </p:nvSpPr>
          <p:spPr>
            <a:xfrm>
              <a:off x="5261452" y="3165464"/>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3" name="rc113"/>
            <p:cNvSpPr/>
            <p:nvPr/>
          </p:nvSpPr>
          <p:spPr>
            <a:xfrm>
              <a:off x="5552518" y="3165464"/>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14" name="rc114"/>
            <p:cNvSpPr/>
            <p:nvPr/>
          </p:nvSpPr>
          <p:spPr>
            <a:xfrm>
              <a:off x="5843583" y="3165464"/>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5" name="rc115"/>
            <p:cNvSpPr/>
            <p:nvPr/>
          </p:nvSpPr>
          <p:spPr>
            <a:xfrm>
              <a:off x="6134649" y="3165464"/>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6" name="rc116"/>
            <p:cNvSpPr/>
            <p:nvPr/>
          </p:nvSpPr>
          <p:spPr>
            <a:xfrm>
              <a:off x="6425714" y="3165464"/>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7" name="rc117"/>
            <p:cNvSpPr/>
            <p:nvPr/>
          </p:nvSpPr>
          <p:spPr>
            <a:xfrm>
              <a:off x="6716780" y="3165464"/>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18" name="rc118"/>
            <p:cNvSpPr/>
            <p:nvPr/>
          </p:nvSpPr>
          <p:spPr>
            <a:xfrm>
              <a:off x="2059732" y="2773589"/>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9" name="rc119"/>
            <p:cNvSpPr/>
            <p:nvPr/>
          </p:nvSpPr>
          <p:spPr>
            <a:xfrm>
              <a:off x="2350797" y="2773589"/>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0" name="rc120"/>
            <p:cNvSpPr/>
            <p:nvPr/>
          </p:nvSpPr>
          <p:spPr>
            <a:xfrm>
              <a:off x="2641863" y="2773589"/>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1" name="rc121"/>
            <p:cNvSpPr/>
            <p:nvPr/>
          </p:nvSpPr>
          <p:spPr>
            <a:xfrm>
              <a:off x="2932928" y="2773589"/>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2" name="rc122"/>
            <p:cNvSpPr/>
            <p:nvPr/>
          </p:nvSpPr>
          <p:spPr>
            <a:xfrm>
              <a:off x="3223994" y="2773589"/>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3" name="rc123"/>
            <p:cNvSpPr/>
            <p:nvPr/>
          </p:nvSpPr>
          <p:spPr>
            <a:xfrm>
              <a:off x="3515059" y="2773589"/>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4" name="rc124"/>
            <p:cNvSpPr/>
            <p:nvPr/>
          </p:nvSpPr>
          <p:spPr>
            <a:xfrm>
              <a:off x="3806125" y="2773589"/>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25" name="rc125"/>
            <p:cNvSpPr/>
            <p:nvPr/>
          </p:nvSpPr>
          <p:spPr>
            <a:xfrm>
              <a:off x="4097190" y="2773589"/>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26" name="rc126"/>
            <p:cNvSpPr/>
            <p:nvPr/>
          </p:nvSpPr>
          <p:spPr>
            <a:xfrm>
              <a:off x="4388256" y="2773589"/>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27" name="rc127"/>
            <p:cNvSpPr/>
            <p:nvPr/>
          </p:nvSpPr>
          <p:spPr>
            <a:xfrm>
              <a:off x="4679321" y="2773589"/>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8" name="rc128"/>
            <p:cNvSpPr/>
            <p:nvPr/>
          </p:nvSpPr>
          <p:spPr>
            <a:xfrm>
              <a:off x="4970387" y="2773589"/>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29" name="rc129"/>
            <p:cNvSpPr/>
            <p:nvPr/>
          </p:nvSpPr>
          <p:spPr>
            <a:xfrm>
              <a:off x="5261452" y="2773589"/>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30" name="rc130"/>
            <p:cNvSpPr/>
            <p:nvPr/>
          </p:nvSpPr>
          <p:spPr>
            <a:xfrm>
              <a:off x="5552518" y="2773589"/>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1" name="rc131"/>
            <p:cNvSpPr/>
            <p:nvPr/>
          </p:nvSpPr>
          <p:spPr>
            <a:xfrm>
              <a:off x="5843583" y="2773589"/>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2" name="rc132"/>
            <p:cNvSpPr/>
            <p:nvPr/>
          </p:nvSpPr>
          <p:spPr>
            <a:xfrm>
              <a:off x="6134649" y="2773589"/>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3" name="rc133"/>
            <p:cNvSpPr/>
            <p:nvPr/>
          </p:nvSpPr>
          <p:spPr>
            <a:xfrm>
              <a:off x="6425714" y="2773589"/>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4" name="rc134"/>
            <p:cNvSpPr/>
            <p:nvPr/>
          </p:nvSpPr>
          <p:spPr>
            <a:xfrm>
              <a:off x="6716780" y="2773589"/>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5" name="rc135"/>
            <p:cNvSpPr/>
            <p:nvPr/>
          </p:nvSpPr>
          <p:spPr>
            <a:xfrm>
              <a:off x="7007845" y="2773589"/>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6" name="rc136"/>
            <p:cNvSpPr/>
            <p:nvPr/>
          </p:nvSpPr>
          <p:spPr>
            <a:xfrm>
              <a:off x="7298911" y="2773589"/>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7" name="rc137"/>
            <p:cNvSpPr/>
            <p:nvPr/>
          </p:nvSpPr>
          <p:spPr>
            <a:xfrm>
              <a:off x="7589976" y="2773589"/>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8" name="rc138"/>
            <p:cNvSpPr/>
            <p:nvPr/>
          </p:nvSpPr>
          <p:spPr>
            <a:xfrm>
              <a:off x="7881042" y="2773589"/>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9" name="rc139"/>
            <p:cNvSpPr/>
            <p:nvPr/>
          </p:nvSpPr>
          <p:spPr>
            <a:xfrm>
              <a:off x="8172107" y="2773589"/>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0" name="rc140"/>
            <p:cNvSpPr/>
            <p:nvPr/>
          </p:nvSpPr>
          <p:spPr>
            <a:xfrm>
              <a:off x="8463173" y="2773589"/>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1" name="rc141"/>
            <p:cNvSpPr/>
            <p:nvPr/>
          </p:nvSpPr>
          <p:spPr>
            <a:xfrm>
              <a:off x="8754238" y="2773589"/>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2" name="rc142"/>
            <p:cNvSpPr/>
            <p:nvPr/>
          </p:nvSpPr>
          <p:spPr>
            <a:xfrm>
              <a:off x="2059732" y="4537023"/>
              <a:ext cx="291065" cy="19593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43" name="rc143"/>
            <p:cNvSpPr/>
            <p:nvPr/>
          </p:nvSpPr>
          <p:spPr>
            <a:xfrm>
              <a:off x="2350797" y="4537023"/>
              <a:ext cx="291065" cy="19593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44" name="rc144"/>
            <p:cNvSpPr/>
            <p:nvPr/>
          </p:nvSpPr>
          <p:spPr>
            <a:xfrm>
              <a:off x="2641863" y="4537023"/>
              <a:ext cx="291065" cy="19593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45" name="rc145"/>
            <p:cNvSpPr/>
            <p:nvPr/>
          </p:nvSpPr>
          <p:spPr>
            <a:xfrm>
              <a:off x="2932928" y="4537023"/>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46" name="rc146"/>
            <p:cNvSpPr/>
            <p:nvPr/>
          </p:nvSpPr>
          <p:spPr>
            <a:xfrm>
              <a:off x="3223994" y="4537023"/>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7" name="rc147"/>
            <p:cNvSpPr/>
            <p:nvPr/>
          </p:nvSpPr>
          <p:spPr>
            <a:xfrm>
              <a:off x="3515059" y="4537023"/>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8" name="rc148"/>
            <p:cNvSpPr/>
            <p:nvPr/>
          </p:nvSpPr>
          <p:spPr>
            <a:xfrm>
              <a:off x="3806125" y="4537023"/>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9" name="rc149"/>
            <p:cNvSpPr/>
            <p:nvPr/>
          </p:nvSpPr>
          <p:spPr>
            <a:xfrm>
              <a:off x="4097190" y="4537023"/>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0" name="rc150"/>
            <p:cNvSpPr/>
            <p:nvPr/>
          </p:nvSpPr>
          <p:spPr>
            <a:xfrm>
              <a:off x="4388256" y="4537023"/>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1" name="rc151"/>
            <p:cNvSpPr/>
            <p:nvPr/>
          </p:nvSpPr>
          <p:spPr>
            <a:xfrm>
              <a:off x="4679321" y="4537023"/>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2" name="rc152"/>
            <p:cNvSpPr/>
            <p:nvPr/>
          </p:nvSpPr>
          <p:spPr>
            <a:xfrm>
              <a:off x="4970387" y="4537023"/>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3" name="rc153"/>
            <p:cNvSpPr/>
            <p:nvPr/>
          </p:nvSpPr>
          <p:spPr>
            <a:xfrm>
              <a:off x="5261452" y="4537023"/>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4" name="rc154"/>
            <p:cNvSpPr/>
            <p:nvPr/>
          </p:nvSpPr>
          <p:spPr>
            <a:xfrm>
              <a:off x="5552518" y="4537023"/>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5" name="rc155"/>
            <p:cNvSpPr/>
            <p:nvPr/>
          </p:nvSpPr>
          <p:spPr>
            <a:xfrm>
              <a:off x="5843583" y="4537023"/>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6" name="rc156"/>
            <p:cNvSpPr/>
            <p:nvPr/>
          </p:nvSpPr>
          <p:spPr>
            <a:xfrm>
              <a:off x="6134649" y="4537023"/>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7" name="rc157"/>
            <p:cNvSpPr/>
            <p:nvPr/>
          </p:nvSpPr>
          <p:spPr>
            <a:xfrm>
              <a:off x="6425714" y="4537023"/>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8" name="rc158"/>
            <p:cNvSpPr/>
            <p:nvPr/>
          </p:nvSpPr>
          <p:spPr>
            <a:xfrm>
              <a:off x="6716780" y="4537023"/>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9" name="rc159"/>
            <p:cNvSpPr/>
            <p:nvPr/>
          </p:nvSpPr>
          <p:spPr>
            <a:xfrm>
              <a:off x="7007845" y="4537023"/>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0" name="rc160"/>
            <p:cNvSpPr/>
            <p:nvPr/>
          </p:nvSpPr>
          <p:spPr>
            <a:xfrm>
              <a:off x="7298911" y="4537023"/>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1" name="rc161"/>
            <p:cNvSpPr/>
            <p:nvPr/>
          </p:nvSpPr>
          <p:spPr>
            <a:xfrm>
              <a:off x="7589976" y="4537023"/>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2" name="rc162"/>
            <p:cNvSpPr/>
            <p:nvPr/>
          </p:nvSpPr>
          <p:spPr>
            <a:xfrm>
              <a:off x="7881042" y="4537023"/>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3" name="rc163"/>
            <p:cNvSpPr/>
            <p:nvPr/>
          </p:nvSpPr>
          <p:spPr>
            <a:xfrm>
              <a:off x="8172107" y="4537023"/>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4" name="rc164"/>
            <p:cNvSpPr/>
            <p:nvPr/>
          </p:nvSpPr>
          <p:spPr>
            <a:xfrm>
              <a:off x="8463173" y="4537023"/>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5" name="rc165"/>
            <p:cNvSpPr/>
            <p:nvPr/>
          </p:nvSpPr>
          <p:spPr>
            <a:xfrm>
              <a:off x="8754238" y="4537023"/>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6" name="rc166"/>
            <p:cNvSpPr/>
            <p:nvPr/>
          </p:nvSpPr>
          <p:spPr>
            <a:xfrm>
              <a:off x="7298911" y="3557338"/>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7" name="rc167"/>
            <p:cNvSpPr/>
            <p:nvPr/>
          </p:nvSpPr>
          <p:spPr>
            <a:xfrm>
              <a:off x="7589976" y="3557338"/>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8" name="rc168"/>
            <p:cNvSpPr/>
            <p:nvPr/>
          </p:nvSpPr>
          <p:spPr>
            <a:xfrm>
              <a:off x="7881042" y="3557338"/>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9" name="rc169"/>
            <p:cNvSpPr/>
            <p:nvPr/>
          </p:nvSpPr>
          <p:spPr>
            <a:xfrm>
              <a:off x="8172107" y="3557338"/>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0" name="rc170"/>
            <p:cNvSpPr/>
            <p:nvPr/>
          </p:nvSpPr>
          <p:spPr>
            <a:xfrm>
              <a:off x="8463173" y="3557338"/>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1" name="rc171"/>
            <p:cNvSpPr/>
            <p:nvPr/>
          </p:nvSpPr>
          <p:spPr>
            <a:xfrm>
              <a:off x="8754238" y="3557338"/>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2" name="rc172"/>
            <p:cNvSpPr/>
            <p:nvPr/>
          </p:nvSpPr>
          <p:spPr>
            <a:xfrm>
              <a:off x="2059732" y="1206093"/>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3" name="rc173"/>
            <p:cNvSpPr/>
            <p:nvPr/>
          </p:nvSpPr>
          <p:spPr>
            <a:xfrm>
              <a:off x="2350797" y="1206093"/>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4" name="rc174"/>
            <p:cNvSpPr/>
            <p:nvPr/>
          </p:nvSpPr>
          <p:spPr>
            <a:xfrm>
              <a:off x="2641863" y="1206093"/>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75" name="rc175"/>
            <p:cNvSpPr/>
            <p:nvPr/>
          </p:nvSpPr>
          <p:spPr>
            <a:xfrm>
              <a:off x="2932928" y="1206093"/>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76" name="rc176"/>
            <p:cNvSpPr/>
            <p:nvPr/>
          </p:nvSpPr>
          <p:spPr>
            <a:xfrm>
              <a:off x="3223994" y="1206093"/>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7" name="rc177"/>
            <p:cNvSpPr/>
            <p:nvPr/>
          </p:nvSpPr>
          <p:spPr>
            <a:xfrm>
              <a:off x="3515059" y="1206093"/>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8" name="rc178"/>
            <p:cNvSpPr/>
            <p:nvPr/>
          </p:nvSpPr>
          <p:spPr>
            <a:xfrm>
              <a:off x="3806125" y="1206093"/>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9" name="rc179"/>
            <p:cNvSpPr/>
            <p:nvPr/>
          </p:nvSpPr>
          <p:spPr>
            <a:xfrm>
              <a:off x="4097190" y="1206093"/>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0" name="rc180"/>
            <p:cNvSpPr/>
            <p:nvPr/>
          </p:nvSpPr>
          <p:spPr>
            <a:xfrm>
              <a:off x="4388256" y="1206093"/>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1" name="rc181"/>
            <p:cNvSpPr/>
            <p:nvPr/>
          </p:nvSpPr>
          <p:spPr>
            <a:xfrm>
              <a:off x="4679321" y="1206093"/>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2" name="rc182"/>
            <p:cNvSpPr/>
            <p:nvPr/>
          </p:nvSpPr>
          <p:spPr>
            <a:xfrm>
              <a:off x="4970387" y="1206093"/>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3" name="rc183"/>
            <p:cNvSpPr/>
            <p:nvPr/>
          </p:nvSpPr>
          <p:spPr>
            <a:xfrm>
              <a:off x="5261452" y="1206093"/>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84" name="rc184"/>
            <p:cNvSpPr/>
            <p:nvPr/>
          </p:nvSpPr>
          <p:spPr>
            <a:xfrm>
              <a:off x="5552518" y="1206093"/>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5" name="rc185"/>
            <p:cNvSpPr/>
            <p:nvPr/>
          </p:nvSpPr>
          <p:spPr>
            <a:xfrm>
              <a:off x="5843583" y="1206093"/>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86" name="rc186"/>
            <p:cNvSpPr/>
            <p:nvPr/>
          </p:nvSpPr>
          <p:spPr>
            <a:xfrm>
              <a:off x="6134649" y="1206093"/>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7" name="rc187"/>
            <p:cNvSpPr/>
            <p:nvPr/>
          </p:nvSpPr>
          <p:spPr>
            <a:xfrm>
              <a:off x="6425714" y="1206093"/>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88" name="rc188"/>
            <p:cNvSpPr/>
            <p:nvPr/>
          </p:nvSpPr>
          <p:spPr>
            <a:xfrm>
              <a:off x="6716780" y="1206093"/>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9" name="rc189"/>
            <p:cNvSpPr/>
            <p:nvPr/>
          </p:nvSpPr>
          <p:spPr>
            <a:xfrm>
              <a:off x="7007845" y="1206093"/>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0" name="rc190"/>
            <p:cNvSpPr/>
            <p:nvPr/>
          </p:nvSpPr>
          <p:spPr>
            <a:xfrm>
              <a:off x="7298911" y="1206093"/>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1" name="rc191"/>
            <p:cNvSpPr/>
            <p:nvPr/>
          </p:nvSpPr>
          <p:spPr>
            <a:xfrm>
              <a:off x="7589976" y="1206093"/>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2" name="rc192"/>
            <p:cNvSpPr/>
            <p:nvPr/>
          </p:nvSpPr>
          <p:spPr>
            <a:xfrm>
              <a:off x="7881042" y="1206093"/>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3" name="rc193"/>
            <p:cNvSpPr/>
            <p:nvPr/>
          </p:nvSpPr>
          <p:spPr>
            <a:xfrm>
              <a:off x="8172107" y="1206093"/>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4" name="rc194"/>
            <p:cNvSpPr/>
            <p:nvPr/>
          </p:nvSpPr>
          <p:spPr>
            <a:xfrm>
              <a:off x="8463173" y="1206093"/>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5" name="rc195"/>
            <p:cNvSpPr/>
            <p:nvPr/>
          </p:nvSpPr>
          <p:spPr>
            <a:xfrm>
              <a:off x="8754238" y="1206093"/>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6" name="rc196"/>
            <p:cNvSpPr/>
            <p:nvPr/>
          </p:nvSpPr>
          <p:spPr>
            <a:xfrm>
              <a:off x="5552518" y="1402030"/>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7" name="rc197"/>
            <p:cNvSpPr/>
            <p:nvPr/>
          </p:nvSpPr>
          <p:spPr>
            <a:xfrm>
              <a:off x="5843583" y="1402030"/>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6134649" y="1402030"/>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9" name="rc199"/>
            <p:cNvSpPr/>
            <p:nvPr/>
          </p:nvSpPr>
          <p:spPr>
            <a:xfrm>
              <a:off x="6425714" y="1402030"/>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6716780" y="1402030"/>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1" name="rc201"/>
            <p:cNvSpPr/>
            <p:nvPr/>
          </p:nvSpPr>
          <p:spPr>
            <a:xfrm>
              <a:off x="7007845" y="1402030"/>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02" name="rc202"/>
            <p:cNvSpPr/>
            <p:nvPr/>
          </p:nvSpPr>
          <p:spPr>
            <a:xfrm>
              <a:off x="7298911" y="1402030"/>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03" name="rc203"/>
            <p:cNvSpPr/>
            <p:nvPr/>
          </p:nvSpPr>
          <p:spPr>
            <a:xfrm>
              <a:off x="7589976" y="1402030"/>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04" name="rc204"/>
            <p:cNvSpPr/>
            <p:nvPr/>
          </p:nvSpPr>
          <p:spPr>
            <a:xfrm>
              <a:off x="7881042" y="1402030"/>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05" name="rc205"/>
            <p:cNvSpPr/>
            <p:nvPr/>
          </p:nvSpPr>
          <p:spPr>
            <a:xfrm>
              <a:off x="8172107" y="1402030"/>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06" name="rc206"/>
            <p:cNvSpPr/>
            <p:nvPr/>
          </p:nvSpPr>
          <p:spPr>
            <a:xfrm>
              <a:off x="8463173" y="1402030"/>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7" name="rc207"/>
            <p:cNvSpPr/>
            <p:nvPr/>
          </p:nvSpPr>
          <p:spPr>
            <a:xfrm>
              <a:off x="8754238" y="1402030"/>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08" name="rc208"/>
            <p:cNvSpPr/>
            <p:nvPr/>
          </p:nvSpPr>
          <p:spPr>
            <a:xfrm>
              <a:off x="2059732" y="4145149"/>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9" name="rc209"/>
            <p:cNvSpPr/>
            <p:nvPr/>
          </p:nvSpPr>
          <p:spPr>
            <a:xfrm>
              <a:off x="2350797" y="4145149"/>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0" name="rc210"/>
            <p:cNvSpPr/>
            <p:nvPr/>
          </p:nvSpPr>
          <p:spPr>
            <a:xfrm>
              <a:off x="2641863" y="4145149"/>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1" name="rc211"/>
            <p:cNvSpPr/>
            <p:nvPr/>
          </p:nvSpPr>
          <p:spPr>
            <a:xfrm>
              <a:off x="2932928" y="4145149"/>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2" name="rc212"/>
            <p:cNvSpPr/>
            <p:nvPr/>
          </p:nvSpPr>
          <p:spPr>
            <a:xfrm>
              <a:off x="3223994" y="4145149"/>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3" name="rc213"/>
            <p:cNvSpPr/>
            <p:nvPr/>
          </p:nvSpPr>
          <p:spPr>
            <a:xfrm>
              <a:off x="3515059" y="4145149"/>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4" name="rc214"/>
            <p:cNvSpPr/>
            <p:nvPr/>
          </p:nvSpPr>
          <p:spPr>
            <a:xfrm>
              <a:off x="3806125" y="4145149"/>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5" name="rc215"/>
            <p:cNvSpPr/>
            <p:nvPr/>
          </p:nvSpPr>
          <p:spPr>
            <a:xfrm>
              <a:off x="4097190" y="4145149"/>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6" name="rc216"/>
            <p:cNvSpPr/>
            <p:nvPr/>
          </p:nvSpPr>
          <p:spPr>
            <a:xfrm>
              <a:off x="4388256" y="4145149"/>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17" name="rc217"/>
            <p:cNvSpPr/>
            <p:nvPr/>
          </p:nvSpPr>
          <p:spPr>
            <a:xfrm>
              <a:off x="4679321" y="4145149"/>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8" name="rc218"/>
            <p:cNvSpPr/>
            <p:nvPr/>
          </p:nvSpPr>
          <p:spPr>
            <a:xfrm>
              <a:off x="4970387" y="4145149"/>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9" name="rc219"/>
            <p:cNvSpPr/>
            <p:nvPr/>
          </p:nvSpPr>
          <p:spPr>
            <a:xfrm>
              <a:off x="5261452" y="4145149"/>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0" name="rc220"/>
            <p:cNvSpPr/>
            <p:nvPr/>
          </p:nvSpPr>
          <p:spPr>
            <a:xfrm>
              <a:off x="5552518" y="4145149"/>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21" name="rc221"/>
            <p:cNvSpPr/>
            <p:nvPr/>
          </p:nvSpPr>
          <p:spPr>
            <a:xfrm>
              <a:off x="5843583" y="4145149"/>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2" name="rc222"/>
            <p:cNvSpPr/>
            <p:nvPr/>
          </p:nvSpPr>
          <p:spPr>
            <a:xfrm>
              <a:off x="6134649" y="4145149"/>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3" name="rc223"/>
            <p:cNvSpPr/>
            <p:nvPr/>
          </p:nvSpPr>
          <p:spPr>
            <a:xfrm>
              <a:off x="6425714" y="4145149"/>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24" name="rc224"/>
            <p:cNvSpPr/>
            <p:nvPr/>
          </p:nvSpPr>
          <p:spPr>
            <a:xfrm>
              <a:off x="6716780" y="4145149"/>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5" name="rc225"/>
            <p:cNvSpPr/>
            <p:nvPr/>
          </p:nvSpPr>
          <p:spPr>
            <a:xfrm>
              <a:off x="7007845" y="4145149"/>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6" name="rc226"/>
            <p:cNvSpPr/>
            <p:nvPr/>
          </p:nvSpPr>
          <p:spPr>
            <a:xfrm>
              <a:off x="7298911" y="4145149"/>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7" name="rc227"/>
            <p:cNvSpPr/>
            <p:nvPr/>
          </p:nvSpPr>
          <p:spPr>
            <a:xfrm>
              <a:off x="7589976" y="4145149"/>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8" name="rc228"/>
            <p:cNvSpPr/>
            <p:nvPr/>
          </p:nvSpPr>
          <p:spPr>
            <a:xfrm>
              <a:off x="7881042" y="4145149"/>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9" name="rc229"/>
            <p:cNvSpPr/>
            <p:nvPr/>
          </p:nvSpPr>
          <p:spPr>
            <a:xfrm>
              <a:off x="8172107" y="4145149"/>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0" name="rc230"/>
            <p:cNvSpPr/>
            <p:nvPr/>
          </p:nvSpPr>
          <p:spPr>
            <a:xfrm>
              <a:off x="8463173" y="4145149"/>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1" name="rc231"/>
            <p:cNvSpPr/>
            <p:nvPr/>
          </p:nvSpPr>
          <p:spPr>
            <a:xfrm>
              <a:off x="8754238" y="4145149"/>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2" name="rc232"/>
            <p:cNvSpPr/>
            <p:nvPr/>
          </p:nvSpPr>
          <p:spPr>
            <a:xfrm>
              <a:off x="2059732" y="1597967"/>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33" name="rc233"/>
            <p:cNvSpPr/>
            <p:nvPr/>
          </p:nvSpPr>
          <p:spPr>
            <a:xfrm>
              <a:off x="2350797" y="1597967"/>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4" name="rc234"/>
            <p:cNvSpPr/>
            <p:nvPr/>
          </p:nvSpPr>
          <p:spPr>
            <a:xfrm>
              <a:off x="2641863" y="1597967"/>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5" name="rc235"/>
            <p:cNvSpPr/>
            <p:nvPr/>
          </p:nvSpPr>
          <p:spPr>
            <a:xfrm>
              <a:off x="2932928" y="1597967"/>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6" name="rc236"/>
            <p:cNvSpPr/>
            <p:nvPr/>
          </p:nvSpPr>
          <p:spPr>
            <a:xfrm>
              <a:off x="3223994" y="1597967"/>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7" name="rc237"/>
            <p:cNvSpPr/>
            <p:nvPr/>
          </p:nvSpPr>
          <p:spPr>
            <a:xfrm>
              <a:off x="3515059" y="1597967"/>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38" name="rc238"/>
            <p:cNvSpPr/>
            <p:nvPr/>
          </p:nvSpPr>
          <p:spPr>
            <a:xfrm>
              <a:off x="3806125" y="1597967"/>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39" name="rc239"/>
            <p:cNvSpPr/>
            <p:nvPr/>
          </p:nvSpPr>
          <p:spPr>
            <a:xfrm>
              <a:off x="4097190" y="1597967"/>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0" name="rc240"/>
            <p:cNvSpPr/>
            <p:nvPr/>
          </p:nvSpPr>
          <p:spPr>
            <a:xfrm>
              <a:off x="4388256" y="1597967"/>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1" name="rc241"/>
            <p:cNvSpPr/>
            <p:nvPr/>
          </p:nvSpPr>
          <p:spPr>
            <a:xfrm>
              <a:off x="4679321" y="1597967"/>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2" name="rc242"/>
            <p:cNvSpPr/>
            <p:nvPr/>
          </p:nvSpPr>
          <p:spPr>
            <a:xfrm>
              <a:off x="4970387" y="1597967"/>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3" name="rc243"/>
            <p:cNvSpPr/>
            <p:nvPr/>
          </p:nvSpPr>
          <p:spPr>
            <a:xfrm>
              <a:off x="5261452" y="1597967"/>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44" name="rc244"/>
            <p:cNvSpPr/>
            <p:nvPr/>
          </p:nvSpPr>
          <p:spPr>
            <a:xfrm>
              <a:off x="5552518" y="1597967"/>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45" name="rc245"/>
            <p:cNvSpPr/>
            <p:nvPr/>
          </p:nvSpPr>
          <p:spPr>
            <a:xfrm>
              <a:off x="5843583" y="1597967"/>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46" name="rc246"/>
            <p:cNvSpPr/>
            <p:nvPr/>
          </p:nvSpPr>
          <p:spPr>
            <a:xfrm>
              <a:off x="6134649" y="1597967"/>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7" name="rc247"/>
            <p:cNvSpPr/>
            <p:nvPr/>
          </p:nvSpPr>
          <p:spPr>
            <a:xfrm>
              <a:off x="6425714" y="1597967"/>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48" name="rc248"/>
            <p:cNvSpPr/>
            <p:nvPr/>
          </p:nvSpPr>
          <p:spPr>
            <a:xfrm>
              <a:off x="6716780" y="1597967"/>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9" name="rc249"/>
            <p:cNvSpPr/>
            <p:nvPr/>
          </p:nvSpPr>
          <p:spPr>
            <a:xfrm>
              <a:off x="7007845" y="1597967"/>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0" name="rc250"/>
            <p:cNvSpPr/>
            <p:nvPr/>
          </p:nvSpPr>
          <p:spPr>
            <a:xfrm>
              <a:off x="7298911" y="1597967"/>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1" name="rc251"/>
            <p:cNvSpPr/>
            <p:nvPr/>
          </p:nvSpPr>
          <p:spPr>
            <a:xfrm>
              <a:off x="7589976" y="1597967"/>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2" name="rc252"/>
            <p:cNvSpPr/>
            <p:nvPr/>
          </p:nvSpPr>
          <p:spPr>
            <a:xfrm>
              <a:off x="7881042" y="1597967"/>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3" name="rc253"/>
            <p:cNvSpPr/>
            <p:nvPr/>
          </p:nvSpPr>
          <p:spPr>
            <a:xfrm>
              <a:off x="8172107" y="1597967"/>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4" name="rc254"/>
            <p:cNvSpPr/>
            <p:nvPr/>
          </p:nvSpPr>
          <p:spPr>
            <a:xfrm>
              <a:off x="8463173" y="1597967"/>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5" name="rc255"/>
            <p:cNvSpPr/>
            <p:nvPr/>
          </p:nvSpPr>
          <p:spPr>
            <a:xfrm>
              <a:off x="8754238" y="1597967"/>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56" name="rc256"/>
            <p:cNvSpPr/>
            <p:nvPr/>
          </p:nvSpPr>
          <p:spPr>
            <a:xfrm>
              <a:off x="2059732" y="4732960"/>
              <a:ext cx="291065" cy="19593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57" name="rc257"/>
            <p:cNvSpPr/>
            <p:nvPr/>
          </p:nvSpPr>
          <p:spPr>
            <a:xfrm>
              <a:off x="2350797" y="4732960"/>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8" name="rc258"/>
            <p:cNvSpPr/>
            <p:nvPr/>
          </p:nvSpPr>
          <p:spPr>
            <a:xfrm>
              <a:off x="2641863" y="4732960"/>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9" name="rc259"/>
            <p:cNvSpPr/>
            <p:nvPr/>
          </p:nvSpPr>
          <p:spPr>
            <a:xfrm>
              <a:off x="2932928" y="4732960"/>
              <a:ext cx="291065" cy="19593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0" name="rc260"/>
            <p:cNvSpPr/>
            <p:nvPr/>
          </p:nvSpPr>
          <p:spPr>
            <a:xfrm>
              <a:off x="3223994" y="4732960"/>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1" name="rc261"/>
            <p:cNvSpPr/>
            <p:nvPr/>
          </p:nvSpPr>
          <p:spPr>
            <a:xfrm>
              <a:off x="3515059" y="4732960"/>
              <a:ext cx="291065" cy="19593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62" name="rc262"/>
            <p:cNvSpPr/>
            <p:nvPr/>
          </p:nvSpPr>
          <p:spPr>
            <a:xfrm>
              <a:off x="3806125" y="4732960"/>
              <a:ext cx="291065" cy="19593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3" name="rc263"/>
            <p:cNvSpPr/>
            <p:nvPr/>
          </p:nvSpPr>
          <p:spPr>
            <a:xfrm>
              <a:off x="4097190" y="4732960"/>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64" name="rc264"/>
            <p:cNvSpPr/>
            <p:nvPr/>
          </p:nvSpPr>
          <p:spPr>
            <a:xfrm>
              <a:off x="4388256" y="4732960"/>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5" name="rc265"/>
            <p:cNvSpPr/>
            <p:nvPr/>
          </p:nvSpPr>
          <p:spPr>
            <a:xfrm>
              <a:off x="4679321" y="4732960"/>
              <a:ext cx="291065" cy="19593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6" name="rc266"/>
            <p:cNvSpPr/>
            <p:nvPr/>
          </p:nvSpPr>
          <p:spPr>
            <a:xfrm>
              <a:off x="4970387" y="4732960"/>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7" name="rc267"/>
            <p:cNvSpPr/>
            <p:nvPr/>
          </p:nvSpPr>
          <p:spPr>
            <a:xfrm>
              <a:off x="5261452" y="4732960"/>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68" name="rc268"/>
            <p:cNvSpPr/>
            <p:nvPr/>
          </p:nvSpPr>
          <p:spPr>
            <a:xfrm>
              <a:off x="5552518" y="4732960"/>
              <a:ext cx="291065" cy="19593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9" name="rc269"/>
            <p:cNvSpPr/>
            <p:nvPr/>
          </p:nvSpPr>
          <p:spPr>
            <a:xfrm>
              <a:off x="5843583" y="4732960"/>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0" name="rc270"/>
            <p:cNvSpPr/>
            <p:nvPr/>
          </p:nvSpPr>
          <p:spPr>
            <a:xfrm>
              <a:off x="6134649" y="4732960"/>
              <a:ext cx="291065" cy="19593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71" name="rc271"/>
            <p:cNvSpPr/>
            <p:nvPr/>
          </p:nvSpPr>
          <p:spPr>
            <a:xfrm>
              <a:off x="6425714"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2" name="rc272"/>
            <p:cNvSpPr/>
            <p:nvPr/>
          </p:nvSpPr>
          <p:spPr>
            <a:xfrm>
              <a:off x="6716780"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3" name="rc273"/>
            <p:cNvSpPr/>
            <p:nvPr/>
          </p:nvSpPr>
          <p:spPr>
            <a:xfrm>
              <a:off x="7007845"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4" name="rc274"/>
            <p:cNvSpPr/>
            <p:nvPr/>
          </p:nvSpPr>
          <p:spPr>
            <a:xfrm>
              <a:off x="7298911"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5" name="rc275"/>
            <p:cNvSpPr/>
            <p:nvPr/>
          </p:nvSpPr>
          <p:spPr>
            <a:xfrm>
              <a:off x="7589976"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6" name="rc276"/>
            <p:cNvSpPr/>
            <p:nvPr/>
          </p:nvSpPr>
          <p:spPr>
            <a:xfrm>
              <a:off x="7881042"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7" name="rc277"/>
            <p:cNvSpPr/>
            <p:nvPr/>
          </p:nvSpPr>
          <p:spPr>
            <a:xfrm>
              <a:off x="8172107"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8" name="rc278"/>
            <p:cNvSpPr/>
            <p:nvPr/>
          </p:nvSpPr>
          <p:spPr>
            <a:xfrm>
              <a:off x="8463173"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9" name="rc279"/>
            <p:cNvSpPr/>
            <p:nvPr/>
          </p:nvSpPr>
          <p:spPr>
            <a:xfrm>
              <a:off x="8754238"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80" name="rc280"/>
            <p:cNvSpPr/>
            <p:nvPr/>
          </p:nvSpPr>
          <p:spPr>
            <a:xfrm>
              <a:off x="2059732" y="1402030"/>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81" name="rc281"/>
            <p:cNvSpPr/>
            <p:nvPr/>
          </p:nvSpPr>
          <p:spPr>
            <a:xfrm>
              <a:off x="2350797" y="1402030"/>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82" name="rc282"/>
            <p:cNvSpPr/>
            <p:nvPr/>
          </p:nvSpPr>
          <p:spPr>
            <a:xfrm>
              <a:off x="2641863" y="1402030"/>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83" name="rc283"/>
            <p:cNvSpPr/>
            <p:nvPr/>
          </p:nvSpPr>
          <p:spPr>
            <a:xfrm>
              <a:off x="2932928" y="1402030"/>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84" name="rc284"/>
            <p:cNvSpPr/>
            <p:nvPr/>
          </p:nvSpPr>
          <p:spPr>
            <a:xfrm>
              <a:off x="3223994" y="1402030"/>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85" name="rc285"/>
            <p:cNvSpPr/>
            <p:nvPr/>
          </p:nvSpPr>
          <p:spPr>
            <a:xfrm>
              <a:off x="3515059" y="1402030"/>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86" name="rc286"/>
            <p:cNvSpPr/>
            <p:nvPr/>
          </p:nvSpPr>
          <p:spPr>
            <a:xfrm>
              <a:off x="3806125" y="1402030"/>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87" name="rc287"/>
            <p:cNvSpPr/>
            <p:nvPr/>
          </p:nvSpPr>
          <p:spPr>
            <a:xfrm>
              <a:off x="4097190" y="1402030"/>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88" name="rc288"/>
            <p:cNvSpPr/>
            <p:nvPr/>
          </p:nvSpPr>
          <p:spPr>
            <a:xfrm>
              <a:off x="4388256" y="1402030"/>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9" name="rc289"/>
            <p:cNvSpPr/>
            <p:nvPr/>
          </p:nvSpPr>
          <p:spPr>
            <a:xfrm>
              <a:off x="4679321" y="1402030"/>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0" name="rc290"/>
            <p:cNvSpPr/>
            <p:nvPr/>
          </p:nvSpPr>
          <p:spPr>
            <a:xfrm>
              <a:off x="4970387" y="1402030"/>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1" name="rc291"/>
            <p:cNvSpPr/>
            <p:nvPr/>
          </p:nvSpPr>
          <p:spPr>
            <a:xfrm>
              <a:off x="5261452" y="1402030"/>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2" name="rc292"/>
            <p:cNvSpPr/>
            <p:nvPr/>
          </p:nvSpPr>
          <p:spPr>
            <a:xfrm>
              <a:off x="2059732" y="3361401"/>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93" name="rc293"/>
            <p:cNvSpPr/>
            <p:nvPr/>
          </p:nvSpPr>
          <p:spPr>
            <a:xfrm>
              <a:off x="2350797" y="3361401"/>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4" name="rc294"/>
            <p:cNvSpPr/>
            <p:nvPr/>
          </p:nvSpPr>
          <p:spPr>
            <a:xfrm>
              <a:off x="2641863" y="3361401"/>
              <a:ext cx="291065" cy="19593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95" name="rc295"/>
            <p:cNvSpPr/>
            <p:nvPr/>
          </p:nvSpPr>
          <p:spPr>
            <a:xfrm>
              <a:off x="2932928" y="3361401"/>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96" name="rc296"/>
            <p:cNvSpPr/>
            <p:nvPr/>
          </p:nvSpPr>
          <p:spPr>
            <a:xfrm>
              <a:off x="3223994" y="3361401"/>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97" name="rc297"/>
            <p:cNvSpPr/>
            <p:nvPr/>
          </p:nvSpPr>
          <p:spPr>
            <a:xfrm>
              <a:off x="3515059" y="3361401"/>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8" name="rc298"/>
            <p:cNvSpPr/>
            <p:nvPr/>
          </p:nvSpPr>
          <p:spPr>
            <a:xfrm>
              <a:off x="3806125" y="3361401"/>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9" name="rc299"/>
            <p:cNvSpPr/>
            <p:nvPr/>
          </p:nvSpPr>
          <p:spPr>
            <a:xfrm>
              <a:off x="4097190" y="3361401"/>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0" name="rc300"/>
            <p:cNvSpPr/>
            <p:nvPr/>
          </p:nvSpPr>
          <p:spPr>
            <a:xfrm>
              <a:off x="4388256" y="3361401"/>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1" name="rc301"/>
            <p:cNvSpPr/>
            <p:nvPr/>
          </p:nvSpPr>
          <p:spPr>
            <a:xfrm>
              <a:off x="4679321" y="3361401"/>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02" name="rc302"/>
            <p:cNvSpPr/>
            <p:nvPr/>
          </p:nvSpPr>
          <p:spPr>
            <a:xfrm>
              <a:off x="4970387" y="3361401"/>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03" name="rc303"/>
            <p:cNvSpPr/>
            <p:nvPr/>
          </p:nvSpPr>
          <p:spPr>
            <a:xfrm>
              <a:off x="5261452" y="3361401"/>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04" name="rc304"/>
            <p:cNvSpPr/>
            <p:nvPr/>
          </p:nvSpPr>
          <p:spPr>
            <a:xfrm>
              <a:off x="5552518" y="3361401"/>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05" name="rc305"/>
            <p:cNvSpPr/>
            <p:nvPr/>
          </p:nvSpPr>
          <p:spPr>
            <a:xfrm>
              <a:off x="5843583" y="3361401"/>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06" name="rc306"/>
            <p:cNvSpPr/>
            <p:nvPr/>
          </p:nvSpPr>
          <p:spPr>
            <a:xfrm>
              <a:off x="6134649" y="3361401"/>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07" name="rc307"/>
            <p:cNvSpPr/>
            <p:nvPr/>
          </p:nvSpPr>
          <p:spPr>
            <a:xfrm>
              <a:off x="6425714" y="3361401"/>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08" name="rc308"/>
            <p:cNvSpPr/>
            <p:nvPr/>
          </p:nvSpPr>
          <p:spPr>
            <a:xfrm>
              <a:off x="6716780" y="3361401"/>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09" name="rc309"/>
            <p:cNvSpPr/>
            <p:nvPr/>
          </p:nvSpPr>
          <p:spPr>
            <a:xfrm>
              <a:off x="7007845" y="3361401"/>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0" name="rc310"/>
            <p:cNvSpPr/>
            <p:nvPr/>
          </p:nvSpPr>
          <p:spPr>
            <a:xfrm>
              <a:off x="7298911" y="3361401"/>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11" name="rc311"/>
            <p:cNvSpPr/>
            <p:nvPr/>
          </p:nvSpPr>
          <p:spPr>
            <a:xfrm>
              <a:off x="7589976" y="3361401"/>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2" name="rc312"/>
            <p:cNvSpPr/>
            <p:nvPr/>
          </p:nvSpPr>
          <p:spPr>
            <a:xfrm>
              <a:off x="7881042" y="3361401"/>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3" name="rc313"/>
            <p:cNvSpPr/>
            <p:nvPr/>
          </p:nvSpPr>
          <p:spPr>
            <a:xfrm>
              <a:off x="8172107" y="3361401"/>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14" name="rc314"/>
            <p:cNvSpPr/>
            <p:nvPr/>
          </p:nvSpPr>
          <p:spPr>
            <a:xfrm>
              <a:off x="8463173" y="3361401"/>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5" name="rc315"/>
            <p:cNvSpPr/>
            <p:nvPr/>
          </p:nvSpPr>
          <p:spPr>
            <a:xfrm>
              <a:off x="8754238" y="3361401"/>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6" name="rc316"/>
            <p:cNvSpPr/>
            <p:nvPr/>
          </p:nvSpPr>
          <p:spPr>
            <a:xfrm>
              <a:off x="2059732" y="4928898"/>
              <a:ext cx="291065" cy="19593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17" name="rc317"/>
            <p:cNvSpPr/>
            <p:nvPr/>
          </p:nvSpPr>
          <p:spPr>
            <a:xfrm>
              <a:off x="2350797" y="4928898"/>
              <a:ext cx="291065" cy="19593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18" name="rc318"/>
            <p:cNvSpPr/>
            <p:nvPr/>
          </p:nvSpPr>
          <p:spPr>
            <a:xfrm>
              <a:off x="2641863" y="4928898"/>
              <a:ext cx="291065" cy="19593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19" name="rc319"/>
            <p:cNvSpPr/>
            <p:nvPr/>
          </p:nvSpPr>
          <p:spPr>
            <a:xfrm>
              <a:off x="2932928" y="4928898"/>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20" name="rc320"/>
            <p:cNvSpPr/>
            <p:nvPr/>
          </p:nvSpPr>
          <p:spPr>
            <a:xfrm>
              <a:off x="3223994" y="4928898"/>
              <a:ext cx="291065" cy="19593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21" name="rc321"/>
            <p:cNvSpPr/>
            <p:nvPr/>
          </p:nvSpPr>
          <p:spPr>
            <a:xfrm>
              <a:off x="3515059" y="4928898"/>
              <a:ext cx="291065" cy="19593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22" name="rc322"/>
            <p:cNvSpPr/>
            <p:nvPr/>
          </p:nvSpPr>
          <p:spPr>
            <a:xfrm>
              <a:off x="3806125" y="4928898"/>
              <a:ext cx="291065" cy="19593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23" name="rc323"/>
            <p:cNvSpPr/>
            <p:nvPr/>
          </p:nvSpPr>
          <p:spPr>
            <a:xfrm>
              <a:off x="4097190" y="4928898"/>
              <a:ext cx="291065" cy="19593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24" name="rc324"/>
            <p:cNvSpPr/>
            <p:nvPr/>
          </p:nvSpPr>
          <p:spPr>
            <a:xfrm>
              <a:off x="4388256" y="4928898"/>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25" name="rc325"/>
            <p:cNvSpPr/>
            <p:nvPr/>
          </p:nvSpPr>
          <p:spPr>
            <a:xfrm>
              <a:off x="4679321" y="4928898"/>
              <a:ext cx="291065" cy="19593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26" name="rc326"/>
            <p:cNvSpPr/>
            <p:nvPr/>
          </p:nvSpPr>
          <p:spPr>
            <a:xfrm>
              <a:off x="4970387" y="4928898"/>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7" name="rc327"/>
            <p:cNvSpPr/>
            <p:nvPr/>
          </p:nvSpPr>
          <p:spPr>
            <a:xfrm>
              <a:off x="5261452" y="4928898"/>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8" name="rc328"/>
            <p:cNvSpPr/>
            <p:nvPr/>
          </p:nvSpPr>
          <p:spPr>
            <a:xfrm>
              <a:off x="5552518" y="4928898"/>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9" name="rc329"/>
            <p:cNvSpPr/>
            <p:nvPr/>
          </p:nvSpPr>
          <p:spPr>
            <a:xfrm>
              <a:off x="5843583" y="4928898"/>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30" name="rc330"/>
            <p:cNvSpPr/>
            <p:nvPr/>
          </p:nvSpPr>
          <p:spPr>
            <a:xfrm>
              <a:off x="6134649" y="4928898"/>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31" name="rc331"/>
            <p:cNvSpPr/>
            <p:nvPr/>
          </p:nvSpPr>
          <p:spPr>
            <a:xfrm>
              <a:off x="6425714" y="4928898"/>
              <a:ext cx="291065" cy="19593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32" name="rc332"/>
            <p:cNvSpPr/>
            <p:nvPr/>
          </p:nvSpPr>
          <p:spPr>
            <a:xfrm>
              <a:off x="6716780" y="4928898"/>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33" name="rc333"/>
            <p:cNvSpPr/>
            <p:nvPr/>
          </p:nvSpPr>
          <p:spPr>
            <a:xfrm>
              <a:off x="7007845" y="4928898"/>
              <a:ext cx="291065" cy="19593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34" name="rc334"/>
            <p:cNvSpPr/>
            <p:nvPr/>
          </p:nvSpPr>
          <p:spPr>
            <a:xfrm>
              <a:off x="7298911" y="4928898"/>
              <a:ext cx="291065" cy="19593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35" name="rc335"/>
            <p:cNvSpPr/>
            <p:nvPr/>
          </p:nvSpPr>
          <p:spPr>
            <a:xfrm>
              <a:off x="7589976" y="4928898"/>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36" name="rc336"/>
            <p:cNvSpPr/>
            <p:nvPr/>
          </p:nvSpPr>
          <p:spPr>
            <a:xfrm>
              <a:off x="7881042" y="4928898"/>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37" name="rc337"/>
            <p:cNvSpPr/>
            <p:nvPr/>
          </p:nvSpPr>
          <p:spPr>
            <a:xfrm>
              <a:off x="8172107" y="4928898"/>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38" name="rc338"/>
            <p:cNvSpPr/>
            <p:nvPr/>
          </p:nvSpPr>
          <p:spPr>
            <a:xfrm>
              <a:off x="8463173" y="4928898"/>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39" name="rc339"/>
            <p:cNvSpPr/>
            <p:nvPr/>
          </p:nvSpPr>
          <p:spPr>
            <a:xfrm>
              <a:off x="8754238" y="4928898"/>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40" name="rc340"/>
            <p:cNvSpPr/>
            <p:nvPr/>
          </p:nvSpPr>
          <p:spPr>
            <a:xfrm>
              <a:off x="2059732" y="4341086"/>
              <a:ext cx="291065" cy="19593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41" name="rc341"/>
            <p:cNvSpPr/>
            <p:nvPr/>
          </p:nvSpPr>
          <p:spPr>
            <a:xfrm>
              <a:off x="2350797" y="4341086"/>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42" name="rc342"/>
            <p:cNvSpPr/>
            <p:nvPr/>
          </p:nvSpPr>
          <p:spPr>
            <a:xfrm>
              <a:off x="2641863" y="4341086"/>
              <a:ext cx="291065" cy="19593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43" name="rc343"/>
            <p:cNvSpPr/>
            <p:nvPr/>
          </p:nvSpPr>
          <p:spPr>
            <a:xfrm>
              <a:off x="2932928" y="4341086"/>
              <a:ext cx="291065" cy="19593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44" name="rc344"/>
            <p:cNvSpPr/>
            <p:nvPr/>
          </p:nvSpPr>
          <p:spPr>
            <a:xfrm>
              <a:off x="3223994" y="4341086"/>
              <a:ext cx="291065" cy="19593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345" name="rc345"/>
            <p:cNvSpPr/>
            <p:nvPr/>
          </p:nvSpPr>
          <p:spPr>
            <a:xfrm>
              <a:off x="3515059" y="4341086"/>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46" name="rc346"/>
            <p:cNvSpPr/>
            <p:nvPr/>
          </p:nvSpPr>
          <p:spPr>
            <a:xfrm>
              <a:off x="3806125" y="4341086"/>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47" name="rc347"/>
            <p:cNvSpPr/>
            <p:nvPr/>
          </p:nvSpPr>
          <p:spPr>
            <a:xfrm>
              <a:off x="4097190" y="4341086"/>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48" name="rc348"/>
            <p:cNvSpPr/>
            <p:nvPr/>
          </p:nvSpPr>
          <p:spPr>
            <a:xfrm>
              <a:off x="4388256" y="4341086"/>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49" name="rc349"/>
            <p:cNvSpPr/>
            <p:nvPr/>
          </p:nvSpPr>
          <p:spPr>
            <a:xfrm>
              <a:off x="4679321" y="4341086"/>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50" name="rc350"/>
            <p:cNvSpPr/>
            <p:nvPr/>
          </p:nvSpPr>
          <p:spPr>
            <a:xfrm>
              <a:off x="4970387" y="4341086"/>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51" name="rc351"/>
            <p:cNvSpPr/>
            <p:nvPr/>
          </p:nvSpPr>
          <p:spPr>
            <a:xfrm>
              <a:off x="5261452" y="4341086"/>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52" name="rc352"/>
            <p:cNvSpPr/>
            <p:nvPr/>
          </p:nvSpPr>
          <p:spPr>
            <a:xfrm>
              <a:off x="5552518" y="4341086"/>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53" name="rc353"/>
            <p:cNvSpPr/>
            <p:nvPr/>
          </p:nvSpPr>
          <p:spPr>
            <a:xfrm>
              <a:off x="5843583" y="4341086"/>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54" name="rc354"/>
            <p:cNvSpPr/>
            <p:nvPr/>
          </p:nvSpPr>
          <p:spPr>
            <a:xfrm>
              <a:off x="6134649" y="4341086"/>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55" name="rc355"/>
            <p:cNvSpPr/>
            <p:nvPr/>
          </p:nvSpPr>
          <p:spPr>
            <a:xfrm>
              <a:off x="6425714" y="4341086"/>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56" name="rc356"/>
            <p:cNvSpPr/>
            <p:nvPr/>
          </p:nvSpPr>
          <p:spPr>
            <a:xfrm>
              <a:off x="6716780" y="4341086"/>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57" name="rc357"/>
            <p:cNvSpPr/>
            <p:nvPr/>
          </p:nvSpPr>
          <p:spPr>
            <a:xfrm>
              <a:off x="7007845" y="4341086"/>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58" name="rc358"/>
            <p:cNvSpPr/>
            <p:nvPr/>
          </p:nvSpPr>
          <p:spPr>
            <a:xfrm>
              <a:off x="7298911" y="4341086"/>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59" name="rc359"/>
            <p:cNvSpPr/>
            <p:nvPr/>
          </p:nvSpPr>
          <p:spPr>
            <a:xfrm>
              <a:off x="7589976" y="4341086"/>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60" name="rc360"/>
            <p:cNvSpPr/>
            <p:nvPr/>
          </p:nvSpPr>
          <p:spPr>
            <a:xfrm>
              <a:off x="7881042" y="4341086"/>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61" name="rc361"/>
            <p:cNvSpPr/>
            <p:nvPr/>
          </p:nvSpPr>
          <p:spPr>
            <a:xfrm>
              <a:off x="8172107" y="4341086"/>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62" name="rc362"/>
            <p:cNvSpPr/>
            <p:nvPr/>
          </p:nvSpPr>
          <p:spPr>
            <a:xfrm>
              <a:off x="8463173" y="4341086"/>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63" name="rc363"/>
            <p:cNvSpPr/>
            <p:nvPr/>
          </p:nvSpPr>
          <p:spPr>
            <a:xfrm>
              <a:off x="8754238" y="4341086"/>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64" name="rc364"/>
            <p:cNvSpPr/>
            <p:nvPr/>
          </p:nvSpPr>
          <p:spPr>
            <a:xfrm>
              <a:off x="2059732" y="3753275"/>
              <a:ext cx="291065" cy="19593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65" name="rc365"/>
            <p:cNvSpPr/>
            <p:nvPr/>
          </p:nvSpPr>
          <p:spPr>
            <a:xfrm>
              <a:off x="2350797" y="3753275"/>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66" name="rc366"/>
            <p:cNvSpPr/>
            <p:nvPr/>
          </p:nvSpPr>
          <p:spPr>
            <a:xfrm>
              <a:off x="2641863" y="3753275"/>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67" name="rc367"/>
            <p:cNvSpPr/>
            <p:nvPr/>
          </p:nvSpPr>
          <p:spPr>
            <a:xfrm>
              <a:off x="2932928" y="3753275"/>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68" name="rc368"/>
            <p:cNvSpPr/>
            <p:nvPr/>
          </p:nvSpPr>
          <p:spPr>
            <a:xfrm>
              <a:off x="3223994" y="3753275"/>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69" name="rc369"/>
            <p:cNvSpPr/>
            <p:nvPr/>
          </p:nvSpPr>
          <p:spPr>
            <a:xfrm>
              <a:off x="3515059" y="3753275"/>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70" name="rc370"/>
            <p:cNvSpPr/>
            <p:nvPr/>
          </p:nvSpPr>
          <p:spPr>
            <a:xfrm>
              <a:off x="3806125" y="3753275"/>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1" name="rc371"/>
            <p:cNvSpPr/>
            <p:nvPr/>
          </p:nvSpPr>
          <p:spPr>
            <a:xfrm>
              <a:off x="4097190" y="3753275"/>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2" name="rc372"/>
            <p:cNvSpPr/>
            <p:nvPr/>
          </p:nvSpPr>
          <p:spPr>
            <a:xfrm>
              <a:off x="4388256" y="3753275"/>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73" name="rc373"/>
            <p:cNvSpPr/>
            <p:nvPr/>
          </p:nvSpPr>
          <p:spPr>
            <a:xfrm>
              <a:off x="4679321" y="3753275"/>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4" name="rc374"/>
            <p:cNvSpPr/>
            <p:nvPr/>
          </p:nvSpPr>
          <p:spPr>
            <a:xfrm>
              <a:off x="4970387" y="3753275"/>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5" name="rc375"/>
            <p:cNvSpPr/>
            <p:nvPr/>
          </p:nvSpPr>
          <p:spPr>
            <a:xfrm>
              <a:off x="5261452" y="3753275"/>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76" name="rc376"/>
            <p:cNvSpPr/>
            <p:nvPr/>
          </p:nvSpPr>
          <p:spPr>
            <a:xfrm>
              <a:off x="5552518" y="3753275"/>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77" name="rc377"/>
            <p:cNvSpPr/>
            <p:nvPr/>
          </p:nvSpPr>
          <p:spPr>
            <a:xfrm>
              <a:off x="5843583" y="3753275"/>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78" name="rc378"/>
            <p:cNvSpPr/>
            <p:nvPr/>
          </p:nvSpPr>
          <p:spPr>
            <a:xfrm>
              <a:off x="6134649" y="3753275"/>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79" name="rc379"/>
            <p:cNvSpPr/>
            <p:nvPr/>
          </p:nvSpPr>
          <p:spPr>
            <a:xfrm>
              <a:off x="6425714" y="3753275"/>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80" name="rc380"/>
            <p:cNvSpPr/>
            <p:nvPr/>
          </p:nvSpPr>
          <p:spPr>
            <a:xfrm>
              <a:off x="6716780" y="3753275"/>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81" name="rc381"/>
            <p:cNvSpPr/>
            <p:nvPr/>
          </p:nvSpPr>
          <p:spPr>
            <a:xfrm>
              <a:off x="7007845" y="3753275"/>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2" name="rc382"/>
            <p:cNvSpPr/>
            <p:nvPr/>
          </p:nvSpPr>
          <p:spPr>
            <a:xfrm>
              <a:off x="7298911" y="3753275"/>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3" name="rc383"/>
            <p:cNvSpPr/>
            <p:nvPr/>
          </p:nvSpPr>
          <p:spPr>
            <a:xfrm>
              <a:off x="7589976" y="3753275"/>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4" name="rc384"/>
            <p:cNvSpPr/>
            <p:nvPr/>
          </p:nvSpPr>
          <p:spPr>
            <a:xfrm>
              <a:off x="7881042" y="3753275"/>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5" name="rc385"/>
            <p:cNvSpPr/>
            <p:nvPr/>
          </p:nvSpPr>
          <p:spPr>
            <a:xfrm>
              <a:off x="8172107" y="3753275"/>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6" name="rc386"/>
            <p:cNvSpPr/>
            <p:nvPr/>
          </p:nvSpPr>
          <p:spPr>
            <a:xfrm>
              <a:off x="8463173" y="3753275"/>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7" name="rc387"/>
            <p:cNvSpPr/>
            <p:nvPr/>
          </p:nvSpPr>
          <p:spPr>
            <a:xfrm>
              <a:off x="8754238" y="3753275"/>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8" name="rc388"/>
            <p:cNvSpPr/>
            <p:nvPr/>
          </p:nvSpPr>
          <p:spPr>
            <a:xfrm>
              <a:off x="2059732" y="2577652"/>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89" name="rc389"/>
            <p:cNvSpPr/>
            <p:nvPr/>
          </p:nvSpPr>
          <p:spPr>
            <a:xfrm>
              <a:off x="2350797" y="2577652"/>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90" name="rc390"/>
            <p:cNvSpPr/>
            <p:nvPr/>
          </p:nvSpPr>
          <p:spPr>
            <a:xfrm>
              <a:off x="2641863" y="2577652"/>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1" name="rc391"/>
            <p:cNvSpPr/>
            <p:nvPr/>
          </p:nvSpPr>
          <p:spPr>
            <a:xfrm>
              <a:off x="2932928" y="2577652"/>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92" name="rc392"/>
            <p:cNvSpPr/>
            <p:nvPr/>
          </p:nvSpPr>
          <p:spPr>
            <a:xfrm>
              <a:off x="3223994" y="2577652"/>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93" name="rc393"/>
            <p:cNvSpPr/>
            <p:nvPr/>
          </p:nvSpPr>
          <p:spPr>
            <a:xfrm>
              <a:off x="3515059" y="2577652"/>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94" name="rc394"/>
            <p:cNvSpPr/>
            <p:nvPr/>
          </p:nvSpPr>
          <p:spPr>
            <a:xfrm>
              <a:off x="3806125" y="2577652"/>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95" name="rc395"/>
            <p:cNvSpPr/>
            <p:nvPr/>
          </p:nvSpPr>
          <p:spPr>
            <a:xfrm>
              <a:off x="4097190" y="2577652"/>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96" name="rc396"/>
            <p:cNvSpPr/>
            <p:nvPr/>
          </p:nvSpPr>
          <p:spPr>
            <a:xfrm>
              <a:off x="4388256" y="2577652"/>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97" name="rc397"/>
            <p:cNvSpPr/>
            <p:nvPr/>
          </p:nvSpPr>
          <p:spPr>
            <a:xfrm>
              <a:off x="4679321" y="2577652"/>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98" name="rc398"/>
            <p:cNvSpPr/>
            <p:nvPr/>
          </p:nvSpPr>
          <p:spPr>
            <a:xfrm>
              <a:off x="4970387" y="2577652"/>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99" name="rc399"/>
            <p:cNvSpPr/>
            <p:nvPr/>
          </p:nvSpPr>
          <p:spPr>
            <a:xfrm>
              <a:off x="5261452" y="2577652"/>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00" name="rc400"/>
            <p:cNvSpPr/>
            <p:nvPr/>
          </p:nvSpPr>
          <p:spPr>
            <a:xfrm>
              <a:off x="5552518" y="2577652"/>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01" name="rc401"/>
            <p:cNvSpPr/>
            <p:nvPr/>
          </p:nvSpPr>
          <p:spPr>
            <a:xfrm>
              <a:off x="5843583" y="2577652"/>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02" name="rc402"/>
            <p:cNvSpPr/>
            <p:nvPr/>
          </p:nvSpPr>
          <p:spPr>
            <a:xfrm>
              <a:off x="6134649" y="2577652"/>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03" name="rc403"/>
            <p:cNvSpPr/>
            <p:nvPr/>
          </p:nvSpPr>
          <p:spPr>
            <a:xfrm>
              <a:off x="6425714" y="2577652"/>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4" name="rc404"/>
            <p:cNvSpPr/>
            <p:nvPr/>
          </p:nvSpPr>
          <p:spPr>
            <a:xfrm>
              <a:off x="6716780" y="2577652"/>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5" name="rc405"/>
            <p:cNvSpPr/>
            <p:nvPr/>
          </p:nvSpPr>
          <p:spPr>
            <a:xfrm>
              <a:off x="7007845" y="2577652"/>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06" name="rc406"/>
            <p:cNvSpPr/>
            <p:nvPr/>
          </p:nvSpPr>
          <p:spPr>
            <a:xfrm>
              <a:off x="7298911" y="2577652"/>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07" name="rc407"/>
            <p:cNvSpPr/>
            <p:nvPr/>
          </p:nvSpPr>
          <p:spPr>
            <a:xfrm>
              <a:off x="7589976" y="2577652"/>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08" name="rc408"/>
            <p:cNvSpPr/>
            <p:nvPr/>
          </p:nvSpPr>
          <p:spPr>
            <a:xfrm>
              <a:off x="7881042" y="2577652"/>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09" name="rc409"/>
            <p:cNvSpPr/>
            <p:nvPr/>
          </p:nvSpPr>
          <p:spPr>
            <a:xfrm>
              <a:off x="8172107" y="2577652"/>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10" name="rc410"/>
            <p:cNvSpPr/>
            <p:nvPr/>
          </p:nvSpPr>
          <p:spPr>
            <a:xfrm>
              <a:off x="8463173" y="2577652"/>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11" name="rc411"/>
            <p:cNvSpPr/>
            <p:nvPr/>
          </p:nvSpPr>
          <p:spPr>
            <a:xfrm>
              <a:off x="8754238" y="2577652"/>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12" name="rc412"/>
            <p:cNvSpPr/>
            <p:nvPr/>
          </p:nvSpPr>
          <p:spPr>
            <a:xfrm>
              <a:off x="2059732" y="3949212"/>
              <a:ext cx="291065" cy="19593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13" name="rc413"/>
            <p:cNvSpPr/>
            <p:nvPr/>
          </p:nvSpPr>
          <p:spPr>
            <a:xfrm>
              <a:off x="2350797" y="3949212"/>
              <a:ext cx="291065" cy="19593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414" name="rc414"/>
            <p:cNvSpPr/>
            <p:nvPr/>
          </p:nvSpPr>
          <p:spPr>
            <a:xfrm>
              <a:off x="2641863" y="3949212"/>
              <a:ext cx="291065" cy="19593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15" name="rc415"/>
            <p:cNvSpPr/>
            <p:nvPr/>
          </p:nvSpPr>
          <p:spPr>
            <a:xfrm>
              <a:off x="2932928" y="3949212"/>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16" name="rc416"/>
            <p:cNvSpPr/>
            <p:nvPr/>
          </p:nvSpPr>
          <p:spPr>
            <a:xfrm>
              <a:off x="3223994" y="3949212"/>
              <a:ext cx="291065" cy="19593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17" name="rc417"/>
            <p:cNvSpPr/>
            <p:nvPr/>
          </p:nvSpPr>
          <p:spPr>
            <a:xfrm>
              <a:off x="3515059" y="3949212"/>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18" name="rc418"/>
            <p:cNvSpPr/>
            <p:nvPr/>
          </p:nvSpPr>
          <p:spPr>
            <a:xfrm>
              <a:off x="3806125" y="3949212"/>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19" name="rc419"/>
            <p:cNvSpPr/>
            <p:nvPr/>
          </p:nvSpPr>
          <p:spPr>
            <a:xfrm>
              <a:off x="4097190" y="3949212"/>
              <a:ext cx="291065" cy="19593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20" name="rc420"/>
            <p:cNvSpPr/>
            <p:nvPr/>
          </p:nvSpPr>
          <p:spPr>
            <a:xfrm>
              <a:off x="4388256" y="3949212"/>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21" name="rc421"/>
            <p:cNvSpPr/>
            <p:nvPr/>
          </p:nvSpPr>
          <p:spPr>
            <a:xfrm>
              <a:off x="4679321" y="3949212"/>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2" name="rc422"/>
            <p:cNvSpPr/>
            <p:nvPr/>
          </p:nvSpPr>
          <p:spPr>
            <a:xfrm>
              <a:off x="4970387" y="3949212"/>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23" name="rc423"/>
            <p:cNvSpPr/>
            <p:nvPr/>
          </p:nvSpPr>
          <p:spPr>
            <a:xfrm>
              <a:off x="5261452" y="3949212"/>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24" name="rc424"/>
            <p:cNvSpPr/>
            <p:nvPr/>
          </p:nvSpPr>
          <p:spPr>
            <a:xfrm>
              <a:off x="5552518" y="3949212"/>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25" name="rc425"/>
            <p:cNvSpPr/>
            <p:nvPr/>
          </p:nvSpPr>
          <p:spPr>
            <a:xfrm>
              <a:off x="5843583" y="3949212"/>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26" name="rc426"/>
            <p:cNvSpPr/>
            <p:nvPr/>
          </p:nvSpPr>
          <p:spPr>
            <a:xfrm>
              <a:off x="6134649" y="3949212"/>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27" name="rc427"/>
            <p:cNvSpPr/>
            <p:nvPr/>
          </p:nvSpPr>
          <p:spPr>
            <a:xfrm>
              <a:off x="6425714" y="3949212"/>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28" name="rc428"/>
            <p:cNvSpPr/>
            <p:nvPr/>
          </p:nvSpPr>
          <p:spPr>
            <a:xfrm>
              <a:off x="6716780" y="3949212"/>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29" name="rc429"/>
            <p:cNvSpPr/>
            <p:nvPr/>
          </p:nvSpPr>
          <p:spPr>
            <a:xfrm>
              <a:off x="7007845" y="3949212"/>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30" name="rc430"/>
            <p:cNvSpPr/>
            <p:nvPr/>
          </p:nvSpPr>
          <p:spPr>
            <a:xfrm>
              <a:off x="7298911" y="3949212"/>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31" name="rc431"/>
            <p:cNvSpPr/>
            <p:nvPr/>
          </p:nvSpPr>
          <p:spPr>
            <a:xfrm>
              <a:off x="7589976" y="3949212"/>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32" name="rc432"/>
            <p:cNvSpPr/>
            <p:nvPr/>
          </p:nvSpPr>
          <p:spPr>
            <a:xfrm>
              <a:off x="7881042" y="3949212"/>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33" name="rc433"/>
            <p:cNvSpPr/>
            <p:nvPr/>
          </p:nvSpPr>
          <p:spPr>
            <a:xfrm>
              <a:off x="8172107" y="3949212"/>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34" name="rc434"/>
            <p:cNvSpPr/>
            <p:nvPr/>
          </p:nvSpPr>
          <p:spPr>
            <a:xfrm>
              <a:off x="8463173" y="3949212"/>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35" name="rc435"/>
            <p:cNvSpPr/>
            <p:nvPr/>
          </p:nvSpPr>
          <p:spPr>
            <a:xfrm>
              <a:off x="8754238" y="3949212"/>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36" name="rc436"/>
            <p:cNvSpPr/>
            <p:nvPr/>
          </p:nvSpPr>
          <p:spPr>
            <a:xfrm>
              <a:off x="2059732" y="5124835"/>
              <a:ext cx="291065" cy="195937"/>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437" name="rc437"/>
            <p:cNvSpPr/>
            <p:nvPr/>
          </p:nvSpPr>
          <p:spPr>
            <a:xfrm>
              <a:off x="2350797" y="5124835"/>
              <a:ext cx="291065" cy="19593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438" name="rc438"/>
            <p:cNvSpPr/>
            <p:nvPr/>
          </p:nvSpPr>
          <p:spPr>
            <a:xfrm>
              <a:off x="2641863" y="5124835"/>
              <a:ext cx="291065" cy="19593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39" name="rc439"/>
            <p:cNvSpPr/>
            <p:nvPr/>
          </p:nvSpPr>
          <p:spPr>
            <a:xfrm>
              <a:off x="2932928" y="5124835"/>
              <a:ext cx="291065" cy="195937"/>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440" name="rc440"/>
            <p:cNvSpPr/>
            <p:nvPr/>
          </p:nvSpPr>
          <p:spPr>
            <a:xfrm>
              <a:off x="3223994" y="5124835"/>
              <a:ext cx="291065" cy="19593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41" name="rc441"/>
            <p:cNvSpPr/>
            <p:nvPr/>
          </p:nvSpPr>
          <p:spPr>
            <a:xfrm>
              <a:off x="3515059" y="5124835"/>
              <a:ext cx="291065" cy="19593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442" name="rc442"/>
            <p:cNvSpPr/>
            <p:nvPr/>
          </p:nvSpPr>
          <p:spPr>
            <a:xfrm>
              <a:off x="3806125" y="5124835"/>
              <a:ext cx="291065" cy="19593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43" name="rc443"/>
            <p:cNvSpPr/>
            <p:nvPr/>
          </p:nvSpPr>
          <p:spPr>
            <a:xfrm>
              <a:off x="4097190" y="5124835"/>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44" name="rc444"/>
            <p:cNvSpPr/>
            <p:nvPr/>
          </p:nvSpPr>
          <p:spPr>
            <a:xfrm>
              <a:off x="4388256" y="5124835"/>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45" name="rc445"/>
            <p:cNvSpPr/>
            <p:nvPr/>
          </p:nvSpPr>
          <p:spPr>
            <a:xfrm>
              <a:off x="4679321" y="5124835"/>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46" name="rc446"/>
            <p:cNvSpPr/>
            <p:nvPr/>
          </p:nvSpPr>
          <p:spPr>
            <a:xfrm>
              <a:off x="4970387" y="5124835"/>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47" name="rc447"/>
            <p:cNvSpPr/>
            <p:nvPr/>
          </p:nvSpPr>
          <p:spPr>
            <a:xfrm>
              <a:off x="5261452" y="5124835"/>
              <a:ext cx="291065" cy="19593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48" name="rc448"/>
            <p:cNvSpPr/>
            <p:nvPr/>
          </p:nvSpPr>
          <p:spPr>
            <a:xfrm>
              <a:off x="5552518" y="5124835"/>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49" name="rc449"/>
            <p:cNvSpPr/>
            <p:nvPr/>
          </p:nvSpPr>
          <p:spPr>
            <a:xfrm>
              <a:off x="5843583" y="5124835"/>
              <a:ext cx="291065" cy="19593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50" name="rc450"/>
            <p:cNvSpPr/>
            <p:nvPr/>
          </p:nvSpPr>
          <p:spPr>
            <a:xfrm>
              <a:off x="6134649" y="5124835"/>
              <a:ext cx="291065" cy="19593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51" name="rc451"/>
            <p:cNvSpPr/>
            <p:nvPr/>
          </p:nvSpPr>
          <p:spPr>
            <a:xfrm>
              <a:off x="6425714" y="5124835"/>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52" name="rc452"/>
            <p:cNvSpPr/>
            <p:nvPr/>
          </p:nvSpPr>
          <p:spPr>
            <a:xfrm>
              <a:off x="6716780" y="5124835"/>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53" name="rc453"/>
            <p:cNvSpPr/>
            <p:nvPr/>
          </p:nvSpPr>
          <p:spPr>
            <a:xfrm>
              <a:off x="7007845" y="5124835"/>
              <a:ext cx="291065" cy="19593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54" name="rc454"/>
            <p:cNvSpPr/>
            <p:nvPr/>
          </p:nvSpPr>
          <p:spPr>
            <a:xfrm>
              <a:off x="7298911" y="5124835"/>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55" name="rc455"/>
            <p:cNvSpPr/>
            <p:nvPr/>
          </p:nvSpPr>
          <p:spPr>
            <a:xfrm>
              <a:off x="7589976" y="5124835"/>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56" name="rc456"/>
            <p:cNvSpPr/>
            <p:nvPr/>
          </p:nvSpPr>
          <p:spPr>
            <a:xfrm>
              <a:off x="7881042" y="5124835"/>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57" name="rc457"/>
            <p:cNvSpPr/>
            <p:nvPr/>
          </p:nvSpPr>
          <p:spPr>
            <a:xfrm>
              <a:off x="8172107" y="5124835"/>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58" name="rc458"/>
            <p:cNvSpPr/>
            <p:nvPr/>
          </p:nvSpPr>
          <p:spPr>
            <a:xfrm>
              <a:off x="8463173" y="5124835"/>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59" name="rc459"/>
            <p:cNvSpPr/>
            <p:nvPr/>
          </p:nvSpPr>
          <p:spPr>
            <a:xfrm>
              <a:off x="8754238" y="5124835"/>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60" name="rc460"/>
            <p:cNvSpPr/>
            <p:nvPr/>
          </p:nvSpPr>
          <p:spPr>
            <a:xfrm>
              <a:off x="2059732" y="1010156"/>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61" name="rc461"/>
            <p:cNvSpPr/>
            <p:nvPr/>
          </p:nvSpPr>
          <p:spPr>
            <a:xfrm>
              <a:off x="2350797" y="1010156"/>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62" name="rc462"/>
            <p:cNvSpPr/>
            <p:nvPr/>
          </p:nvSpPr>
          <p:spPr>
            <a:xfrm>
              <a:off x="2641863" y="1010156"/>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63" name="rc463"/>
            <p:cNvSpPr/>
            <p:nvPr/>
          </p:nvSpPr>
          <p:spPr>
            <a:xfrm>
              <a:off x="2932928" y="1010156"/>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4" name="rc464"/>
            <p:cNvSpPr/>
            <p:nvPr/>
          </p:nvSpPr>
          <p:spPr>
            <a:xfrm>
              <a:off x="3223994" y="1010156"/>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65" name="rc465"/>
            <p:cNvSpPr/>
            <p:nvPr/>
          </p:nvSpPr>
          <p:spPr>
            <a:xfrm>
              <a:off x="3515059" y="1010156"/>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6" name="rc466"/>
            <p:cNvSpPr/>
            <p:nvPr/>
          </p:nvSpPr>
          <p:spPr>
            <a:xfrm>
              <a:off x="3806125" y="1010156"/>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7" name="rc467"/>
            <p:cNvSpPr/>
            <p:nvPr/>
          </p:nvSpPr>
          <p:spPr>
            <a:xfrm>
              <a:off x="4097190" y="1010156"/>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8" name="rc468"/>
            <p:cNvSpPr/>
            <p:nvPr/>
          </p:nvSpPr>
          <p:spPr>
            <a:xfrm>
              <a:off x="4388256" y="1010156"/>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9" name="rc469"/>
            <p:cNvSpPr/>
            <p:nvPr/>
          </p:nvSpPr>
          <p:spPr>
            <a:xfrm>
              <a:off x="4679321" y="1010156"/>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0" name="rc470"/>
            <p:cNvSpPr/>
            <p:nvPr/>
          </p:nvSpPr>
          <p:spPr>
            <a:xfrm>
              <a:off x="4970387" y="1010156"/>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1" name="rc471"/>
            <p:cNvSpPr/>
            <p:nvPr/>
          </p:nvSpPr>
          <p:spPr>
            <a:xfrm>
              <a:off x="5261452" y="1010156"/>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72" name="rc472"/>
            <p:cNvSpPr/>
            <p:nvPr/>
          </p:nvSpPr>
          <p:spPr>
            <a:xfrm>
              <a:off x="5552518" y="1010156"/>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73" name="rc473"/>
            <p:cNvSpPr/>
            <p:nvPr/>
          </p:nvSpPr>
          <p:spPr>
            <a:xfrm>
              <a:off x="5843583" y="1010156"/>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4" name="rc474"/>
            <p:cNvSpPr/>
            <p:nvPr/>
          </p:nvSpPr>
          <p:spPr>
            <a:xfrm>
              <a:off x="6134649" y="1010156"/>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75" name="rc475"/>
            <p:cNvSpPr/>
            <p:nvPr/>
          </p:nvSpPr>
          <p:spPr>
            <a:xfrm>
              <a:off x="6425714" y="1010156"/>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76" name="rc476"/>
            <p:cNvSpPr/>
            <p:nvPr/>
          </p:nvSpPr>
          <p:spPr>
            <a:xfrm>
              <a:off x="6716780" y="1010156"/>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77" name="rc477"/>
            <p:cNvSpPr/>
            <p:nvPr/>
          </p:nvSpPr>
          <p:spPr>
            <a:xfrm>
              <a:off x="2059732" y="1989841"/>
              <a:ext cx="291065" cy="19593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8" name="rc478"/>
            <p:cNvSpPr/>
            <p:nvPr/>
          </p:nvSpPr>
          <p:spPr>
            <a:xfrm>
              <a:off x="2350797" y="1989841"/>
              <a:ext cx="291065" cy="19593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9" name="rc479"/>
            <p:cNvSpPr/>
            <p:nvPr/>
          </p:nvSpPr>
          <p:spPr>
            <a:xfrm>
              <a:off x="2641863" y="1989841"/>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80" name="rc480"/>
            <p:cNvSpPr/>
            <p:nvPr/>
          </p:nvSpPr>
          <p:spPr>
            <a:xfrm>
              <a:off x="2932928" y="1989841"/>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81" name="rc481"/>
            <p:cNvSpPr/>
            <p:nvPr/>
          </p:nvSpPr>
          <p:spPr>
            <a:xfrm>
              <a:off x="3223994" y="1989841"/>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82" name="rc482"/>
            <p:cNvSpPr/>
            <p:nvPr/>
          </p:nvSpPr>
          <p:spPr>
            <a:xfrm>
              <a:off x="3515059" y="1989841"/>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83" name="rc483"/>
            <p:cNvSpPr/>
            <p:nvPr/>
          </p:nvSpPr>
          <p:spPr>
            <a:xfrm>
              <a:off x="3806125" y="1989841"/>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4" name="rc484"/>
            <p:cNvSpPr/>
            <p:nvPr/>
          </p:nvSpPr>
          <p:spPr>
            <a:xfrm>
              <a:off x="4097190" y="1989841"/>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5" name="rc485"/>
            <p:cNvSpPr/>
            <p:nvPr/>
          </p:nvSpPr>
          <p:spPr>
            <a:xfrm>
              <a:off x="4388256" y="1989841"/>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86" name="rc486"/>
            <p:cNvSpPr/>
            <p:nvPr/>
          </p:nvSpPr>
          <p:spPr>
            <a:xfrm>
              <a:off x="4679321" y="1989841"/>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87" name="rc487"/>
            <p:cNvSpPr/>
            <p:nvPr/>
          </p:nvSpPr>
          <p:spPr>
            <a:xfrm>
              <a:off x="4970387" y="1989841"/>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8" name="rc488"/>
            <p:cNvSpPr/>
            <p:nvPr/>
          </p:nvSpPr>
          <p:spPr>
            <a:xfrm>
              <a:off x="5261452" y="1989841"/>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89" name="rc489"/>
            <p:cNvSpPr/>
            <p:nvPr/>
          </p:nvSpPr>
          <p:spPr>
            <a:xfrm>
              <a:off x="5552518" y="1989841"/>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90" name="rc490"/>
            <p:cNvSpPr/>
            <p:nvPr/>
          </p:nvSpPr>
          <p:spPr>
            <a:xfrm>
              <a:off x="5843583" y="1989841"/>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91" name="rc491"/>
            <p:cNvSpPr/>
            <p:nvPr/>
          </p:nvSpPr>
          <p:spPr>
            <a:xfrm>
              <a:off x="6134649" y="1989841"/>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92" name="rc492"/>
            <p:cNvSpPr/>
            <p:nvPr/>
          </p:nvSpPr>
          <p:spPr>
            <a:xfrm>
              <a:off x="6425714" y="1989841"/>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93" name="rc493"/>
            <p:cNvSpPr/>
            <p:nvPr/>
          </p:nvSpPr>
          <p:spPr>
            <a:xfrm>
              <a:off x="6716780" y="1989841"/>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94" name="rc494"/>
            <p:cNvSpPr/>
            <p:nvPr/>
          </p:nvSpPr>
          <p:spPr>
            <a:xfrm>
              <a:off x="7007845" y="1989841"/>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95" name="rc495"/>
            <p:cNvSpPr/>
            <p:nvPr/>
          </p:nvSpPr>
          <p:spPr>
            <a:xfrm>
              <a:off x="7298911" y="1989841"/>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96" name="rc496"/>
            <p:cNvSpPr/>
            <p:nvPr/>
          </p:nvSpPr>
          <p:spPr>
            <a:xfrm>
              <a:off x="7589976" y="1989841"/>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97" name="rc497"/>
            <p:cNvSpPr/>
            <p:nvPr/>
          </p:nvSpPr>
          <p:spPr>
            <a:xfrm>
              <a:off x="7881042" y="1989841"/>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8" name="rc498"/>
            <p:cNvSpPr/>
            <p:nvPr/>
          </p:nvSpPr>
          <p:spPr>
            <a:xfrm>
              <a:off x="8172107" y="1989841"/>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99" name="rc499"/>
            <p:cNvSpPr/>
            <p:nvPr/>
          </p:nvSpPr>
          <p:spPr>
            <a:xfrm>
              <a:off x="8463173" y="1989841"/>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00" name="rc500"/>
            <p:cNvSpPr/>
            <p:nvPr/>
          </p:nvSpPr>
          <p:spPr>
            <a:xfrm>
              <a:off x="8754238" y="1989841"/>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01" name="rc501"/>
            <p:cNvSpPr/>
            <p:nvPr/>
          </p:nvSpPr>
          <p:spPr>
            <a:xfrm>
              <a:off x="2059732" y="2381715"/>
              <a:ext cx="291065" cy="19593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02" name="rc502"/>
            <p:cNvSpPr/>
            <p:nvPr/>
          </p:nvSpPr>
          <p:spPr>
            <a:xfrm>
              <a:off x="2350797" y="2381715"/>
              <a:ext cx="291065" cy="19593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503" name="rc503"/>
            <p:cNvSpPr/>
            <p:nvPr/>
          </p:nvSpPr>
          <p:spPr>
            <a:xfrm>
              <a:off x="2641863" y="2381715"/>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04" name="rc504"/>
            <p:cNvSpPr/>
            <p:nvPr/>
          </p:nvSpPr>
          <p:spPr>
            <a:xfrm>
              <a:off x="2932928" y="2381715"/>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05" name="rc505"/>
            <p:cNvSpPr/>
            <p:nvPr/>
          </p:nvSpPr>
          <p:spPr>
            <a:xfrm>
              <a:off x="3223994" y="2381715"/>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06" name="rc506"/>
            <p:cNvSpPr/>
            <p:nvPr/>
          </p:nvSpPr>
          <p:spPr>
            <a:xfrm>
              <a:off x="3515059" y="2381715"/>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07" name="rc507"/>
            <p:cNvSpPr/>
            <p:nvPr/>
          </p:nvSpPr>
          <p:spPr>
            <a:xfrm>
              <a:off x="3806125" y="2381715"/>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08" name="rc508"/>
            <p:cNvSpPr/>
            <p:nvPr/>
          </p:nvSpPr>
          <p:spPr>
            <a:xfrm>
              <a:off x="4097190" y="2381715"/>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09" name="rc509"/>
            <p:cNvSpPr/>
            <p:nvPr/>
          </p:nvSpPr>
          <p:spPr>
            <a:xfrm>
              <a:off x="4388256" y="2381715"/>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10" name="rc510"/>
            <p:cNvSpPr/>
            <p:nvPr/>
          </p:nvSpPr>
          <p:spPr>
            <a:xfrm>
              <a:off x="4679321" y="2381715"/>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11" name="rc511"/>
            <p:cNvSpPr/>
            <p:nvPr/>
          </p:nvSpPr>
          <p:spPr>
            <a:xfrm>
              <a:off x="4970387" y="2381715"/>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12" name="rc512"/>
            <p:cNvSpPr/>
            <p:nvPr/>
          </p:nvSpPr>
          <p:spPr>
            <a:xfrm>
              <a:off x="5261452" y="2381715"/>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3" name="rc513"/>
            <p:cNvSpPr/>
            <p:nvPr/>
          </p:nvSpPr>
          <p:spPr>
            <a:xfrm>
              <a:off x="5552518" y="2381715"/>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14" name="rc514"/>
            <p:cNvSpPr/>
            <p:nvPr/>
          </p:nvSpPr>
          <p:spPr>
            <a:xfrm>
              <a:off x="5843583" y="2381715"/>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15" name="rc515"/>
            <p:cNvSpPr/>
            <p:nvPr/>
          </p:nvSpPr>
          <p:spPr>
            <a:xfrm>
              <a:off x="6134649" y="2381715"/>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16" name="rc516"/>
            <p:cNvSpPr/>
            <p:nvPr/>
          </p:nvSpPr>
          <p:spPr>
            <a:xfrm>
              <a:off x="6425714" y="2381715"/>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17" name="rc517"/>
            <p:cNvSpPr/>
            <p:nvPr/>
          </p:nvSpPr>
          <p:spPr>
            <a:xfrm>
              <a:off x="6716780" y="2381715"/>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18" name="rc518"/>
            <p:cNvSpPr/>
            <p:nvPr/>
          </p:nvSpPr>
          <p:spPr>
            <a:xfrm>
              <a:off x="7007845" y="2381715"/>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19" name="rc519"/>
            <p:cNvSpPr/>
            <p:nvPr/>
          </p:nvSpPr>
          <p:spPr>
            <a:xfrm>
              <a:off x="7298911" y="2381715"/>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20" name="rc520"/>
            <p:cNvSpPr/>
            <p:nvPr/>
          </p:nvSpPr>
          <p:spPr>
            <a:xfrm>
              <a:off x="7589976" y="2381715"/>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21" name="rc521"/>
            <p:cNvSpPr/>
            <p:nvPr/>
          </p:nvSpPr>
          <p:spPr>
            <a:xfrm>
              <a:off x="7881042" y="2381715"/>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22" name="rc522"/>
            <p:cNvSpPr/>
            <p:nvPr/>
          </p:nvSpPr>
          <p:spPr>
            <a:xfrm>
              <a:off x="8172107" y="2381715"/>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23" name="rc523"/>
            <p:cNvSpPr/>
            <p:nvPr/>
          </p:nvSpPr>
          <p:spPr>
            <a:xfrm>
              <a:off x="8463173" y="2381715"/>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24" name="rc524"/>
            <p:cNvSpPr/>
            <p:nvPr/>
          </p:nvSpPr>
          <p:spPr>
            <a:xfrm>
              <a:off x="8754238" y="2381715"/>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25" name="rc525"/>
            <p:cNvSpPr/>
            <p:nvPr/>
          </p:nvSpPr>
          <p:spPr>
            <a:xfrm>
              <a:off x="7007845" y="1010156"/>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26" name="rc526"/>
            <p:cNvSpPr/>
            <p:nvPr/>
          </p:nvSpPr>
          <p:spPr>
            <a:xfrm>
              <a:off x="7298911" y="1010156"/>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27" name="rc527"/>
            <p:cNvSpPr/>
            <p:nvPr/>
          </p:nvSpPr>
          <p:spPr>
            <a:xfrm>
              <a:off x="7589976" y="1010156"/>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28" name="rc528"/>
            <p:cNvSpPr/>
            <p:nvPr/>
          </p:nvSpPr>
          <p:spPr>
            <a:xfrm>
              <a:off x="7881042" y="1010156"/>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29" name="rc529"/>
            <p:cNvSpPr/>
            <p:nvPr/>
          </p:nvSpPr>
          <p:spPr>
            <a:xfrm>
              <a:off x="8172107" y="1010156"/>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0" name="rc530"/>
            <p:cNvSpPr/>
            <p:nvPr/>
          </p:nvSpPr>
          <p:spPr>
            <a:xfrm>
              <a:off x="8463173" y="1010156"/>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31" name="rc531"/>
            <p:cNvSpPr/>
            <p:nvPr/>
          </p:nvSpPr>
          <p:spPr>
            <a:xfrm>
              <a:off x="8754238" y="1010156"/>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32" name="rc532"/>
            <p:cNvSpPr/>
            <p:nvPr/>
          </p:nvSpPr>
          <p:spPr>
            <a:xfrm>
              <a:off x="4679321" y="5516709"/>
              <a:ext cx="291065" cy="19593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33" name="rc533"/>
            <p:cNvSpPr/>
            <p:nvPr/>
          </p:nvSpPr>
          <p:spPr>
            <a:xfrm>
              <a:off x="4970387" y="5516709"/>
              <a:ext cx="291065" cy="19593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34" name="rc534"/>
            <p:cNvSpPr/>
            <p:nvPr/>
          </p:nvSpPr>
          <p:spPr>
            <a:xfrm>
              <a:off x="5261452" y="5516709"/>
              <a:ext cx="291065" cy="19593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35" name="rc535"/>
            <p:cNvSpPr/>
            <p:nvPr/>
          </p:nvSpPr>
          <p:spPr>
            <a:xfrm>
              <a:off x="5552518" y="5516709"/>
              <a:ext cx="291065" cy="19593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36" name="rc536"/>
            <p:cNvSpPr/>
            <p:nvPr/>
          </p:nvSpPr>
          <p:spPr>
            <a:xfrm>
              <a:off x="5843583" y="5516709"/>
              <a:ext cx="291065" cy="19593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37" name="rc537"/>
            <p:cNvSpPr/>
            <p:nvPr/>
          </p:nvSpPr>
          <p:spPr>
            <a:xfrm>
              <a:off x="6134649" y="5516709"/>
              <a:ext cx="291065" cy="19593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38" name="rc538"/>
            <p:cNvSpPr/>
            <p:nvPr/>
          </p:nvSpPr>
          <p:spPr>
            <a:xfrm>
              <a:off x="6425714" y="5516709"/>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39" name="rc539"/>
            <p:cNvSpPr/>
            <p:nvPr/>
          </p:nvSpPr>
          <p:spPr>
            <a:xfrm>
              <a:off x="6716780" y="5516709"/>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40" name="rc540"/>
            <p:cNvSpPr/>
            <p:nvPr/>
          </p:nvSpPr>
          <p:spPr>
            <a:xfrm>
              <a:off x="7007845" y="5516709"/>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41" name="rc541"/>
            <p:cNvSpPr/>
            <p:nvPr/>
          </p:nvSpPr>
          <p:spPr>
            <a:xfrm>
              <a:off x="7298911" y="5516709"/>
              <a:ext cx="291065" cy="19593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42" name="rc542"/>
            <p:cNvSpPr/>
            <p:nvPr/>
          </p:nvSpPr>
          <p:spPr>
            <a:xfrm>
              <a:off x="7589976" y="5516709"/>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43" name="rc543"/>
            <p:cNvSpPr/>
            <p:nvPr/>
          </p:nvSpPr>
          <p:spPr>
            <a:xfrm>
              <a:off x="7881042" y="5516709"/>
              <a:ext cx="291065" cy="19593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44" name="rc544"/>
            <p:cNvSpPr/>
            <p:nvPr/>
          </p:nvSpPr>
          <p:spPr>
            <a:xfrm>
              <a:off x="8172107" y="5516709"/>
              <a:ext cx="29106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45" name="rc545"/>
            <p:cNvSpPr/>
            <p:nvPr/>
          </p:nvSpPr>
          <p:spPr>
            <a:xfrm>
              <a:off x="8463173" y="5516709"/>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46" name="rc546"/>
            <p:cNvSpPr/>
            <p:nvPr/>
          </p:nvSpPr>
          <p:spPr>
            <a:xfrm>
              <a:off x="8754238" y="5516709"/>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47" name="rc547"/>
            <p:cNvSpPr/>
            <p:nvPr/>
          </p:nvSpPr>
          <p:spPr>
            <a:xfrm>
              <a:off x="2059732" y="5516709"/>
              <a:ext cx="291065" cy="19593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48" name="rc548"/>
            <p:cNvSpPr/>
            <p:nvPr/>
          </p:nvSpPr>
          <p:spPr>
            <a:xfrm>
              <a:off x="2350797" y="5516709"/>
              <a:ext cx="291065" cy="19593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49" name="rc549"/>
            <p:cNvSpPr/>
            <p:nvPr/>
          </p:nvSpPr>
          <p:spPr>
            <a:xfrm>
              <a:off x="2641863" y="5516709"/>
              <a:ext cx="291065" cy="195937"/>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550" name="rc550"/>
            <p:cNvSpPr/>
            <p:nvPr/>
          </p:nvSpPr>
          <p:spPr>
            <a:xfrm>
              <a:off x="2932928" y="5516709"/>
              <a:ext cx="291065" cy="195937"/>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551" name="rc551"/>
            <p:cNvSpPr/>
            <p:nvPr/>
          </p:nvSpPr>
          <p:spPr>
            <a:xfrm>
              <a:off x="3223994" y="5516709"/>
              <a:ext cx="291065" cy="195937"/>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552" name="rc552"/>
            <p:cNvSpPr/>
            <p:nvPr/>
          </p:nvSpPr>
          <p:spPr>
            <a:xfrm>
              <a:off x="3515059" y="5516709"/>
              <a:ext cx="291065" cy="19593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53" name="rc553"/>
            <p:cNvSpPr/>
            <p:nvPr/>
          </p:nvSpPr>
          <p:spPr>
            <a:xfrm>
              <a:off x="3806125" y="5516709"/>
              <a:ext cx="291065" cy="19593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54" name="rc554"/>
            <p:cNvSpPr/>
            <p:nvPr/>
          </p:nvSpPr>
          <p:spPr>
            <a:xfrm>
              <a:off x="4097190" y="5516709"/>
              <a:ext cx="291065" cy="19593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555" name="rc555"/>
            <p:cNvSpPr/>
            <p:nvPr/>
          </p:nvSpPr>
          <p:spPr>
            <a:xfrm>
              <a:off x="4388256" y="5516709"/>
              <a:ext cx="291065" cy="195937"/>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556" name="rc556"/>
            <p:cNvSpPr/>
            <p:nvPr/>
          </p:nvSpPr>
          <p:spPr>
            <a:xfrm>
              <a:off x="2059732" y="2185778"/>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57" name="rc557"/>
            <p:cNvSpPr/>
            <p:nvPr/>
          </p:nvSpPr>
          <p:spPr>
            <a:xfrm>
              <a:off x="2350797" y="2185778"/>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58" name="rc558"/>
            <p:cNvSpPr/>
            <p:nvPr/>
          </p:nvSpPr>
          <p:spPr>
            <a:xfrm>
              <a:off x="2641863" y="2185778"/>
              <a:ext cx="291065" cy="19593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59" name="rc559"/>
            <p:cNvSpPr/>
            <p:nvPr/>
          </p:nvSpPr>
          <p:spPr>
            <a:xfrm>
              <a:off x="2932928" y="2185778"/>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60" name="rc560"/>
            <p:cNvSpPr/>
            <p:nvPr/>
          </p:nvSpPr>
          <p:spPr>
            <a:xfrm>
              <a:off x="3223994" y="2185778"/>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61" name="rc561"/>
            <p:cNvSpPr/>
            <p:nvPr/>
          </p:nvSpPr>
          <p:spPr>
            <a:xfrm>
              <a:off x="3515059" y="2185778"/>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62" name="rc562"/>
            <p:cNvSpPr/>
            <p:nvPr/>
          </p:nvSpPr>
          <p:spPr>
            <a:xfrm>
              <a:off x="3806125" y="2185778"/>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63" name="rc563"/>
            <p:cNvSpPr/>
            <p:nvPr/>
          </p:nvSpPr>
          <p:spPr>
            <a:xfrm>
              <a:off x="4097190" y="2185778"/>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64" name="rc564"/>
            <p:cNvSpPr/>
            <p:nvPr/>
          </p:nvSpPr>
          <p:spPr>
            <a:xfrm>
              <a:off x="4388256" y="2185778"/>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65" name="rc565"/>
            <p:cNvSpPr/>
            <p:nvPr/>
          </p:nvSpPr>
          <p:spPr>
            <a:xfrm>
              <a:off x="4679321" y="2185778"/>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66" name="rc566"/>
            <p:cNvSpPr/>
            <p:nvPr/>
          </p:nvSpPr>
          <p:spPr>
            <a:xfrm>
              <a:off x="4970387" y="2185778"/>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67" name="rc567"/>
            <p:cNvSpPr/>
            <p:nvPr/>
          </p:nvSpPr>
          <p:spPr>
            <a:xfrm>
              <a:off x="5261452" y="2185778"/>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68" name="rc568"/>
            <p:cNvSpPr/>
            <p:nvPr/>
          </p:nvSpPr>
          <p:spPr>
            <a:xfrm>
              <a:off x="5552518" y="2185778"/>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69" name="rc569"/>
            <p:cNvSpPr/>
            <p:nvPr/>
          </p:nvSpPr>
          <p:spPr>
            <a:xfrm>
              <a:off x="5843583" y="2185778"/>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70" name="rc570"/>
            <p:cNvSpPr/>
            <p:nvPr/>
          </p:nvSpPr>
          <p:spPr>
            <a:xfrm>
              <a:off x="6134649" y="2185778"/>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71" name="rc571"/>
            <p:cNvSpPr/>
            <p:nvPr/>
          </p:nvSpPr>
          <p:spPr>
            <a:xfrm>
              <a:off x="6425714" y="2185778"/>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72" name="rc572"/>
            <p:cNvSpPr/>
            <p:nvPr/>
          </p:nvSpPr>
          <p:spPr>
            <a:xfrm>
              <a:off x="6716780" y="2185778"/>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73" name="rc573"/>
            <p:cNvSpPr/>
            <p:nvPr/>
          </p:nvSpPr>
          <p:spPr>
            <a:xfrm>
              <a:off x="7007845" y="2185778"/>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74" name="rc574"/>
            <p:cNvSpPr/>
            <p:nvPr/>
          </p:nvSpPr>
          <p:spPr>
            <a:xfrm>
              <a:off x="7298911" y="2185778"/>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75" name="rc575"/>
            <p:cNvSpPr/>
            <p:nvPr/>
          </p:nvSpPr>
          <p:spPr>
            <a:xfrm>
              <a:off x="7589976" y="2185778"/>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76" name="rc576"/>
            <p:cNvSpPr/>
            <p:nvPr/>
          </p:nvSpPr>
          <p:spPr>
            <a:xfrm>
              <a:off x="7881042" y="2185778"/>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77" name="rc577"/>
            <p:cNvSpPr/>
            <p:nvPr/>
          </p:nvSpPr>
          <p:spPr>
            <a:xfrm>
              <a:off x="8172107" y="2185778"/>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78" name="rc578"/>
            <p:cNvSpPr/>
            <p:nvPr/>
          </p:nvSpPr>
          <p:spPr>
            <a:xfrm>
              <a:off x="8463173" y="2185778"/>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79" name="rc579"/>
            <p:cNvSpPr/>
            <p:nvPr/>
          </p:nvSpPr>
          <p:spPr>
            <a:xfrm>
              <a:off x="8754238" y="2185778"/>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80" name="tx580"/>
            <p:cNvSpPr/>
            <p:nvPr/>
          </p:nvSpPr>
          <p:spPr>
            <a:xfrm>
              <a:off x="5928826"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81" name="tx581"/>
            <p:cNvSpPr/>
            <p:nvPr/>
          </p:nvSpPr>
          <p:spPr>
            <a:xfrm>
              <a:off x="6219892"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82" name="tx582"/>
            <p:cNvSpPr/>
            <p:nvPr/>
          </p:nvSpPr>
          <p:spPr>
            <a:xfrm>
              <a:off x="6510957"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83" name="tx583"/>
            <p:cNvSpPr/>
            <p:nvPr/>
          </p:nvSpPr>
          <p:spPr>
            <a:xfrm>
              <a:off x="6802023"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84" name="tx584"/>
            <p:cNvSpPr/>
            <p:nvPr/>
          </p:nvSpPr>
          <p:spPr>
            <a:xfrm>
              <a:off x="7093088"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85" name="tx585"/>
            <p:cNvSpPr/>
            <p:nvPr/>
          </p:nvSpPr>
          <p:spPr>
            <a:xfrm>
              <a:off x="7384154"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86" name="tx586"/>
            <p:cNvSpPr/>
            <p:nvPr/>
          </p:nvSpPr>
          <p:spPr>
            <a:xfrm>
              <a:off x="7675219"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87" name="tx587"/>
            <p:cNvSpPr/>
            <p:nvPr/>
          </p:nvSpPr>
          <p:spPr>
            <a:xfrm>
              <a:off x="7966285"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88" name="tx588"/>
            <p:cNvSpPr/>
            <p:nvPr/>
          </p:nvSpPr>
          <p:spPr>
            <a:xfrm>
              <a:off x="8257350"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89" name="tx589"/>
            <p:cNvSpPr/>
            <p:nvPr/>
          </p:nvSpPr>
          <p:spPr>
            <a:xfrm>
              <a:off x="8548416" y="18513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0" name="tx590"/>
            <p:cNvSpPr/>
            <p:nvPr/>
          </p:nvSpPr>
          <p:spPr>
            <a:xfrm>
              <a:off x="8839481"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1" name="tx591"/>
            <p:cNvSpPr/>
            <p:nvPr/>
          </p:nvSpPr>
          <p:spPr>
            <a:xfrm>
              <a:off x="8548416"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92" name="tx592"/>
            <p:cNvSpPr/>
            <p:nvPr/>
          </p:nvSpPr>
          <p:spPr>
            <a:xfrm>
              <a:off x="8839481"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93" name="tx593"/>
            <p:cNvSpPr/>
            <p:nvPr/>
          </p:nvSpPr>
          <p:spPr>
            <a:xfrm>
              <a:off x="2144975"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94" name="tx594"/>
            <p:cNvSpPr/>
            <p:nvPr/>
          </p:nvSpPr>
          <p:spPr>
            <a:xfrm>
              <a:off x="2436040"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95" name="tx595"/>
            <p:cNvSpPr/>
            <p:nvPr/>
          </p:nvSpPr>
          <p:spPr>
            <a:xfrm>
              <a:off x="2727106" y="30283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96" name="tx596"/>
            <p:cNvSpPr/>
            <p:nvPr/>
          </p:nvSpPr>
          <p:spPr>
            <a:xfrm>
              <a:off x="3018171" y="3027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97" name="tx597"/>
            <p:cNvSpPr/>
            <p:nvPr/>
          </p:nvSpPr>
          <p:spPr>
            <a:xfrm>
              <a:off x="3309237" y="30283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98" name="tx598"/>
            <p:cNvSpPr/>
            <p:nvPr/>
          </p:nvSpPr>
          <p:spPr>
            <a:xfrm>
              <a:off x="3600302"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99" name="tx599"/>
            <p:cNvSpPr/>
            <p:nvPr/>
          </p:nvSpPr>
          <p:spPr>
            <a:xfrm>
              <a:off x="3891368" y="30286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00" name="tx600"/>
            <p:cNvSpPr/>
            <p:nvPr/>
          </p:nvSpPr>
          <p:spPr>
            <a:xfrm>
              <a:off x="4182433"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01" name="tx601"/>
            <p:cNvSpPr/>
            <p:nvPr/>
          </p:nvSpPr>
          <p:spPr>
            <a:xfrm>
              <a:off x="4473499" y="30283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02" name="tx602"/>
            <p:cNvSpPr/>
            <p:nvPr/>
          </p:nvSpPr>
          <p:spPr>
            <a:xfrm>
              <a:off x="4764564"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03" name="tx603"/>
            <p:cNvSpPr/>
            <p:nvPr/>
          </p:nvSpPr>
          <p:spPr>
            <a:xfrm>
              <a:off x="5055630"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04" name="tx604"/>
            <p:cNvSpPr/>
            <p:nvPr/>
          </p:nvSpPr>
          <p:spPr>
            <a:xfrm>
              <a:off x="5346695" y="30283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05" name="tx605"/>
            <p:cNvSpPr/>
            <p:nvPr/>
          </p:nvSpPr>
          <p:spPr>
            <a:xfrm>
              <a:off x="5637761"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06" name="tx606"/>
            <p:cNvSpPr/>
            <p:nvPr/>
          </p:nvSpPr>
          <p:spPr>
            <a:xfrm>
              <a:off x="5928826" y="302970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07" name="tx607"/>
            <p:cNvSpPr/>
            <p:nvPr/>
          </p:nvSpPr>
          <p:spPr>
            <a:xfrm>
              <a:off x="6219892" y="30286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08" name="tx608"/>
            <p:cNvSpPr/>
            <p:nvPr/>
          </p:nvSpPr>
          <p:spPr>
            <a:xfrm>
              <a:off x="6510957" y="30286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09" name="tx609"/>
            <p:cNvSpPr/>
            <p:nvPr/>
          </p:nvSpPr>
          <p:spPr>
            <a:xfrm>
              <a:off x="6802023"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10" name="tx610"/>
            <p:cNvSpPr/>
            <p:nvPr/>
          </p:nvSpPr>
          <p:spPr>
            <a:xfrm>
              <a:off x="7093088" y="30283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11" name="tx611"/>
            <p:cNvSpPr/>
            <p:nvPr/>
          </p:nvSpPr>
          <p:spPr>
            <a:xfrm>
              <a:off x="7384154" y="3027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12" name="tx612"/>
            <p:cNvSpPr/>
            <p:nvPr/>
          </p:nvSpPr>
          <p:spPr>
            <a:xfrm>
              <a:off x="7675219" y="30283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13" name="tx613"/>
            <p:cNvSpPr/>
            <p:nvPr/>
          </p:nvSpPr>
          <p:spPr>
            <a:xfrm>
              <a:off x="7966285"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14" name="tx614"/>
            <p:cNvSpPr/>
            <p:nvPr/>
          </p:nvSpPr>
          <p:spPr>
            <a:xfrm>
              <a:off x="8257350"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15" name="tx615"/>
            <p:cNvSpPr/>
            <p:nvPr/>
          </p:nvSpPr>
          <p:spPr>
            <a:xfrm>
              <a:off x="2436040"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16" name="tx616"/>
            <p:cNvSpPr/>
            <p:nvPr/>
          </p:nvSpPr>
          <p:spPr>
            <a:xfrm>
              <a:off x="2727106"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17" name="tx617"/>
            <p:cNvSpPr/>
            <p:nvPr/>
          </p:nvSpPr>
          <p:spPr>
            <a:xfrm>
              <a:off x="3018171"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18" name="tx618"/>
            <p:cNvSpPr/>
            <p:nvPr/>
          </p:nvSpPr>
          <p:spPr>
            <a:xfrm>
              <a:off x="3309237"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19" name="tx619"/>
            <p:cNvSpPr/>
            <p:nvPr/>
          </p:nvSpPr>
          <p:spPr>
            <a:xfrm>
              <a:off x="3600302"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20" name="tx620"/>
            <p:cNvSpPr/>
            <p:nvPr/>
          </p:nvSpPr>
          <p:spPr>
            <a:xfrm>
              <a:off x="3891368"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21" name="tx621"/>
            <p:cNvSpPr/>
            <p:nvPr/>
          </p:nvSpPr>
          <p:spPr>
            <a:xfrm>
              <a:off x="4182433"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22" name="tx622"/>
            <p:cNvSpPr/>
            <p:nvPr/>
          </p:nvSpPr>
          <p:spPr>
            <a:xfrm>
              <a:off x="4473499" y="18513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23" name="tx623"/>
            <p:cNvSpPr/>
            <p:nvPr/>
          </p:nvSpPr>
          <p:spPr>
            <a:xfrm>
              <a:off x="4764564"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24" name="tx624"/>
            <p:cNvSpPr/>
            <p:nvPr/>
          </p:nvSpPr>
          <p:spPr>
            <a:xfrm>
              <a:off x="5055630"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25" name="tx625"/>
            <p:cNvSpPr/>
            <p:nvPr/>
          </p:nvSpPr>
          <p:spPr>
            <a:xfrm>
              <a:off x="5346695"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26" name="tx626"/>
            <p:cNvSpPr/>
            <p:nvPr/>
          </p:nvSpPr>
          <p:spPr>
            <a:xfrm>
              <a:off x="5637761"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27" name="tx627"/>
            <p:cNvSpPr/>
            <p:nvPr/>
          </p:nvSpPr>
          <p:spPr>
            <a:xfrm>
              <a:off x="7093088" y="32229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28" name="tx628"/>
            <p:cNvSpPr/>
            <p:nvPr/>
          </p:nvSpPr>
          <p:spPr>
            <a:xfrm>
              <a:off x="7384154" y="32229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29" name="tx629"/>
            <p:cNvSpPr/>
            <p:nvPr/>
          </p:nvSpPr>
          <p:spPr>
            <a:xfrm>
              <a:off x="7675219"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30" name="tx630"/>
            <p:cNvSpPr/>
            <p:nvPr/>
          </p:nvSpPr>
          <p:spPr>
            <a:xfrm>
              <a:off x="7966285" y="32243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31" name="tx631"/>
            <p:cNvSpPr/>
            <p:nvPr/>
          </p:nvSpPr>
          <p:spPr>
            <a:xfrm>
              <a:off x="8257350" y="32229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32" name="tx632"/>
            <p:cNvSpPr/>
            <p:nvPr/>
          </p:nvSpPr>
          <p:spPr>
            <a:xfrm>
              <a:off x="8548416" y="32229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33" name="tx633"/>
            <p:cNvSpPr/>
            <p:nvPr/>
          </p:nvSpPr>
          <p:spPr>
            <a:xfrm>
              <a:off x="8839481"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34" name="tx634"/>
            <p:cNvSpPr/>
            <p:nvPr/>
          </p:nvSpPr>
          <p:spPr>
            <a:xfrm>
              <a:off x="3309237"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35" name="tx635"/>
            <p:cNvSpPr/>
            <p:nvPr/>
          </p:nvSpPr>
          <p:spPr>
            <a:xfrm>
              <a:off x="3600302"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36" name="tx636"/>
            <p:cNvSpPr/>
            <p:nvPr/>
          </p:nvSpPr>
          <p:spPr>
            <a:xfrm>
              <a:off x="3891368" y="36148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37" name="tx637"/>
            <p:cNvSpPr/>
            <p:nvPr/>
          </p:nvSpPr>
          <p:spPr>
            <a:xfrm>
              <a:off x="4182433" y="36161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38" name="tx638"/>
            <p:cNvSpPr/>
            <p:nvPr/>
          </p:nvSpPr>
          <p:spPr>
            <a:xfrm>
              <a:off x="4473499"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39" name="tx639"/>
            <p:cNvSpPr/>
            <p:nvPr/>
          </p:nvSpPr>
          <p:spPr>
            <a:xfrm>
              <a:off x="4764564"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40" name="tx640"/>
            <p:cNvSpPr/>
            <p:nvPr/>
          </p:nvSpPr>
          <p:spPr>
            <a:xfrm>
              <a:off x="5055630" y="361650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41" name="tx641"/>
            <p:cNvSpPr/>
            <p:nvPr/>
          </p:nvSpPr>
          <p:spPr>
            <a:xfrm>
              <a:off x="5346695"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42" name="tx642"/>
            <p:cNvSpPr/>
            <p:nvPr/>
          </p:nvSpPr>
          <p:spPr>
            <a:xfrm>
              <a:off x="5637761"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43" name="tx643"/>
            <p:cNvSpPr/>
            <p:nvPr/>
          </p:nvSpPr>
          <p:spPr>
            <a:xfrm>
              <a:off x="5928826"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44" name="tx644"/>
            <p:cNvSpPr/>
            <p:nvPr/>
          </p:nvSpPr>
          <p:spPr>
            <a:xfrm>
              <a:off x="6219892"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45" name="tx645"/>
            <p:cNvSpPr/>
            <p:nvPr/>
          </p:nvSpPr>
          <p:spPr>
            <a:xfrm>
              <a:off x="6510957"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46" name="tx646"/>
            <p:cNvSpPr/>
            <p:nvPr/>
          </p:nvSpPr>
          <p:spPr>
            <a:xfrm>
              <a:off x="6802023" y="36161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47" name="tx647"/>
            <p:cNvSpPr/>
            <p:nvPr/>
          </p:nvSpPr>
          <p:spPr>
            <a:xfrm>
              <a:off x="7093088"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48" name="tx648"/>
            <p:cNvSpPr/>
            <p:nvPr/>
          </p:nvSpPr>
          <p:spPr>
            <a:xfrm>
              <a:off x="2144975"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49" name="tx649"/>
            <p:cNvSpPr/>
            <p:nvPr/>
          </p:nvSpPr>
          <p:spPr>
            <a:xfrm>
              <a:off x="2436040"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50" name="tx650"/>
            <p:cNvSpPr/>
            <p:nvPr/>
          </p:nvSpPr>
          <p:spPr>
            <a:xfrm>
              <a:off x="2727106"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51" name="tx651"/>
            <p:cNvSpPr/>
            <p:nvPr/>
          </p:nvSpPr>
          <p:spPr>
            <a:xfrm>
              <a:off x="3018171"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52" name="tx652"/>
            <p:cNvSpPr/>
            <p:nvPr/>
          </p:nvSpPr>
          <p:spPr>
            <a:xfrm>
              <a:off x="3309237"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53" name="tx653"/>
            <p:cNvSpPr/>
            <p:nvPr/>
          </p:nvSpPr>
          <p:spPr>
            <a:xfrm>
              <a:off x="3600302"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54" name="tx654"/>
            <p:cNvSpPr/>
            <p:nvPr/>
          </p:nvSpPr>
          <p:spPr>
            <a:xfrm>
              <a:off x="3891368" y="322563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55" name="tx655"/>
            <p:cNvSpPr/>
            <p:nvPr/>
          </p:nvSpPr>
          <p:spPr>
            <a:xfrm>
              <a:off x="4182433"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56" name="tx656"/>
            <p:cNvSpPr/>
            <p:nvPr/>
          </p:nvSpPr>
          <p:spPr>
            <a:xfrm>
              <a:off x="4473499" y="32246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57" name="tx657"/>
            <p:cNvSpPr/>
            <p:nvPr/>
          </p:nvSpPr>
          <p:spPr>
            <a:xfrm>
              <a:off x="4764564"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58" name="tx658"/>
            <p:cNvSpPr/>
            <p:nvPr/>
          </p:nvSpPr>
          <p:spPr>
            <a:xfrm>
              <a:off x="5055630"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59" name="tx659"/>
            <p:cNvSpPr/>
            <p:nvPr/>
          </p:nvSpPr>
          <p:spPr>
            <a:xfrm>
              <a:off x="5346695"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60" name="tx660"/>
            <p:cNvSpPr/>
            <p:nvPr/>
          </p:nvSpPr>
          <p:spPr>
            <a:xfrm>
              <a:off x="5637761"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61" name="tx661"/>
            <p:cNvSpPr/>
            <p:nvPr/>
          </p:nvSpPr>
          <p:spPr>
            <a:xfrm>
              <a:off x="5928826" y="32243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62" name="tx662"/>
            <p:cNvSpPr/>
            <p:nvPr/>
          </p:nvSpPr>
          <p:spPr>
            <a:xfrm>
              <a:off x="6219892" y="32229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63" name="tx663"/>
            <p:cNvSpPr/>
            <p:nvPr/>
          </p:nvSpPr>
          <p:spPr>
            <a:xfrm>
              <a:off x="6510957"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64" name="tx664"/>
            <p:cNvSpPr/>
            <p:nvPr/>
          </p:nvSpPr>
          <p:spPr>
            <a:xfrm>
              <a:off x="6802023"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65" name="tx665"/>
            <p:cNvSpPr/>
            <p:nvPr/>
          </p:nvSpPr>
          <p:spPr>
            <a:xfrm>
              <a:off x="2144975"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66" name="tx666"/>
            <p:cNvSpPr/>
            <p:nvPr/>
          </p:nvSpPr>
          <p:spPr>
            <a:xfrm>
              <a:off x="2436040" y="28310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67" name="tx667"/>
            <p:cNvSpPr/>
            <p:nvPr/>
          </p:nvSpPr>
          <p:spPr>
            <a:xfrm>
              <a:off x="2727106"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68" name="tx668"/>
            <p:cNvSpPr/>
            <p:nvPr/>
          </p:nvSpPr>
          <p:spPr>
            <a:xfrm>
              <a:off x="3018171" y="28310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69" name="tx669"/>
            <p:cNvSpPr/>
            <p:nvPr/>
          </p:nvSpPr>
          <p:spPr>
            <a:xfrm>
              <a:off x="3309237" y="28310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70" name="tx670"/>
            <p:cNvSpPr/>
            <p:nvPr/>
          </p:nvSpPr>
          <p:spPr>
            <a:xfrm>
              <a:off x="3600302"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71" name="tx671"/>
            <p:cNvSpPr/>
            <p:nvPr/>
          </p:nvSpPr>
          <p:spPr>
            <a:xfrm>
              <a:off x="3891368"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72" name="tx672"/>
            <p:cNvSpPr/>
            <p:nvPr/>
          </p:nvSpPr>
          <p:spPr>
            <a:xfrm>
              <a:off x="4182433"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73" name="tx673"/>
            <p:cNvSpPr/>
            <p:nvPr/>
          </p:nvSpPr>
          <p:spPr>
            <a:xfrm>
              <a:off x="4473499"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74" name="tx674"/>
            <p:cNvSpPr/>
            <p:nvPr/>
          </p:nvSpPr>
          <p:spPr>
            <a:xfrm>
              <a:off x="4764564"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75" name="tx675"/>
            <p:cNvSpPr/>
            <p:nvPr/>
          </p:nvSpPr>
          <p:spPr>
            <a:xfrm>
              <a:off x="5055630"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76" name="tx676"/>
            <p:cNvSpPr/>
            <p:nvPr/>
          </p:nvSpPr>
          <p:spPr>
            <a:xfrm>
              <a:off x="5346695"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77" name="tx677"/>
            <p:cNvSpPr/>
            <p:nvPr/>
          </p:nvSpPr>
          <p:spPr>
            <a:xfrm>
              <a:off x="5637761"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78" name="tx678"/>
            <p:cNvSpPr/>
            <p:nvPr/>
          </p:nvSpPr>
          <p:spPr>
            <a:xfrm>
              <a:off x="5928826"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79" name="tx679"/>
            <p:cNvSpPr/>
            <p:nvPr/>
          </p:nvSpPr>
          <p:spPr>
            <a:xfrm>
              <a:off x="6219892"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80" name="tx680"/>
            <p:cNvSpPr/>
            <p:nvPr/>
          </p:nvSpPr>
          <p:spPr>
            <a:xfrm>
              <a:off x="6510957"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81" name="tx681"/>
            <p:cNvSpPr/>
            <p:nvPr/>
          </p:nvSpPr>
          <p:spPr>
            <a:xfrm>
              <a:off x="6802023"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82" name="tx682"/>
            <p:cNvSpPr/>
            <p:nvPr/>
          </p:nvSpPr>
          <p:spPr>
            <a:xfrm>
              <a:off x="7093088" y="283275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83" name="tx683"/>
            <p:cNvSpPr/>
            <p:nvPr/>
          </p:nvSpPr>
          <p:spPr>
            <a:xfrm>
              <a:off x="7384154"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84" name="tx684"/>
            <p:cNvSpPr/>
            <p:nvPr/>
          </p:nvSpPr>
          <p:spPr>
            <a:xfrm>
              <a:off x="7675219"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85" name="tx685"/>
            <p:cNvSpPr/>
            <p:nvPr/>
          </p:nvSpPr>
          <p:spPr>
            <a:xfrm>
              <a:off x="7966285"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86" name="tx686"/>
            <p:cNvSpPr/>
            <p:nvPr/>
          </p:nvSpPr>
          <p:spPr>
            <a:xfrm>
              <a:off x="8257350" y="28324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87" name="tx687"/>
            <p:cNvSpPr/>
            <p:nvPr/>
          </p:nvSpPr>
          <p:spPr>
            <a:xfrm>
              <a:off x="8548416" y="28324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88" name="tx688"/>
            <p:cNvSpPr/>
            <p:nvPr/>
          </p:nvSpPr>
          <p:spPr>
            <a:xfrm>
              <a:off x="8839481" y="28324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89" name="tx689"/>
            <p:cNvSpPr/>
            <p:nvPr/>
          </p:nvSpPr>
          <p:spPr>
            <a:xfrm>
              <a:off x="3600302"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90" name="tx690"/>
            <p:cNvSpPr/>
            <p:nvPr/>
          </p:nvSpPr>
          <p:spPr>
            <a:xfrm>
              <a:off x="3891368"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91" name="tx691"/>
            <p:cNvSpPr/>
            <p:nvPr/>
          </p:nvSpPr>
          <p:spPr>
            <a:xfrm>
              <a:off x="4182433"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92" name="tx692"/>
            <p:cNvSpPr/>
            <p:nvPr/>
          </p:nvSpPr>
          <p:spPr>
            <a:xfrm>
              <a:off x="4473499"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93" name="tx693"/>
            <p:cNvSpPr/>
            <p:nvPr/>
          </p:nvSpPr>
          <p:spPr>
            <a:xfrm>
              <a:off x="4764564" y="45958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94" name="tx694"/>
            <p:cNvSpPr/>
            <p:nvPr/>
          </p:nvSpPr>
          <p:spPr>
            <a:xfrm>
              <a:off x="5055630"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95" name="tx695"/>
            <p:cNvSpPr/>
            <p:nvPr/>
          </p:nvSpPr>
          <p:spPr>
            <a:xfrm>
              <a:off x="5346695"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96" name="tx696"/>
            <p:cNvSpPr/>
            <p:nvPr/>
          </p:nvSpPr>
          <p:spPr>
            <a:xfrm>
              <a:off x="5637761" y="45958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97" name="tx697"/>
            <p:cNvSpPr/>
            <p:nvPr/>
          </p:nvSpPr>
          <p:spPr>
            <a:xfrm>
              <a:off x="5928826" y="45958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98" name="tx698"/>
            <p:cNvSpPr/>
            <p:nvPr/>
          </p:nvSpPr>
          <p:spPr>
            <a:xfrm>
              <a:off x="6219892" y="45944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99" name="tx699"/>
            <p:cNvSpPr/>
            <p:nvPr/>
          </p:nvSpPr>
          <p:spPr>
            <a:xfrm>
              <a:off x="6510957"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00" name="tx700"/>
            <p:cNvSpPr/>
            <p:nvPr/>
          </p:nvSpPr>
          <p:spPr>
            <a:xfrm>
              <a:off x="6802023"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01" name="tx701"/>
            <p:cNvSpPr/>
            <p:nvPr/>
          </p:nvSpPr>
          <p:spPr>
            <a:xfrm>
              <a:off x="7093088" y="45958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02" name="tx702"/>
            <p:cNvSpPr/>
            <p:nvPr/>
          </p:nvSpPr>
          <p:spPr>
            <a:xfrm>
              <a:off x="7384154" y="45958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03" name="tx703"/>
            <p:cNvSpPr/>
            <p:nvPr/>
          </p:nvSpPr>
          <p:spPr>
            <a:xfrm>
              <a:off x="7675219" y="45944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04" name="tx704"/>
            <p:cNvSpPr/>
            <p:nvPr/>
          </p:nvSpPr>
          <p:spPr>
            <a:xfrm>
              <a:off x="7966285"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05" name="tx705"/>
            <p:cNvSpPr/>
            <p:nvPr/>
          </p:nvSpPr>
          <p:spPr>
            <a:xfrm>
              <a:off x="8257350"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06" name="tx706"/>
            <p:cNvSpPr/>
            <p:nvPr/>
          </p:nvSpPr>
          <p:spPr>
            <a:xfrm>
              <a:off x="8548416"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07" name="tx707"/>
            <p:cNvSpPr/>
            <p:nvPr/>
          </p:nvSpPr>
          <p:spPr>
            <a:xfrm>
              <a:off x="8839481"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708" name="tx708"/>
            <p:cNvSpPr/>
            <p:nvPr/>
          </p:nvSpPr>
          <p:spPr>
            <a:xfrm>
              <a:off x="7384154" y="36161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09" name="tx709"/>
            <p:cNvSpPr/>
            <p:nvPr/>
          </p:nvSpPr>
          <p:spPr>
            <a:xfrm>
              <a:off x="7675219"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10" name="tx710"/>
            <p:cNvSpPr/>
            <p:nvPr/>
          </p:nvSpPr>
          <p:spPr>
            <a:xfrm>
              <a:off x="7966285" y="36148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11" name="tx711"/>
            <p:cNvSpPr/>
            <p:nvPr/>
          </p:nvSpPr>
          <p:spPr>
            <a:xfrm>
              <a:off x="8257350" y="36175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12" name="tx712"/>
            <p:cNvSpPr/>
            <p:nvPr/>
          </p:nvSpPr>
          <p:spPr>
            <a:xfrm>
              <a:off x="8548416"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13" name="tx713"/>
            <p:cNvSpPr/>
            <p:nvPr/>
          </p:nvSpPr>
          <p:spPr>
            <a:xfrm>
              <a:off x="8839481"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14" name="tx714"/>
            <p:cNvSpPr/>
            <p:nvPr/>
          </p:nvSpPr>
          <p:spPr>
            <a:xfrm>
              <a:off x="2144975"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15" name="tx715"/>
            <p:cNvSpPr/>
            <p:nvPr/>
          </p:nvSpPr>
          <p:spPr>
            <a:xfrm>
              <a:off x="2436040"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16" name="tx716"/>
            <p:cNvSpPr/>
            <p:nvPr/>
          </p:nvSpPr>
          <p:spPr>
            <a:xfrm>
              <a:off x="2727106"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17" name="tx717"/>
            <p:cNvSpPr/>
            <p:nvPr/>
          </p:nvSpPr>
          <p:spPr>
            <a:xfrm>
              <a:off x="3018171"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18" name="tx718"/>
            <p:cNvSpPr/>
            <p:nvPr/>
          </p:nvSpPr>
          <p:spPr>
            <a:xfrm>
              <a:off x="3309237" y="12635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9" name="tx719"/>
            <p:cNvSpPr/>
            <p:nvPr/>
          </p:nvSpPr>
          <p:spPr>
            <a:xfrm>
              <a:off x="3600302"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20" name="tx720"/>
            <p:cNvSpPr/>
            <p:nvPr/>
          </p:nvSpPr>
          <p:spPr>
            <a:xfrm>
              <a:off x="3891368"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21" name="tx721"/>
            <p:cNvSpPr/>
            <p:nvPr/>
          </p:nvSpPr>
          <p:spPr>
            <a:xfrm>
              <a:off x="4182433"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2" name="tx722"/>
            <p:cNvSpPr/>
            <p:nvPr/>
          </p:nvSpPr>
          <p:spPr>
            <a:xfrm>
              <a:off x="4473499"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3" name="tx723"/>
            <p:cNvSpPr/>
            <p:nvPr/>
          </p:nvSpPr>
          <p:spPr>
            <a:xfrm>
              <a:off x="4764564"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4" name="tx724"/>
            <p:cNvSpPr/>
            <p:nvPr/>
          </p:nvSpPr>
          <p:spPr>
            <a:xfrm>
              <a:off x="5055630"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5" name="tx725"/>
            <p:cNvSpPr/>
            <p:nvPr/>
          </p:nvSpPr>
          <p:spPr>
            <a:xfrm>
              <a:off x="5346695"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26" name="tx726"/>
            <p:cNvSpPr/>
            <p:nvPr/>
          </p:nvSpPr>
          <p:spPr>
            <a:xfrm>
              <a:off x="5637761"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27" name="tx727"/>
            <p:cNvSpPr/>
            <p:nvPr/>
          </p:nvSpPr>
          <p:spPr>
            <a:xfrm>
              <a:off x="5928826" y="12635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28" name="tx728"/>
            <p:cNvSpPr/>
            <p:nvPr/>
          </p:nvSpPr>
          <p:spPr>
            <a:xfrm>
              <a:off x="6219892"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29" name="tx729"/>
            <p:cNvSpPr/>
            <p:nvPr/>
          </p:nvSpPr>
          <p:spPr>
            <a:xfrm>
              <a:off x="6510957" y="12635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30" name="tx730"/>
            <p:cNvSpPr/>
            <p:nvPr/>
          </p:nvSpPr>
          <p:spPr>
            <a:xfrm>
              <a:off x="6802023"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31" name="tx731"/>
            <p:cNvSpPr/>
            <p:nvPr/>
          </p:nvSpPr>
          <p:spPr>
            <a:xfrm>
              <a:off x="7093088"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32" name="tx732"/>
            <p:cNvSpPr/>
            <p:nvPr/>
          </p:nvSpPr>
          <p:spPr>
            <a:xfrm>
              <a:off x="7384154"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3" name="tx733"/>
            <p:cNvSpPr/>
            <p:nvPr/>
          </p:nvSpPr>
          <p:spPr>
            <a:xfrm>
              <a:off x="7675219"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34" name="tx734"/>
            <p:cNvSpPr/>
            <p:nvPr/>
          </p:nvSpPr>
          <p:spPr>
            <a:xfrm>
              <a:off x="7966285" y="12635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35" name="tx735"/>
            <p:cNvSpPr/>
            <p:nvPr/>
          </p:nvSpPr>
          <p:spPr>
            <a:xfrm>
              <a:off x="8257350" y="12635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36" name="tx736"/>
            <p:cNvSpPr/>
            <p:nvPr/>
          </p:nvSpPr>
          <p:spPr>
            <a:xfrm>
              <a:off x="8548416" y="12635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37" name="tx737"/>
            <p:cNvSpPr/>
            <p:nvPr/>
          </p:nvSpPr>
          <p:spPr>
            <a:xfrm>
              <a:off x="8839481" y="12635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38" name="tx738"/>
            <p:cNvSpPr/>
            <p:nvPr/>
          </p:nvSpPr>
          <p:spPr>
            <a:xfrm>
              <a:off x="5637761"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9" name="tx739"/>
            <p:cNvSpPr/>
            <p:nvPr/>
          </p:nvSpPr>
          <p:spPr>
            <a:xfrm>
              <a:off x="5928826"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0" name="tx740"/>
            <p:cNvSpPr/>
            <p:nvPr/>
          </p:nvSpPr>
          <p:spPr>
            <a:xfrm>
              <a:off x="6219892"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41" name="tx741"/>
            <p:cNvSpPr/>
            <p:nvPr/>
          </p:nvSpPr>
          <p:spPr>
            <a:xfrm>
              <a:off x="6510957"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2" name="tx742"/>
            <p:cNvSpPr/>
            <p:nvPr/>
          </p:nvSpPr>
          <p:spPr>
            <a:xfrm>
              <a:off x="6802023"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3" name="tx743"/>
            <p:cNvSpPr/>
            <p:nvPr/>
          </p:nvSpPr>
          <p:spPr>
            <a:xfrm>
              <a:off x="7093088"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44" name="tx744"/>
            <p:cNvSpPr/>
            <p:nvPr/>
          </p:nvSpPr>
          <p:spPr>
            <a:xfrm>
              <a:off x="7384154" y="1459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45" name="tx745"/>
            <p:cNvSpPr/>
            <p:nvPr/>
          </p:nvSpPr>
          <p:spPr>
            <a:xfrm>
              <a:off x="7675219"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46" name="tx746"/>
            <p:cNvSpPr/>
            <p:nvPr/>
          </p:nvSpPr>
          <p:spPr>
            <a:xfrm>
              <a:off x="7966285"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47" name="tx747"/>
            <p:cNvSpPr/>
            <p:nvPr/>
          </p:nvSpPr>
          <p:spPr>
            <a:xfrm>
              <a:off x="8257350"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48" name="tx748"/>
            <p:cNvSpPr/>
            <p:nvPr/>
          </p:nvSpPr>
          <p:spPr>
            <a:xfrm>
              <a:off x="8548416"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49" name="tx749"/>
            <p:cNvSpPr/>
            <p:nvPr/>
          </p:nvSpPr>
          <p:spPr>
            <a:xfrm>
              <a:off x="8839481"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50" name="tx750"/>
            <p:cNvSpPr/>
            <p:nvPr/>
          </p:nvSpPr>
          <p:spPr>
            <a:xfrm>
              <a:off x="4182433"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51" name="tx751"/>
            <p:cNvSpPr/>
            <p:nvPr/>
          </p:nvSpPr>
          <p:spPr>
            <a:xfrm>
              <a:off x="4473499"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52" name="tx752"/>
            <p:cNvSpPr/>
            <p:nvPr/>
          </p:nvSpPr>
          <p:spPr>
            <a:xfrm>
              <a:off x="4764564"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53" name="tx753"/>
            <p:cNvSpPr/>
            <p:nvPr/>
          </p:nvSpPr>
          <p:spPr>
            <a:xfrm>
              <a:off x="5055630"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54" name="tx754"/>
            <p:cNvSpPr/>
            <p:nvPr/>
          </p:nvSpPr>
          <p:spPr>
            <a:xfrm>
              <a:off x="5346695" y="42040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55" name="tx755"/>
            <p:cNvSpPr/>
            <p:nvPr/>
          </p:nvSpPr>
          <p:spPr>
            <a:xfrm>
              <a:off x="5637761"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56" name="tx756"/>
            <p:cNvSpPr/>
            <p:nvPr/>
          </p:nvSpPr>
          <p:spPr>
            <a:xfrm>
              <a:off x="5928826"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57" name="tx757"/>
            <p:cNvSpPr/>
            <p:nvPr/>
          </p:nvSpPr>
          <p:spPr>
            <a:xfrm>
              <a:off x="6219892"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58" name="tx758"/>
            <p:cNvSpPr/>
            <p:nvPr/>
          </p:nvSpPr>
          <p:spPr>
            <a:xfrm>
              <a:off x="6510957"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59" name="tx759"/>
            <p:cNvSpPr/>
            <p:nvPr/>
          </p:nvSpPr>
          <p:spPr>
            <a:xfrm>
              <a:off x="6802023" y="42040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60" name="tx760"/>
            <p:cNvSpPr/>
            <p:nvPr/>
          </p:nvSpPr>
          <p:spPr>
            <a:xfrm>
              <a:off x="7093088" y="42040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61" name="tx761"/>
            <p:cNvSpPr/>
            <p:nvPr/>
          </p:nvSpPr>
          <p:spPr>
            <a:xfrm>
              <a:off x="7384154"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62" name="tx762"/>
            <p:cNvSpPr/>
            <p:nvPr/>
          </p:nvSpPr>
          <p:spPr>
            <a:xfrm>
              <a:off x="7675219"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63" name="tx763"/>
            <p:cNvSpPr/>
            <p:nvPr/>
          </p:nvSpPr>
          <p:spPr>
            <a:xfrm>
              <a:off x="7966285" y="42026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764" name="tx764"/>
            <p:cNvSpPr/>
            <p:nvPr/>
          </p:nvSpPr>
          <p:spPr>
            <a:xfrm>
              <a:off x="8257350" y="42040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65" name="tx765"/>
            <p:cNvSpPr/>
            <p:nvPr/>
          </p:nvSpPr>
          <p:spPr>
            <a:xfrm>
              <a:off x="8548416"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766" name="tx766"/>
            <p:cNvSpPr/>
            <p:nvPr/>
          </p:nvSpPr>
          <p:spPr>
            <a:xfrm>
              <a:off x="8839481"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67" name="tx767"/>
            <p:cNvSpPr/>
            <p:nvPr/>
          </p:nvSpPr>
          <p:spPr>
            <a:xfrm>
              <a:off x="2144975"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68" name="tx768"/>
            <p:cNvSpPr/>
            <p:nvPr/>
          </p:nvSpPr>
          <p:spPr>
            <a:xfrm>
              <a:off x="2436040"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69" name="tx769"/>
            <p:cNvSpPr/>
            <p:nvPr/>
          </p:nvSpPr>
          <p:spPr>
            <a:xfrm>
              <a:off x="2727106"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70" name="tx770"/>
            <p:cNvSpPr/>
            <p:nvPr/>
          </p:nvSpPr>
          <p:spPr>
            <a:xfrm>
              <a:off x="3018171"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71" name="tx771"/>
            <p:cNvSpPr/>
            <p:nvPr/>
          </p:nvSpPr>
          <p:spPr>
            <a:xfrm>
              <a:off x="3309237"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72" name="tx772"/>
            <p:cNvSpPr/>
            <p:nvPr/>
          </p:nvSpPr>
          <p:spPr>
            <a:xfrm>
              <a:off x="3600302"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73" name="tx773"/>
            <p:cNvSpPr/>
            <p:nvPr/>
          </p:nvSpPr>
          <p:spPr>
            <a:xfrm>
              <a:off x="3891368"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74" name="tx774"/>
            <p:cNvSpPr/>
            <p:nvPr/>
          </p:nvSpPr>
          <p:spPr>
            <a:xfrm>
              <a:off x="4182433"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75" name="tx775"/>
            <p:cNvSpPr/>
            <p:nvPr/>
          </p:nvSpPr>
          <p:spPr>
            <a:xfrm>
              <a:off x="4473499" y="16554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76" name="tx776"/>
            <p:cNvSpPr/>
            <p:nvPr/>
          </p:nvSpPr>
          <p:spPr>
            <a:xfrm>
              <a:off x="4764564"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77" name="tx777"/>
            <p:cNvSpPr/>
            <p:nvPr/>
          </p:nvSpPr>
          <p:spPr>
            <a:xfrm>
              <a:off x="5055630"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78" name="tx778"/>
            <p:cNvSpPr/>
            <p:nvPr/>
          </p:nvSpPr>
          <p:spPr>
            <a:xfrm>
              <a:off x="5346695"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79" name="tx779"/>
            <p:cNvSpPr/>
            <p:nvPr/>
          </p:nvSpPr>
          <p:spPr>
            <a:xfrm>
              <a:off x="5637761"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80" name="tx780"/>
            <p:cNvSpPr/>
            <p:nvPr/>
          </p:nvSpPr>
          <p:spPr>
            <a:xfrm>
              <a:off x="5928826"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81" name="tx781"/>
            <p:cNvSpPr/>
            <p:nvPr/>
          </p:nvSpPr>
          <p:spPr>
            <a:xfrm>
              <a:off x="6219892"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82" name="tx782"/>
            <p:cNvSpPr/>
            <p:nvPr/>
          </p:nvSpPr>
          <p:spPr>
            <a:xfrm>
              <a:off x="6510957"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83" name="tx783"/>
            <p:cNvSpPr/>
            <p:nvPr/>
          </p:nvSpPr>
          <p:spPr>
            <a:xfrm>
              <a:off x="6802023" y="16554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84" name="tx784"/>
            <p:cNvSpPr/>
            <p:nvPr/>
          </p:nvSpPr>
          <p:spPr>
            <a:xfrm>
              <a:off x="7093088"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5" name="tx785"/>
            <p:cNvSpPr/>
            <p:nvPr/>
          </p:nvSpPr>
          <p:spPr>
            <a:xfrm>
              <a:off x="7384154"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86" name="tx786"/>
            <p:cNvSpPr/>
            <p:nvPr/>
          </p:nvSpPr>
          <p:spPr>
            <a:xfrm>
              <a:off x="7675219"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87" name="tx787"/>
            <p:cNvSpPr/>
            <p:nvPr/>
          </p:nvSpPr>
          <p:spPr>
            <a:xfrm>
              <a:off x="7966285"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88" name="tx788"/>
            <p:cNvSpPr/>
            <p:nvPr/>
          </p:nvSpPr>
          <p:spPr>
            <a:xfrm>
              <a:off x="8257350"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89" name="tx789"/>
            <p:cNvSpPr/>
            <p:nvPr/>
          </p:nvSpPr>
          <p:spPr>
            <a:xfrm>
              <a:off x="8548416"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0" name="tx790"/>
            <p:cNvSpPr/>
            <p:nvPr/>
          </p:nvSpPr>
          <p:spPr>
            <a:xfrm>
              <a:off x="8839481"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91" name="tx791"/>
            <p:cNvSpPr/>
            <p:nvPr/>
          </p:nvSpPr>
          <p:spPr>
            <a:xfrm>
              <a:off x="3309237"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792" name="tx792"/>
            <p:cNvSpPr/>
            <p:nvPr/>
          </p:nvSpPr>
          <p:spPr>
            <a:xfrm>
              <a:off x="4182433" y="47904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793" name="tx793"/>
            <p:cNvSpPr/>
            <p:nvPr/>
          </p:nvSpPr>
          <p:spPr>
            <a:xfrm>
              <a:off x="4473499"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794" name="tx794"/>
            <p:cNvSpPr/>
            <p:nvPr/>
          </p:nvSpPr>
          <p:spPr>
            <a:xfrm>
              <a:off x="5055630"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795" name="tx795"/>
            <p:cNvSpPr/>
            <p:nvPr/>
          </p:nvSpPr>
          <p:spPr>
            <a:xfrm>
              <a:off x="5346695" y="47904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796" name="tx796"/>
            <p:cNvSpPr/>
            <p:nvPr/>
          </p:nvSpPr>
          <p:spPr>
            <a:xfrm>
              <a:off x="2144975"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97" name="tx797"/>
            <p:cNvSpPr/>
            <p:nvPr/>
          </p:nvSpPr>
          <p:spPr>
            <a:xfrm>
              <a:off x="2436040"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98" name="tx798"/>
            <p:cNvSpPr/>
            <p:nvPr/>
          </p:nvSpPr>
          <p:spPr>
            <a:xfrm>
              <a:off x="2727106"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99" name="tx799"/>
            <p:cNvSpPr/>
            <p:nvPr/>
          </p:nvSpPr>
          <p:spPr>
            <a:xfrm>
              <a:off x="3018171"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00" name="tx800"/>
            <p:cNvSpPr/>
            <p:nvPr/>
          </p:nvSpPr>
          <p:spPr>
            <a:xfrm>
              <a:off x="3309237"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01" name="tx801"/>
            <p:cNvSpPr/>
            <p:nvPr/>
          </p:nvSpPr>
          <p:spPr>
            <a:xfrm>
              <a:off x="3600302"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02" name="tx802"/>
            <p:cNvSpPr/>
            <p:nvPr/>
          </p:nvSpPr>
          <p:spPr>
            <a:xfrm>
              <a:off x="3891368"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03" name="tx803"/>
            <p:cNvSpPr/>
            <p:nvPr/>
          </p:nvSpPr>
          <p:spPr>
            <a:xfrm>
              <a:off x="4182433"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04" name="tx804"/>
            <p:cNvSpPr/>
            <p:nvPr/>
          </p:nvSpPr>
          <p:spPr>
            <a:xfrm>
              <a:off x="4473499"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5" name="tx805"/>
            <p:cNvSpPr/>
            <p:nvPr/>
          </p:nvSpPr>
          <p:spPr>
            <a:xfrm>
              <a:off x="4764564"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6" name="tx806"/>
            <p:cNvSpPr/>
            <p:nvPr/>
          </p:nvSpPr>
          <p:spPr>
            <a:xfrm>
              <a:off x="5055630"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07" name="tx807"/>
            <p:cNvSpPr/>
            <p:nvPr/>
          </p:nvSpPr>
          <p:spPr>
            <a:xfrm>
              <a:off x="5346695"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8" name="tx808"/>
            <p:cNvSpPr/>
            <p:nvPr/>
          </p:nvSpPr>
          <p:spPr>
            <a:xfrm>
              <a:off x="3018171"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09" name="tx809"/>
            <p:cNvSpPr/>
            <p:nvPr/>
          </p:nvSpPr>
          <p:spPr>
            <a:xfrm>
              <a:off x="3309237"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10" name="tx810"/>
            <p:cNvSpPr/>
            <p:nvPr/>
          </p:nvSpPr>
          <p:spPr>
            <a:xfrm>
              <a:off x="3600302"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11" name="tx811"/>
            <p:cNvSpPr/>
            <p:nvPr/>
          </p:nvSpPr>
          <p:spPr>
            <a:xfrm>
              <a:off x="3891368" y="34202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12" name="tx812"/>
            <p:cNvSpPr/>
            <p:nvPr/>
          </p:nvSpPr>
          <p:spPr>
            <a:xfrm>
              <a:off x="4182433" y="342057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13" name="tx813"/>
            <p:cNvSpPr/>
            <p:nvPr/>
          </p:nvSpPr>
          <p:spPr>
            <a:xfrm>
              <a:off x="4473499" y="342157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14" name="tx814"/>
            <p:cNvSpPr/>
            <p:nvPr/>
          </p:nvSpPr>
          <p:spPr>
            <a:xfrm>
              <a:off x="4764564"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15" name="tx815"/>
            <p:cNvSpPr/>
            <p:nvPr/>
          </p:nvSpPr>
          <p:spPr>
            <a:xfrm>
              <a:off x="5055630" y="34188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16" name="tx816"/>
            <p:cNvSpPr/>
            <p:nvPr/>
          </p:nvSpPr>
          <p:spPr>
            <a:xfrm>
              <a:off x="5346695"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17" name="tx817"/>
            <p:cNvSpPr/>
            <p:nvPr/>
          </p:nvSpPr>
          <p:spPr>
            <a:xfrm>
              <a:off x="5637761"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18" name="tx818"/>
            <p:cNvSpPr/>
            <p:nvPr/>
          </p:nvSpPr>
          <p:spPr>
            <a:xfrm>
              <a:off x="5928826"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19" name="tx819"/>
            <p:cNvSpPr/>
            <p:nvPr/>
          </p:nvSpPr>
          <p:spPr>
            <a:xfrm>
              <a:off x="6219892"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20" name="tx820"/>
            <p:cNvSpPr/>
            <p:nvPr/>
          </p:nvSpPr>
          <p:spPr>
            <a:xfrm>
              <a:off x="6510957"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21" name="tx821"/>
            <p:cNvSpPr/>
            <p:nvPr/>
          </p:nvSpPr>
          <p:spPr>
            <a:xfrm>
              <a:off x="6802023"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22" name="tx822"/>
            <p:cNvSpPr/>
            <p:nvPr/>
          </p:nvSpPr>
          <p:spPr>
            <a:xfrm>
              <a:off x="7093088"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23" name="tx823"/>
            <p:cNvSpPr/>
            <p:nvPr/>
          </p:nvSpPr>
          <p:spPr>
            <a:xfrm>
              <a:off x="7384154"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24" name="tx824"/>
            <p:cNvSpPr/>
            <p:nvPr/>
          </p:nvSpPr>
          <p:spPr>
            <a:xfrm>
              <a:off x="7675219"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25" name="tx825"/>
            <p:cNvSpPr/>
            <p:nvPr/>
          </p:nvSpPr>
          <p:spPr>
            <a:xfrm>
              <a:off x="7966285" y="342057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26" name="tx826"/>
            <p:cNvSpPr/>
            <p:nvPr/>
          </p:nvSpPr>
          <p:spPr>
            <a:xfrm>
              <a:off x="8257350"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27" name="tx827"/>
            <p:cNvSpPr/>
            <p:nvPr/>
          </p:nvSpPr>
          <p:spPr>
            <a:xfrm>
              <a:off x="8548416" y="342057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28" name="tx828"/>
            <p:cNvSpPr/>
            <p:nvPr/>
          </p:nvSpPr>
          <p:spPr>
            <a:xfrm>
              <a:off x="8839481" y="342057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29" name="tx829"/>
            <p:cNvSpPr/>
            <p:nvPr/>
          </p:nvSpPr>
          <p:spPr>
            <a:xfrm>
              <a:off x="7675219"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30" name="tx830"/>
            <p:cNvSpPr/>
            <p:nvPr/>
          </p:nvSpPr>
          <p:spPr>
            <a:xfrm>
              <a:off x="7966285"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31" name="tx831"/>
            <p:cNvSpPr/>
            <p:nvPr/>
          </p:nvSpPr>
          <p:spPr>
            <a:xfrm>
              <a:off x="8257350"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32" name="tx832"/>
            <p:cNvSpPr/>
            <p:nvPr/>
          </p:nvSpPr>
          <p:spPr>
            <a:xfrm>
              <a:off x="8548416"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33" name="tx833"/>
            <p:cNvSpPr/>
            <p:nvPr/>
          </p:nvSpPr>
          <p:spPr>
            <a:xfrm>
              <a:off x="8839481" y="498806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34" name="tx834"/>
            <p:cNvSpPr/>
            <p:nvPr/>
          </p:nvSpPr>
          <p:spPr>
            <a:xfrm>
              <a:off x="3600302"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35" name="tx835"/>
            <p:cNvSpPr/>
            <p:nvPr/>
          </p:nvSpPr>
          <p:spPr>
            <a:xfrm>
              <a:off x="3891368"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36" name="tx836"/>
            <p:cNvSpPr/>
            <p:nvPr/>
          </p:nvSpPr>
          <p:spPr>
            <a:xfrm>
              <a:off x="4182433"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37" name="tx837"/>
            <p:cNvSpPr/>
            <p:nvPr/>
          </p:nvSpPr>
          <p:spPr>
            <a:xfrm>
              <a:off x="4473499" y="439993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38" name="tx838"/>
            <p:cNvSpPr/>
            <p:nvPr/>
          </p:nvSpPr>
          <p:spPr>
            <a:xfrm>
              <a:off x="4764564"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39" name="tx839"/>
            <p:cNvSpPr/>
            <p:nvPr/>
          </p:nvSpPr>
          <p:spPr>
            <a:xfrm>
              <a:off x="5055630"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40" name="tx840"/>
            <p:cNvSpPr/>
            <p:nvPr/>
          </p:nvSpPr>
          <p:spPr>
            <a:xfrm>
              <a:off x="5346695" y="440126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41" name="tx841"/>
            <p:cNvSpPr/>
            <p:nvPr/>
          </p:nvSpPr>
          <p:spPr>
            <a:xfrm>
              <a:off x="5637761"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42" name="tx842"/>
            <p:cNvSpPr/>
            <p:nvPr/>
          </p:nvSpPr>
          <p:spPr>
            <a:xfrm>
              <a:off x="5928826"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43" name="tx843"/>
            <p:cNvSpPr/>
            <p:nvPr/>
          </p:nvSpPr>
          <p:spPr>
            <a:xfrm>
              <a:off x="6219892"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44" name="tx844"/>
            <p:cNvSpPr/>
            <p:nvPr/>
          </p:nvSpPr>
          <p:spPr>
            <a:xfrm>
              <a:off x="6510957"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45" name="tx845"/>
            <p:cNvSpPr/>
            <p:nvPr/>
          </p:nvSpPr>
          <p:spPr>
            <a:xfrm>
              <a:off x="6802023"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46" name="tx846"/>
            <p:cNvSpPr/>
            <p:nvPr/>
          </p:nvSpPr>
          <p:spPr>
            <a:xfrm>
              <a:off x="7093088"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47" name="tx847"/>
            <p:cNvSpPr/>
            <p:nvPr/>
          </p:nvSpPr>
          <p:spPr>
            <a:xfrm>
              <a:off x="7384154"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48" name="tx848"/>
            <p:cNvSpPr/>
            <p:nvPr/>
          </p:nvSpPr>
          <p:spPr>
            <a:xfrm>
              <a:off x="7675219"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49" name="tx849"/>
            <p:cNvSpPr/>
            <p:nvPr/>
          </p:nvSpPr>
          <p:spPr>
            <a:xfrm>
              <a:off x="7966285"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50" name="tx850"/>
            <p:cNvSpPr/>
            <p:nvPr/>
          </p:nvSpPr>
          <p:spPr>
            <a:xfrm>
              <a:off x="8257350"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51" name="tx851"/>
            <p:cNvSpPr/>
            <p:nvPr/>
          </p:nvSpPr>
          <p:spPr>
            <a:xfrm>
              <a:off x="8548416"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52" name="tx852"/>
            <p:cNvSpPr/>
            <p:nvPr/>
          </p:nvSpPr>
          <p:spPr>
            <a:xfrm>
              <a:off x="8839481"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53" name="tx853"/>
            <p:cNvSpPr/>
            <p:nvPr/>
          </p:nvSpPr>
          <p:spPr>
            <a:xfrm>
              <a:off x="2727106"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54" name="tx854"/>
            <p:cNvSpPr/>
            <p:nvPr/>
          </p:nvSpPr>
          <p:spPr>
            <a:xfrm>
              <a:off x="3018171" y="38107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55" name="tx855"/>
            <p:cNvSpPr/>
            <p:nvPr/>
          </p:nvSpPr>
          <p:spPr>
            <a:xfrm>
              <a:off x="3309237"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56" name="tx856"/>
            <p:cNvSpPr/>
            <p:nvPr/>
          </p:nvSpPr>
          <p:spPr>
            <a:xfrm>
              <a:off x="3600302" y="38134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57" name="tx857"/>
            <p:cNvSpPr/>
            <p:nvPr/>
          </p:nvSpPr>
          <p:spPr>
            <a:xfrm>
              <a:off x="3891368"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58" name="tx858"/>
            <p:cNvSpPr/>
            <p:nvPr/>
          </p:nvSpPr>
          <p:spPr>
            <a:xfrm>
              <a:off x="4182433" y="38124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59" name="tx859"/>
            <p:cNvSpPr/>
            <p:nvPr/>
          </p:nvSpPr>
          <p:spPr>
            <a:xfrm>
              <a:off x="4473499" y="38124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60" name="tx860"/>
            <p:cNvSpPr/>
            <p:nvPr/>
          </p:nvSpPr>
          <p:spPr>
            <a:xfrm>
              <a:off x="4764564" y="38107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61" name="tx861"/>
            <p:cNvSpPr/>
            <p:nvPr/>
          </p:nvSpPr>
          <p:spPr>
            <a:xfrm>
              <a:off x="5055630" y="38107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62" name="tx862"/>
            <p:cNvSpPr/>
            <p:nvPr/>
          </p:nvSpPr>
          <p:spPr>
            <a:xfrm>
              <a:off x="5346695"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63" name="tx863"/>
            <p:cNvSpPr/>
            <p:nvPr/>
          </p:nvSpPr>
          <p:spPr>
            <a:xfrm>
              <a:off x="5637761"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64" name="tx864"/>
            <p:cNvSpPr/>
            <p:nvPr/>
          </p:nvSpPr>
          <p:spPr>
            <a:xfrm>
              <a:off x="5928826"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65" name="tx865"/>
            <p:cNvSpPr/>
            <p:nvPr/>
          </p:nvSpPr>
          <p:spPr>
            <a:xfrm>
              <a:off x="6219892"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66" name="tx866"/>
            <p:cNvSpPr/>
            <p:nvPr/>
          </p:nvSpPr>
          <p:spPr>
            <a:xfrm>
              <a:off x="6510957" y="38121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67" name="tx867"/>
            <p:cNvSpPr/>
            <p:nvPr/>
          </p:nvSpPr>
          <p:spPr>
            <a:xfrm>
              <a:off x="6802023"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68" name="tx868"/>
            <p:cNvSpPr/>
            <p:nvPr/>
          </p:nvSpPr>
          <p:spPr>
            <a:xfrm>
              <a:off x="7093088" y="38134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69" name="tx869"/>
            <p:cNvSpPr/>
            <p:nvPr/>
          </p:nvSpPr>
          <p:spPr>
            <a:xfrm>
              <a:off x="7384154" y="38134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70" name="tx870"/>
            <p:cNvSpPr/>
            <p:nvPr/>
          </p:nvSpPr>
          <p:spPr>
            <a:xfrm>
              <a:off x="7675219" y="38134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71" name="tx871"/>
            <p:cNvSpPr/>
            <p:nvPr/>
          </p:nvSpPr>
          <p:spPr>
            <a:xfrm>
              <a:off x="7966285"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72" name="tx872"/>
            <p:cNvSpPr/>
            <p:nvPr/>
          </p:nvSpPr>
          <p:spPr>
            <a:xfrm>
              <a:off x="8257350" y="38134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73" name="tx873"/>
            <p:cNvSpPr/>
            <p:nvPr/>
          </p:nvSpPr>
          <p:spPr>
            <a:xfrm>
              <a:off x="8548416" y="38134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74" name="tx874"/>
            <p:cNvSpPr/>
            <p:nvPr/>
          </p:nvSpPr>
          <p:spPr>
            <a:xfrm>
              <a:off x="8839481" y="38134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75" name="tx875"/>
            <p:cNvSpPr/>
            <p:nvPr/>
          </p:nvSpPr>
          <p:spPr>
            <a:xfrm>
              <a:off x="2436040" y="26365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76" name="tx876"/>
            <p:cNvSpPr/>
            <p:nvPr/>
          </p:nvSpPr>
          <p:spPr>
            <a:xfrm>
              <a:off x="2727106"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77" name="tx877"/>
            <p:cNvSpPr/>
            <p:nvPr/>
          </p:nvSpPr>
          <p:spPr>
            <a:xfrm>
              <a:off x="3018171"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78" name="tx878"/>
            <p:cNvSpPr/>
            <p:nvPr/>
          </p:nvSpPr>
          <p:spPr>
            <a:xfrm>
              <a:off x="3309237"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79" name="tx879"/>
            <p:cNvSpPr/>
            <p:nvPr/>
          </p:nvSpPr>
          <p:spPr>
            <a:xfrm>
              <a:off x="3600302" y="26365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80" name="tx880"/>
            <p:cNvSpPr/>
            <p:nvPr/>
          </p:nvSpPr>
          <p:spPr>
            <a:xfrm>
              <a:off x="3891368"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81" name="tx881"/>
            <p:cNvSpPr/>
            <p:nvPr/>
          </p:nvSpPr>
          <p:spPr>
            <a:xfrm>
              <a:off x="4182433" y="26365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82" name="tx882"/>
            <p:cNvSpPr/>
            <p:nvPr/>
          </p:nvSpPr>
          <p:spPr>
            <a:xfrm>
              <a:off x="4473499" y="263682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83" name="tx883"/>
            <p:cNvSpPr/>
            <p:nvPr/>
          </p:nvSpPr>
          <p:spPr>
            <a:xfrm>
              <a:off x="4764564"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84" name="tx884"/>
            <p:cNvSpPr/>
            <p:nvPr/>
          </p:nvSpPr>
          <p:spPr>
            <a:xfrm>
              <a:off x="5055630"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85" name="tx885"/>
            <p:cNvSpPr/>
            <p:nvPr/>
          </p:nvSpPr>
          <p:spPr>
            <a:xfrm>
              <a:off x="5346695" y="26365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86" name="tx886"/>
            <p:cNvSpPr/>
            <p:nvPr/>
          </p:nvSpPr>
          <p:spPr>
            <a:xfrm>
              <a:off x="5637761"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87" name="tx887"/>
            <p:cNvSpPr/>
            <p:nvPr/>
          </p:nvSpPr>
          <p:spPr>
            <a:xfrm>
              <a:off x="5928826"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88" name="tx888"/>
            <p:cNvSpPr/>
            <p:nvPr/>
          </p:nvSpPr>
          <p:spPr>
            <a:xfrm>
              <a:off x="6219892"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89" name="tx889"/>
            <p:cNvSpPr/>
            <p:nvPr/>
          </p:nvSpPr>
          <p:spPr>
            <a:xfrm>
              <a:off x="6510957" y="26351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90" name="tx890"/>
            <p:cNvSpPr/>
            <p:nvPr/>
          </p:nvSpPr>
          <p:spPr>
            <a:xfrm>
              <a:off x="6802023" y="263682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91" name="tx891"/>
            <p:cNvSpPr/>
            <p:nvPr/>
          </p:nvSpPr>
          <p:spPr>
            <a:xfrm>
              <a:off x="7093088"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92" name="tx892"/>
            <p:cNvSpPr/>
            <p:nvPr/>
          </p:nvSpPr>
          <p:spPr>
            <a:xfrm>
              <a:off x="7384154" y="263782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93" name="tx893"/>
            <p:cNvSpPr/>
            <p:nvPr/>
          </p:nvSpPr>
          <p:spPr>
            <a:xfrm>
              <a:off x="7675219"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4" name="tx894"/>
            <p:cNvSpPr/>
            <p:nvPr/>
          </p:nvSpPr>
          <p:spPr>
            <a:xfrm>
              <a:off x="7966285"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95" name="tx895"/>
            <p:cNvSpPr/>
            <p:nvPr/>
          </p:nvSpPr>
          <p:spPr>
            <a:xfrm>
              <a:off x="8257350" y="263782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96" name="tx896"/>
            <p:cNvSpPr/>
            <p:nvPr/>
          </p:nvSpPr>
          <p:spPr>
            <a:xfrm>
              <a:off x="8548416"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97" name="tx897"/>
            <p:cNvSpPr/>
            <p:nvPr/>
          </p:nvSpPr>
          <p:spPr>
            <a:xfrm>
              <a:off x="8839481"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98" name="tx898"/>
            <p:cNvSpPr/>
            <p:nvPr/>
          </p:nvSpPr>
          <p:spPr>
            <a:xfrm>
              <a:off x="4473499"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99" name="tx899"/>
            <p:cNvSpPr/>
            <p:nvPr/>
          </p:nvSpPr>
          <p:spPr>
            <a:xfrm>
              <a:off x="4764564" y="40080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00" name="tx900"/>
            <p:cNvSpPr/>
            <p:nvPr/>
          </p:nvSpPr>
          <p:spPr>
            <a:xfrm>
              <a:off x="5055630"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01" name="tx901"/>
            <p:cNvSpPr/>
            <p:nvPr/>
          </p:nvSpPr>
          <p:spPr>
            <a:xfrm>
              <a:off x="5346695" y="40080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02" name="tx902"/>
            <p:cNvSpPr/>
            <p:nvPr/>
          </p:nvSpPr>
          <p:spPr>
            <a:xfrm>
              <a:off x="5637761" y="40080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03" name="tx903"/>
            <p:cNvSpPr/>
            <p:nvPr/>
          </p:nvSpPr>
          <p:spPr>
            <a:xfrm>
              <a:off x="5928826" y="400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04" name="tx904"/>
            <p:cNvSpPr/>
            <p:nvPr/>
          </p:nvSpPr>
          <p:spPr>
            <a:xfrm>
              <a:off x="6219892"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05" name="tx905"/>
            <p:cNvSpPr/>
            <p:nvPr/>
          </p:nvSpPr>
          <p:spPr>
            <a:xfrm>
              <a:off x="6510957"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06" name="tx906"/>
            <p:cNvSpPr/>
            <p:nvPr/>
          </p:nvSpPr>
          <p:spPr>
            <a:xfrm>
              <a:off x="6802023"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07" name="tx907"/>
            <p:cNvSpPr/>
            <p:nvPr/>
          </p:nvSpPr>
          <p:spPr>
            <a:xfrm>
              <a:off x="7093088"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08" name="tx908"/>
            <p:cNvSpPr/>
            <p:nvPr/>
          </p:nvSpPr>
          <p:spPr>
            <a:xfrm>
              <a:off x="7384154"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09" name="tx909"/>
            <p:cNvSpPr/>
            <p:nvPr/>
          </p:nvSpPr>
          <p:spPr>
            <a:xfrm>
              <a:off x="7675219"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10" name="tx910"/>
            <p:cNvSpPr/>
            <p:nvPr/>
          </p:nvSpPr>
          <p:spPr>
            <a:xfrm>
              <a:off x="7966285"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11" name="tx911"/>
            <p:cNvSpPr/>
            <p:nvPr/>
          </p:nvSpPr>
          <p:spPr>
            <a:xfrm>
              <a:off x="8257350"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12" name="tx912"/>
            <p:cNvSpPr/>
            <p:nvPr/>
          </p:nvSpPr>
          <p:spPr>
            <a:xfrm>
              <a:off x="8548416"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13" name="tx913"/>
            <p:cNvSpPr/>
            <p:nvPr/>
          </p:nvSpPr>
          <p:spPr>
            <a:xfrm>
              <a:off x="8839481"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14" name="tx914"/>
            <p:cNvSpPr/>
            <p:nvPr/>
          </p:nvSpPr>
          <p:spPr>
            <a:xfrm>
              <a:off x="4764564" y="5182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915" name="tx915"/>
            <p:cNvSpPr/>
            <p:nvPr/>
          </p:nvSpPr>
          <p:spPr>
            <a:xfrm>
              <a:off x="7384154"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916" name="tx916"/>
            <p:cNvSpPr/>
            <p:nvPr/>
          </p:nvSpPr>
          <p:spPr>
            <a:xfrm>
              <a:off x="7675219"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917" name="tx917"/>
            <p:cNvSpPr/>
            <p:nvPr/>
          </p:nvSpPr>
          <p:spPr>
            <a:xfrm>
              <a:off x="7966285"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18" name="tx918"/>
            <p:cNvSpPr/>
            <p:nvPr/>
          </p:nvSpPr>
          <p:spPr>
            <a:xfrm>
              <a:off x="8257350"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19" name="tx919"/>
            <p:cNvSpPr/>
            <p:nvPr/>
          </p:nvSpPr>
          <p:spPr>
            <a:xfrm>
              <a:off x="8548416"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20" name="tx920"/>
            <p:cNvSpPr/>
            <p:nvPr/>
          </p:nvSpPr>
          <p:spPr>
            <a:xfrm>
              <a:off x="8839481"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21" name="tx921"/>
            <p:cNvSpPr/>
            <p:nvPr/>
          </p:nvSpPr>
          <p:spPr>
            <a:xfrm>
              <a:off x="2144975"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22" name="tx922"/>
            <p:cNvSpPr/>
            <p:nvPr/>
          </p:nvSpPr>
          <p:spPr>
            <a:xfrm>
              <a:off x="2436040"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23" name="tx923"/>
            <p:cNvSpPr/>
            <p:nvPr/>
          </p:nvSpPr>
          <p:spPr>
            <a:xfrm>
              <a:off x="2727106"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24" name="tx924"/>
            <p:cNvSpPr/>
            <p:nvPr/>
          </p:nvSpPr>
          <p:spPr>
            <a:xfrm>
              <a:off x="3018171"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25" name="tx925"/>
            <p:cNvSpPr/>
            <p:nvPr/>
          </p:nvSpPr>
          <p:spPr>
            <a:xfrm>
              <a:off x="3309237"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6" name="tx926"/>
            <p:cNvSpPr/>
            <p:nvPr/>
          </p:nvSpPr>
          <p:spPr>
            <a:xfrm>
              <a:off x="3600302"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7" name="tx927"/>
            <p:cNvSpPr/>
            <p:nvPr/>
          </p:nvSpPr>
          <p:spPr>
            <a:xfrm>
              <a:off x="3891368"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8" name="tx928"/>
            <p:cNvSpPr/>
            <p:nvPr/>
          </p:nvSpPr>
          <p:spPr>
            <a:xfrm>
              <a:off x="4182433"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9" name="tx929"/>
            <p:cNvSpPr/>
            <p:nvPr/>
          </p:nvSpPr>
          <p:spPr>
            <a:xfrm>
              <a:off x="4473499"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0" name="tx930"/>
            <p:cNvSpPr/>
            <p:nvPr/>
          </p:nvSpPr>
          <p:spPr>
            <a:xfrm>
              <a:off x="4764564"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1" name="tx931"/>
            <p:cNvSpPr/>
            <p:nvPr/>
          </p:nvSpPr>
          <p:spPr>
            <a:xfrm>
              <a:off x="5055630"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2" name="tx932"/>
            <p:cNvSpPr/>
            <p:nvPr/>
          </p:nvSpPr>
          <p:spPr>
            <a:xfrm>
              <a:off x="5346695"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3" name="tx933"/>
            <p:cNvSpPr/>
            <p:nvPr/>
          </p:nvSpPr>
          <p:spPr>
            <a:xfrm>
              <a:off x="5637761"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4" name="tx934"/>
            <p:cNvSpPr/>
            <p:nvPr/>
          </p:nvSpPr>
          <p:spPr>
            <a:xfrm>
              <a:off x="5928826"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5" name="tx935"/>
            <p:cNvSpPr/>
            <p:nvPr/>
          </p:nvSpPr>
          <p:spPr>
            <a:xfrm>
              <a:off x="6219892"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6" name="tx936"/>
            <p:cNvSpPr/>
            <p:nvPr/>
          </p:nvSpPr>
          <p:spPr>
            <a:xfrm>
              <a:off x="6510957"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7" name="tx937"/>
            <p:cNvSpPr/>
            <p:nvPr/>
          </p:nvSpPr>
          <p:spPr>
            <a:xfrm>
              <a:off x="6802023"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8" name="tx938"/>
            <p:cNvSpPr/>
            <p:nvPr/>
          </p:nvSpPr>
          <p:spPr>
            <a:xfrm>
              <a:off x="2727106"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939" name="tx939"/>
            <p:cNvSpPr/>
            <p:nvPr/>
          </p:nvSpPr>
          <p:spPr>
            <a:xfrm>
              <a:off x="3018171" y="20473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40" name="tx940"/>
            <p:cNvSpPr/>
            <p:nvPr/>
          </p:nvSpPr>
          <p:spPr>
            <a:xfrm>
              <a:off x="3309237"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41" name="tx941"/>
            <p:cNvSpPr/>
            <p:nvPr/>
          </p:nvSpPr>
          <p:spPr>
            <a:xfrm>
              <a:off x="3600302"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42" name="tx942"/>
            <p:cNvSpPr/>
            <p:nvPr/>
          </p:nvSpPr>
          <p:spPr>
            <a:xfrm>
              <a:off x="3891368"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43" name="tx943"/>
            <p:cNvSpPr/>
            <p:nvPr/>
          </p:nvSpPr>
          <p:spPr>
            <a:xfrm>
              <a:off x="4182433"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44" name="tx944"/>
            <p:cNvSpPr/>
            <p:nvPr/>
          </p:nvSpPr>
          <p:spPr>
            <a:xfrm>
              <a:off x="4473499"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45" name="tx945"/>
            <p:cNvSpPr/>
            <p:nvPr/>
          </p:nvSpPr>
          <p:spPr>
            <a:xfrm>
              <a:off x="4764564"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46" name="tx946"/>
            <p:cNvSpPr/>
            <p:nvPr/>
          </p:nvSpPr>
          <p:spPr>
            <a:xfrm>
              <a:off x="5055630"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47" name="tx947"/>
            <p:cNvSpPr/>
            <p:nvPr/>
          </p:nvSpPr>
          <p:spPr>
            <a:xfrm>
              <a:off x="5346695"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48" name="tx948"/>
            <p:cNvSpPr/>
            <p:nvPr/>
          </p:nvSpPr>
          <p:spPr>
            <a:xfrm>
              <a:off x="5637761"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49" name="tx949"/>
            <p:cNvSpPr/>
            <p:nvPr/>
          </p:nvSpPr>
          <p:spPr>
            <a:xfrm>
              <a:off x="5928826"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50" name="tx950"/>
            <p:cNvSpPr/>
            <p:nvPr/>
          </p:nvSpPr>
          <p:spPr>
            <a:xfrm>
              <a:off x="6219892"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51" name="tx951"/>
            <p:cNvSpPr/>
            <p:nvPr/>
          </p:nvSpPr>
          <p:spPr>
            <a:xfrm>
              <a:off x="6510957"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52" name="tx952"/>
            <p:cNvSpPr/>
            <p:nvPr/>
          </p:nvSpPr>
          <p:spPr>
            <a:xfrm>
              <a:off x="6802023" y="20473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53" name="tx953"/>
            <p:cNvSpPr/>
            <p:nvPr/>
          </p:nvSpPr>
          <p:spPr>
            <a:xfrm>
              <a:off x="7093088" y="20473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54" name="tx954"/>
            <p:cNvSpPr/>
            <p:nvPr/>
          </p:nvSpPr>
          <p:spPr>
            <a:xfrm>
              <a:off x="7384154"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55" name="tx955"/>
            <p:cNvSpPr/>
            <p:nvPr/>
          </p:nvSpPr>
          <p:spPr>
            <a:xfrm>
              <a:off x="7675219"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56" name="tx956"/>
            <p:cNvSpPr/>
            <p:nvPr/>
          </p:nvSpPr>
          <p:spPr>
            <a:xfrm>
              <a:off x="7966285"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57" name="tx957"/>
            <p:cNvSpPr/>
            <p:nvPr/>
          </p:nvSpPr>
          <p:spPr>
            <a:xfrm>
              <a:off x="8257350"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58" name="tx958"/>
            <p:cNvSpPr/>
            <p:nvPr/>
          </p:nvSpPr>
          <p:spPr>
            <a:xfrm>
              <a:off x="8548416" y="20473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59" name="tx959"/>
            <p:cNvSpPr/>
            <p:nvPr/>
          </p:nvSpPr>
          <p:spPr>
            <a:xfrm>
              <a:off x="8839481" y="20473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60" name="tx960"/>
            <p:cNvSpPr/>
            <p:nvPr/>
          </p:nvSpPr>
          <p:spPr>
            <a:xfrm>
              <a:off x="3018171" y="2439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61" name="tx961"/>
            <p:cNvSpPr/>
            <p:nvPr/>
          </p:nvSpPr>
          <p:spPr>
            <a:xfrm>
              <a:off x="3309237"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62" name="tx962"/>
            <p:cNvSpPr/>
            <p:nvPr/>
          </p:nvSpPr>
          <p:spPr>
            <a:xfrm>
              <a:off x="3600302"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63" name="tx963"/>
            <p:cNvSpPr/>
            <p:nvPr/>
          </p:nvSpPr>
          <p:spPr>
            <a:xfrm>
              <a:off x="3891368"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64" name="tx964"/>
            <p:cNvSpPr/>
            <p:nvPr/>
          </p:nvSpPr>
          <p:spPr>
            <a:xfrm>
              <a:off x="4182433"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65" name="tx965"/>
            <p:cNvSpPr/>
            <p:nvPr/>
          </p:nvSpPr>
          <p:spPr>
            <a:xfrm>
              <a:off x="4473499" y="244189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66" name="tx966"/>
            <p:cNvSpPr/>
            <p:nvPr/>
          </p:nvSpPr>
          <p:spPr>
            <a:xfrm>
              <a:off x="4764564"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67" name="tx967"/>
            <p:cNvSpPr/>
            <p:nvPr/>
          </p:nvSpPr>
          <p:spPr>
            <a:xfrm>
              <a:off x="5055630"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68" name="tx968"/>
            <p:cNvSpPr/>
            <p:nvPr/>
          </p:nvSpPr>
          <p:spPr>
            <a:xfrm>
              <a:off x="5346695"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69" name="tx969"/>
            <p:cNvSpPr/>
            <p:nvPr/>
          </p:nvSpPr>
          <p:spPr>
            <a:xfrm>
              <a:off x="5637761"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70" name="tx970"/>
            <p:cNvSpPr/>
            <p:nvPr/>
          </p:nvSpPr>
          <p:spPr>
            <a:xfrm>
              <a:off x="5928826"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71" name="tx971"/>
            <p:cNvSpPr/>
            <p:nvPr/>
          </p:nvSpPr>
          <p:spPr>
            <a:xfrm>
              <a:off x="6219892" y="2439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72" name="tx972"/>
            <p:cNvSpPr/>
            <p:nvPr/>
          </p:nvSpPr>
          <p:spPr>
            <a:xfrm>
              <a:off x="6510957"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73" name="tx973"/>
            <p:cNvSpPr/>
            <p:nvPr/>
          </p:nvSpPr>
          <p:spPr>
            <a:xfrm>
              <a:off x="6802023"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74" name="tx974"/>
            <p:cNvSpPr/>
            <p:nvPr/>
          </p:nvSpPr>
          <p:spPr>
            <a:xfrm>
              <a:off x="7093088"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75" name="tx975"/>
            <p:cNvSpPr/>
            <p:nvPr/>
          </p:nvSpPr>
          <p:spPr>
            <a:xfrm>
              <a:off x="7384154" y="2439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76" name="tx976"/>
            <p:cNvSpPr/>
            <p:nvPr/>
          </p:nvSpPr>
          <p:spPr>
            <a:xfrm>
              <a:off x="7675219"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77" name="tx977"/>
            <p:cNvSpPr/>
            <p:nvPr/>
          </p:nvSpPr>
          <p:spPr>
            <a:xfrm>
              <a:off x="7966285"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78" name="tx978"/>
            <p:cNvSpPr/>
            <p:nvPr/>
          </p:nvSpPr>
          <p:spPr>
            <a:xfrm>
              <a:off x="8257350"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79" name="tx979"/>
            <p:cNvSpPr/>
            <p:nvPr/>
          </p:nvSpPr>
          <p:spPr>
            <a:xfrm>
              <a:off x="8548416"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80" name="tx980"/>
            <p:cNvSpPr/>
            <p:nvPr/>
          </p:nvSpPr>
          <p:spPr>
            <a:xfrm>
              <a:off x="8839481"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81" name="tx981"/>
            <p:cNvSpPr/>
            <p:nvPr/>
          </p:nvSpPr>
          <p:spPr>
            <a:xfrm>
              <a:off x="7093088"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82" name="tx982"/>
            <p:cNvSpPr/>
            <p:nvPr/>
          </p:nvSpPr>
          <p:spPr>
            <a:xfrm>
              <a:off x="7384154"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83" name="tx983"/>
            <p:cNvSpPr/>
            <p:nvPr/>
          </p:nvSpPr>
          <p:spPr>
            <a:xfrm>
              <a:off x="7675219"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84" name="tx984"/>
            <p:cNvSpPr/>
            <p:nvPr/>
          </p:nvSpPr>
          <p:spPr>
            <a:xfrm>
              <a:off x="7966285"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85" name="tx985"/>
            <p:cNvSpPr/>
            <p:nvPr/>
          </p:nvSpPr>
          <p:spPr>
            <a:xfrm>
              <a:off x="8257350"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86" name="tx986"/>
            <p:cNvSpPr/>
            <p:nvPr/>
          </p:nvSpPr>
          <p:spPr>
            <a:xfrm>
              <a:off x="8548416"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87" name="tx987"/>
            <p:cNvSpPr/>
            <p:nvPr/>
          </p:nvSpPr>
          <p:spPr>
            <a:xfrm>
              <a:off x="8839481"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88" name="tx988"/>
            <p:cNvSpPr/>
            <p:nvPr/>
          </p:nvSpPr>
          <p:spPr>
            <a:xfrm>
              <a:off x="8548416"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989" name="tx989"/>
            <p:cNvSpPr/>
            <p:nvPr/>
          </p:nvSpPr>
          <p:spPr>
            <a:xfrm>
              <a:off x="8839481"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90" name="tx990"/>
            <p:cNvSpPr/>
            <p:nvPr/>
          </p:nvSpPr>
          <p:spPr>
            <a:xfrm>
              <a:off x="2144975"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91" name="tx991"/>
            <p:cNvSpPr/>
            <p:nvPr/>
          </p:nvSpPr>
          <p:spPr>
            <a:xfrm>
              <a:off x="3018171" y="22446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92" name="tx992"/>
            <p:cNvSpPr/>
            <p:nvPr/>
          </p:nvSpPr>
          <p:spPr>
            <a:xfrm>
              <a:off x="3309237" y="22446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93" name="tx993"/>
            <p:cNvSpPr/>
            <p:nvPr/>
          </p:nvSpPr>
          <p:spPr>
            <a:xfrm>
              <a:off x="3600302"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94" name="tx994"/>
            <p:cNvSpPr/>
            <p:nvPr/>
          </p:nvSpPr>
          <p:spPr>
            <a:xfrm>
              <a:off x="3891368"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95" name="tx995"/>
            <p:cNvSpPr/>
            <p:nvPr/>
          </p:nvSpPr>
          <p:spPr>
            <a:xfrm>
              <a:off x="4182433"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96" name="tx996"/>
            <p:cNvSpPr/>
            <p:nvPr/>
          </p:nvSpPr>
          <p:spPr>
            <a:xfrm>
              <a:off x="4473499"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97" name="tx997"/>
            <p:cNvSpPr/>
            <p:nvPr/>
          </p:nvSpPr>
          <p:spPr>
            <a:xfrm>
              <a:off x="4764564"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98" name="tx998"/>
            <p:cNvSpPr/>
            <p:nvPr/>
          </p:nvSpPr>
          <p:spPr>
            <a:xfrm>
              <a:off x="5055630" y="22432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99" name="tx999"/>
            <p:cNvSpPr/>
            <p:nvPr/>
          </p:nvSpPr>
          <p:spPr>
            <a:xfrm>
              <a:off x="5346695"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00" name="tx1000"/>
            <p:cNvSpPr/>
            <p:nvPr/>
          </p:nvSpPr>
          <p:spPr>
            <a:xfrm>
              <a:off x="5637761"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01" name="tx1001"/>
            <p:cNvSpPr/>
            <p:nvPr/>
          </p:nvSpPr>
          <p:spPr>
            <a:xfrm>
              <a:off x="5928826"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02" name="tx1002"/>
            <p:cNvSpPr/>
            <p:nvPr/>
          </p:nvSpPr>
          <p:spPr>
            <a:xfrm>
              <a:off x="6219892"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03" name="tx1003"/>
            <p:cNvSpPr/>
            <p:nvPr/>
          </p:nvSpPr>
          <p:spPr>
            <a:xfrm>
              <a:off x="6510957"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04" name="tx1004"/>
            <p:cNvSpPr/>
            <p:nvPr/>
          </p:nvSpPr>
          <p:spPr>
            <a:xfrm>
              <a:off x="6802023"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05" name="tx1005"/>
            <p:cNvSpPr/>
            <p:nvPr/>
          </p:nvSpPr>
          <p:spPr>
            <a:xfrm>
              <a:off x="7093088" y="22432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06" name="tx1006"/>
            <p:cNvSpPr/>
            <p:nvPr/>
          </p:nvSpPr>
          <p:spPr>
            <a:xfrm>
              <a:off x="7384154"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07" name="tx1007"/>
            <p:cNvSpPr/>
            <p:nvPr/>
          </p:nvSpPr>
          <p:spPr>
            <a:xfrm>
              <a:off x="7675219"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08" name="tx1008"/>
            <p:cNvSpPr/>
            <p:nvPr/>
          </p:nvSpPr>
          <p:spPr>
            <a:xfrm>
              <a:off x="7966285"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09" name="tx1009"/>
            <p:cNvSpPr/>
            <p:nvPr/>
          </p:nvSpPr>
          <p:spPr>
            <a:xfrm>
              <a:off x="8257350" y="22432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10" name="tx1010"/>
            <p:cNvSpPr/>
            <p:nvPr/>
          </p:nvSpPr>
          <p:spPr>
            <a:xfrm>
              <a:off x="8548416"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11" name="tx1011"/>
            <p:cNvSpPr/>
            <p:nvPr/>
          </p:nvSpPr>
          <p:spPr>
            <a:xfrm>
              <a:off x="8839481"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12" name="tx1012"/>
            <p:cNvSpPr/>
            <p:nvPr/>
          </p:nvSpPr>
          <p:spPr>
            <a:xfrm>
              <a:off x="2144975" y="185175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13" name="tx1013"/>
            <p:cNvSpPr/>
            <p:nvPr/>
          </p:nvSpPr>
          <p:spPr>
            <a:xfrm>
              <a:off x="2144975" y="36148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14" name="tx1014"/>
            <p:cNvSpPr/>
            <p:nvPr/>
          </p:nvSpPr>
          <p:spPr>
            <a:xfrm>
              <a:off x="2436040" y="36148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15" name="tx1015"/>
            <p:cNvSpPr/>
            <p:nvPr/>
          </p:nvSpPr>
          <p:spPr>
            <a:xfrm>
              <a:off x="2727106" y="36161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16" name="tx1016"/>
            <p:cNvSpPr/>
            <p:nvPr/>
          </p:nvSpPr>
          <p:spPr>
            <a:xfrm>
              <a:off x="3018171"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17" name="tx1017"/>
            <p:cNvSpPr/>
            <p:nvPr/>
          </p:nvSpPr>
          <p:spPr>
            <a:xfrm>
              <a:off x="2144975" y="53782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18" name="tx1018"/>
            <p:cNvSpPr/>
            <p:nvPr/>
          </p:nvSpPr>
          <p:spPr>
            <a:xfrm>
              <a:off x="2436040"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019" name="tx1019"/>
            <p:cNvSpPr/>
            <p:nvPr/>
          </p:nvSpPr>
          <p:spPr>
            <a:xfrm>
              <a:off x="2727106" y="53799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20" name="tx1020"/>
            <p:cNvSpPr/>
            <p:nvPr/>
          </p:nvSpPr>
          <p:spPr>
            <a:xfrm>
              <a:off x="3018171" y="53799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21" name="tx1021"/>
            <p:cNvSpPr/>
            <p:nvPr/>
          </p:nvSpPr>
          <p:spPr>
            <a:xfrm>
              <a:off x="3309237"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22" name="tx1022"/>
            <p:cNvSpPr/>
            <p:nvPr/>
          </p:nvSpPr>
          <p:spPr>
            <a:xfrm>
              <a:off x="3600302" y="53786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23" name="tx1023"/>
            <p:cNvSpPr/>
            <p:nvPr/>
          </p:nvSpPr>
          <p:spPr>
            <a:xfrm>
              <a:off x="3891368"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24" name="tx1024"/>
            <p:cNvSpPr/>
            <p:nvPr/>
          </p:nvSpPr>
          <p:spPr>
            <a:xfrm>
              <a:off x="4182433"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25" name="tx1025"/>
            <p:cNvSpPr/>
            <p:nvPr/>
          </p:nvSpPr>
          <p:spPr>
            <a:xfrm>
              <a:off x="4473499" y="53786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26" name="tx1026"/>
            <p:cNvSpPr/>
            <p:nvPr/>
          </p:nvSpPr>
          <p:spPr>
            <a:xfrm>
              <a:off x="4764564"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27" name="tx1027"/>
            <p:cNvSpPr/>
            <p:nvPr/>
          </p:nvSpPr>
          <p:spPr>
            <a:xfrm>
              <a:off x="5055630" y="53786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28" name="tx1028"/>
            <p:cNvSpPr/>
            <p:nvPr/>
          </p:nvSpPr>
          <p:spPr>
            <a:xfrm>
              <a:off x="5346695" y="53799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29" name="tx1029"/>
            <p:cNvSpPr/>
            <p:nvPr/>
          </p:nvSpPr>
          <p:spPr>
            <a:xfrm>
              <a:off x="5637761" y="53799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30" name="tx1030"/>
            <p:cNvSpPr/>
            <p:nvPr/>
          </p:nvSpPr>
          <p:spPr>
            <a:xfrm>
              <a:off x="5928826" y="53782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31" name="tx1031"/>
            <p:cNvSpPr/>
            <p:nvPr/>
          </p:nvSpPr>
          <p:spPr>
            <a:xfrm>
              <a:off x="6219892" y="53786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32" name="tx1032"/>
            <p:cNvSpPr/>
            <p:nvPr/>
          </p:nvSpPr>
          <p:spPr>
            <a:xfrm>
              <a:off x="6510957" y="53782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33" name="tx1033"/>
            <p:cNvSpPr/>
            <p:nvPr/>
          </p:nvSpPr>
          <p:spPr>
            <a:xfrm>
              <a:off x="6802023"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34" name="tx1034"/>
            <p:cNvSpPr/>
            <p:nvPr/>
          </p:nvSpPr>
          <p:spPr>
            <a:xfrm>
              <a:off x="7093088"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35" name="tx1035"/>
            <p:cNvSpPr/>
            <p:nvPr/>
          </p:nvSpPr>
          <p:spPr>
            <a:xfrm>
              <a:off x="7384154"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36" name="tx1036"/>
            <p:cNvSpPr/>
            <p:nvPr/>
          </p:nvSpPr>
          <p:spPr>
            <a:xfrm>
              <a:off x="7675219"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37" name="tx1037"/>
            <p:cNvSpPr/>
            <p:nvPr/>
          </p:nvSpPr>
          <p:spPr>
            <a:xfrm>
              <a:off x="7966285"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38" name="tx1038"/>
            <p:cNvSpPr/>
            <p:nvPr/>
          </p:nvSpPr>
          <p:spPr>
            <a:xfrm>
              <a:off x="8257350"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39" name="tx1039"/>
            <p:cNvSpPr/>
            <p:nvPr/>
          </p:nvSpPr>
          <p:spPr>
            <a:xfrm>
              <a:off x="8548416"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40" name="tx1040"/>
            <p:cNvSpPr/>
            <p:nvPr/>
          </p:nvSpPr>
          <p:spPr>
            <a:xfrm>
              <a:off x="8839481"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41" name="tx1041"/>
            <p:cNvSpPr/>
            <p:nvPr/>
          </p:nvSpPr>
          <p:spPr>
            <a:xfrm>
              <a:off x="2144975"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042" name="tx1042"/>
            <p:cNvSpPr/>
            <p:nvPr/>
          </p:nvSpPr>
          <p:spPr>
            <a:xfrm>
              <a:off x="2436040" y="45944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043" name="tx1043"/>
            <p:cNvSpPr/>
            <p:nvPr/>
          </p:nvSpPr>
          <p:spPr>
            <a:xfrm>
              <a:off x="2727106" y="45944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44" name="tx1044"/>
            <p:cNvSpPr/>
            <p:nvPr/>
          </p:nvSpPr>
          <p:spPr>
            <a:xfrm>
              <a:off x="3018171" y="45958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45" name="tx1045"/>
            <p:cNvSpPr/>
            <p:nvPr/>
          </p:nvSpPr>
          <p:spPr>
            <a:xfrm>
              <a:off x="3309237" y="45948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46" name="tx1046"/>
            <p:cNvSpPr/>
            <p:nvPr/>
          </p:nvSpPr>
          <p:spPr>
            <a:xfrm>
              <a:off x="2144975" y="42029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47" name="tx1047"/>
            <p:cNvSpPr/>
            <p:nvPr/>
          </p:nvSpPr>
          <p:spPr>
            <a:xfrm>
              <a:off x="2436040" y="42029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48" name="tx1048"/>
            <p:cNvSpPr/>
            <p:nvPr/>
          </p:nvSpPr>
          <p:spPr>
            <a:xfrm>
              <a:off x="2727106" y="42029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49" name="tx1049"/>
            <p:cNvSpPr/>
            <p:nvPr/>
          </p:nvSpPr>
          <p:spPr>
            <a:xfrm>
              <a:off x="3018171" y="42029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50" name="tx1050"/>
            <p:cNvSpPr/>
            <p:nvPr/>
          </p:nvSpPr>
          <p:spPr>
            <a:xfrm>
              <a:off x="3309237" y="42029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51" name="tx1051"/>
            <p:cNvSpPr/>
            <p:nvPr/>
          </p:nvSpPr>
          <p:spPr>
            <a:xfrm>
              <a:off x="3600302" y="42029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52" name="tx1052"/>
            <p:cNvSpPr/>
            <p:nvPr/>
          </p:nvSpPr>
          <p:spPr>
            <a:xfrm>
              <a:off x="3891368" y="42029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53" name="tx1053"/>
            <p:cNvSpPr/>
            <p:nvPr/>
          </p:nvSpPr>
          <p:spPr>
            <a:xfrm>
              <a:off x="2144975"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54" name="tx1054"/>
            <p:cNvSpPr/>
            <p:nvPr/>
          </p:nvSpPr>
          <p:spPr>
            <a:xfrm>
              <a:off x="2436040"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55" name="tx1055"/>
            <p:cNvSpPr/>
            <p:nvPr/>
          </p:nvSpPr>
          <p:spPr>
            <a:xfrm>
              <a:off x="2727106" y="47904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56" name="tx1056"/>
            <p:cNvSpPr/>
            <p:nvPr/>
          </p:nvSpPr>
          <p:spPr>
            <a:xfrm>
              <a:off x="3018171" y="47918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57" name="tx1057"/>
            <p:cNvSpPr/>
            <p:nvPr/>
          </p:nvSpPr>
          <p:spPr>
            <a:xfrm>
              <a:off x="3600302"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58" name="tx1058"/>
            <p:cNvSpPr/>
            <p:nvPr/>
          </p:nvSpPr>
          <p:spPr>
            <a:xfrm>
              <a:off x="3891368" y="47918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59" name="tx1059"/>
            <p:cNvSpPr/>
            <p:nvPr/>
          </p:nvSpPr>
          <p:spPr>
            <a:xfrm>
              <a:off x="4764564" y="47918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60" name="tx1060"/>
            <p:cNvSpPr/>
            <p:nvPr/>
          </p:nvSpPr>
          <p:spPr>
            <a:xfrm>
              <a:off x="5637761" y="47918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61" name="tx1061"/>
            <p:cNvSpPr/>
            <p:nvPr/>
          </p:nvSpPr>
          <p:spPr>
            <a:xfrm>
              <a:off x="5928826"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62" name="tx1062"/>
            <p:cNvSpPr/>
            <p:nvPr/>
          </p:nvSpPr>
          <p:spPr>
            <a:xfrm>
              <a:off x="6219892"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63" name="tx1063"/>
            <p:cNvSpPr/>
            <p:nvPr/>
          </p:nvSpPr>
          <p:spPr>
            <a:xfrm>
              <a:off x="6510957"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64" name="tx1064"/>
            <p:cNvSpPr/>
            <p:nvPr/>
          </p:nvSpPr>
          <p:spPr>
            <a:xfrm>
              <a:off x="6802023"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65" name="tx1065"/>
            <p:cNvSpPr/>
            <p:nvPr/>
          </p:nvSpPr>
          <p:spPr>
            <a:xfrm>
              <a:off x="7093088"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66" name="tx1066"/>
            <p:cNvSpPr/>
            <p:nvPr/>
          </p:nvSpPr>
          <p:spPr>
            <a:xfrm>
              <a:off x="7384154"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67" name="tx1067"/>
            <p:cNvSpPr/>
            <p:nvPr/>
          </p:nvSpPr>
          <p:spPr>
            <a:xfrm>
              <a:off x="7675219"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68" name="tx1068"/>
            <p:cNvSpPr/>
            <p:nvPr/>
          </p:nvSpPr>
          <p:spPr>
            <a:xfrm>
              <a:off x="7966285"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69" name="tx1069"/>
            <p:cNvSpPr/>
            <p:nvPr/>
          </p:nvSpPr>
          <p:spPr>
            <a:xfrm>
              <a:off x="8257350"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70" name="tx1070"/>
            <p:cNvSpPr/>
            <p:nvPr/>
          </p:nvSpPr>
          <p:spPr>
            <a:xfrm>
              <a:off x="8548416"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71" name="tx1071"/>
            <p:cNvSpPr/>
            <p:nvPr/>
          </p:nvSpPr>
          <p:spPr>
            <a:xfrm>
              <a:off x="8839481"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72" name="tx1072"/>
            <p:cNvSpPr/>
            <p:nvPr/>
          </p:nvSpPr>
          <p:spPr>
            <a:xfrm>
              <a:off x="2144975"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73" name="tx1073"/>
            <p:cNvSpPr/>
            <p:nvPr/>
          </p:nvSpPr>
          <p:spPr>
            <a:xfrm>
              <a:off x="2436040" y="34188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74" name="tx1074"/>
            <p:cNvSpPr/>
            <p:nvPr/>
          </p:nvSpPr>
          <p:spPr>
            <a:xfrm>
              <a:off x="2727106" y="34202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75" name="tx1075"/>
            <p:cNvSpPr/>
            <p:nvPr/>
          </p:nvSpPr>
          <p:spPr>
            <a:xfrm>
              <a:off x="2144975" y="4986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76" name="tx1076"/>
            <p:cNvSpPr/>
            <p:nvPr/>
          </p:nvSpPr>
          <p:spPr>
            <a:xfrm>
              <a:off x="2436040" y="4986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77" name="tx1077"/>
            <p:cNvSpPr/>
            <p:nvPr/>
          </p:nvSpPr>
          <p:spPr>
            <a:xfrm>
              <a:off x="2727106" y="4986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78" name="tx1078"/>
            <p:cNvSpPr/>
            <p:nvPr/>
          </p:nvSpPr>
          <p:spPr>
            <a:xfrm>
              <a:off x="3018171" y="4987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79" name="tx1079"/>
            <p:cNvSpPr/>
            <p:nvPr/>
          </p:nvSpPr>
          <p:spPr>
            <a:xfrm>
              <a:off x="3309237" y="4986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80" name="tx1080"/>
            <p:cNvSpPr/>
            <p:nvPr/>
          </p:nvSpPr>
          <p:spPr>
            <a:xfrm>
              <a:off x="3600302" y="498806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81" name="tx1081"/>
            <p:cNvSpPr/>
            <p:nvPr/>
          </p:nvSpPr>
          <p:spPr>
            <a:xfrm>
              <a:off x="3891368"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82" name="tx1082"/>
            <p:cNvSpPr/>
            <p:nvPr/>
          </p:nvSpPr>
          <p:spPr>
            <a:xfrm>
              <a:off x="4182433"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83" name="tx1083"/>
            <p:cNvSpPr/>
            <p:nvPr/>
          </p:nvSpPr>
          <p:spPr>
            <a:xfrm>
              <a:off x="4473499"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84" name="tx1084"/>
            <p:cNvSpPr/>
            <p:nvPr/>
          </p:nvSpPr>
          <p:spPr>
            <a:xfrm>
              <a:off x="4764564"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85" name="tx1085"/>
            <p:cNvSpPr/>
            <p:nvPr/>
          </p:nvSpPr>
          <p:spPr>
            <a:xfrm>
              <a:off x="5055630" y="498674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86" name="tx1086"/>
            <p:cNvSpPr/>
            <p:nvPr/>
          </p:nvSpPr>
          <p:spPr>
            <a:xfrm>
              <a:off x="5346695" y="498674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87" name="tx1087"/>
            <p:cNvSpPr/>
            <p:nvPr/>
          </p:nvSpPr>
          <p:spPr>
            <a:xfrm>
              <a:off x="5637761" y="498674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88" name="tx1088"/>
            <p:cNvSpPr/>
            <p:nvPr/>
          </p:nvSpPr>
          <p:spPr>
            <a:xfrm>
              <a:off x="5928826" y="4986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89" name="tx1089"/>
            <p:cNvSpPr/>
            <p:nvPr/>
          </p:nvSpPr>
          <p:spPr>
            <a:xfrm>
              <a:off x="6219892" y="4986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90" name="tx1090"/>
            <p:cNvSpPr/>
            <p:nvPr/>
          </p:nvSpPr>
          <p:spPr>
            <a:xfrm>
              <a:off x="6510957"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091" name="tx1091"/>
            <p:cNvSpPr/>
            <p:nvPr/>
          </p:nvSpPr>
          <p:spPr>
            <a:xfrm>
              <a:off x="6802023" y="4986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92" name="tx1092"/>
            <p:cNvSpPr/>
            <p:nvPr/>
          </p:nvSpPr>
          <p:spPr>
            <a:xfrm>
              <a:off x="7093088"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93" name="tx1093"/>
            <p:cNvSpPr/>
            <p:nvPr/>
          </p:nvSpPr>
          <p:spPr>
            <a:xfrm>
              <a:off x="7384154"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94" name="tx1094"/>
            <p:cNvSpPr/>
            <p:nvPr/>
          </p:nvSpPr>
          <p:spPr>
            <a:xfrm>
              <a:off x="2144975"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95" name="tx1095"/>
            <p:cNvSpPr/>
            <p:nvPr/>
          </p:nvSpPr>
          <p:spPr>
            <a:xfrm>
              <a:off x="2436040" y="439993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96" name="tx1096"/>
            <p:cNvSpPr/>
            <p:nvPr/>
          </p:nvSpPr>
          <p:spPr>
            <a:xfrm>
              <a:off x="2727106"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97" name="tx1097"/>
            <p:cNvSpPr/>
            <p:nvPr/>
          </p:nvSpPr>
          <p:spPr>
            <a:xfrm>
              <a:off x="3018171"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98" name="tx1098"/>
            <p:cNvSpPr/>
            <p:nvPr/>
          </p:nvSpPr>
          <p:spPr>
            <a:xfrm>
              <a:off x="3309237"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99" name="tx1099"/>
            <p:cNvSpPr/>
            <p:nvPr/>
          </p:nvSpPr>
          <p:spPr>
            <a:xfrm>
              <a:off x="2144975" y="38107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00" name="tx1100"/>
            <p:cNvSpPr/>
            <p:nvPr/>
          </p:nvSpPr>
          <p:spPr>
            <a:xfrm>
              <a:off x="2436040"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01" name="tx1101"/>
            <p:cNvSpPr/>
            <p:nvPr/>
          </p:nvSpPr>
          <p:spPr>
            <a:xfrm>
              <a:off x="2144975"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02" name="tx1102"/>
            <p:cNvSpPr/>
            <p:nvPr/>
          </p:nvSpPr>
          <p:spPr>
            <a:xfrm>
              <a:off x="2144975" y="400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03" name="tx1103"/>
            <p:cNvSpPr/>
            <p:nvPr/>
          </p:nvSpPr>
          <p:spPr>
            <a:xfrm>
              <a:off x="2436040" y="400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104" name="tx1104"/>
            <p:cNvSpPr/>
            <p:nvPr/>
          </p:nvSpPr>
          <p:spPr>
            <a:xfrm>
              <a:off x="2727106" y="400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05" name="tx1105"/>
            <p:cNvSpPr/>
            <p:nvPr/>
          </p:nvSpPr>
          <p:spPr>
            <a:xfrm>
              <a:off x="3018171" y="40080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06" name="tx1106"/>
            <p:cNvSpPr/>
            <p:nvPr/>
          </p:nvSpPr>
          <p:spPr>
            <a:xfrm>
              <a:off x="3309237" y="400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07" name="tx1107"/>
            <p:cNvSpPr/>
            <p:nvPr/>
          </p:nvSpPr>
          <p:spPr>
            <a:xfrm>
              <a:off x="3600302" y="400705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08" name="tx1108"/>
            <p:cNvSpPr/>
            <p:nvPr/>
          </p:nvSpPr>
          <p:spPr>
            <a:xfrm>
              <a:off x="3891368"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09" name="tx1109"/>
            <p:cNvSpPr/>
            <p:nvPr/>
          </p:nvSpPr>
          <p:spPr>
            <a:xfrm>
              <a:off x="4182433" y="40080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10" name="tx1110"/>
            <p:cNvSpPr/>
            <p:nvPr/>
          </p:nvSpPr>
          <p:spPr>
            <a:xfrm>
              <a:off x="2144975"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11" name="tx1111"/>
            <p:cNvSpPr/>
            <p:nvPr/>
          </p:nvSpPr>
          <p:spPr>
            <a:xfrm>
              <a:off x="2436040" y="51836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12" name="tx1112"/>
            <p:cNvSpPr/>
            <p:nvPr/>
          </p:nvSpPr>
          <p:spPr>
            <a:xfrm>
              <a:off x="2727106"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13" name="tx1113"/>
            <p:cNvSpPr/>
            <p:nvPr/>
          </p:nvSpPr>
          <p:spPr>
            <a:xfrm>
              <a:off x="3018171"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14" name="tx1114"/>
            <p:cNvSpPr/>
            <p:nvPr/>
          </p:nvSpPr>
          <p:spPr>
            <a:xfrm>
              <a:off x="3309237" y="5182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15" name="tx1115"/>
            <p:cNvSpPr/>
            <p:nvPr/>
          </p:nvSpPr>
          <p:spPr>
            <a:xfrm>
              <a:off x="3600302" y="5182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116" name="tx1116"/>
            <p:cNvSpPr/>
            <p:nvPr/>
          </p:nvSpPr>
          <p:spPr>
            <a:xfrm>
              <a:off x="3891368"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17" name="tx1117"/>
            <p:cNvSpPr/>
            <p:nvPr/>
          </p:nvSpPr>
          <p:spPr>
            <a:xfrm>
              <a:off x="4182433" y="51836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18" name="tx1118"/>
            <p:cNvSpPr/>
            <p:nvPr/>
          </p:nvSpPr>
          <p:spPr>
            <a:xfrm>
              <a:off x="4473499" y="5182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19" name="tx1119"/>
            <p:cNvSpPr/>
            <p:nvPr/>
          </p:nvSpPr>
          <p:spPr>
            <a:xfrm>
              <a:off x="5055630" y="51826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20" name="tx1120"/>
            <p:cNvSpPr/>
            <p:nvPr/>
          </p:nvSpPr>
          <p:spPr>
            <a:xfrm>
              <a:off x="5346695"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21" name="tx1121"/>
            <p:cNvSpPr/>
            <p:nvPr/>
          </p:nvSpPr>
          <p:spPr>
            <a:xfrm>
              <a:off x="5637761" y="51836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22" name="tx1122"/>
            <p:cNvSpPr/>
            <p:nvPr/>
          </p:nvSpPr>
          <p:spPr>
            <a:xfrm>
              <a:off x="5928826" y="5182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23" name="tx1123"/>
            <p:cNvSpPr/>
            <p:nvPr/>
          </p:nvSpPr>
          <p:spPr>
            <a:xfrm>
              <a:off x="6219892" y="5182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24" name="tx1124"/>
            <p:cNvSpPr/>
            <p:nvPr/>
          </p:nvSpPr>
          <p:spPr>
            <a:xfrm>
              <a:off x="6510957" y="51836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25" name="tx1125"/>
            <p:cNvSpPr/>
            <p:nvPr/>
          </p:nvSpPr>
          <p:spPr>
            <a:xfrm>
              <a:off x="6802023" y="5182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26" name="tx1126"/>
            <p:cNvSpPr/>
            <p:nvPr/>
          </p:nvSpPr>
          <p:spPr>
            <a:xfrm>
              <a:off x="7093088" y="518373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27" name="tx1127"/>
            <p:cNvSpPr/>
            <p:nvPr/>
          </p:nvSpPr>
          <p:spPr>
            <a:xfrm>
              <a:off x="2144975"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28" name="tx1128"/>
            <p:cNvSpPr/>
            <p:nvPr/>
          </p:nvSpPr>
          <p:spPr>
            <a:xfrm>
              <a:off x="2436040"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29" name="tx1129"/>
            <p:cNvSpPr/>
            <p:nvPr/>
          </p:nvSpPr>
          <p:spPr>
            <a:xfrm>
              <a:off x="2144975" y="24408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30" name="tx1130"/>
            <p:cNvSpPr/>
            <p:nvPr/>
          </p:nvSpPr>
          <p:spPr>
            <a:xfrm>
              <a:off x="2436040" y="2439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31" name="tx1131"/>
            <p:cNvSpPr/>
            <p:nvPr/>
          </p:nvSpPr>
          <p:spPr>
            <a:xfrm>
              <a:off x="2727106" y="2439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32" name="tx1132"/>
            <p:cNvSpPr/>
            <p:nvPr/>
          </p:nvSpPr>
          <p:spPr>
            <a:xfrm>
              <a:off x="4764564"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33" name="tx1133"/>
            <p:cNvSpPr/>
            <p:nvPr/>
          </p:nvSpPr>
          <p:spPr>
            <a:xfrm>
              <a:off x="5055630"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34" name="tx1134"/>
            <p:cNvSpPr/>
            <p:nvPr/>
          </p:nvSpPr>
          <p:spPr>
            <a:xfrm>
              <a:off x="5346695"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35" name="tx1135"/>
            <p:cNvSpPr/>
            <p:nvPr/>
          </p:nvSpPr>
          <p:spPr>
            <a:xfrm>
              <a:off x="5637761"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36" name="tx1136"/>
            <p:cNvSpPr/>
            <p:nvPr/>
          </p:nvSpPr>
          <p:spPr>
            <a:xfrm>
              <a:off x="5928826"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37" name="tx1137"/>
            <p:cNvSpPr/>
            <p:nvPr/>
          </p:nvSpPr>
          <p:spPr>
            <a:xfrm>
              <a:off x="6219892"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138" name="tx1138"/>
            <p:cNvSpPr/>
            <p:nvPr/>
          </p:nvSpPr>
          <p:spPr>
            <a:xfrm>
              <a:off x="6510957" y="5575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39" name="tx1139"/>
            <p:cNvSpPr/>
            <p:nvPr/>
          </p:nvSpPr>
          <p:spPr>
            <a:xfrm>
              <a:off x="6802023" y="5575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40" name="tx1140"/>
            <p:cNvSpPr/>
            <p:nvPr/>
          </p:nvSpPr>
          <p:spPr>
            <a:xfrm>
              <a:off x="7093088" y="5575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41" name="tx1141"/>
            <p:cNvSpPr/>
            <p:nvPr/>
          </p:nvSpPr>
          <p:spPr>
            <a:xfrm>
              <a:off x="7384154"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42" name="tx1142"/>
            <p:cNvSpPr/>
            <p:nvPr/>
          </p:nvSpPr>
          <p:spPr>
            <a:xfrm>
              <a:off x="7675219"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43" name="tx1143"/>
            <p:cNvSpPr/>
            <p:nvPr/>
          </p:nvSpPr>
          <p:spPr>
            <a:xfrm>
              <a:off x="7966285"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44" name="tx1144"/>
            <p:cNvSpPr/>
            <p:nvPr/>
          </p:nvSpPr>
          <p:spPr>
            <a:xfrm>
              <a:off x="8257350"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45" name="tx1145"/>
            <p:cNvSpPr/>
            <p:nvPr/>
          </p:nvSpPr>
          <p:spPr>
            <a:xfrm>
              <a:off x="2144975"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46" name="tx1146"/>
            <p:cNvSpPr/>
            <p:nvPr/>
          </p:nvSpPr>
          <p:spPr>
            <a:xfrm>
              <a:off x="2436040"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47" name="tx1147"/>
            <p:cNvSpPr/>
            <p:nvPr/>
          </p:nvSpPr>
          <p:spPr>
            <a:xfrm>
              <a:off x="2727106" y="5575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48" name="tx1148"/>
            <p:cNvSpPr/>
            <p:nvPr/>
          </p:nvSpPr>
          <p:spPr>
            <a:xfrm>
              <a:off x="3018171" y="5575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149" name="tx1149"/>
            <p:cNvSpPr/>
            <p:nvPr/>
          </p:nvSpPr>
          <p:spPr>
            <a:xfrm>
              <a:off x="3309237" y="5575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50" name="tx1150"/>
            <p:cNvSpPr/>
            <p:nvPr/>
          </p:nvSpPr>
          <p:spPr>
            <a:xfrm>
              <a:off x="3600302"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51" name="tx1151"/>
            <p:cNvSpPr/>
            <p:nvPr/>
          </p:nvSpPr>
          <p:spPr>
            <a:xfrm>
              <a:off x="3891368"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52" name="tx1152"/>
            <p:cNvSpPr/>
            <p:nvPr/>
          </p:nvSpPr>
          <p:spPr>
            <a:xfrm>
              <a:off x="4182433"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53" name="tx1153"/>
            <p:cNvSpPr/>
            <p:nvPr/>
          </p:nvSpPr>
          <p:spPr>
            <a:xfrm>
              <a:off x="4473499"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54" name="tx1154"/>
            <p:cNvSpPr/>
            <p:nvPr/>
          </p:nvSpPr>
          <p:spPr>
            <a:xfrm>
              <a:off x="243604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55" name="tx1155"/>
            <p:cNvSpPr/>
            <p:nvPr/>
          </p:nvSpPr>
          <p:spPr>
            <a:xfrm>
              <a:off x="2727106"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56" name="tx1156"/>
            <p:cNvSpPr/>
            <p:nvPr/>
          </p:nvSpPr>
          <p:spPr>
            <a:xfrm>
              <a:off x="208095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157" name="tx1157"/>
            <p:cNvSpPr/>
            <p:nvPr/>
          </p:nvSpPr>
          <p:spPr>
            <a:xfrm>
              <a:off x="237201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158" name="tx1158"/>
            <p:cNvSpPr/>
            <p:nvPr/>
          </p:nvSpPr>
          <p:spPr>
            <a:xfrm>
              <a:off x="26630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159" name="tx1159"/>
            <p:cNvSpPr/>
            <p:nvPr/>
          </p:nvSpPr>
          <p:spPr>
            <a:xfrm>
              <a:off x="2954150"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160" name="tx1160"/>
            <p:cNvSpPr/>
            <p:nvPr/>
          </p:nvSpPr>
          <p:spPr>
            <a:xfrm>
              <a:off x="324521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161" name="tx1161"/>
            <p:cNvSpPr/>
            <p:nvPr/>
          </p:nvSpPr>
          <p:spPr>
            <a:xfrm>
              <a:off x="353628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162" name="tx1162"/>
            <p:cNvSpPr/>
            <p:nvPr/>
          </p:nvSpPr>
          <p:spPr>
            <a:xfrm>
              <a:off x="382734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163" name="tx1163"/>
            <p:cNvSpPr/>
            <p:nvPr/>
          </p:nvSpPr>
          <p:spPr>
            <a:xfrm>
              <a:off x="41184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164" name="tx1164"/>
            <p:cNvSpPr/>
            <p:nvPr/>
          </p:nvSpPr>
          <p:spPr>
            <a:xfrm>
              <a:off x="440947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165" name="tx1165"/>
            <p:cNvSpPr/>
            <p:nvPr/>
          </p:nvSpPr>
          <p:spPr>
            <a:xfrm>
              <a:off x="47005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166" name="tx1166"/>
            <p:cNvSpPr/>
            <p:nvPr/>
          </p:nvSpPr>
          <p:spPr>
            <a:xfrm>
              <a:off x="499160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167" name="tx1167"/>
            <p:cNvSpPr/>
            <p:nvPr/>
          </p:nvSpPr>
          <p:spPr>
            <a:xfrm>
              <a:off x="528267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168" name="tx1168"/>
            <p:cNvSpPr/>
            <p:nvPr/>
          </p:nvSpPr>
          <p:spPr>
            <a:xfrm>
              <a:off x="55737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169" name="tx1169"/>
            <p:cNvSpPr/>
            <p:nvPr/>
          </p:nvSpPr>
          <p:spPr>
            <a:xfrm>
              <a:off x="5864805"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170" name="tx1170"/>
            <p:cNvSpPr/>
            <p:nvPr/>
          </p:nvSpPr>
          <p:spPr>
            <a:xfrm>
              <a:off x="61558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171" name="tx1171"/>
            <p:cNvSpPr/>
            <p:nvPr/>
          </p:nvSpPr>
          <p:spPr>
            <a:xfrm>
              <a:off x="644693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172" name="tx1172"/>
            <p:cNvSpPr/>
            <p:nvPr/>
          </p:nvSpPr>
          <p:spPr>
            <a:xfrm>
              <a:off x="673800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173" name="tx1173"/>
            <p:cNvSpPr/>
            <p:nvPr/>
          </p:nvSpPr>
          <p:spPr>
            <a:xfrm>
              <a:off x="702906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174" name="tx1174"/>
            <p:cNvSpPr/>
            <p:nvPr/>
          </p:nvSpPr>
          <p:spPr>
            <a:xfrm>
              <a:off x="73201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75" name="tx1175"/>
            <p:cNvSpPr/>
            <p:nvPr/>
          </p:nvSpPr>
          <p:spPr>
            <a:xfrm>
              <a:off x="76111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76" name="tx1176"/>
            <p:cNvSpPr/>
            <p:nvPr/>
          </p:nvSpPr>
          <p:spPr>
            <a:xfrm>
              <a:off x="790226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77" name="tx1177"/>
            <p:cNvSpPr/>
            <p:nvPr/>
          </p:nvSpPr>
          <p:spPr>
            <a:xfrm>
              <a:off x="819332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78" name="tx1178"/>
            <p:cNvSpPr/>
            <p:nvPr/>
          </p:nvSpPr>
          <p:spPr>
            <a:xfrm>
              <a:off x="848439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79" name="tx1179"/>
            <p:cNvSpPr/>
            <p:nvPr/>
          </p:nvSpPr>
          <p:spPr>
            <a:xfrm>
              <a:off x="8775460"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80" name="tx1180"/>
            <p:cNvSpPr/>
            <p:nvPr/>
          </p:nvSpPr>
          <p:spPr>
            <a:xfrm>
              <a:off x="1634025" y="5561267"/>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1181" name="tx1181"/>
            <p:cNvSpPr/>
            <p:nvPr/>
          </p:nvSpPr>
          <p:spPr>
            <a:xfrm>
              <a:off x="1673043" y="5365330"/>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1182" name="tx1182"/>
            <p:cNvSpPr/>
            <p:nvPr/>
          </p:nvSpPr>
          <p:spPr>
            <a:xfrm>
              <a:off x="1525430" y="5143403"/>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1183" name="tx1183"/>
            <p:cNvSpPr/>
            <p:nvPr/>
          </p:nvSpPr>
          <p:spPr>
            <a:xfrm>
              <a:off x="849645" y="4947398"/>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1184" name="tx1184"/>
            <p:cNvSpPr/>
            <p:nvPr/>
          </p:nvSpPr>
          <p:spPr>
            <a:xfrm>
              <a:off x="1517517" y="477751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1185" name="tx1185"/>
            <p:cNvSpPr/>
            <p:nvPr/>
          </p:nvSpPr>
          <p:spPr>
            <a:xfrm>
              <a:off x="1665335" y="4581581"/>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1186" name="tx1186"/>
            <p:cNvSpPr/>
            <p:nvPr/>
          </p:nvSpPr>
          <p:spPr>
            <a:xfrm>
              <a:off x="1548622" y="4387418"/>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1187" name="tx1187"/>
            <p:cNvSpPr/>
            <p:nvPr/>
          </p:nvSpPr>
          <p:spPr>
            <a:xfrm>
              <a:off x="1548554" y="418970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1188" name="tx1188"/>
            <p:cNvSpPr/>
            <p:nvPr/>
          </p:nvSpPr>
          <p:spPr>
            <a:xfrm>
              <a:off x="1634161" y="3967781"/>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1189" name="tx1189"/>
            <p:cNvSpPr/>
            <p:nvPr/>
          </p:nvSpPr>
          <p:spPr>
            <a:xfrm>
              <a:off x="1711856" y="3799606"/>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1190" name="tx1190"/>
            <p:cNvSpPr/>
            <p:nvPr/>
          </p:nvSpPr>
          <p:spPr>
            <a:xfrm>
              <a:off x="1556330" y="3574201"/>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1191" name="tx1191"/>
            <p:cNvSpPr/>
            <p:nvPr/>
          </p:nvSpPr>
          <p:spPr>
            <a:xfrm>
              <a:off x="1051691" y="3405959"/>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1192" name="tx1192"/>
            <p:cNvSpPr/>
            <p:nvPr/>
          </p:nvSpPr>
          <p:spPr>
            <a:xfrm>
              <a:off x="1188117" y="3210021"/>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1193" name="tx1193"/>
            <p:cNvSpPr/>
            <p:nvPr/>
          </p:nvSpPr>
          <p:spPr>
            <a:xfrm>
              <a:off x="1610696" y="30158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1194" name="tx1194"/>
            <p:cNvSpPr/>
            <p:nvPr/>
          </p:nvSpPr>
          <p:spPr>
            <a:xfrm>
              <a:off x="1315744" y="2818147"/>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1195" name="tx1195"/>
            <p:cNvSpPr/>
            <p:nvPr/>
          </p:nvSpPr>
          <p:spPr>
            <a:xfrm>
              <a:off x="1315744" y="2623984"/>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1196" name="tx1196"/>
            <p:cNvSpPr/>
            <p:nvPr/>
          </p:nvSpPr>
          <p:spPr>
            <a:xfrm>
              <a:off x="1168063" y="242627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1197" name="tx1197"/>
            <p:cNvSpPr/>
            <p:nvPr/>
          </p:nvSpPr>
          <p:spPr>
            <a:xfrm>
              <a:off x="1649577" y="2204347"/>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1198" name="tx1198"/>
            <p:cNvSpPr/>
            <p:nvPr/>
          </p:nvSpPr>
          <p:spPr>
            <a:xfrm>
              <a:off x="1455307" y="2006704"/>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1199" name="tx1199"/>
            <p:cNvSpPr/>
            <p:nvPr/>
          </p:nvSpPr>
          <p:spPr>
            <a:xfrm>
              <a:off x="1144938" y="1840235"/>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1200" name="tx1200"/>
            <p:cNvSpPr/>
            <p:nvPr/>
          </p:nvSpPr>
          <p:spPr>
            <a:xfrm>
              <a:off x="1548554" y="1642525"/>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1201" name="tx1201"/>
            <p:cNvSpPr/>
            <p:nvPr/>
          </p:nvSpPr>
          <p:spPr>
            <a:xfrm>
              <a:off x="1478841" y="1446588"/>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1202" name="tx1202"/>
            <p:cNvSpPr/>
            <p:nvPr/>
          </p:nvSpPr>
          <p:spPr>
            <a:xfrm>
              <a:off x="1222428" y="125065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1203" name="tx1203"/>
            <p:cNvSpPr/>
            <p:nvPr/>
          </p:nvSpPr>
          <p:spPr>
            <a:xfrm>
              <a:off x="508103" y="1028656"/>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1204" name="tx1204"/>
            <p:cNvSpPr/>
            <p:nvPr/>
          </p:nvSpPr>
          <p:spPr>
            <a:xfrm>
              <a:off x="3715622"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205" name="pic1205"/>
            <p:cNvPicPr/>
            <p:nvPr/>
          </p:nvPicPr>
          <p:blipFill>
            <a:blip r:embed="rId2" cstate="print"/>
            <a:stretch>
              <a:fillRect/>
            </a:stretch>
          </p:blipFill>
          <p:spPr>
            <a:xfrm>
              <a:off x="5229414" y="5941007"/>
              <a:ext cx="2160000" cy="219455"/>
            </a:xfrm>
            <a:prstGeom prst="rect">
              <a:avLst/>
            </a:prstGeom>
          </p:spPr>
        </p:pic>
        <p:sp>
          <p:nvSpPr>
            <p:cNvPr id="1206" name="pl1206"/>
            <p:cNvSpPr/>
            <p:nvPr/>
          </p:nvSpPr>
          <p:spPr>
            <a:xfrm>
              <a:off x="523301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07" name="pl1207"/>
            <p:cNvSpPr/>
            <p:nvPr/>
          </p:nvSpPr>
          <p:spPr>
            <a:xfrm>
              <a:off x="650316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08" name="pl1208"/>
            <p:cNvSpPr/>
            <p:nvPr/>
          </p:nvSpPr>
          <p:spPr>
            <a:xfrm>
              <a:off x="671844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09" name="pl1209"/>
            <p:cNvSpPr/>
            <p:nvPr/>
          </p:nvSpPr>
          <p:spPr>
            <a:xfrm>
              <a:off x="693372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10" name="pl1210"/>
            <p:cNvSpPr/>
            <p:nvPr/>
          </p:nvSpPr>
          <p:spPr>
            <a:xfrm>
              <a:off x="714900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11" name="pl1211"/>
            <p:cNvSpPr/>
            <p:nvPr/>
          </p:nvSpPr>
          <p:spPr>
            <a:xfrm>
              <a:off x="738581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12" name="pl1212"/>
            <p:cNvSpPr/>
            <p:nvPr/>
          </p:nvSpPr>
          <p:spPr>
            <a:xfrm>
              <a:off x="523301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3" name="pl1213"/>
            <p:cNvSpPr/>
            <p:nvPr/>
          </p:nvSpPr>
          <p:spPr>
            <a:xfrm>
              <a:off x="650316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4" name="pl1214"/>
            <p:cNvSpPr/>
            <p:nvPr/>
          </p:nvSpPr>
          <p:spPr>
            <a:xfrm>
              <a:off x="671844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5" name="pl1215"/>
            <p:cNvSpPr/>
            <p:nvPr/>
          </p:nvSpPr>
          <p:spPr>
            <a:xfrm>
              <a:off x="693372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6" name="pl1216"/>
            <p:cNvSpPr/>
            <p:nvPr/>
          </p:nvSpPr>
          <p:spPr>
            <a:xfrm>
              <a:off x="714900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7" name="pl1217"/>
            <p:cNvSpPr/>
            <p:nvPr/>
          </p:nvSpPr>
          <p:spPr>
            <a:xfrm>
              <a:off x="738581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8" name="tx1218"/>
            <p:cNvSpPr/>
            <p:nvPr/>
          </p:nvSpPr>
          <p:spPr>
            <a:xfrm>
              <a:off x="5201936"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219" name="tx1219"/>
            <p:cNvSpPr/>
            <p:nvPr/>
          </p:nvSpPr>
          <p:spPr>
            <a:xfrm>
              <a:off x="644101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220" name="tx1220"/>
            <p:cNvSpPr/>
            <p:nvPr/>
          </p:nvSpPr>
          <p:spPr>
            <a:xfrm>
              <a:off x="665629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221" name="tx1221"/>
            <p:cNvSpPr/>
            <p:nvPr/>
          </p:nvSpPr>
          <p:spPr>
            <a:xfrm>
              <a:off x="687157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222" name="tx1222"/>
            <p:cNvSpPr/>
            <p:nvPr/>
          </p:nvSpPr>
          <p:spPr>
            <a:xfrm>
              <a:off x="708685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223" name="tx1223"/>
            <p:cNvSpPr/>
            <p:nvPr/>
          </p:nvSpPr>
          <p:spPr>
            <a:xfrm>
              <a:off x="7292581"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224" name="tx1224"/>
            <p:cNvSpPr/>
            <p:nvPr/>
          </p:nvSpPr>
          <p:spPr>
            <a:xfrm>
              <a:off x="2030625" y="398022"/>
              <a:ext cx="35314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WCAR, 2000-2023</a:t>
              </a:r>
            </a:p>
          </p:txBody>
        </p:sp>
        <p:sp>
          <p:nvSpPr>
            <p:cNvPr id="1225" name="tx1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226" name="tx1226"/>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DTP3 coverage across all years.</a:t>
              </a:r>
            </a:p>
          </p:txBody>
        </p:sp>
      </p:grpSp>
      <p:sp>
        <p:nvSpPr>
          <p:cNvPr id="1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DTP3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Sao Tome and Principe had the highest crude average DTP3 coverage (95%) and Chad had the lowest (38%).
Over the last 5 years (2019-2023), 4 countries maintained DTP3 coverage of at least 90% (Burkina Faso, Cabo Verde, Ghana, and Sierra Leone).
There were 2 countries with DTP3 coverage consistently below 60% over the last 5 years (CAR and Guinea).</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02140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43680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5220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67607"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030625" y="5703203"/>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9" name="pl9"/>
            <p:cNvSpPr/>
            <p:nvPr/>
          </p:nvSpPr>
          <p:spPr>
            <a:xfrm>
              <a:off x="2030625" y="5489517"/>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0" name="pl10"/>
            <p:cNvSpPr/>
            <p:nvPr/>
          </p:nvSpPr>
          <p:spPr>
            <a:xfrm>
              <a:off x="2030625" y="5275832"/>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1" name="pl11"/>
            <p:cNvSpPr/>
            <p:nvPr/>
          </p:nvSpPr>
          <p:spPr>
            <a:xfrm>
              <a:off x="2030625" y="5062146"/>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2" name="pl12"/>
            <p:cNvSpPr/>
            <p:nvPr/>
          </p:nvSpPr>
          <p:spPr>
            <a:xfrm>
              <a:off x="2030625" y="4848460"/>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3" name="pl13"/>
            <p:cNvSpPr/>
            <p:nvPr/>
          </p:nvSpPr>
          <p:spPr>
            <a:xfrm>
              <a:off x="2030625" y="4634774"/>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4" name="pl14"/>
            <p:cNvSpPr/>
            <p:nvPr/>
          </p:nvSpPr>
          <p:spPr>
            <a:xfrm>
              <a:off x="2030625" y="4421088"/>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5" name="pl15"/>
            <p:cNvSpPr/>
            <p:nvPr/>
          </p:nvSpPr>
          <p:spPr>
            <a:xfrm>
              <a:off x="2030625" y="4207402"/>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6" name="pl16"/>
            <p:cNvSpPr/>
            <p:nvPr/>
          </p:nvSpPr>
          <p:spPr>
            <a:xfrm>
              <a:off x="2030625" y="3993717"/>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7" name="pl17"/>
            <p:cNvSpPr/>
            <p:nvPr/>
          </p:nvSpPr>
          <p:spPr>
            <a:xfrm>
              <a:off x="2030625" y="3780031"/>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8" name="pl18"/>
            <p:cNvSpPr/>
            <p:nvPr/>
          </p:nvSpPr>
          <p:spPr>
            <a:xfrm>
              <a:off x="2030625" y="3566345"/>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9" name="pl19"/>
            <p:cNvSpPr/>
            <p:nvPr/>
          </p:nvSpPr>
          <p:spPr>
            <a:xfrm>
              <a:off x="2030625" y="3352659"/>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0" name="pl20"/>
            <p:cNvSpPr/>
            <p:nvPr/>
          </p:nvSpPr>
          <p:spPr>
            <a:xfrm>
              <a:off x="2030625" y="3138973"/>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1" name="pl21"/>
            <p:cNvSpPr/>
            <p:nvPr/>
          </p:nvSpPr>
          <p:spPr>
            <a:xfrm>
              <a:off x="2030625" y="2925287"/>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2" name="pl22"/>
            <p:cNvSpPr/>
            <p:nvPr/>
          </p:nvSpPr>
          <p:spPr>
            <a:xfrm>
              <a:off x="2030625" y="2711601"/>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3" name="pl23"/>
            <p:cNvSpPr/>
            <p:nvPr/>
          </p:nvSpPr>
          <p:spPr>
            <a:xfrm>
              <a:off x="2030625" y="2497916"/>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4" name="pl24"/>
            <p:cNvSpPr/>
            <p:nvPr/>
          </p:nvSpPr>
          <p:spPr>
            <a:xfrm>
              <a:off x="2030625" y="2284230"/>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5" name="pl25"/>
            <p:cNvSpPr/>
            <p:nvPr/>
          </p:nvSpPr>
          <p:spPr>
            <a:xfrm>
              <a:off x="2030625" y="2070544"/>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6" name="pl26"/>
            <p:cNvSpPr/>
            <p:nvPr/>
          </p:nvSpPr>
          <p:spPr>
            <a:xfrm>
              <a:off x="2030625" y="1856858"/>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7" name="pl27"/>
            <p:cNvSpPr/>
            <p:nvPr/>
          </p:nvSpPr>
          <p:spPr>
            <a:xfrm>
              <a:off x="2030625" y="1643172"/>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8" name="pl28"/>
            <p:cNvSpPr/>
            <p:nvPr/>
          </p:nvSpPr>
          <p:spPr>
            <a:xfrm>
              <a:off x="2030625" y="1429486"/>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9" name="pl29"/>
            <p:cNvSpPr/>
            <p:nvPr/>
          </p:nvSpPr>
          <p:spPr>
            <a:xfrm>
              <a:off x="2030625" y="1215801"/>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30" name="pl30"/>
            <p:cNvSpPr/>
            <p:nvPr/>
          </p:nvSpPr>
          <p:spPr>
            <a:xfrm>
              <a:off x="2030625" y="1002115"/>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31" name="pl31"/>
            <p:cNvSpPr/>
            <p:nvPr/>
          </p:nvSpPr>
          <p:spPr>
            <a:xfrm>
              <a:off x="2030625" y="788429"/>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32" name="pl32"/>
            <p:cNvSpPr/>
            <p:nvPr/>
          </p:nvSpPr>
          <p:spPr>
            <a:xfrm>
              <a:off x="231370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729106"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144506"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559906"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975307"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35611" y="788429"/>
              <a:ext cx="283080" cy="0"/>
            </a:xfrm>
            <a:custGeom>
              <a:avLst/>
              <a:pathLst>
                <a:path w="283080" h="0">
                  <a:moveTo>
                    <a:pt x="0" y="0"/>
                  </a:moveTo>
                  <a:lnTo>
                    <a:pt x="56616" y="0"/>
                  </a:lnTo>
                  <a:lnTo>
                    <a:pt x="169848" y="0"/>
                  </a:lnTo>
                  <a:lnTo>
                    <a:pt x="226464" y="0"/>
                  </a:lnTo>
                  <a:lnTo>
                    <a:pt x="283080" y="0"/>
                  </a:lnTo>
                </a:path>
              </a:pathLst>
            </a:custGeom>
            <a:ln w="108405" cap="flat">
              <a:solidFill>
                <a:srgbClr val="E8E8E8">
                  <a:alpha val="100000"/>
                </a:srgbClr>
              </a:solidFill>
              <a:prstDash val="solid"/>
              <a:round/>
            </a:ln>
          </p:spPr>
          <p:txBody>
            <a:bodyPr/>
            <a:lstStyle/>
            <a:p/>
          </p:txBody>
        </p:sp>
        <p:sp>
          <p:nvSpPr>
            <p:cNvPr id="38" name="pl38"/>
            <p:cNvSpPr/>
            <p:nvPr/>
          </p:nvSpPr>
          <p:spPr>
            <a:xfrm>
              <a:off x="7465763" y="1002115"/>
              <a:ext cx="169848" cy="0"/>
            </a:xfrm>
            <a:custGeom>
              <a:avLst/>
              <a:pathLst>
                <a:path w="169848" h="0">
                  <a:moveTo>
                    <a:pt x="0" y="0"/>
                  </a:moveTo>
                  <a:lnTo>
                    <a:pt x="0" y="0"/>
                  </a:lnTo>
                  <a:lnTo>
                    <a:pt x="0" y="0"/>
                  </a:lnTo>
                  <a:lnTo>
                    <a:pt x="113232" y="0"/>
                  </a:lnTo>
                  <a:lnTo>
                    <a:pt x="169848" y="0"/>
                  </a:lnTo>
                </a:path>
              </a:pathLst>
            </a:custGeom>
            <a:ln w="108405" cap="flat">
              <a:solidFill>
                <a:srgbClr val="E8E8E8">
                  <a:alpha val="100000"/>
                </a:srgbClr>
              </a:solidFill>
              <a:prstDash val="solid"/>
              <a:round/>
            </a:ln>
          </p:spPr>
          <p:txBody>
            <a:bodyPr/>
            <a:lstStyle/>
            <a:p/>
          </p:txBody>
        </p:sp>
        <p:sp>
          <p:nvSpPr>
            <p:cNvPr id="39" name="pl39"/>
            <p:cNvSpPr/>
            <p:nvPr/>
          </p:nvSpPr>
          <p:spPr>
            <a:xfrm>
              <a:off x="7578995" y="1215801"/>
              <a:ext cx="169848" cy="0"/>
            </a:xfrm>
            <a:custGeom>
              <a:avLst/>
              <a:pathLst>
                <a:path w="169848" h="0">
                  <a:moveTo>
                    <a:pt x="0" y="0"/>
                  </a:moveTo>
                  <a:lnTo>
                    <a:pt x="0" y="0"/>
                  </a:lnTo>
                  <a:lnTo>
                    <a:pt x="0" y="0"/>
                  </a:lnTo>
                  <a:lnTo>
                    <a:pt x="0" y="0"/>
                  </a:lnTo>
                  <a:lnTo>
                    <a:pt x="169848" y="0"/>
                  </a:lnTo>
                </a:path>
              </a:pathLst>
            </a:custGeom>
            <a:ln w="108405" cap="flat">
              <a:solidFill>
                <a:srgbClr val="E8E8E8">
                  <a:alpha val="100000"/>
                </a:srgbClr>
              </a:solidFill>
              <a:prstDash val="solid"/>
              <a:round/>
            </a:ln>
          </p:spPr>
          <p:txBody>
            <a:bodyPr/>
            <a:lstStyle/>
            <a:p/>
          </p:txBody>
        </p:sp>
        <p:sp>
          <p:nvSpPr>
            <p:cNvPr id="40" name="pl40"/>
            <p:cNvSpPr/>
            <p:nvPr/>
          </p:nvSpPr>
          <p:spPr>
            <a:xfrm>
              <a:off x="7465763" y="1429486"/>
              <a:ext cx="226464" cy="0"/>
            </a:xfrm>
            <a:custGeom>
              <a:avLst/>
              <a:pathLst>
                <a:path w="226464" h="0">
                  <a:moveTo>
                    <a:pt x="0" y="0"/>
                  </a:moveTo>
                  <a:lnTo>
                    <a:pt x="0" y="0"/>
                  </a:lnTo>
                  <a:lnTo>
                    <a:pt x="0" y="0"/>
                  </a:lnTo>
                  <a:lnTo>
                    <a:pt x="56616" y="0"/>
                  </a:lnTo>
                  <a:lnTo>
                    <a:pt x="226464" y="0"/>
                  </a:lnTo>
                </a:path>
              </a:pathLst>
            </a:custGeom>
            <a:ln w="108405" cap="flat">
              <a:solidFill>
                <a:srgbClr val="E8E8E8">
                  <a:alpha val="100000"/>
                </a:srgbClr>
              </a:solidFill>
              <a:prstDash val="solid"/>
              <a:round/>
            </a:ln>
          </p:spPr>
          <p:txBody>
            <a:bodyPr/>
            <a:lstStyle/>
            <a:p/>
          </p:txBody>
        </p:sp>
        <p:sp>
          <p:nvSpPr>
            <p:cNvPr id="41" name="pl41"/>
            <p:cNvSpPr/>
            <p:nvPr/>
          </p:nvSpPr>
          <p:spPr>
            <a:xfrm>
              <a:off x="6673139" y="1643172"/>
              <a:ext cx="736008" cy="0"/>
            </a:xfrm>
            <a:custGeom>
              <a:avLst/>
              <a:pathLst>
                <a:path w="736008" h="0">
                  <a:moveTo>
                    <a:pt x="0" y="0"/>
                  </a:moveTo>
                  <a:lnTo>
                    <a:pt x="169848" y="0"/>
                  </a:lnTo>
                  <a:lnTo>
                    <a:pt x="226464" y="0"/>
                  </a:lnTo>
                  <a:lnTo>
                    <a:pt x="452928" y="0"/>
                  </a:lnTo>
                  <a:lnTo>
                    <a:pt x="736008" y="0"/>
                  </a:lnTo>
                </a:path>
              </a:pathLst>
            </a:custGeom>
            <a:ln w="108405" cap="flat">
              <a:solidFill>
                <a:srgbClr val="E8E8E8">
                  <a:alpha val="100000"/>
                </a:srgbClr>
              </a:solidFill>
              <a:prstDash val="solid"/>
              <a:round/>
            </a:ln>
          </p:spPr>
          <p:txBody>
            <a:bodyPr/>
            <a:lstStyle/>
            <a:p/>
          </p:txBody>
        </p:sp>
        <p:sp>
          <p:nvSpPr>
            <p:cNvPr id="42" name="pl42"/>
            <p:cNvSpPr/>
            <p:nvPr/>
          </p:nvSpPr>
          <p:spPr>
            <a:xfrm>
              <a:off x="7182683" y="1856858"/>
              <a:ext cx="622776" cy="0"/>
            </a:xfrm>
            <a:custGeom>
              <a:avLst/>
              <a:pathLst>
                <a:path w="622776" h="0">
                  <a:moveTo>
                    <a:pt x="0" y="0"/>
                  </a:moveTo>
                  <a:lnTo>
                    <a:pt x="339696" y="0"/>
                  </a:lnTo>
                  <a:lnTo>
                    <a:pt x="509544" y="0"/>
                  </a:lnTo>
                  <a:lnTo>
                    <a:pt x="566160" y="0"/>
                  </a:lnTo>
                  <a:lnTo>
                    <a:pt x="622776" y="0"/>
                  </a:lnTo>
                </a:path>
              </a:pathLst>
            </a:custGeom>
            <a:ln w="108405" cap="flat">
              <a:solidFill>
                <a:srgbClr val="E8E8E8">
                  <a:alpha val="100000"/>
                </a:srgbClr>
              </a:solidFill>
              <a:prstDash val="solid"/>
              <a:round/>
            </a:ln>
          </p:spPr>
          <p:txBody>
            <a:bodyPr/>
            <a:lstStyle/>
            <a:p/>
          </p:txBody>
        </p:sp>
        <p:sp>
          <p:nvSpPr>
            <p:cNvPr id="43" name="pl43"/>
            <p:cNvSpPr/>
            <p:nvPr/>
          </p:nvSpPr>
          <p:spPr>
            <a:xfrm>
              <a:off x="6899603" y="2070544"/>
              <a:ext cx="226464" cy="0"/>
            </a:xfrm>
            <a:custGeom>
              <a:avLst/>
              <a:pathLst>
                <a:path w="226464" h="0">
                  <a:moveTo>
                    <a:pt x="0" y="0"/>
                  </a:moveTo>
                  <a:lnTo>
                    <a:pt x="0" y="0"/>
                  </a:lnTo>
                  <a:lnTo>
                    <a:pt x="56616" y="0"/>
                  </a:lnTo>
                  <a:lnTo>
                    <a:pt x="169848" y="0"/>
                  </a:lnTo>
                  <a:lnTo>
                    <a:pt x="226464" y="0"/>
                  </a:lnTo>
                </a:path>
              </a:pathLst>
            </a:custGeom>
            <a:ln w="108405" cap="flat">
              <a:solidFill>
                <a:srgbClr val="E8E8E8">
                  <a:alpha val="100000"/>
                </a:srgbClr>
              </a:solidFill>
              <a:prstDash val="solid"/>
              <a:round/>
            </a:ln>
          </p:spPr>
          <p:txBody>
            <a:bodyPr/>
            <a:lstStyle/>
            <a:p/>
          </p:txBody>
        </p:sp>
        <p:sp>
          <p:nvSpPr>
            <p:cNvPr id="44" name="pl44"/>
            <p:cNvSpPr/>
            <p:nvPr/>
          </p:nvSpPr>
          <p:spPr>
            <a:xfrm>
              <a:off x="6956219" y="2284230"/>
              <a:ext cx="169848" cy="0"/>
            </a:xfrm>
            <a:custGeom>
              <a:avLst/>
              <a:pathLst>
                <a:path w="169848" h="0">
                  <a:moveTo>
                    <a:pt x="0" y="0"/>
                  </a:moveTo>
                  <a:lnTo>
                    <a:pt x="0" y="0"/>
                  </a:lnTo>
                  <a:lnTo>
                    <a:pt x="56616" y="0"/>
                  </a:lnTo>
                  <a:lnTo>
                    <a:pt x="113232" y="0"/>
                  </a:lnTo>
                  <a:lnTo>
                    <a:pt x="169848" y="0"/>
                  </a:lnTo>
                </a:path>
              </a:pathLst>
            </a:custGeom>
            <a:ln w="108405" cap="flat">
              <a:solidFill>
                <a:srgbClr val="E8E8E8">
                  <a:alpha val="100000"/>
                </a:srgbClr>
              </a:solidFill>
              <a:prstDash val="solid"/>
              <a:round/>
            </a:ln>
          </p:spPr>
          <p:txBody>
            <a:bodyPr/>
            <a:lstStyle/>
            <a:p/>
          </p:txBody>
        </p:sp>
        <p:sp>
          <p:nvSpPr>
            <p:cNvPr id="45" name="pl45"/>
            <p:cNvSpPr/>
            <p:nvPr/>
          </p:nvSpPr>
          <p:spPr>
            <a:xfrm>
              <a:off x="6786371" y="2497916"/>
              <a:ext cx="509544" cy="0"/>
            </a:xfrm>
            <a:custGeom>
              <a:avLst/>
              <a:pathLst>
                <a:path w="509544" h="0">
                  <a:moveTo>
                    <a:pt x="0" y="0"/>
                  </a:moveTo>
                  <a:lnTo>
                    <a:pt x="169848" y="0"/>
                  </a:lnTo>
                  <a:lnTo>
                    <a:pt x="283080" y="0"/>
                  </a:lnTo>
                  <a:lnTo>
                    <a:pt x="339696" y="0"/>
                  </a:lnTo>
                  <a:lnTo>
                    <a:pt x="509544" y="0"/>
                  </a:lnTo>
                </a:path>
              </a:pathLst>
            </a:custGeom>
            <a:ln w="108405" cap="flat">
              <a:solidFill>
                <a:srgbClr val="E8E8E8">
                  <a:alpha val="100000"/>
                </a:srgbClr>
              </a:solidFill>
              <a:prstDash val="solid"/>
              <a:round/>
            </a:ln>
          </p:spPr>
          <p:txBody>
            <a:bodyPr/>
            <a:lstStyle/>
            <a:p/>
          </p:txBody>
        </p:sp>
        <p:sp>
          <p:nvSpPr>
            <p:cNvPr id="46" name="pl46"/>
            <p:cNvSpPr/>
            <p:nvPr/>
          </p:nvSpPr>
          <p:spPr>
            <a:xfrm>
              <a:off x="7012835" y="2711601"/>
              <a:ext cx="736008" cy="0"/>
            </a:xfrm>
            <a:custGeom>
              <a:avLst/>
              <a:pathLst>
                <a:path w="736008" h="0">
                  <a:moveTo>
                    <a:pt x="0" y="0"/>
                  </a:moveTo>
                  <a:lnTo>
                    <a:pt x="396312" y="0"/>
                  </a:lnTo>
                  <a:lnTo>
                    <a:pt x="566160" y="0"/>
                  </a:lnTo>
                  <a:lnTo>
                    <a:pt x="679392" y="0"/>
                  </a:lnTo>
                  <a:lnTo>
                    <a:pt x="736008" y="0"/>
                  </a:lnTo>
                </a:path>
              </a:pathLst>
            </a:custGeom>
            <a:ln w="108405" cap="flat">
              <a:solidFill>
                <a:srgbClr val="E8E8E8">
                  <a:alpha val="100000"/>
                </a:srgbClr>
              </a:solidFill>
              <a:prstDash val="solid"/>
              <a:round/>
            </a:ln>
          </p:spPr>
          <p:txBody>
            <a:bodyPr/>
            <a:lstStyle/>
            <a:p/>
          </p:txBody>
        </p:sp>
        <p:sp>
          <p:nvSpPr>
            <p:cNvPr id="47" name="pl47"/>
            <p:cNvSpPr/>
            <p:nvPr/>
          </p:nvSpPr>
          <p:spPr>
            <a:xfrm>
              <a:off x="5993746" y="2925287"/>
              <a:ext cx="962472" cy="0"/>
            </a:xfrm>
            <a:custGeom>
              <a:avLst/>
              <a:pathLst>
                <a:path w="962472" h="0">
                  <a:moveTo>
                    <a:pt x="0" y="0"/>
                  </a:moveTo>
                  <a:lnTo>
                    <a:pt x="56616" y="0"/>
                  </a:lnTo>
                  <a:lnTo>
                    <a:pt x="283080" y="0"/>
                  </a:lnTo>
                  <a:lnTo>
                    <a:pt x="736008" y="0"/>
                  </a:lnTo>
                  <a:lnTo>
                    <a:pt x="962472" y="0"/>
                  </a:lnTo>
                </a:path>
              </a:pathLst>
            </a:custGeom>
            <a:ln w="108405" cap="flat">
              <a:solidFill>
                <a:srgbClr val="E8E8E8">
                  <a:alpha val="100000"/>
                </a:srgbClr>
              </a:solidFill>
              <a:prstDash val="solid"/>
              <a:round/>
            </a:ln>
          </p:spPr>
          <p:txBody>
            <a:bodyPr/>
            <a:lstStyle/>
            <a:p/>
          </p:txBody>
        </p:sp>
        <p:sp>
          <p:nvSpPr>
            <p:cNvPr id="48" name="pl48"/>
            <p:cNvSpPr/>
            <p:nvPr/>
          </p:nvSpPr>
          <p:spPr>
            <a:xfrm>
              <a:off x="6390058" y="3138973"/>
              <a:ext cx="396312" cy="0"/>
            </a:xfrm>
            <a:custGeom>
              <a:avLst/>
              <a:pathLst>
                <a:path w="396312" h="0">
                  <a:moveTo>
                    <a:pt x="0" y="0"/>
                  </a:moveTo>
                  <a:lnTo>
                    <a:pt x="56616" y="0"/>
                  </a:lnTo>
                  <a:lnTo>
                    <a:pt x="56616" y="0"/>
                  </a:lnTo>
                  <a:lnTo>
                    <a:pt x="396312" y="0"/>
                  </a:lnTo>
                  <a:lnTo>
                    <a:pt x="396312" y="0"/>
                  </a:lnTo>
                </a:path>
              </a:pathLst>
            </a:custGeom>
            <a:ln w="108405" cap="flat">
              <a:solidFill>
                <a:srgbClr val="E8E8E8">
                  <a:alpha val="100000"/>
                </a:srgbClr>
              </a:solidFill>
              <a:prstDash val="solid"/>
              <a:round/>
            </a:ln>
          </p:spPr>
          <p:txBody>
            <a:bodyPr/>
            <a:lstStyle/>
            <a:p/>
          </p:txBody>
        </p:sp>
        <p:sp>
          <p:nvSpPr>
            <p:cNvPr id="49" name="pl49"/>
            <p:cNvSpPr/>
            <p:nvPr/>
          </p:nvSpPr>
          <p:spPr>
            <a:xfrm>
              <a:off x="6446674" y="3352659"/>
              <a:ext cx="339696" cy="0"/>
            </a:xfrm>
            <a:custGeom>
              <a:avLst/>
              <a:pathLst>
                <a:path w="339696" h="0">
                  <a:moveTo>
                    <a:pt x="0" y="0"/>
                  </a:moveTo>
                  <a:lnTo>
                    <a:pt x="226464" y="0"/>
                  </a:lnTo>
                  <a:lnTo>
                    <a:pt x="283080" y="0"/>
                  </a:lnTo>
                  <a:lnTo>
                    <a:pt x="283080" y="0"/>
                  </a:lnTo>
                  <a:lnTo>
                    <a:pt x="339696" y="0"/>
                  </a:lnTo>
                </a:path>
              </a:pathLst>
            </a:custGeom>
            <a:ln w="108405" cap="flat">
              <a:solidFill>
                <a:srgbClr val="E8E8E8">
                  <a:alpha val="100000"/>
                </a:srgbClr>
              </a:solidFill>
              <a:prstDash val="solid"/>
              <a:round/>
            </a:ln>
          </p:spPr>
          <p:txBody>
            <a:bodyPr/>
            <a:lstStyle/>
            <a:p/>
          </p:txBody>
        </p:sp>
        <p:sp>
          <p:nvSpPr>
            <p:cNvPr id="50" name="pl50"/>
            <p:cNvSpPr/>
            <p:nvPr/>
          </p:nvSpPr>
          <p:spPr>
            <a:xfrm>
              <a:off x="6276826" y="3566345"/>
              <a:ext cx="396312" cy="0"/>
            </a:xfrm>
            <a:custGeom>
              <a:avLst/>
              <a:pathLst>
                <a:path w="396312" h="0">
                  <a:moveTo>
                    <a:pt x="0" y="0"/>
                  </a:moveTo>
                  <a:lnTo>
                    <a:pt x="396312" y="0"/>
                  </a:lnTo>
                  <a:lnTo>
                    <a:pt x="396312" y="0"/>
                  </a:lnTo>
                  <a:lnTo>
                    <a:pt x="396312" y="0"/>
                  </a:lnTo>
                  <a:lnTo>
                    <a:pt x="396312" y="0"/>
                  </a:lnTo>
                </a:path>
              </a:pathLst>
            </a:custGeom>
            <a:ln w="108405" cap="flat">
              <a:solidFill>
                <a:srgbClr val="E8E8E8">
                  <a:alpha val="100000"/>
                </a:srgbClr>
              </a:solidFill>
              <a:prstDash val="solid"/>
              <a:round/>
            </a:ln>
          </p:spPr>
          <p:txBody>
            <a:bodyPr/>
            <a:lstStyle/>
            <a:p/>
          </p:txBody>
        </p:sp>
        <p:sp>
          <p:nvSpPr>
            <p:cNvPr id="51" name="pl51"/>
            <p:cNvSpPr/>
            <p:nvPr/>
          </p:nvSpPr>
          <p:spPr>
            <a:xfrm>
              <a:off x="6106978" y="3780031"/>
              <a:ext cx="452928" cy="0"/>
            </a:xfrm>
            <a:custGeom>
              <a:avLst/>
              <a:pathLst>
                <a:path w="452928" h="0">
                  <a:moveTo>
                    <a:pt x="0" y="0"/>
                  </a:moveTo>
                  <a:lnTo>
                    <a:pt x="56616" y="0"/>
                  </a:lnTo>
                  <a:lnTo>
                    <a:pt x="226464" y="0"/>
                  </a:lnTo>
                  <a:lnTo>
                    <a:pt x="226464" y="0"/>
                  </a:lnTo>
                  <a:lnTo>
                    <a:pt x="452928" y="0"/>
                  </a:lnTo>
                </a:path>
              </a:pathLst>
            </a:custGeom>
            <a:ln w="108405" cap="flat">
              <a:solidFill>
                <a:srgbClr val="E8E8E8">
                  <a:alpha val="100000"/>
                </a:srgbClr>
              </a:solidFill>
              <a:prstDash val="solid"/>
              <a:round/>
            </a:ln>
          </p:spPr>
          <p:txBody>
            <a:bodyPr/>
            <a:lstStyle/>
            <a:p/>
          </p:txBody>
        </p:sp>
        <p:sp>
          <p:nvSpPr>
            <p:cNvPr id="52" name="pl52"/>
            <p:cNvSpPr/>
            <p:nvPr/>
          </p:nvSpPr>
          <p:spPr>
            <a:xfrm>
              <a:off x="6106978" y="3993717"/>
              <a:ext cx="622776" cy="0"/>
            </a:xfrm>
            <a:custGeom>
              <a:avLst/>
              <a:pathLst>
                <a:path w="622776" h="0">
                  <a:moveTo>
                    <a:pt x="0" y="0"/>
                  </a:moveTo>
                  <a:lnTo>
                    <a:pt x="396312" y="0"/>
                  </a:lnTo>
                  <a:lnTo>
                    <a:pt x="396312" y="0"/>
                  </a:lnTo>
                  <a:lnTo>
                    <a:pt x="396312" y="0"/>
                  </a:lnTo>
                  <a:lnTo>
                    <a:pt x="622776" y="0"/>
                  </a:lnTo>
                </a:path>
              </a:pathLst>
            </a:custGeom>
            <a:ln w="108405" cap="flat">
              <a:solidFill>
                <a:srgbClr val="E8E8E8">
                  <a:alpha val="100000"/>
                </a:srgbClr>
              </a:solidFill>
              <a:prstDash val="solid"/>
              <a:round/>
            </a:ln>
          </p:spPr>
          <p:txBody>
            <a:bodyPr/>
            <a:lstStyle/>
            <a:p/>
          </p:txBody>
        </p:sp>
        <p:sp>
          <p:nvSpPr>
            <p:cNvPr id="53" name="pl53"/>
            <p:cNvSpPr/>
            <p:nvPr/>
          </p:nvSpPr>
          <p:spPr>
            <a:xfrm>
              <a:off x="5823898" y="4207402"/>
              <a:ext cx="679392" cy="0"/>
            </a:xfrm>
            <a:custGeom>
              <a:avLst/>
              <a:pathLst>
                <a:path w="679392" h="0">
                  <a:moveTo>
                    <a:pt x="0" y="0"/>
                  </a:moveTo>
                  <a:lnTo>
                    <a:pt x="113232" y="0"/>
                  </a:lnTo>
                  <a:lnTo>
                    <a:pt x="283080" y="0"/>
                  </a:lnTo>
                  <a:lnTo>
                    <a:pt x="452928" y="0"/>
                  </a:lnTo>
                  <a:lnTo>
                    <a:pt x="679392" y="0"/>
                  </a:lnTo>
                </a:path>
              </a:pathLst>
            </a:custGeom>
            <a:ln w="108405" cap="flat">
              <a:solidFill>
                <a:srgbClr val="E8E8E8">
                  <a:alpha val="100000"/>
                </a:srgbClr>
              </a:solidFill>
              <a:prstDash val="solid"/>
              <a:round/>
            </a:ln>
          </p:spPr>
          <p:txBody>
            <a:bodyPr/>
            <a:lstStyle/>
            <a:p/>
          </p:txBody>
        </p:sp>
        <p:sp>
          <p:nvSpPr>
            <p:cNvPr id="54" name="pl54"/>
            <p:cNvSpPr/>
            <p:nvPr/>
          </p:nvSpPr>
          <p:spPr>
            <a:xfrm>
              <a:off x="5710666" y="4421088"/>
              <a:ext cx="849240" cy="0"/>
            </a:xfrm>
            <a:custGeom>
              <a:avLst/>
              <a:pathLst>
                <a:path w="849240" h="0">
                  <a:moveTo>
                    <a:pt x="0" y="0"/>
                  </a:moveTo>
                  <a:lnTo>
                    <a:pt x="169848" y="0"/>
                  </a:lnTo>
                  <a:lnTo>
                    <a:pt x="566160" y="0"/>
                  </a:lnTo>
                  <a:lnTo>
                    <a:pt x="566160" y="0"/>
                  </a:lnTo>
                  <a:lnTo>
                    <a:pt x="849240" y="0"/>
                  </a:lnTo>
                </a:path>
              </a:pathLst>
            </a:custGeom>
            <a:ln w="108405" cap="flat">
              <a:solidFill>
                <a:srgbClr val="E8E8E8">
                  <a:alpha val="100000"/>
                </a:srgbClr>
              </a:solidFill>
              <a:prstDash val="solid"/>
              <a:round/>
            </a:ln>
          </p:spPr>
          <p:txBody>
            <a:bodyPr/>
            <a:lstStyle/>
            <a:p/>
          </p:txBody>
        </p:sp>
        <p:sp>
          <p:nvSpPr>
            <p:cNvPr id="55" name="pl55"/>
            <p:cNvSpPr/>
            <p:nvPr/>
          </p:nvSpPr>
          <p:spPr>
            <a:xfrm>
              <a:off x="6220210" y="4634774"/>
              <a:ext cx="169848" cy="0"/>
            </a:xfrm>
            <a:custGeom>
              <a:avLst/>
              <a:pathLst>
                <a:path w="169848" h="0">
                  <a:moveTo>
                    <a:pt x="0" y="0"/>
                  </a:moveTo>
                  <a:lnTo>
                    <a:pt x="0" y="0"/>
                  </a:lnTo>
                  <a:lnTo>
                    <a:pt x="56616" y="0"/>
                  </a:lnTo>
                  <a:lnTo>
                    <a:pt x="56616" y="0"/>
                  </a:lnTo>
                  <a:lnTo>
                    <a:pt x="169848" y="0"/>
                  </a:lnTo>
                </a:path>
              </a:pathLst>
            </a:custGeom>
            <a:ln w="108405" cap="flat">
              <a:solidFill>
                <a:srgbClr val="E8E8E8">
                  <a:alpha val="100000"/>
                </a:srgbClr>
              </a:solidFill>
              <a:prstDash val="solid"/>
              <a:round/>
            </a:ln>
          </p:spPr>
          <p:txBody>
            <a:bodyPr/>
            <a:lstStyle/>
            <a:p/>
          </p:txBody>
        </p:sp>
        <p:sp>
          <p:nvSpPr>
            <p:cNvPr id="56" name="pl56"/>
            <p:cNvSpPr/>
            <p:nvPr/>
          </p:nvSpPr>
          <p:spPr>
            <a:xfrm>
              <a:off x="5144506" y="4848460"/>
              <a:ext cx="962472" cy="0"/>
            </a:xfrm>
            <a:custGeom>
              <a:avLst/>
              <a:pathLst>
                <a:path w="962472" h="0">
                  <a:moveTo>
                    <a:pt x="0" y="0"/>
                  </a:moveTo>
                  <a:lnTo>
                    <a:pt x="113232" y="0"/>
                  </a:lnTo>
                  <a:lnTo>
                    <a:pt x="452928" y="0"/>
                  </a:lnTo>
                  <a:lnTo>
                    <a:pt x="566160" y="0"/>
                  </a:lnTo>
                  <a:lnTo>
                    <a:pt x="962472" y="0"/>
                  </a:lnTo>
                </a:path>
              </a:pathLst>
            </a:custGeom>
            <a:ln w="108405" cap="flat">
              <a:solidFill>
                <a:srgbClr val="E8E8E8">
                  <a:alpha val="100000"/>
                </a:srgbClr>
              </a:solidFill>
              <a:prstDash val="solid"/>
              <a:round/>
            </a:ln>
          </p:spPr>
          <p:txBody>
            <a:bodyPr/>
            <a:lstStyle/>
            <a:p/>
          </p:txBody>
        </p:sp>
        <p:sp>
          <p:nvSpPr>
            <p:cNvPr id="57" name="pl57"/>
            <p:cNvSpPr/>
            <p:nvPr/>
          </p:nvSpPr>
          <p:spPr>
            <a:xfrm>
              <a:off x="5823898" y="5062146"/>
              <a:ext cx="226464" cy="0"/>
            </a:xfrm>
            <a:custGeom>
              <a:avLst/>
              <a:pathLst>
                <a:path w="226464" h="0">
                  <a:moveTo>
                    <a:pt x="0" y="0"/>
                  </a:moveTo>
                  <a:lnTo>
                    <a:pt x="0" y="0"/>
                  </a:lnTo>
                  <a:lnTo>
                    <a:pt x="0" y="0"/>
                  </a:lnTo>
                  <a:lnTo>
                    <a:pt x="0" y="0"/>
                  </a:lnTo>
                  <a:lnTo>
                    <a:pt x="226464" y="0"/>
                  </a:lnTo>
                </a:path>
              </a:pathLst>
            </a:custGeom>
            <a:ln w="108405" cap="flat">
              <a:solidFill>
                <a:srgbClr val="E8E8E8">
                  <a:alpha val="100000"/>
                </a:srgbClr>
              </a:solidFill>
              <a:prstDash val="solid"/>
              <a:round/>
            </a:ln>
          </p:spPr>
          <p:txBody>
            <a:bodyPr/>
            <a:lstStyle/>
            <a:p/>
          </p:txBody>
        </p:sp>
        <p:sp>
          <p:nvSpPr>
            <p:cNvPr id="58" name="pl58"/>
            <p:cNvSpPr/>
            <p:nvPr/>
          </p:nvSpPr>
          <p:spPr>
            <a:xfrm>
              <a:off x="5710666" y="5275832"/>
              <a:ext cx="736008" cy="0"/>
            </a:xfrm>
            <a:custGeom>
              <a:avLst/>
              <a:pathLst>
                <a:path w="736008" h="0">
                  <a:moveTo>
                    <a:pt x="0" y="0"/>
                  </a:moveTo>
                  <a:lnTo>
                    <a:pt x="283080" y="0"/>
                  </a:lnTo>
                  <a:lnTo>
                    <a:pt x="283080" y="0"/>
                  </a:lnTo>
                  <a:lnTo>
                    <a:pt x="566160" y="0"/>
                  </a:lnTo>
                  <a:lnTo>
                    <a:pt x="736008" y="0"/>
                  </a:lnTo>
                </a:path>
              </a:pathLst>
            </a:custGeom>
            <a:ln w="108405" cap="flat">
              <a:solidFill>
                <a:srgbClr val="E8E8E8">
                  <a:alpha val="100000"/>
                </a:srgbClr>
              </a:solidFill>
              <a:prstDash val="solid"/>
              <a:round/>
            </a:ln>
          </p:spPr>
          <p:txBody>
            <a:bodyPr/>
            <a:lstStyle/>
            <a:p/>
          </p:txBody>
        </p:sp>
        <p:sp>
          <p:nvSpPr>
            <p:cNvPr id="59" name="pl59"/>
            <p:cNvSpPr/>
            <p:nvPr/>
          </p:nvSpPr>
          <p:spPr>
            <a:xfrm>
              <a:off x="4974658" y="5489517"/>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60" name="pl60"/>
            <p:cNvSpPr/>
            <p:nvPr/>
          </p:nvSpPr>
          <p:spPr>
            <a:xfrm>
              <a:off x="4691578" y="5703203"/>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61" name="pt61"/>
            <p:cNvSpPr/>
            <p:nvPr/>
          </p:nvSpPr>
          <p:spPr>
            <a:xfrm>
              <a:off x="7461263"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461263"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61263"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74495"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31111"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215710"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215710"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385558"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272326"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272326"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781871"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385558"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442174"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442174"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781871"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687078"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687078"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687078"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687078"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687078"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102478"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159094"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328942"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328942"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555406"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442174"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27232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8924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8924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70616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781871"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442174"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668639"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725255"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725255"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44343"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574495"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574495"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574495"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574495"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291415"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21567"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951719"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781871"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064951"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272326"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876014"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555406"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706166"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272326"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800959"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631111"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857575"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914191"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687727"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97015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497015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97015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97015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497015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725255"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498790"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102478"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498790"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498790"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5819398"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5932630"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102478"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272326"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6498790"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272326"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89246"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045862"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6725255"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951719"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668639"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272326"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668639"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668639"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6668639"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838487"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6895103"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6668639"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21567"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404647"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6895103"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6895103"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6951719"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064951"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121567"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6045862"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819398"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819398"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5819398"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819398"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744343"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687727"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404647"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574495"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008335"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687727"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461263"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517879"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461263"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461263"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687727"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744343"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800959"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517879"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78183"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140006"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5253238"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592934"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706166"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6102478"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064951"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6951719"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008335"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6951719"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121567"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407060" y="9434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7520292" y="9434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7576908" y="9434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6161508" y="45760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5" name="pt185"/>
            <p:cNvSpPr/>
            <p:nvPr/>
          </p:nvSpPr>
          <p:spPr>
            <a:xfrm>
              <a:off x="6161508" y="45760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6" name="pt186"/>
            <p:cNvSpPr/>
            <p:nvPr/>
          </p:nvSpPr>
          <p:spPr>
            <a:xfrm>
              <a:off x="6331356" y="45760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7" name="pt187"/>
            <p:cNvSpPr/>
            <p:nvPr/>
          </p:nvSpPr>
          <p:spPr>
            <a:xfrm>
              <a:off x="6727668" y="30802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6387972" y="30802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6727668" y="30802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4632876" y="56445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4632876" y="56445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4632876" y="56445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6048276" y="37213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6274740" y="37213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6501204" y="37213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6387972" y="52171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5935044" y="52171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5651964" y="52171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6727668" y="32939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6671052" y="32939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6671052" y="32939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690140" y="11570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520292" y="11570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520292" y="11570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237212" y="24392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6727668" y="24392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010748" y="24392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6218124" y="436238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5651964" y="436238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6218124" y="436238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746756" y="7297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859988" y="7297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633524" y="7297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4915956" y="54308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4915956" y="54308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4915956" y="54308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6671052" y="39350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6444588" y="39350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6444588" y="39350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5765196" y="41487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6218124" y="41487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6444588" y="41487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6218124" y="28665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6671052" y="28665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6897516" y="28665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6614436" y="35076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6614436" y="35076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6614436" y="35076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6784284" y="15844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7067364" y="15844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7350444" y="15844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6840900" y="20118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010748" y="20118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067364" y="20118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5991660" y="50034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5765196" y="50034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5765196" y="50034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690140" y="26528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7520292" y="26528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6954132" y="26528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633524" y="13707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407060" y="13707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407060" y="13707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633524" y="17981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7463676" y="17981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123980" y="17981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5085804" y="47897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5651964" y="47897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6048276" y="47897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7010748" y="22255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6897516" y="22255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7067364" y="22255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tx253"/>
            <p:cNvSpPr/>
            <p:nvPr/>
          </p:nvSpPr>
          <p:spPr>
            <a:xfrm>
              <a:off x="1618677" y="5635093"/>
              <a:ext cx="34931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CAR*</a:t>
              </a:r>
            </a:p>
          </p:txBody>
        </p:sp>
        <p:sp>
          <p:nvSpPr>
            <p:cNvPr id="254" name="tx254"/>
            <p:cNvSpPr/>
            <p:nvPr/>
          </p:nvSpPr>
          <p:spPr>
            <a:xfrm>
              <a:off x="1463152" y="5421407"/>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Guinea*</a:t>
              </a:r>
            </a:p>
          </p:txBody>
        </p:sp>
        <p:sp>
          <p:nvSpPr>
            <p:cNvPr id="255" name="tx255"/>
            <p:cNvSpPr/>
            <p:nvPr/>
          </p:nvSpPr>
          <p:spPr>
            <a:xfrm>
              <a:off x="1610969" y="5207721"/>
              <a:ext cx="35702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DRC*</a:t>
              </a:r>
            </a:p>
          </p:txBody>
        </p:sp>
        <p:sp>
          <p:nvSpPr>
            <p:cNvPr id="256" name="tx256"/>
            <p:cNvSpPr/>
            <p:nvPr/>
          </p:nvSpPr>
          <p:spPr>
            <a:xfrm>
              <a:off x="1471064" y="4966341"/>
              <a:ext cx="49693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Nigeria*</a:t>
              </a:r>
            </a:p>
          </p:txBody>
        </p:sp>
        <p:sp>
          <p:nvSpPr>
            <p:cNvPr id="257" name="tx257"/>
            <p:cNvSpPr/>
            <p:nvPr/>
          </p:nvSpPr>
          <p:spPr>
            <a:xfrm>
              <a:off x="1579659" y="4780349"/>
              <a:ext cx="3883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Chad*</a:t>
              </a:r>
            </a:p>
          </p:txBody>
        </p:sp>
        <p:sp>
          <p:nvSpPr>
            <p:cNvPr id="258" name="tx258"/>
            <p:cNvSpPr/>
            <p:nvPr/>
          </p:nvSpPr>
          <p:spPr>
            <a:xfrm>
              <a:off x="1556330" y="4566732"/>
              <a:ext cx="411664"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Benin*</a:t>
              </a:r>
            </a:p>
          </p:txBody>
        </p:sp>
        <p:sp>
          <p:nvSpPr>
            <p:cNvPr id="259" name="tx259"/>
            <p:cNvSpPr/>
            <p:nvPr/>
          </p:nvSpPr>
          <p:spPr>
            <a:xfrm>
              <a:off x="1548554" y="4352978"/>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Gabon</a:t>
              </a:r>
            </a:p>
          </p:txBody>
        </p:sp>
        <p:sp>
          <p:nvSpPr>
            <p:cNvPr id="260" name="tx260"/>
            <p:cNvSpPr/>
            <p:nvPr/>
          </p:nvSpPr>
          <p:spPr>
            <a:xfrm>
              <a:off x="849645" y="4114940"/>
              <a:ext cx="629059"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Equatorial</a:t>
              </a:r>
            </a:p>
          </p:txBody>
        </p:sp>
        <p:sp>
          <p:nvSpPr>
            <p:cNvPr id="261" name="tx261"/>
            <p:cNvSpPr/>
            <p:nvPr/>
          </p:nvSpPr>
          <p:spPr>
            <a:xfrm>
              <a:off x="1517517" y="4139292"/>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Guinea</a:t>
              </a:r>
            </a:p>
          </p:txBody>
        </p:sp>
        <p:sp>
          <p:nvSpPr>
            <p:cNvPr id="262" name="tx262"/>
            <p:cNvSpPr/>
            <p:nvPr/>
          </p:nvSpPr>
          <p:spPr>
            <a:xfrm>
              <a:off x="997326" y="3925606"/>
              <a:ext cx="9706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Guinea-Bissau*</a:t>
              </a:r>
            </a:p>
          </p:txBody>
        </p:sp>
        <p:sp>
          <p:nvSpPr>
            <p:cNvPr id="263" name="tx263"/>
            <p:cNvSpPr/>
            <p:nvPr/>
          </p:nvSpPr>
          <p:spPr>
            <a:xfrm>
              <a:off x="1261378" y="3711920"/>
              <a:ext cx="7066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Cameroon*</a:t>
              </a:r>
            </a:p>
          </p:txBody>
        </p:sp>
        <p:sp>
          <p:nvSpPr>
            <p:cNvPr id="264" name="tx264"/>
            <p:cNvSpPr/>
            <p:nvPr/>
          </p:nvSpPr>
          <p:spPr>
            <a:xfrm>
              <a:off x="1657490" y="3498302"/>
              <a:ext cx="310505"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Mali*</a:t>
              </a:r>
            </a:p>
          </p:txBody>
        </p:sp>
        <p:sp>
          <p:nvSpPr>
            <p:cNvPr id="265" name="tx265"/>
            <p:cNvSpPr/>
            <p:nvPr/>
          </p:nvSpPr>
          <p:spPr>
            <a:xfrm>
              <a:off x="1556330" y="3256854"/>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Congo</a:t>
              </a:r>
            </a:p>
          </p:txBody>
        </p:sp>
        <p:sp>
          <p:nvSpPr>
            <p:cNvPr id="266" name="tx266"/>
            <p:cNvSpPr/>
            <p:nvPr/>
          </p:nvSpPr>
          <p:spPr>
            <a:xfrm>
              <a:off x="1129386" y="3070863"/>
              <a:ext cx="29508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Cote</a:t>
              </a:r>
            </a:p>
          </p:txBody>
        </p:sp>
        <p:sp>
          <p:nvSpPr>
            <p:cNvPr id="267" name="tx267"/>
            <p:cNvSpPr/>
            <p:nvPr/>
          </p:nvSpPr>
          <p:spPr>
            <a:xfrm>
              <a:off x="1463288" y="3070931"/>
              <a:ext cx="50470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d’Ivoire*</a:t>
              </a:r>
            </a:p>
          </p:txBody>
        </p:sp>
        <p:sp>
          <p:nvSpPr>
            <p:cNvPr id="268" name="tx268"/>
            <p:cNvSpPr/>
            <p:nvPr/>
          </p:nvSpPr>
          <p:spPr>
            <a:xfrm>
              <a:off x="1548622" y="285895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Liberia</a:t>
              </a:r>
            </a:p>
          </p:txBody>
        </p:sp>
        <p:sp>
          <p:nvSpPr>
            <p:cNvPr id="269" name="tx269"/>
            <p:cNvSpPr/>
            <p:nvPr/>
          </p:nvSpPr>
          <p:spPr>
            <a:xfrm>
              <a:off x="1455307" y="2615796"/>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Senegal</a:t>
              </a:r>
            </a:p>
          </p:txBody>
        </p:sp>
        <p:sp>
          <p:nvSpPr>
            <p:cNvPr id="270" name="tx270"/>
            <p:cNvSpPr/>
            <p:nvPr/>
          </p:nvSpPr>
          <p:spPr>
            <a:xfrm>
              <a:off x="1424475" y="2429805"/>
              <a:ext cx="5435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Gambia*</a:t>
              </a:r>
            </a:p>
          </p:txBody>
        </p:sp>
        <p:sp>
          <p:nvSpPr>
            <p:cNvPr id="271" name="tx271"/>
            <p:cNvSpPr/>
            <p:nvPr/>
          </p:nvSpPr>
          <p:spPr>
            <a:xfrm>
              <a:off x="1595212" y="2188425"/>
              <a:ext cx="37278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Togo*</a:t>
              </a:r>
            </a:p>
          </p:txBody>
        </p:sp>
        <p:sp>
          <p:nvSpPr>
            <p:cNvPr id="272" name="tx272"/>
            <p:cNvSpPr/>
            <p:nvPr/>
          </p:nvSpPr>
          <p:spPr>
            <a:xfrm>
              <a:off x="1579796" y="1974739"/>
              <a:ext cx="3881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Niger*</a:t>
              </a:r>
            </a:p>
          </p:txBody>
        </p:sp>
        <p:sp>
          <p:nvSpPr>
            <p:cNvPr id="273" name="tx273"/>
            <p:cNvSpPr/>
            <p:nvPr/>
          </p:nvSpPr>
          <p:spPr>
            <a:xfrm>
              <a:off x="508103" y="1788748"/>
              <a:ext cx="2485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Sao</a:t>
              </a:r>
            </a:p>
          </p:txBody>
        </p:sp>
        <p:sp>
          <p:nvSpPr>
            <p:cNvPr id="274" name="tx274"/>
            <p:cNvSpPr/>
            <p:nvPr/>
          </p:nvSpPr>
          <p:spPr>
            <a:xfrm>
              <a:off x="795484" y="1790521"/>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Tome</a:t>
              </a:r>
            </a:p>
          </p:txBody>
        </p:sp>
        <p:sp>
          <p:nvSpPr>
            <p:cNvPr id="275" name="tx275"/>
            <p:cNvSpPr/>
            <p:nvPr/>
          </p:nvSpPr>
          <p:spPr>
            <a:xfrm>
              <a:off x="1191391" y="1790521"/>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and</a:t>
              </a:r>
            </a:p>
          </p:txBody>
        </p:sp>
        <p:sp>
          <p:nvSpPr>
            <p:cNvPr id="276" name="tx276"/>
            <p:cNvSpPr/>
            <p:nvPr/>
          </p:nvSpPr>
          <p:spPr>
            <a:xfrm>
              <a:off x="1463288" y="1764396"/>
              <a:ext cx="5047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Principe</a:t>
              </a:r>
            </a:p>
          </p:txBody>
        </p:sp>
        <p:sp>
          <p:nvSpPr>
            <p:cNvPr id="277" name="tx277"/>
            <p:cNvSpPr/>
            <p:nvPr/>
          </p:nvSpPr>
          <p:spPr>
            <a:xfrm>
              <a:off x="1261378" y="1575130"/>
              <a:ext cx="70661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Mauritania*</a:t>
              </a:r>
            </a:p>
          </p:txBody>
        </p:sp>
        <p:sp>
          <p:nvSpPr>
            <p:cNvPr id="278" name="tx278"/>
            <p:cNvSpPr/>
            <p:nvPr/>
          </p:nvSpPr>
          <p:spPr>
            <a:xfrm>
              <a:off x="1168063" y="1361376"/>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Sierra</a:t>
              </a:r>
            </a:p>
          </p:txBody>
        </p:sp>
        <p:sp>
          <p:nvSpPr>
            <p:cNvPr id="279" name="tx279"/>
            <p:cNvSpPr/>
            <p:nvPr/>
          </p:nvSpPr>
          <p:spPr>
            <a:xfrm>
              <a:off x="1579523" y="1363149"/>
              <a:ext cx="3884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Leone</a:t>
              </a:r>
            </a:p>
          </p:txBody>
        </p:sp>
        <p:sp>
          <p:nvSpPr>
            <p:cNvPr id="280" name="tx280"/>
            <p:cNvSpPr/>
            <p:nvPr/>
          </p:nvSpPr>
          <p:spPr>
            <a:xfrm>
              <a:off x="1222428" y="1147690"/>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Cabo</a:t>
              </a:r>
            </a:p>
          </p:txBody>
        </p:sp>
        <p:sp>
          <p:nvSpPr>
            <p:cNvPr id="281" name="tx281"/>
            <p:cNvSpPr/>
            <p:nvPr/>
          </p:nvSpPr>
          <p:spPr>
            <a:xfrm>
              <a:off x="1595212" y="1149464"/>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Verde</a:t>
              </a:r>
            </a:p>
          </p:txBody>
        </p:sp>
        <p:sp>
          <p:nvSpPr>
            <p:cNvPr id="282" name="tx282"/>
            <p:cNvSpPr/>
            <p:nvPr/>
          </p:nvSpPr>
          <p:spPr>
            <a:xfrm>
              <a:off x="1090573" y="935778"/>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Burkina</a:t>
              </a:r>
            </a:p>
          </p:txBody>
        </p:sp>
        <p:sp>
          <p:nvSpPr>
            <p:cNvPr id="283" name="tx283"/>
            <p:cNvSpPr/>
            <p:nvPr/>
          </p:nvSpPr>
          <p:spPr>
            <a:xfrm>
              <a:off x="1603056" y="934072"/>
              <a:ext cx="364938"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Faso*</a:t>
              </a:r>
            </a:p>
          </p:txBody>
        </p:sp>
        <p:sp>
          <p:nvSpPr>
            <p:cNvPr id="284" name="tx284"/>
            <p:cNvSpPr/>
            <p:nvPr/>
          </p:nvSpPr>
          <p:spPr>
            <a:xfrm>
              <a:off x="1548554" y="720318"/>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Ghana</a:t>
              </a:r>
            </a:p>
          </p:txBody>
        </p:sp>
        <p:sp>
          <p:nvSpPr>
            <p:cNvPr id="285" name="tx285"/>
            <p:cNvSpPr/>
            <p:nvPr/>
          </p:nvSpPr>
          <p:spPr>
            <a:xfrm>
              <a:off x="2282628"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86" name="tx286"/>
            <p:cNvSpPr/>
            <p:nvPr/>
          </p:nvSpPr>
          <p:spPr>
            <a:xfrm>
              <a:off x="3666950"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7" name="tx287"/>
            <p:cNvSpPr/>
            <p:nvPr/>
          </p:nvSpPr>
          <p:spPr>
            <a:xfrm>
              <a:off x="5082351"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88" name="tx288"/>
            <p:cNvSpPr/>
            <p:nvPr/>
          </p:nvSpPr>
          <p:spPr>
            <a:xfrm>
              <a:off x="6497751"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89" name="tx289"/>
            <p:cNvSpPr/>
            <p:nvPr/>
          </p:nvSpPr>
          <p:spPr>
            <a:xfrm>
              <a:off x="7882073"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90" name="tx290"/>
            <p:cNvSpPr/>
            <p:nvPr/>
          </p:nvSpPr>
          <p:spPr>
            <a:xfrm>
              <a:off x="4713605"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91" name="pt291"/>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3" name="pt293"/>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4" name="tx294"/>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295" name="tx295"/>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296" name="tx296"/>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297" name="tx297"/>
            <p:cNvSpPr/>
            <p:nvPr/>
          </p:nvSpPr>
          <p:spPr>
            <a:xfrm>
              <a:off x="2030625" y="398022"/>
              <a:ext cx="35314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WCAR, 2019-2023</a:t>
              </a:r>
            </a:p>
          </p:txBody>
        </p:sp>
        <p:sp>
          <p:nvSpPr>
            <p:cNvPr id="298" name="tx298"/>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99" name="tx299"/>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300" name="tx300"/>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301" name="tx301"/>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DTP3 coverage across years 2019 to 2023 (grey bars), and coverage in specific years (dots), by country. The chart can be used for assessing recovery to pre-pandemic levels and progress beyond 2019.
In 2022, 12 (out of 24) countries had lower coverage than in 2019.
In 2023, 4 countries had lower DTP3 coverage than in 2022.
In 2023, 10 countries had lower coverage than in 2019.</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91116" y="3674116"/>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6" name="pl6"/>
            <p:cNvSpPr/>
            <p:nvPr/>
          </p:nvSpPr>
          <p:spPr>
            <a:xfrm>
              <a:off x="991116" y="2992111"/>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7" name="pl7"/>
            <p:cNvSpPr/>
            <p:nvPr/>
          </p:nvSpPr>
          <p:spPr>
            <a:xfrm>
              <a:off x="991116" y="2310107"/>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8" name="pl8"/>
            <p:cNvSpPr/>
            <p:nvPr/>
          </p:nvSpPr>
          <p:spPr>
            <a:xfrm>
              <a:off x="991116" y="1628103"/>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9" name="pl9"/>
            <p:cNvSpPr/>
            <p:nvPr/>
          </p:nvSpPr>
          <p:spPr>
            <a:xfrm>
              <a:off x="991116" y="946098"/>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10" name="pl10"/>
            <p:cNvSpPr/>
            <p:nvPr/>
          </p:nvSpPr>
          <p:spPr>
            <a:xfrm>
              <a:off x="2176886"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607249"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037611"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324937"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040118"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26190"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12263"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898335"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991116" y="4015118"/>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9" name="pl19"/>
            <p:cNvSpPr/>
            <p:nvPr/>
          </p:nvSpPr>
          <p:spPr>
            <a:xfrm>
              <a:off x="991116" y="3333113"/>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0" name="pl20"/>
            <p:cNvSpPr/>
            <p:nvPr/>
          </p:nvSpPr>
          <p:spPr>
            <a:xfrm>
              <a:off x="991116" y="2651109"/>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1" name="pl21"/>
            <p:cNvSpPr/>
            <p:nvPr/>
          </p:nvSpPr>
          <p:spPr>
            <a:xfrm>
              <a:off x="991116" y="1969105"/>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2" name="pl22"/>
            <p:cNvSpPr/>
            <p:nvPr/>
          </p:nvSpPr>
          <p:spPr>
            <a:xfrm>
              <a:off x="991116" y="1287101"/>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3" name="pl23"/>
            <p:cNvSpPr/>
            <p:nvPr/>
          </p:nvSpPr>
          <p:spPr>
            <a:xfrm>
              <a:off x="1461705"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92067"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22430"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75279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9708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183154"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469226"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755299"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041371"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2" name="rc32"/>
            <p:cNvSpPr/>
            <p:nvPr/>
          </p:nvSpPr>
          <p:spPr>
            <a:xfrm>
              <a:off x="1332973" y="3514462"/>
              <a:ext cx="257465" cy="500655"/>
            </a:xfrm>
            <a:prstGeom prst="rect">
              <a:avLst/>
            </a:prstGeom>
            <a:solidFill>
              <a:srgbClr val="E2231A">
                <a:alpha val="100000"/>
              </a:srgbClr>
            </a:solidFill>
          </p:spPr>
          <p:txBody>
            <a:bodyPr/>
            <a:lstStyle/>
            <a:p/>
          </p:txBody>
        </p:sp>
        <p:sp>
          <p:nvSpPr>
            <p:cNvPr id="33" name="rc33"/>
            <p:cNvSpPr/>
            <p:nvPr/>
          </p:nvSpPr>
          <p:spPr>
            <a:xfrm>
              <a:off x="1619045" y="3484374"/>
              <a:ext cx="257465" cy="530743"/>
            </a:xfrm>
            <a:prstGeom prst="rect">
              <a:avLst/>
            </a:prstGeom>
            <a:solidFill>
              <a:srgbClr val="E2231A">
                <a:alpha val="100000"/>
              </a:srgbClr>
            </a:solidFill>
          </p:spPr>
          <p:txBody>
            <a:bodyPr/>
            <a:lstStyle/>
            <a:p/>
          </p:txBody>
        </p:sp>
        <p:sp>
          <p:nvSpPr>
            <p:cNvPr id="34" name="rc34"/>
            <p:cNvSpPr/>
            <p:nvPr/>
          </p:nvSpPr>
          <p:spPr>
            <a:xfrm>
              <a:off x="1905118" y="3483429"/>
              <a:ext cx="257465" cy="531688"/>
            </a:xfrm>
            <a:prstGeom prst="rect">
              <a:avLst/>
            </a:prstGeom>
            <a:solidFill>
              <a:srgbClr val="E2231A">
                <a:alpha val="100000"/>
              </a:srgbClr>
            </a:solidFill>
          </p:spPr>
          <p:txBody>
            <a:bodyPr/>
            <a:lstStyle/>
            <a:p/>
          </p:txBody>
        </p:sp>
        <p:sp>
          <p:nvSpPr>
            <p:cNvPr id="35" name="rc35"/>
            <p:cNvSpPr/>
            <p:nvPr/>
          </p:nvSpPr>
          <p:spPr>
            <a:xfrm>
              <a:off x="2191190" y="3511857"/>
              <a:ext cx="257465" cy="503260"/>
            </a:xfrm>
            <a:prstGeom prst="rect">
              <a:avLst/>
            </a:prstGeom>
            <a:solidFill>
              <a:srgbClr val="E2231A">
                <a:alpha val="100000"/>
              </a:srgbClr>
            </a:solidFill>
          </p:spPr>
          <p:txBody>
            <a:bodyPr/>
            <a:lstStyle/>
            <a:p/>
          </p:txBody>
        </p:sp>
        <p:sp>
          <p:nvSpPr>
            <p:cNvPr id="36" name="rc36"/>
            <p:cNvSpPr/>
            <p:nvPr/>
          </p:nvSpPr>
          <p:spPr>
            <a:xfrm>
              <a:off x="2477262" y="3533162"/>
              <a:ext cx="257465" cy="481955"/>
            </a:xfrm>
            <a:prstGeom prst="rect">
              <a:avLst/>
            </a:prstGeom>
            <a:solidFill>
              <a:srgbClr val="E2231A">
                <a:alpha val="100000"/>
              </a:srgbClr>
            </a:solidFill>
          </p:spPr>
          <p:txBody>
            <a:bodyPr/>
            <a:lstStyle/>
            <a:p/>
          </p:txBody>
        </p:sp>
        <p:sp>
          <p:nvSpPr>
            <p:cNvPr id="37" name="rc37"/>
            <p:cNvSpPr/>
            <p:nvPr/>
          </p:nvSpPr>
          <p:spPr>
            <a:xfrm>
              <a:off x="2763335" y="3562613"/>
              <a:ext cx="257465" cy="452504"/>
            </a:xfrm>
            <a:prstGeom prst="rect">
              <a:avLst/>
            </a:prstGeom>
            <a:solidFill>
              <a:srgbClr val="E2231A">
                <a:alpha val="100000"/>
              </a:srgbClr>
            </a:solidFill>
          </p:spPr>
          <p:txBody>
            <a:bodyPr/>
            <a:lstStyle/>
            <a:p/>
          </p:txBody>
        </p:sp>
        <p:sp>
          <p:nvSpPr>
            <p:cNvPr id="38" name="rc38"/>
            <p:cNvSpPr/>
            <p:nvPr/>
          </p:nvSpPr>
          <p:spPr>
            <a:xfrm>
              <a:off x="3049407" y="3573009"/>
              <a:ext cx="257465" cy="442108"/>
            </a:xfrm>
            <a:prstGeom prst="rect">
              <a:avLst/>
            </a:prstGeom>
            <a:solidFill>
              <a:srgbClr val="E2231A">
                <a:alpha val="100000"/>
              </a:srgbClr>
            </a:solidFill>
          </p:spPr>
          <p:txBody>
            <a:bodyPr/>
            <a:lstStyle/>
            <a:p/>
          </p:txBody>
        </p:sp>
        <p:sp>
          <p:nvSpPr>
            <p:cNvPr id="39" name="rc39"/>
            <p:cNvSpPr/>
            <p:nvPr/>
          </p:nvSpPr>
          <p:spPr>
            <a:xfrm>
              <a:off x="3335480" y="3558306"/>
              <a:ext cx="257465" cy="456812"/>
            </a:xfrm>
            <a:prstGeom prst="rect">
              <a:avLst/>
            </a:prstGeom>
            <a:solidFill>
              <a:srgbClr val="E2231A">
                <a:alpha val="100000"/>
              </a:srgbClr>
            </a:solidFill>
          </p:spPr>
          <p:txBody>
            <a:bodyPr/>
            <a:lstStyle/>
            <a:p/>
          </p:txBody>
        </p:sp>
        <p:sp>
          <p:nvSpPr>
            <p:cNvPr id="40" name="rc40"/>
            <p:cNvSpPr/>
            <p:nvPr/>
          </p:nvSpPr>
          <p:spPr>
            <a:xfrm>
              <a:off x="3621552" y="3596133"/>
              <a:ext cx="257465" cy="418984"/>
            </a:xfrm>
            <a:prstGeom prst="rect">
              <a:avLst/>
            </a:prstGeom>
            <a:solidFill>
              <a:srgbClr val="E2231A">
                <a:alpha val="100000"/>
              </a:srgbClr>
            </a:solidFill>
          </p:spPr>
          <p:txBody>
            <a:bodyPr/>
            <a:lstStyle/>
            <a:p/>
          </p:txBody>
        </p:sp>
        <p:sp>
          <p:nvSpPr>
            <p:cNvPr id="41" name="rc41"/>
            <p:cNvSpPr/>
            <p:nvPr/>
          </p:nvSpPr>
          <p:spPr>
            <a:xfrm>
              <a:off x="3907625" y="3647297"/>
              <a:ext cx="257465" cy="367820"/>
            </a:xfrm>
            <a:prstGeom prst="rect">
              <a:avLst/>
            </a:prstGeom>
            <a:solidFill>
              <a:srgbClr val="E2231A">
                <a:alpha val="100000"/>
              </a:srgbClr>
            </a:solidFill>
          </p:spPr>
          <p:txBody>
            <a:bodyPr/>
            <a:lstStyle/>
            <a:p/>
          </p:txBody>
        </p:sp>
        <p:sp>
          <p:nvSpPr>
            <p:cNvPr id="42" name="rc42"/>
            <p:cNvSpPr/>
            <p:nvPr/>
          </p:nvSpPr>
          <p:spPr>
            <a:xfrm>
              <a:off x="4193697" y="3610332"/>
              <a:ext cx="257465" cy="404785"/>
            </a:xfrm>
            <a:prstGeom prst="rect">
              <a:avLst/>
            </a:prstGeom>
            <a:solidFill>
              <a:srgbClr val="E2231A">
                <a:alpha val="100000"/>
              </a:srgbClr>
            </a:solidFill>
          </p:spPr>
          <p:txBody>
            <a:bodyPr/>
            <a:lstStyle/>
            <a:p/>
          </p:txBody>
        </p:sp>
        <p:sp>
          <p:nvSpPr>
            <p:cNvPr id="43" name="rc43"/>
            <p:cNvSpPr/>
            <p:nvPr/>
          </p:nvSpPr>
          <p:spPr>
            <a:xfrm>
              <a:off x="4479769" y="3561897"/>
              <a:ext cx="257465" cy="453220"/>
            </a:xfrm>
            <a:prstGeom prst="rect">
              <a:avLst/>
            </a:prstGeom>
            <a:solidFill>
              <a:srgbClr val="E2231A">
                <a:alpha val="100000"/>
              </a:srgbClr>
            </a:solidFill>
          </p:spPr>
          <p:txBody>
            <a:bodyPr/>
            <a:lstStyle/>
            <a:p/>
          </p:txBody>
        </p:sp>
        <p:sp>
          <p:nvSpPr>
            <p:cNvPr id="44" name="rc44"/>
            <p:cNvSpPr/>
            <p:nvPr/>
          </p:nvSpPr>
          <p:spPr>
            <a:xfrm>
              <a:off x="4765842" y="3544727"/>
              <a:ext cx="257465" cy="470390"/>
            </a:xfrm>
            <a:prstGeom prst="rect">
              <a:avLst/>
            </a:prstGeom>
            <a:solidFill>
              <a:srgbClr val="E2231A">
                <a:alpha val="100000"/>
              </a:srgbClr>
            </a:solidFill>
          </p:spPr>
          <p:txBody>
            <a:bodyPr/>
            <a:lstStyle/>
            <a:p/>
          </p:txBody>
        </p:sp>
        <p:sp>
          <p:nvSpPr>
            <p:cNvPr id="45" name="rc45"/>
            <p:cNvSpPr/>
            <p:nvPr/>
          </p:nvSpPr>
          <p:spPr>
            <a:xfrm>
              <a:off x="5051914" y="3525802"/>
              <a:ext cx="257465" cy="489316"/>
            </a:xfrm>
            <a:prstGeom prst="rect">
              <a:avLst/>
            </a:prstGeom>
            <a:solidFill>
              <a:srgbClr val="E2231A">
                <a:alpha val="100000"/>
              </a:srgbClr>
            </a:solidFill>
          </p:spPr>
          <p:txBody>
            <a:bodyPr/>
            <a:lstStyle/>
            <a:p/>
          </p:txBody>
        </p:sp>
        <p:sp>
          <p:nvSpPr>
            <p:cNvPr id="46" name="rc46"/>
            <p:cNvSpPr/>
            <p:nvPr/>
          </p:nvSpPr>
          <p:spPr>
            <a:xfrm>
              <a:off x="5337987" y="3514716"/>
              <a:ext cx="257465" cy="500401"/>
            </a:xfrm>
            <a:prstGeom prst="rect">
              <a:avLst/>
            </a:prstGeom>
            <a:solidFill>
              <a:srgbClr val="E2231A">
                <a:alpha val="100000"/>
              </a:srgbClr>
            </a:solidFill>
          </p:spPr>
          <p:txBody>
            <a:bodyPr/>
            <a:lstStyle/>
            <a:p/>
          </p:txBody>
        </p:sp>
        <p:sp>
          <p:nvSpPr>
            <p:cNvPr id="47" name="rc47"/>
            <p:cNvSpPr/>
            <p:nvPr/>
          </p:nvSpPr>
          <p:spPr>
            <a:xfrm>
              <a:off x="5624059" y="3499195"/>
              <a:ext cx="257465" cy="515922"/>
            </a:xfrm>
            <a:prstGeom prst="rect">
              <a:avLst/>
            </a:prstGeom>
            <a:solidFill>
              <a:srgbClr val="E2231A">
                <a:alpha val="100000"/>
              </a:srgbClr>
            </a:solidFill>
          </p:spPr>
          <p:txBody>
            <a:bodyPr/>
            <a:lstStyle/>
            <a:p/>
          </p:txBody>
        </p:sp>
        <p:sp>
          <p:nvSpPr>
            <p:cNvPr id="48" name="rc48"/>
            <p:cNvSpPr/>
            <p:nvPr/>
          </p:nvSpPr>
          <p:spPr>
            <a:xfrm>
              <a:off x="5910132" y="3522096"/>
              <a:ext cx="257465" cy="493021"/>
            </a:xfrm>
            <a:prstGeom prst="rect">
              <a:avLst/>
            </a:prstGeom>
            <a:solidFill>
              <a:srgbClr val="E2231A">
                <a:alpha val="100000"/>
              </a:srgbClr>
            </a:solidFill>
          </p:spPr>
          <p:txBody>
            <a:bodyPr/>
            <a:lstStyle/>
            <a:p/>
          </p:txBody>
        </p:sp>
        <p:sp>
          <p:nvSpPr>
            <p:cNvPr id="49" name="rc49"/>
            <p:cNvSpPr/>
            <p:nvPr/>
          </p:nvSpPr>
          <p:spPr>
            <a:xfrm>
              <a:off x="6196204" y="3550592"/>
              <a:ext cx="257465" cy="464525"/>
            </a:xfrm>
            <a:prstGeom prst="rect">
              <a:avLst/>
            </a:prstGeom>
            <a:solidFill>
              <a:srgbClr val="E2231A">
                <a:alpha val="100000"/>
              </a:srgbClr>
            </a:solidFill>
          </p:spPr>
          <p:txBody>
            <a:bodyPr/>
            <a:lstStyle/>
            <a:p/>
          </p:txBody>
        </p:sp>
        <p:sp>
          <p:nvSpPr>
            <p:cNvPr id="50" name="rc50"/>
            <p:cNvSpPr/>
            <p:nvPr/>
          </p:nvSpPr>
          <p:spPr>
            <a:xfrm>
              <a:off x="6482277" y="3549134"/>
              <a:ext cx="257465" cy="465984"/>
            </a:xfrm>
            <a:prstGeom prst="rect">
              <a:avLst/>
            </a:prstGeom>
            <a:solidFill>
              <a:srgbClr val="E2231A">
                <a:alpha val="100000"/>
              </a:srgbClr>
            </a:solidFill>
          </p:spPr>
          <p:txBody>
            <a:bodyPr/>
            <a:lstStyle/>
            <a:p/>
          </p:txBody>
        </p:sp>
        <p:sp>
          <p:nvSpPr>
            <p:cNvPr id="51" name="rc51"/>
            <p:cNvSpPr/>
            <p:nvPr/>
          </p:nvSpPr>
          <p:spPr>
            <a:xfrm>
              <a:off x="6768349" y="3556750"/>
              <a:ext cx="257465" cy="458368"/>
            </a:xfrm>
            <a:prstGeom prst="rect">
              <a:avLst/>
            </a:prstGeom>
            <a:solidFill>
              <a:srgbClr val="E2231A">
                <a:alpha val="100000"/>
              </a:srgbClr>
            </a:solidFill>
          </p:spPr>
          <p:txBody>
            <a:bodyPr/>
            <a:lstStyle/>
            <a:p/>
          </p:txBody>
        </p:sp>
        <p:sp>
          <p:nvSpPr>
            <p:cNvPr id="52" name="rc52"/>
            <p:cNvSpPr/>
            <p:nvPr/>
          </p:nvSpPr>
          <p:spPr>
            <a:xfrm>
              <a:off x="7054421" y="3538675"/>
              <a:ext cx="257465" cy="476442"/>
            </a:xfrm>
            <a:prstGeom prst="rect">
              <a:avLst/>
            </a:prstGeom>
            <a:solidFill>
              <a:srgbClr val="E2231A">
                <a:alpha val="100000"/>
              </a:srgbClr>
            </a:solidFill>
          </p:spPr>
          <p:txBody>
            <a:bodyPr/>
            <a:lstStyle/>
            <a:p/>
          </p:txBody>
        </p:sp>
        <p:sp>
          <p:nvSpPr>
            <p:cNvPr id="53" name="rc53"/>
            <p:cNvSpPr/>
            <p:nvPr/>
          </p:nvSpPr>
          <p:spPr>
            <a:xfrm>
              <a:off x="7340494" y="3524826"/>
              <a:ext cx="257465" cy="490291"/>
            </a:xfrm>
            <a:prstGeom prst="rect">
              <a:avLst/>
            </a:prstGeom>
            <a:solidFill>
              <a:srgbClr val="E2231A">
                <a:alpha val="100000"/>
              </a:srgbClr>
            </a:solidFill>
          </p:spPr>
          <p:txBody>
            <a:bodyPr/>
            <a:lstStyle/>
            <a:p/>
          </p:txBody>
        </p:sp>
        <p:sp>
          <p:nvSpPr>
            <p:cNvPr id="54" name="rc54"/>
            <p:cNvSpPr/>
            <p:nvPr/>
          </p:nvSpPr>
          <p:spPr>
            <a:xfrm>
              <a:off x="7626566" y="3515566"/>
              <a:ext cx="257465" cy="499551"/>
            </a:xfrm>
            <a:prstGeom prst="rect">
              <a:avLst/>
            </a:prstGeom>
            <a:solidFill>
              <a:srgbClr val="E2231A">
                <a:alpha val="100000"/>
              </a:srgbClr>
            </a:solidFill>
          </p:spPr>
          <p:txBody>
            <a:bodyPr/>
            <a:lstStyle/>
            <a:p/>
          </p:txBody>
        </p:sp>
        <p:sp>
          <p:nvSpPr>
            <p:cNvPr id="55" name="rc55"/>
            <p:cNvSpPr/>
            <p:nvPr/>
          </p:nvSpPr>
          <p:spPr>
            <a:xfrm>
              <a:off x="7912639" y="3517670"/>
              <a:ext cx="257465" cy="497448"/>
            </a:xfrm>
            <a:prstGeom prst="rect">
              <a:avLst/>
            </a:prstGeom>
            <a:solidFill>
              <a:srgbClr val="E2231A">
                <a:alpha val="100000"/>
              </a:srgbClr>
            </a:solidFill>
          </p:spPr>
          <p:txBody>
            <a:bodyPr/>
            <a:lstStyle/>
            <a:p/>
          </p:txBody>
        </p:sp>
        <p:sp>
          <p:nvSpPr>
            <p:cNvPr id="56" name="rc56"/>
            <p:cNvSpPr/>
            <p:nvPr/>
          </p:nvSpPr>
          <p:spPr>
            <a:xfrm>
              <a:off x="1332973" y="3238596"/>
              <a:ext cx="257465" cy="275866"/>
            </a:xfrm>
            <a:prstGeom prst="rect">
              <a:avLst/>
            </a:prstGeom>
            <a:solidFill>
              <a:srgbClr val="B3B3B3">
                <a:alpha val="100000"/>
              </a:srgbClr>
            </a:solidFill>
          </p:spPr>
          <p:txBody>
            <a:bodyPr/>
            <a:lstStyle/>
            <a:p/>
          </p:txBody>
        </p:sp>
        <p:sp>
          <p:nvSpPr>
            <p:cNvPr id="57" name="rc57"/>
            <p:cNvSpPr/>
            <p:nvPr/>
          </p:nvSpPr>
          <p:spPr>
            <a:xfrm>
              <a:off x="1619045" y="3215226"/>
              <a:ext cx="257465" cy="269147"/>
            </a:xfrm>
            <a:prstGeom prst="rect">
              <a:avLst/>
            </a:prstGeom>
            <a:solidFill>
              <a:srgbClr val="B3B3B3">
                <a:alpha val="100000"/>
              </a:srgbClr>
            </a:solidFill>
          </p:spPr>
          <p:txBody>
            <a:bodyPr/>
            <a:lstStyle/>
            <a:p/>
          </p:txBody>
        </p:sp>
        <p:sp>
          <p:nvSpPr>
            <p:cNvPr id="58" name="rc58"/>
            <p:cNvSpPr/>
            <p:nvPr/>
          </p:nvSpPr>
          <p:spPr>
            <a:xfrm>
              <a:off x="1905118" y="3186469"/>
              <a:ext cx="257465" cy="296960"/>
            </a:xfrm>
            <a:prstGeom prst="rect">
              <a:avLst/>
            </a:prstGeom>
            <a:solidFill>
              <a:srgbClr val="B3B3B3">
                <a:alpha val="100000"/>
              </a:srgbClr>
            </a:solidFill>
          </p:spPr>
          <p:txBody>
            <a:bodyPr/>
            <a:lstStyle/>
            <a:p/>
          </p:txBody>
        </p:sp>
        <p:sp>
          <p:nvSpPr>
            <p:cNvPr id="59" name="rc59"/>
            <p:cNvSpPr/>
            <p:nvPr/>
          </p:nvSpPr>
          <p:spPr>
            <a:xfrm>
              <a:off x="2191190" y="3159571"/>
              <a:ext cx="257465" cy="352286"/>
            </a:xfrm>
            <a:prstGeom prst="rect">
              <a:avLst/>
            </a:prstGeom>
            <a:solidFill>
              <a:srgbClr val="B3B3B3">
                <a:alpha val="100000"/>
              </a:srgbClr>
            </a:solidFill>
          </p:spPr>
          <p:txBody>
            <a:bodyPr/>
            <a:lstStyle/>
            <a:p/>
          </p:txBody>
        </p:sp>
        <p:sp>
          <p:nvSpPr>
            <p:cNvPr id="60" name="rc60"/>
            <p:cNvSpPr/>
            <p:nvPr/>
          </p:nvSpPr>
          <p:spPr>
            <a:xfrm>
              <a:off x="2477262" y="3135332"/>
              <a:ext cx="257465" cy="397830"/>
            </a:xfrm>
            <a:prstGeom prst="rect">
              <a:avLst/>
            </a:prstGeom>
            <a:solidFill>
              <a:srgbClr val="B3B3B3">
                <a:alpha val="100000"/>
              </a:srgbClr>
            </a:solidFill>
          </p:spPr>
          <p:txBody>
            <a:bodyPr/>
            <a:lstStyle/>
            <a:p/>
          </p:txBody>
        </p:sp>
        <p:sp>
          <p:nvSpPr>
            <p:cNvPr id="61" name="rc61"/>
            <p:cNvSpPr/>
            <p:nvPr/>
          </p:nvSpPr>
          <p:spPr>
            <a:xfrm>
              <a:off x="2763335" y="3110413"/>
              <a:ext cx="257465" cy="452199"/>
            </a:xfrm>
            <a:prstGeom prst="rect">
              <a:avLst/>
            </a:prstGeom>
            <a:solidFill>
              <a:srgbClr val="B3B3B3">
                <a:alpha val="100000"/>
              </a:srgbClr>
            </a:solidFill>
          </p:spPr>
          <p:txBody>
            <a:bodyPr/>
            <a:lstStyle/>
            <a:p/>
          </p:txBody>
        </p:sp>
        <p:sp>
          <p:nvSpPr>
            <p:cNvPr id="62" name="rc62"/>
            <p:cNvSpPr/>
            <p:nvPr/>
          </p:nvSpPr>
          <p:spPr>
            <a:xfrm>
              <a:off x="3049407" y="3084800"/>
              <a:ext cx="257465" cy="488208"/>
            </a:xfrm>
            <a:prstGeom prst="rect">
              <a:avLst/>
            </a:prstGeom>
            <a:solidFill>
              <a:srgbClr val="B3B3B3">
                <a:alpha val="100000"/>
              </a:srgbClr>
            </a:solidFill>
          </p:spPr>
          <p:txBody>
            <a:bodyPr/>
            <a:lstStyle/>
            <a:p/>
          </p:txBody>
        </p:sp>
        <p:sp>
          <p:nvSpPr>
            <p:cNvPr id="63" name="rc63"/>
            <p:cNvSpPr/>
            <p:nvPr/>
          </p:nvSpPr>
          <p:spPr>
            <a:xfrm>
              <a:off x="3335480" y="3057191"/>
              <a:ext cx="257465" cy="501114"/>
            </a:xfrm>
            <a:prstGeom prst="rect">
              <a:avLst/>
            </a:prstGeom>
            <a:solidFill>
              <a:srgbClr val="B3B3B3">
                <a:alpha val="100000"/>
              </a:srgbClr>
            </a:solidFill>
          </p:spPr>
          <p:txBody>
            <a:bodyPr/>
            <a:lstStyle/>
            <a:p/>
          </p:txBody>
        </p:sp>
        <p:sp>
          <p:nvSpPr>
            <p:cNvPr id="64" name="rc64"/>
            <p:cNvSpPr/>
            <p:nvPr/>
          </p:nvSpPr>
          <p:spPr>
            <a:xfrm>
              <a:off x="3621552" y="3028309"/>
              <a:ext cx="257465" cy="567824"/>
            </a:xfrm>
            <a:prstGeom prst="rect">
              <a:avLst/>
            </a:prstGeom>
            <a:solidFill>
              <a:srgbClr val="B3B3B3">
                <a:alpha val="100000"/>
              </a:srgbClr>
            </a:solidFill>
          </p:spPr>
          <p:txBody>
            <a:bodyPr/>
            <a:lstStyle/>
            <a:p/>
          </p:txBody>
        </p:sp>
        <p:sp>
          <p:nvSpPr>
            <p:cNvPr id="65" name="rc65"/>
            <p:cNvSpPr/>
            <p:nvPr/>
          </p:nvSpPr>
          <p:spPr>
            <a:xfrm>
              <a:off x="3907625" y="3001665"/>
              <a:ext cx="257465" cy="645631"/>
            </a:xfrm>
            <a:prstGeom prst="rect">
              <a:avLst/>
            </a:prstGeom>
            <a:solidFill>
              <a:srgbClr val="B3B3B3">
                <a:alpha val="100000"/>
              </a:srgbClr>
            </a:solidFill>
          </p:spPr>
          <p:txBody>
            <a:bodyPr/>
            <a:lstStyle/>
            <a:p/>
          </p:txBody>
        </p:sp>
        <p:sp>
          <p:nvSpPr>
            <p:cNvPr id="66" name="rc66"/>
            <p:cNvSpPr/>
            <p:nvPr/>
          </p:nvSpPr>
          <p:spPr>
            <a:xfrm>
              <a:off x="4193697" y="2974117"/>
              <a:ext cx="257465" cy="636215"/>
            </a:xfrm>
            <a:prstGeom prst="rect">
              <a:avLst/>
            </a:prstGeom>
            <a:solidFill>
              <a:srgbClr val="B3B3B3">
                <a:alpha val="100000"/>
              </a:srgbClr>
            </a:solidFill>
          </p:spPr>
          <p:txBody>
            <a:bodyPr/>
            <a:lstStyle/>
            <a:p/>
          </p:txBody>
        </p:sp>
        <p:sp>
          <p:nvSpPr>
            <p:cNvPr id="67" name="rc67"/>
            <p:cNvSpPr/>
            <p:nvPr/>
          </p:nvSpPr>
          <p:spPr>
            <a:xfrm>
              <a:off x="4479769" y="2945603"/>
              <a:ext cx="257465" cy="616293"/>
            </a:xfrm>
            <a:prstGeom prst="rect">
              <a:avLst/>
            </a:prstGeom>
            <a:solidFill>
              <a:srgbClr val="B3B3B3">
                <a:alpha val="100000"/>
              </a:srgbClr>
            </a:solidFill>
          </p:spPr>
          <p:txBody>
            <a:bodyPr/>
            <a:lstStyle/>
            <a:p/>
          </p:txBody>
        </p:sp>
        <p:sp>
          <p:nvSpPr>
            <p:cNvPr id="68" name="rc68"/>
            <p:cNvSpPr/>
            <p:nvPr/>
          </p:nvSpPr>
          <p:spPr>
            <a:xfrm>
              <a:off x="4765842" y="2946754"/>
              <a:ext cx="257465" cy="597973"/>
            </a:xfrm>
            <a:prstGeom prst="rect">
              <a:avLst/>
            </a:prstGeom>
            <a:solidFill>
              <a:srgbClr val="B3B3B3">
                <a:alpha val="100000"/>
              </a:srgbClr>
            </a:solidFill>
          </p:spPr>
          <p:txBody>
            <a:bodyPr/>
            <a:lstStyle/>
            <a:p/>
          </p:txBody>
        </p:sp>
        <p:sp>
          <p:nvSpPr>
            <p:cNvPr id="69" name="rc69"/>
            <p:cNvSpPr/>
            <p:nvPr/>
          </p:nvSpPr>
          <p:spPr>
            <a:xfrm>
              <a:off x="5051914" y="2920022"/>
              <a:ext cx="257465" cy="605779"/>
            </a:xfrm>
            <a:prstGeom prst="rect">
              <a:avLst/>
            </a:prstGeom>
            <a:solidFill>
              <a:srgbClr val="B3B3B3">
                <a:alpha val="100000"/>
              </a:srgbClr>
            </a:solidFill>
          </p:spPr>
          <p:txBody>
            <a:bodyPr/>
            <a:lstStyle/>
            <a:p/>
          </p:txBody>
        </p:sp>
        <p:sp>
          <p:nvSpPr>
            <p:cNvPr id="70" name="rc70"/>
            <p:cNvSpPr/>
            <p:nvPr/>
          </p:nvSpPr>
          <p:spPr>
            <a:xfrm>
              <a:off x="5337987" y="2917198"/>
              <a:ext cx="257465" cy="597518"/>
            </a:xfrm>
            <a:prstGeom prst="rect">
              <a:avLst/>
            </a:prstGeom>
            <a:solidFill>
              <a:srgbClr val="B3B3B3">
                <a:alpha val="100000"/>
              </a:srgbClr>
            </a:solidFill>
          </p:spPr>
          <p:txBody>
            <a:bodyPr/>
            <a:lstStyle/>
            <a:p/>
          </p:txBody>
        </p:sp>
        <p:sp>
          <p:nvSpPr>
            <p:cNvPr id="71" name="rc71"/>
            <p:cNvSpPr/>
            <p:nvPr/>
          </p:nvSpPr>
          <p:spPr>
            <a:xfrm>
              <a:off x="5624059" y="2938174"/>
              <a:ext cx="257465" cy="561020"/>
            </a:xfrm>
            <a:prstGeom prst="rect">
              <a:avLst/>
            </a:prstGeom>
            <a:solidFill>
              <a:srgbClr val="B3B3B3">
                <a:alpha val="100000"/>
              </a:srgbClr>
            </a:solidFill>
          </p:spPr>
          <p:txBody>
            <a:bodyPr/>
            <a:lstStyle/>
            <a:p/>
          </p:txBody>
        </p:sp>
        <p:sp>
          <p:nvSpPr>
            <p:cNvPr id="72" name="rc72"/>
            <p:cNvSpPr/>
            <p:nvPr/>
          </p:nvSpPr>
          <p:spPr>
            <a:xfrm>
              <a:off x="5910132" y="2933933"/>
              <a:ext cx="257465" cy="588162"/>
            </a:xfrm>
            <a:prstGeom prst="rect">
              <a:avLst/>
            </a:prstGeom>
            <a:solidFill>
              <a:srgbClr val="B3B3B3">
                <a:alpha val="100000"/>
              </a:srgbClr>
            </a:solidFill>
          </p:spPr>
          <p:txBody>
            <a:bodyPr/>
            <a:lstStyle/>
            <a:p/>
          </p:txBody>
        </p:sp>
        <p:sp>
          <p:nvSpPr>
            <p:cNvPr id="73" name="rc73"/>
            <p:cNvSpPr/>
            <p:nvPr/>
          </p:nvSpPr>
          <p:spPr>
            <a:xfrm>
              <a:off x="6196204" y="2930006"/>
              <a:ext cx="257465" cy="620586"/>
            </a:xfrm>
            <a:prstGeom prst="rect">
              <a:avLst/>
            </a:prstGeom>
            <a:solidFill>
              <a:srgbClr val="B3B3B3">
                <a:alpha val="100000"/>
              </a:srgbClr>
            </a:solidFill>
          </p:spPr>
          <p:txBody>
            <a:bodyPr/>
            <a:lstStyle/>
            <a:p/>
          </p:txBody>
        </p:sp>
        <p:sp>
          <p:nvSpPr>
            <p:cNvPr id="74" name="rc74"/>
            <p:cNvSpPr/>
            <p:nvPr/>
          </p:nvSpPr>
          <p:spPr>
            <a:xfrm>
              <a:off x="6482277" y="2922963"/>
              <a:ext cx="257465" cy="626171"/>
            </a:xfrm>
            <a:prstGeom prst="rect">
              <a:avLst/>
            </a:prstGeom>
            <a:solidFill>
              <a:srgbClr val="B3B3B3">
                <a:alpha val="100000"/>
              </a:srgbClr>
            </a:solidFill>
          </p:spPr>
          <p:txBody>
            <a:bodyPr/>
            <a:lstStyle/>
            <a:p/>
          </p:txBody>
        </p:sp>
        <p:sp>
          <p:nvSpPr>
            <p:cNvPr id="75" name="rc75"/>
            <p:cNvSpPr/>
            <p:nvPr/>
          </p:nvSpPr>
          <p:spPr>
            <a:xfrm>
              <a:off x="6768349" y="2972162"/>
              <a:ext cx="257465" cy="584587"/>
            </a:xfrm>
            <a:prstGeom prst="rect">
              <a:avLst/>
            </a:prstGeom>
            <a:solidFill>
              <a:srgbClr val="B3B3B3">
                <a:alpha val="100000"/>
              </a:srgbClr>
            </a:solidFill>
          </p:spPr>
          <p:txBody>
            <a:bodyPr/>
            <a:lstStyle/>
            <a:p/>
          </p:txBody>
        </p:sp>
        <p:sp>
          <p:nvSpPr>
            <p:cNvPr id="76" name="rc76"/>
            <p:cNvSpPr/>
            <p:nvPr/>
          </p:nvSpPr>
          <p:spPr>
            <a:xfrm>
              <a:off x="7054421" y="3117324"/>
              <a:ext cx="257465" cy="421351"/>
            </a:xfrm>
            <a:prstGeom prst="rect">
              <a:avLst/>
            </a:prstGeom>
            <a:solidFill>
              <a:srgbClr val="B3B3B3">
                <a:alpha val="100000"/>
              </a:srgbClr>
            </a:solidFill>
          </p:spPr>
          <p:txBody>
            <a:bodyPr/>
            <a:lstStyle/>
            <a:p/>
          </p:txBody>
        </p:sp>
        <p:sp>
          <p:nvSpPr>
            <p:cNvPr id="77" name="rc77"/>
            <p:cNvSpPr/>
            <p:nvPr/>
          </p:nvSpPr>
          <p:spPr>
            <a:xfrm>
              <a:off x="7340494" y="3123617"/>
              <a:ext cx="257465" cy="401209"/>
            </a:xfrm>
            <a:prstGeom prst="rect">
              <a:avLst/>
            </a:prstGeom>
            <a:solidFill>
              <a:srgbClr val="B3B3B3">
                <a:alpha val="100000"/>
              </a:srgbClr>
            </a:solidFill>
          </p:spPr>
          <p:txBody>
            <a:bodyPr/>
            <a:lstStyle/>
            <a:p/>
          </p:txBody>
        </p:sp>
        <p:sp>
          <p:nvSpPr>
            <p:cNvPr id="78" name="rc78"/>
            <p:cNvSpPr/>
            <p:nvPr/>
          </p:nvSpPr>
          <p:spPr>
            <a:xfrm>
              <a:off x="7626566" y="3128702"/>
              <a:ext cx="257465" cy="386863"/>
            </a:xfrm>
            <a:prstGeom prst="rect">
              <a:avLst/>
            </a:prstGeom>
            <a:solidFill>
              <a:srgbClr val="B3B3B3">
                <a:alpha val="100000"/>
              </a:srgbClr>
            </a:solidFill>
          </p:spPr>
          <p:txBody>
            <a:bodyPr/>
            <a:lstStyle/>
            <a:p/>
          </p:txBody>
        </p:sp>
        <p:sp>
          <p:nvSpPr>
            <p:cNvPr id="79" name="rc79"/>
            <p:cNvSpPr/>
            <p:nvPr/>
          </p:nvSpPr>
          <p:spPr>
            <a:xfrm>
              <a:off x="7912639" y="3231396"/>
              <a:ext cx="257465" cy="286273"/>
            </a:xfrm>
            <a:prstGeom prst="rect">
              <a:avLst/>
            </a:prstGeom>
            <a:solidFill>
              <a:srgbClr val="B3B3B3">
                <a:alpha val="100000"/>
              </a:srgbClr>
            </a:solidFill>
          </p:spPr>
          <p:txBody>
            <a:bodyPr/>
            <a:lstStyle/>
            <a:p/>
          </p:txBody>
        </p:sp>
        <p:sp>
          <p:nvSpPr>
            <p:cNvPr id="80" name="pl80"/>
            <p:cNvSpPr/>
            <p:nvPr/>
          </p:nvSpPr>
          <p:spPr>
            <a:xfrm>
              <a:off x="1461705" y="1865996"/>
              <a:ext cx="6579665" cy="790118"/>
            </a:xfrm>
            <a:custGeom>
              <a:avLst/>
              <a:pathLst>
                <a:path w="6579665" h="790118">
                  <a:moveTo>
                    <a:pt x="0" y="726908"/>
                  </a:moveTo>
                  <a:lnTo>
                    <a:pt x="286072" y="790118"/>
                  </a:lnTo>
                  <a:lnTo>
                    <a:pt x="572144" y="758513"/>
                  </a:lnTo>
                  <a:lnTo>
                    <a:pt x="858217" y="632094"/>
                  </a:lnTo>
                  <a:lnTo>
                    <a:pt x="1144289" y="505675"/>
                  </a:lnTo>
                  <a:lnTo>
                    <a:pt x="1430362" y="379256"/>
                  </a:lnTo>
                  <a:lnTo>
                    <a:pt x="1716434" y="316047"/>
                  </a:lnTo>
                  <a:lnTo>
                    <a:pt x="2002507" y="316047"/>
                  </a:lnTo>
                  <a:lnTo>
                    <a:pt x="2288579" y="189628"/>
                  </a:lnTo>
                  <a:lnTo>
                    <a:pt x="2574651" y="0"/>
                  </a:lnTo>
                  <a:lnTo>
                    <a:pt x="2860724" y="94814"/>
                  </a:lnTo>
                  <a:lnTo>
                    <a:pt x="3146796" y="189628"/>
                  </a:lnTo>
                  <a:lnTo>
                    <a:pt x="3432869" y="221233"/>
                  </a:lnTo>
                  <a:lnTo>
                    <a:pt x="3718941" y="252837"/>
                  </a:lnTo>
                  <a:lnTo>
                    <a:pt x="4005014" y="252837"/>
                  </a:lnTo>
                  <a:lnTo>
                    <a:pt x="4291086" y="252837"/>
                  </a:lnTo>
                  <a:lnTo>
                    <a:pt x="4577158" y="189628"/>
                  </a:lnTo>
                  <a:lnTo>
                    <a:pt x="4863231" y="126418"/>
                  </a:lnTo>
                  <a:lnTo>
                    <a:pt x="5149303" y="126418"/>
                  </a:lnTo>
                  <a:lnTo>
                    <a:pt x="5435376" y="94814"/>
                  </a:lnTo>
                  <a:lnTo>
                    <a:pt x="5721448" y="126418"/>
                  </a:lnTo>
                  <a:lnTo>
                    <a:pt x="6007521" y="126418"/>
                  </a:lnTo>
                  <a:lnTo>
                    <a:pt x="6293593" y="126418"/>
                  </a:lnTo>
                  <a:lnTo>
                    <a:pt x="6579665" y="126418"/>
                  </a:lnTo>
                </a:path>
              </a:pathLst>
            </a:custGeom>
            <a:ln w="27101" cap="flat">
              <a:solidFill>
                <a:srgbClr val="0058AB">
                  <a:alpha val="80000"/>
                </a:srgbClr>
              </a:solidFill>
              <a:prstDash val="solid"/>
              <a:round/>
            </a:ln>
          </p:spPr>
          <p:txBody>
            <a:bodyPr/>
            <a:lstStyle/>
            <a:p/>
          </p:txBody>
        </p:sp>
        <p:sp>
          <p:nvSpPr>
            <p:cNvPr id="81" name="pl81"/>
            <p:cNvSpPr/>
            <p:nvPr/>
          </p:nvSpPr>
          <p:spPr>
            <a:xfrm>
              <a:off x="1461705" y="2750929"/>
              <a:ext cx="6579665" cy="1264189"/>
            </a:xfrm>
            <a:custGeom>
              <a:avLst/>
              <a:pathLst>
                <a:path w="6579665" h="1264189">
                  <a:moveTo>
                    <a:pt x="0" y="1264189"/>
                  </a:moveTo>
                  <a:lnTo>
                    <a:pt x="286072" y="1264189"/>
                  </a:lnTo>
                  <a:lnTo>
                    <a:pt x="572144" y="1264189"/>
                  </a:lnTo>
                  <a:lnTo>
                    <a:pt x="858217" y="1264189"/>
                  </a:lnTo>
                  <a:lnTo>
                    <a:pt x="1144289" y="1264189"/>
                  </a:lnTo>
                  <a:lnTo>
                    <a:pt x="1430362" y="1264189"/>
                  </a:lnTo>
                  <a:lnTo>
                    <a:pt x="1716434" y="1264189"/>
                  </a:lnTo>
                  <a:lnTo>
                    <a:pt x="2002507" y="1264189"/>
                  </a:lnTo>
                  <a:lnTo>
                    <a:pt x="2288579" y="1264189"/>
                  </a:lnTo>
                  <a:lnTo>
                    <a:pt x="2574651" y="1264189"/>
                  </a:lnTo>
                  <a:lnTo>
                    <a:pt x="2860724" y="1264189"/>
                  </a:lnTo>
                  <a:lnTo>
                    <a:pt x="3146796" y="1264189"/>
                  </a:lnTo>
                  <a:lnTo>
                    <a:pt x="3432869" y="1169374"/>
                  </a:lnTo>
                  <a:lnTo>
                    <a:pt x="3718941" y="1169374"/>
                  </a:lnTo>
                  <a:lnTo>
                    <a:pt x="4005014" y="1106165"/>
                  </a:lnTo>
                  <a:lnTo>
                    <a:pt x="4291086" y="1011351"/>
                  </a:lnTo>
                  <a:lnTo>
                    <a:pt x="4577158" y="948141"/>
                  </a:lnTo>
                  <a:lnTo>
                    <a:pt x="4863231" y="916537"/>
                  </a:lnTo>
                  <a:lnTo>
                    <a:pt x="5149303" y="884932"/>
                  </a:lnTo>
                  <a:lnTo>
                    <a:pt x="5435376" y="758513"/>
                  </a:lnTo>
                  <a:lnTo>
                    <a:pt x="5721448" y="347651"/>
                  </a:lnTo>
                  <a:lnTo>
                    <a:pt x="6007521" y="316047"/>
                  </a:lnTo>
                  <a:lnTo>
                    <a:pt x="6293593" y="284442"/>
                  </a:lnTo>
                  <a:lnTo>
                    <a:pt x="6579665" y="0"/>
                  </a:lnTo>
                </a:path>
              </a:pathLst>
            </a:custGeom>
            <a:ln w="27101" cap="flat">
              <a:solidFill>
                <a:srgbClr val="333333">
                  <a:alpha val="80000"/>
                </a:srgbClr>
              </a:solidFill>
              <a:prstDash val="solid"/>
              <a:round/>
            </a:ln>
          </p:spPr>
          <p:txBody>
            <a:bodyPr/>
            <a:lstStyle/>
            <a:p/>
          </p:txBody>
        </p:sp>
        <p:sp>
          <p:nvSpPr>
            <p:cNvPr id="82" name="tx82"/>
            <p:cNvSpPr/>
            <p:nvPr/>
          </p:nvSpPr>
          <p:spPr>
            <a:xfrm>
              <a:off x="6826744" y="17778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83" name="tx83"/>
            <p:cNvSpPr/>
            <p:nvPr/>
          </p:nvSpPr>
          <p:spPr>
            <a:xfrm>
              <a:off x="7112816" y="1809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64</a:t>
              </a:r>
            </a:p>
          </p:txBody>
        </p:sp>
        <p:sp>
          <p:nvSpPr>
            <p:cNvPr id="84" name="tx84"/>
            <p:cNvSpPr/>
            <p:nvPr/>
          </p:nvSpPr>
          <p:spPr>
            <a:xfrm>
              <a:off x="7398888" y="1809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64</a:t>
              </a:r>
            </a:p>
          </p:txBody>
        </p:sp>
        <p:sp>
          <p:nvSpPr>
            <p:cNvPr id="85" name="tx85"/>
            <p:cNvSpPr/>
            <p:nvPr/>
          </p:nvSpPr>
          <p:spPr>
            <a:xfrm>
              <a:off x="7684961" y="1809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64</a:t>
              </a:r>
            </a:p>
          </p:txBody>
        </p:sp>
        <p:sp>
          <p:nvSpPr>
            <p:cNvPr id="86" name="tx86"/>
            <p:cNvSpPr/>
            <p:nvPr/>
          </p:nvSpPr>
          <p:spPr>
            <a:xfrm>
              <a:off x="7971033" y="1809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64</a:t>
              </a:r>
            </a:p>
          </p:txBody>
        </p:sp>
        <p:sp>
          <p:nvSpPr>
            <p:cNvPr id="87" name="tx87"/>
            <p:cNvSpPr/>
            <p:nvPr/>
          </p:nvSpPr>
          <p:spPr>
            <a:xfrm>
              <a:off x="6826744" y="357090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16</a:t>
              </a:r>
            </a:p>
          </p:txBody>
        </p:sp>
        <p:sp>
          <p:nvSpPr>
            <p:cNvPr id="88" name="tx88"/>
            <p:cNvSpPr/>
            <p:nvPr/>
          </p:nvSpPr>
          <p:spPr>
            <a:xfrm>
              <a:off x="7112816" y="31600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29</a:t>
              </a:r>
            </a:p>
          </p:txBody>
        </p:sp>
        <p:sp>
          <p:nvSpPr>
            <p:cNvPr id="89" name="tx89"/>
            <p:cNvSpPr/>
            <p:nvPr/>
          </p:nvSpPr>
          <p:spPr>
            <a:xfrm>
              <a:off x="7398888" y="312837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30</a:t>
              </a:r>
            </a:p>
          </p:txBody>
        </p:sp>
        <p:sp>
          <p:nvSpPr>
            <p:cNvPr id="90" name="tx90"/>
            <p:cNvSpPr/>
            <p:nvPr/>
          </p:nvSpPr>
          <p:spPr>
            <a:xfrm>
              <a:off x="7684961" y="309676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31</a:t>
              </a:r>
            </a:p>
          </p:txBody>
        </p:sp>
        <p:sp>
          <p:nvSpPr>
            <p:cNvPr id="91" name="tx91"/>
            <p:cNvSpPr/>
            <p:nvPr/>
          </p:nvSpPr>
          <p:spPr>
            <a:xfrm>
              <a:off x="7971033" y="281238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40</a:t>
              </a:r>
            </a:p>
          </p:txBody>
        </p:sp>
        <p:sp>
          <p:nvSpPr>
            <p:cNvPr id="92" name="tx92"/>
            <p:cNvSpPr/>
            <p:nvPr/>
          </p:nvSpPr>
          <p:spPr>
            <a:xfrm>
              <a:off x="1386356" y="37242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93" name="tx93"/>
            <p:cNvSpPr/>
            <p:nvPr/>
          </p:nvSpPr>
          <p:spPr>
            <a:xfrm>
              <a:off x="2816719" y="37484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94" name="tx94"/>
            <p:cNvSpPr/>
            <p:nvPr/>
          </p:nvSpPr>
          <p:spPr>
            <a:xfrm>
              <a:off x="4247081" y="3772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5" name="tx95"/>
            <p:cNvSpPr/>
            <p:nvPr/>
          </p:nvSpPr>
          <p:spPr>
            <a:xfrm>
              <a:off x="5677443" y="37167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96" name="tx96"/>
            <p:cNvSpPr/>
            <p:nvPr/>
          </p:nvSpPr>
          <p:spPr>
            <a:xfrm>
              <a:off x="6821733" y="37454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97" name="tx97"/>
            <p:cNvSpPr/>
            <p:nvPr/>
          </p:nvSpPr>
          <p:spPr>
            <a:xfrm>
              <a:off x="7153009" y="37391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8" name="tx98"/>
            <p:cNvSpPr/>
            <p:nvPr/>
          </p:nvSpPr>
          <p:spPr>
            <a:xfrm>
              <a:off x="7393878" y="37308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99" name="tx99"/>
            <p:cNvSpPr/>
            <p:nvPr/>
          </p:nvSpPr>
          <p:spPr>
            <a:xfrm>
              <a:off x="7679950" y="372484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0" name="tx100"/>
            <p:cNvSpPr/>
            <p:nvPr/>
          </p:nvSpPr>
          <p:spPr>
            <a:xfrm>
              <a:off x="7966022" y="372590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1" name="tx101"/>
            <p:cNvSpPr/>
            <p:nvPr/>
          </p:nvSpPr>
          <p:spPr>
            <a:xfrm>
              <a:off x="1431560" y="33377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2" name="tx102"/>
            <p:cNvSpPr/>
            <p:nvPr/>
          </p:nvSpPr>
          <p:spPr>
            <a:xfrm>
              <a:off x="2816719" y="32960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03" name="tx103"/>
            <p:cNvSpPr/>
            <p:nvPr/>
          </p:nvSpPr>
          <p:spPr>
            <a:xfrm>
              <a:off x="4247081" y="32517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04" name="tx104"/>
            <p:cNvSpPr/>
            <p:nvPr/>
          </p:nvSpPr>
          <p:spPr>
            <a:xfrm>
              <a:off x="5677443" y="31782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05" name="tx105"/>
            <p:cNvSpPr/>
            <p:nvPr/>
          </p:nvSpPr>
          <p:spPr>
            <a:xfrm>
              <a:off x="6821733" y="32240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06" name="tx106"/>
            <p:cNvSpPr/>
            <p:nvPr/>
          </p:nvSpPr>
          <p:spPr>
            <a:xfrm>
              <a:off x="7107805" y="32875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7" name="tx107"/>
            <p:cNvSpPr/>
            <p:nvPr/>
          </p:nvSpPr>
          <p:spPr>
            <a:xfrm>
              <a:off x="7393878" y="32837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8" name="tx108"/>
            <p:cNvSpPr/>
            <p:nvPr/>
          </p:nvSpPr>
          <p:spPr>
            <a:xfrm>
              <a:off x="7679950" y="32830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9" name="tx109"/>
            <p:cNvSpPr/>
            <p:nvPr/>
          </p:nvSpPr>
          <p:spPr>
            <a:xfrm>
              <a:off x="7966022" y="33354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0" name="tx110"/>
            <p:cNvSpPr/>
            <p:nvPr/>
          </p:nvSpPr>
          <p:spPr>
            <a:xfrm>
              <a:off x="1356212" y="312182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11.4</a:t>
              </a:r>
            </a:p>
          </p:txBody>
        </p:sp>
        <p:sp>
          <p:nvSpPr>
            <p:cNvPr id="111" name="tx111"/>
            <p:cNvSpPr/>
            <p:nvPr/>
          </p:nvSpPr>
          <p:spPr>
            <a:xfrm>
              <a:off x="2786574" y="297944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13.3</a:t>
              </a:r>
            </a:p>
          </p:txBody>
        </p:sp>
        <p:sp>
          <p:nvSpPr>
            <p:cNvPr id="112" name="tx112"/>
            <p:cNvSpPr/>
            <p:nvPr/>
          </p:nvSpPr>
          <p:spPr>
            <a:xfrm>
              <a:off x="4216936" y="28295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15.3</a:t>
              </a:r>
            </a:p>
          </p:txBody>
        </p:sp>
        <p:sp>
          <p:nvSpPr>
            <p:cNvPr id="113" name="tx113"/>
            <p:cNvSpPr/>
            <p:nvPr/>
          </p:nvSpPr>
          <p:spPr>
            <a:xfrm>
              <a:off x="5647298" y="27900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15.8</a:t>
              </a:r>
            </a:p>
          </p:txBody>
        </p:sp>
        <p:sp>
          <p:nvSpPr>
            <p:cNvPr id="114" name="tx114"/>
            <p:cNvSpPr/>
            <p:nvPr/>
          </p:nvSpPr>
          <p:spPr>
            <a:xfrm>
              <a:off x="6791588" y="282737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15.3</a:t>
              </a:r>
            </a:p>
          </p:txBody>
        </p:sp>
        <p:sp>
          <p:nvSpPr>
            <p:cNvPr id="115" name="tx115"/>
            <p:cNvSpPr/>
            <p:nvPr/>
          </p:nvSpPr>
          <p:spPr>
            <a:xfrm>
              <a:off x="7077660" y="298705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16" name="tx116"/>
            <p:cNvSpPr/>
            <p:nvPr/>
          </p:nvSpPr>
          <p:spPr>
            <a:xfrm>
              <a:off x="7363733" y="299397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17" name="tx117"/>
            <p:cNvSpPr/>
            <p:nvPr/>
          </p:nvSpPr>
          <p:spPr>
            <a:xfrm>
              <a:off x="7695009" y="29995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8" name="tx118"/>
            <p:cNvSpPr/>
            <p:nvPr/>
          </p:nvSpPr>
          <p:spPr>
            <a:xfrm>
              <a:off x="7935878" y="311258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11.5</a:t>
              </a:r>
            </a:p>
          </p:txBody>
        </p:sp>
        <p:sp>
          <p:nvSpPr>
            <p:cNvPr id="119" name="tx119"/>
            <p:cNvSpPr/>
            <p:nvPr/>
          </p:nvSpPr>
          <p:spPr>
            <a:xfrm>
              <a:off x="716778" y="3958265"/>
              <a:ext cx="21170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0M</a:t>
              </a:r>
            </a:p>
          </p:txBody>
        </p:sp>
        <p:sp>
          <p:nvSpPr>
            <p:cNvPr id="120" name="tx120"/>
            <p:cNvSpPr/>
            <p:nvPr/>
          </p:nvSpPr>
          <p:spPr>
            <a:xfrm>
              <a:off x="632020" y="3276261"/>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10M</a:t>
              </a:r>
            </a:p>
          </p:txBody>
        </p:sp>
        <p:sp>
          <p:nvSpPr>
            <p:cNvPr id="121" name="tx121"/>
            <p:cNvSpPr/>
            <p:nvPr/>
          </p:nvSpPr>
          <p:spPr>
            <a:xfrm>
              <a:off x="632020" y="2594257"/>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20M</a:t>
              </a:r>
            </a:p>
          </p:txBody>
        </p:sp>
        <p:sp>
          <p:nvSpPr>
            <p:cNvPr id="122" name="tx122"/>
            <p:cNvSpPr/>
            <p:nvPr/>
          </p:nvSpPr>
          <p:spPr>
            <a:xfrm>
              <a:off x="632020" y="1912178"/>
              <a:ext cx="296465"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30M</a:t>
              </a:r>
            </a:p>
          </p:txBody>
        </p:sp>
        <p:sp>
          <p:nvSpPr>
            <p:cNvPr id="123" name="tx123"/>
            <p:cNvSpPr/>
            <p:nvPr/>
          </p:nvSpPr>
          <p:spPr>
            <a:xfrm>
              <a:off x="632020" y="1230248"/>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40M</a:t>
              </a:r>
            </a:p>
          </p:txBody>
        </p:sp>
        <p:sp>
          <p:nvSpPr>
            <p:cNvPr id="124" name="tx124"/>
            <p:cNvSpPr/>
            <p:nvPr/>
          </p:nvSpPr>
          <p:spPr>
            <a:xfrm>
              <a:off x="8574591" y="3958265"/>
              <a:ext cx="8475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a:t>
              </a:r>
            </a:p>
          </p:txBody>
        </p:sp>
        <p:sp>
          <p:nvSpPr>
            <p:cNvPr id="125" name="tx125"/>
            <p:cNvSpPr/>
            <p:nvPr/>
          </p:nvSpPr>
          <p:spPr>
            <a:xfrm>
              <a:off x="8574591" y="3168147"/>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25</a:t>
              </a:r>
            </a:p>
          </p:txBody>
        </p:sp>
        <p:sp>
          <p:nvSpPr>
            <p:cNvPr id="126" name="tx126"/>
            <p:cNvSpPr/>
            <p:nvPr/>
          </p:nvSpPr>
          <p:spPr>
            <a:xfrm>
              <a:off x="8574591" y="2378029"/>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50</a:t>
              </a:r>
            </a:p>
          </p:txBody>
        </p:sp>
        <p:sp>
          <p:nvSpPr>
            <p:cNvPr id="127" name="tx127"/>
            <p:cNvSpPr/>
            <p:nvPr/>
          </p:nvSpPr>
          <p:spPr>
            <a:xfrm>
              <a:off x="8574591" y="1589771"/>
              <a:ext cx="1695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75</a:t>
              </a:r>
            </a:p>
          </p:txBody>
        </p:sp>
        <p:sp>
          <p:nvSpPr>
            <p:cNvPr id="128" name="tx128"/>
            <p:cNvSpPr/>
            <p:nvPr/>
          </p:nvSpPr>
          <p:spPr>
            <a:xfrm>
              <a:off x="8574591" y="797793"/>
              <a:ext cx="254272"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100</a:t>
              </a:r>
            </a:p>
          </p:txBody>
        </p:sp>
        <p:sp>
          <p:nvSpPr>
            <p:cNvPr id="129" name="tx129"/>
            <p:cNvSpPr/>
            <p:nvPr/>
          </p:nvSpPr>
          <p:spPr>
            <a:xfrm rot="-5400000">
              <a:off x="1291037"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30" name="tx130"/>
            <p:cNvSpPr/>
            <p:nvPr/>
          </p:nvSpPr>
          <p:spPr>
            <a:xfrm rot="-5400000">
              <a:off x="2721399"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31" name="tx131"/>
            <p:cNvSpPr/>
            <p:nvPr/>
          </p:nvSpPr>
          <p:spPr>
            <a:xfrm rot="-5400000">
              <a:off x="4151761"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32" name="tx132"/>
            <p:cNvSpPr/>
            <p:nvPr/>
          </p:nvSpPr>
          <p:spPr>
            <a:xfrm rot="-5400000">
              <a:off x="558212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3" name="tx133"/>
            <p:cNvSpPr/>
            <p:nvPr/>
          </p:nvSpPr>
          <p:spPr>
            <a:xfrm rot="-5400000">
              <a:off x="672641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4" name="tx134"/>
            <p:cNvSpPr/>
            <p:nvPr/>
          </p:nvSpPr>
          <p:spPr>
            <a:xfrm rot="-5400000">
              <a:off x="7012485"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5" name="tx135"/>
            <p:cNvSpPr/>
            <p:nvPr/>
          </p:nvSpPr>
          <p:spPr>
            <a:xfrm rot="-5400000">
              <a:off x="7298558"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6" name="tx136"/>
            <p:cNvSpPr/>
            <p:nvPr/>
          </p:nvSpPr>
          <p:spPr>
            <a:xfrm rot="-5400000">
              <a:off x="7584630"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7" name="tx137"/>
            <p:cNvSpPr/>
            <p:nvPr/>
          </p:nvSpPr>
          <p:spPr>
            <a:xfrm rot="-5400000">
              <a:off x="7870665" y="4347970"/>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8" name="tx138"/>
            <p:cNvSpPr/>
            <p:nvPr/>
          </p:nvSpPr>
          <p:spPr>
            <a:xfrm rot="-5400000">
              <a:off x="-751714" y="2379172"/>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39" name="tx139"/>
            <p:cNvSpPr/>
            <p:nvPr/>
          </p:nvSpPr>
          <p:spPr>
            <a:xfrm rot="5400000">
              <a:off x="8306669" y="2379172"/>
              <a:ext cx="13211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 Coverage (%)</a:t>
              </a:r>
            </a:p>
          </p:txBody>
        </p:sp>
        <p:sp>
          <p:nvSpPr>
            <p:cNvPr id="140" name="pl140"/>
            <p:cNvSpPr/>
            <p:nvPr/>
          </p:nvSpPr>
          <p:spPr>
            <a:xfrm>
              <a:off x="2902637" y="506767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41" name="pl141"/>
            <p:cNvSpPr/>
            <p:nvPr/>
          </p:nvSpPr>
          <p:spPr>
            <a:xfrm>
              <a:off x="3684687" y="5067675"/>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42" name="tx142"/>
            <p:cNvSpPr/>
            <p:nvPr/>
          </p:nvSpPr>
          <p:spPr>
            <a:xfrm>
              <a:off x="3169736"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a:t>
              </a:r>
            </a:p>
          </p:txBody>
        </p:sp>
        <p:sp>
          <p:nvSpPr>
            <p:cNvPr id="143" name="tx143"/>
            <p:cNvSpPr/>
            <p:nvPr/>
          </p:nvSpPr>
          <p:spPr>
            <a:xfrm>
              <a:off x="3951787"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MCV2</a:t>
              </a:r>
            </a:p>
          </p:txBody>
        </p:sp>
        <p:sp>
          <p:nvSpPr>
            <p:cNvPr id="144" name="rc144"/>
            <p:cNvSpPr/>
            <p:nvPr/>
          </p:nvSpPr>
          <p:spPr>
            <a:xfrm>
              <a:off x="4662559" y="4966947"/>
              <a:ext cx="201456" cy="201456"/>
            </a:xfrm>
            <a:prstGeom prst="rect">
              <a:avLst/>
            </a:prstGeom>
            <a:solidFill>
              <a:srgbClr val="E2231A">
                <a:alpha val="100000"/>
              </a:srgbClr>
            </a:solidFill>
          </p:spPr>
          <p:txBody>
            <a:bodyPr/>
            <a:lstStyle/>
            <a:p/>
          </p:txBody>
        </p:sp>
        <p:sp>
          <p:nvSpPr>
            <p:cNvPr id="145" name="rc145"/>
            <p:cNvSpPr/>
            <p:nvPr/>
          </p:nvSpPr>
          <p:spPr>
            <a:xfrm>
              <a:off x="5681766" y="4966947"/>
              <a:ext cx="201456" cy="201456"/>
            </a:xfrm>
            <a:prstGeom prst="rect">
              <a:avLst/>
            </a:prstGeom>
            <a:solidFill>
              <a:srgbClr val="B3B3B3">
                <a:alpha val="100000"/>
              </a:srgbClr>
            </a:solidFill>
          </p:spPr>
          <p:txBody>
            <a:bodyPr/>
            <a:lstStyle/>
            <a:p/>
          </p:txBody>
        </p:sp>
        <p:sp>
          <p:nvSpPr>
            <p:cNvPr id="146" name="tx146"/>
            <p:cNvSpPr/>
            <p:nvPr/>
          </p:nvSpPr>
          <p:spPr>
            <a:xfrm>
              <a:off x="4942604"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MCV1</a:t>
              </a:r>
            </a:p>
          </p:txBody>
        </p:sp>
        <p:sp>
          <p:nvSpPr>
            <p:cNvPr id="147" name="tx147"/>
            <p:cNvSpPr/>
            <p:nvPr/>
          </p:nvSpPr>
          <p:spPr>
            <a:xfrm>
              <a:off x="5961812"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MCV2</a:t>
              </a:r>
            </a:p>
          </p:txBody>
        </p:sp>
        <p:sp>
          <p:nvSpPr>
            <p:cNvPr id="148" name="tx148"/>
            <p:cNvSpPr/>
            <p:nvPr/>
          </p:nvSpPr>
          <p:spPr>
            <a:xfrm>
              <a:off x="991116" y="467611"/>
              <a:ext cx="73520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WCAR, 2000-2023</a:t>
              </a:r>
            </a:p>
          </p:txBody>
        </p:sp>
        <p:sp>
          <p:nvSpPr>
            <p:cNvPr id="149" name="pl149"/>
            <p:cNvSpPr/>
            <p:nvPr/>
          </p:nvSpPr>
          <p:spPr>
            <a:xfrm>
              <a:off x="991116" y="5730345"/>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150" name="pl150"/>
            <p:cNvSpPr/>
            <p:nvPr/>
          </p:nvSpPr>
          <p:spPr>
            <a:xfrm>
              <a:off x="2397473"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526473"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655474"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91116" y="5922891"/>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54" name="pl154"/>
            <p:cNvSpPr/>
            <p:nvPr/>
          </p:nvSpPr>
          <p:spPr>
            <a:xfrm>
              <a:off x="991116" y="5537800"/>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55" name="pl155"/>
            <p:cNvSpPr/>
            <p:nvPr/>
          </p:nvSpPr>
          <p:spPr>
            <a:xfrm>
              <a:off x="133297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46197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590974"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719974"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2973" y="5802550"/>
              <a:ext cx="2861758" cy="240682"/>
            </a:xfrm>
            <a:prstGeom prst="rect">
              <a:avLst/>
            </a:prstGeom>
            <a:solidFill>
              <a:srgbClr val="E2231A">
                <a:alpha val="100000"/>
              </a:srgbClr>
            </a:solidFill>
          </p:spPr>
          <p:txBody>
            <a:bodyPr/>
            <a:lstStyle/>
            <a:p/>
          </p:txBody>
        </p:sp>
        <p:sp>
          <p:nvSpPr>
            <p:cNvPr id="160" name="rc160"/>
            <p:cNvSpPr/>
            <p:nvPr/>
          </p:nvSpPr>
          <p:spPr>
            <a:xfrm>
              <a:off x="1332973" y="5417459"/>
              <a:ext cx="3105750" cy="240682"/>
            </a:xfrm>
            <a:prstGeom prst="rect">
              <a:avLst/>
            </a:prstGeom>
            <a:solidFill>
              <a:srgbClr val="E2231A">
                <a:alpha val="100000"/>
              </a:srgbClr>
            </a:solidFill>
          </p:spPr>
          <p:txBody>
            <a:bodyPr/>
            <a:lstStyle/>
            <a:p/>
          </p:txBody>
        </p:sp>
        <p:sp>
          <p:nvSpPr>
            <p:cNvPr id="161" name="rc161"/>
            <p:cNvSpPr/>
            <p:nvPr/>
          </p:nvSpPr>
          <p:spPr>
            <a:xfrm>
              <a:off x="4194732" y="5802550"/>
              <a:ext cx="3649794" cy="240682"/>
            </a:xfrm>
            <a:prstGeom prst="rect">
              <a:avLst/>
            </a:prstGeom>
            <a:solidFill>
              <a:srgbClr val="B3B3B3">
                <a:alpha val="100000"/>
              </a:srgbClr>
            </a:solidFill>
          </p:spPr>
          <p:txBody>
            <a:bodyPr/>
            <a:lstStyle/>
            <a:p/>
          </p:txBody>
        </p:sp>
        <p:sp>
          <p:nvSpPr>
            <p:cNvPr id="162" name="rc162"/>
            <p:cNvSpPr/>
            <p:nvPr/>
          </p:nvSpPr>
          <p:spPr>
            <a:xfrm>
              <a:off x="4438723" y="5417459"/>
              <a:ext cx="1787312" cy="240682"/>
            </a:xfrm>
            <a:prstGeom prst="rect">
              <a:avLst/>
            </a:prstGeom>
            <a:solidFill>
              <a:srgbClr val="B3B3B3">
                <a:alpha val="100000"/>
              </a:srgbClr>
            </a:solidFill>
          </p:spPr>
          <p:txBody>
            <a:bodyPr/>
            <a:lstStyle/>
            <a:p/>
          </p:txBody>
        </p:sp>
        <p:sp>
          <p:nvSpPr>
            <p:cNvPr id="163" name="tx163"/>
            <p:cNvSpPr/>
            <p:nvPr/>
          </p:nvSpPr>
          <p:spPr>
            <a:xfrm>
              <a:off x="2343070" y="5869288"/>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6.7</a:t>
              </a:r>
            </a:p>
          </p:txBody>
        </p:sp>
        <p:sp>
          <p:nvSpPr>
            <p:cNvPr id="164" name="tx164"/>
            <p:cNvSpPr/>
            <p:nvPr/>
          </p:nvSpPr>
          <p:spPr>
            <a:xfrm>
              <a:off x="2465065" y="5484128"/>
              <a:ext cx="841565" cy="10385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7.3</a:t>
              </a:r>
            </a:p>
          </p:txBody>
        </p:sp>
        <p:sp>
          <p:nvSpPr>
            <p:cNvPr id="165" name="tx165"/>
            <p:cNvSpPr/>
            <p:nvPr/>
          </p:nvSpPr>
          <p:spPr>
            <a:xfrm>
              <a:off x="5598846" y="5869288"/>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8.6</a:t>
              </a:r>
            </a:p>
          </p:txBody>
        </p:sp>
        <p:sp>
          <p:nvSpPr>
            <p:cNvPr id="166" name="tx166"/>
            <p:cNvSpPr/>
            <p:nvPr/>
          </p:nvSpPr>
          <p:spPr>
            <a:xfrm>
              <a:off x="4911596" y="5484196"/>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4.2</a:t>
              </a:r>
            </a:p>
          </p:txBody>
        </p:sp>
        <p:sp>
          <p:nvSpPr>
            <p:cNvPr id="167" name="tx167"/>
            <p:cNvSpPr/>
            <p:nvPr/>
          </p:nvSpPr>
          <p:spPr>
            <a:xfrm>
              <a:off x="8029446" y="5868900"/>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15.3</a:t>
              </a:r>
            </a:p>
          </p:txBody>
        </p:sp>
        <p:sp>
          <p:nvSpPr>
            <p:cNvPr id="168" name="tx168"/>
            <p:cNvSpPr/>
            <p:nvPr/>
          </p:nvSpPr>
          <p:spPr>
            <a:xfrm>
              <a:off x="6330030" y="5483880"/>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11.5</a:t>
              </a:r>
            </a:p>
          </p:txBody>
        </p:sp>
        <p:sp>
          <p:nvSpPr>
            <p:cNvPr id="169" name="tx169"/>
            <p:cNvSpPr/>
            <p:nvPr/>
          </p:nvSpPr>
          <p:spPr>
            <a:xfrm>
              <a:off x="589456" y="5866039"/>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70" name="tx170"/>
            <p:cNvSpPr/>
            <p:nvPr/>
          </p:nvSpPr>
          <p:spPr>
            <a:xfrm>
              <a:off x="589456" y="5480873"/>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71" name="tx171"/>
            <p:cNvSpPr/>
            <p:nvPr/>
          </p:nvSpPr>
          <p:spPr>
            <a:xfrm>
              <a:off x="1205948" y="6134844"/>
              <a:ext cx="254049"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 M</a:t>
              </a:r>
            </a:p>
          </p:txBody>
        </p:sp>
        <p:sp>
          <p:nvSpPr>
            <p:cNvPr id="172" name="tx172"/>
            <p:cNvSpPr/>
            <p:nvPr/>
          </p:nvSpPr>
          <p:spPr>
            <a:xfrm>
              <a:off x="3334948" y="6135291"/>
              <a:ext cx="254049" cy="11095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 M</a:t>
              </a:r>
            </a:p>
          </p:txBody>
        </p:sp>
        <p:sp>
          <p:nvSpPr>
            <p:cNvPr id="173" name="tx173"/>
            <p:cNvSpPr/>
            <p:nvPr/>
          </p:nvSpPr>
          <p:spPr>
            <a:xfrm>
              <a:off x="5421570" y="6134844"/>
              <a:ext cx="33880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 M</a:t>
              </a:r>
            </a:p>
          </p:txBody>
        </p:sp>
        <p:sp>
          <p:nvSpPr>
            <p:cNvPr id="174" name="tx174"/>
            <p:cNvSpPr/>
            <p:nvPr/>
          </p:nvSpPr>
          <p:spPr>
            <a:xfrm>
              <a:off x="7550571" y="6134844"/>
              <a:ext cx="33880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15 M</a:t>
              </a:r>
            </a:p>
          </p:txBody>
        </p:sp>
        <p:sp>
          <p:nvSpPr>
            <p:cNvPr id="175" name="tx175"/>
            <p:cNvSpPr/>
            <p:nvPr/>
          </p:nvSpPr>
          <p:spPr>
            <a:xfrm>
              <a:off x="3548747" y="6279176"/>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76" name="tx176"/>
            <p:cNvSpPr/>
            <p:nvPr/>
          </p:nvSpPr>
          <p:spPr>
            <a:xfrm>
              <a:off x="4350374"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64%. This is similar to in 2019, where coverage was 65%.
7,294,000 children missed their routine first dose of measles vaccine.
MCV2 is typically administered to children between 18 months and five years old. MCV2 coverage increased at 40%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93444"/>
              <a:ext cx="3397293" cy="333304"/>
            </a:xfrm>
            <a:custGeom>
              <a:avLst/>
              <a:pathLst>
                <a:path w="3397293" h="333304">
                  <a:moveTo>
                    <a:pt x="0" y="333304"/>
                  </a:moveTo>
                  <a:lnTo>
                    <a:pt x="147708" y="333304"/>
                  </a:lnTo>
                  <a:lnTo>
                    <a:pt x="295416" y="333304"/>
                  </a:lnTo>
                  <a:lnTo>
                    <a:pt x="443125" y="305528"/>
                  </a:lnTo>
                  <a:lnTo>
                    <a:pt x="590833" y="249978"/>
                  </a:lnTo>
                  <a:lnTo>
                    <a:pt x="738541" y="249978"/>
                  </a:lnTo>
                  <a:lnTo>
                    <a:pt x="886250" y="138876"/>
                  </a:lnTo>
                  <a:lnTo>
                    <a:pt x="1033958" y="166652"/>
                  </a:lnTo>
                  <a:lnTo>
                    <a:pt x="1181667" y="83326"/>
                  </a:lnTo>
                  <a:lnTo>
                    <a:pt x="1329375" y="55550"/>
                  </a:lnTo>
                  <a:lnTo>
                    <a:pt x="1477083" y="55550"/>
                  </a:lnTo>
                  <a:lnTo>
                    <a:pt x="1624792" y="27775"/>
                  </a:lnTo>
                  <a:lnTo>
                    <a:pt x="1772500" y="27775"/>
                  </a:lnTo>
                  <a:lnTo>
                    <a:pt x="1920209" y="0"/>
                  </a:lnTo>
                  <a:lnTo>
                    <a:pt x="2067917" y="27775"/>
                  </a:lnTo>
                  <a:lnTo>
                    <a:pt x="2215625" y="27775"/>
                  </a:lnTo>
                  <a:lnTo>
                    <a:pt x="2363334" y="0"/>
                  </a:lnTo>
                  <a:lnTo>
                    <a:pt x="2511042" y="0"/>
                  </a:lnTo>
                  <a:lnTo>
                    <a:pt x="2658751" y="0"/>
                  </a:lnTo>
                  <a:lnTo>
                    <a:pt x="2806459" y="27775"/>
                  </a:lnTo>
                  <a:lnTo>
                    <a:pt x="2954167" y="111101"/>
                  </a:lnTo>
                  <a:lnTo>
                    <a:pt x="3101876" y="249978"/>
                  </a:lnTo>
                  <a:lnTo>
                    <a:pt x="3249584" y="83326"/>
                  </a:lnTo>
                  <a:lnTo>
                    <a:pt x="3397293" y="194427"/>
                  </a:lnTo>
                </a:path>
              </a:pathLst>
            </a:custGeom>
            <a:ln w="27101" cap="flat">
              <a:solidFill>
                <a:srgbClr val="0058AB">
                  <a:alpha val="69803"/>
                </a:srgbClr>
              </a:solidFill>
              <a:prstDash val="solid"/>
              <a:round/>
            </a:ln>
          </p:spPr>
          <p:txBody>
            <a:bodyPr/>
            <a:lstStyle/>
            <a:p/>
          </p:txBody>
        </p:sp>
        <p:sp>
          <p:nvSpPr>
            <p:cNvPr id="26" name="pl26"/>
            <p:cNvSpPr/>
            <p:nvPr/>
          </p:nvSpPr>
          <p:spPr>
            <a:xfrm>
              <a:off x="1120965" y="965668"/>
              <a:ext cx="3397293" cy="222202"/>
            </a:xfrm>
            <a:custGeom>
              <a:avLst/>
              <a:pathLst>
                <a:path w="3397293" h="222202">
                  <a:moveTo>
                    <a:pt x="0" y="111101"/>
                  </a:moveTo>
                  <a:lnTo>
                    <a:pt x="147708" y="83326"/>
                  </a:lnTo>
                  <a:lnTo>
                    <a:pt x="295416" y="166652"/>
                  </a:lnTo>
                  <a:lnTo>
                    <a:pt x="443125" y="222202"/>
                  </a:lnTo>
                  <a:lnTo>
                    <a:pt x="590833" y="166652"/>
                  </a:lnTo>
                  <a:lnTo>
                    <a:pt x="738541" y="55550"/>
                  </a:lnTo>
                  <a:lnTo>
                    <a:pt x="886250" y="27775"/>
                  </a:lnTo>
                  <a:lnTo>
                    <a:pt x="1033958" y="0"/>
                  </a:lnTo>
                  <a:lnTo>
                    <a:pt x="1181667" y="0"/>
                  </a:lnTo>
                  <a:lnTo>
                    <a:pt x="1329375" y="83326"/>
                  </a:lnTo>
                  <a:lnTo>
                    <a:pt x="1477083" y="111101"/>
                  </a:lnTo>
                  <a:lnTo>
                    <a:pt x="1624792" y="55550"/>
                  </a:lnTo>
                  <a:lnTo>
                    <a:pt x="1772500" y="55550"/>
                  </a:lnTo>
                  <a:lnTo>
                    <a:pt x="1920209" y="27775"/>
                  </a:lnTo>
                  <a:lnTo>
                    <a:pt x="2067917" y="111101"/>
                  </a:lnTo>
                  <a:lnTo>
                    <a:pt x="2215625" y="83326"/>
                  </a:lnTo>
                  <a:lnTo>
                    <a:pt x="2363334" y="138876"/>
                  </a:lnTo>
                  <a:lnTo>
                    <a:pt x="2511042" y="27775"/>
                  </a:lnTo>
                  <a:lnTo>
                    <a:pt x="2658751" y="27775"/>
                  </a:lnTo>
                  <a:lnTo>
                    <a:pt x="2806459" y="0"/>
                  </a:lnTo>
                  <a:lnTo>
                    <a:pt x="2954167" y="83326"/>
                  </a:lnTo>
                  <a:lnTo>
                    <a:pt x="3101876" y="55550"/>
                  </a:lnTo>
                  <a:lnTo>
                    <a:pt x="3249584" y="55550"/>
                  </a:lnTo>
                  <a:lnTo>
                    <a:pt x="3397293" y="27775"/>
                  </a:lnTo>
                </a:path>
              </a:pathLst>
            </a:custGeom>
            <a:ln w="27101" cap="flat">
              <a:solidFill>
                <a:srgbClr val="1CABE2">
                  <a:alpha val="69803"/>
                </a:srgbClr>
              </a:solidFill>
              <a:prstDash val="solid"/>
              <a:round/>
            </a:ln>
          </p:spPr>
          <p:txBody>
            <a:bodyPr/>
            <a:lstStyle/>
            <a:p/>
          </p:txBody>
        </p:sp>
        <p:sp>
          <p:nvSpPr>
            <p:cNvPr id="27" name="pl27"/>
            <p:cNvSpPr/>
            <p:nvPr/>
          </p:nvSpPr>
          <p:spPr>
            <a:xfrm>
              <a:off x="1120965" y="1465624"/>
              <a:ext cx="3397293" cy="527731"/>
            </a:xfrm>
            <a:custGeom>
              <a:avLst/>
              <a:pathLst>
                <a:path w="3397293" h="527731">
                  <a:moveTo>
                    <a:pt x="0" y="527731"/>
                  </a:moveTo>
                  <a:lnTo>
                    <a:pt x="147708" y="444405"/>
                  </a:lnTo>
                  <a:lnTo>
                    <a:pt x="295416" y="416630"/>
                  </a:lnTo>
                  <a:lnTo>
                    <a:pt x="443125" y="416630"/>
                  </a:lnTo>
                  <a:lnTo>
                    <a:pt x="590833" y="388854"/>
                  </a:lnTo>
                  <a:lnTo>
                    <a:pt x="738541" y="416630"/>
                  </a:lnTo>
                  <a:lnTo>
                    <a:pt x="886250" y="333304"/>
                  </a:lnTo>
                  <a:lnTo>
                    <a:pt x="1033958" y="222202"/>
                  </a:lnTo>
                  <a:lnTo>
                    <a:pt x="1181667" y="194427"/>
                  </a:lnTo>
                  <a:lnTo>
                    <a:pt x="1329375" y="111101"/>
                  </a:lnTo>
                  <a:lnTo>
                    <a:pt x="1477083" y="27775"/>
                  </a:lnTo>
                  <a:lnTo>
                    <a:pt x="1624792" y="27775"/>
                  </a:lnTo>
                  <a:lnTo>
                    <a:pt x="1772500" y="0"/>
                  </a:lnTo>
                  <a:lnTo>
                    <a:pt x="1920209" y="55550"/>
                  </a:lnTo>
                  <a:lnTo>
                    <a:pt x="2067917" y="55550"/>
                  </a:lnTo>
                  <a:lnTo>
                    <a:pt x="2215625" y="83326"/>
                  </a:lnTo>
                  <a:lnTo>
                    <a:pt x="2363334" y="111101"/>
                  </a:lnTo>
                  <a:lnTo>
                    <a:pt x="2511042" y="138876"/>
                  </a:lnTo>
                  <a:lnTo>
                    <a:pt x="2658751" y="83326"/>
                  </a:lnTo>
                  <a:lnTo>
                    <a:pt x="2806459" y="83326"/>
                  </a:lnTo>
                  <a:lnTo>
                    <a:pt x="2954167" y="111101"/>
                  </a:lnTo>
                  <a:lnTo>
                    <a:pt x="3101876" y="222202"/>
                  </a:lnTo>
                  <a:lnTo>
                    <a:pt x="3249584" y="166652"/>
                  </a:lnTo>
                  <a:lnTo>
                    <a:pt x="3397293" y="83326"/>
                  </a:lnTo>
                </a:path>
              </a:pathLst>
            </a:custGeom>
            <a:ln w="27101" cap="flat">
              <a:solidFill>
                <a:srgbClr val="00833D">
                  <a:alpha val="69803"/>
                </a:srgbClr>
              </a:solidFill>
              <a:prstDash val="solid"/>
              <a:round/>
            </a:ln>
          </p:spPr>
          <p:txBody>
            <a:bodyPr/>
            <a:lstStyle/>
            <a:p/>
          </p:txBody>
        </p:sp>
        <p:sp>
          <p:nvSpPr>
            <p:cNvPr id="28" name="pl28"/>
            <p:cNvSpPr/>
            <p:nvPr/>
          </p:nvSpPr>
          <p:spPr>
            <a:xfrm>
              <a:off x="1120965" y="993444"/>
              <a:ext cx="3397293" cy="388854"/>
            </a:xfrm>
            <a:custGeom>
              <a:avLst/>
              <a:pathLst>
                <a:path w="3397293" h="388854">
                  <a:moveTo>
                    <a:pt x="0" y="55550"/>
                  </a:moveTo>
                  <a:lnTo>
                    <a:pt x="147708" y="0"/>
                  </a:lnTo>
                  <a:lnTo>
                    <a:pt x="295416" y="55550"/>
                  </a:lnTo>
                  <a:lnTo>
                    <a:pt x="443125" y="27775"/>
                  </a:lnTo>
                  <a:lnTo>
                    <a:pt x="590833" y="55550"/>
                  </a:lnTo>
                  <a:lnTo>
                    <a:pt x="738541" y="55550"/>
                  </a:lnTo>
                  <a:lnTo>
                    <a:pt x="886250" y="27775"/>
                  </a:lnTo>
                  <a:lnTo>
                    <a:pt x="1033958" y="27775"/>
                  </a:lnTo>
                  <a:lnTo>
                    <a:pt x="1181667" y="0"/>
                  </a:lnTo>
                  <a:lnTo>
                    <a:pt x="1329375" y="0"/>
                  </a:lnTo>
                  <a:lnTo>
                    <a:pt x="1477083" y="55550"/>
                  </a:lnTo>
                  <a:lnTo>
                    <a:pt x="1624792" y="0"/>
                  </a:lnTo>
                  <a:lnTo>
                    <a:pt x="1772500" y="0"/>
                  </a:lnTo>
                  <a:lnTo>
                    <a:pt x="1920209" y="83326"/>
                  </a:lnTo>
                  <a:lnTo>
                    <a:pt x="2067917" y="55550"/>
                  </a:lnTo>
                  <a:lnTo>
                    <a:pt x="2215625" y="55550"/>
                  </a:lnTo>
                  <a:lnTo>
                    <a:pt x="2363334" y="55550"/>
                  </a:lnTo>
                  <a:lnTo>
                    <a:pt x="2511042" y="249978"/>
                  </a:lnTo>
                  <a:lnTo>
                    <a:pt x="2658751" y="111101"/>
                  </a:lnTo>
                  <a:lnTo>
                    <a:pt x="2806459" y="249978"/>
                  </a:lnTo>
                  <a:lnTo>
                    <a:pt x="2954167" y="333304"/>
                  </a:lnTo>
                  <a:lnTo>
                    <a:pt x="3101876" y="333304"/>
                  </a:lnTo>
                  <a:lnTo>
                    <a:pt x="3249584" y="388854"/>
                  </a:lnTo>
                  <a:lnTo>
                    <a:pt x="3397293" y="361079"/>
                  </a:lnTo>
                </a:path>
              </a:pathLst>
            </a:custGeom>
            <a:ln w="27101" cap="flat">
              <a:solidFill>
                <a:srgbClr val="80BD41">
                  <a:alpha val="69803"/>
                </a:srgbClr>
              </a:solidFill>
              <a:prstDash val="solid"/>
              <a:round/>
            </a:ln>
          </p:spPr>
          <p:txBody>
            <a:bodyPr/>
            <a:lstStyle/>
            <a:p/>
          </p:txBody>
        </p:sp>
        <p:sp>
          <p:nvSpPr>
            <p:cNvPr id="29" name="pl29"/>
            <p:cNvSpPr/>
            <p:nvPr/>
          </p:nvSpPr>
          <p:spPr>
            <a:xfrm>
              <a:off x="1120965" y="1132320"/>
              <a:ext cx="3397293" cy="194427"/>
            </a:xfrm>
            <a:custGeom>
              <a:avLst/>
              <a:pathLst>
                <a:path w="3397293" h="194427">
                  <a:moveTo>
                    <a:pt x="0" y="138876"/>
                  </a:moveTo>
                  <a:lnTo>
                    <a:pt x="147708" y="138876"/>
                  </a:lnTo>
                  <a:lnTo>
                    <a:pt x="295416" y="166652"/>
                  </a:lnTo>
                  <a:lnTo>
                    <a:pt x="443125" y="166652"/>
                  </a:lnTo>
                  <a:lnTo>
                    <a:pt x="590833" y="138876"/>
                  </a:lnTo>
                  <a:lnTo>
                    <a:pt x="738541" y="138876"/>
                  </a:lnTo>
                  <a:lnTo>
                    <a:pt x="886250" y="111101"/>
                  </a:lnTo>
                  <a:lnTo>
                    <a:pt x="1033958" y="83326"/>
                  </a:lnTo>
                  <a:lnTo>
                    <a:pt x="1181667" y="83326"/>
                  </a:lnTo>
                  <a:lnTo>
                    <a:pt x="1329375" y="27775"/>
                  </a:lnTo>
                  <a:lnTo>
                    <a:pt x="1477083" y="0"/>
                  </a:lnTo>
                  <a:lnTo>
                    <a:pt x="1624792" y="0"/>
                  </a:lnTo>
                  <a:lnTo>
                    <a:pt x="1772500" y="55550"/>
                  </a:lnTo>
                  <a:lnTo>
                    <a:pt x="1920209" y="27775"/>
                  </a:lnTo>
                  <a:lnTo>
                    <a:pt x="2067917" y="55550"/>
                  </a:lnTo>
                  <a:lnTo>
                    <a:pt x="2215625" y="55550"/>
                  </a:lnTo>
                  <a:lnTo>
                    <a:pt x="2363334" y="27775"/>
                  </a:lnTo>
                  <a:lnTo>
                    <a:pt x="2511042" y="27775"/>
                  </a:lnTo>
                  <a:lnTo>
                    <a:pt x="2658751" y="83326"/>
                  </a:lnTo>
                  <a:lnTo>
                    <a:pt x="2806459" y="83326"/>
                  </a:lnTo>
                  <a:lnTo>
                    <a:pt x="2954167" y="111101"/>
                  </a:lnTo>
                  <a:lnTo>
                    <a:pt x="3101876" y="138876"/>
                  </a:lnTo>
                  <a:lnTo>
                    <a:pt x="3249584" y="194427"/>
                  </a:lnTo>
                  <a:lnTo>
                    <a:pt x="3397293" y="194427"/>
                  </a:lnTo>
                </a:path>
              </a:pathLst>
            </a:custGeom>
            <a:ln w="27101" cap="flat">
              <a:solidFill>
                <a:srgbClr val="6A1E74">
                  <a:alpha val="69803"/>
                </a:srgbClr>
              </a:solidFill>
              <a:prstDash val="solid"/>
              <a:round/>
            </a:ln>
          </p:spPr>
          <p:txBody>
            <a:bodyPr/>
            <a:lstStyle/>
            <a:p/>
          </p:txBody>
        </p:sp>
        <p:sp>
          <p:nvSpPr>
            <p:cNvPr id="30" name="pl30"/>
            <p:cNvSpPr/>
            <p:nvPr/>
          </p:nvSpPr>
          <p:spPr>
            <a:xfrm>
              <a:off x="1120965" y="1104545"/>
              <a:ext cx="3397293" cy="916586"/>
            </a:xfrm>
            <a:custGeom>
              <a:avLst/>
              <a:pathLst>
                <a:path w="3397293" h="916586">
                  <a:moveTo>
                    <a:pt x="0" y="916586"/>
                  </a:moveTo>
                  <a:lnTo>
                    <a:pt x="147708" y="888810"/>
                  </a:lnTo>
                  <a:lnTo>
                    <a:pt x="295416" y="888810"/>
                  </a:lnTo>
                  <a:lnTo>
                    <a:pt x="443125" y="805484"/>
                  </a:lnTo>
                  <a:lnTo>
                    <a:pt x="590833" y="694383"/>
                  </a:lnTo>
                  <a:lnTo>
                    <a:pt x="738541" y="611057"/>
                  </a:lnTo>
                  <a:lnTo>
                    <a:pt x="886250" y="611057"/>
                  </a:lnTo>
                  <a:lnTo>
                    <a:pt x="1033958" y="583282"/>
                  </a:lnTo>
                  <a:lnTo>
                    <a:pt x="1181667" y="555506"/>
                  </a:lnTo>
                  <a:lnTo>
                    <a:pt x="1329375" y="416630"/>
                  </a:lnTo>
                  <a:lnTo>
                    <a:pt x="1477083" y="361079"/>
                  </a:lnTo>
                  <a:lnTo>
                    <a:pt x="1624792" y="305528"/>
                  </a:lnTo>
                  <a:lnTo>
                    <a:pt x="1772500" y="333304"/>
                  </a:lnTo>
                  <a:lnTo>
                    <a:pt x="1920209" y="305528"/>
                  </a:lnTo>
                  <a:lnTo>
                    <a:pt x="2067917" y="222202"/>
                  </a:lnTo>
                  <a:lnTo>
                    <a:pt x="2215625" y="166652"/>
                  </a:lnTo>
                  <a:lnTo>
                    <a:pt x="2363334" y="138876"/>
                  </a:lnTo>
                  <a:lnTo>
                    <a:pt x="2511042" y="111101"/>
                  </a:lnTo>
                  <a:lnTo>
                    <a:pt x="2658751" y="27775"/>
                  </a:lnTo>
                  <a:lnTo>
                    <a:pt x="2806459" y="0"/>
                  </a:lnTo>
                  <a:lnTo>
                    <a:pt x="2954167" y="111101"/>
                  </a:lnTo>
                  <a:lnTo>
                    <a:pt x="3101876" y="111101"/>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743378"/>
              <a:ext cx="3397293" cy="694383"/>
            </a:xfrm>
            <a:custGeom>
              <a:avLst/>
              <a:pathLst>
                <a:path w="3397293" h="694383">
                  <a:moveTo>
                    <a:pt x="0" y="638832"/>
                  </a:moveTo>
                  <a:lnTo>
                    <a:pt x="147708" y="694383"/>
                  </a:lnTo>
                  <a:lnTo>
                    <a:pt x="295416" y="666608"/>
                  </a:lnTo>
                  <a:lnTo>
                    <a:pt x="443125" y="555506"/>
                  </a:lnTo>
                  <a:lnTo>
                    <a:pt x="590833" y="444405"/>
                  </a:lnTo>
                  <a:lnTo>
                    <a:pt x="738541" y="333304"/>
                  </a:lnTo>
                  <a:lnTo>
                    <a:pt x="886250" y="277753"/>
                  </a:lnTo>
                  <a:lnTo>
                    <a:pt x="1033958" y="277753"/>
                  </a:lnTo>
                  <a:lnTo>
                    <a:pt x="1181667" y="166652"/>
                  </a:lnTo>
                  <a:lnTo>
                    <a:pt x="1329375" y="0"/>
                  </a:lnTo>
                  <a:lnTo>
                    <a:pt x="1477083" y="83326"/>
                  </a:lnTo>
                  <a:lnTo>
                    <a:pt x="1624792" y="166652"/>
                  </a:lnTo>
                  <a:lnTo>
                    <a:pt x="1772500" y="194427"/>
                  </a:lnTo>
                  <a:lnTo>
                    <a:pt x="1920209" y="222202"/>
                  </a:lnTo>
                  <a:lnTo>
                    <a:pt x="2067917" y="222202"/>
                  </a:lnTo>
                  <a:lnTo>
                    <a:pt x="2215625" y="222202"/>
                  </a:lnTo>
                  <a:lnTo>
                    <a:pt x="2363334" y="166652"/>
                  </a:lnTo>
                  <a:lnTo>
                    <a:pt x="2511042" y="111101"/>
                  </a:lnTo>
                  <a:lnTo>
                    <a:pt x="2658751" y="111101"/>
                  </a:lnTo>
                  <a:lnTo>
                    <a:pt x="2806459" y="83326"/>
                  </a:lnTo>
                  <a:lnTo>
                    <a:pt x="2954167" y="111101"/>
                  </a:lnTo>
                  <a:lnTo>
                    <a:pt x="3101876" y="111101"/>
                  </a:lnTo>
                  <a:lnTo>
                    <a:pt x="3249584" y="111101"/>
                  </a:lnTo>
                  <a:lnTo>
                    <a:pt x="3397293" y="111101"/>
                  </a:lnTo>
                </a:path>
              </a:pathLst>
            </a:custGeom>
            <a:ln w="27101" cap="flat">
              <a:solidFill>
                <a:srgbClr val="F26A21">
                  <a:alpha val="69803"/>
                </a:srgbClr>
              </a:solidFill>
              <a:prstDash val="solid"/>
              <a:round/>
            </a:ln>
          </p:spPr>
          <p:txBody>
            <a:bodyPr/>
            <a:lstStyle/>
            <a:p/>
          </p:txBody>
        </p:sp>
        <p:sp>
          <p:nvSpPr>
            <p:cNvPr id="32" name="pl32"/>
            <p:cNvSpPr/>
            <p:nvPr/>
          </p:nvSpPr>
          <p:spPr>
            <a:xfrm>
              <a:off x="1120965" y="1743378"/>
              <a:ext cx="3397293" cy="694383"/>
            </a:xfrm>
            <a:custGeom>
              <a:avLst/>
              <a:pathLst>
                <a:path w="3397293" h="694383">
                  <a:moveTo>
                    <a:pt x="0" y="638832"/>
                  </a:moveTo>
                  <a:lnTo>
                    <a:pt x="147708" y="694383"/>
                  </a:lnTo>
                  <a:lnTo>
                    <a:pt x="295416" y="666608"/>
                  </a:lnTo>
                  <a:lnTo>
                    <a:pt x="443125" y="555506"/>
                  </a:lnTo>
                  <a:lnTo>
                    <a:pt x="590833" y="444405"/>
                  </a:lnTo>
                  <a:lnTo>
                    <a:pt x="738541" y="333304"/>
                  </a:lnTo>
                  <a:lnTo>
                    <a:pt x="886250" y="277753"/>
                  </a:lnTo>
                  <a:lnTo>
                    <a:pt x="1033958" y="277753"/>
                  </a:lnTo>
                  <a:lnTo>
                    <a:pt x="1181667" y="166652"/>
                  </a:lnTo>
                  <a:lnTo>
                    <a:pt x="1329375" y="0"/>
                  </a:lnTo>
                  <a:lnTo>
                    <a:pt x="1477083" y="83326"/>
                  </a:lnTo>
                  <a:lnTo>
                    <a:pt x="1624792" y="166652"/>
                  </a:lnTo>
                  <a:lnTo>
                    <a:pt x="1772500" y="194427"/>
                  </a:lnTo>
                  <a:lnTo>
                    <a:pt x="1920209" y="222202"/>
                  </a:lnTo>
                  <a:lnTo>
                    <a:pt x="2067917" y="222202"/>
                  </a:lnTo>
                  <a:lnTo>
                    <a:pt x="2215625" y="222202"/>
                  </a:lnTo>
                  <a:lnTo>
                    <a:pt x="2363334" y="166652"/>
                  </a:lnTo>
                  <a:lnTo>
                    <a:pt x="2511042" y="111101"/>
                  </a:lnTo>
                  <a:lnTo>
                    <a:pt x="2658751" y="111101"/>
                  </a:lnTo>
                  <a:lnTo>
                    <a:pt x="2806459" y="83326"/>
                  </a:lnTo>
                  <a:lnTo>
                    <a:pt x="2954167" y="111101"/>
                  </a:lnTo>
                  <a:lnTo>
                    <a:pt x="3101876" y="111101"/>
                  </a:lnTo>
                  <a:lnTo>
                    <a:pt x="3249584" y="111101"/>
                  </a:lnTo>
                  <a:lnTo>
                    <a:pt x="3397293" y="111101"/>
                  </a:lnTo>
                </a:path>
              </a:pathLst>
            </a:custGeom>
            <a:ln w="65043" cap="flat">
              <a:solidFill>
                <a:srgbClr val="000000">
                  <a:alpha val="100000"/>
                </a:srgbClr>
              </a:solidFill>
              <a:prstDash val="solid"/>
              <a:round/>
            </a:ln>
          </p:spPr>
          <p:txBody>
            <a:bodyPr/>
            <a:lstStyle/>
            <a:p/>
          </p:txBody>
        </p:sp>
        <p:sp>
          <p:nvSpPr>
            <p:cNvPr id="33" name="pl33"/>
            <p:cNvSpPr/>
            <p:nvPr/>
          </p:nvSpPr>
          <p:spPr>
            <a:xfrm>
              <a:off x="1120965" y="1743378"/>
              <a:ext cx="3397293" cy="694383"/>
            </a:xfrm>
            <a:custGeom>
              <a:avLst/>
              <a:pathLst>
                <a:path w="3397293" h="694383">
                  <a:moveTo>
                    <a:pt x="0" y="638832"/>
                  </a:moveTo>
                  <a:lnTo>
                    <a:pt x="147708" y="694383"/>
                  </a:lnTo>
                  <a:lnTo>
                    <a:pt x="295416" y="666608"/>
                  </a:lnTo>
                  <a:lnTo>
                    <a:pt x="443125" y="555506"/>
                  </a:lnTo>
                  <a:lnTo>
                    <a:pt x="590833" y="444405"/>
                  </a:lnTo>
                  <a:lnTo>
                    <a:pt x="738541" y="333304"/>
                  </a:lnTo>
                  <a:lnTo>
                    <a:pt x="886250" y="277753"/>
                  </a:lnTo>
                  <a:lnTo>
                    <a:pt x="1033958" y="277753"/>
                  </a:lnTo>
                  <a:lnTo>
                    <a:pt x="1181667" y="166652"/>
                  </a:lnTo>
                  <a:lnTo>
                    <a:pt x="1329375" y="0"/>
                  </a:lnTo>
                  <a:lnTo>
                    <a:pt x="1477083" y="83326"/>
                  </a:lnTo>
                  <a:lnTo>
                    <a:pt x="1624792" y="166652"/>
                  </a:lnTo>
                  <a:lnTo>
                    <a:pt x="1772500" y="194427"/>
                  </a:lnTo>
                  <a:lnTo>
                    <a:pt x="1920209" y="222202"/>
                  </a:lnTo>
                  <a:lnTo>
                    <a:pt x="2067917" y="222202"/>
                  </a:lnTo>
                  <a:lnTo>
                    <a:pt x="2215625" y="222202"/>
                  </a:lnTo>
                  <a:lnTo>
                    <a:pt x="2363334" y="166652"/>
                  </a:lnTo>
                  <a:lnTo>
                    <a:pt x="2511042" y="111101"/>
                  </a:lnTo>
                  <a:lnTo>
                    <a:pt x="2658751" y="111101"/>
                  </a:lnTo>
                  <a:lnTo>
                    <a:pt x="2806459" y="83326"/>
                  </a:lnTo>
                  <a:lnTo>
                    <a:pt x="2954167" y="111101"/>
                  </a:lnTo>
                  <a:lnTo>
                    <a:pt x="3101876" y="111101"/>
                  </a:lnTo>
                  <a:lnTo>
                    <a:pt x="3249584" y="111101"/>
                  </a:lnTo>
                  <a:lnTo>
                    <a:pt x="3397293" y="111101"/>
                  </a:lnTo>
                </a:path>
              </a:pathLst>
            </a:custGeom>
            <a:ln w="40651" cap="flat">
              <a:solidFill>
                <a:srgbClr val="F26A21">
                  <a:alpha val="100000"/>
                </a:srgbClr>
              </a:solidFill>
              <a:prstDash val="solid"/>
              <a:round/>
            </a:ln>
          </p:spPr>
          <p:txBody>
            <a:bodyPr/>
            <a:lstStyle/>
            <a:p/>
          </p:txBody>
        </p:sp>
        <p:sp>
          <p:nvSpPr>
            <p:cNvPr id="34" name="tx34"/>
            <p:cNvSpPr/>
            <p:nvPr/>
          </p:nvSpPr>
          <p:spPr>
            <a:xfrm>
              <a:off x="1060675" y="22101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35" name="tx35"/>
            <p:cNvSpPr/>
            <p:nvPr/>
          </p:nvSpPr>
          <p:spPr>
            <a:xfrm>
              <a:off x="1799217" y="19043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36" name="tx36"/>
            <p:cNvSpPr/>
            <p:nvPr/>
          </p:nvSpPr>
          <p:spPr>
            <a:xfrm>
              <a:off x="2537759" y="1654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 name="tx37"/>
            <p:cNvSpPr/>
            <p:nvPr/>
          </p:nvSpPr>
          <p:spPr>
            <a:xfrm>
              <a:off x="3276301" y="17932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8" name="tx38"/>
            <p:cNvSpPr/>
            <p:nvPr/>
          </p:nvSpPr>
          <p:spPr>
            <a:xfrm>
              <a:off x="3867135" y="1654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9" name="tx39"/>
            <p:cNvSpPr/>
            <p:nvPr/>
          </p:nvSpPr>
          <p:spPr>
            <a:xfrm>
              <a:off x="4457968" y="16821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8" name="pl58"/>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591370" y="471005"/>
              <a:ext cx="245648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WCAR, 2000-2023</a:t>
              </a:r>
            </a:p>
          </p:txBody>
        </p:sp>
        <p:sp>
          <p:nvSpPr>
            <p:cNvPr id="68" name="pl68"/>
            <p:cNvSpPr/>
            <p:nvPr/>
          </p:nvSpPr>
          <p:spPr>
            <a:xfrm>
              <a:off x="5267799" y="37643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1030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4417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7804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267799" y="11190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3" name="pl73"/>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5267799" y="34337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2772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21110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267799" y="14497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2" name="pl82"/>
            <p:cNvSpPr/>
            <p:nvPr/>
          </p:nvSpPr>
          <p:spPr>
            <a:xfrm>
              <a:off x="5267799" y="7884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437664" y="1383621"/>
              <a:ext cx="3397293" cy="793581"/>
            </a:xfrm>
            <a:custGeom>
              <a:avLst/>
              <a:pathLst>
                <a:path w="3397293" h="793581">
                  <a:moveTo>
                    <a:pt x="0" y="793581"/>
                  </a:moveTo>
                  <a:lnTo>
                    <a:pt x="147708" y="793581"/>
                  </a:lnTo>
                  <a:lnTo>
                    <a:pt x="295416" y="793581"/>
                  </a:lnTo>
                  <a:lnTo>
                    <a:pt x="443125" y="727449"/>
                  </a:lnTo>
                  <a:lnTo>
                    <a:pt x="590833" y="595185"/>
                  </a:lnTo>
                  <a:lnTo>
                    <a:pt x="738541" y="595185"/>
                  </a:lnTo>
                  <a:lnTo>
                    <a:pt x="886250" y="330658"/>
                  </a:lnTo>
                  <a:lnTo>
                    <a:pt x="1033958" y="396790"/>
                  </a:lnTo>
                  <a:lnTo>
                    <a:pt x="1181667" y="198395"/>
                  </a:lnTo>
                  <a:lnTo>
                    <a:pt x="1329375" y="132263"/>
                  </a:lnTo>
                  <a:lnTo>
                    <a:pt x="1477083" y="132263"/>
                  </a:lnTo>
                  <a:lnTo>
                    <a:pt x="1624792" y="66131"/>
                  </a:lnTo>
                  <a:lnTo>
                    <a:pt x="1772500" y="66131"/>
                  </a:lnTo>
                  <a:lnTo>
                    <a:pt x="1920209" y="0"/>
                  </a:lnTo>
                  <a:lnTo>
                    <a:pt x="2067917" y="66131"/>
                  </a:lnTo>
                  <a:lnTo>
                    <a:pt x="2215625" y="66131"/>
                  </a:lnTo>
                  <a:lnTo>
                    <a:pt x="2363334" y="0"/>
                  </a:lnTo>
                  <a:lnTo>
                    <a:pt x="2511042" y="0"/>
                  </a:lnTo>
                  <a:lnTo>
                    <a:pt x="2658751" y="0"/>
                  </a:lnTo>
                  <a:lnTo>
                    <a:pt x="2806459" y="66131"/>
                  </a:lnTo>
                  <a:lnTo>
                    <a:pt x="2954167" y="264527"/>
                  </a:lnTo>
                  <a:lnTo>
                    <a:pt x="3101876" y="595185"/>
                  </a:lnTo>
                  <a:lnTo>
                    <a:pt x="3249584" y="198395"/>
                  </a:lnTo>
                  <a:lnTo>
                    <a:pt x="3397293" y="462922"/>
                  </a:lnTo>
                </a:path>
              </a:pathLst>
            </a:custGeom>
            <a:ln w="27101" cap="flat">
              <a:solidFill>
                <a:srgbClr val="0058AB">
                  <a:alpha val="69803"/>
                </a:srgbClr>
              </a:solidFill>
              <a:prstDash val="solid"/>
              <a:round/>
            </a:ln>
          </p:spPr>
          <p:txBody>
            <a:bodyPr/>
            <a:lstStyle/>
            <a:p/>
          </p:txBody>
        </p:sp>
        <p:sp>
          <p:nvSpPr>
            <p:cNvPr id="90" name="pl90"/>
            <p:cNvSpPr/>
            <p:nvPr/>
          </p:nvSpPr>
          <p:spPr>
            <a:xfrm>
              <a:off x="5437664" y="1449753"/>
              <a:ext cx="3397293" cy="529054"/>
            </a:xfrm>
            <a:custGeom>
              <a:avLst/>
              <a:pathLst>
                <a:path w="3397293" h="529054">
                  <a:moveTo>
                    <a:pt x="0" y="264527"/>
                  </a:moveTo>
                  <a:lnTo>
                    <a:pt x="147708" y="198395"/>
                  </a:lnTo>
                  <a:lnTo>
                    <a:pt x="295416" y="396790"/>
                  </a:lnTo>
                  <a:lnTo>
                    <a:pt x="443125" y="529054"/>
                  </a:lnTo>
                  <a:lnTo>
                    <a:pt x="590833" y="396790"/>
                  </a:lnTo>
                  <a:lnTo>
                    <a:pt x="738541" y="132263"/>
                  </a:lnTo>
                  <a:lnTo>
                    <a:pt x="886250" y="66131"/>
                  </a:lnTo>
                  <a:lnTo>
                    <a:pt x="1033958" y="0"/>
                  </a:lnTo>
                  <a:lnTo>
                    <a:pt x="1181667" y="0"/>
                  </a:lnTo>
                  <a:lnTo>
                    <a:pt x="1329375" y="198395"/>
                  </a:lnTo>
                  <a:lnTo>
                    <a:pt x="1477083" y="264527"/>
                  </a:lnTo>
                  <a:lnTo>
                    <a:pt x="1624792" y="132263"/>
                  </a:lnTo>
                  <a:lnTo>
                    <a:pt x="1772500" y="132263"/>
                  </a:lnTo>
                  <a:lnTo>
                    <a:pt x="1920209" y="66131"/>
                  </a:lnTo>
                  <a:lnTo>
                    <a:pt x="2067917" y="264527"/>
                  </a:lnTo>
                  <a:lnTo>
                    <a:pt x="2215625" y="198395"/>
                  </a:lnTo>
                  <a:lnTo>
                    <a:pt x="2363334" y="330658"/>
                  </a:lnTo>
                  <a:lnTo>
                    <a:pt x="2511042" y="66131"/>
                  </a:lnTo>
                  <a:lnTo>
                    <a:pt x="2658751" y="66131"/>
                  </a:lnTo>
                  <a:lnTo>
                    <a:pt x="2806459" y="0"/>
                  </a:lnTo>
                  <a:lnTo>
                    <a:pt x="2954167" y="198395"/>
                  </a:lnTo>
                  <a:lnTo>
                    <a:pt x="3101876" y="132263"/>
                  </a:lnTo>
                  <a:lnTo>
                    <a:pt x="3249584" y="132263"/>
                  </a:lnTo>
                  <a:lnTo>
                    <a:pt x="3397293" y="66131"/>
                  </a:lnTo>
                </a:path>
              </a:pathLst>
            </a:custGeom>
            <a:ln w="27101" cap="flat">
              <a:solidFill>
                <a:srgbClr val="1CABE2">
                  <a:alpha val="69803"/>
                </a:srgbClr>
              </a:solidFill>
              <a:prstDash val="solid"/>
              <a:round/>
            </a:ln>
          </p:spPr>
          <p:txBody>
            <a:bodyPr/>
            <a:lstStyle/>
            <a:p/>
          </p:txBody>
        </p:sp>
        <p:sp>
          <p:nvSpPr>
            <p:cNvPr id="91" name="pl91"/>
            <p:cNvSpPr/>
            <p:nvPr/>
          </p:nvSpPr>
          <p:spPr>
            <a:xfrm>
              <a:off x="5437664" y="1251357"/>
              <a:ext cx="3397293" cy="1256503"/>
            </a:xfrm>
            <a:custGeom>
              <a:avLst/>
              <a:pathLst>
                <a:path w="3397293" h="1256503">
                  <a:moveTo>
                    <a:pt x="0" y="1256503"/>
                  </a:moveTo>
                  <a:lnTo>
                    <a:pt x="147708" y="1058108"/>
                  </a:lnTo>
                  <a:lnTo>
                    <a:pt x="295416" y="991976"/>
                  </a:lnTo>
                  <a:lnTo>
                    <a:pt x="443125" y="991976"/>
                  </a:lnTo>
                  <a:lnTo>
                    <a:pt x="590833" y="925844"/>
                  </a:lnTo>
                  <a:lnTo>
                    <a:pt x="738541" y="991976"/>
                  </a:lnTo>
                  <a:lnTo>
                    <a:pt x="886250" y="793581"/>
                  </a:lnTo>
                  <a:lnTo>
                    <a:pt x="1033958" y="529054"/>
                  </a:lnTo>
                  <a:lnTo>
                    <a:pt x="1181667" y="462922"/>
                  </a:lnTo>
                  <a:lnTo>
                    <a:pt x="1329375" y="264527"/>
                  </a:lnTo>
                  <a:lnTo>
                    <a:pt x="1477083" y="66131"/>
                  </a:lnTo>
                  <a:lnTo>
                    <a:pt x="1624792" y="66131"/>
                  </a:lnTo>
                  <a:lnTo>
                    <a:pt x="1772500" y="0"/>
                  </a:lnTo>
                  <a:lnTo>
                    <a:pt x="1920209" y="132263"/>
                  </a:lnTo>
                  <a:lnTo>
                    <a:pt x="2067917" y="132263"/>
                  </a:lnTo>
                  <a:lnTo>
                    <a:pt x="2215625" y="198395"/>
                  </a:lnTo>
                  <a:lnTo>
                    <a:pt x="2363334" y="264527"/>
                  </a:lnTo>
                  <a:lnTo>
                    <a:pt x="2511042" y="330658"/>
                  </a:lnTo>
                  <a:lnTo>
                    <a:pt x="2658751" y="198395"/>
                  </a:lnTo>
                  <a:lnTo>
                    <a:pt x="2806459" y="198395"/>
                  </a:lnTo>
                  <a:lnTo>
                    <a:pt x="2954167" y="264527"/>
                  </a:lnTo>
                  <a:lnTo>
                    <a:pt x="3101876" y="529054"/>
                  </a:lnTo>
                  <a:lnTo>
                    <a:pt x="3249584" y="396790"/>
                  </a:lnTo>
                  <a:lnTo>
                    <a:pt x="3397293" y="198395"/>
                  </a:lnTo>
                </a:path>
              </a:pathLst>
            </a:custGeom>
            <a:ln w="27101" cap="flat">
              <a:solidFill>
                <a:srgbClr val="00833D">
                  <a:alpha val="69803"/>
                </a:srgbClr>
              </a:solidFill>
              <a:prstDash val="solid"/>
              <a:round/>
            </a:ln>
          </p:spPr>
          <p:txBody>
            <a:bodyPr/>
            <a:lstStyle/>
            <a:p/>
          </p:txBody>
        </p:sp>
        <p:sp>
          <p:nvSpPr>
            <p:cNvPr id="92" name="pl92"/>
            <p:cNvSpPr/>
            <p:nvPr/>
          </p:nvSpPr>
          <p:spPr>
            <a:xfrm>
              <a:off x="5437664" y="854567"/>
              <a:ext cx="3397293" cy="925844"/>
            </a:xfrm>
            <a:custGeom>
              <a:avLst/>
              <a:pathLst>
                <a:path w="3397293" h="925844">
                  <a:moveTo>
                    <a:pt x="0" y="132263"/>
                  </a:moveTo>
                  <a:lnTo>
                    <a:pt x="147708" y="0"/>
                  </a:lnTo>
                  <a:lnTo>
                    <a:pt x="295416" y="132263"/>
                  </a:lnTo>
                  <a:lnTo>
                    <a:pt x="443125" y="66131"/>
                  </a:lnTo>
                  <a:lnTo>
                    <a:pt x="590833" y="132263"/>
                  </a:lnTo>
                  <a:lnTo>
                    <a:pt x="738541" y="132263"/>
                  </a:lnTo>
                  <a:lnTo>
                    <a:pt x="886250" y="66131"/>
                  </a:lnTo>
                  <a:lnTo>
                    <a:pt x="1033958" y="66131"/>
                  </a:lnTo>
                  <a:lnTo>
                    <a:pt x="1181667" y="0"/>
                  </a:lnTo>
                  <a:lnTo>
                    <a:pt x="1329375" y="0"/>
                  </a:lnTo>
                  <a:lnTo>
                    <a:pt x="1477083" y="132263"/>
                  </a:lnTo>
                  <a:lnTo>
                    <a:pt x="1624792" y="0"/>
                  </a:lnTo>
                  <a:lnTo>
                    <a:pt x="1772500" y="0"/>
                  </a:lnTo>
                  <a:lnTo>
                    <a:pt x="1920209" y="198395"/>
                  </a:lnTo>
                  <a:lnTo>
                    <a:pt x="2067917" y="132263"/>
                  </a:lnTo>
                  <a:lnTo>
                    <a:pt x="2215625" y="132263"/>
                  </a:lnTo>
                  <a:lnTo>
                    <a:pt x="2363334" y="132263"/>
                  </a:lnTo>
                  <a:lnTo>
                    <a:pt x="2511042" y="595185"/>
                  </a:lnTo>
                  <a:lnTo>
                    <a:pt x="2658751" y="264527"/>
                  </a:lnTo>
                  <a:lnTo>
                    <a:pt x="2806459" y="595185"/>
                  </a:lnTo>
                  <a:lnTo>
                    <a:pt x="2954167" y="793581"/>
                  </a:lnTo>
                  <a:lnTo>
                    <a:pt x="3101876" y="793581"/>
                  </a:lnTo>
                  <a:lnTo>
                    <a:pt x="3249584" y="925844"/>
                  </a:lnTo>
                  <a:lnTo>
                    <a:pt x="3397293" y="859712"/>
                  </a:lnTo>
                </a:path>
              </a:pathLst>
            </a:custGeom>
            <a:ln w="27101" cap="flat">
              <a:solidFill>
                <a:srgbClr val="80BD41">
                  <a:alpha val="69803"/>
                </a:srgbClr>
              </a:solidFill>
              <a:prstDash val="solid"/>
              <a:round/>
            </a:ln>
          </p:spPr>
          <p:txBody>
            <a:bodyPr/>
            <a:lstStyle/>
            <a:p/>
          </p:txBody>
        </p:sp>
        <p:sp>
          <p:nvSpPr>
            <p:cNvPr id="93" name="pl93"/>
            <p:cNvSpPr/>
            <p:nvPr/>
          </p:nvSpPr>
          <p:spPr>
            <a:xfrm>
              <a:off x="5437664" y="1251357"/>
              <a:ext cx="3397293" cy="462922"/>
            </a:xfrm>
            <a:custGeom>
              <a:avLst/>
              <a:pathLst>
                <a:path w="3397293" h="462922">
                  <a:moveTo>
                    <a:pt x="0" y="330658"/>
                  </a:moveTo>
                  <a:lnTo>
                    <a:pt x="147708" y="330658"/>
                  </a:lnTo>
                  <a:lnTo>
                    <a:pt x="295416" y="396790"/>
                  </a:lnTo>
                  <a:lnTo>
                    <a:pt x="443125" y="396790"/>
                  </a:lnTo>
                  <a:lnTo>
                    <a:pt x="590833" y="330658"/>
                  </a:lnTo>
                  <a:lnTo>
                    <a:pt x="738541" y="330658"/>
                  </a:lnTo>
                  <a:lnTo>
                    <a:pt x="886250" y="264527"/>
                  </a:lnTo>
                  <a:lnTo>
                    <a:pt x="1033958" y="198395"/>
                  </a:lnTo>
                  <a:lnTo>
                    <a:pt x="1181667" y="198395"/>
                  </a:lnTo>
                  <a:lnTo>
                    <a:pt x="1329375" y="66131"/>
                  </a:lnTo>
                  <a:lnTo>
                    <a:pt x="1477083" y="0"/>
                  </a:lnTo>
                  <a:lnTo>
                    <a:pt x="1624792" y="0"/>
                  </a:lnTo>
                  <a:lnTo>
                    <a:pt x="1772500" y="132263"/>
                  </a:lnTo>
                  <a:lnTo>
                    <a:pt x="1920209" y="66131"/>
                  </a:lnTo>
                  <a:lnTo>
                    <a:pt x="2067917" y="132263"/>
                  </a:lnTo>
                  <a:lnTo>
                    <a:pt x="2215625" y="132263"/>
                  </a:lnTo>
                  <a:lnTo>
                    <a:pt x="2363334" y="66131"/>
                  </a:lnTo>
                  <a:lnTo>
                    <a:pt x="2511042" y="66131"/>
                  </a:lnTo>
                  <a:lnTo>
                    <a:pt x="2658751" y="198395"/>
                  </a:lnTo>
                  <a:lnTo>
                    <a:pt x="2806459" y="198395"/>
                  </a:lnTo>
                  <a:lnTo>
                    <a:pt x="2954167" y="264527"/>
                  </a:lnTo>
                  <a:lnTo>
                    <a:pt x="3101876" y="330658"/>
                  </a:lnTo>
                  <a:lnTo>
                    <a:pt x="3249584" y="462922"/>
                  </a:lnTo>
                  <a:lnTo>
                    <a:pt x="3397293" y="462922"/>
                  </a:lnTo>
                </a:path>
              </a:pathLst>
            </a:custGeom>
            <a:ln w="27101" cap="flat">
              <a:solidFill>
                <a:srgbClr val="6A1E74">
                  <a:alpha val="69803"/>
                </a:srgbClr>
              </a:solidFill>
              <a:prstDash val="solid"/>
              <a:round/>
            </a:ln>
          </p:spPr>
          <p:txBody>
            <a:bodyPr/>
            <a:lstStyle/>
            <a:p/>
          </p:txBody>
        </p:sp>
        <p:sp>
          <p:nvSpPr>
            <p:cNvPr id="94" name="pl94"/>
            <p:cNvSpPr/>
            <p:nvPr/>
          </p:nvSpPr>
          <p:spPr>
            <a:xfrm>
              <a:off x="5437664" y="1449753"/>
              <a:ext cx="3397293" cy="2182348"/>
            </a:xfrm>
            <a:custGeom>
              <a:avLst/>
              <a:pathLst>
                <a:path w="3397293" h="2182348">
                  <a:moveTo>
                    <a:pt x="0" y="2182348"/>
                  </a:moveTo>
                  <a:lnTo>
                    <a:pt x="147708" y="2116216"/>
                  </a:lnTo>
                  <a:lnTo>
                    <a:pt x="295416" y="2116216"/>
                  </a:lnTo>
                  <a:lnTo>
                    <a:pt x="443125" y="1917821"/>
                  </a:lnTo>
                  <a:lnTo>
                    <a:pt x="590833" y="1653294"/>
                  </a:lnTo>
                  <a:lnTo>
                    <a:pt x="738541" y="1454898"/>
                  </a:lnTo>
                  <a:lnTo>
                    <a:pt x="886250" y="1454898"/>
                  </a:lnTo>
                  <a:lnTo>
                    <a:pt x="1033958" y="1388767"/>
                  </a:lnTo>
                  <a:lnTo>
                    <a:pt x="1181667" y="1322635"/>
                  </a:lnTo>
                  <a:lnTo>
                    <a:pt x="1329375" y="991976"/>
                  </a:lnTo>
                  <a:lnTo>
                    <a:pt x="1477083" y="859712"/>
                  </a:lnTo>
                  <a:lnTo>
                    <a:pt x="1624792" y="727449"/>
                  </a:lnTo>
                  <a:lnTo>
                    <a:pt x="1772500" y="793581"/>
                  </a:lnTo>
                  <a:lnTo>
                    <a:pt x="1920209" y="727449"/>
                  </a:lnTo>
                  <a:lnTo>
                    <a:pt x="2067917" y="529054"/>
                  </a:lnTo>
                  <a:lnTo>
                    <a:pt x="2215625" y="396790"/>
                  </a:lnTo>
                  <a:lnTo>
                    <a:pt x="2363334" y="330658"/>
                  </a:lnTo>
                  <a:lnTo>
                    <a:pt x="2511042" y="264527"/>
                  </a:lnTo>
                  <a:lnTo>
                    <a:pt x="2658751" y="66131"/>
                  </a:lnTo>
                  <a:lnTo>
                    <a:pt x="2806459" y="0"/>
                  </a:lnTo>
                  <a:lnTo>
                    <a:pt x="2954167" y="264527"/>
                  </a:lnTo>
                  <a:lnTo>
                    <a:pt x="3101876" y="264527"/>
                  </a:lnTo>
                  <a:lnTo>
                    <a:pt x="3249584" y="0"/>
                  </a:lnTo>
                  <a:lnTo>
                    <a:pt x="3397293" y="66131"/>
                  </a:lnTo>
                </a:path>
              </a:pathLst>
            </a:custGeom>
            <a:ln w="27101" cap="flat">
              <a:solidFill>
                <a:srgbClr val="E2231A">
                  <a:alpha val="69803"/>
                </a:srgbClr>
              </a:solidFill>
              <a:prstDash val="solid"/>
              <a:round/>
            </a:ln>
          </p:spPr>
          <p:txBody>
            <a:bodyPr/>
            <a:lstStyle/>
            <a:p/>
          </p:txBody>
        </p:sp>
        <p:sp>
          <p:nvSpPr>
            <p:cNvPr id="95" name="pl95"/>
            <p:cNvSpPr/>
            <p:nvPr/>
          </p:nvSpPr>
          <p:spPr>
            <a:xfrm>
              <a:off x="5437664" y="1251357"/>
              <a:ext cx="3397293" cy="1653294"/>
            </a:xfrm>
            <a:custGeom>
              <a:avLst/>
              <a:pathLst>
                <a:path w="3397293" h="1653294">
                  <a:moveTo>
                    <a:pt x="0" y="1521030"/>
                  </a:moveTo>
                  <a:lnTo>
                    <a:pt x="147708" y="1653294"/>
                  </a:lnTo>
                  <a:lnTo>
                    <a:pt x="295416" y="1587162"/>
                  </a:lnTo>
                  <a:lnTo>
                    <a:pt x="443125" y="1322635"/>
                  </a:lnTo>
                  <a:lnTo>
                    <a:pt x="590833" y="1058108"/>
                  </a:lnTo>
                  <a:lnTo>
                    <a:pt x="738541" y="793581"/>
                  </a:lnTo>
                  <a:lnTo>
                    <a:pt x="886250" y="661317"/>
                  </a:lnTo>
                  <a:lnTo>
                    <a:pt x="1033958" y="661317"/>
                  </a:lnTo>
                  <a:lnTo>
                    <a:pt x="1181667" y="396790"/>
                  </a:lnTo>
                  <a:lnTo>
                    <a:pt x="1329375" y="0"/>
                  </a:lnTo>
                  <a:lnTo>
                    <a:pt x="1477083" y="198395"/>
                  </a:lnTo>
                  <a:lnTo>
                    <a:pt x="1624792" y="396790"/>
                  </a:lnTo>
                  <a:lnTo>
                    <a:pt x="1772500" y="462922"/>
                  </a:lnTo>
                  <a:lnTo>
                    <a:pt x="1920209" y="529054"/>
                  </a:lnTo>
                  <a:lnTo>
                    <a:pt x="2067917" y="529054"/>
                  </a:lnTo>
                  <a:lnTo>
                    <a:pt x="2215625" y="529054"/>
                  </a:lnTo>
                  <a:lnTo>
                    <a:pt x="2363334" y="396790"/>
                  </a:lnTo>
                  <a:lnTo>
                    <a:pt x="2511042" y="264527"/>
                  </a:lnTo>
                  <a:lnTo>
                    <a:pt x="2658751" y="264527"/>
                  </a:lnTo>
                  <a:lnTo>
                    <a:pt x="2806459" y="198395"/>
                  </a:lnTo>
                  <a:lnTo>
                    <a:pt x="2954167" y="264527"/>
                  </a:lnTo>
                  <a:lnTo>
                    <a:pt x="3101876" y="264527"/>
                  </a:lnTo>
                  <a:lnTo>
                    <a:pt x="3249584" y="264527"/>
                  </a:lnTo>
                  <a:lnTo>
                    <a:pt x="3397293" y="264527"/>
                  </a:lnTo>
                </a:path>
              </a:pathLst>
            </a:custGeom>
            <a:ln w="27101" cap="flat">
              <a:solidFill>
                <a:srgbClr val="F26A21">
                  <a:alpha val="69803"/>
                </a:srgbClr>
              </a:solidFill>
              <a:prstDash val="solid"/>
              <a:round/>
            </a:ln>
          </p:spPr>
          <p:txBody>
            <a:bodyPr/>
            <a:lstStyle/>
            <a:p/>
          </p:txBody>
        </p:sp>
        <p:sp>
          <p:nvSpPr>
            <p:cNvPr id="96" name="pl96"/>
            <p:cNvSpPr/>
            <p:nvPr/>
          </p:nvSpPr>
          <p:spPr>
            <a:xfrm>
              <a:off x="5437664" y="1449753"/>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7" name="pl97"/>
            <p:cNvSpPr/>
            <p:nvPr/>
          </p:nvSpPr>
          <p:spPr>
            <a:xfrm>
              <a:off x="5437664" y="1251357"/>
              <a:ext cx="3397293" cy="1653294"/>
            </a:xfrm>
            <a:custGeom>
              <a:avLst/>
              <a:pathLst>
                <a:path w="3397293" h="1653294">
                  <a:moveTo>
                    <a:pt x="0" y="1521030"/>
                  </a:moveTo>
                  <a:lnTo>
                    <a:pt x="147708" y="1653294"/>
                  </a:lnTo>
                  <a:lnTo>
                    <a:pt x="295416" y="1587162"/>
                  </a:lnTo>
                  <a:lnTo>
                    <a:pt x="443125" y="1322635"/>
                  </a:lnTo>
                  <a:lnTo>
                    <a:pt x="590833" y="1058108"/>
                  </a:lnTo>
                  <a:lnTo>
                    <a:pt x="738541" y="793581"/>
                  </a:lnTo>
                  <a:lnTo>
                    <a:pt x="886250" y="661317"/>
                  </a:lnTo>
                  <a:lnTo>
                    <a:pt x="1033958" y="661317"/>
                  </a:lnTo>
                  <a:lnTo>
                    <a:pt x="1181667" y="396790"/>
                  </a:lnTo>
                  <a:lnTo>
                    <a:pt x="1329375" y="0"/>
                  </a:lnTo>
                  <a:lnTo>
                    <a:pt x="1477083" y="198395"/>
                  </a:lnTo>
                  <a:lnTo>
                    <a:pt x="1624792" y="396790"/>
                  </a:lnTo>
                  <a:lnTo>
                    <a:pt x="1772500" y="462922"/>
                  </a:lnTo>
                  <a:lnTo>
                    <a:pt x="1920209" y="529054"/>
                  </a:lnTo>
                  <a:lnTo>
                    <a:pt x="2067917" y="529054"/>
                  </a:lnTo>
                  <a:lnTo>
                    <a:pt x="2215625" y="529054"/>
                  </a:lnTo>
                  <a:lnTo>
                    <a:pt x="2363334" y="396790"/>
                  </a:lnTo>
                  <a:lnTo>
                    <a:pt x="2511042" y="264527"/>
                  </a:lnTo>
                  <a:lnTo>
                    <a:pt x="2658751" y="264527"/>
                  </a:lnTo>
                  <a:lnTo>
                    <a:pt x="2806459" y="198395"/>
                  </a:lnTo>
                  <a:lnTo>
                    <a:pt x="2954167" y="264527"/>
                  </a:lnTo>
                  <a:lnTo>
                    <a:pt x="3101876" y="264527"/>
                  </a:lnTo>
                  <a:lnTo>
                    <a:pt x="3249584" y="264527"/>
                  </a:lnTo>
                  <a:lnTo>
                    <a:pt x="3397293" y="264527"/>
                  </a:lnTo>
                </a:path>
              </a:pathLst>
            </a:custGeom>
            <a:ln w="65043" cap="flat">
              <a:solidFill>
                <a:srgbClr val="000000">
                  <a:alpha val="100000"/>
                </a:srgbClr>
              </a:solidFill>
              <a:prstDash val="solid"/>
              <a:round/>
            </a:ln>
          </p:spPr>
          <p:txBody>
            <a:bodyPr/>
            <a:lstStyle/>
            <a:p/>
          </p:txBody>
        </p:sp>
        <p:sp>
          <p:nvSpPr>
            <p:cNvPr id="98" name="pl98"/>
            <p:cNvSpPr/>
            <p:nvPr/>
          </p:nvSpPr>
          <p:spPr>
            <a:xfrm>
              <a:off x="5437664" y="1251357"/>
              <a:ext cx="3397293" cy="1653294"/>
            </a:xfrm>
            <a:custGeom>
              <a:avLst/>
              <a:pathLst>
                <a:path w="3397293" h="1653294">
                  <a:moveTo>
                    <a:pt x="0" y="1521030"/>
                  </a:moveTo>
                  <a:lnTo>
                    <a:pt x="147708" y="1653294"/>
                  </a:lnTo>
                  <a:lnTo>
                    <a:pt x="295416" y="1587162"/>
                  </a:lnTo>
                  <a:lnTo>
                    <a:pt x="443125" y="1322635"/>
                  </a:lnTo>
                  <a:lnTo>
                    <a:pt x="590833" y="1058108"/>
                  </a:lnTo>
                  <a:lnTo>
                    <a:pt x="738541" y="793581"/>
                  </a:lnTo>
                  <a:lnTo>
                    <a:pt x="886250" y="661317"/>
                  </a:lnTo>
                  <a:lnTo>
                    <a:pt x="1033958" y="661317"/>
                  </a:lnTo>
                  <a:lnTo>
                    <a:pt x="1181667" y="396790"/>
                  </a:lnTo>
                  <a:lnTo>
                    <a:pt x="1329375" y="0"/>
                  </a:lnTo>
                  <a:lnTo>
                    <a:pt x="1477083" y="198395"/>
                  </a:lnTo>
                  <a:lnTo>
                    <a:pt x="1624792" y="396790"/>
                  </a:lnTo>
                  <a:lnTo>
                    <a:pt x="1772500" y="462922"/>
                  </a:lnTo>
                  <a:lnTo>
                    <a:pt x="1920209" y="529054"/>
                  </a:lnTo>
                  <a:lnTo>
                    <a:pt x="2067917" y="529054"/>
                  </a:lnTo>
                  <a:lnTo>
                    <a:pt x="2215625" y="529054"/>
                  </a:lnTo>
                  <a:lnTo>
                    <a:pt x="2363334" y="396790"/>
                  </a:lnTo>
                  <a:lnTo>
                    <a:pt x="2511042" y="264527"/>
                  </a:lnTo>
                  <a:lnTo>
                    <a:pt x="2658751" y="264527"/>
                  </a:lnTo>
                  <a:lnTo>
                    <a:pt x="2806459" y="198395"/>
                  </a:lnTo>
                  <a:lnTo>
                    <a:pt x="2954167" y="264527"/>
                  </a:lnTo>
                  <a:lnTo>
                    <a:pt x="3101876" y="264527"/>
                  </a:lnTo>
                  <a:lnTo>
                    <a:pt x="3249584" y="264527"/>
                  </a:lnTo>
                  <a:lnTo>
                    <a:pt x="3397293" y="264527"/>
                  </a:lnTo>
                </a:path>
              </a:pathLst>
            </a:custGeom>
            <a:ln w="40651" cap="flat">
              <a:solidFill>
                <a:srgbClr val="F26A21">
                  <a:alpha val="100000"/>
                </a:srgbClr>
              </a:solidFill>
              <a:prstDash val="solid"/>
              <a:round/>
            </a:ln>
          </p:spPr>
          <p:txBody>
            <a:bodyPr/>
            <a:lstStyle/>
            <a:p/>
          </p:txBody>
        </p:sp>
        <p:sp>
          <p:nvSpPr>
            <p:cNvPr id="99" name="tx99"/>
            <p:cNvSpPr/>
            <p:nvPr/>
          </p:nvSpPr>
          <p:spPr>
            <a:xfrm>
              <a:off x="5359324" y="259227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00" name="tx100"/>
            <p:cNvSpPr/>
            <p:nvPr/>
          </p:nvSpPr>
          <p:spPr>
            <a:xfrm>
              <a:off x="6128011" y="186482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01" name="tx101"/>
            <p:cNvSpPr/>
            <p:nvPr/>
          </p:nvSpPr>
          <p:spPr>
            <a:xfrm>
              <a:off x="6884603" y="1269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2" name="tx102"/>
            <p:cNvSpPr/>
            <p:nvPr/>
          </p:nvSpPr>
          <p:spPr>
            <a:xfrm>
              <a:off x="7605095" y="160167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3" name="tx103"/>
            <p:cNvSpPr/>
            <p:nvPr/>
          </p:nvSpPr>
          <p:spPr>
            <a:xfrm>
              <a:off x="8213978" y="1269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4" name="tx104"/>
            <p:cNvSpPr/>
            <p:nvPr/>
          </p:nvSpPr>
          <p:spPr>
            <a:xfrm>
              <a:off x="8786762" y="13370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5" name="tx105"/>
            <p:cNvSpPr/>
            <p:nvPr/>
          </p:nvSpPr>
          <p:spPr>
            <a:xfrm>
              <a:off x="5003259" y="338152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2720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0589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139763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7363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9" name="pl119"/>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0" name="pl120"/>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22" name="pl122"/>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3" name="pl123"/>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4" name="pl124"/>
            <p:cNvSpPr/>
            <p:nvPr/>
          </p:nvSpPr>
          <p:spPr>
            <a:xfrm>
              <a:off x="7924365" y="4638839"/>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125" name="tx125"/>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7" name="tx127"/>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8" name="tx128"/>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9" name="tx129"/>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0" name="tx130"/>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1" name="tx131"/>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5323584" y="471005"/>
              <a:ext cx="36254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WCAR</a:t>
              </a:r>
            </a:p>
          </p:txBody>
        </p:sp>
        <p:sp>
          <p:nvSpPr>
            <p:cNvPr id="133" name="pl133"/>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4" name="pl134"/>
            <p:cNvSpPr/>
            <p:nvPr/>
          </p:nvSpPr>
          <p:spPr>
            <a:xfrm>
              <a:off x="232013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32604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633194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833785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40" name="pl140"/>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32308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328995"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33490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317178" y="5793155"/>
              <a:ext cx="6719792" cy="194233"/>
            </a:xfrm>
            <a:prstGeom prst="rect">
              <a:avLst/>
            </a:prstGeom>
            <a:solidFill>
              <a:srgbClr val="F26A21">
                <a:alpha val="80000"/>
              </a:srgbClr>
            </a:solidFill>
          </p:spPr>
          <p:txBody>
            <a:bodyPr/>
            <a:lstStyle/>
            <a:p/>
          </p:txBody>
        </p:sp>
        <p:sp>
          <p:nvSpPr>
            <p:cNvPr id="145" name="rc145"/>
            <p:cNvSpPr/>
            <p:nvPr/>
          </p:nvSpPr>
          <p:spPr>
            <a:xfrm>
              <a:off x="1317178" y="5482382"/>
              <a:ext cx="7321564" cy="194233"/>
            </a:xfrm>
            <a:prstGeom prst="rect">
              <a:avLst/>
            </a:prstGeom>
            <a:solidFill>
              <a:srgbClr val="F26A21">
                <a:alpha val="80000"/>
              </a:srgbClr>
            </a:solidFill>
          </p:spPr>
          <p:txBody>
            <a:bodyPr/>
            <a:lstStyle/>
            <a:p/>
          </p:txBody>
        </p:sp>
        <p:sp>
          <p:nvSpPr>
            <p:cNvPr id="146" name="tx146"/>
            <p:cNvSpPr/>
            <p:nvPr/>
          </p:nvSpPr>
          <p:spPr>
            <a:xfrm>
              <a:off x="8112320"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47" name="tx147"/>
            <p:cNvSpPr/>
            <p:nvPr/>
          </p:nvSpPr>
          <p:spPr>
            <a:xfrm>
              <a:off x="8714092" y="553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48" name="tx148"/>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1" name="tx151"/>
            <p:cNvSpPr/>
            <p:nvPr/>
          </p:nvSpPr>
          <p:spPr>
            <a:xfrm>
              <a:off x="3245392"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52" name="tx152"/>
            <p:cNvSpPr/>
            <p:nvPr/>
          </p:nvSpPr>
          <p:spPr>
            <a:xfrm>
              <a:off x="5251300"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53" name="tx153"/>
            <p:cNvSpPr/>
            <p:nvPr/>
          </p:nvSpPr>
          <p:spPr>
            <a:xfrm>
              <a:off x="7257208"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54" name="tx154"/>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55" name="tx155"/>
            <p:cNvSpPr/>
            <p:nvPr/>
          </p:nvSpPr>
          <p:spPr>
            <a:xfrm>
              <a:off x="951100" y="5212446"/>
              <a:ext cx="48456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WCAR, 2019 and 2023</a:t>
              </a:r>
            </a:p>
          </p:txBody>
        </p:sp>
        <p:sp>
          <p:nvSpPr>
            <p:cNvPr id="156" name="tx15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7" name="tx15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WCAR ranked number 7 out of 7 UNICEF regions, with MCV1 coverage of 64%.
MCV1 coverage (64%) was 1 percentage point lower than in 2019 (65%).
This equates to 7,294,000 unvaccinated children in 2023 compared to 6,721,000 unvaccinated children in 2019.</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201759"/>
              <a:ext cx="3432608" cy="624945"/>
            </a:xfrm>
            <a:custGeom>
              <a:avLst/>
              <a:pathLst>
                <a:path w="3432608" h="624945">
                  <a:moveTo>
                    <a:pt x="0" y="0"/>
                  </a:moveTo>
                  <a:lnTo>
                    <a:pt x="686521" y="69438"/>
                  </a:lnTo>
                  <a:lnTo>
                    <a:pt x="1373043" y="277753"/>
                  </a:lnTo>
                  <a:lnTo>
                    <a:pt x="2059565" y="624945"/>
                  </a:lnTo>
                  <a:lnTo>
                    <a:pt x="2746087" y="208315"/>
                  </a:lnTo>
                  <a:lnTo>
                    <a:pt x="3432608" y="486068"/>
                  </a:lnTo>
                </a:path>
              </a:pathLst>
            </a:custGeom>
            <a:ln w="27101" cap="flat">
              <a:solidFill>
                <a:srgbClr val="0058AB">
                  <a:alpha val="69803"/>
                </a:srgbClr>
              </a:solidFill>
              <a:prstDash val="solid"/>
              <a:round/>
            </a:ln>
          </p:spPr>
          <p:txBody>
            <a:bodyPr/>
            <a:lstStyle/>
            <a:p/>
          </p:txBody>
        </p:sp>
        <p:sp>
          <p:nvSpPr>
            <p:cNvPr id="26" name="pl26"/>
            <p:cNvSpPr/>
            <p:nvPr/>
          </p:nvSpPr>
          <p:spPr>
            <a:xfrm>
              <a:off x="1122730" y="1132320"/>
              <a:ext cx="3432608" cy="208315"/>
            </a:xfrm>
            <a:custGeom>
              <a:avLst/>
              <a:pathLst>
                <a:path w="3432608" h="208315">
                  <a:moveTo>
                    <a:pt x="0" y="69438"/>
                  </a:moveTo>
                  <a:lnTo>
                    <a:pt x="686521" y="0"/>
                  </a:lnTo>
                  <a:lnTo>
                    <a:pt x="1373043" y="208315"/>
                  </a:lnTo>
                  <a:lnTo>
                    <a:pt x="2059565" y="138876"/>
                  </a:lnTo>
                  <a:lnTo>
                    <a:pt x="2746087" y="138876"/>
                  </a:lnTo>
                  <a:lnTo>
                    <a:pt x="3432608" y="69438"/>
                  </a:lnTo>
                </a:path>
              </a:pathLst>
            </a:custGeom>
            <a:ln w="27101" cap="flat">
              <a:solidFill>
                <a:srgbClr val="1CABE2">
                  <a:alpha val="69803"/>
                </a:srgbClr>
              </a:solidFill>
              <a:prstDash val="solid"/>
              <a:round/>
            </a:ln>
          </p:spPr>
          <p:txBody>
            <a:bodyPr/>
            <a:lstStyle/>
            <a:p/>
          </p:txBody>
        </p:sp>
        <p:sp>
          <p:nvSpPr>
            <p:cNvPr id="27" name="pl27"/>
            <p:cNvSpPr/>
            <p:nvPr/>
          </p:nvSpPr>
          <p:spPr>
            <a:xfrm>
              <a:off x="1122730" y="2590526"/>
              <a:ext cx="3432608" cy="347191"/>
            </a:xfrm>
            <a:custGeom>
              <a:avLst/>
              <a:pathLst>
                <a:path w="3432608" h="347191">
                  <a:moveTo>
                    <a:pt x="0" y="0"/>
                  </a:moveTo>
                  <a:lnTo>
                    <a:pt x="686521" y="0"/>
                  </a:lnTo>
                  <a:lnTo>
                    <a:pt x="1373043" y="69438"/>
                  </a:lnTo>
                  <a:lnTo>
                    <a:pt x="2059565" y="347191"/>
                  </a:lnTo>
                  <a:lnTo>
                    <a:pt x="2746087" y="208315"/>
                  </a:lnTo>
                  <a:lnTo>
                    <a:pt x="3432608" y="0"/>
                  </a:lnTo>
                </a:path>
              </a:pathLst>
            </a:custGeom>
            <a:ln w="27101" cap="flat">
              <a:solidFill>
                <a:srgbClr val="00833D">
                  <a:alpha val="69803"/>
                </a:srgbClr>
              </a:solidFill>
              <a:prstDash val="solid"/>
              <a:round/>
            </a:ln>
          </p:spPr>
          <p:txBody>
            <a:bodyPr/>
            <a:lstStyle/>
            <a:p/>
          </p:txBody>
        </p:sp>
        <p:sp>
          <p:nvSpPr>
            <p:cNvPr id="28" name="pl28"/>
            <p:cNvSpPr/>
            <p:nvPr/>
          </p:nvSpPr>
          <p:spPr>
            <a:xfrm>
              <a:off x="1122730" y="1479512"/>
              <a:ext cx="3432608" cy="694383"/>
            </a:xfrm>
            <a:custGeom>
              <a:avLst/>
              <a:pathLst>
                <a:path w="3432608" h="694383">
                  <a:moveTo>
                    <a:pt x="0" y="0"/>
                  </a:moveTo>
                  <a:lnTo>
                    <a:pt x="686521" y="347191"/>
                  </a:lnTo>
                  <a:lnTo>
                    <a:pt x="1373043" y="555506"/>
                  </a:lnTo>
                  <a:lnTo>
                    <a:pt x="2059565" y="555506"/>
                  </a:lnTo>
                  <a:lnTo>
                    <a:pt x="2746087" y="694383"/>
                  </a:lnTo>
                  <a:lnTo>
                    <a:pt x="3432608" y="624945"/>
                  </a:lnTo>
                </a:path>
              </a:pathLst>
            </a:custGeom>
            <a:ln w="27101" cap="flat">
              <a:solidFill>
                <a:srgbClr val="80BD41">
                  <a:alpha val="69803"/>
                </a:srgbClr>
              </a:solidFill>
              <a:prstDash val="solid"/>
              <a:round/>
            </a:ln>
          </p:spPr>
          <p:txBody>
            <a:bodyPr/>
            <a:lstStyle/>
            <a:p/>
          </p:txBody>
        </p:sp>
        <p:sp>
          <p:nvSpPr>
            <p:cNvPr id="29" name="pl29"/>
            <p:cNvSpPr/>
            <p:nvPr/>
          </p:nvSpPr>
          <p:spPr>
            <a:xfrm>
              <a:off x="1122730" y="1757265"/>
              <a:ext cx="3432608" cy="277753"/>
            </a:xfrm>
            <a:custGeom>
              <a:avLst/>
              <a:pathLst>
                <a:path w="3432608" h="277753">
                  <a:moveTo>
                    <a:pt x="0" y="0"/>
                  </a:moveTo>
                  <a:lnTo>
                    <a:pt x="686521" y="0"/>
                  </a:lnTo>
                  <a:lnTo>
                    <a:pt x="1373043" y="69438"/>
                  </a:lnTo>
                  <a:lnTo>
                    <a:pt x="2059565" y="138876"/>
                  </a:lnTo>
                  <a:lnTo>
                    <a:pt x="2746087" y="277753"/>
                  </a:lnTo>
                  <a:lnTo>
                    <a:pt x="3432608" y="277753"/>
                  </a:lnTo>
                </a:path>
              </a:pathLst>
            </a:custGeom>
            <a:ln w="27101" cap="flat">
              <a:solidFill>
                <a:srgbClr val="6A1E74">
                  <a:alpha val="69803"/>
                </a:srgbClr>
              </a:solidFill>
              <a:prstDash val="solid"/>
              <a:round/>
            </a:ln>
          </p:spPr>
          <p:txBody>
            <a:bodyPr/>
            <a:lstStyle/>
            <a:p/>
          </p:txBody>
        </p:sp>
        <p:sp>
          <p:nvSpPr>
            <p:cNvPr id="30" name="pl30"/>
            <p:cNvSpPr/>
            <p:nvPr/>
          </p:nvSpPr>
          <p:spPr>
            <a:xfrm>
              <a:off x="1122730" y="1479512"/>
              <a:ext cx="3432608" cy="277753"/>
            </a:xfrm>
            <a:custGeom>
              <a:avLst/>
              <a:pathLst>
                <a:path w="3432608" h="277753">
                  <a:moveTo>
                    <a:pt x="0" y="69438"/>
                  </a:moveTo>
                  <a:lnTo>
                    <a:pt x="686521" y="0"/>
                  </a:lnTo>
                  <a:lnTo>
                    <a:pt x="1373043" y="277753"/>
                  </a:lnTo>
                  <a:lnTo>
                    <a:pt x="2059565" y="277753"/>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3284909"/>
              <a:ext cx="3432608" cy="69438"/>
            </a:xfrm>
            <a:custGeom>
              <a:avLst/>
              <a:pathLst>
                <a:path w="3432608" h="69438">
                  <a:moveTo>
                    <a:pt x="0" y="69438"/>
                  </a:moveTo>
                  <a:lnTo>
                    <a:pt x="686521" y="0"/>
                  </a:lnTo>
                  <a:lnTo>
                    <a:pt x="1373043" y="69438"/>
                  </a:lnTo>
                  <a:lnTo>
                    <a:pt x="2059565" y="69438"/>
                  </a:lnTo>
                  <a:lnTo>
                    <a:pt x="2746087" y="69438"/>
                  </a:lnTo>
                  <a:lnTo>
                    <a:pt x="3432608" y="69438"/>
                  </a:lnTo>
                </a:path>
              </a:pathLst>
            </a:custGeom>
            <a:ln w="27101" cap="flat">
              <a:solidFill>
                <a:srgbClr val="F26A21">
                  <a:alpha val="69803"/>
                </a:srgbClr>
              </a:solidFill>
              <a:prstDash val="solid"/>
              <a:round/>
            </a:ln>
          </p:spPr>
          <p:txBody>
            <a:bodyPr/>
            <a:lstStyle/>
            <a:p/>
          </p:txBody>
        </p:sp>
        <p:sp>
          <p:nvSpPr>
            <p:cNvPr id="32" name="pl32"/>
            <p:cNvSpPr/>
            <p:nvPr/>
          </p:nvSpPr>
          <p:spPr>
            <a:xfrm>
              <a:off x="1122730" y="3284909"/>
              <a:ext cx="3432608" cy="69438"/>
            </a:xfrm>
            <a:custGeom>
              <a:avLst/>
              <a:pathLst>
                <a:path w="3432608" h="69438">
                  <a:moveTo>
                    <a:pt x="0" y="69438"/>
                  </a:moveTo>
                  <a:lnTo>
                    <a:pt x="686521" y="0"/>
                  </a:lnTo>
                  <a:lnTo>
                    <a:pt x="1373043" y="69438"/>
                  </a:lnTo>
                  <a:lnTo>
                    <a:pt x="2059565" y="69438"/>
                  </a:lnTo>
                  <a:lnTo>
                    <a:pt x="2746087" y="69438"/>
                  </a:lnTo>
                  <a:lnTo>
                    <a:pt x="3432608" y="69438"/>
                  </a:lnTo>
                </a:path>
              </a:pathLst>
            </a:custGeom>
            <a:ln w="65043" cap="flat">
              <a:solidFill>
                <a:srgbClr val="000000">
                  <a:alpha val="100000"/>
                </a:srgbClr>
              </a:solidFill>
              <a:prstDash val="solid"/>
              <a:round/>
            </a:ln>
          </p:spPr>
          <p:txBody>
            <a:bodyPr/>
            <a:lstStyle/>
            <a:p/>
          </p:txBody>
        </p:sp>
        <p:sp>
          <p:nvSpPr>
            <p:cNvPr id="33" name="pl33"/>
            <p:cNvSpPr/>
            <p:nvPr/>
          </p:nvSpPr>
          <p:spPr>
            <a:xfrm>
              <a:off x="1122730" y="3284909"/>
              <a:ext cx="3432608" cy="69438"/>
            </a:xfrm>
            <a:custGeom>
              <a:avLst/>
              <a:pathLst>
                <a:path w="3432608" h="69438">
                  <a:moveTo>
                    <a:pt x="0" y="69438"/>
                  </a:moveTo>
                  <a:lnTo>
                    <a:pt x="686521" y="0"/>
                  </a:lnTo>
                  <a:lnTo>
                    <a:pt x="1373043" y="69438"/>
                  </a:lnTo>
                  <a:lnTo>
                    <a:pt x="2059565" y="69438"/>
                  </a:lnTo>
                  <a:lnTo>
                    <a:pt x="2746087" y="69438"/>
                  </a:lnTo>
                  <a:lnTo>
                    <a:pt x="3432608" y="69438"/>
                  </a:lnTo>
                </a:path>
              </a:pathLst>
            </a:custGeom>
            <a:ln w="40651" cap="flat">
              <a:solidFill>
                <a:srgbClr val="F26A21">
                  <a:alpha val="100000"/>
                </a:srgbClr>
              </a:solidFill>
              <a:prstDash val="solid"/>
              <a:round/>
            </a:ln>
          </p:spPr>
          <p:txBody>
            <a:bodyPr/>
            <a:lstStyle/>
            <a:p/>
          </p:txBody>
        </p:sp>
        <p:sp>
          <p:nvSpPr>
            <p:cNvPr id="34" name="tx34"/>
            <p:cNvSpPr/>
            <p:nvPr/>
          </p:nvSpPr>
          <p:spPr>
            <a:xfrm>
              <a:off x="1062441" y="31819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5" name="tx35"/>
            <p:cNvSpPr/>
            <p:nvPr/>
          </p:nvSpPr>
          <p:spPr>
            <a:xfrm>
              <a:off x="1748963" y="3112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6" name="tx36"/>
            <p:cNvSpPr/>
            <p:nvPr/>
          </p:nvSpPr>
          <p:spPr>
            <a:xfrm>
              <a:off x="2435484" y="31819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 name="tx37"/>
            <p:cNvSpPr/>
            <p:nvPr/>
          </p:nvSpPr>
          <p:spPr>
            <a:xfrm>
              <a:off x="3122006" y="31819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8" name="tx38"/>
            <p:cNvSpPr/>
            <p:nvPr/>
          </p:nvSpPr>
          <p:spPr>
            <a:xfrm>
              <a:off x="3808528" y="31819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9" name="tx39"/>
            <p:cNvSpPr/>
            <p:nvPr/>
          </p:nvSpPr>
          <p:spPr>
            <a:xfrm>
              <a:off x="4495050" y="31819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8" name="pl58"/>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10794" y="471005"/>
              <a:ext cx="245648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WCAR, 2018-2023</a:t>
              </a:r>
            </a:p>
          </p:txBody>
        </p:sp>
        <p:sp>
          <p:nvSpPr>
            <p:cNvPr id="68" name="pl68"/>
            <p:cNvSpPr/>
            <p:nvPr/>
          </p:nvSpPr>
          <p:spPr>
            <a:xfrm>
              <a:off x="5228952" y="352527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45699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388708"/>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99113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922849"/>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228952"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9" name="pl79"/>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400582" y="1709193"/>
              <a:ext cx="3432608" cy="1922908"/>
            </a:xfrm>
            <a:custGeom>
              <a:avLst/>
              <a:pathLst>
                <a:path w="3432608" h="1922908">
                  <a:moveTo>
                    <a:pt x="0" y="0"/>
                  </a:moveTo>
                  <a:lnTo>
                    <a:pt x="686521" y="213656"/>
                  </a:lnTo>
                  <a:lnTo>
                    <a:pt x="1373043" y="854625"/>
                  </a:lnTo>
                  <a:lnTo>
                    <a:pt x="2059565" y="1922908"/>
                  </a:lnTo>
                  <a:lnTo>
                    <a:pt x="2746087" y="640969"/>
                  </a:lnTo>
                  <a:lnTo>
                    <a:pt x="3432608" y="1495595"/>
                  </a:lnTo>
                </a:path>
              </a:pathLst>
            </a:custGeom>
            <a:ln w="27101" cap="flat">
              <a:solidFill>
                <a:srgbClr val="0058AB">
                  <a:alpha val="69803"/>
                </a:srgbClr>
              </a:solidFill>
              <a:prstDash val="solid"/>
              <a:round/>
            </a:ln>
          </p:spPr>
          <p:txBody>
            <a:bodyPr/>
            <a:lstStyle/>
            <a:p/>
          </p:txBody>
        </p:sp>
        <p:sp>
          <p:nvSpPr>
            <p:cNvPr id="86" name="pl86"/>
            <p:cNvSpPr/>
            <p:nvPr/>
          </p:nvSpPr>
          <p:spPr>
            <a:xfrm>
              <a:off x="5400582" y="1922849"/>
              <a:ext cx="3432608" cy="640969"/>
            </a:xfrm>
            <a:custGeom>
              <a:avLst/>
              <a:pathLst>
                <a:path w="3432608" h="640969">
                  <a:moveTo>
                    <a:pt x="0" y="213656"/>
                  </a:moveTo>
                  <a:lnTo>
                    <a:pt x="686521" y="0"/>
                  </a:lnTo>
                  <a:lnTo>
                    <a:pt x="1373043" y="640969"/>
                  </a:lnTo>
                  <a:lnTo>
                    <a:pt x="2059565" y="427312"/>
                  </a:lnTo>
                  <a:lnTo>
                    <a:pt x="2746087" y="427312"/>
                  </a:lnTo>
                  <a:lnTo>
                    <a:pt x="3432608" y="213656"/>
                  </a:lnTo>
                </a:path>
              </a:pathLst>
            </a:custGeom>
            <a:ln w="27101" cap="flat">
              <a:solidFill>
                <a:srgbClr val="1CABE2">
                  <a:alpha val="69803"/>
                </a:srgbClr>
              </a:solidFill>
              <a:prstDash val="solid"/>
              <a:round/>
            </a:ln>
          </p:spPr>
          <p:txBody>
            <a:bodyPr/>
            <a:lstStyle/>
            <a:p/>
          </p:txBody>
        </p:sp>
        <p:sp>
          <p:nvSpPr>
            <p:cNvPr id="87" name="pl87"/>
            <p:cNvSpPr/>
            <p:nvPr/>
          </p:nvSpPr>
          <p:spPr>
            <a:xfrm>
              <a:off x="5400582" y="1922849"/>
              <a:ext cx="3432608" cy="1068282"/>
            </a:xfrm>
            <a:custGeom>
              <a:avLst/>
              <a:pathLst>
                <a:path w="3432608" h="1068282">
                  <a:moveTo>
                    <a:pt x="0" y="0"/>
                  </a:moveTo>
                  <a:lnTo>
                    <a:pt x="686521" y="0"/>
                  </a:lnTo>
                  <a:lnTo>
                    <a:pt x="1373043" y="213656"/>
                  </a:lnTo>
                  <a:lnTo>
                    <a:pt x="2059565" y="1068282"/>
                  </a:lnTo>
                  <a:lnTo>
                    <a:pt x="2746087" y="640969"/>
                  </a:lnTo>
                  <a:lnTo>
                    <a:pt x="3432608" y="0"/>
                  </a:lnTo>
                </a:path>
              </a:pathLst>
            </a:custGeom>
            <a:ln w="27101" cap="flat">
              <a:solidFill>
                <a:srgbClr val="00833D">
                  <a:alpha val="69803"/>
                </a:srgbClr>
              </a:solidFill>
              <a:prstDash val="solid"/>
              <a:round/>
            </a:ln>
          </p:spPr>
          <p:txBody>
            <a:bodyPr/>
            <a:lstStyle/>
            <a:p/>
          </p:txBody>
        </p:sp>
        <p:sp>
          <p:nvSpPr>
            <p:cNvPr id="88" name="pl88"/>
            <p:cNvSpPr/>
            <p:nvPr/>
          </p:nvSpPr>
          <p:spPr>
            <a:xfrm>
              <a:off x="5400582" y="854567"/>
              <a:ext cx="3432608" cy="2136564"/>
            </a:xfrm>
            <a:custGeom>
              <a:avLst/>
              <a:pathLst>
                <a:path w="3432608" h="2136564">
                  <a:moveTo>
                    <a:pt x="0" y="0"/>
                  </a:moveTo>
                  <a:lnTo>
                    <a:pt x="686521" y="1068282"/>
                  </a:lnTo>
                  <a:lnTo>
                    <a:pt x="1373043" y="1709251"/>
                  </a:lnTo>
                  <a:lnTo>
                    <a:pt x="2059565" y="1709251"/>
                  </a:lnTo>
                  <a:lnTo>
                    <a:pt x="2746087" y="2136564"/>
                  </a:lnTo>
                  <a:lnTo>
                    <a:pt x="3432608" y="1922908"/>
                  </a:lnTo>
                </a:path>
              </a:pathLst>
            </a:custGeom>
            <a:ln w="27101" cap="flat">
              <a:solidFill>
                <a:srgbClr val="80BD41">
                  <a:alpha val="69803"/>
                </a:srgbClr>
              </a:solidFill>
              <a:prstDash val="solid"/>
              <a:round/>
            </a:ln>
          </p:spPr>
          <p:txBody>
            <a:bodyPr/>
            <a:lstStyle/>
            <a:p/>
          </p:txBody>
        </p:sp>
        <p:sp>
          <p:nvSpPr>
            <p:cNvPr id="89" name="pl89"/>
            <p:cNvSpPr/>
            <p:nvPr/>
          </p:nvSpPr>
          <p:spPr>
            <a:xfrm>
              <a:off x="5400582" y="1922849"/>
              <a:ext cx="3432608" cy="854625"/>
            </a:xfrm>
            <a:custGeom>
              <a:avLst/>
              <a:pathLst>
                <a:path w="3432608" h="854625">
                  <a:moveTo>
                    <a:pt x="0" y="0"/>
                  </a:moveTo>
                  <a:lnTo>
                    <a:pt x="686521" y="0"/>
                  </a:lnTo>
                  <a:lnTo>
                    <a:pt x="1373043" y="213656"/>
                  </a:lnTo>
                  <a:lnTo>
                    <a:pt x="2059565" y="427312"/>
                  </a:lnTo>
                  <a:lnTo>
                    <a:pt x="2746087" y="854625"/>
                  </a:lnTo>
                  <a:lnTo>
                    <a:pt x="3432608" y="854625"/>
                  </a:lnTo>
                </a:path>
              </a:pathLst>
            </a:custGeom>
            <a:ln w="27101" cap="flat">
              <a:solidFill>
                <a:srgbClr val="6A1E74">
                  <a:alpha val="69803"/>
                </a:srgbClr>
              </a:solidFill>
              <a:prstDash val="solid"/>
              <a:round/>
            </a:ln>
          </p:spPr>
          <p:txBody>
            <a:bodyPr/>
            <a:lstStyle/>
            <a:p/>
          </p:txBody>
        </p:sp>
        <p:sp>
          <p:nvSpPr>
            <p:cNvPr id="90" name="pl90"/>
            <p:cNvSpPr/>
            <p:nvPr/>
          </p:nvSpPr>
          <p:spPr>
            <a:xfrm>
              <a:off x="5400582" y="1922849"/>
              <a:ext cx="3432608" cy="854625"/>
            </a:xfrm>
            <a:custGeom>
              <a:avLst/>
              <a:pathLst>
                <a:path w="3432608" h="854625">
                  <a:moveTo>
                    <a:pt x="0" y="213656"/>
                  </a:moveTo>
                  <a:lnTo>
                    <a:pt x="686521" y="0"/>
                  </a:lnTo>
                  <a:lnTo>
                    <a:pt x="1373043" y="854625"/>
                  </a:lnTo>
                  <a:lnTo>
                    <a:pt x="2059565" y="854625"/>
                  </a:lnTo>
                  <a:lnTo>
                    <a:pt x="2746087" y="0"/>
                  </a:lnTo>
                  <a:lnTo>
                    <a:pt x="3432608" y="213656"/>
                  </a:lnTo>
                </a:path>
              </a:pathLst>
            </a:custGeom>
            <a:ln w="27101" cap="flat">
              <a:solidFill>
                <a:srgbClr val="E2231A">
                  <a:alpha val="69803"/>
                </a:srgbClr>
              </a:solidFill>
              <a:prstDash val="solid"/>
              <a:round/>
            </a:ln>
          </p:spPr>
          <p:txBody>
            <a:bodyPr/>
            <a:lstStyle/>
            <a:p/>
          </p:txBody>
        </p:sp>
        <p:sp>
          <p:nvSpPr>
            <p:cNvPr id="91" name="pl91"/>
            <p:cNvSpPr/>
            <p:nvPr/>
          </p:nvSpPr>
          <p:spPr>
            <a:xfrm>
              <a:off x="5400582" y="1922849"/>
              <a:ext cx="3432608" cy="213656"/>
            </a:xfrm>
            <a:custGeom>
              <a:avLst/>
              <a:pathLst>
                <a:path w="3432608" h="213656">
                  <a:moveTo>
                    <a:pt x="0" y="213656"/>
                  </a:moveTo>
                  <a:lnTo>
                    <a:pt x="686521" y="0"/>
                  </a:lnTo>
                  <a:lnTo>
                    <a:pt x="1373043" y="213656"/>
                  </a:lnTo>
                  <a:lnTo>
                    <a:pt x="2059565" y="213656"/>
                  </a:lnTo>
                  <a:lnTo>
                    <a:pt x="2746087" y="213656"/>
                  </a:lnTo>
                  <a:lnTo>
                    <a:pt x="3432608" y="213656"/>
                  </a:lnTo>
                </a:path>
              </a:pathLst>
            </a:custGeom>
            <a:ln w="27101" cap="flat">
              <a:solidFill>
                <a:srgbClr val="F26A21">
                  <a:alpha val="69803"/>
                </a:srgbClr>
              </a:solidFill>
              <a:prstDash val="solid"/>
              <a:round/>
            </a:ln>
          </p:spPr>
          <p:txBody>
            <a:bodyPr/>
            <a:lstStyle/>
            <a:p/>
          </p:txBody>
        </p:sp>
        <p:sp>
          <p:nvSpPr>
            <p:cNvPr id="92" name="pl92"/>
            <p:cNvSpPr/>
            <p:nvPr/>
          </p:nvSpPr>
          <p:spPr>
            <a:xfrm>
              <a:off x="5400582" y="1922849"/>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3" name="pl93"/>
            <p:cNvSpPr/>
            <p:nvPr/>
          </p:nvSpPr>
          <p:spPr>
            <a:xfrm>
              <a:off x="5400582" y="1922849"/>
              <a:ext cx="3432608" cy="213656"/>
            </a:xfrm>
            <a:custGeom>
              <a:avLst/>
              <a:pathLst>
                <a:path w="3432608" h="213656">
                  <a:moveTo>
                    <a:pt x="0" y="213656"/>
                  </a:moveTo>
                  <a:lnTo>
                    <a:pt x="686521" y="0"/>
                  </a:lnTo>
                  <a:lnTo>
                    <a:pt x="1373043" y="213656"/>
                  </a:lnTo>
                  <a:lnTo>
                    <a:pt x="2059565" y="213656"/>
                  </a:lnTo>
                  <a:lnTo>
                    <a:pt x="2746087" y="213656"/>
                  </a:lnTo>
                  <a:lnTo>
                    <a:pt x="3432608" y="213656"/>
                  </a:lnTo>
                </a:path>
              </a:pathLst>
            </a:custGeom>
            <a:ln w="65043" cap="flat">
              <a:solidFill>
                <a:srgbClr val="000000">
                  <a:alpha val="100000"/>
                </a:srgbClr>
              </a:solidFill>
              <a:prstDash val="solid"/>
              <a:round/>
            </a:ln>
          </p:spPr>
          <p:txBody>
            <a:bodyPr/>
            <a:lstStyle/>
            <a:p/>
          </p:txBody>
        </p:sp>
        <p:sp>
          <p:nvSpPr>
            <p:cNvPr id="94" name="pl94"/>
            <p:cNvSpPr/>
            <p:nvPr/>
          </p:nvSpPr>
          <p:spPr>
            <a:xfrm>
              <a:off x="5400582" y="1922849"/>
              <a:ext cx="3432608" cy="213656"/>
            </a:xfrm>
            <a:custGeom>
              <a:avLst/>
              <a:pathLst>
                <a:path w="3432608" h="213656">
                  <a:moveTo>
                    <a:pt x="0" y="213656"/>
                  </a:moveTo>
                  <a:lnTo>
                    <a:pt x="686521" y="0"/>
                  </a:lnTo>
                  <a:lnTo>
                    <a:pt x="1373043" y="213656"/>
                  </a:lnTo>
                  <a:lnTo>
                    <a:pt x="2059565" y="213656"/>
                  </a:lnTo>
                  <a:lnTo>
                    <a:pt x="2746087" y="213656"/>
                  </a:lnTo>
                  <a:lnTo>
                    <a:pt x="3432608" y="213656"/>
                  </a:lnTo>
                </a:path>
              </a:pathLst>
            </a:custGeom>
            <a:ln w="40651" cap="flat">
              <a:solidFill>
                <a:srgbClr val="F26A21">
                  <a:alpha val="100000"/>
                </a:srgbClr>
              </a:solidFill>
              <a:prstDash val="solid"/>
              <a:round/>
            </a:ln>
          </p:spPr>
          <p:txBody>
            <a:bodyPr/>
            <a:lstStyle/>
            <a:p/>
          </p:txBody>
        </p:sp>
        <p:sp>
          <p:nvSpPr>
            <p:cNvPr id="95" name="tx95"/>
            <p:cNvSpPr/>
            <p:nvPr/>
          </p:nvSpPr>
          <p:spPr>
            <a:xfrm>
              <a:off x="5352387"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6" name="tx96"/>
            <p:cNvSpPr/>
            <p:nvPr/>
          </p:nvSpPr>
          <p:spPr>
            <a:xfrm>
              <a:off x="6056959" y="17427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6725431"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8" name="tx98"/>
            <p:cNvSpPr/>
            <p:nvPr/>
          </p:nvSpPr>
          <p:spPr>
            <a:xfrm>
              <a:off x="7411953"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9" name="tx99"/>
            <p:cNvSpPr/>
            <p:nvPr/>
          </p:nvSpPr>
          <p:spPr>
            <a:xfrm>
              <a:off x="8098474"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0" name="tx100"/>
            <p:cNvSpPr/>
            <p:nvPr/>
          </p:nvSpPr>
          <p:spPr>
            <a:xfrm>
              <a:off x="8784996"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1" name="tx101"/>
            <p:cNvSpPr/>
            <p:nvPr/>
          </p:nvSpPr>
          <p:spPr>
            <a:xfrm>
              <a:off x="5042106" y="294079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088627" y="18707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88627" y="80422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5" name="tx105"/>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3" name="pl113"/>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4" name="pl114"/>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6" name="pl116"/>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7" name="pl117"/>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8" name="pl118"/>
            <p:cNvSpPr/>
            <p:nvPr/>
          </p:nvSpPr>
          <p:spPr>
            <a:xfrm>
              <a:off x="7904942" y="4638839"/>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119" name="tx119"/>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4" name="tx124"/>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5" name="tx125"/>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5304160" y="471005"/>
              <a:ext cx="36254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WCAR</a:t>
              </a:r>
            </a:p>
          </p:txBody>
        </p:sp>
        <p:sp>
          <p:nvSpPr>
            <p:cNvPr id="127" name="pl127"/>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8" name="pl128"/>
            <p:cNvSpPr/>
            <p:nvPr/>
          </p:nvSpPr>
          <p:spPr>
            <a:xfrm>
              <a:off x="232013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32604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33194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33785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32308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328995"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33490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793155"/>
              <a:ext cx="6719792" cy="194233"/>
            </a:xfrm>
            <a:prstGeom prst="rect">
              <a:avLst/>
            </a:prstGeom>
            <a:solidFill>
              <a:srgbClr val="F26A21">
                <a:alpha val="80000"/>
              </a:srgbClr>
            </a:solidFill>
          </p:spPr>
          <p:txBody>
            <a:bodyPr/>
            <a:lstStyle/>
            <a:p/>
          </p:txBody>
        </p:sp>
        <p:sp>
          <p:nvSpPr>
            <p:cNvPr id="139" name="rc139"/>
            <p:cNvSpPr/>
            <p:nvPr/>
          </p:nvSpPr>
          <p:spPr>
            <a:xfrm>
              <a:off x="1317178" y="5482382"/>
              <a:ext cx="7321564" cy="194233"/>
            </a:xfrm>
            <a:prstGeom prst="rect">
              <a:avLst/>
            </a:prstGeom>
            <a:solidFill>
              <a:srgbClr val="F26A21">
                <a:alpha val="80000"/>
              </a:srgbClr>
            </a:solidFill>
          </p:spPr>
          <p:txBody>
            <a:bodyPr/>
            <a:lstStyle/>
            <a:p/>
          </p:txBody>
        </p:sp>
        <p:sp>
          <p:nvSpPr>
            <p:cNvPr id="140" name="tx140"/>
            <p:cNvSpPr/>
            <p:nvPr/>
          </p:nvSpPr>
          <p:spPr>
            <a:xfrm>
              <a:off x="8112320"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41" name="tx141"/>
            <p:cNvSpPr/>
            <p:nvPr/>
          </p:nvSpPr>
          <p:spPr>
            <a:xfrm>
              <a:off x="8714092" y="553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42" name="tx142"/>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3245392"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6" name="tx146"/>
            <p:cNvSpPr/>
            <p:nvPr/>
          </p:nvSpPr>
          <p:spPr>
            <a:xfrm>
              <a:off x="5251300"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47" name="tx147"/>
            <p:cNvSpPr/>
            <p:nvPr/>
          </p:nvSpPr>
          <p:spPr>
            <a:xfrm>
              <a:off x="7257208"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48" name="tx148"/>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49" name="tx149"/>
            <p:cNvSpPr/>
            <p:nvPr/>
          </p:nvSpPr>
          <p:spPr>
            <a:xfrm>
              <a:off x="951100" y="5212446"/>
              <a:ext cx="48456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WCAR, 2019 and 2023</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WCAR ranked number 7 out of 7 UNICEF regions, with MCV1 coverage of 64%.
MCV1 coverage (64%) was 1 percentage point lower than in 2019 (65%).
This equates to 7,294,000 unvaccinated children in 2023 compared to 6,721,000 unvaccinated children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59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13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068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722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7377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33086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25740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1839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951100" y="11050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3" name="pl23"/>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2" name="rc32"/>
            <p:cNvSpPr/>
            <p:nvPr/>
          </p:nvSpPr>
          <p:spPr>
            <a:xfrm>
              <a:off x="1296273" y="3609435"/>
              <a:ext cx="259963" cy="433755"/>
            </a:xfrm>
            <a:prstGeom prst="rect">
              <a:avLst/>
            </a:prstGeom>
            <a:solidFill>
              <a:srgbClr val="80BD41">
                <a:alpha val="100000"/>
              </a:srgbClr>
            </a:solidFill>
          </p:spPr>
          <p:txBody>
            <a:bodyPr/>
            <a:lstStyle/>
            <a:p/>
          </p:txBody>
        </p:sp>
        <p:sp>
          <p:nvSpPr>
            <p:cNvPr id="33" name="rc33"/>
            <p:cNvSpPr/>
            <p:nvPr/>
          </p:nvSpPr>
          <p:spPr>
            <a:xfrm>
              <a:off x="1296273" y="3070209"/>
              <a:ext cx="259963" cy="539225"/>
            </a:xfrm>
            <a:prstGeom prst="rect">
              <a:avLst/>
            </a:prstGeom>
            <a:solidFill>
              <a:srgbClr val="E2231A">
                <a:alpha val="100000"/>
              </a:srgbClr>
            </a:solidFill>
          </p:spPr>
          <p:txBody>
            <a:bodyPr/>
            <a:lstStyle/>
            <a:p/>
          </p:txBody>
        </p:sp>
        <p:sp>
          <p:nvSpPr>
            <p:cNvPr id="34" name="rc34"/>
            <p:cNvSpPr/>
            <p:nvPr/>
          </p:nvSpPr>
          <p:spPr>
            <a:xfrm>
              <a:off x="1585121" y="3615884"/>
              <a:ext cx="259963" cy="427306"/>
            </a:xfrm>
            <a:prstGeom prst="rect">
              <a:avLst/>
            </a:prstGeom>
            <a:solidFill>
              <a:srgbClr val="80BD41">
                <a:alpha val="100000"/>
              </a:srgbClr>
            </a:solidFill>
          </p:spPr>
          <p:txBody>
            <a:bodyPr/>
            <a:lstStyle/>
            <a:p/>
          </p:txBody>
        </p:sp>
        <p:sp>
          <p:nvSpPr>
            <p:cNvPr id="35" name="rc35"/>
            <p:cNvSpPr/>
            <p:nvPr/>
          </p:nvSpPr>
          <p:spPr>
            <a:xfrm>
              <a:off x="1585121" y="3044252"/>
              <a:ext cx="259963" cy="571632"/>
            </a:xfrm>
            <a:prstGeom prst="rect">
              <a:avLst/>
            </a:prstGeom>
            <a:solidFill>
              <a:srgbClr val="E2231A">
                <a:alpha val="100000"/>
              </a:srgbClr>
            </a:solidFill>
          </p:spPr>
          <p:txBody>
            <a:bodyPr/>
            <a:lstStyle/>
            <a:p/>
          </p:txBody>
        </p:sp>
        <p:sp>
          <p:nvSpPr>
            <p:cNvPr id="36" name="rc36"/>
            <p:cNvSpPr/>
            <p:nvPr/>
          </p:nvSpPr>
          <p:spPr>
            <a:xfrm>
              <a:off x="1873969" y="3592070"/>
              <a:ext cx="259963" cy="451120"/>
            </a:xfrm>
            <a:prstGeom prst="rect">
              <a:avLst/>
            </a:prstGeom>
            <a:solidFill>
              <a:srgbClr val="80BD41">
                <a:alpha val="100000"/>
              </a:srgbClr>
            </a:solidFill>
          </p:spPr>
          <p:txBody>
            <a:bodyPr/>
            <a:lstStyle/>
            <a:p/>
          </p:txBody>
        </p:sp>
        <p:sp>
          <p:nvSpPr>
            <p:cNvPr id="37" name="rc37"/>
            <p:cNvSpPr/>
            <p:nvPr/>
          </p:nvSpPr>
          <p:spPr>
            <a:xfrm>
              <a:off x="1873969" y="3019420"/>
              <a:ext cx="259963" cy="572649"/>
            </a:xfrm>
            <a:prstGeom prst="rect">
              <a:avLst/>
            </a:prstGeom>
            <a:solidFill>
              <a:srgbClr val="E2231A">
                <a:alpha val="100000"/>
              </a:srgbClr>
            </a:solidFill>
          </p:spPr>
          <p:txBody>
            <a:bodyPr/>
            <a:lstStyle/>
            <a:p/>
          </p:txBody>
        </p:sp>
        <p:sp>
          <p:nvSpPr>
            <p:cNvPr id="38" name="rc38"/>
            <p:cNvSpPr/>
            <p:nvPr/>
          </p:nvSpPr>
          <p:spPr>
            <a:xfrm>
              <a:off x="2162817" y="3535073"/>
              <a:ext cx="259963" cy="508116"/>
            </a:xfrm>
            <a:prstGeom prst="rect">
              <a:avLst/>
            </a:prstGeom>
            <a:solidFill>
              <a:srgbClr val="80BD41">
                <a:alpha val="100000"/>
              </a:srgbClr>
            </a:solidFill>
          </p:spPr>
          <p:txBody>
            <a:bodyPr/>
            <a:lstStyle/>
            <a:p/>
          </p:txBody>
        </p:sp>
        <p:sp>
          <p:nvSpPr>
            <p:cNvPr id="39" name="rc39"/>
            <p:cNvSpPr/>
            <p:nvPr/>
          </p:nvSpPr>
          <p:spPr>
            <a:xfrm>
              <a:off x="2162817" y="2993042"/>
              <a:ext cx="259963" cy="542031"/>
            </a:xfrm>
            <a:prstGeom prst="rect">
              <a:avLst/>
            </a:prstGeom>
            <a:solidFill>
              <a:srgbClr val="E2231A">
                <a:alpha val="100000"/>
              </a:srgbClr>
            </a:solidFill>
          </p:spPr>
          <p:txBody>
            <a:bodyPr/>
            <a:lstStyle/>
            <a:p/>
          </p:txBody>
        </p:sp>
        <p:sp>
          <p:nvSpPr>
            <p:cNvPr id="40" name="rc40"/>
            <p:cNvSpPr/>
            <p:nvPr/>
          </p:nvSpPr>
          <p:spPr>
            <a:xfrm>
              <a:off x="2451665" y="3486475"/>
              <a:ext cx="259963" cy="556715"/>
            </a:xfrm>
            <a:prstGeom prst="rect">
              <a:avLst/>
            </a:prstGeom>
            <a:solidFill>
              <a:srgbClr val="80BD41">
                <a:alpha val="100000"/>
              </a:srgbClr>
            </a:solidFill>
          </p:spPr>
          <p:txBody>
            <a:bodyPr/>
            <a:lstStyle/>
            <a:p/>
          </p:txBody>
        </p:sp>
        <p:sp>
          <p:nvSpPr>
            <p:cNvPr id="41" name="rc41"/>
            <p:cNvSpPr/>
            <p:nvPr/>
          </p:nvSpPr>
          <p:spPr>
            <a:xfrm>
              <a:off x="2451665" y="2967390"/>
              <a:ext cx="259963" cy="519084"/>
            </a:xfrm>
            <a:prstGeom prst="rect">
              <a:avLst/>
            </a:prstGeom>
            <a:solidFill>
              <a:srgbClr val="E2231A">
                <a:alpha val="100000"/>
              </a:srgbClr>
            </a:solidFill>
          </p:spPr>
          <p:txBody>
            <a:bodyPr/>
            <a:lstStyle/>
            <a:p/>
          </p:txBody>
        </p:sp>
        <p:sp>
          <p:nvSpPr>
            <p:cNvPr id="42" name="rc42"/>
            <p:cNvSpPr/>
            <p:nvPr/>
          </p:nvSpPr>
          <p:spPr>
            <a:xfrm>
              <a:off x="2740513" y="3423836"/>
              <a:ext cx="259963" cy="619354"/>
            </a:xfrm>
            <a:prstGeom prst="rect">
              <a:avLst/>
            </a:prstGeom>
            <a:solidFill>
              <a:srgbClr val="80BD41">
                <a:alpha val="100000"/>
              </a:srgbClr>
            </a:solidFill>
          </p:spPr>
          <p:txBody>
            <a:bodyPr/>
            <a:lstStyle/>
            <a:p/>
          </p:txBody>
        </p:sp>
        <p:sp>
          <p:nvSpPr>
            <p:cNvPr id="43" name="rc43"/>
            <p:cNvSpPr/>
            <p:nvPr/>
          </p:nvSpPr>
          <p:spPr>
            <a:xfrm>
              <a:off x="2740513" y="2936470"/>
              <a:ext cx="259963" cy="487365"/>
            </a:xfrm>
            <a:prstGeom prst="rect">
              <a:avLst/>
            </a:prstGeom>
            <a:solidFill>
              <a:srgbClr val="E2231A">
                <a:alpha val="100000"/>
              </a:srgbClr>
            </a:solidFill>
          </p:spPr>
          <p:txBody>
            <a:bodyPr/>
            <a:lstStyle/>
            <a:p/>
          </p:txBody>
        </p:sp>
        <p:sp>
          <p:nvSpPr>
            <p:cNvPr id="44" name="rc44"/>
            <p:cNvSpPr/>
            <p:nvPr/>
          </p:nvSpPr>
          <p:spPr>
            <a:xfrm>
              <a:off x="3029361" y="3382309"/>
              <a:ext cx="259963" cy="660880"/>
            </a:xfrm>
            <a:prstGeom prst="rect">
              <a:avLst/>
            </a:prstGeom>
            <a:solidFill>
              <a:srgbClr val="80BD41">
                <a:alpha val="100000"/>
              </a:srgbClr>
            </a:solidFill>
          </p:spPr>
          <p:txBody>
            <a:bodyPr/>
            <a:lstStyle/>
            <a:p/>
          </p:txBody>
        </p:sp>
        <p:sp>
          <p:nvSpPr>
            <p:cNvPr id="45" name="rc45"/>
            <p:cNvSpPr/>
            <p:nvPr/>
          </p:nvSpPr>
          <p:spPr>
            <a:xfrm>
              <a:off x="3029361" y="2906141"/>
              <a:ext cx="259963" cy="476168"/>
            </a:xfrm>
            <a:prstGeom prst="rect">
              <a:avLst/>
            </a:prstGeom>
            <a:solidFill>
              <a:srgbClr val="E2231A">
                <a:alpha val="100000"/>
              </a:srgbClr>
            </a:solidFill>
          </p:spPr>
          <p:txBody>
            <a:bodyPr/>
            <a:lstStyle/>
            <a:p/>
          </p:txBody>
        </p:sp>
        <p:sp>
          <p:nvSpPr>
            <p:cNvPr id="46" name="rc46"/>
            <p:cNvSpPr/>
            <p:nvPr/>
          </p:nvSpPr>
          <p:spPr>
            <a:xfrm>
              <a:off x="3318209" y="3370403"/>
              <a:ext cx="259963" cy="672786"/>
            </a:xfrm>
            <a:prstGeom prst="rect">
              <a:avLst/>
            </a:prstGeom>
            <a:solidFill>
              <a:srgbClr val="80BD41">
                <a:alpha val="100000"/>
              </a:srgbClr>
            </a:solidFill>
          </p:spPr>
          <p:txBody>
            <a:bodyPr/>
            <a:lstStyle/>
            <a:p/>
          </p:txBody>
        </p:sp>
        <p:sp>
          <p:nvSpPr>
            <p:cNvPr id="47" name="rc47"/>
            <p:cNvSpPr/>
            <p:nvPr/>
          </p:nvSpPr>
          <p:spPr>
            <a:xfrm>
              <a:off x="3318209" y="2878398"/>
              <a:ext cx="259963" cy="492004"/>
            </a:xfrm>
            <a:prstGeom prst="rect">
              <a:avLst/>
            </a:prstGeom>
            <a:solidFill>
              <a:srgbClr val="E2231A">
                <a:alpha val="100000"/>
              </a:srgbClr>
            </a:solidFill>
          </p:spPr>
          <p:txBody>
            <a:bodyPr/>
            <a:lstStyle/>
            <a:p/>
          </p:txBody>
        </p:sp>
        <p:sp>
          <p:nvSpPr>
            <p:cNvPr id="48" name="rc48"/>
            <p:cNvSpPr/>
            <p:nvPr/>
          </p:nvSpPr>
          <p:spPr>
            <a:xfrm>
              <a:off x="3607057" y="3298926"/>
              <a:ext cx="259963" cy="744264"/>
            </a:xfrm>
            <a:prstGeom prst="rect">
              <a:avLst/>
            </a:prstGeom>
            <a:solidFill>
              <a:srgbClr val="80BD41">
                <a:alpha val="100000"/>
              </a:srgbClr>
            </a:solidFill>
          </p:spPr>
          <p:txBody>
            <a:bodyPr/>
            <a:lstStyle/>
            <a:p/>
          </p:txBody>
        </p:sp>
        <p:sp>
          <p:nvSpPr>
            <p:cNvPr id="49" name="rc49"/>
            <p:cNvSpPr/>
            <p:nvPr/>
          </p:nvSpPr>
          <p:spPr>
            <a:xfrm>
              <a:off x="3607057" y="2847662"/>
              <a:ext cx="259963" cy="451263"/>
            </a:xfrm>
            <a:prstGeom prst="rect">
              <a:avLst/>
            </a:prstGeom>
            <a:solidFill>
              <a:srgbClr val="E2231A">
                <a:alpha val="100000"/>
              </a:srgbClr>
            </a:solidFill>
          </p:spPr>
          <p:txBody>
            <a:bodyPr/>
            <a:lstStyle/>
            <a:p/>
          </p:txBody>
        </p:sp>
        <p:sp>
          <p:nvSpPr>
            <p:cNvPr id="50" name="rc50"/>
            <p:cNvSpPr/>
            <p:nvPr/>
          </p:nvSpPr>
          <p:spPr>
            <a:xfrm>
              <a:off x="3895905" y="3214786"/>
              <a:ext cx="259963" cy="828403"/>
            </a:xfrm>
            <a:prstGeom prst="rect">
              <a:avLst/>
            </a:prstGeom>
            <a:solidFill>
              <a:srgbClr val="80BD41">
                <a:alpha val="100000"/>
              </a:srgbClr>
            </a:solidFill>
          </p:spPr>
          <p:txBody>
            <a:bodyPr/>
            <a:lstStyle/>
            <a:p/>
          </p:txBody>
        </p:sp>
        <p:sp>
          <p:nvSpPr>
            <p:cNvPr id="51" name="rc51"/>
            <p:cNvSpPr/>
            <p:nvPr/>
          </p:nvSpPr>
          <p:spPr>
            <a:xfrm>
              <a:off x="3895905" y="2818628"/>
              <a:ext cx="259963" cy="396157"/>
            </a:xfrm>
            <a:prstGeom prst="rect">
              <a:avLst/>
            </a:prstGeom>
            <a:solidFill>
              <a:srgbClr val="E2231A">
                <a:alpha val="100000"/>
              </a:srgbClr>
            </a:solidFill>
          </p:spPr>
          <p:txBody>
            <a:bodyPr/>
            <a:lstStyle/>
            <a:p/>
          </p:txBody>
        </p:sp>
        <p:sp>
          <p:nvSpPr>
            <p:cNvPr id="52" name="rc52"/>
            <p:cNvSpPr/>
            <p:nvPr/>
          </p:nvSpPr>
          <p:spPr>
            <a:xfrm>
              <a:off x="4184753" y="3222853"/>
              <a:ext cx="259963" cy="820337"/>
            </a:xfrm>
            <a:prstGeom prst="rect">
              <a:avLst/>
            </a:prstGeom>
            <a:solidFill>
              <a:srgbClr val="80BD41">
                <a:alpha val="100000"/>
              </a:srgbClr>
            </a:solidFill>
          </p:spPr>
          <p:txBody>
            <a:bodyPr/>
            <a:lstStyle/>
            <a:p/>
          </p:txBody>
        </p:sp>
        <p:sp>
          <p:nvSpPr>
            <p:cNvPr id="53" name="rc53"/>
            <p:cNvSpPr/>
            <p:nvPr/>
          </p:nvSpPr>
          <p:spPr>
            <a:xfrm>
              <a:off x="4184753" y="2786883"/>
              <a:ext cx="259963" cy="435969"/>
            </a:xfrm>
            <a:prstGeom prst="rect">
              <a:avLst/>
            </a:prstGeom>
            <a:solidFill>
              <a:srgbClr val="E2231A">
                <a:alpha val="100000"/>
              </a:srgbClr>
            </a:solidFill>
          </p:spPr>
          <p:txBody>
            <a:bodyPr/>
            <a:lstStyle/>
            <a:p/>
          </p:txBody>
        </p:sp>
        <p:sp>
          <p:nvSpPr>
            <p:cNvPr id="54" name="rc54"/>
            <p:cNvSpPr/>
            <p:nvPr/>
          </p:nvSpPr>
          <p:spPr>
            <a:xfrm>
              <a:off x="4473601" y="3244744"/>
              <a:ext cx="259963" cy="798445"/>
            </a:xfrm>
            <a:prstGeom prst="rect">
              <a:avLst/>
            </a:prstGeom>
            <a:solidFill>
              <a:srgbClr val="80BD41">
                <a:alpha val="100000"/>
              </a:srgbClr>
            </a:solidFill>
          </p:spPr>
          <p:txBody>
            <a:bodyPr/>
            <a:lstStyle/>
            <a:p/>
          </p:txBody>
        </p:sp>
        <p:sp>
          <p:nvSpPr>
            <p:cNvPr id="55" name="rc55"/>
            <p:cNvSpPr/>
            <p:nvPr/>
          </p:nvSpPr>
          <p:spPr>
            <a:xfrm>
              <a:off x="4473601" y="2756607"/>
              <a:ext cx="259963" cy="488136"/>
            </a:xfrm>
            <a:prstGeom prst="rect">
              <a:avLst/>
            </a:prstGeom>
            <a:solidFill>
              <a:srgbClr val="E2231A">
                <a:alpha val="100000"/>
              </a:srgbClr>
            </a:solidFill>
          </p:spPr>
          <p:txBody>
            <a:bodyPr/>
            <a:lstStyle/>
            <a:p/>
          </p:txBody>
        </p:sp>
        <p:sp>
          <p:nvSpPr>
            <p:cNvPr id="56" name="rc56"/>
            <p:cNvSpPr/>
            <p:nvPr/>
          </p:nvSpPr>
          <p:spPr>
            <a:xfrm>
              <a:off x="4762449" y="3237325"/>
              <a:ext cx="259963" cy="805864"/>
            </a:xfrm>
            <a:prstGeom prst="rect">
              <a:avLst/>
            </a:prstGeom>
            <a:solidFill>
              <a:srgbClr val="80BD41">
                <a:alpha val="100000"/>
              </a:srgbClr>
            </a:solidFill>
          </p:spPr>
          <p:txBody>
            <a:bodyPr/>
            <a:lstStyle/>
            <a:p/>
          </p:txBody>
        </p:sp>
        <p:sp>
          <p:nvSpPr>
            <p:cNvPr id="57" name="rc57"/>
            <p:cNvSpPr/>
            <p:nvPr/>
          </p:nvSpPr>
          <p:spPr>
            <a:xfrm>
              <a:off x="4762449" y="2730696"/>
              <a:ext cx="259963" cy="506629"/>
            </a:xfrm>
            <a:prstGeom prst="rect">
              <a:avLst/>
            </a:prstGeom>
            <a:solidFill>
              <a:srgbClr val="E2231A">
                <a:alpha val="100000"/>
              </a:srgbClr>
            </a:solidFill>
          </p:spPr>
          <p:txBody>
            <a:bodyPr/>
            <a:lstStyle/>
            <a:p/>
          </p:txBody>
        </p:sp>
        <p:sp>
          <p:nvSpPr>
            <p:cNvPr id="58" name="rc58"/>
            <p:cNvSpPr/>
            <p:nvPr/>
          </p:nvSpPr>
          <p:spPr>
            <a:xfrm>
              <a:off x="5051297" y="3236363"/>
              <a:ext cx="259963" cy="806826"/>
            </a:xfrm>
            <a:prstGeom prst="rect">
              <a:avLst/>
            </a:prstGeom>
            <a:solidFill>
              <a:srgbClr val="80BD41">
                <a:alpha val="100000"/>
              </a:srgbClr>
            </a:solidFill>
          </p:spPr>
          <p:txBody>
            <a:bodyPr/>
            <a:lstStyle/>
            <a:p/>
          </p:txBody>
        </p:sp>
        <p:sp>
          <p:nvSpPr>
            <p:cNvPr id="59" name="rc59"/>
            <p:cNvSpPr/>
            <p:nvPr/>
          </p:nvSpPr>
          <p:spPr>
            <a:xfrm>
              <a:off x="5051297" y="2709351"/>
              <a:ext cx="259963" cy="527012"/>
            </a:xfrm>
            <a:prstGeom prst="rect">
              <a:avLst/>
            </a:prstGeom>
            <a:solidFill>
              <a:srgbClr val="E2231A">
                <a:alpha val="100000"/>
              </a:srgbClr>
            </a:solidFill>
          </p:spPr>
          <p:txBody>
            <a:bodyPr/>
            <a:lstStyle/>
            <a:p/>
          </p:txBody>
        </p:sp>
        <p:sp>
          <p:nvSpPr>
            <p:cNvPr id="60" name="rc60"/>
            <p:cNvSpPr/>
            <p:nvPr/>
          </p:nvSpPr>
          <p:spPr>
            <a:xfrm>
              <a:off x="5340145" y="3226438"/>
              <a:ext cx="259963" cy="816752"/>
            </a:xfrm>
            <a:prstGeom prst="rect">
              <a:avLst/>
            </a:prstGeom>
            <a:solidFill>
              <a:srgbClr val="80BD41">
                <a:alpha val="100000"/>
              </a:srgbClr>
            </a:solidFill>
          </p:spPr>
          <p:txBody>
            <a:bodyPr/>
            <a:lstStyle/>
            <a:p/>
          </p:txBody>
        </p:sp>
        <p:sp>
          <p:nvSpPr>
            <p:cNvPr id="61" name="rc61"/>
            <p:cNvSpPr/>
            <p:nvPr/>
          </p:nvSpPr>
          <p:spPr>
            <a:xfrm>
              <a:off x="5340145" y="2687486"/>
              <a:ext cx="259963" cy="538951"/>
            </a:xfrm>
            <a:prstGeom prst="rect">
              <a:avLst/>
            </a:prstGeom>
            <a:solidFill>
              <a:srgbClr val="E2231A">
                <a:alpha val="100000"/>
              </a:srgbClr>
            </a:solidFill>
          </p:spPr>
          <p:txBody>
            <a:bodyPr/>
            <a:lstStyle/>
            <a:p/>
          </p:txBody>
        </p:sp>
        <p:sp>
          <p:nvSpPr>
            <p:cNvPr id="62" name="rc62"/>
            <p:cNvSpPr/>
            <p:nvPr/>
          </p:nvSpPr>
          <p:spPr>
            <a:xfrm>
              <a:off x="5628993" y="3226311"/>
              <a:ext cx="259963" cy="816879"/>
            </a:xfrm>
            <a:prstGeom prst="rect">
              <a:avLst/>
            </a:prstGeom>
            <a:solidFill>
              <a:srgbClr val="80BD41">
                <a:alpha val="100000"/>
              </a:srgbClr>
            </a:solidFill>
          </p:spPr>
          <p:txBody>
            <a:bodyPr/>
            <a:lstStyle/>
            <a:p/>
          </p:txBody>
        </p:sp>
        <p:sp>
          <p:nvSpPr>
            <p:cNvPr id="63" name="rc63"/>
            <p:cNvSpPr/>
            <p:nvPr/>
          </p:nvSpPr>
          <p:spPr>
            <a:xfrm>
              <a:off x="5628993" y="2670641"/>
              <a:ext cx="259963" cy="555669"/>
            </a:xfrm>
            <a:prstGeom prst="rect">
              <a:avLst/>
            </a:prstGeom>
            <a:solidFill>
              <a:srgbClr val="E2231A">
                <a:alpha val="100000"/>
              </a:srgbClr>
            </a:solidFill>
          </p:spPr>
          <p:txBody>
            <a:bodyPr/>
            <a:lstStyle/>
            <a:p/>
          </p:txBody>
        </p:sp>
        <p:sp>
          <p:nvSpPr>
            <p:cNvPr id="64" name="rc64"/>
            <p:cNvSpPr/>
            <p:nvPr/>
          </p:nvSpPr>
          <p:spPr>
            <a:xfrm>
              <a:off x="5917841" y="3189637"/>
              <a:ext cx="259963" cy="853553"/>
            </a:xfrm>
            <a:prstGeom prst="rect">
              <a:avLst/>
            </a:prstGeom>
            <a:solidFill>
              <a:srgbClr val="80BD41">
                <a:alpha val="100000"/>
              </a:srgbClr>
            </a:solidFill>
          </p:spPr>
          <p:txBody>
            <a:bodyPr/>
            <a:lstStyle/>
            <a:p/>
          </p:txBody>
        </p:sp>
        <p:sp>
          <p:nvSpPr>
            <p:cNvPr id="65" name="rc65"/>
            <p:cNvSpPr/>
            <p:nvPr/>
          </p:nvSpPr>
          <p:spPr>
            <a:xfrm>
              <a:off x="5917841" y="2658633"/>
              <a:ext cx="259963" cy="531003"/>
            </a:xfrm>
            <a:prstGeom prst="rect">
              <a:avLst/>
            </a:prstGeom>
            <a:solidFill>
              <a:srgbClr val="E2231A">
                <a:alpha val="100000"/>
              </a:srgbClr>
            </a:solidFill>
          </p:spPr>
          <p:txBody>
            <a:bodyPr/>
            <a:lstStyle/>
            <a:p/>
          </p:txBody>
        </p:sp>
        <p:sp>
          <p:nvSpPr>
            <p:cNvPr id="66" name="rc66"/>
            <p:cNvSpPr/>
            <p:nvPr/>
          </p:nvSpPr>
          <p:spPr>
            <a:xfrm>
              <a:off x="6206689" y="3145416"/>
              <a:ext cx="259963" cy="897774"/>
            </a:xfrm>
            <a:prstGeom prst="rect">
              <a:avLst/>
            </a:prstGeom>
            <a:solidFill>
              <a:srgbClr val="80BD41">
                <a:alpha val="100000"/>
              </a:srgbClr>
            </a:solidFill>
          </p:spPr>
          <p:txBody>
            <a:bodyPr/>
            <a:lstStyle/>
            <a:p/>
          </p:txBody>
        </p:sp>
        <p:sp>
          <p:nvSpPr>
            <p:cNvPr id="67" name="rc67"/>
            <p:cNvSpPr/>
            <p:nvPr/>
          </p:nvSpPr>
          <p:spPr>
            <a:xfrm>
              <a:off x="6206689" y="2645103"/>
              <a:ext cx="259963" cy="500312"/>
            </a:xfrm>
            <a:prstGeom prst="rect">
              <a:avLst/>
            </a:prstGeom>
            <a:solidFill>
              <a:srgbClr val="E2231A">
                <a:alpha val="100000"/>
              </a:srgbClr>
            </a:solidFill>
          </p:spPr>
          <p:txBody>
            <a:bodyPr/>
            <a:lstStyle/>
            <a:p/>
          </p:txBody>
        </p:sp>
        <p:sp>
          <p:nvSpPr>
            <p:cNvPr id="68" name="rc68"/>
            <p:cNvSpPr/>
            <p:nvPr/>
          </p:nvSpPr>
          <p:spPr>
            <a:xfrm>
              <a:off x="6495537" y="3136849"/>
              <a:ext cx="259963" cy="906340"/>
            </a:xfrm>
            <a:prstGeom prst="rect">
              <a:avLst/>
            </a:prstGeom>
            <a:solidFill>
              <a:srgbClr val="80BD41">
                <a:alpha val="100000"/>
              </a:srgbClr>
            </a:solidFill>
          </p:spPr>
          <p:txBody>
            <a:bodyPr/>
            <a:lstStyle/>
            <a:p/>
          </p:txBody>
        </p:sp>
        <p:sp>
          <p:nvSpPr>
            <p:cNvPr id="69" name="rc69"/>
            <p:cNvSpPr/>
            <p:nvPr/>
          </p:nvSpPr>
          <p:spPr>
            <a:xfrm>
              <a:off x="6495537" y="2634966"/>
              <a:ext cx="259963" cy="501883"/>
            </a:xfrm>
            <a:prstGeom prst="rect">
              <a:avLst/>
            </a:prstGeom>
            <a:solidFill>
              <a:srgbClr val="E2231A">
                <a:alpha val="100000"/>
              </a:srgbClr>
            </a:solidFill>
          </p:spPr>
          <p:txBody>
            <a:bodyPr/>
            <a:lstStyle/>
            <a:p/>
          </p:txBody>
        </p:sp>
        <p:sp>
          <p:nvSpPr>
            <p:cNvPr id="70" name="rc70"/>
            <p:cNvSpPr/>
            <p:nvPr/>
          </p:nvSpPr>
          <p:spPr>
            <a:xfrm>
              <a:off x="6784385" y="3121396"/>
              <a:ext cx="259963" cy="921793"/>
            </a:xfrm>
            <a:prstGeom prst="rect">
              <a:avLst/>
            </a:prstGeom>
            <a:solidFill>
              <a:srgbClr val="80BD41">
                <a:alpha val="100000"/>
              </a:srgbClr>
            </a:solidFill>
          </p:spPr>
          <p:txBody>
            <a:bodyPr/>
            <a:lstStyle/>
            <a:p/>
          </p:txBody>
        </p:sp>
        <p:sp>
          <p:nvSpPr>
            <p:cNvPr id="71" name="rc71"/>
            <p:cNvSpPr/>
            <p:nvPr/>
          </p:nvSpPr>
          <p:spPr>
            <a:xfrm>
              <a:off x="6784385" y="2627716"/>
              <a:ext cx="259963" cy="493680"/>
            </a:xfrm>
            <a:prstGeom prst="rect">
              <a:avLst/>
            </a:prstGeom>
            <a:solidFill>
              <a:srgbClr val="E2231A">
                <a:alpha val="100000"/>
              </a:srgbClr>
            </a:solidFill>
          </p:spPr>
          <p:txBody>
            <a:bodyPr/>
            <a:lstStyle/>
            <a:p/>
          </p:txBody>
        </p:sp>
        <p:sp>
          <p:nvSpPr>
            <p:cNvPr id="72" name="rc72"/>
            <p:cNvSpPr/>
            <p:nvPr/>
          </p:nvSpPr>
          <p:spPr>
            <a:xfrm>
              <a:off x="7073233" y="3129920"/>
              <a:ext cx="259963" cy="913269"/>
            </a:xfrm>
            <a:prstGeom prst="rect">
              <a:avLst/>
            </a:prstGeom>
            <a:solidFill>
              <a:srgbClr val="80BD41">
                <a:alpha val="100000"/>
              </a:srgbClr>
            </a:solidFill>
          </p:spPr>
          <p:txBody>
            <a:bodyPr/>
            <a:lstStyle/>
            <a:p/>
          </p:txBody>
        </p:sp>
        <p:sp>
          <p:nvSpPr>
            <p:cNvPr id="73" name="rc73"/>
            <p:cNvSpPr/>
            <p:nvPr/>
          </p:nvSpPr>
          <p:spPr>
            <a:xfrm>
              <a:off x="7073233" y="2616773"/>
              <a:ext cx="259963" cy="513147"/>
            </a:xfrm>
            <a:prstGeom prst="rect">
              <a:avLst/>
            </a:prstGeom>
            <a:solidFill>
              <a:srgbClr val="E2231A">
                <a:alpha val="100000"/>
              </a:srgbClr>
            </a:solidFill>
          </p:spPr>
          <p:txBody>
            <a:bodyPr/>
            <a:lstStyle/>
            <a:p/>
          </p:txBody>
        </p:sp>
        <p:sp>
          <p:nvSpPr>
            <p:cNvPr id="74" name="rc74"/>
            <p:cNvSpPr/>
            <p:nvPr/>
          </p:nvSpPr>
          <p:spPr>
            <a:xfrm>
              <a:off x="7362081" y="3119518"/>
              <a:ext cx="259963" cy="923672"/>
            </a:xfrm>
            <a:prstGeom prst="rect">
              <a:avLst/>
            </a:prstGeom>
            <a:solidFill>
              <a:srgbClr val="80BD41">
                <a:alpha val="100000"/>
              </a:srgbClr>
            </a:solidFill>
          </p:spPr>
          <p:txBody>
            <a:bodyPr/>
            <a:lstStyle/>
            <a:p/>
          </p:txBody>
        </p:sp>
        <p:sp>
          <p:nvSpPr>
            <p:cNvPr id="75" name="rc75"/>
            <p:cNvSpPr/>
            <p:nvPr/>
          </p:nvSpPr>
          <p:spPr>
            <a:xfrm>
              <a:off x="7362081" y="2591455"/>
              <a:ext cx="259963" cy="528063"/>
            </a:xfrm>
            <a:prstGeom prst="rect">
              <a:avLst/>
            </a:prstGeom>
            <a:solidFill>
              <a:srgbClr val="E2231A">
                <a:alpha val="100000"/>
              </a:srgbClr>
            </a:solidFill>
          </p:spPr>
          <p:txBody>
            <a:bodyPr/>
            <a:lstStyle/>
            <a:p/>
          </p:txBody>
        </p:sp>
        <p:sp>
          <p:nvSpPr>
            <p:cNvPr id="76" name="rc76"/>
            <p:cNvSpPr/>
            <p:nvPr/>
          </p:nvSpPr>
          <p:spPr>
            <a:xfrm>
              <a:off x="7650929" y="3106668"/>
              <a:ext cx="259963" cy="936522"/>
            </a:xfrm>
            <a:prstGeom prst="rect">
              <a:avLst/>
            </a:prstGeom>
            <a:solidFill>
              <a:srgbClr val="80BD41">
                <a:alpha val="100000"/>
              </a:srgbClr>
            </a:solidFill>
          </p:spPr>
          <p:txBody>
            <a:bodyPr/>
            <a:lstStyle/>
            <a:p/>
          </p:txBody>
        </p:sp>
        <p:sp>
          <p:nvSpPr>
            <p:cNvPr id="77" name="rc77"/>
            <p:cNvSpPr/>
            <p:nvPr/>
          </p:nvSpPr>
          <p:spPr>
            <a:xfrm>
              <a:off x="7650929" y="2568631"/>
              <a:ext cx="259963" cy="538037"/>
            </a:xfrm>
            <a:prstGeom prst="rect">
              <a:avLst/>
            </a:prstGeom>
            <a:solidFill>
              <a:srgbClr val="E2231A">
                <a:alpha val="100000"/>
              </a:srgbClr>
            </a:solidFill>
          </p:spPr>
          <p:txBody>
            <a:bodyPr/>
            <a:lstStyle/>
            <a:p/>
          </p:txBody>
        </p:sp>
        <p:sp>
          <p:nvSpPr>
            <p:cNvPr id="78" name="rc78"/>
            <p:cNvSpPr/>
            <p:nvPr/>
          </p:nvSpPr>
          <p:spPr>
            <a:xfrm>
              <a:off x="7939777" y="3076293"/>
              <a:ext cx="259963" cy="966896"/>
            </a:xfrm>
            <a:prstGeom prst="rect">
              <a:avLst/>
            </a:prstGeom>
            <a:solidFill>
              <a:srgbClr val="80BD41">
                <a:alpha val="100000"/>
              </a:srgbClr>
            </a:solidFill>
          </p:spPr>
          <p:txBody>
            <a:bodyPr/>
            <a:lstStyle/>
            <a:p/>
          </p:txBody>
        </p:sp>
        <p:sp>
          <p:nvSpPr>
            <p:cNvPr id="79" name="rc79"/>
            <p:cNvSpPr/>
            <p:nvPr/>
          </p:nvSpPr>
          <p:spPr>
            <a:xfrm>
              <a:off x="7939777" y="2540522"/>
              <a:ext cx="259963" cy="535771"/>
            </a:xfrm>
            <a:prstGeom prst="rect">
              <a:avLst/>
            </a:prstGeom>
            <a:solidFill>
              <a:srgbClr val="E2231A">
                <a:alpha val="100000"/>
              </a:srgbClr>
            </a:solidFill>
          </p:spPr>
          <p:txBody>
            <a:bodyPr/>
            <a:lstStyle/>
            <a:p/>
          </p:txBody>
        </p:sp>
        <p:sp>
          <p:nvSpPr>
            <p:cNvPr id="80" name="pl80"/>
            <p:cNvSpPr/>
            <p:nvPr/>
          </p:nvSpPr>
          <p:spPr>
            <a:xfrm>
              <a:off x="1426255" y="1999561"/>
              <a:ext cx="6643503" cy="751334"/>
            </a:xfrm>
            <a:custGeom>
              <a:avLst/>
              <a:pathLst>
                <a:path w="6643503" h="751334">
                  <a:moveTo>
                    <a:pt x="0" y="691227"/>
                  </a:moveTo>
                  <a:lnTo>
                    <a:pt x="288847" y="751334"/>
                  </a:lnTo>
                  <a:lnTo>
                    <a:pt x="577695" y="721280"/>
                  </a:lnTo>
                  <a:lnTo>
                    <a:pt x="866543" y="601067"/>
                  </a:lnTo>
                  <a:lnTo>
                    <a:pt x="1155391" y="480853"/>
                  </a:lnTo>
                  <a:lnTo>
                    <a:pt x="1444239" y="360640"/>
                  </a:lnTo>
                  <a:lnTo>
                    <a:pt x="1733087" y="300533"/>
                  </a:lnTo>
                  <a:lnTo>
                    <a:pt x="2021935" y="300533"/>
                  </a:lnTo>
                  <a:lnTo>
                    <a:pt x="2310783" y="180320"/>
                  </a:lnTo>
                  <a:lnTo>
                    <a:pt x="2599631" y="0"/>
                  </a:lnTo>
                  <a:lnTo>
                    <a:pt x="2888479" y="90160"/>
                  </a:lnTo>
                  <a:lnTo>
                    <a:pt x="3177327" y="180320"/>
                  </a:lnTo>
                  <a:lnTo>
                    <a:pt x="3466175" y="210373"/>
                  </a:lnTo>
                  <a:lnTo>
                    <a:pt x="3755023" y="240426"/>
                  </a:lnTo>
                  <a:lnTo>
                    <a:pt x="4043871" y="240426"/>
                  </a:lnTo>
                  <a:lnTo>
                    <a:pt x="4332719" y="240426"/>
                  </a:lnTo>
                  <a:lnTo>
                    <a:pt x="4621567" y="180320"/>
                  </a:lnTo>
                  <a:lnTo>
                    <a:pt x="4910415" y="120213"/>
                  </a:lnTo>
                  <a:lnTo>
                    <a:pt x="5199263" y="120213"/>
                  </a:lnTo>
                  <a:lnTo>
                    <a:pt x="5488111" y="90160"/>
                  </a:lnTo>
                  <a:lnTo>
                    <a:pt x="5776959" y="120213"/>
                  </a:lnTo>
                  <a:lnTo>
                    <a:pt x="6065807" y="120213"/>
                  </a:lnTo>
                  <a:lnTo>
                    <a:pt x="6354655" y="120213"/>
                  </a:lnTo>
                  <a:lnTo>
                    <a:pt x="6643503" y="120213"/>
                  </a:lnTo>
                </a:path>
              </a:pathLst>
            </a:custGeom>
            <a:ln w="27101" cap="flat">
              <a:solidFill>
                <a:srgbClr val="0058AB">
                  <a:alpha val="100000"/>
                </a:srgbClr>
              </a:solidFill>
              <a:prstDash val="solid"/>
              <a:round/>
            </a:ln>
          </p:spPr>
          <p:txBody>
            <a:bodyPr/>
            <a:lstStyle/>
            <a:p/>
          </p:txBody>
        </p:sp>
        <p:sp>
          <p:nvSpPr>
            <p:cNvPr id="81" name="tx81"/>
            <p:cNvSpPr/>
            <p:nvPr/>
          </p:nvSpPr>
          <p:spPr>
            <a:xfrm>
              <a:off x="1355917" y="2508182"/>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45</a:t>
              </a:r>
            </a:p>
          </p:txBody>
        </p:sp>
        <p:sp>
          <p:nvSpPr>
            <p:cNvPr id="82" name="tx82"/>
            <p:cNvSpPr/>
            <p:nvPr/>
          </p:nvSpPr>
          <p:spPr>
            <a:xfrm>
              <a:off x="2800157" y="2177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56</a:t>
              </a:r>
            </a:p>
          </p:txBody>
        </p:sp>
        <p:sp>
          <p:nvSpPr>
            <p:cNvPr id="83" name="tx83"/>
            <p:cNvSpPr/>
            <p:nvPr/>
          </p:nvSpPr>
          <p:spPr>
            <a:xfrm>
              <a:off x="4244397" y="19067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84" name="tx84"/>
            <p:cNvSpPr/>
            <p:nvPr/>
          </p:nvSpPr>
          <p:spPr>
            <a:xfrm>
              <a:off x="5688637" y="20570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85" name="tx85"/>
            <p:cNvSpPr/>
            <p:nvPr/>
          </p:nvSpPr>
          <p:spPr>
            <a:xfrm>
              <a:off x="6844029" y="19067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86" name="tx86"/>
            <p:cNvSpPr/>
            <p:nvPr/>
          </p:nvSpPr>
          <p:spPr>
            <a:xfrm>
              <a:off x="7132877" y="19367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64</a:t>
              </a:r>
            </a:p>
          </p:txBody>
        </p:sp>
        <p:sp>
          <p:nvSpPr>
            <p:cNvPr id="87" name="tx87"/>
            <p:cNvSpPr/>
            <p:nvPr/>
          </p:nvSpPr>
          <p:spPr>
            <a:xfrm>
              <a:off x="7421725" y="19367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64</a:t>
              </a:r>
            </a:p>
          </p:txBody>
        </p:sp>
        <p:sp>
          <p:nvSpPr>
            <p:cNvPr id="88" name="tx88"/>
            <p:cNvSpPr/>
            <p:nvPr/>
          </p:nvSpPr>
          <p:spPr>
            <a:xfrm>
              <a:off x="7710573" y="19367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64</a:t>
              </a:r>
            </a:p>
          </p:txBody>
        </p:sp>
        <p:sp>
          <p:nvSpPr>
            <p:cNvPr id="89" name="tx89"/>
            <p:cNvSpPr/>
            <p:nvPr/>
          </p:nvSpPr>
          <p:spPr>
            <a:xfrm>
              <a:off x="7999421" y="19367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64</a:t>
              </a:r>
            </a:p>
          </p:txBody>
        </p:sp>
        <p:sp>
          <p:nvSpPr>
            <p:cNvPr id="90" name="tx90"/>
            <p:cNvSpPr/>
            <p:nvPr/>
          </p:nvSpPr>
          <p:spPr>
            <a:xfrm>
              <a:off x="1350906" y="37858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1" name="tx91"/>
            <p:cNvSpPr/>
            <p:nvPr/>
          </p:nvSpPr>
          <p:spPr>
            <a:xfrm>
              <a:off x="1350906" y="32993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92" name="tx92"/>
            <p:cNvSpPr/>
            <p:nvPr/>
          </p:nvSpPr>
          <p:spPr>
            <a:xfrm>
              <a:off x="2795146" y="36930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93" name="tx93"/>
            <p:cNvSpPr/>
            <p:nvPr/>
          </p:nvSpPr>
          <p:spPr>
            <a:xfrm>
              <a:off x="2795146" y="3139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94" name="tx94"/>
            <p:cNvSpPr/>
            <p:nvPr/>
          </p:nvSpPr>
          <p:spPr>
            <a:xfrm>
              <a:off x="4209241" y="359390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95" name="tx95"/>
            <p:cNvSpPr/>
            <p:nvPr/>
          </p:nvSpPr>
          <p:spPr>
            <a:xfrm>
              <a:off x="4239386" y="29644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6" name="tx96"/>
            <p:cNvSpPr/>
            <p:nvPr/>
          </p:nvSpPr>
          <p:spPr>
            <a:xfrm>
              <a:off x="5653481" y="359563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97" name="tx97"/>
            <p:cNvSpPr/>
            <p:nvPr/>
          </p:nvSpPr>
          <p:spPr>
            <a:xfrm>
              <a:off x="5683626" y="29080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98" name="tx98"/>
            <p:cNvSpPr/>
            <p:nvPr/>
          </p:nvSpPr>
          <p:spPr>
            <a:xfrm>
              <a:off x="6808873" y="354185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99" name="tx99"/>
            <p:cNvSpPr/>
            <p:nvPr/>
          </p:nvSpPr>
          <p:spPr>
            <a:xfrm>
              <a:off x="6839018" y="28341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00" name="tx100"/>
            <p:cNvSpPr/>
            <p:nvPr/>
          </p:nvSpPr>
          <p:spPr>
            <a:xfrm>
              <a:off x="7097721" y="35474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101" name="tx101"/>
            <p:cNvSpPr/>
            <p:nvPr/>
          </p:nvSpPr>
          <p:spPr>
            <a:xfrm>
              <a:off x="7173070" y="283555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2" name="tx102"/>
            <p:cNvSpPr/>
            <p:nvPr/>
          </p:nvSpPr>
          <p:spPr>
            <a:xfrm>
              <a:off x="7386569" y="35409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03" name="tx103"/>
            <p:cNvSpPr/>
            <p:nvPr/>
          </p:nvSpPr>
          <p:spPr>
            <a:xfrm>
              <a:off x="7416714" y="281637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04" name="tx104"/>
            <p:cNvSpPr/>
            <p:nvPr/>
          </p:nvSpPr>
          <p:spPr>
            <a:xfrm>
              <a:off x="7675417" y="35344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05" name="tx105"/>
            <p:cNvSpPr/>
            <p:nvPr/>
          </p:nvSpPr>
          <p:spPr>
            <a:xfrm>
              <a:off x="7705562" y="279715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6" name="tx106"/>
            <p:cNvSpPr/>
            <p:nvPr/>
          </p:nvSpPr>
          <p:spPr>
            <a:xfrm>
              <a:off x="7964265" y="351924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107" name="tx107"/>
            <p:cNvSpPr/>
            <p:nvPr/>
          </p:nvSpPr>
          <p:spPr>
            <a:xfrm>
              <a:off x="7994410" y="276791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8" name="tx108"/>
            <p:cNvSpPr/>
            <p:nvPr/>
          </p:nvSpPr>
          <p:spPr>
            <a:xfrm>
              <a:off x="1320761" y="29133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09" name="tx109"/>
            <p:cNvSpPr/>
            <p:nvPr/>
          </p:nvSpPr>
          <p:spPr>
            <a:xfrm>
              <a:off x="2765001" y="27796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15.1</a:t>
              </a:r>
            </a:p>
          </p:txBody>
        </p:sp>
        <p:sp>
          <p:nvSpPr>
            <p:cNvPr id="110" name="tx110"/>
            <p:cNvSpPr/>
            <p:nvPr/>
          </p:nvSpPr>
          <p:spPr>
            <a:xfrm>
              <a:off x="4209241" y="263136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17.1</a:t>
              </a:r>
            </a:p>
          </p:txBody>
        </p:sp>
        <p:sp>
          <p:nvSpPr>
            <p:cNvPr id="111" name="tx111"/>
            <p:cNvSpPr/>
            <p:nvPr/>
          </p:nvSpPr>
          <p:spPr>
            <a:xfrm>
              <a:off x="5653481" y="25138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a:t>
              </a:r>
            </a:p>
          </p:txBody>
        </p:sp>
        <p:sp>
          <p:nvSpPr>
            <p:cNvPr id="112" name="tx112"/>
            <p:cNvSpPr/>
            <p:nvPr/>
          </p:nvSpPr>
          <p:spPr>
            <a:xfrm>
              <a:off x="6808873" y="247082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13" name="tx113"/>
            <p:cNvSpPr/>
            <p:nvPr/>
          </p:nvSpPr>
          <p:spPr>
            <a:xfrm>
              <a:off x="7097721" y="24599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a:t>
              </a:r>
            </a:p>
          </p:txBody>
        </p:sp>
        <p:sp>
          <p:nvSpPr>
            <p:cNvPr id="114" name="tx114"/>
            <p:cNvSpPr/>
            <p:nvPr/>
          </p:nvSpPr>
          <p:spPr>
            <a:xfrm>
              <a:off x="7386569" y="24346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a:t>
              </a:r>
            </a:p>
          </p:txBody>
        </p:sp>
        <p:sp>
          <p:nvSpPr>
            <p:cNvPr id="115" name="tx115"/>
            <p:cNvSpPr/>
            <p:nvPr/>
          </p:nvSpPr>
          <p:spPr>
            <a:xfrm>
              <a:off x="7675417" y="24117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20.1</a:t>
              </a:r>
            </a:p>
          </p:txBody>
        </p:sp>
        <p:sp>
          <p:nvSpPr>
            <p:cNvPr id="116" name="tx116"/>
            <p:cNvSpPr/>
            <p:nvPr/>
          </p:nvSpPr>
          <p:spPr>
            <a:xfrm>
              <a:off x="7964265" y="23836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20.5</a:t>
              </a:r>
            </a:p>
          </p:txBody>
        </p:sp>
        <p:sp>
          <p:nvSpPr>
            <p:cNvPr id="117" name="tx117"/>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8" name="tx118"/>
            <p:cNvSpPr/>
            <p:nvPr/>
          </p:nvSpPr>
          <p:spPr>
            <a:xfrm>
              <a:off x="616710" y="3256530"/>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19" name="tx119"/>
            <p:cNvSpPr/>
            <p:nvPr/>
          </p:nvSpPr>
          <p:spPr>
            <a:xfrm>
              <a:off x="616710" y="2521984"/>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20" name="tx120"/>
            <p:cNvSpPr/>
            <p:nvPr/>
          </p:nvSpPr>
          <p:spPr>
            <a:xfrm>
              <a:off x="616710" y="1787370"/>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21" name="tx121"/>
            <p:cNvSpPr/>
            <p:nvPr/>
          </p:nvSpPr>
          <p:spPr>
            <a:xfrm>
              <a:off x="616710" y="105289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22" name="tx122"/>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8" name="tx128"/>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9" name="tx129"/>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30" name="tx130"/>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1" name="tx131"/>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2" name="tx132"/>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3" name="tx133"/>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4" name="tx134"/>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5" name="tx135"/>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6" name="tx136"/>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7" name="tx137"/>
            <p:cNvSpPr/>
            <p:nvPr/>
          </p:nvSpPr>
          <p:spPr>
            <a:xfrm rot="5400000">
              <a:off x="8326001" y="2399836"/>
              <a:ext cx="128874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138" name="pl138"/>
            <p:cNvSpPr/>
            <p:nvPr/>
          </p:nvSpPr>
          <p:spPr>
            <a:xfrm>
              <a:off x="2892766"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9" name="tx139"/>
            <p:cNvSpPr/>
            <p:nvPr/>
          </p:nvSpPr>
          <p:spPr>
            <a:xfrm>
              <a:off x="3159865" y="500421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0" name="rc140"/>
            <p:cNvSpPr/>
            <p:nvPr/>
          </p:nvSpPr>
          <p:spPr>
            <a:xfrm>
              <a:off x="4448859" y="4984592"/>
              <a:ext cx="201456" cy="201456"/>
            </a:xfrm>
            <a:prstGeom prst="rect">
              <a:avLst/>
            </a:prstGeom>
            <a:solidFill>
              <a:srgbClr val="E2231A">
                <a:alpha val="100000"/>
              </a:srgbClr>
            </a:solidFill>
          </p:spPr>
          <p:txBody>
            <a:bodyPr/>
            <a:lstStyle/>
            <a:p/>
          </p:txBody>
        </p:sp>
        <p:sp>
          <p:nvSpPr>
            <p:cNvPr id="141" name="rc141"/>
            <p:cNvSpPr/>
            <p:nvPr/>
          </p:nvSpPr>
          <p:spPr>
            <a:xfrm>
              <a:off x="5653947" y="4984592"/>
              <a:ext cx="201456" cy="201456"/>
            </a:xfrm>
            <a:prstGeom prst="rect">
              <a:avLst/>
            </a:prstGeom>
            <a:solidFill>
              <a:srgbClr val="80BD41">
                <a:alpha val="100000"/>
              </a:srgbClr>
            </a:solidFill>
          </p:spPr>
          <p:txBody>
            <a:bodyPr/>
            <a:lstStyle/>
            <a:p/>
          </p:txBody>
        </p:sp>
        <p:sp>
          <p:nvSpPr>
            <p:cNvPr id="142" name="tx142"/>
            <p:cNvSpPr/>
            <p:nvPr/>
          </p:nvSpPr>
          <p:spPr>
            <a:xfrm>
              <a:off x="4728904"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3" name="tx143"/>
            <p:cNvSpPr/>
            <p:nvPr/>
          </p:nvSpPr>
          <p:spPr>
            <a:xfrm>
              <a:off x="5933992"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4" name="tx144"/>
            <p:cNvSpPr/>
            <p:nvPr/>
          </p:nvSpPr>
          <p:spPr>
            <a:xfrm>
              <a:off x="951100" y="467611"/>
              <a:ext cx="75107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 WCAR, 2000-2023</a:t>
              </a:r>
            </a:p>
          </p:txBody>
        </p:sp>
        <p:sp>
          <p:nvSpPr>
            <p:cNvPr id="145" name="pl145"/>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6" name="pl146"/>
            <p:cNvSpPr/>
            <p:nvPr/>
          </p:nvSpPr>
          <p:spPr>
            <a:xfrm>
              <a:off x="2099751"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706706"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31366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92061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52757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903228"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51018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117138"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72409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823753"/>
              <a:ext cx="4033189" cy="242738"/>
            </a:xfrm>
            <a:prstGeom prst="rect">
              <a:avLst/>
            </a:prstGeom>
            <a:solidFill>
              <a:srgbClr val="80BD41">
                <a:alpha val="100000"/>
              </a:srgbClr>
            </a:solidFill>
          </p:spPr>
          <p:txBody>
            <a:bodyPr/>
            <a:lstStyle/>
            <a:p/>
          </p:txBody>
        </p:sp>
        <p:sp>
          <p:nvSpPr>
            <p:cNvPr id="159" name="rc159"/>
            <p:cNvSpPr/>
            <p:nvPr/>
          </p:nvSpPr>
          <p:spPr>
            <a:xfrm>
              <a:off x="5329463" y="5823753"/>
              <a:ext cx="2160035" cy="242738"/>
            </a:xfrm>
            <a:prstGeom prst="rect">
              <a:avLst/>
            </a:prstGeom>
            <a:solidFill>
              <a:srgbClr val="E2231A">
                <a:alpha val="100000"/>
              </a:srgbClr>
            </a:solidFill>
          </p:spPr>
          <p:txBody>
            <a:bodyPr/>
            <a:lstStyle/>
            <a:p/>
          </p:txBody>
        </p:sp>
        <p:sp>
          <p:nvSpPr>
            <p:cNvPr id="160" name="rc160"/>
            <p:cNvSpPr/>
            <p:nvPr/>
          </p:nvSpPr>
          <p:spPr>
            <a:xfrm>
              <a:off x="1296273" y="5435371"/>
              <a:ext cx="4230531" cy="242738"/>
            </a:xfrm>
            <a:prstGeom prst="rect">
              <a:avLst/>
            </a:prstGeom>
            <a:solidFill>
              <a:srgbClr val="80BD41">
                <a:alpha val="100000"/>
              </a:srgbClr>
            </a:solidFill>
          </p:spPr>
          <p:txBody>
            <a:bodyPr/>
            <a:lstStyle/>
            <a:p/>
          </p:txBody>
        </p:sp>
        <p:sp>
          <p:nvSpPr>
            <p:cNvPr id="161" name="rc161"/>
            <p:cNvSpPr/>
            <p:nvPr/>
          </p:nvSpPr>
          <p:spPr>
            <a:xfrm>
              <a:off x="5526805" y="5435371"/>
              <a:ext cx="2344198" cy="242738"/>
            </a:xfrm>
            <a:prstGeom prst="rect">
              <a:avLst/>
            </a:prstGeom>
            <a:solidFill>
              <a:srgbClr val="E2231A">
                <a:alpha val="100000"/>
              </a:srgbClr>
            </a:solidFill>
          </p:spPr>
          <p:txBody>
            <a:bodyPr/>
            <a:lstStyle/>
            <a:p/>
          </p:txBody>
        </p:sp>
        <p:sp>
          <p:nvSpPr>
            <p:cNvPr id="162" name="tx162"/>
            <p:cNvSpPr/>
            <p:nvPr/>
          </p:nvSpPr>
          <p:spPr>
            <a:xfrm>
              <a:off x="3176429" y="5892820"/>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12.5</a:t>
              </a:r>
            </a:p>
          </p:txBody>
        </p:sp>
        <p:sp>
          <p:nvSpPr>
            <p:cNvPr id="163" name="tx163"/>
            <p:cNvSpPr/>
            <p:nvPr/>
          </p:nvSpPr>
          <p:spPr>
            <a:xfrm>
              <a:off x="6312029"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6.7</a:t>
              </a:r>
            </a:p>
          </p:txBody>
        </p:sp>
        <p:sp>
          <p:nvSpPr>
            <p:cNvPr id="164" name="tx164"/>
            <p:cNvSpPr/>
            <p:nvPr/>
          </p:nvSpPr>
          <p:spPr>
            <a:xfrm>
              <a:off x="3275101" y="5504370"/>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13.2</a:t>
              </a:r>
            </a:p>
          </p:txBody>
        </p:sp>
        <p:sp>
          <p:nvSpPr>
            <p:cNvPr id="165" name="tx165"/>
            <p:cNvSpPr/>
            <p:nvPr/>
          </p:nvSpPr>
          <p:spPr>
            <a:xfrm>
              <a:off x="6601453" y="5504370"/>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7.3</a:t>
              </a:r>
            </a:p>
          </p:txBody>
        </p:sp>
        <p:sp>
          <p:nvSpPr>
            <p:cNvPr id="166" name="tx166"/>
            <p:cNvSpPr/>
            <p:nvPr/>
          </p:nvSpPr>
          <p:spPr>
            <a:xfrm>
              <a:off x="7658501" y="5891132"/>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19.3</a:t>
              </a:r>
            </a:p>
          </p:txBody>
        </p:sp>
        <p:sp>
          <p:nvSpPr>
            <p:cNvPr id="167" name="tx167"/>
            <p:cNvSpPr/>
            <p:nvPr/>
          </p:nvSpPr>
          <p:spPr>
            <a:xfrm>
              <a:off x="8059082" y="5502821"/>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20.5</a:t>
              </a:r>
            </a:p>
          </p:txBody>
        </p:sp>
        <p:sp>
          <p:nvSpPr>
            <p:cNvPr id="168" name="tx168"/>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0" name="tx170"/>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71" name="tx171"/>
            <p:cNvSpPr/>
            <p:nvPr/>
          </p:nvSpPr>
          <p:spPr>
            <a:xfrm>
              <a:off x="2786789"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72" name="tx172"/>
            <p:cNvSpPr/>
            <p:nvPr/>
          </p:nvSpPr>
          <p:spPr>
            <a:xfrm>
              <a:off x="435489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73" name="tx173"/>
            <p:cNvSpPr/>
            <p:nvPr/>
          </p:nvSpPr>
          <p:spPr>
            <a:xfrm>
              <a:off x="5961851"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74" name="tx174"/>
            <p:cNvSpPr/>
            <p:nvPr/>
          </p:nvSpPr>
          <p:spPr>
            <a:xfrm>
              <a:off x="756880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75" name="tx175"/>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6" name="tx17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MCV1 coverage in 2023 (64%) was relatively constant within 1% compared to 2019 (65%).
The number of children vaccinated with MCV1 increased 5% from 12.5m in 2019 to 13.2m in 2023.
The number of surviving infants increased approximately 6% from 19.3m in 2019 to 20.5m in 2023.
In 2023, 600,000 more children were vaccinated than in 2019.
In 2023, there were 1.2m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26122" y="3213917"/>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5" name="pl5"/>
            <p:cNvSpPr/>
            <p:nvPr/>
          </p:nvSpPr>
          <p:spPr>
            <a:xfrm>
              <a:off x="726122" y="2482198"/>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6" name="pl6"/>
            <p:cNvSpPr/>
            <p:nvPr/>
          </p:nvSpPr>
          <p:spPr>
            <a:xfrm>
              <a:off x="726122" y="1750479"/>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7" name="pl7"/>
            <p:cNvSpPr/>
            <p:nvPr/>
          </p:nvSpPr>
          <p:spPr>
            <a:xfrm>
              <a:off x="726122" y="1018760"/>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8" name="pl8"/>
            <p:cNvSpPr/>
            <p:nvPr/>
          </p:nvSpPr>
          <p:spPr>
            <a:xfrm>
              <a:off x="726122" y="3579777"/>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9" name="pl9"/>
            <p:cNvSpPr/>
            <p:nvPr/>
          </p:nvSpPr>
          <p:spPr>
            <a:xfrm>
              <a:off x="726122" y="2848058"/>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10" name="pl10"/>
            <p:cNvSpPr/>
            <p:nvPr/>
          </p:nvSpPr>
          <p:spPr>
            <a:xfrm>
              <a:off x="726122" y="2116339"/>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11" name="pl11"/>
            <p:cNvSpPr/>
            <p:nvPr/>
          </p:nvSpPr>
          <p:spPr>
            <a:xfrm>
              <a:off x="726122" y="1384619"/>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12" name="pl12"/>
            <p:cNvSpPr/>
            <p:nvPr/>
          </p:nvSpPr>
          <p:spPr>
            <a:xfrm>
              <a:off x="933104"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278075"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23046"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68016"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12987"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657957"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02928"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47899"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92869"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840"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82810"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727781"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072752"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417722"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762693"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107663"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452634"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797605"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142575"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487546"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832516"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8177487"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8522458"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8867428" y="660217"/>
              <a:ext cx="0" cy="3058586"/>
            </a:xfrm>
            <a:custGeom>
              <a:avLst/>
              <a:pathLst>
                <a:path w="0" h="3058586">
                  <a:moveTo>
                    <a:pt x="0" y="3058586"/>
                  </a:moveTo>
                  <a:lnTo>
                    <a:pt x="0" y="0"/>
                  </a:lnTo>
                  <a:lnTo>
                    <a:pt x="0" y="0"/>
                  </a:lnTo>
                </a:path>
              </a:pathLst>
            </a:custGeom>
            <a:ln w="13550" cap="flat">
              <a:solidFill>
                <a:srgbClr val="EBEBEB">
                  <a:alpha val="100000"/>
                </a:srgbClr>
              </a:solidFill>
              <a:prstDash val="solid"/>
              <a:round/>
            </a:ln>
          </p:spPr>
          <p:txBody>
            <a:bodyPr/>
            <a:lstStyle/>
            <a:p/>
          </p:txBody>
        </p:sp>
        <p:sp>
          <p:nvSpPr>
            <p:cNvPr id="36" name="rc36"/>
            <p:cNvSpPr/>
            <p:nvPr/>
          </p:nvSpPr>
          <p:spPr>
            <a:xfrm>
              <a:off x="777868" y="2379758"/>
              <a:ext cx="310473" cy="1200019"/>
            </a:xfrm>
            <a:prstGeom prst="rect">
              <a:avLst/>
            </a:prstGeom>
            <a:solidFill>
              <a:srgbClr val="80BD41">
                <a:alpha val="100000"/>
              </a:srgbClr>
            </a:solidFill>
          </p:spPr>
          <p:txBody>
            <a:bodyPr/>
            <a:lstStyle/>
            <a:p/>
          </p:txBody>
        </p:sp>
        <p:sp>
          <p:nvSpPr>
            <p:cNvPr id="37" name="rc37"/>
            <p:cNvSpPr/>
            <p:nvPr/>
          </p:nvSpPr>
          <p:spPr>
            <a:xfrm>
              <a:off x="1122838" y="2204145"/>
              <a:ext cx="310473" cy="1375632"/>
            </a:xfrm>
            <a:prstGeom prst="rect">
              <a:avLst/>
            </a:prstGeom>
            <a:solidFill>
              <a:srgbClr val="80BD41">
                <a:alpha val="100000"/>
              </a:srgbClr>
            </a:solidFill>
          </p:spPr>
          <p:txBody>
            <a:bodyPr/>
            <a:lstStyle/>
            <a:p/>
          </p:txBody>
        </p:sp>
        <p:sp>
          <p:nvSpPr>
            <p:cNvPr id="38" name="rc38"/>
            <p:cNvSpPr/>
            <p:nvPr/>
          </p:nvSpPr>
          <p:spPr>
            <a:xfrm>
              <a:off x="1812779" y="2057801"/>
              <a:ext cx="310473" cy="1521975"/>
            </a:xfrm>
            <a:prstGeom prst="rect">
              <a:avLst/>
            </a:prstGeom>
            <a:solidFill>
              <a:srgbClr val="80BD41">
                <a:alpha val="100000"/>
              </a:srgbClr>
            </a:solidFill>
          </p:spPr>
          <p:txBody>
            <a:bodyPr/>
            <a:lstStyle/>
            <a:p/>
          </p:txBody>
        </p:sp>
        <p:sp>
          <p:nvSpPr>
            <p:cNvPr id="39" name="rc39"/>
            <p:cNvSpPr/>
            <p:nvPr/>
          </p:nvSpPr>
          <p:spPr>
            <a:xfrm>
              <a:off x="1467809" y="2057801"/>
              <a:ext cx="310473" cy="1521975"/>
            </a:xfrm>
            <a:prstGeom prst="rect">
              <a:avLst/>
            </a:prstGeom>
            <a:solidFill>
              <a:srgbClr val="80BD41">
                <a:alpha val="100000"/>
              </a:srgbClr>
            </a:solidFill>
          </p:spPr>
          <p:txBody>
            <a:bodyPr/>
            <a:lstStyle/>
            <a:p/>
          </p:txBody>
        </p:sp>
        <p:sp>
          <p:nvSpPr>
            <p:cNvPr id="40" name="rc40"/>
            <p:cNvSpPr/>
            <p:nvPr/>
          </p:nvSpPr>
          <p:spPr>
            <a:xfrm>
              <a:off x="2157750" y="1823651"/>
              <a:ext cx="310473" cy="1756126"/>
            </a:xfrm>
            <a:prstGeom prst="rect">
              <a:avLst/>
            </a:prstGeom>
            <a:solidFill>
              <a:srgbClr val="80BD41">
                <a:alpha val="100000"/>
              </a:srgbClr>
            </a:solidFill>
          </p:spPr>
          <p:txBody>
            <a:bodyPr/>
            <a:lstStyle/>
            <a:p/>
          </p:txBody>
        </p:sp>
        <p:sp>
          <p:nvSpPr>
            <p:cNvPr id="41" name="rc41"/>
            <p:cNvSpPr/>
            <p:nvPr/>
          </p:nvSpPr>
          <p:spPr>
            <a:xfrm>
              <a:off x="2502721" y="1794382"/>
              <a:ext cx="310473" cy="1785394"/>
            </a:xfrm>
            <a:prstGeom prst="rect">
              <a:avLst/>
            </a:prstGeom>
            <a:solidFill>
              <a:srgbClr val="80BD41">
                <a:alpha val="100000"/>
              </a:srgbClr>
            </a:solidFill>
          </p:spPr>
          <p:txBody>
            <a:bodyPr/>
            <a:lstStyle/>
            <a:p/>
          </p:txBody>
        </p:sp>
        <p:sp>
          <p:nvSpPr>
            <p:cNvPr id="42" name="rc42"/>
            <p:cNvSpPr/>
            <p:nvPr/>
          </p:nvSpPr>
          <p:spPr>
            <a:xfrm>
              <a:off x="2847691" y="1735845"/>
              <a:ext cx="310473" cy="1843932"/>
            </a:xfrm>
            <a:prstGeom prst="rect">
              <a:avLst/>
            </a:prstGeom>
            <a:solidFill>
              <a:srgbClr val="80BD41">
                <a:alpha val="100000"/>
              </a:srgbClr>
            </a:solidFill>
          </p:spPr>
          <p:txBody>
            <a:bodyPr/>
            <a:lstStyle/>
            <a:p/>
          </p:txBody>
        </p:sp>
        <p:sp>
          <p:nvSpPr>
            <p:cNvPr id="43" name="rc43"/>
            <p:cNvSpPr/>
            <p:nvPr/>
          </p:nvSpPr>
          <p:spPr>
            <a:xfrm>
              <a:off x="3192662" y="1677307"/>
              <a:ext cx="310473" cy="1902469"/>
            </a:xfrm>
            <a:prstGeom prst="rect">
              <a:avLst/>
            </a:prstGeom>
            <a:solidFill>
              <a:srgbClr val="80BD41">
                <a:alpha val="100000"/>
              </a:srgbClr>
            </a:solidFill>
          </p:spPr>
          <p:txBody>
            <a:bodyPr/>
            <a:lstStyle/>
            <a:p/>
          </p:txBody>
        </p:sp>
        <p:sp>
          <p:nvSpPr>
            <p:cNvPr id="44" name="rc44"/>
            <p:cNvSpPr/>
            <p:nvPr/>
          </p:nvSpPr>
          <p:spPr>
            <a:xfrm>
              <a:off x="3537632" y="1648038"/>
              <a:ext cx="310473" cy="1931738"/>
            </a:xfrm>
            <a:prstGeom prst="rect">
              <a:avLst/>
            </a:prstGeom>
            <a:solidFill>
              <a:srgbClr val="80BD41">
                <a:alpha val="100000"/>
              </a:srgbClr>
            </a:solidFill>
          </p:spPr>
          <p:txBody>
            <a:bodyPr/>
            <a:lstStyle/>
            <a:p/>
          </p:txBody>
        </p:sp>
        <p:sp>
          <p:nvSpPr>
            <p:cNvPr id="45" name="rc45"/>
            <p:cNvSpPr/>
            <p:nvPr/>
          </p:nvSpPr>
          <p:spPr>
            <a:xfrm>
              <a:off x="3882603" y="1530963"/>
              <a:ext cx="310473" cy="2048813"/>
            </a:xfrm>
            <a:prstGeom prst="rect">
              <a:avLst/>
            </a:prstGeom>
            <a:solidFill>
              <a:srgbClr val="80BD41">
                <a:alpha val="100000"/>
              </a:srgbClr>
            </a:solidFill>
          </p:spPr>
          <p:txBody>
            <a:bodyPr/>
            <a:lstStyle/>
            <a:p/>
          </p:txBody>
        </p:sp>
        <p:sp>
          <p:nvSpPr>
            <p:cNvPr id="46" name="rc46"/>
            <p:cNvSpPr/>
            <p:nvPr/>
          </p:nvSpPr>
          <p:spPr>
            <a:xfrm>
              <a:off x="4227574" y="1501695"/>
              <a:ext cx="310473" cy="2078082"/>
            </a:xfrm>
            <a:prstGeom prst="rect">
              <a:avLst/>
            </a:prstGeom>
            <a:solidFill>
              <a:srgbClr val="80BD41">
                <a:alpha val="100000"/>
              </a:srgbClr>
            </a:solidFill>
          </p:spPr>
          <p:txBody>
            <a:bodyPr/>
            <a:lstStyle/>
            <a:p/>
          </p:txBody>
        </p:sp>
        <p:sp>
          <p:nvSpPr>
            <p:cNvPr id="47" name="rc47"/>
            <p:cNvSpPr/>
            <p:nvPr/>
          </p:nvSpPr>
          <p:spPr>
            <a:xfrm>
              <a:off x="4917515" y="1472426"/>
              <a:ext cx="310473" cy="2107351"/>
            </a:xfrm>
            <a:prstGeom prst="rect">
              <a:avLst/>
            </a:prstGeom>
            <a:solidFill>
              <a:srgbClr val="80BD41">
                <a:alpha val="100000"/>
              </a:srgbClr>
            </a:solidFill>
          </p:spPr>
          <p:txBody>
            <a:bodyPr/>
            <a:lstStyle/>
            <a:p/>
          </p:txBody>
        </p:sp>
        <p:sp>
          <p:nvSpPr>
            <p:cNvPr id="48" name="rc48"/>
            <p:cNvSpPr/>
            <p:nvPr/>
          </p:nvSpPr>
          <p:spPr>
            <a:xfrm>
              <a:off x="4572544" y="1472426"/>
              <a:ext cx="310473" cy="2107351"/>
            </a:xfrm>
            <a:prstGeom prst="rect">
              <a:avLst/>
            </a:prstGeom>
            <a:solidFill>
              <a:srgbClr val="80BD41">
                <a:alpha val="100000"/>
              </a:srgbClr>
            </a:solidFill>
          </p:spPr>
          <p:txBody>
            <a:bodyPr/>
            <a:lstStyle/>
            <a:p/>
          </p:txBody>
        </p:sp>
        <p:sp>
          <p:nvSpPr>
            <p:cNvPr id="49" name="rc49"/>
            <p:cNvSpPr/>
            <p:nvPr/>
          </p:nvSpPr>
          <p:spPr>
            <a:xfrm>
              <a:off x="5262485" y="1443157"/>
              <a:ext cx="310473" cy="2136620"/>
            </a:xfrm>
            <a:prstGeom prst="rect">
              <a:avLst/>
            </a:prstGeom>
            <a:solidFill>
              <a:srgbClr val="80BD41">
                <a:alpha val="100000"/>
              </a:srgbClr>
            </a:solidFill>
          </p:spPr>
          <p:txBody>
            <a:bodyPr/>
            <a:lstStyle/>
            <a:p/>
          </p:txBody>
        </p:sp>
        <p:sp>
          <p:nvSpPr>
            <p:cNvPr id="50" name="rc50"/>
            <p:cNvSpPr/>
            <p:nvPr/>
          </p:nvSpPr>
          <p:spPr>
            <a:xfrm>
              <a:off x="5607456" y="1355351"/>
              <a:ext cx="310473" cy="2224426"/>
            </a:xfrm>
            <a:prstGeom prst="rect">
              <a:avLst/>
            </a:prstGeom>
            <a:solidFill>
              <a:srgbClr val="80BD41">
                <a:alpha val="100000"/>
              </a:srgbClr>
            </a:solidFill>
          </p:spPr>
          <p:txBody>
            <a:bodyPr/>
            <a:lstStyle/>
            <a:p/>
          </p:txBody>
        </p:sp>
        <p:sp>
          <p:nvSpPr>
            <p:cNvPr id="51" name="rc51"/>
            <p:cNvSpPr/>
            <p:nvPr/>
          </p:nvSpPr>
          <p:spPr>
            <a:xfrm>
              <a:off x="6297397" y="1238276"/>
              <a:ext cx="310473" cy="2341501"/>
            </a:xfrm>
            <a:prstGeom prst="rect">
              <a:avLst/>
            </a:prstGeom>
            <a:solidFill>
              <a:srgbClr val="80BD41">
                <a:alpha val="100000"/>
              </a:srgbClr>
            </a:solidFill>
          </p:spPr>
          <p:txBody>
            <a:bodyPr/>
            <a:lstStyle/>
            <a:p/>
          </p:txBody>
        </p:sp>
        <p:sp>
          <p:nvSpPr>
            <p:cNvPr id="52" name="rc52"/>
            <p:cNvSpPr/>
            <p:nvPr/>
          </p:nvSpPr>
          <p:spPr>
            <a:xfrm>
              <a:off x="5952427" y="1238276"/>
              <a:ext cx="310473" cy="2341501"/>
            </a:xfrm>
            <a:prstGeom prst="rect">
              <a:avLst/>
            </a:prstGeom>
            <a:solidFill>
              <a:srgbClr val="80BD41">
                <a:alpha val="100000"/>
              </a:srgbClr>
            </a:solidFill>
          </p:spPr>
          <p:txBody>
            <a:bodyPr/>
            <a:lstStyle/>
            <a:p/>
          </p:txBody>
        </p:sp>
        <p:sp>
          <p:nvSpPr>
            <p:cNvPr id="53" name="rc53"/>
            <p:cNvSpPr/>
            <p:nvPr/>
          </p:nvSpPr>
          <p:spPr>
            <a:xfrm>
              <a:off x="6642368" y="1179738"/>
              <a:ext cx="310473" cy="2400039"/>
            </a:xfrm>
            <a:prstGeom prst="rect">
              <a:avLst/>
            </a:prstGeom>
            <a:solidFill>
              <a:srgbClr val="80BD41">
                <a:alpha val="100000"/>
              </a:srgbClr>
            </a:solidFill>
          </p:spPr>
          <p:txBody>
            <a:bodyPr/>
            <a:lstStyle/>
            <a:p/>
          </p:txBody>
        </p:sp>
        <p:sp>
          <p:nvSpPr>
            <p:cNvPr id="54" name="rc54"/>
            <p:cNvSpPr/>
            <p:nvPr/>
          </p:nvSpPr>
          <p:spPr>
            <a:xfrm>
              <a:off x="6987338" y="1062663"/>
              <a:ext cx="310473" cy="2517114"/>
            </a:xfrm>
            <a:prstGeom prst="rect">
              <a:avLst/>
            </a:prstGeom>
            <a:solidFill>
              <a:srgbClr val="80BD41">
                <a:alpha val="100000"/>
              </a:srgbClr>
            </a:solidFill>
          </p:spPr>
          <p:txBody>
            <a:bodyPr/>
            <a:lstStyle/>
            <a:p/>
          </p:txBody>
        </p:sp>
        <p:sp>
          <p:nvSpPr>
            <p:cNvPr id="55" name="rc55"/>
            <p:cNvSpPr/>
            <p:nvPr/>
          </p:nvSpPr>
          <p:spPr>
            <a:xfrm>
              <a:off x="7332309" y="945588"/>
              <a:ext cx="310473" cy="2634189"/>
            </a:xfrm>
            <a:prstGeom prst="rect">
              <a:avLst/>
            </a:prstGeom>
            <a:solidFill>
              <a:srgbClr val="80BD41">
                <a:alpha val="100000"/>
              </a:srgbClr>
            </a:solidFill>
          </p:spPr>
          <p:txBody>
            <a:bodyPr/>
            <a:lstStyle/>
            <a:p/>
          </p:txBody>
        </p:sp>
        <p:sp>
          <p:nvSpPr>
            <p:cNvPr id="56" name="rc56"/>
            <p:cNvSpPr/>
            <p:nvPr/>
          </p:nvSpPr>
          <p:spPr>
            <a:xfrm>
              <a:off x="7677280" y="945588"/>
              <a:ext cx="310473" cy="2634189"/>
            </a:xfrm>
            <a:prstGeom prst="rect">
              <a:avLst/>
            </a:prstGeom>
            <a:solidFill>
              <a:srgbClr val="80BD41">
                <a:alpha val="100000"/>
              </a:srgbClr>
            </a:solidFill>
          </p:spPr>
          <p:txBody>
            <a:bodyPr/>
            <a:lstStyle/>
            <a:p/>
          </p:txBody>
        </p:sp>
        <p:sp>
          <p:nvSpPr>
            <p:cNvPr id="57" name="rc57"/>
            <p:cNvSpPr/>
            <p:nvPr/>
          </p:nvSpPr>
          <p:spPr>
            <a:xfrm>
              <a:off x="8022250" y="887050"/>
              <a:ext cx="310473" cy="2692726"/>
            </a:xfrm>
            <a:prstGeom prst="rect">
              <a:avLst/>
            </a:prstGeom>
            <a:solidFill>
              <a:srgbClr val="80BD41">
                <a:alpha val="100000"/>
              </a:srgbClr>
            </a:solidFill>
          </p:spPr>
          <p:txBody>
            <a:bodyPr/>
            <a:lstStyle/>
            <a:p/>
          </p:txBody>
        </p:sp>
        <p:sp>
          <p:nvSpPr>
            <p:cNvPr id="58" name="rc58"/>
            <p:cNvSpPr/>
            <p:nvPr/>
          </p:nvSpPr>
          <p:spPr>
            <a:xfrm>
              <a:off x="8367221" y="828513"/>
              <a:ext cx="310473" cy="2751264"/>
            </a:xfrm>
            <a:prstGeom prst="rect">
              <a:avLst/>
            </a:prstGeom>
            <a:solidFill>
              <a:srgbClr val="80BD41">
                <a:alpha val="100000"/>
              </a:srgbClr>
            </a:solidFill>
          </p:spPr>
          <p:txBody>
            <a:bodyPr/>
            <a:lstStyle/>
            <a:p/>
          </p:txBody>
        </p:sp>
        <p:sp>
          <p:nvSpPr>
            <p:cNvPr id="59" name="rc59"/>
            <p:cNvSpPr/>
            <p:nvPr/>
          </p:nvSpPr>
          <p:spPr>
            <a:xfrm>
              <a:off x="8712191" y="799244"/>
              <a:ext cx="310473" cy="2780533"/>
            </a:xfrm>
            <a:prstGeom prst="rect">
              <a:avLst/>
            </a:prstGeom>
            <a:solidFill>
              <a:srgbClr val="80BD41">
                <a:alpha val="100000"/>
              </a:srgbClr>
            </a:solidFill>
          </p:spPr>
          <p:txBody>
            <a:bodyPr/>
            <a:lstStyle/>
            <a:p/>
          </p:txBody>
        </p:sp>
        <p:sp>
          <p:nvSpPr>
            <p:cNvPr id="60" name="rc60"/>
            <p:cNvSpPr/>
            <p:nvPr/>
          </p:nvSpPr>
          <p:spPr>
            <a:xfrm>
              <a:off x="777868" y="2379758"/>
              <a:ext cx="310473" cy="1200019"/>
            </a:xfrm>
            <a:prstGeom prst="rect">
              <a:avLst/>
            </a:prstGeom>
            <a:solidFill>
              <a:srgbClr val="80BD41">
                <a:alpha val="100000"/>
              </a:srgbClr>
            </a:solidFill>
          </p:spPr>
          <p:txBody>
            <a:bodyPr/>
            <a:lstStyle/>
            <a:p/>
          </p:txBody>
        </p:sp>
        <p:sp>
          <p:nvSpPr>
            <p:cNvPr id="61" name="rc61"/>
            <p:cNvSpPr/>
            <p:nvPr/>
          </p:nvSpPr>
          <p:spPr>
            <a:xfrm>
              <a:off x="1122838" y="2204145"/>
              <a:ext cx="310473" cy="1375632"/>
            </a:xfrm>
            <a:prstGeom prst="rect">
              <a:avLst/>
            </a:prstGeom>
            <a:solidFill>
              <a:srgbClr val="80BD41">
                <a:alpha val="100000"/>
              </a:srgbClr>
            </a:solidFill>
          </p:spPr>
          <p:txBody>
            <a:bodyPr/>
            <a:lstStyle/>
            <a:p/>
          </p:txBody>
        </p:sp>
        <p:sp>
          <p:nvSpPr>
            <p:cNvPr id="62" name="rc62"/>
            <p:cNvSpPr/>
            <p:nvPr/>
          </p:nvSpPr>
          <p:spPr>
            <a:xfrm>
              <a:off x="1812779" y="2057801"/>
              <a:ext cx="310473" cy="1521975"/>
            </a:xfrm>
            <a:prstGeom prst="rect">
              <a:avLst/>
            </a:prstGeom>
            <a:solidFill>
              <a:srgbClr val="80BD41">
                <a:alpha val="100000"/>
              </a:srgbClr>
            </a:solidFill>
          </p:spPr>
          <p:txBody>
            <a:bodyPr/>
            <a:lstStyle/>
            <a:p/>
          </p:txBody>
        </p:sp>
        <p:sp>
          <p:nvSpPr>
            <p:cNvPr id="63" name="rc63"/>
            <p:cNvSpPr/>
            <p:nvPr/>
          </p:nvSpPr>
          <p:spPr>
            <a:xfrm>
              <a:off x="1467809" y="2057801"/>
              <a:ext cx="310473" cy="1521975"/>
            </a:xfrm>
            <a:prstGeom prst="rect">
              <a:avLst/>
            </a:prstGeom>
            <a:solidFill>
              <a:srgbClr val="80BD41">
                <a:alpha val="100000"/>
              </a:srgbClr>
            </a:solidFill>
          </p:spPr>
          <p:txBody>
            <a:bodyPr/>
            <a:lstStyle/>
            <a:p/>
          </p:txBody>
        </p:sp>
        <p:sp>
          <p:nvSpPr>
            <p:cNvPr id="64" name="rc64"/>
            <p:cNvSpPr/>
            <p:nvPr/>
          </p:nvSpPr>
          <p:spPr>
            <a:xfrm>
              <a:off x="2157750" y="1823651"/>
              <a:ext cx="310473" cy="1756126"/>
            </a:xfrm>
            <a:prstGeom prst="rect">
              <a:avLst/>
            </a:prstGeom>
            <a:solidFill>
              <a:srgbClr val="80BD41">
                <a:alpha val="100000"/>
              </a:srgbClr>
            </a:solidFill>
          </p:spPr>
          <p:txBody>
            <a:bodyPr/>
            <a:lstStyle/>
            <a:p/>
          </p:txBody>
        </p:sp>
        <p:sp>
          <p:nvSpPr>
            <p:cNvPr id="65" name="rc65"/>
            <p:cNvSpPr/>
            <p:nvPr/>
          </p:nvSpPr>
          <p:spPr>
            <a:xfrm>
              <a:off x="2502721" y="1794382"/>
              <a:ext cx="310473" cy="1785394"/>
            </a:xfrm>
            <a:prstGeom prst="rect">
              <a:avLst/>
            </a:prstGeom>
            <a:solidFill>
              <a:srgbClr val="80BD41">
                <a:alpha val="100000"/>
              </a:srgbClr>
            </a:solidFill>
          </p:spPr>
          <p:txBody>
            <a:bodyPr/>
            <a:lstStyle/>
            <a:p/>
          </p:txBody>
        </p:sp>
        <p:sp>
          <p:nvSpPr>
            <p:cNvPr id="66" name="rc66"/>
            <p:cNvSpPr/>
            <p:nvPr/>
          </p:nvSpPr>
          <p:spPr>
            <a:xfrm>
              <a:off x="2847691" y="1735845"/>
              <a:ext cx="310473" cy="1843932"/>
            </a:xfrm>
            <a:prstGeom prst="rect">
              <a:avLst/>
            </a:prstGeom>
            <a:solidFill>
              <a:srgbClr val="80BD41">
                <a:alpha val="100000"/>
              </a:srgbClr>
            </a:solidFill>
          </p:spPr>
          <p:txBody>
            <a:bodyPr/>
            <a:lstStyle/>
            <a:p/>
          </p:txBody>
        </p:sp>
        <p:sp>
          <p:nvSpPr>
            <p:cNvPr id="67" name="rc67"/>
            <p:cNvSpPr/>
            <p:nvPr/>
          </p:nvSpPr>
          <p:spPr>
            <a:xfrm>
              <a:off x="3192662" y="1677307"/>
              <a:ext cx="310473" cy="1902469"/>
            </a:xfrm>
            <a:prstGeom prst="rect">
              <a:avLst/>
            </a:prstGeom>
            <a:solidFill>
              <a:srgbClr val="80BD41">
                <a:alpha val="100000"/>
              </a:srgbClr>
            </a:solidFill>
          </p:spPr>
          <p:txBody>
            <a:bodyPr/>
            <a:lstStyle/>
            <a:p/>
          </p:txBody>
        </p:sp>
        <p:sp>
          <p:nvSpPr>
            <p:cNvPr id="68" name="rc68"/>
            <p:cNvSpPr/>
            <p:nvPr/>
          </p:nvSpPr>
          <p:spPr>
            <a:xfrm>
              <a:off x="3537632" y="1648038"/>
              <a:ext cx="310473" cy="1931738"/>
            </a:xfrm>
            <a:prstGeom prst="rect">
              <a:avLst/>
            </a:prstGeom>
            <a:solidFill>
              <a:srgbClr val="80BD41">
                <a:alpha val="100000"/>
              </a:srgbClr>
            </a:solidFill>
          </p:spPr>
          <p:txBody>
            <a:bodyPr/>
            <a:lstStyle/>
            <a:p/>
          </p:txBody>
        </p:sp>
        <p:sp>
          <p:nvSpPr>
            <p:cNvPr id="69" name="rc69"/>
            <p:cNvSpPr/>
            <p:nvPr/>
          </p:nvSpPr>
          <p:spPr>
            <a:xfrm>
              <a:off x="3882603" y="1530963"/>
              <a:ext cx="310473" cy="2048813"/>
            </a:xfrm>
            <a:prstGeom prst="rect">
              <a:avLst/>
            </a:prstGeom>
            <a:solidFill>
              <a:srgbClr val="80BD41">
                <a:alpha val="100000"/>
              </a:srgbClr>
            </a:solidFill>
          </p:spPr>
          <p:txBody>
            <a:bodyPr/>
            <a:lstStyle/>
            <a:p/>
          </p:txBody>
        </p:sp>
        <p:sp>
          <p:nvSpPr>
            <p:cNvPr id="70" name="rc70"/>
            <p:cNvSpPr/>
            <p:nvPr/>
          </p:nvSpPr>
          <p:spPr>
            <a:xfrm>
              <a:off x="4227574" y="1501695"/>
              <a:ext cx="310473" cy="2078082"/>
            </a:xfrm>
            <a:prstGeom prst="rect">
              <a:avLst/>
            </a:prstGeom>
            <a:solidFill>
              <a:srgbClr val="80BD41">
                <a:alpha val="100000"/>
              </a:srgbClr>
            </a:solidFill>
          </p:spPr>
          <p:txBody>
            <a:bodyPr/>
            <a:lstStyle/>
            <a:p/>
          </p:txBody>
        </p:sp>
        <p:sp>
          <p:nvSpPr>
            <p:cNvPr id="71" name="rc71"/>
            <p:cNvSpPr/>
            <p:nvPr/>
          </p:nvSpPr>
          <p:spPr>
            <a:xfrm>
              <a:off x="4917515" y="1472426"/>
              <a:ext cx="310473" cy="2107351"/>
            </a:xfrm>
            <a:prstGeom prst="rect">
              <a:avLst/>
            </a:prstGeom>
            <a:solidFill>
              <a:srgbClr val="80BD41">
                <a:alpha val="100000"/>
              </a:srgbClr>
            </a:solidFill>
          </p:spPr>
          <p:txBody>
            <a:bodyPr/>
            <a:lstStyle/>
            <a:p/>
          </p:txBody>
        </p:sp>
        <p:sp>
          <p:nvSpPr>
            <p:cNvPr id="72" name="rc72"/>
            <p:cNvSpPr/>
            <p:nvPr/>
          </p:nvSpPr>
          <p:spPr>
            <a:xfrm>
              <a:off x="4572544" y="1472426"/>
              <a:ext cx="310473" cy="2107351"/>
            </a:xfrm>
            <a:prstGeom prst="rect">
              <a:avLst/>
            </a:prstGeom>
            <a:solidFill>
              <a:srgbClr val="80BD41">
                <a:alpha val="100000"/>
              </a:srgbClr>
            </a:solidFill>
          </p:spPr>
          <p:txBody>
            <a:bodyPr/>
            <a:lstStyle/>
            <a:p/>
          </p:txBody>
        </p:sp>
        <p:sp>
          <p:nvSpPr>
            <p:cNvPr id="73" name="rc73"/>
            <p:cNvSpPr/>
            <p:nvPr/>
          </p:nvSpPr>
          <p:spPr>
            <a:xfrm>
              <a:off x="5262485" y="1443157"/>
              <a:ext cx="310473" cy="2136620"/>
            </a:xfrm>
            <a:prstGeom prst="rect">
              <a:avLst/>
            </a:prstGeom>
            <a:solidFill>
              <a:srgbClr val="80BD41">
                <a:alpha val="100000"/>
              </a:srgbClr>
            </a:solidFill>
          </p:spPr>
          <p:txBody>
            <a:bodyPr/>
            <a:lstStyle/>
            <a:p/>
          </p:txBody>
        </p:sp>
        <p:sp>
          <p:nvSpPr>
            <p:cNvPr id="74" name="rc74"/>
            <p:cNvSpPr/>
            <p:nvPr/>
          </p:nvSpPr>
          <p:spPr>
            <a:xfrm>
              <a:off x="5607456" y="1355351"/>
              <a:ext cx="310473" cy="2224426"/>
            </a:xfrm>
            <a:prstGeom prst="rect">
              <a:avLst/>
            </a:prstGeom>
            <a:solidFill>
              <a:srgbClr val="80BD41">
                <a:alpha val="100000"/>
              </a:srgbClr>
            </a:solidFill>
          </p:spPr>
          <p:txBody>
            <a:bodyPr/>
            <a:lstStyle/>
            <a:p/>
          </p:txBody>
        </p:sp>
        <p:sp>
          <p:nvSpPr>
            <p:cNvPr id="75" name="rc75"/>
            <p:cNvSpPr/>
            <p:nvPr/>
          </p:nvSpPr>
          <p:spPr>
            <a:xfrm>
              <a:off x="6297397" y="1238276"/>
              <a:ext cx="310473" cy="2341501"/>
            </a:xfrm>
            <a:prstGeom prst="rect">
              <a:avLst/>
            </a:prstGeom>
            <a:solidFill>
              <a:srgbClr val="80BD41">
                <a:alpha val="100000"/>
              </a:srgbClr>
            </a:solidFill>
          </p:spPr>
          <p:txBody>
            <a:bodyPr/>
            <a:lstStyle/>
            <a:p/>
          </p:txBody>
        </p:sp>
        <p:sp>
          <p:nvSpPr>
            <p:cNvPr id="76" name="rc76"/>
            <p:cNvSpPr/>
            <p:nvPr/>
          </p:nvSpPr>
          <p:spPr>
            <a:xfrm>
              <a:off x="5952427" y="1238276"/>
              <a:ext cx="310473" cy="2341501"/>
            </a:xfrm>
            <a:prstGeom prst="rect">
              <a:avLst/>
            </a:prstGeom>
            <a:solidFill>
              <a:srgbClr val="80BD41">
                <a:alpha val="100000"/>
              </a:srgbClr>
            </a:solidFill>
          </p:spPr>
          <p:txBody>
            <a:bodyPr/>
            <a:lstStyle/>
            <a:p/>
          </p:txBody>
        </p:sp>
        <p:sp>
          <p:nvSpPr>
            <p:cNvPr id="77" name="rc77"/>
            <p:cNvSpPr/>
            <p:nvPr/>
          </p:nvSpPr>
          <p:spPr>
            <a:xfrm>
              <a:off x="6642368" y="1179738"/>
              <a:ext cx="310473" cy="2400039"/>
            </a:xfrm>
            <a:prstGeom prst="rect">
              <a:avLst/>
            </a:prstGeom>
            <a:solidFill>
              <a:srgbClr val="80BD41">
                <a:alpha val="100000"/>
              </a:srgbClr>
            </a:solidFill>
          </p:spPr>
          <p:txBody>
            <a:bodyPr/>
            <a:lstStyle/>
            <a:p/>
          </p:txBody>
        </p:sp>
        <p:sp>
          <p:nvSpPr>
            <p:cNvPr id="78" name="rc78"/>
            <p:cNvSpPr/>
            <p:nvPr/>
          </p:nvSpPr>
          <p:spPr>
            <a:xfrm>
              <a:off x="6987338" y="1062663"/>
              <a:ext cx="310473" cy="2517114"/>
            </a:xfrm>
            <a:prstGeom prst="rect">
              <a:avLst/>
            </a:prstGeom>
            <a:solidFill>
              <a:srgbClr val="80BD41">
                <a:alpha val="100000"/>
              </a:srgbClr>
            </a:solidFill>
          </p:spPr>
          <p:txBody>
            <a:bodyPr/>
            <a:lstStyle/>
            <a:p/>
          </p:txBody>
        </p:sp>
        <p:sp>
          <p:nvSpPr>
            <p:cNvPr id="79" name="rc79"/>
            <p:cNvSpPr/>
            <p:nvPr/>
          </p:nvSpPr>
          <p:spPr>
            <a:xfrm>
              <a:off x="7332309" y="945588"/>
              <a:ext cx="310473" cy="2634189"/>
            </a:xfrm>
            <a:prstGeom prst="rect">
              <a:avLst/>
            </a:prstGeom>
            <a:solidFill>
              <a:srgbClr val="80BD41">
                <a:alpha val="100000"/>
              </a:srgbClr>
            </a:solidFill>
          </p:spPr>
          <p:txBody>
            <a:bodyPr/>
            <a:lstStyle/>
            <a:p/>
          </p:txBody>
        </p:sp>
        <p:sp>
          <p:nvSpPr>
            <p:cNvPr id="80" name="rc80"/>
            <p:cNvSpPr/>
            <p:nvPr/>
          </p:nvSpPr>
          <p:spPr>
            <a:xfrm>
              <a:off x="7677280" y="945588"/>
              <a:ext cx="310473" cy="2634189"/>
            </a:xfrm>
            <a:prstGeom prst="rect">
              <a:avLst/>
            </a:prstGeom>
            <a:solidFill>
              <a:srgbClr val="80BD41">
                <a:alpha val="100000"/>
              </a:srgbClr>
            </a:solidFill>
          </p:spPr>
          <p:txBody>
            <a:bodyPr/>
            <a:lstStyle/>
            <a:p/>
          </p:txBody>
        </p:sp>
        <p:sp>
          <p:nvSpPr>
            <p:cNvPr id="81" name="rc81"/>
            <p:cNvSpPr/>
            <p:nvPr/>
          </p:nvSpPr>
          <p:spPr>
            <a:xfrm>
              <a:off x="8022250" y="887050"/>
              <a:ext cx="310473" cy="2692726"/>
            </a:xfrm>
            <a:prstGeom prst="rect">
              <a:avLst/>
            </a:prstGeom>
            <a:solidFill>
              <a:srgbClr val="80BD41">
                <a:alpha val="100000"/>
              </a:srgbClr>
            </a:solidFill>
          </p:spPr>
          <p:txBody>
            <a:bodyPr/>
            <a:lstStyle/>
            <a:p/>
          </p:txBody>
        </p:sp>
        <p:sp>
          <p:nvSpPr>
            <p:cNvPr id="82" name="rc82"/>
            <p:cNvSpPr/>
            <p:nvPr/>
          </p:nvSpPr>
          <p:spPr>
            <a:xfrm>
              <a:off x="8367221" y="828513"/>
              <a:ext cx="310473" cy="2751264"/>
            </a:xfrm>
            <a:prstGeom prst="rect">
              <a:avLst/>
            </a:prstGeom>
            <a:solidFill>
              <a:srgbClr val="80BD41">
                <a:alpha val="100000"/>
              </a:srgbClr>
            </a:solidFill>
          </p:spPr>
          <p:txBody>
            <a:bodyPr/>
            <a:lstStyle/>
            <a:p/>
          </p:txBody>
        </p:sp>
        <p:sp>
          <p:nvSpPr>
            <p:cNvPr id="83" name="rc83"/>
            <p:cNvSpPr/>
            <p:nvPr/>
          </p:nvSpPr>
          <p:spPr>
            <a:xfrm>
              <a:off x="8712191" y="799244"/>
              <a:ext cx="310473" cy="2780533"/>
            </a:xfrm>
            <a:prstGeom prst="rect">
              <a:avLst/>
            </a:prstGeom>
            <a:solidFill>
              <a:srgbClr val="80BD41">
                <a:alpha val="100000"/>
              </a:srgbClr>
            </a:solidFill>
          </p:spPr>
          <p:txBody>
            <a:bodyPr/>
            <a:lstStyle/>
            <a:p/>
          </p:txBody>
        </p:sp>
        <p:sp>
          <p:nvSpPr>
            <p:cNvPr id="84" name="pg84"/>
            <p:cNvSpPr/>
            <p:nvPr/>
          </p:nvSpPr>
          <p:spPr>
            <a:xfrm>
              <a:off x="1083397" y="3574833"/>
              <a:ext cx="4943" cy="4943"/>
            </a:xfrm>
            <a:custGeom>
              <a:avLst/>
              <a:pathLst>
                <a:path w="4943" h="4943">
                  <a:moveTo>
                    <a:pt x="4943" y="0"/>
                  </a:moveTo>
                  <a:lnTo>
                    <a:pt x="4943" y="4943"/>
                  </a:lnTo>
                  <a:lnTo>
                    <a:pt x="0" y="4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996888" y="3488323"/>
              <a:ext cx="91453" cy="91453"/>
            </a:xfrm>
            <a:custGeom>
              <a:avLst/>
              <a:pathLst>
                <a:path w="91453" h="91453">
                  <a:moveTo>
                    <a:pt x="91453" y="0"/>
                  </a:moveTo>
                  <a:lnTo>
                    <a:pt x="91453" y="8650"/>
                  </a:lnTo>
                  <a:lnTo>
                    <a:pt x="8650" y="91453"/>
                  </a:lnTo>
                  <a:lnTo>
                    <a:pt x="0" y="91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910378" y="3401814"/>
              <a:ext cx="177963" cy="177963"/>
            </a:xfrm>
            <a:custGeom>
              <a:avLst/>
              <a:pathLst>
                <a:path w="177963" h="177963">
                  <a:moveTo>
                    <a:pt x="177963" y="0"/>
                  </a:moveTo>
                  <a:lnTo>
                    <a:pt x="177963" y="8650"/>
                  </a:lnTo>
                  <a:lnTo>
                    <a:pt x="8650" y="177963"/>
                  </a:lnTo>
                  <a:lnTo>
                    <a:pt x="0" y="1779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823868" y="3315304"/>
              <a:ext cx="264473" cy="264473"/>
            </a:xfrm>
            <a:custGeom>
              <a:avLst/>
              <a:pathLst>
                <a:path w="264473" h="264473">
                  <a:moveTo>
                    <a:pt x="264473" y="0"/>
                  </a:moveTo>
                  <a:lnTo>
                    <a:pt x="264473" y="8650"/>
                  </a:lnTo>
                  <a:lnTo>
                    <a:pt x="8650" y="264473"/>
                  </a:lnTo>
                  <a:lnTo>
                    <a:pt x="0" y="264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777868" y="322879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777868" y="314228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777868" y="305577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777868" y="296926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777868" y="288275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777868" y="279624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777868" y="270973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777868" y="262322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777868" y="253671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777868" y="245020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777868" y="2379758"/>
              <a:ext cx="303061" cy="303061"/>
            </a:xfrm>
            <a:custGeom>
              <a:avLst/>
              <a:pathLst>
                <a:path w="303061" h="303061">
                  <a:moveTo>
                    <a:pt x="294410" y="0"/>
                  </a:moveTo>
                  <a:lnTo>
                    <a:pt x="303061" y="0"/>
                  </a:lnTo>
                  <a:lnTo>
                    <a:pt x="0" y="303061"/>
                  </a:lnTo>
                  <a:lnTo>
                    <a:pt x="0" y="2944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777868" y="2379758"/>
              <a:ext cx="216552" cy="216552"/>
            </a:xfrm>
            <a:custGeom>
              <a:avLst/>
              <a:pathLst>
                <a:path w="216552" h="216552">
                  <a:moveTo>
                    <a:pt x="207901" y="0"/>
                  </a:moveTo>
                  <a:lnTo>
                    <a:pt x="216552" y="0"/>
                  </a:lnTo>
                  <a:lnTo>
                    <a:pt x="0" y="216552"/>
                  </a:lnTo>
                  <a:lnTo>
                    <a:pt x="0" y="207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777868" y="2379758"/>
              <a:ext cx="130042" cy="130042"/>
            </a:xfrm>
            <a:custGeom>
              <a:avLst/>
              <a:pathLst>
                <a:path w="130042" h="130042">
                  <a:moveTo>
                    <a:pt x="121391" y="0"/>
                  </a:moveTo>
                  <a:lnTo>
                    <a:pt x="130042" y="0"/>
                  </a:lnTo>
                  <a:lnTo>
                    <a:pt x="0" y="130042"/>
                  </a:lnTo>
                  <a:lnTo>
                    <a:pt x="0" y="1213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777868" y="2379758"/>
              <a:ext cx="43532" cy="43532"/>
            </a:xfrm>
            <a:custGeom>
              <a:avLst/>
              <a:pathLst>
                <a:path w="43532" h="43532">
                  <a:moveTo>
                    <a:pt x="34881" y="0"/>
                  </a:moveTo>
                  <a:lnTo>
                    <a:pt x="43532" y="0"/>
                  </a:lnTo>
                  <a:lnTo>
                    <a:pt x="0" y="43532"/>
                  </a:lnTo>
                  <a:lnTo>
                    <a:pt x="0" y="3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29437" y="3575902"/>
              <a:ext cx="3874" cy="3874"/>
            </a:xfrm>
            <a:custGeom>
              <a:avLst/>
              <a:pathLst>
                <a:path w="3874" h="3874">
                  <a:moveTo>
                    <a:pt x="3874" y="0"/>
                  </a:moveTo>
                  <a:lnTo>
                    <a:pt x="3874" y="3874"/>
                  </a:lnTo>
                  <a:lnTo>
                    <a:pt x="0" y="3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42927" y="3489392"/>
              <a:ext cx="90384" cy="90384"/>
            </a:xfrm>
            <a:custGeom>
              <a:avLst/>
              <a:pathLst>
                <a:path w="90384" h="90384">
                  <a:moveTo>
                    <a:pt x="90384" y="0"/>
                  </a:moveTo>
                  <a:lnTo>
                    <a:pt x="90384" y="8650"/>
                  </a:lnTo>
                  <a:lnTo>
                    <a:pt x="8650" y="90384"/>
                  </a:lnTo>
                  <a:lnTo>
                    <a:pt x="0" y="9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6417" y="3402883"/>
              <a:ext cx="176894" cy="176894"/>
            </a:xfrm>
            <a:custGeom>
              <a:avLst/>
              <a:pathLst>
                <a:path w="176894" h="176894">
                  <a:moveTo>
                    <a:pt x="176894" y="0"/>
                  </a:moveTo>
                  <a:lnTo>
                    <a:pt x="176894" y="8650"/>
                  </a:lnTo>
                  <a:lnTo>
                    <a:pt x="8650" y="176894"/>
                  </a:lnTo>
                  <a:lnTo>
                    <a:pt x="0" y="176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69907" y="3316373"/>
              <a:ext cx="263404" cy="263404"/>
            </a:xfrm>
            <a:custGeom>
              <a:avLst/>
              <a:pathLst>
                <a:path w="263404" h="263404">
                  <a:moveTo>
                    <a:pt x="263404" y="0"/>
                  </a:moveTo>
                  <a:lnTo>
                    <a:pt x="263404" y="8650"/>
                  </a:lnTo>
                  <a:lnTo>
                    <a:pt x="8650" y="263404"/>
                  </a:lnTo>
                  <a:lnTo>
                    <a:pt x="0" y="2634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22838" y="322986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22838" y="314335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22838" y="305684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22838" y="297033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22838" y="288382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22838" y="279731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22838" y="271080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22838" y="262429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22838" y="253778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22838" y="245127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22838" y="236476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22838" y="227825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22838" y="2204145"/>
              <a:ext cx="306723" cy="306723"/>
            </a:xfrm>
            <a:custGeom>
              <a:avLst/>
              <a:pathLst>
                <a:path w="306723" h="306723">
                  <a:moveTo>
                    <a:pt x="298072" y="0"/>
                  </a:moveTo>
                  <a:lnTo>
                    <a:pt x="306723" y="0"/>
                  </a:lnTo>
                  <a:lnTo>
                    <a:pt x="0" y="306723"/>
                  </a:lnTo>
                  <a:lnTo>
                    <a:pt x="0" y="298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122838" y="2204145"/>
              <a:ext cx="220213" cy="220213"/>
            </a:xfrm>
            <a:custGeom>
              <a:avLst/>
              <a:pathLst>
                <a:path w="220213" h="220213">
                  <a:moveTo>
                    <a:pt x="211562" y="0"/>
                  </a:moveTo>
                  <a:lnTo>
                    <a:pt x="220213" y="0"/>
                  </a:lnTo>
                  <a:lnTo>
                    <a:pt x="0" y="220213"/>
                  </a:lnTo>
                  <a:lnTo>
                    <a:pt x="0" y="211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122838" y="2204145"/>
              <a:ext cx="133703" cy="133703"/>
            </a:xfrm>
            <a:custGeom>
              <a:avLst/>
              <a:pathLst>
                <a:path w="133703" h="133703">
                  <a:moveTo>
                    <a:pt x="125052" y="0"/>
                  </a:moveTo>
                  <a:lnTo>
                    <a:pt x="133703" y="0"/>
                  </a:lnTo>
                  <a:lnTo>
                    <a:pt x="0" y="133703"/>
                  </a:lnTo>
                  <a:lnTo>
                    <a:pt x="0" y="125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122838" y="2204145"/>
              <a:ext cx="47194" cy="47194"/>
            </a:xfrm>
            <a:custGeom>
              <a:avLst/>
              <a:pathLst>
                <a:path w="47194" h="47194">
                  <a:moveTo>
                    <a:pt x="38543" y="0"/>
                  </a:moveTo>
                  <a:lnTo>
                    <a:pt x="47194" y="0"/>
                  </a:lnTo>
                  <a:lnTo>
                    <a:pt x="0" y="47194"/>
                  </a:lnTo>
                  <a:lnTo>
                    <a:pt x="0" y="3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121516" y="3578040"/>
              <a:ext cx="1736" cy="1736"/>
            </a:xfrm>
            <a:custGeom>
              <a:avLst/>
              <a:pathLst>
                <a:path w="1736" h="1736">
                  <a:moveTo>
                    <a:pt x="1736" y="0"/>
                  </a:moveTo>
                  <a:lnTo>
                    <a:pt x="1736" y="1736"/>
                  </a:lnTo>
                  <a:lnTo>
                    <a:pt x="0" y="17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5006" y="3491530"/>
              <a:ext cx="88246" cy="88246"/>
            </a:xfrm>
            <a:custGeom>
              <a:avLst/>
              <a:pathLst>
                <a:path w="88246" h="88246">
                  <a:moveTo>
                    <a:pt x="88246" y="0"/>
                  </a:moveTo>
                  <a:lnTo>
                    <a:pt x="88246" y="8650"/>
                  </a:lnTo>
                  <a:lnTo>
                    <a:pt x="8650" y="88246"/>
                  </a:lnTo>
                  <a:lnTo>
                    <a:pt x="0" y="882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948496" y="3405020"/>
              <a:ext cx="174756" cy="174756"/>
            </a:xfrm>
            <a:custGeom>
              <a:avLst/>
              <a:pathLst>
                <a:path w="174756" h="174756">
                  <a:moveTo>
                    <a:pt x="174756" y="0"/>
                  </a:moveTo>
                  <a:lnTo>
                    <a:pt x="174756" y="8650"/>
                  </a:lnTo>
                  <a:lnTo>
                    <a:pt x="8650" y="174756"/>
                  </a:lnTo>
                  <a:lnTo>
                    <a:pt x="0" y="174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1986" y="3318511"/>
              <a:ext cx="261266" cy="261266"/>
            </a:xfrm>
            <a:custGeom>
              <a:avLst/>
              <a:pathLst>
                <a:path w="261266" h="261266">
                  <a:moveTo>
                    <a:pt x="261266" y="0"/>
                  </a:moveTo>
                  <a:lnTo>
                    <a:pt x="261266" y="8650"/>
                  </a:lnTo>
                  <a:lnTo>
                    <a:pt x="8650" y="261266"/>
                  </a:lnTo>
                  <a:lnTo>
                    <a:pt x="0" y="261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12779" y="323200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12779" y="314549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12779" y="305898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12779" y="297247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12779" y="288596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12779" y="279945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12779" y="271294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12779" y="262643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12779" y="253992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12779" y="245341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12779" y="236690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12779" y="228039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12779" y="219388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12779" y="210737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12779" y="2057801"/>
              <a:ext cx="282185" cy="282185"/>
            </a:xfrm>
            <a:custGeom>
              <a:avLst/>
              <a:pathLst>
                <a:path w="282185" h="282185">
                  <a:moveTo>
                    <a:pt x="273534" y="0"/>
                  </a:moveTo>
                  <a:lnTo>
                    <a:pt x="282185" y="0"/>
                  </a:lnTo>
                  <a:lnTo>
                    <a:pt x="0" y="282185"/>
                  </a:lnTo>
                  <a:lnTo>
                    <a:pt x="0" y="273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12779" y="2057801"/>
              <a:ext cx="195675" cy="195675"/>
            </a:xfrm>
            <a:custGeom>
              <a:avLst/>
              <a:pathLst>
                <a:path w="195675" h="195675">
                  <a:moveTo>
                    <a:pt x="187024" y="0"/>
                  </a:moveTo>
                  <a:lnTo>
                    <a:pt x="195675" y="0"/>
                  </a:lnTo>
                  <a:lnTo>
                    <a:pt x="0" y="195675"/>
                  </a:lnTo>
                  <a:lnTo>
                    <a:pt x="0" y="1870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12779" y="2057801"/>
              <a:ext cx="109165" cy="109165"/>
            </a:xfrm>
            <a:custGeom>
              <a:avLst/>
              <a:pathLst>
                <a:path w="109165" h="109165">
                  <a:moveTo>
                    <a:pt x="100514" y="0"/>
                  </a:moveTo>
                  <a:lnTo>
                    <a:pt x="109165" y="0"/>
                  </a:lnTo>
                  <a:lnTo>
                    <a:pt x="0" y="109165"/>
                  </a:lnTo>
                  <a:lnTo>
                    <a:pt x="0" y="1005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12779" y="2057801"/>
              <a:ext cx="22656" cy="22656"/>
            </a:xfrm>
            <a:custGeom>
              <a:avLst/>
              <a:pathLst>
                <a:path w="22656" h="22656">
                  <a:moveTo>
                    <a:pt x="14005" y="0"/>
                  </a:moveTo>
                  <a:lnTo>
                    <a:pt x="22656" y="0"/>
                  </a:lnTo>
                  <a:lnTo>
                    <a:pt x="0" y="22656"/>
                  </a:lnTo>
                  <a:lnTo>
                    <a:pt x="0" y="14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75477" y="3576971"/>
              <a:ext cx="2805" cy="2805"/>
            </a:xfrm>
            <a:custGeom>
              <a:avLst/>
              <a:pathLst>
                <a:path w="2805" h="2805">
                  <a:moveTo>
                    <a:pt x="2805" y="0"/>
                  </a:moveTo>
                  <a:lnTo>
                    <a:pt x="2805" y="2805"/>
                  </a:lnTo>
                  <a:lnTo>
                    <a:pt x="0" y="28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88967" y="3490461"/>
              <a:ext cx="89315" cy="89315"/>
            </a:xfrm>
            <a:custGeom>
              <a:avLst/>
              <a:pathLst>
                <a:path w="89315" h="89315">
                  <a:moveTo>
                    <a:pt x="89315" y="0"/>
                  </a:moveTo>
                  <a:lnTo>
                    <a:pt x="89315" y="8650"/>
                  </a:lnTo>
                  <a:lnTo>
                    <a:pt x="8650" y="89315"/>
                  </a:lnTo>
                  <a:lnTo>
                    <a:pt x="0" y="893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02457" y="3403952"/>
              <a:ext cx="175825" cy="175825"/>
            </a:xfrm>
            <a:custGeom>
              <a:avLst/>
              <a:pathLst>
                <a:path w="175825" h="175825">
                  <a:moveTo>
                    <a:pt x="175825" y="0"/>
                  </a:moveTo>
                  <a:lnTo>
                    <a:pt x="175825" y="8650"/>
                  </a:lnTo>
                  <a:lnTo>
                    <a:pt x="8650" y="175825"/>
                  </a:lnTo>
                  <a:lnTo>
                    <a:pt x="0" y="1758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515947" y="3317442"/>
              <a:ext cx="262335" cy="262335"/>
            </a:xfrm>
            <a:custGeom>
              <a:avLst/>
              <a:pathLst>
                <a:path w="262335" h="262335">
                  <a:moveTo>
                    <a:pt x="262335" y="0"/>
                  </a:moveTo>
                  <a:lnTo>
                    <a:pt x="262335" y="8650"/>
                  </a:lnTo>
                  <a:lnTo>
                    <a:pt x="8650" y="262335"/>
                  </a:lnTo>
                  <a:lnTo>
                    <a:pt x="0" y="262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467809" y="323093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467809" y="314442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467809" y="305791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467809" y="297140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467809" y="288489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467809" y="279838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467809" y="271187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1467809" y="262536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1467809" y="253885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1467809" y="245234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1467809" y="236583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1467809" y="227932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1467809" y="219281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1467809" y="210630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1467809" y="2057801"/>
              <a:ext cx="281116" cy="281116"/>
            </a:xfrm>
            <a:custGeom>
              <a:avLst/>
              <a:pathLst>
                <a:path w="281116" h="281116">
                  <a:moveTo>
                    <a:pt x="272465" y="0"/>
                  </a:moveTo>
                  <a:lnTo>
                    <a:pt x="281116" y="0"/>
                  </a:lnTo>
                  <a:lnTo>
                    <a:pt x="0" y="281116"/>
                  </a:lnTo>
                  <a:lnTo>
                    <a:pt x="0" y="272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1467809" y="2057801"/>
              <a:ext cx="194606" cy="194606"/>
            </a:xfrm>
            <a:custGeom>
              <a:avLst/>
              <a:pathLst>
                <a:path w="194606" h="194606">
                  <a:moveTo>
                    <a:pt x="185955" y="0"/>
                  </a:moveTo>
                  <a:lnTo>
                    <a:pt x="194606" y="0"/>
                  </a:lnTo>
                  <a:lnTo>
                    <a:pt x="0" y="194606"/>
                  </a:lnTo>
                  <a:lnTo>
                    <a:pt x="0" y="185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1467809" y="2057801"/>
              <a:ext cx="108096" cy="108096"/>
            </a:xfrm>
            <a:custGeom>
              <a:avLst/>
              <a:pathLst>
                <a:path w="108096" h="108096">
                  <a:moveTo>
                    <a:pt x="99445" y="0"/>
                  </a:moveTo>
                  <a:lnTo>
                    <a:pt x="108096" y="0"/>
                  </a:lnTo>
                  <a:lnTo>
                    <a:pt x="0" y="108096"/>
                  </a:lnTo>
                  <a:lnTo>
                    <a:pt x="0" y="99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1467809" y="2057801"/>
              <a:ext cx="21587" cy="21587"/>
            </a:xfrm>
            <a:custGeom>
              <a:avLst/>
              <a:pathLst>
                <a:path w="21587" h="21587">
                  <a:moveTo>
                    <a:pt x="12936" y="0"/>
                  </a:moveTo>
                  <a:lnTo>
                    <a:pt x="21587" y="0"/>
                  </a:lnTo>
                  <a:lnTo>
                    <a:pt x="0" y="21587"/>
                  </a:lnTo>
                  <a:lnTo>
                    <a:pt x="0" y="12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67556" y="3579109"/>
              <a:ext cx="667" cy="667"/>
            </a:xfrm>
            <a:custGeom>
              <a:avLst/>
              <a:pathLst>
                <a:path w="667" h="667">
                  <a:moveTo>
                    <a:pt x="667" y="0"/>
                  </a:moveTo>
                  <a:lnTo>
                    <a:pt x="667" y="667"/>
                  </a:lnTo>
                  <a:lnTo>
                    <a:pt x="0" y="6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1046" y="3492599"/>
              <a:ext cx="87177" cy="87177"/>
            </a:xfrm>
            <a:custGeom>
              <a:avLst/>
              <a:pathLst>
                <a:path w="87177" h="87177">
                  <a:moveTo>
                    <a:pt x="87177" y="0"/>
                  </a:moveTo>
                  <a:lnTo>
                    <a:pt x="87177" y="8650"/>
                  </a:lnTo>
                  <a:lnTo>
                    <a:pt x="8650" y="87177"/>
                  </a:lnTo>
                  <a:lnTo>
                    <a:pt x="0" y="87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94536" y="3406089"/>
              <a:ext cx="173687" cy="173687"/>
            </a:xfrm>
            <a:custGeom>
              <a:avLst/>
              <a:pathLst>
                <a:path w="173687" h="173687">
                  <a:moveTo>
                    <a:pt x="173687" y="0"/>
                  </a:moveTo>
                  <a:lnTo>
                    <a:pt x="173687" y="8650"/>
                  </a:lnTo>
                  <a:lnTo>
                    <a:pt x="8650" y="173687"/>
                  </a:lnTo>
                  <a:lnTo>
                    <a:pt x="0" y="1736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08026" y="3319580"/>
              <a:ext cx="260197" cy="260197"/>
            </a:xfrm>
            <a:custGeom>
              <a:avLst/>
              <a:pathLst>
                <a:path w="260197" h="260197">
                  <a:moveTo>
                    <a:pt x="260197" y="0"/>
                  </a:moveTo>
                  <a:lnTo>
                    <a:pt x="260197" y="8650"/>
                  </a:lnTo>
                  <a:lnTo>
                    <a:pt x="8650" y="260197"/>
                  </a:lnTo>
                  <a:lnTo>
                    <a:pt x="0" y="260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57750" y="323307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57750" y="314656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57750" y="306005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57750" y="297354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57750" y="288703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57750" y="280052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57750" y="271401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57750" y="262750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57750" y="254099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57750" y="245448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57750" y="236797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157750" y="228146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157750" y="219495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157750" y="210844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157750" y="202193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157750" y="193542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157750" y="184891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157750" y="1823651"/>
              <a:ext cx="257875" cy="257875"/>
            </a:xfrm>
            <a:custGeom>
              <a:avLst/>
              <a:pathLst>
                <a:path w="257875" h="257875">
                  <a:moveTo>
                    <a:pt x="249224" y="0"/>
                  </a:moveTo>
                  <a:lnTo>
                    <a:pt x="257875" y="0"/>
                  </a:lnTo>
                  <a:lnTo>
                    <a:pt x="0" y="257875"/>
                  </a:lnTo>
                  <a:lnTo>
                    <a:pt x="0" y="2492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157750" y="1823651"/>
              <a:ext cx="171365" cy="171365"/>
            </a:xfrm>
            <a:custGeom>
              <a:avLst/>
              <a:pathLst>
                <a:path w="171365" h="171365">
                  <a:moveTo>
                    <a:pt x="162714" y="0"/>
                  </a:moveTo>
                  <a:lnTo>
                    <a:pt x="171365" y="0"/>
                  </a:lnTo>
                  <a:lnTo>
                    <a:pt x="0" y="171365"/>
                  </a:lnTo>
                  <a:lnTo>
                    <a:pt x="0" y="1627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157750" y="1823651"/>
              <a:ext cx="84855" cy="84855"/>
            </a:xfrm>
            <a:custGeom>
              <a:avLst/>
              <a:pathLst>
                <a:path w="84855" h="84855">
                  <a:moveTo>
                    <a:pt x="76204" y="0"/>
                  </a:moveTo>
                  <a:lnTo>
                    <a:pt x="84855" y="0"/>
                  </a:lnTo>
                  <a:lnTo>
                    <a:pt x="0" y="84855"/>
                  </a:lnTo>
                  <a:lnTo>
                    <a:pt x="0" y="76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073125" y="3494737"/>
              <a:ext cx="85039" cy="85039"/>
            </a:xfrm>
            <a:custGeom>
              <a:avLst/>
              <a:pathLst>
                <a:path w="85039" h="85039">
                  <a:moveTo>
                    <a:pt x="85039" y="0"/>
                  </a:moveTo>
                  <a:lnTo>
                    <a:pt x="85039" y="8650"/>
                  </a:lnTo>
                  <a:lnTo>
                    <a:pt x="8650" y="85039"/>
                  </a:lnTo>
                  <a:lnTo>
                    <a:pt x="0" y="85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86615" y="3408227"/>
              <a:ext cx="171549" cy="171549"/>
            </a:xfrm>
            <a:custGeom>
              <a:avLst/>
              <a:pathLst>
                <a:path w="171549" h="171549">
                  <a:moveTo>
                    <a:pt x="171549" y="0"/>
                  </a:moveTo>
                  <a:lnTo>
                    <a:pt x="171549" y="8650"/>
                  </a:lnTo>
                  <a:lnTo>
                    <a:pt x="8650" y="171549"/>
                  </a:lnTo>
                  <a:lnTo>
                    <a:pt x="0" y="1715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00105" y="3321717"/>
              <a:ext cx="258059" cy="258059"/>
            </a:xfrm>
            <a:custGeom>
              <a:avLst/>
              <a:pathLst>
                <a:path w="258059" h="258059">
                  <a:moveTo>
                    <a:pt x="258059" y="0"/>
                  </a:moveTo>
                  <a:lnTo>
                    <a:pt x="258059" y="8650"/>
                  </a:lnTo>
                  <a:lnTo>
                    <a:pt x="8650" y="258059"/>
                  </a:lnTo>
                  <a:lnTo>
                    <a:pt x="0" y="25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47691" y="323520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47691" y="314869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47691" y="306218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847691" y="297567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847691" y="288916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847691" y="280265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847691" y="271614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847691" y="262963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847691" y="254312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847691" y="245661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847691" y="237010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847691" y="228359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847691" y="219708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847691" y="211057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847691" y="202406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847691" y="193755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47691" y="185104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47691" y="176453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47691" y="1735845"/>
              <a:ext cx="261309" cy="261309"/>
            </a:xfrm>
            <a:custGeom>
              <a:avLst/>
              <a:pathLst>
                <a:path w="261309" h="261309">
                  <a:moveTo>
                    <a:pt x="252658" y="0"/>
                  </a:moveTo>
                  <a:lnTo>
                    <a:pt x="261309" y="0"/>
                  </a:lnTo>
                  <a:lnTo>
                    <a:pt x="0" y="261309"/>
                  </a:lnTo>
                  <a:lnTo>
                    <a:pt x="0" y="252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47691" y="1735845"/>
              <a:ext cx="174799" cy="174799"/>
            </a:xfrm>
            <a:custGeom>
              <a:avLst/>
              <a:pathLst>
                <a:path w="174799" h="174799">
                  <a:moveTo>
                    <a:pt x="166148" y="0"/>
                  </a:moveTo>
                  <a:lnTo>
                    <a:pt x="174799" y="0"/>
                  </a:lnTo>
                  <a:lnTo>
                    <a:pt x="0" y="174799"/>
                  </a:lnTo>
                  <a:lnTo>
                    <a:pt x="0" y="1661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47691" y="1735845"/>
              <a:ext cx="88289" cy="88289"/>
            </a:xfrm>
            <a:custGeom>
              <a:avLst/>
              <a:pathLst>
                <a:path w="88289" h="88289">
                  <a:moveTo>
                    <a:pt x="79638" y="0"/>
                  </a:moveTo>
                  <a:lnTo>
                    <a:pt x="88289" y="0"/>
                  </a:lnTo>
                  <a:lnTo>
                    <a:pt x="0" y="88289"/>
                  </a:lnTo>
                  <a:lnTo>
                    <a:pt x="0" y="79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47691" y="1735845"/>
              <a:ext cx="1779" cy="1779"/>
            </a:xfrm>
            <a:custGeom>
              <a:avLst/>
              <a:pathLst>
                <a:path w="1779" h="1779">
                  <a:moveTo>
                    <a:pt x="0" y="1779"/>
                  </a:moveTo>
                  <a:lnTo>
                    <a:pt x="0" y="0"/>
                  </a:lnTo>
                  <a:lnTo>
                    <a:pt x="177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111243" y="3497944"/>
              <a:ext cx="81833" cy="81833"/>
            </a:xfrm>
            <a:custGeom>
              <a:avLst/>
              <a:pathLst>
                <a:path w="81833" h="81833">
                  <a:moveTo>
                    <a:pt x="81833" y="0"/>
                  </a:moveTo>
                  <a:lnTo>
                    <a:pt x="81833" y="8650"/>
                  </a:lnTo>
                  <a:lnTo>
                    <a:pt x="8650" y="81833"/>
                  </a:lnTo>
                  <a:lnTo>
                    <a:pt x="0" y="81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024734" y="3411434"/>
              <a:ext cx="168342" cy="168342"/>
            </a:xfrm>
            <a:custGeom>
              <a:avLst/>
              <a:pathLst>
                <a:path w="168342" h="168342">
                  <a:moveTo>
                    <a:pt x="168342" y="0"/>
                  </a:moveTo>
                  <a:lnTo>
                    <a:pt x="168342" y="8650"/>
                  </a:lnTo>
                  <a:lnTo>
                    <a:pt x="8650" y="168342"/>
                  </a:lnTo>
                  <a:lnTo>
                    <a:pt x="0" y="168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8224" y="3324924"/>
              <a:ext cx="254852" cy="254852"/>
            </a:xfrm>
            <a:custGeom>
              <a:avLst/>
              <a:pathLst>
                <a:path w="254852" h="254852">
                  <a:moveTo>
                    <a:pt x="254852" y="0"/>
                  </a:moveTo>
                  <a:lnTo>
                    <a:pt x="254852" y="8650"/>
                  </a:lnTo>
                  <a:lnTo>
                    <a:pt x="8650" y="254852"/>
                  </a:lnTo>
                  <a:lnTo>
                    <a:pt x="0" y="2548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882603" y="323841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882603" y="315190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882603" y="306539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882603" y="297888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882603" y="289237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82603" y="280586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882603" y="271935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882603" y="263284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882603" y="254633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882603" y="245982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882603" y="237331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882603" y="228680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882603" y="220029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882603" y="211378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882603" y="202727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882603" y="194076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882603" y="185425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882603" y="176774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882603" y="168123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882603" y="1594727"/>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882603" y="1530963"/>
              <a:ext cx="296377" cy="296377"/>
            </a:xfrm>
            <a:custGeom>
              <a:avLst/>
              <a:pathLst>
                <a:path w="296377" h="296377">
                  <a:moveTo>
                    <a:pt x="287726" y="0"/>
                  </a:moveTo>
                  <a:lnTo>
                    <a:pt x="296377" y="0"/>
                  </a:lnTo>
                  <a:lnTo>
                    <a:pt x="0" y="296377"/>
                  </a:lnTo>
                  <a:lnTo>
                    <a:pt x="0" y="287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882603" y="1530963"/>
              <a:ext cx="209868" cy="209868"/>
            </a:xfrm>
            <a:custGeom>
              <a:avLst/>
              <a:pathLst>
                <a:path w="209868" h="209868">
                  <a:moveTo>
                    <a:pt x="201217" y="0"/>
                  </a:moveTo>
                  <a:lnTo>
                    <a:pt x="209868" y="0"/>
                  </a:lnTo>
                  <a:lnTo>
                    <a:pt x="0" y="209868"/>
                  </a:lnTo>
                  <a:lnTo>
                    <a:pt x="0" y="20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882603" y="1530963"/>
              <a:ext cx="123358" cy="123358"/>
            </a:xfrm>
            <a:custGeom>
              <a:avLst/>
              <a:pathLst>
                <a:path w="123358" h="123358">
                  <a:moveTo>
                    <a:pt x="114707" y="0"/>
                  </a:moveTo>
                  <a:lnTo>
                    <a:pt x="123358" y="0"/>
                  </a:lnTo>
                  <a:lnTo>
                    <a:pt x="0" y="123358"/>
                  </a:lnTo>
                  <a:lnTo>
                    <a:pt x="0" y="114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882603" y="1530963"/>
              <a:ext cx="36848" cy="36848"/>
            </a:xfrm>
            <a:custGeom>
              <a:avLst/>
              <a:pathLst>
                <a:path w="36848" h="36848">
                  <a:moveTo>
                    <a:pt x="28197" y="0"/>
                  </a:moveTo>
                  <a:lnTo>
                    <a:pt x="36848" y="0"/>
                  </a:lnTo>
                  <a:lnTo>
                    <a:pt x="0" y="36848"/>
                  </a:lnTo>
                  <a:lnTo>
                    <a:pt x="0" y="28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57283" y="3499013"/>
              <a:ext cx="80764" cy="80764"/>
            </a:xfrm>
            <a:custGeom>
              <a:avLst/>
              <a:pathLst>
                <a:path w="80764" h="80764">
                  <a:moveTo>
                    <a:pt x="80764" y="0"/>
                  </a:moveTo>
                  <a:lnTo>
                    <a:pt x="80764" y="8650"/>
                  </a:lnTo>
                  <a:lnTo>
                    <a:pt x="8650" y="80764"/>
                  </a:lnTo>
                  <a:lnTo>
                    <a:pt x="0" y="8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0773" y="3412503"/>
              <a:ext cx="167274" cy="167274"/>
            </a:xfrm>
            <a:custGeom>
              <a:avLst/>
              <a:pathLst>
                <a:path w="167274" h="167274">
                  <a:moveTo>
                    <a:pt x="167274" y="0"/>
                  </a:moveTo>
                  <a:lnTo>
                    <a:pt x="167274" y="8650"/>
                  </a:lnTo>
                  <a:lnTo>
                    <a:pt x="8650" y="167274"/>
                  </a:lnTo>
                  <a:lnTo>
                    <a:pt x="0" y="1672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84263" y="3325993"/>
              <a:ext cx="253783" cy="253783"/>
            </a:xfrm>
            <a:custGeom>
              <a:avLst/>
              <a:pathLst>
                <a:path w="253783" h="253783">
                  <a:moveTo>
                    <a:pt x="253783" y="0"/>
                  </a:moveTo>
                  <a:lnTo>
                    <a:pt x="253783" y="8650"/>
                  </a:lnTo>
                  <a:lnTo>
                    <a:pt x="8650" y="253783"/>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27574" y="323948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227574" y="3152973"/>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227574" y="306646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227574" y="297995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27574" y="289344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227574" y="280693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227574" y="272042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227574" y="263391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227574" y="254740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227574" y="246089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227574" y="2374384"/>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227574" y="228787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227574" y="220136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227574" y="211485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227574" y="202834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227574" y="194183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227574" y="185532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227574" y="176881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227574" y="168230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227574" y="1595795"/>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227574" y="1509286"/>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227574" y="1501695"/>
              <a:ext cx="240205" cy="240205"/>
            </a:xfrm>
            <a:custGeom>
              <a:avLst/>
              <a:pathLst>
                <a:path w="240205" h="240205">
                  <a:moveTo>
                    <a:pt x="231554" y="0"/>
                  </a:moveTo>
                  <a:lnTo>
                    <a:pt x="240205" y="0"/>
                  </a:lnTo>
                  <a:lnTo>
                    <a:pt x="0" y="240205"/>
                  </a:lnTo>
                  <a:lnTo>
                    <a:pt x="0" y="231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227574" y="1501695"/>
              <a:ext cx="153695" cy="153695"/>
            </a:xfrm>
            <a:custGeom>
              <a:avLst/>
              <a:pathLst>
                <a:path w="153695" h="153695">
                  <a:moveTo>
                    <a:pt x="145044" y="0"/>
                  </a:moveTo>
                  <a:lnTo>
                    <a:pt x="153695" y="0"/>
                  </a:lnTo>
                  <a:lnTo>
                    <a:pt x="0" y="153695"/>
                  </a:lnTo>
                  <a:lnTo>
                    <a:pt x="0" y="145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227574" y="1501695"/>
              <a:ext cx="67185" cy="67185"/>
            </a:xfrm>
            <a:custGeom>
              <a:avLst/>
              <a:pathLst>
                <a:path w="67185" h="67185">
                  <a:moveTo>
                    <a:pt x="58534" y="0"/>
                  </a:moveTo>
                  <a:lnTo>
                    <a:pt x="67185" y="0"/>
                  </a:lnTo>
                  <a:lnTo>
                    <a:pt x="0" y="67185"/>
                  </a:lnTo>
                  <a:lnTo>
                    <a:pt x="0" y="58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495402" y="3502220"/>
              <a:ext cx="77557" cy="77557"/>
            </a:xfrm>
            <a:custGeom>
              <a:avLst/>
              <a:pathLst>
                <a:path w="77557" h="77557">
                  <a:moveTo>
                    <a:pt x="77557" y="0"/>
                  </a:moveTo>
                  <a:lnTo>
                    <a:pt x="77557" y="8650"/>
                  </a:lnTo>
                  <a:lnTo>
                    <a:pt x="8650" y="77557"/>
                  </a:lnTo>
                  <a:lnTo>
                    <a:pt x="0" y="775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08892" y="3415710"/>
              <a:ext cx="164067" cy="164067"/>
            </a:xfrm>
            <a:custGeom>
              <a:avLst/>
              <a:pathLst>
                <a:path w="164067" h="164067">
                  <a:moveTo>
                    <a:pt x="164067" y="0"/>
                  </a:moveTo>
                  <a:lnTo>
                    <a:pt x="164067" y="8650"/>
                  </a:lnTo>
                  <a:lnTo>
                    <a:pt x="8650" y="164067"/>
                  </a:lnTo>
                  <a:lnTo>
                    <a:pt x="0" y="164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322382" y="3329200"/>
              <a:ext cx="250577" cy="250577"/>
            </a:xfrm>
            <a:custGeom>
              <a:avLst/>
              <a:pathLst>
                <a:path w="250577" h="250577">
                  <a:moveTo>
                    <a:pt x="250577" y="0"/>
                  </a:moveTo>
                  <a:lnTo>
                    <a:pt x="250577" y="8650"/>
                  </a:lnTo>
                  <a:lnTo>
                    <a:pt x="8650" y="250577"/>
                  </a:lnTo>
                  <a:lnTo>
                    <a:pt x="0" y="2505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62485" y="324269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62485" y="315618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62485" y="306967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262485" y="298316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262485" y="289665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262485" y="281014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262485" y="272363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262485" y="263712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262485" y="255061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262485" y="246410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262485" y="237759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2485" y="229108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62485" y="2204571"/>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62485" y="211806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62485" y="203155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62485" y="194504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62485" y="185853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62485" y="177202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62485" y="168551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62485" y="159900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62485" y="1512492"/>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62485" y="1443157"/>
              <a:ext cx="301950" cy="301950"/>
            </a:xfrm>
            <a:custGeom>
              <a:avLst/>
              <a:pathLst>
                <a:path w="301950" h="301950">
                  <a:moveTo>
                    <a:pt x="293299" y="0"/>
                  </a:moveTo>
                  <a:lnTo>
                    <a:pt x="301950" y="0"/>
                  </a:lnTo>
                  <a:lnTo>
                    <a:pt x="0" y="301950"/>
                  </a:lnTo>
                  <a:lnTo>
                    <a:pt x="0" y="29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62485" y="1443157"/>
              <a:ext cx="215440" cy="215440"/>
            </a:xfrm>
            <a:custGeom>
              <a:avLst/>
              <a:pathLst>
                <a:path w="215440" h="215440">
                  <a:moveTo>
                    <a:pt x="206789" y="0"/>
                  </a:moveTo>
                  <a:lnTo>
                    <a:pt x="215440" y="0"/>
                  </a:lnTo>
                  <a:lnTo>
                    <a:pt x="0" y="215440"/>
                  </a:lnTo>
                  <a:lnTo>
                    <a:pt x="0" y="206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62485" y="1443157"/>
              <a:ext cx="128930" cy="128930"/>
            </a:xfrm>
            <a:custGeom>
              <a:avLst/>
              <a:pathLst>
                <a:path w="128930" h="128930">
                  <a:moveTo>
                    <a:pt x="120279" y="0"/>
                  </a:moveTo>
                  <a:lnTo>
                    <a:pt x="128930" y="0"/>
                  </a:lnTo>
                  <a:lnTo>
                    <a:pt x="0" y="128930"/>
                  </a:lnTo>
                  <a:lnTo>
                    <a:pt x="0" y="1202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62485" y="1443157"/>
              <a:ext cx="42420" cy="42420"/>
            </a:xfrm>
            <a:custGeom>
              <a:avLst/>
              <a:pathLst>
                <a:path w="42420" h="42420">
                  <a:moveTo>
                    <a:pt x="33769" y="0"/>
                  </a:moveTo>
                  <a:lnTo>
                    <a:pt x="42420" y="0"/>
                  </a:lnTo>
                  <a:lnTo>
                    <a:pt x="0" y="42420"/>
                  </a:lnTo>
                  <a:lnTo>
                    <a:pt x="0" y="337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533520" y="3505427"/>
              <a:ext cx="74350" cy="74350"/>
            </a:xfrm>
            <a:custGeom>
              <a:avLst/>
              <a:pathLst>
                <a:path w="74350" h="74350">
                  <a:moveTo>
                    <a:pt x="74350" y="0"/>
                  </a:moveTo>
                  <a:lnTo>
                    <a:pt x="74350" y="8650"/>
                  </a:lnTo>
                  <a:lnTo>
                    <a:pt x="8650" y="74350"/>
                  </a:lnTo>
                  <a:lnTo>
                    <a:pt x="0" y="74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447010" y="3418917"/>
              <a:ext cx="160860" cy="160860"/>
            </a:xfrm>
            <a:custGeom>
              <a:avLst/>
              <a:pathLst>
                <a:path w="160860" h="160860">
                  <a:moveTo>
                    <a:pt x="160860" y="0"/>
                  </a:moveTo>
                  <a:lnTo>
                    <a:pt x="160860" y="8650"/>
                  </a:lnTo>
                  <a:lnTo>
                    <a:pt x="8650" y="160860"/>
                  </a:lnTo>
                  <a:lnTo>
                    <a:pt x="0" y="16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360500" y="3332407"/>
              <a:ext cx="247370" cy="247370"/>
            </a:xfrm>
            <a:custGeom>
              <a:avLst/>
              <a:pathLst>
                <a:path w="247370" h="247370">
                  <a:moveTo>
                    <a:pt x="247370" y="0"/>
                  </a:moveTo>
                  <a:lnTo>
                    <a:pt x="247370" y="8650"/>
                  </a:lnTo>
                  <a:lnTo>
                    <a:pt x="8650" y="247370"/>
                  </a:lnTo>
                  <a:lnTo>
                    <a:pt x="0" y="247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297397" y="3245897"/>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297397" y="3159387"/>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297397" y="3072877"/>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297397" y="2986367"/>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297397" y="2899857"/>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297397" y="281334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297397" y="272683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297397" y="264032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297397" y="255381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297397" y="246730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297397" y="238079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297397" y="229428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297397" y="220777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297397" y="2121268"/>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297397" y="203475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297397" y="194824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297397" y="186173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297397" y="177522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297397" y="168871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297397" y="160220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297397" y="151569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297397" y="142918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297397" y="1342679"/>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297397" y="1256170"/>
              <a:ext cx="310473" cy="319124"/>
            </a:xfrm>
            <a:custGeom>
              <a:avLst/>
              <a:pathLst>
                <a:path w="310473" h="319124">
                  <a:moveTo>
                    <a:pt x="310473" y="0"/>
                  </a:moveTo>
                  <a:lnTo>
                    <a:pt x="310473" y="8650"/>
                  </a:lnTo>
                  <a:lnTo>
                    <a:pt x="0" y="319124"/>
                  </a:lnTo>
                  <a:lnTo>
                    <a:pt x="0" y="3104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297397" y="1238276"/>
              <a:ext cx="250508" cy="250508"/>
            </a:xfrm>
            <a:custGeom>
              <a:avLst/>
              <a:pathLst>
                <a:path w="250508" h="250508">
                  <a:moveTo>
                    <a:pt x="241857" y="0"/>
                  </a:moveTo>
                  <a:lnTo>
                    <a:pt x="250508" y="0"/>
                  </a:lnTo>
                  <a:lnTo>
                    <a:pt x="0" y="250508"/>
                  </a:lnTo>
                  <a:lnTo>
                    <a:pt x="0" y="2418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297397" y="1238276"/>
              <a:ext cx="163998" cy="163998"/>
            </a:xfrm>
            <a:custGeom>
              <a:avLst/>
              <a:pathLst>
                <a:path w="163998" h="163998">
                  <a:moveTo>
                    <a:pt x="155347" y="0"/>
                  </a:moveTo>
                  <a:lnTo>
                    <a:pt x="163998" y="0"/>
                  </a:lnTo>
                  <a:lnTo>
                    <a:pt x="0" y="163998"/>
                  </a:lnTo>
                  <a:lnTo>
                    <a:pt x="0" y="155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297397" y="1238276"/>
              <a:ext cx="77488" cy="77488"/>
            </a:xfrm>
            <a:custGeom>
              <a:avLst/>
              <a:pathLst>
                <a:path w="77488" h="77488">
                  <a:moveTo>
                    <a:pt x="68837" y="0"/>
                  </a:moveTo>
                  <a:lnTo>
                    <a:pt x="77488" y="0"/>
                  </a:lnTo>
                  <a:lnTo>
                    <a:pt x="0" y="77488"/>
                  </a:lnTo>
                  <a:lnTo>
                    <a:pt x="0" y="688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rc327"/>
            <p:cNvSpPr/>
            <p:nvPr/>
          </p:nvSpPr>
          <p:spPr>
            <a:xfrm>
              <a:off x="777868" y="2379758"/>
              <a:ext cx="310473" cy="1200019"/>
            </a:xfrm>
            <a:prstGeom prst="rect">
              <a:avLst/>
            </a:prstGeom>
            <a:ln w="1355" cap="sq">
              <a:solidFill>
                <a:srgbClr val="000000">
                  <a:alpha val="100000"/>
                </a:srgbClr>
              </a:solidFill>
              <a:prstDash val="solid"/>
              <a:miter/>
            </a:ln>
          </p:spPr>
          <p:txBody>
            <a:bodyPr/>
            <a:lstStyle/>
            <a:p/>
          </p:txBody>
        </p:sp>
        <p:sp>
          <p:nvSpPr>
            <p:cNvPr id="328" name="rc328"/>
            <p:cNvSpPr/>
            <p:nvPr/>
          </p:nvSpPr>
          <p:spPr>
            <a:xfrm>
              <a:off x="1122838" y="2204145"/>
              <a:ext cx="310473" cy="1375632"/>
            </a:xfrm>
            <a:prstGeom prst="rect">
              <a:avLst/>
            </a:prstGeom>
            <a:ln w="1355" cap="sq">
              <a:solidFill>
                <a:srgbClr val="000000">
                  <a:alpha val="100000"/>
                </a:srgbClr>
              </a:solidFill>
              <a:prstDash val="solid"/>
              <a:miter/>
            </a:ln>
          </p:spPr>
          <p:txBody>
            <a:bodyPr/>
            <a:lstStyle/>
            <a:p/>
          </p:txBody>
        </p:sp>
        <p:sp>
          <p:nvSpPr>
            <p:cNvPr id="329" name="rc329"/>
            <p:cNvSpPr/>
            <p:nvPr/>
          </p:nvSpPr>
          <p:spPr>
            <a:xfrm>
              <a:off x="1812779" y="2057801"/>
              <a:ext cx="310473" cy="1521975"/>
            </a:xfrm>
            <a:prstGeom prst="rect">
              <a:avLst/>
            </a:prstGeom>
            <a:ln w="1355" cap="sq">
              <a:solidFill>
                <a:srgbClr val="000000">
                  <a:alpha val="100000"/>
                </a:srgbClr>
              </a:solidFill>
              <a:prstDash val="solid"/>
              <a:miter/>
            </a:ln>
          </p:spPr>
          <p:txBody>
            <a:bodyPr/>
            <a:lstStyle/>
            <a:p/>
          </p:txBody>
        </p:sp>
        <p:sp>
          <p:nvSpPr>
            <p:cNvPr id="330" name="rc330"/>
            <p:cNvSpPr/>
            <p:nvPr/>
          </p:nvSpPr>
          <p:spPr>
            <a:xfrm>
              <a:off x="1467809" y="2057801"/>
              <a:ext cx="310473" cy="1521975"/>
            </a:xfrm>
            <a:prstGeom prst="rect">
              <a:avLst/>
            </a:prstGeom>
            <a:ln w="1355" cap="sq">
              <a:solidFill>
                <a:srgbClr val="000000">
                  <a:alpha val="100000"/>
                </a:srgbClr>
              </a:solidFill>
              <a:prstDash val="solid"/>
              <a:miter/>
            </a:ln>
          </p:spPr>
          <p:txBody>
            <a:bodyPr/>
            <a:lstStyle/>
            <a:p/>
          </p:txBody>
        </p:sp>
        <p:sp>
          <p:nvSpPr>
            <p:cNvPr id="331" name="rc331"/>
            <p:cNvSpPr/>
            <p:nvPr/>
          </p:nvSpPr>
          <p:spPr>
            <a:xfrm>
              <a:off x="2157750" y="1823651"/>
              <a:ext cx="310473" cy="1756126"/>
            </a:xfrm>
            <a:prstGeom prst="rect">
              <a:avLst/>
            </a:prstGeom>
            <a:ln w="1355" cap="sq">
              <a:solidFill>
                <a:srgbClr val="000000">
                  <a:alpha val="100000"/>
                </a:srgbClr>
              </a:solidFill>
              <a:prstDash val="solid"/>
              <a:miter/>
            </a:ln>
          </p:spPr>
          <p:txBody>
            <a:bodyPr/>
            <a:lstStyle/>
            <a:p/>
          </p:txBody>
        </p:sp>
        <p:sp>
          <p:nvSpPr>
            <p:cNvPr id="332" name="rc332"/>
            <p:cNvSpPr/>
            <p:nvPr/>
          </p:nvSpPr>
          <p:spPr>
            <a:xfrm>
              <a:off x="2502721" y="1794382"/>
              <a:ext cx="310473" cy="1785394"/>
            </a:xfrm>
            <a:prstGeom prst="rect">
              <a:avLst/>
            </a:prstGeom>
            <a:ln w="1355" cap="sq">
              <a:solidFill>
                <a:srgbClr val="000000">
                  <a:alpha val="100000"/>
                </a:srgbClr>
              </a:solidFill>
              <a:prstDash val="solid"/>
              <a:miter/>
            </a:ln>
          </p:spPr>
          <p:txBody>
            <a:bodyPr/>
            <a:lstStyle/>
            <a:p/>
          </p:txBody>
        </p:sp>
        <p:sp>
          <p:nvSpPr>
            <p:cNvPr id="333" name="rc333"/>
            <p:cNvSpPr/>
            <p:nvPr/>
          </p:nvSpPr>
          <p:spPr>
            <a:xfrm>
              <a:off x="2847691" y="1735845"/>
              <a:ext cx="310473" cy="1843932"/>
            </a:xfrm>
            <a:prstGeom prst="rect">
              <a:avLst/>
            </a:prstGeom>
            <a:ln w="1355" cap="sq">
              <a:solidFill>
                <a:srgbClr val="000000">
                  <a:alpha val="100000"/>
                </a:srgbClr>
              </a:solidFill>
              <a:prstDash val="solid"/>
              <a:miter/>
            </a:ln>
          </p:spPr>
          <p:txBody>
            <a:bodyPr/>
            <a:lstStyle/>
            <a:p/>
          </p:txBody>
        </p:sp>
        <p:sp>
          <p:nvSpPr>
            <p:cNvPr id="334" name="rc334"/>
            <p:cNvSpPr/>
            <p:nvPr/>
          </p:nvSpPr>
          <p:spPr>
            <a:xfrm>
              <a:off x="3192662" y="1677307"/>
              <a:ext cx="310473" cy="1902469"/>
            </a:xfrm>
            <a:prstGeom prst="rect">
              <a:avLst/>
            </a:prstGeom>
            <a:ln w="1355" cap="sq">
              <a:solidFill>
                <a:srgbClr val="000000">
                  <a:alpha val="100000"/>
                </a:srgbClr>
              </a:solidFill>
              <a:prstDash val="solid"/>
              <a:miter/>
            </a:ln>
          </p:spPr>
          <p:txBody>
            <a:bodyPr/>
            <a:lstStyle/>
            <a:p/>
          </p:txBody>
        </p:sp>
        <p:sp>
          <p:nvSpPr>
            <p:cNvPr id="335" name="rc335"/>
            <p:cNvSpPr/>
            <p:nvPr/>
          </p:nvSpPr>
          <p:spPr>
            <a:xfrm>
              <a:off x="3537632" y="1648038"/>
              <a:ext cx="310473" cy="1931738"/>
            </a:xfrm>
            <a:prstGeom prst="rect">
              <a:avLst/>
            </a:prstGeom>
            <a:ln w="1355" cap="sq">
              <a:solidFill>
                <a:srgbClr val="000000">
                  <a:alpha val="100000"/>
                </a:srgbClr>
              </a:solidFill>
              <a:prstDash val="solid"/>
              <a:miter/>
            </a:ln>
          </p:spPr>
          <p:txBody>
            <a:bodyPr/>
            <a:lstStyle/>
            <a:p/>
          </p:txBody>
        </p:sp>
        <p:sp>
          <p:nvSpPr>
            <p:cNvPr id="336" name="rc336"/>
            <p:cNvSpPr/>
            <p:nvPr/>
          </p:nvSpPr>
          <p:spPr>
            <a:xfrm>
              <a:off x="3882603" y="1530963"/>
              <a:ext cx="310473" cy="2048813"/>
            </a:xfrm>
            <a:prstGeom prst="rect">
              <a:avLst/>
            </a:prstGeom>
            <a:ln w="1355" cap="sq">
              <a:solidFill>
                <a:srgbClr val="000000">
                  <a:alpha val="100000"/>
                </a:srgbClr>
              </a:solidFill>
              <a:prstDash val="solid"/>
              <a:miter/>
            </a:ln>
          </p:spPr>
          <p:txBody>
            <a:bodyPr/>
            <a:lstStyle/>
            <a:p/>
          </p:txBody>
        </p:sp>
        <p:sp>
          <p:nvSpPr>
            <p:cNvPr id="337" name="rc337"/>
            <p:cNvSpPr/>
            <p:nvPr/>
          </p:nvSpPr>
          <p:spPr>
            <a:xfrm>
              <a:off x="4227574" y="1501695"/>
              <a:ext cx="310473" cy="2078082"/>
            </a:xfrm>
            <a:prstGeom prst="rect">
              <a:avLst/>
            </a:prstGeom>
            <a:ln w="1355" cap="sq">
              <a:solidFill>
                <a:srgbClr val="000000">
                  <a:alpha val="100000"/>
                </a:srgbClr>
              </a:solidFill>
              <a:prstDash val="solid"/>
              <a:miter/>
            </a:ln>
          </p:spPr>
          <p:txBody>
            <a:bodyPr/>
            <a:lstStyle/>
            <a:p/>
          </p:txBody>
        </p:sp>
        <p:sp>
          <p:nvSpPr>
            <p:cNvPr id="338" name="rc338"/>
            <p:cNvSpPr/>
            <p:nvPr/>
          </p:nvSpPr>
          <p:spPr>
            <a:xfrm>
              <a:off x="4917515" y="1472426"/>
              <a:ext cx="310473" cy="2107351"/>
            </a:xfrm>
            <a:prstGeom prst="rect">
              <a:avLst/>
            </a:prstGeom>
            <a:ln w="1355" cap="sq">
              <a:solidFill>
                <a:srgbClr val="000000">
                  <a:alpha val="100000"/>
                </a:srgbClr>
              </a:solidFill>
              <a:prstDash val="solid"/>
              <a:miter/>
            </a:ln>
          </p:spPr>
          <p:txBody>
            <a:bodyPr/>
            <a:lstStyle/>
            <a:p/>
          </p:txBody>
        </p:sp>
        <p:sp>
          <p:nvSpPr>
            <p:cNvPr id="339" name="rc339"/>
            <p:cNvSpPr/>
            <p:nvPr/>
          </p:nvSpPr>
          <p:spPr>
            <a:xfrm>
              <a:off x="4572544" y="1472426"/>
              <a:ext cx="310473" cy="2107351"/>
            </a:xfrm>
            <a:prstGeom prst="rect">
              <a:avLst/>
            </a:prstGeom>
            <a:ln w="1355" cap="sq">
              <a:solidFill>
                <a:srgbClr val="000000">
                  <a:alpha val="100000"/>
                </a:srgbClr>
              </a:solidFill>
              <a:prstDash val="solid"/>
              <a:miter/>
            </a:ln>
          </p:spPr>
          <p:txBody>
            <a:bodyPr/>
            <a:lstStyle/>
            <a:p/>
          </p:txBody>
        </p:sp>
        <p:sp>
          <p:nvSpPr>
            <p:cNvPr id="340" name="rc340"/>
            <p:cNvSpPr/>
            <p:nvPr/>
          </p:nvSpPr>
          <p:spPr>
            <a:xfrm>
              <a:off x="5262485" y="1443157"/>
              <a:ext cx="310473" cy="2136620"/>
            </a:xfrm>
            <a:prstGeom prst="rect">
              <a:avLst/>
            </a:prstGeom>
            <a:ln w="1355" cap="sq">
              <a:solidFill>
                <a:srgbClr val="000000">
                  <a:alpha val="100000"/>
                </a:srgbClr>
              </a:solidFill>
              <a:prstDash val="solid"/>
              <a:miter/>
            </a:ln>
          </p:spPr>
          <p:txBody>
            <a:bodyPr/>
            <a:lstStyle/>
            <a:p/>
          </p:txBody>
        </p:sp>
        <p:sp>
          <p:nvSpPr>
            <p:cNvPr id="341" name="rc341"/>
            <p:cNvSpPr/>
            <p:nvPr/>
          </p:nvSpPr>
          <p:spPr>
            <a:xfrm>
              <a:off x="5607456" y="1355351"/>
              <a:ext cx="310473" cy="2224426"/>
            </a:xfrm>
            <a:prstGeom prst="rect">
              <a:avLst/>
            </a:prstGeom>
            <a:ln w="1355" cap="sq">
              <a:solidFill>
                <a:srgbClr val="000000">
                  <a:alpha val="100000"/>
                </a:srgbClr>
              </a:solidFill>
              <a:prstDash val="solid"/>
              <a:miter/>
            </a:ln>
          </p:spPr>
          <p:txBody>
            <a:bodyPr/>
            <a:lstStyle/>
            <a:p/>
          </p:txBody>
        </p:sp>
        <p:sp>
          <p:nvSpPr>
            <p:cNvPr id="342" name="rc342"/>
            <p:cNvSpPr/>
            <p:nvPr/>
          </p:nvSpPr>
          <p:spPr>
            <a:xfrm>
              <a:off x="6297397" y="1238276"/>
              <a:ext cx="310473" cy="2341501"/>
            </a:xfrm>
            <a:prstGeom prst="rect">
              <a:avLst/>
            </a:prstGeom>
            <a:ln w="1355" cap="sq">
              <a:solidFill>
                <a:srgbClr val="000000">
                  <a:alpha val="100000"/>
                </a:srgbClr>
              </a:solidFill>
              <a:prstDash val="solid"/>
              <a:miter/>
            </a:ln>
          </p:spPr>
          <p:txBody>
            <a:bodyPr/>
            <a:lstStyle/>
            <a:p/>
          </p:txBody>
        </p:sp>
        <p:sp>
          <p:nvSpPr>
            <p:cNvPr id="343" name="rc343"/>
            <p:cNvSpPr/>
            <p:nvPr/>
          </p:nvSpPr>
          <p:spPr>
            <a:xfrm>
              <a:off x="5952427" y="1238276"/>
              <a:ext cx="310473" cy="2341501"/>
            </a:xfrm>
            <a:prstGeom prst="rect">
              <a:avLst/>
            </a:prstGeom>
            <a:ln w="1355" cap="sq">
              <a:solidFill>
                <a:srgbClr val="000000">
                  <a:alpha val="100000"/>
                </a:srgbClr>
              </a:solidFill>
              <a:prstDash val="solid"/>
              <a:miter/>
            </a:ln>
          </p:spPr>
          <p:txBody>
            <a:bodyPr/>
            <a:lstStyle/>
            <a:p/>
          </p:txBody>
        </p:sp>
        <p:sp>
          <p:nvSpPr>
            <p:cNvPr id="344" name="rc344"/>
            <p:cNvSpPr/>
            <p:nvPr/>
          </p:nvSpPr>
          <p:spPr>
            <a:xfrm>
              <a:off x="6642368" y="1179738"/>
              <a:ext cx="310473" cy="2400039"/>
            </a:xfrm>
            <a:prstGeom prst="rect">
              <a:avLst/>
            </a:prstGeom>
            <a:ln w="1355" cap="sq">
              <a:solidFill>
                <a:srgbClr val="000000">
                  <a:alpha val="100000"/>
                </a:srgbClr>
              </a:solidFill>
              <a:prstDash val="solid"/>
              <a:miter/>
            </a:ln>
          </p:spPr>
          <p:txBody>
            <a:bodyPr/>
            <a:lstStyle/>
            <a:p/>
          </p:txBody>
        </p:sp>
        <p:sp>
          <p:nvSpPr>
            <p:cNvPr id="345" name="rc345"/>
            <p:cNvSpPr/>
            <p:nvPr/>
          </p:nvSpPr>
          <p:spPr>
            <a:xfrm>
              <a:off x="6987338" y="1062663"/>
              <a:ext cx="310473" cy="2517114"/>
            </a:xfrm>
            <a:prstGeom prst="rect">
              <a:avLst/>
            </a:prstGeom>
            <a:ln w="1355" cap="sq">
              <a:solidFill>
                <a:srgbClr val="000000">
                  <a:alpha val="100000"/>
                </a:srgbClr>
              </a:solidFill>
              <a:prstDash val="solid"/>
              <a:miter/>
            </a:ln>
          </p:spPr>
          <p:txBody>
            <a:bodyPr/>
            <a:lstStyle/>
            <a:p/>
          </p:txBody>
        </p:sp>
        <p:sp>
          <p:nvSpPr>
            <p:cNvPr id="346" name="rc346"/>
            <p:cNvSpPr/>
            <p:nvPr/>
          </p:nvSpPr>
          <p:spPr>
            <a:xfrm>
              <a:off x="7332309" y="945588"/>
              <a:ext cx="310473" cy="2634189"/>
            </a:xfrm>
            <a:prstGeom prst="rect">
              <a:avLst/>
            </a:prstGeom>
            <a:ln w="1355" cap="sq">
              <a:solidFill>
                <a:srgbClr val="000000">
                  <a:alpha val="100000"/>
                </a:srgbClr>
              </a:solidFill>
              <a:prstDash val="solid"/>
              <a:miter/>
            </a:ln>
          </p:spPr>
          <p:txBody>
            <a:bodyPr/>
            <a:lstStyle/>
            <a:p/>
          </p:txBody>
        </p:sp>
        <p:sp>
          <p:nvSpPr>
            <p:cNvPr id="347" name="rc347"/>
            <p:cNvSpPr/>
            <p:nvPr/>
          </p:nvSpPr>
          <p:spPr>
            <a:xfrm>
              <a:off x="7677280" y="945588"/>
              <a:ext cx="310473" cy="2634189"/>
            </a:xfrm>
            <a:prstGeom prst="rect">
              <a:avLst/>
            </a:prstGeom>
            <a:ln w="1355" cap="sq">
              <a:solidFill>
                <a:srgbClr val="000000">
                  <a:alpha val="100000"/>
                </a:srgbClr>
              </a:solidFill>
              <a:prstDash val="solid"/>
              <a:miter/>
            </a:ln>
          </p:spPr>
          <p:txBody>
            <a:bodyPr/>
            <a:lstStyle/>
            <a:p/>
          </p:txBody>
        </p:sp>
        <p:sp>
          <p:nvSpPr>
            <p:cNvPr id="348" name="rc348"/>
            <p:cNvSpPr/>
            <p:nvPr/>
          </p:nvSpPr>
          <p:spPr>
            <a:xfrm>
              <a:off x="8022250" y="887050"/>
              <a:ext cx="310473" cy="2692726"/>
            </a:xfrm>
            <a:prstGeom prst="rect">
              <a:avLst/>
            </a:prstGeom>
            <a:ln w="1355" cap="sq">
              <a:solidFill>
                <a:srgbClr val="000000">
                  <a:alpha val="100000"/>
                </a:srgbClr>
              </a:solidFill>
              <a:prstDash val="solid"/>
              <a:miter/>
            </a:ln>
          </p:spPr>
          <p:txBody>
            <a:bodyPr/>
            <a:lstStyle/>
            <a:p/>
          </p:txBody>
        </p:sp>
        <p:sp>
          <p:nvSpPr>
            <p:cNvPr id="349" name="rc349"/>
            <p:cNvSpPr/>
            <p:nvPr/>
          </p:nvSpPr>
          <p:spPr>
            <a:xfrm>
              <a:off x="8367221" y="828513"/>
              <a:ext cx="310473" cy="2751264"/>
            </a:xfrm>
            <a:prstGeom prst="rect">
              <a:avLst/>
            </a:prstGeom>
            <a:ln w="1355" cap="sq">
              <a:solidFill>
                <a:srgbClr val="000000">
                  <a:alpha val="100000"/>
                </a:srgbClr>
              </a:solidFill>
              <a:prstDash val="solid"/>
              <a:miter/>
            </a:ln>
          </p:spPr>
          <p:txBody>
            <a:bodyPr/>
            <a:lstStyle/>
            <a:p/>
          </p:txBody>
        </p:sp>
        <p:sp>
          <p:nvSpPr>
            <p:cNvPr id="350" name="rc350"/>
            <p:cNvSpPr/>
            <p:nvPr/>
          </p:nvSpPr>
          <p:spPr>
            <a:xfrm>
              <a:off x="8712191" y="799244"/>
              <a:ext cx="310473" cy="2780533"/>
            </a:xfrm>
            <a:prstGeom prst="rect">
              <a:avLst/>
            </a:prstGeom>
            <a:ln w="1355" cap="sq">
              <a:solidFill>
                <a:srgbClr val="000000">
                  <a:alpha val="100000"/>
                </a:srgbClr>
              </a:solidFill>
              <a:prstDash val="solid"/>
              <a:miter/>
            </a:ln>
          </p:spPr>
          <p:txBody>
            <a:bodyPr/>
            <a:lstStyle/>
            <a:p/>
          </p:txBody>
        </p:sp>
        <p:sp>
          <p:nvSpPr>
            <p:cNvPr id="351" name="tx351"/>
            <p:cNvSpPr/>
            <p:nvPr/>
          </p:nvSpPr>
          <p:spPr>
            <a:xfrm>
              <a:off x="852718" y="222413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52" name="tx352"/>
            <p:cNvSpPr/>
            <p:nvPr/>
          </p:nvSpPr>
          <p:spPr>
            <a:xfrm>
              <a:off x="1197689" y="204894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47</a:t>
              </a:r>
            </a:p>
          </p:txBody>
        </p:sp>
        <p:sp>
          <p:nvSpPr>
            <p:cNvPr id="353" name="tx353"/>
            <p:cNvSpPr/>
            <p:nvPr/>
          </p:nvSpPr>
          <p:spPr>
            <a:xfrm>
              <a:off x="1887630" y="190041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54" name="tx354"/>
            <p:cNvSpPr/>
            <p:nvPr/>
          </p:nvSpPr>
          <p:spPr>
            <a:xfrm>
              <a:off x="1542659" y="190041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55" name="tx355"/>
            <p:cNvSpPr/>
            <p:nvPr/>
          </p:nvSpPr>
          <p:spPr>
            <a:xfrm>
              <a:off x="2232601" y="1666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56" name="tx356"/>
            <p:cNvSpPr/>
            <p:nvPr/>
          </p:nvSpPr>
          <p:spPr>
            <a:xfrm>
              <a:off x="2577571" y="163699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57" name="tx357"/>
            <p:cNvSpPr/>
            <p:nvPr/>
          </p:nvSpPr>
          <p:spPr>
            <a:xfrm>
              <a:off x="2922542" y="157838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58" name="tx358"/>
            <p:cNvSpPr/>
            <p:nvPr/>
          </p:nvSpPr>
          <p:spPr>
            <a:xfrm>
              <a:off x="3267512" y="15199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59" name="tx359"/>
            <p:cNvSpPr/>
            <p:nvPr/>
          </p:nvSpPr>
          <p:spPr>
            <a:xfrm>
              <a:off x="3612483" y="14906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360" name="tx360"/>
            <p:cNvSpPr/>
            <p:nvPr/>
          </p:nvSpPr>
          <p:spPr>
            <a:xfrm>
              <a:off x="3957453" y="137357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61" name="tx361"/>
            <p:cNvSpPr/>
            <p:nvPr/>
          </p:nvSpPr>
          <p:spPr>
            <a:xfrm>
              <a:off x="4302424" y="13460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2" name="tx362"/>
            <p:cNvSpPr/>
            <p:nvPr/>
          </p:nvSpPr>
          <p:spPr>
            <a:xfrm>
              <a:off x="4992365" y="131680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63" name="tx363"/>
            <p:cNvSpPr/>
            <p:nvPr/>
          </p:nvSpPr>
          <p:spPr>
            <a:xfrm>
              <a:off x="4647395" y="131680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64" name="tx364"/>
            <p:cNvSpPr/>
            <p:nvPr/>
          </p:nvSpPr>
          <p:spPr>
            <a:xfrm>
              <a:off x="5337336" y="128570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5" name="tx365"/>
            <p:cNvSpPr/>
            <p:nvPr/>
          </p:nvSpPr>
          <p:spPr>
            <a:xfrm>
              <a:off x="5682306" y="1197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66" name="tx366"/>
            <p:cNvSpPr/>
            <p:nvPr/>
          </p:nvSpPr>
          <p:spPr>
            <a:xfrm>
              <a:off x="6372248" y="10808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67" name="tx367"/>
            <p:cNvSpPr/>
            <p:nvPr/>
          </p:nvSpPr>
          <p:spPr>
            <a:xfrm>
              <a:off x="6027277" y="10808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68" name="tx368"/>
            <p:cNvSpPr/>
            <p:nvPr/>
          </p:nvSpPr>
          <p:spPr>
            <a:xfrm>
              <a:off x="6717218" y="1022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69" name="tx369"/>
            <p:cNvSpPr/>
            <p:nvPr/>
          </p:nvSpPr>
          <p:spPr>
            <a:xfrm>
              <a:off x="7062189" y="90527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70" name="tx370"/>
            <p:cNvSpPr/>
            <p:nvPr/>
          </p:nvSpPr>
          <p:spPr>
            <a:xfrm>
              <a:off x="7407159" y="78820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71" name="tx371"/>
            <p:cNvSpPr/>
            <p:nvPr/>
          </p:nvSpPr>
          <p:spPr>
            <a:xfrm>
              <a:off x="7752130" y="78820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72" name="tx372"/>
            <p:cNvSpPr/>
            <p:nvPr/>
          </p:nvSpPr>
          <p:spPr>
            <a:xfrm>
              <a:off x="8097101" y="7296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3" name="tx373"/>
            <p:cNvSpPr/>
            <p:nvPr/>
          </p:nvSpPr>
          <p:spPr>
            <a:xfrm>
              <a:off x="8442071" y="67112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4" name="tx374"/>
            <p:cNvSpPr/>
            <p:nvPr/>
          </p:nvSpPr>
          <p:spPr>
            <a:xfrm>
              <a:off x="8787042" y="6418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pg375"/>
            <p:cNvSpPr/>
            <p:nvPr/>
          </p:nvSpPr>
          <p:spPr>
            <a:xfrm>
              <a:off x="840293" y="287917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872815" y="2910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7" name="pg377"/>
            <p:cNvSpPr/>
            <p:nvPr/>
          </p:nvSpPr>
          <p:spPr>
            <a:xfrm>
              <a:off x="1215409" y="27913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247930" y="28222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9" name="pg379"/>
            <p:cNvSpPr/>
            <p:nvPr/>
          </p:nvSpPr>
          <p:spPr>
            <a:xfrm>
              <a:off x="1905350" y="271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1937871" y="27504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1" name="pg381"/>
            <p:cNvSpPr/>
            <p:nvPr/>
          </p:nvSpPr>
          <p:spPr>
            <a:xfrm>
              <a:off x="1560379" y="271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1592901" y="27490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3" name="pg383"/>
            <p:cNvSpPr/>
            <p:nvPr/>
          </p:nvSpPr>
          <p:spPr>
            <a:xfrm>
              <a:off x="2250320" y="26011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2282842" y="26333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5" name="pg385"/>
            <p:cNvSpPr/>
            <p:nvPr/>
          </p:nvSpPr>
          <p:spPr>
            <a:xfrm>
              <a:off x="2940262" y="25572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2972783" y="258804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7" name="pg387"/>
            <p:cNvSpPr/>
            <p:nvPr/>
          </p:nvSpPr>
          <p:spPr>
            <a:xfrm>
              <a:off x="3975173" y="2454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4007695" y="248730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9" name="pg389"/>
            <p:cNvSpPr/>
            <p:nvPr/>
          </p:nvSpPr>
          <p:spPr>
            <a:xfrm>
              <a:off x="4320144" y="24401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4352665" y="24724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91" name="pg391"/>
            <p:cNvSpPr/>
            <p:nvPr/>
          </p:nvSpPr>
          <p:spPr>
            <a:xfrm>
              <a:off x="5355056" y="24108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5387577" y="24444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3" name="pg393"/>
            <p:cNvSpPr/>
            <p:nvPr/>
          </p:nvSpPr>
          <p:spPr>
            <a:xfrm>
              <a:off x="6389968" y="23084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6422489" y="23393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5" name="tx395"/>
            <p:cNvSpPr/>
            <p:nvPr/>
          </p:nvSpPr>
          <p:spPr>
            <a:xfrm>
              <a:off x="585797" y="35276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6" name="tx396"/>
            <p:cNvSpPr/>
            <p:nvPr/>
          </p:nvSpPr>
          <p:spPr>
            <a:xfrm>
              <a:off x="508103" y="27959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7" name="tx397"/>
            <p:cNvSpPr/>
            <p:nvPr/>
          </p:nvSpPr>
          <p:spPr>
            <a:xfrm>
              <a:off x="508103" y="20642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8" name="tx398"/>
            <p:cNvSpPr/>
            <p:nvPr/>
          </p:nvSpPr>
          <p:spPr>
            <a:xfrm>
              <a:off x="508103" y="133421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9" name="tx399"/>
            <p:cNvSpPr/>
            <p:nvPr/>
          </p:nvSpPr>
          <p:spPr>
            <a:xfrm rot="-5400000">
              <a:off x="784121" y="4447440"/>
              <a:ext cx="26813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CAR</a:t>
              </a:r>
            </a:p>
          </p:txBody>
        </p:sp>
        <p:sp>
          <p:nvSpPr>
            <p:cNvPr id="400" name="tx400"/>
            <p:cNvSpPr/>
            <p:nvPr/>
          </p:nvSpPr>
          <p:spPr>
            <a:xfrm rot="-5400000">
              <a:off x="633774"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(134,000)</a:t>
              </a:r>
            </a:p>
          </p:txBody>
        </p:sp>
        <p:sp>
          <p:nvSpPr>
            <p:cNvPr id="401" name="tx401"/>
            <p:cNvSpPr/>
            <p:nvPr/>
          </p:nvSpPr>
          <p:spPr>
            <a:xfrm rot="-5400000">
              <a:off x="1058398" y="4518133"/>
              <a:ext cx="40952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Guinea</a:t>
              </a:r>
            </a:p>
          </p:txBody>
        </p:sp>
        <p:sp>
          <p:nvSpPr>
            <p:cNvPr id="402" name="tx402"/>
            <p:cNvSpPr/>
            <p:nvPr/>
          </p:nvSpPr>
          <p:spPr>
            <a:xfrm rot="-5400000">
              <a:off x="978744"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(245,000)</a:t>
              </a:r>
            </a:p>
          </p:txBody>
        </p:sp>
        <p:sp>
          <p:nvSpPr>
            <p:cNvPr id="403" name="tx403"/>
            <p:cNvSpPr/>
            <p:nvPr/>
          </p:nvSpPr>
          <p:spPr>
            <a:xfrm rot="-5400000">
              <a:off x="1446529" y="4476585"/>
              <a:ext cx="32481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Benin</a:t>
              </a:r>
            </a:p>
          </p:txBody>
        </p:sp>
        <p:sp>
          <p:nvSpPr>
            <p:cNvPr id="404" name="tx404"/>
            <p:cNvSpPr/>
            <p:nvPr/>
          </p:nvSpPr>
          <p:spPr>
            <a:xfrm rot="-5400000">
              <a:off x="1323715"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(220,000)</a:t>
              </a:r>
            </a:p>
          </p:txBody>
        </p:sp>
        <p:sp>
          <p:nvSpPr>
            <p:cNvPr id="405" name="tx405"/>
            <p:cNvSpPr/>
            <p:nvPr/>
          </p:nvSpPr>
          <p:spPr>
            <a:xfrm rot="-5400000">
              <a:off x="1815529" y="4556859"/>
              <a:ext cx="27514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DRC</a:t>
              </a:r>
            </a:p>
          </p:txBody>
        </p:sp>
        <p:sp>
          <p:nvSpPr>
            <p:cNvPr id="406" name="tx406"/>
            <p:cNvSpPr/>
            <p:nvPr/>
          </p:nvSpPr>
          <p:spPr>
            <a:xfrm rot="-5400000">
              <a:off x="1615728" y="4046627"/>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(2,013,000)</a:t>
              </a:r>
            </a:p>
          </p:txBody>
        </p:sp>
        <p:sp>
          <p:nvSpPr>
            <p:cNvPr id="407" name="tx407"/>
            <p:cNvSpPr/>
            <p:nvPr/>
          </p:nvSpPr>
          <p:spPr>
            <a:xfrm rot="-5400000">
              <a:off x="2085094" y="4608639"/>
              <a:ext cx="40233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Nigeria</a:t>
              </a:r>
            </a:p>
          </p:txBody>
        </p:sp>
        <p:sp>
          <p:nvSpPr>
            <p:cNvPr id="408" name="tx408"/>
            <p:cNvSpPr/>
            <p:nvPr/>
          </p:nvSpPr>
          <p:spPr>
            <a:xfrm rot="-5400000">
              <a:off x="1960698" y="4046627"/>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(2,846,000)</a:t>
              </a:r>
            </a:p>
          </p:txBody>
        </p:sp>
        <p:sp>
          <p:nvSpPr>
            <p:cNvPr id="409" name="tx409"/>
            <p:cNvSpPr/>
            <p:nvPr/>
          </p:nvSpPr>
          <p:spPr>
            <a:xfrm rot="-5400000">
              <a:off x="2346038" y="4962416"/>
              <a:ext cx="571872"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Equatorial</a:t>
              </a:r>
            </a:p>
          </p:txBody>
        </p:sp>
        <p:sp>
          <p:nvSpPr>
            <p:cNvPr id="410" name="tx410"/>
            <p:cNvSpPr/>
            <p:nvPr/>
          </p:nvSpPr>
          <p:spPr>
            <a:xfrm rot="-5400000">
              <a:off x="2438281" y="4447502"/>
              <a:ext cx="40952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Guinea</a:t>
              </a:r>
            </a:p>
          </p:txBody>
        </p:sp>
        <p:sp>
          <p:nvSpPr>
            <p:cNvPr id="411" name="tx411"/>
            <p:cNvSpPr/>
            <p:nvPr/>
          </p:nvSpPr>
          <p:spPr>
            <a:xfrm rot="-5400000">
              <a:off x="2393942"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412" name="tx412"/>
            <p:cNvSpPr/>
            <p:nvPr/>
          </p:nvSpPr>
          <p:spPr>
            <a:xfrm rot="-5400000">
              <a:off x="2836209" y="4465175"/>
              <a:ext cx="30360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Chad</a:t>
              </a:r>
            </a:p>
          </p:txBody>
        </p:sp>
        <p:sp>
          <p:nvSpPr>
            <p:cNvPr id="413" name="tx413"/>
            <p:cNvSpPr/>
            <p:nvPr/>
          </p:nvSpPr>
          <p:spPr>
            <a:xfrm rot="-5400000">
              <a:off x="2703597"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(288,000)</a:t>
              </a:r>
            </a:p>
          </p:txBody>
        </p:sp>
        <p:sp>
          <p:nvSpPr>
            <p:cNvPr id="414" name="tx414"/>
            <p:cNvSpPr/>
            <p:nvPr/>
          </p:nvSpPr>
          <p:spPr>
            <a:xfrm rot="-5400000">
              <a:off x="3133276" y="4417271"/>
              <a:ext cx="37424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Congo</a:t>
              </a:r>
            </a:p>
          </p:txBody>
        </p:sp>
        <p:sp>
          <p:nvSpPr>
            <p:cNvPr id="415" name="tx415"/>
            <p:cNvSpPr/>
            <p:nvPr/>
          </p:nvSpPr>
          <p:spPr>
            <a:xfrm rot="-5400000">
              <a:off x="3083884"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(65,000)</a:t>
              </a:r>
            </a:p>
          </p:txBody>
        </p:sp>
        <p:sp>
          <p:nvSpPr>
            <p:cNvPr id="416" name="tx416"/>
            <p:cNvSpPr/>
            <p:nvPr/>
          </p:nvSpPr>
          <p:spPr>
            <a:xfrm rot="-5400000">
              <a:off x="3487300" y="4433394"/>
              <a:ext cx="38131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Gabon</a:t>
              </a:r>
            </a:p>
          </p:txBody>
        </p:sp>
        <p:sp>
          <p:nvSpPr>
            <p:cNvPr id="417" name="tx417"/>
            <p:cNvSpPr/>
            <p:nvPr/>
          </p:nvSpPr>
          <p:spPr>
            <a:xfrm rot="-5400000">
              <a:off x="3428854"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(23,000)</a:t>
              </a:r>
            </a:p>
          </p:txBody>
        </p:sp>
        <p:sp>
          <p:nvSpPr>
            <p:cNvPr id="418" name="tx418"/>
            <p:cNvSpPr/>
            <p:nvPr/>
          </p:nvSpPr>
          <p:spPr>
            <a:xfrm rot="-5400000">
              <a:off x="3888795" y="4892188"/>
              <a:ext cx="268262"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Cote</a:t>
              </a:r>
            </a:p>
          </p:txBody>
        </p:sp>
        <p:sp>
          <p:nvSpPr>
            <p:cNvPr id="419" name="tx419"/>
            <p:cNvSpPr/>
            <p:nvPr/>
          </p:nvSpPr>
          <p:spPr>
            <a:xfrm rot="-5400000">
              <a:off x="3818566" y="4518412"/>
              <a:ext cx="409401" cy="9332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d’Ivoire</a:t>
              </a:r>
            </a:p>
          </p:txBody>
        </p:sp>
        <p:sp>
          <p:nvSpPr>
            <p:cNvPr id="420" name="tx420"/>
            <p:cNvSpPr/>
            <p:nvPr/>
          </p:nvSpPr>
          <p:spPr>
            <a:xfrm rot="-5400000">
              <a:off x="3738509"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(287,000)</a:t>
              </a:r>
            </a:p>
          </p:txBody>
        </p:sp>
        <p:sp>
          <p:nvSpPr>
            <p:cNvPr id="421" name="tx421"/>
            <p:cNvSpPr/>
            <p:nvPr/>
          </p:nvSpPr>
          <p:spPr>
            <a:xfrm rot="-5400000">
              <a:off x="4071418" y="4609848"/>
              <a:ext cx="59295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Cameroon</a:t>
              </a:r>
            </a:p>
          </p:txBody>
        </p:sp>
        <p:sp>
          <p:nvSpPr>
            <p:cNvPr id="422" name="tx422"/>
            <p:cNvSpPr/>
            <p:nvPr/>
          </p:nvSpPr>
          <p:spPr>
            <a:xfrm rot="-5400000">
              <a:off x="4083480"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(267,000)</a:t>
              </a:r>
            </a:p>
          </p:txBody>
        </p:sp>
        <p:sp>
          <p:nvSpPr>
            <p:cNvPr id="423" name="tx423"/>
            <p:cNvSpPr/>
            <p:nvPr/>
          </p:nvSpPr>
          <p:spPr>
            <a:xfrm rot="-5400000">
              <a:off x="4296365" y="4659241"/>
              <a:ext cx="83300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Guinea-Bissau</a:t>
              </a:r>
            </a:p>
          </p:txBody>
        </p:sp>
        <p:sp>
          <p:nvSpPr>
            <p:cNvPr id="424" name="tx424"/>
            <p:cNvSpPr/>
            <p:nvPr/>
          </p:nvSpPr>
          <p:spPr>
            <a:xfrm rot="-5400000">
              <a:off x="4463766"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(17,000)</a:t>
              </a:r>
            </a:p>
          </p:txBody>
        </p:sp>
        <p:sp>
          <p:nvSpPr>
            <p:cNvPr id="425" name="tx425"/>
            <p:cNvSpPr/>
            <p:nvPr/>
          </p:nvSpPr>
          <p:spPr>
            <a:xfrm rot="-5400000">
              <a:off x="4901289" y="4375661"/>
              <a:ext cx="28947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Togo</a:t>
              </a:r>
            </a:p>
          </p:txBody>
        </p:sp>
        <p:sp>
          <p:nvSpPr>
            <p:cNvPr id="426" name="tx426"/>
            <p:cNvSpPr/>
            <p:nvPr/>
          </p:nvSpPr>
          <p:spPr>
            <a:xfrm rot="-5400000">
              <a:off x="4808737"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(78,000)</a:t>
              </a:r>
            </a:p>
          </p:txBody>
        </p:sp>
        <p:sp>
          <p:nvSpPr>
            <p:cNvPr id="427" name="tx427"/>
            <p:cNvSpPr/>
            <p:nvPr/>
          </p:nvSpPr>
          <p:spPr>
            <a:xfrm rot="-5400000">
              <a:off x="5287187" y="4430604"/>
              <a:ext cx="2328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Mali</a:t>
              </a:r>
            </a:p>
          </p:txBody>
        </p:sp>
        <p:sp>
          <p:nvSpPr>
            <p:cNvPr id="428" name="tx428"/>
            <p:cNvSpPr/>
            <p:nvPr/>
          </p:nvSpPr>
          <p:spPr>
            <a:xfrm rot="-5400000">
              <a:off x="5118392"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(245,000)</a:t>
              </a:r>
            </a:p>
          </p:txBody>
        </p:sp>
        <p:sp>
          <p:nvSpPr>
            <p:cNvPr id="429" name="tx429"/>
            <p:cNvSpPr/>
            <p:nvPr/>
          </p:nvSpPr>
          <p:spPr>
            <a:xfrm rot="-5400000">
              <a:off x="5502150" y="4533822"/>
              <a:ext cx="46608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Senegal</a:t>
              </a:r>
            </a:p>
          </p:txBody>
        </p:sp>
        <p:sp>
          <p:nvSpPr>
            <p:cNvPr id="430" name="tx430"/>
            <p:cNvSpPr/>
            <p:nvPr/>
          </p:nvSpPr>
          <p:spPr>
            <a:xfrm rot="-5400000">
              <a:off x="5463362"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(125,000)</a:t>
              </a:r>
            </a:p>
          </p:txBody>
        </p:sp>
        <p:sp>
          <p:nvSpPr>
            <p:cNvPr id="431" name="tx431"/>
            <p:cNvSpPr/>
            <p:nvPr/>
          </p:nvSpPr>
          <p:spPr>
            <a:xfrm rot="-5400000">
              <a:off x="5870406" y="4465082"/>
              <a:ext cx="44468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Gambia</a:t>
              </a:r>
            </a:p>
          </p:txBody>
        </p:sp>
        <p:sp>
          <p:nvSpPr>
            <p:cNvPr id="432" name="tx432"/>
            <p:cNvSpPr/>
            <p:nvPr/>
          </p:nvSpPr>
          <p:spPr>
            <a:xfrm rot="-5400000">
              <a:off x="5843648"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(16,000)</a:t>
              </a:r>
            </a:p>
          </p:txBody>
        </p:sp>
        <p:sp>
          <p:nvSpPr>
            <p:cNvPr id="433" name="tx433"/>
            <p:cNvSpPr/>
            <p:nvPr/>
          </p:nvSpPr>
          <p:spPr>
            <a:xfrm rot="-5400000">
              <a:off x="6274164" y="4453300"/>
              <a:ext cx="303485"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Niger</a:t>
              </a:r>
            </a:p>
          </p:txBody>
        </p:sp>
        <p:sp>
          <p:nvSpPr>
            <p:cNvPr id="434" name="tx434"/>
            <p:cNvSpPr/>
            <p:nvPr/>
          </p:nvSpPr>
          <p:spPr>
            <a:xfrm rot="-5400000">
              <a:off x="6153303" y="3993669"/>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(208,000)</a:t>
              </a:r>
            </a:p>
          </p:txBody>
        </p:sp>
        <p:sp>
          <p:nvSpPr>
            <p:cNvPr id="435" name="tx435"/>
            <p:cNvSpPr/>
            <p:nvPr/>
          </p:nvSpPr>
          <p:spPr>
            <a:xfrm rot="-5400000">
              <a:off x="6592873" y="4434169"/>
              <a:ext cx="3812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Liberia</a:t>
              </a:r>
            </a:p>
          </p:txBody>
        </p:sp>
        <p:sp>
          <p:nvSpPr>
            <p:cNvPr id="436" name="tx436"/>
            <p:cNvSpPr/>
            <p:nvPr/>
          </p:nvSpPr>
          <p:spPr>
            <a:xfrm rot="-5400000">
              <a:off x="6533590"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(29,000)</a:t>
              </a:r>
            </a:p>
          </p:txBody>
        </p:sp>
        <p:sp>
          <p:nvSpPr>
            <p:cNvPr id="437" name="tx437"/>
            <p:cNvSpPr/>
            <p:nvPr/>
          </p:nvSpPr>
          <p:spPr>
            <a:xfrm rot="-5400000">
              <a:off x="7014676" y="5460463"/>
              <a:ext cx="2259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Sao</a:t>
              </a:r>
            </a:p>
          </p:txBody>
        </p:sp>
        <p:sp>
          <p:nvSpPr>
            <p:cNvPr id="438" name="tx438"/>
            <p:cNvSpPr/>
            <p:nvPr/>
          </p:nvSpPr>
          <p:spPr>
            <a:xfrm rot="-5400000">
              <a:off x="6966152" y="5150684"/>
              <a:ext cx="32463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Tome</a:t>
              </a:r>
            </a:p>
          </p:txBody>
        </p:sp>
        <p:sp>
          <p:nvSpPr>
            <p:cNvPr id="439" name="tx439"/>
            <p:cNvSpPr/>
            <p:nvPr/>
          </p:nvSpPr>
          <p:spPr>
            <a:xfrm rot="-5400000">
              <a:off x="7022520" y="4847136"/>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440" name="tx440"/>
            <p:cNvSpPr/>
            <p:nvPr/>
          </p:nvSpPr>
          <p:spPr>
            <a:xfrm rot="-5400000">
              <a:off x="6887180" y="4464617"/>
              <a:ext cx="458824"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Principe</a:t>
              </a:r>
            </a:p>
          </p:txBody>
        </p:sp>
        <p:sp>
          <p:nvSpPr>
            <p:cNvPr id="441" name="tx441"/>
            <p:cNvSpPr/>
            <p:nvPr/>
          </p:nvSpPr>
          <p:spPr>
            <a:xfrm rot="-5400000">
              <a:off x="6876793" y="3960121"/>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42" name="tx442"/>
            <p:cNvSpPr/>
            <p:nvPr/>
          </p:nvSpPr>
          <p:spPr>
            <a:xfrm rot="-5400000">
              <a:off x="7281977" y="4433394"/>
              <a:ext cx="38131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Ghana</a:t>
              </a:r>
            </a:p>
          </p:txBody>
        </p:sp>
        <p:sp>
          <p:nvSpPr>
            <p:cNvPr id="443" name="tx443"/>
            <p:cNvSpPr/>
            <p:nvPr/>
          </p:nvSpPr>
          <p:spPr>
            <a:xfrm rot="-5400000">
              <a:off x="7223531"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(87,000)</a:t>
              </a:r>
            </a:p>
          </p:txBody>
        </p:sp>
        <p:sp>
          <p:nvSpPr>
            <p:cNvPr id="444" name="tx444"/>
            <p:cNvSpPr/>
            <p:nvPr/>
          </p:nvSpPr>
          <p:spPr>
            <a:xfrm rot="-5400000">
              <a:off x="7648217" y="4800565"/>
              <a:ext cx="3387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Sierra</a:t>
              </a:r>
            </a:p>
          </p:txBody>
        </p:sp>
        <p:sp>
          <p:nvSpPr>
            <p:cNvPr id="445" name="tx445"/>
            <p:cNvSpPr/>
            <p:nvPr/>
          </p:nvSpPr>
          <p:spPr>
            <a:xfrm rot="-5400000">
              <a:off x="7641830" y="4420124"/>
              <a:ext cx="3531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Leone</a:t>
              </a:r>
            </a:p>
          </p:txBody>
        </p:sp>
        <p:sp>
          <p:nvSpPr>
            <p:cNvPr id="446" name="tx446"/>
            <p:cNvSpPr/>
            <p:nvPr/>
          </p:nvSpPr>
          <p:spPr>
            <a:xfrm rot="-5400000">
              <a:off x="7568501"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447" name="tx447"/>
            <p:cNvSpPr/>
            <p:nvPr/>
          </p:nvSpPr>
          <p:spPr>
            <a:xfrm rot="-5400000">
              <a:off x="7866901" y="4540023"/>
              <a:ext cx="5929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Mauritania</a:t>
              </a:r>
            </a:p>
          </p:txBody>
        </p:sp>
        <p:sp>
          <p:nvSpPr>
            <p:cNvPr id="448" name="tx448"/>
            <p:cNvSpPr/>
            <p:nvPr/>
          </p:nvSpPr>
          <p:spPr>
            <a:xfrm rot="-5400000">
              <a:off x="7913472"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(13,000)</a:t>
              </a:r>
            </a:p>
          </p:txBody>
        </p:sp>
        <p:sp>
          <p:nvSpPr>
            <p:cNvPr id="449" name="tx449"/>
            <p:cNvSpPr/>
            <p:nvPr/>
          </p:nvSpPr>
          <p:spPr>
            <a:xfrm rot="-5400000">
              <a:off x="8293045" y="4776474"/>
              <a:ext cx="4306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Burkina</a:t>
              </a:r>
            </a:p>
          </p:txBody>
        </p:sp>
        <p:sp>
          <p:nvSpPr>
            <p:cNvPr id="450" name="tx450"/>
            <p:cNvSpPr/>
            <p:nvPr/>
          </p:nvSpPr>
          <p:spPr>
            <a:xfrm rot="-5400000">
              <a:off x="8367180" y="4384715"/>
              <a:ext cx="2823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Faso</a:t>
              </a:r>
            </a:p>
          </p:txBody>
        </p:sp>
        <p:sp>
          <p:nvSpPr>
            <p:cNvPr id="451" name="tx451"/>
            <p:cNvSpPr/>
            <p:nvPr/>
          </p:nvSpPr>
          <p:spPr>
            <a:xfrm rot="-5400000">
              <a:off x="8258443" y="3958353"/>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(42,000)</a:t>
              </a:r>
            </a:p>
          </p:txBody>
        </p:sp>
        <p:sp>
          <p:nvSpPr>
            <p:cNvPr id="452" name="tx452"/>
            <p:cNvSpPr/>
            <p:nvPr/>
          </p:nvSpPr>
          <p:spPr>
            <a:xfrm rot="-5400000">
              <a:off x="8700710" y="4666341"/>
              <a:ext cx="30360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Cabo</a:t>
              </a:r>
            </a:p>
          </p:txBody>
        </p:sp>
        <p:sp>
          <p:nvSpPr>
            <p:cNvPr id="453" name="tx453"/>
            <p:cNvSpPr/>
            <p:nvPr/>
          </p:nvSpPr>
          <p:spPr>
            <a:xfrm rot="-5400000">
              <a:off x="8683873" y="4310611"/>
              <a:ext cx="338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Verde</a:t>
              </a:r>
            </a:p>
          </p:txBody>
        </p:sp>
        <p:sp>
          <p:nvSpPr>
            <p:cNvPr id="454" name="tx454"/>
            <p:cNvSpPr/>
            <p:nvPr/>
          </p:nvSpPr>
          <p:spPr>
            <a:xfrm rot="-5400000">
              <a:off x="8654604" y="3907163"/>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55" name="tx455"/>
            <p:cNvSpPr/>
            <p:nvPr/>
          </p:nvSpPr>
          <p:spPr>
            <a:xfrm rot="-5400000">
              <a:off x="-52544" y="212395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56" name="rc456"/>
            <p:cNvSpPr/>
            <p:nvPr/>
          </p:nvSpPr>
          <p:spPr>
            <a:xfrm>
              <a:off x="2246820" y="5993415"/>
              <a:ext cx="219456" cy="219455"/>
            </a:xfrm>
            <a:prstGeom prst="rect">
              <a:avLst/>
            </a:prstGeom>
            <a:solidFill>
              <a:srgbClr val="FFFFFF">
                <a:alpha val="100000"/>
              </a:srgbClr>
            </a:solidFill>
          </p:spPr>
          <p:txBody>
            <a:bodyPr/>
            <a:lstStyle/>
            <a:p/>
          </p:txBody>
        </p:sp>
        <p:sp>
          <p:nvSpPr>
            <p:cNvPr id="457" name="pg457"/>
            <p:cNvSpPr/>
            <p:nvPr/>
          </p:nvSpPr>
          <p:spPr>
            <a:xfrm>
              <a:off x="2431371"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8" name="pg458"/>
            <p:cNvSpPr/>
            <p:nvPr/>
          </p:nvSpPr>
          <p:spPr>
            <a:xfrm>
              <a:off x="2336761"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9" name="pg459"/>
            <p:cNvSpPr/>
            <p:nvPr/>
          </p:nvSpPr>
          <p:spPr>
            <a:xfrm>
              <a:off x="2246882"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0" name="pg460"/>
            <p:cNvSpPr/>
            <p:nvPr/>
          </p:nvSpPr>
          <p:spPr>
            <a:xfrm>
              <a:off x="2246882"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1" name="pg461"/>
            <p:cNvSpPr/>
            <p:nvPr/>
          </p:nvSpPr>
          <p:spPr>
            <a:xfrm>
              <a:off x="2246882"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2" name="rc462"/>
            <p:cNvSpPr/>
            <p:nvPr/>
          </p:nvSpPr>
          <p:spPr>
            <a:xfrm>
              <a:off x="2246820" y="5993415"/>
              <a:ext cx="219456" cy="219455"/>
            </a:xfrm>
            <a:prstGeom prst="rect">
              <a:avLst/>
            </a:prstGeom>
            <a:ln w="476" cap="sq">
              <a:solidFill>
                <a:srgbClr val="000000">
                  <a:alpha val="100000"/>
                </a:srgbClr>
              </a:solidFill>
              <a:prstDash val="solid"/>
              <a:miter/>
            </a:ln>
          </p:spPr>
          <p:txBody>
            <a:bodyPr/>
            <a:lstStyle/>
            <a:p/>
          </p:txBody>
        </p:sp>
        <p:sp>
          <p:nvSpPr>
            <p:cNvPr id="463" name="rc463"/>
            <p:cNvSpPr/>
            <p:nvPr/>
          </p:nvSpPr>
          <p:spPr>
            <a:xfrm>
              <a:off x="4461459" y="5993415"/>
              <a:ext cx="219455" cy="219455"/>
            </a:xfrm>
            <a:prstGeom prst="rect">
              <a:avLst/>
            </a:prstGeom>
            <a:solidFill>
              <a:srgbClr val="FFFFFF">
                <a:alpha val="100000"/>
              </a:srgbClr>
            </a:solidFill>
          </p:spPr>
          <p:txBody>
            <a:bodyPr/>
            <a:lstStyle/>
            <a:p/>
          </p:txBody>
        </p:sp>
        <p:sp>
          <p:nvSpPr>
            <p:cNvPr id="464" name="rc464"/>
            <p:cNvSpPr/>
            <p:nvPr/>
          </p:nvSpPr>
          <p:spPr>
            <a:xfrm>
              <a:off x="4461459" y="5993415"/>
              <a:ext cx="219455" cy="219455"/>
            </a:xfrm>
            <a:prstGeom prst="rect">
              <a:avLst/>
            </a:prstGeom>
            <a:ln w="476" cap="sq">
              <a:solidFill>
                <a:srgbClr val="000000">
                  <a:alpha val="100000"/>
                </a:srgbClr>
              </a:solidFill>
              <a:prstDash val="solid"/>
              <a:miter/>
            </a:ln>
          </p:spPr>
          <p:txBody>
            <a:bodyPr/>
            <a:lstStyle/>
            <a:p/>
          </p:txBody>
        </p:sp>
        <p:sp>
          <p:nvSpPr>
            <p:cNvPr id="465" name="tx465"/>
            <p:cNvSpPr/>
            <p:nvPr/>
          </p:nvSpPr>
          <p:spPr>
            <a:xfrm>
              <a:off x="2535865" y="6024971"/>
              <a:ext cx="1856004"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measles unvaccinated</a:t>
              </a:r>
            </a:p>
          </p:txBody>
        </p:sp>
        <p:sp>
          <p:nvSpPr>
            <p:cNvPr id="466" name="tx466"/>
            <p:cNvSpPr/>
            <p:nvPr/>
          </p:nvSpPr>
          <p:spPr>
            <a:xfrm>
              <a:off x="4750504" y="6022038"/>
              <a:ext cx="28032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measles unvaccinated (no stripes)</a:t>
              </a:r>
            </a:p>
          </p:txBody>
        </p:sp>
        <p:sp>
          <p:nvSpPr>
            <p:cNvPr id="467" name="tx467"/>
            <p:cNvSpPr/>
            <p:nvPr/>
          </p:nvSpPr>
          <p:spPr>
            <a:xfrm>
              <a:off x="726122" y="398022"/>
              <a:ext cx="31398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WCAR, 2023</a:t>
              </a:r>
            </a:p>
          </p:txBody>
        </p:sp>
        <p:sp>
          <p:nvSpPr>
            <p:cNvPr id="468" name="tx46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69" name="tx469"/>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70" name="tx470"/>
            <p:cNvSpPr/>
            <p:nvPr/>
          </p:nvSpPr>
          <p:spPr>
            <a:xfrm>
              <a:off x="1302507" y="6568567"/>
              <a:ext cx="77719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unvaccinated children.Number in parentheses shows number of unvaccinated children.</a:t>
              </a:r>
            </a:p>
          </p:txBody>
        </p:sp>
      </p:grpSp>
      <p:sp>
        <p:nvSpPr>
          <p:cNvPr id="4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2023, MCV1 coverage ranged from 41% in CAR to 95% in Cabo Verde.
5 out of 24 (21%) countries had coverage of at least 90%.
Nigeria had MCV1 coverage of 60% and the highest absolute number of unvaccinated children in the region,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423935" y="1787351"/>
              <a:ext cx="1906087" cy="1906087"/>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5" name="pt5"/>
            <p:cNvSpPr/>
            <p:nvPr/>
          </p:nvSpPr>
          <p:spPr>
            <a:xfrm>
              <a:off x="1708765" y="1996417"/>
              <a:ext cx="1487955" cy="1487955"/>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 name="pt6"/>
            <p:cNvSpPr/>
            <p:nvPr/>
          </p:nvSpPr>
          <p:spPr>
            <a:xfrm>
              <a:off x="3188606" y="2400493"/>
              <a:ext cx="679803" cy="679803"/>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7" name="pt7"/>
            <p:cNvSpPr/>
            <p:nvPr/>
          </p:nvSpPr>
          <p:spPr>
            <a:xfrm>
              <a:off x="4229738" y="2365860"/>
              <a:ext cx="749069" cy="749069"/>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8" name="pt8"/>
            <p:cNvSpPr/>
            <p:nvPr/>
          </p:nvSpPr>
          <p:spPr>
            <a:xfrm>
              <a:off x="5312085" y="2372443"/>
              <a:ext cx="735904" cy="735904"/>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9" name="pt9"/>
            <p:cNvSpPr/>
            <p:nvPr/>
          </p:nvSpPr>
          <p:spPr>
            <a:xfrm>
              <a:off x="6492266" y="2476859"/>
              <a:ext cx="527070" cy="527070"/>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10" name="pt10"/>
            <p:cNvSpPr/>
            <p:nvPr/>
          </p:nvSpPr>
          <p:spPr>
            <a:xfrm>
              <a:off x="7466334" y="2375162"/>
              <a:ext cx="730465" cy="730465"/>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1" name="pt11"/>
            <p:cNvSpPr/>
            <p:nvPr/>
          </p:nvSpPr>
          <p:spPr>
            <a:xfrm>
              <a:off x="8645304" y="2478367"/>
              <a:ext cx="524055" cy="524055"/>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12" name="pt12"/>
            <p:cNvSpPr/>
            <p:nvPr/>
          </p:nvSpPr>
          <p:spPr>
            <a:xfrm>
              <a:off x="9593272" y="2350571"/>
              <a:ext cx="779647" cy="77964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13" name="pt13"/>
            <p:cNvSpPr/>
            <p:nvPr/>
          </p:nvSpPr>
          <p:spPr>
            <a:xfrm>
              <a:off x="10884948" y="2566482"/>
              <a:ext cx="347824" cy="347824"/>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14" name="pt14"/>
            <p:cNvSpPr/>
            <p:nvPr/>
          </p:nvSpPr>
          <p:spPr>
            <a:xfrm>
              <a:off x="755732" y="2119148"/>
              <a:ext cx="1242493" cy="124249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1923490" y="2211141"/>
              <a:ext cx="1058506" cy="1058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325350" y="2537237"/>
              <a:ext cx="406315" cy="40631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401628" y="2537750"/>
              <a:ext cx="405289" cy="40528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486137" y="2546495"/>
              <a:ext cx="387800" cy="38780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572183" y="2556776"/>
              <a:ext cx="367237" cy="367237"/>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648319" y="2557148"/>
              <a:ext cx="366494" cy="36649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737336" y="2570399"/>
              <a:ext cx="339990" cy="33999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19888" y="2577187"/>
              <a:ext cx="326416" cy="32641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148029" y="152588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25" name="tx25"/>
            <p:cNvSpPr/>
            <p:nvPr/>
          </p:nvSpPr>
          <p:spPr>
            <a:xfrm>
              <a:off x="1055469"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2,846,000</a:t>
              </a:r>
            </a:p>
          </p:txBody>
        </p:sp>
        <p:sp>
          <p:nvSpPr>
            <p:cNvPr id="26" name="tx26"/>
            <p:cNvSpPr/>
            <p:nvPr/>
          </p:nvSpPr>
          <p:spPr>
            <a:xfrm>
              <a:off x="2296170" y="1552777"/>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27" name="tx27"/>
            <p:cNvSpPr/>
            <p:nvPr/>
          </p:nvSpPr>
          <p:spPr>
            <a:xfrm>
              <a:off x="2131233"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2,013,000</a:t>
              </a:r>
            </a:p>
          </p:txBody>
        </p:sp>
        <p:sp>
          <p:nvSpPr>
            <p:cNvPr id="28" name="tx28"/>
            <p:cNvSpPr/>
            <p:nvPr/>
          </p:nvSpPr>
          <p:spPr>
            <a:xfrm>
              <a:off x="3355737" y="1552777"/>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288,000</a:t>
              </a:r>
            </a:p>
          </p:txBody>
        </p:sp>
        <p:sp>
          <p:nvSpPr>
            <p:cNvPr id="30" name="tx30"/>
            <p:cNvSpPr/>
            <p:nvPr/>
          </p:nvSpPr>
          <p:spPr>
            <a:xfrm>
              <a:off x="4200824" y="1552777"/>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287,000</a:t>
              </a:r>
            </a:p>
          </p:txBody>
        </p:sp>
        <p:sp>
          <p:nvSpPr>
            <p:cNvPr id="32" name="tx32"/>
            <p:cNvSpPr/>
            <p:nvPr/>
          </p:nvSpPr>
          <p:spPr>
            <a:xfrm>
              <a:off x="5342612" y="1552777"/>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33" name="tx33"/>
            <p:cNvSpPr/>
            <p:nvPr/>
          </p:nvSpPr>
          <p:spPr>
            <a:xfrm>
              <a:off x="541879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267,000</a:t>
              </a:r>
            </a:p>
          </p:txBody>
        </p:sp>
        <p:sp>
          <p:nvSpPr>
            <p:cNvPr id="34" name="tx34"/>
            <p:cNvSpPr/>
            <p:nvPr/>
          </p:nvSpPr>
          <p:spPr>
            <a:xfrm>
              <a:off x="6522759" y="1552777"/>
              <a:ext cx="466085"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Guinea</a:t>
              </a:r>
            </a:p>
          </p:txBody>
        </p:sp>
        <p:sp>
          <p:nvSpPr>
            <p:cNvPr id="35" name="tx35"/>
            <p:cNvSpPr/>
            <p:nvPr/>
          </p:nvSpPr>
          <p:spPr>
            <a:xfrm>
              <a:off x="649456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245,000</a:t>
              </a:r>
            </a:p>
          </p:txBody>
        </p:sp>
        <p:sp>
          <p:nvSpPr>
            <p:cNvPr id="36" name="tx36"/>
            <p:cNvSpPr/>
            <p:nvPr/>
          </p:nvSpPr>
          <p:spPr>
            <a:xfrm>
              <a:off x="7699060" y="1554612"/>
              <a:ext cx="265013"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Mali</a:t>
              </a:r>
            </a:p>
          </p:txBody>
        </p:sp>
        <p:sp>
          <p:nvSpPr>
            <p:cNvPr id="37" name="tx37"/>
            <p:cNvSpPr/>
            <p:nvPr/>
          </p:nvSpPr>
          <p:spPr>
            <a:xfrm>
              <a:off x="757032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245,000</a:t>
              </a:r>
            </a:p>
          </p:txBody>
        </p:sp>
        <p:sp>
          <p:nvSpPr>
            <p:cNvPr id="38" name="tx38"/>
            <p:cNvSpPr/>
            <p:nvPr/>
          </p:nvSpPr>
          <p:spPr>
            <a:xfrm>
              <a:off x="8722492" y="1554612"/>
              <a:ext cx="36967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Benin</a:t>
              </a:r>
            </a:p>
          </p:txBody>
        </p:sp>
        <p:sp>
          <p:nvSpPr>
            <p:cNvPr id="39" name="tx39"/>
            <p:cNvSpPr/>
            <p:nvPr/>
          </p:nvSpPr>
          <p:spPr>
            <a:xfrm>
              <a:off x="864609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220,000</a:t>
              </a:r>
            </a:p>
          </p:txBody>
        </p:sp>
        <p:sp>
          <p:nvSpPr>
            <p:cNvPr id="40" name="tx40"/>
            <p:cNvSpPr/>
            <p:nvPr/>
          </p:nvSpPr>
          <p:spPr>
            <a:xfrm>
              <a:off x="9810396" y="1525888"/>
              <a:ext cx="345399"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a:t>
              </a:r>
            </a:p>
          </p:txBody>
        </p:sp>
        <p:sp>
          <p:nvSpPr>
            <p:cNvPr id="41" name="tx41"/>
            <p:cNvSpPr/>
            <p:nvPr/>
          </p:nvSpPr>
          <p:spPr>
            <a:xfrm>
              <a:off x="9721858"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208,000</a:t>
              </a:r>
            </a:p>
          </p:txBody>
        </p:sp>
        <p:sp>
          <p:nvSpPr>
            <p:cNvPr id="42" name="tx42"/>
            <p:cNvSpPr/>
            <p:nvPr/>
          </p:nvSpPr>
          <p:spPr>
            <a:xfrm>
              <a:off x="10906275" y="1552777"/>
              <a:ext cx="305171"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CAR</a:t>
              </a:r>
            </a:p>
          </p:txBody>
        </p:sp>
        <p:sp>
          <p:nvSpPr>
            <p:cNvPr id="43" name="tx43"/>
            <p:cNvSpPr/>
            <p:nvPr/>
          </p:nvSpPr>
          <p:spPr>
            <a:xfrm>
              <a:off x="10797623"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134,000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4217362" y="348647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65" name="pt65"/>
            <p:cNvSpPr/>
            <p:nvPr/>
          </p:nvSpPr>
          <p:spPr>
            <a:xfrm>
              <a:off x="5568585"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6164190"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67" name="pt67"/>
            <p:cNvSpPr/>
            <p:nvPr/>
          </p:nvSpPr>
          <p:spPr>
            <a:xfrm>
              <a:off x="6880124"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8" name="pt68"/>
            <p:cNvSpPr/>
            <p:nvPr/>
          </p:nvSpPr>
          <p:spPr>
            <a:xfrm>
              <a:off x="7596057"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9" name="tx69"/>
            <p:cNvSpPr/>
            <p:nvPr/>
          </p:nvSpPr>
          <p:spPr>
            <a:xfrm>
              <a:off x="5833706"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0" name="tx70"/>
            <p:cNvSpPr/>
            <p:nvPr/>
          </p:nvSpPr>
          <p:spPr>
            <a:xfrm>
              <a:off x="6429311"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60-69</a:t>
              </a:r>
            </a:p>
          </p:txBody>
        </p:sp>
        <p:sp>
          <p:nvSpPr>
            <p:cNvPr id="71" name="tx71"/>
            <p:cNvSpPr/>
            <p:nvPr/>
          </p:nvSpPr>
          <p:spPr>
            <a:xfrm>
              <a:off x="7145244"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2" name="tx72"/>
            <p:cNvSpPr/>
            <p:nvPr/>
          </p:nvSpPr>
          <p:spPr>
            <a:xfrm>
              <a:off x="7861178"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3" name="tx73"/>
            <p:cNvSpPr/>
            <p:nvPr/>
          </p:nvSpPr>
          <p:spPr>
            <a:xfrm>
              <a:off x="731520" y="817987"/>
              <a:ext cx="522761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children unprotected for measles, 2023</a:t>
              </a:r>
            </a:p>
          </p:txBody>
        </p:sp>
        <p:sp>
          <p:nvSpPr>
            <p:cNvPr id="74" name="tx74"/>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5" name="tx75"/>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6" name="tx76"/>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0" name="tx80"/>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1" name="tx81"/>
            <p:cNvSpPr/>
            <p:nvPr/>
          </p:nvSpPr>
          <p:spPr>
            <a:xfrm>
              <a:off x="4796209" y="3842715"/>
              <a:ext cx="69081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children that did not receive MCV1 while the outer bubble reflects size of target population    </a:t>
              </a:r>
            </a:p>
          </p:txBody>
        </p:sp>
      </p:grpSp>
      <p:sp>
        <p:nvSpPr>
          <p:cNvPr id="82"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7,294,000 children unvaccinated with MCV1 in WCAR.
The top 10 countries accounted for 6,753,000 (93%) of unvaccinated children in WCAR.
Nigeria had the highest number of unvaccinated children (2,846,000), followed by DRC (2,013,000). These account for approximately 39% and 28% of unvaccinated children in the region, respectively.
Absolute numbers of un- and undervaccinated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Cabo Verde had the highest coverage (95%), while CAR had the lowest coverage (41%).
MCV1 coverage increased in 12 out of 24 countries between 2022 and 2023. The largest increase was 15% points in Niger from 65% to 80%.
3 countries saw a decrease in coverage (DRC, Ghana, and Guinea-Bissau). The largest decline was 5% points in Ghana from 95% to 90%.
Coverage remained constant between 2022 and 2023 in the remaining 9 countries.
In 2023, 5 out of 24 countries had achieved MCV1 coverage of at least 90%.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MCV1 coverage compared to 2019, by country.
Coverage was higher in 2023 compared to 2019 in 10 countries (Burkina Faso, Cameroon, Chad, Equatorial Guinea, Gabon, Liberia, Mali, Mauritania, Niger, and Nigeria).
The largest increase in coverage was 23% points in Chad from 40% in 2019 to 63% in 2023}.
Coverage was lower than in 2019 in 12 countries (Benin, Cabo Verde, Congo, Cote d'Ivoire, DRC, Gambia, Ghana, Guinea-Bissau, Sao Tome and Principe, Senegal, Sierra Leone, and Togo).
The largest decline in coverage was 13% points in DRC from 65% in 2019 to 52% in 2023}.</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WCAR, 9 out of 24 (38%) countries had MCV1 coverage below 70% in 2023. These are Benin, CAR, DRC, Congo, Gabon, Guinea, Equatorial Guinea, Nigeria, and Chad.
These countries account for approximately 13,538,000 (66%) of the total annual cohort of surviving infants in the region.
There were 5 (21%) countries that achieved MCV1 of 90% or higher, accounting for 1,983,000 (10%) of the total cohort.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24652" y="1610722"/>
              <a:ext cx="1800247" cy="3188526"/>
            </a:xfrm>
            <a:custGeom>
              <a:avLst/>
              <a:pathLst>
                <a:path w="1800247" h="3188526">
                  <a:moveTo>
                    <a:pt x="0" y="1800266"/>
                  </a:moveTo>
                  <a:lnTo>
                    <a:pt x="39522" y="1848137"/>
                  </a:lnTo>
                  <a:lnTo>
                    <a:pt x="79045" y="1896008"/>
                  </a:lnTo>
                  <a:lnTo>
                    <a:pt x="118568" y="1943879"/>
                  </a:lnTo>
                  <a:lnTo>
                    <a:pt x="158091" y="1991750"/>
                  </a:lnTo>
                  <a:lnTo>
                    <a:pt x="197614" y="2039621"/>
                  </a:lnTo>
                  <a:lnTo>
                    <a:pt x="237137" y="2087492"/>
                  </a:lnTo>
                  <a:lnTo>
                    <a:pt x="276660" y="2135363"/>
                  </a:lnTo>
                  <a:lnTo>
                    <a:pt x="316183" y="2183234"/>
                  </a:lnTo>
                  <a:lnTo>
                    <a:pt x="355706" y="2231105"/>
                  </a:lnTo>
                  <a:lnTo>
                    <a:pt x="395229" y="2278976"/>
                  </a:lnTo>
                  <a:lnTo>
                    <a:pt x="434752" y="2326847"/>
                  </a:lnTo>
                  <a:lnTo>
                    <a:pt x="474274" y="2374718"/>
                  </a:lnTo>
                  <a:lnTo>
                    <a:pt x="513797" y="2422589"/>
                  </a:lnTo>
                  <a:lnTo>
                    <a:pt x="553320" y="2470460"/>
                  </a:lnTo>
                  <a:lnTo>
                    <a:pt x="592843" y="2518331"/>
                  </a:lnTo>
                  <a:lnTo>
                    <a:pt x="632366" y="2566202"/>
                  </a:lnTo>
                  <a:lnTo>
                    <a:pt x="671889" y="2614073"/>
                  </a:lnTo>
                  <a:lnTo>
                    <a:pt x="711412" y="2661944"/>
                  </a:lnTo>
                  <a:lnTo>
                    <a:pt x="750935" y="2709815"/>
                  </a:lnTo>
                  <a:lnTo>
                    <a:pt x="790458" y="2757686"/>
                  </a:lnTo>
                  <a:lnTo>
                    <a:pt x="829981" y="2805558"/>
                  </a:lnTo>
                  <a:lnTo>
                    <a:pt x="869504" y="2853429"/>
                  </a:lnTo>
                  <a:lnTo>
                    <a:pt x="909027" y="2901300"/>
                  </a:lnTo>
                  <a:lnTo>
                    <a:pt x="948549" y="2949171"/>
                  </a:lnTo>
                  <a:lnTo>
                    <a:pt x="988072" y="2997042"/>
                  </a:lnTo>
                  <a:lnTo>
                    <a:pt x="1027595" y="3044913"/>
                  </a:lnTo>
                  <a:lnTo>
                    <a:pt x="1067118" y="3092784"/>
                  </a:lnTo>
                  <a:lnTo>
                    <a:pt x="1106641" y="3140655"/>
                  </a:lnTo>
                  <a:lnTo>
                    <a:pt x="1146164" y="3188526"/>
                  </a:lnTo>
                  <a:lnTo>
                    <a:pt x="1192758" y="3148705"/>
                  </a:lnTo>
                  <a:lnTo>
                    <a:pt x="1237969" y="3107320"/>
                  </a:lnTo>
                  <a:lnTo>
                    <a:pt x="1281745" y="3064421"/>
                  </a:lnTo>
                  <a:lnTo>
                    <a:pt x="1324035" y="3020056"/>
                  </a:lnTo>
                  <a:lnTo>
                    <a:pt x="1364790" y="2974278"/>
                  </a:lnTo>
                  <a:lnTo>
                    <a:pt x="1403964" y="2927139"/>
                  </a:lnTo>
                  <a:lnTo>
                    <a:pt x="1441510" y="2878693"/>
                  </a:lnTo>
                  <a:lnTo>
                    <a:pt x="1477386" y="2828998"/>
                  </a:lnTo>
                  <a:lnTo>
                    <a:pt x="1511548" y="2778110"/>
                  </a:lnTo>
                  <a:lnTo>
                    <a:pt x="1543959" y="2726088"/>
                  </a:lnTo>
                  <a:lnTo>
                    <a:pt x="1574580" y="2672994"/>
                  </a:lnTo>
                  <a:lnTo>
                    <a:pt x="1603376" y="2618888"/>
                  </a:lnTo>
                  <a:lnTo>
                    <a:pt x="1630314" y="2563832"/>
                  </a:lnTo>
                  <a:lnTo>
                    <a:pt x="1655362" y="2507892"/>
                  </a:lnTo>
                  <a:lnTo>
                    <a:pt x="1678491" y="2451132"/>
                  </a:lnTo>
                  <a:lnTo>
                    <a:pt x="1699674" y="2393617"/>
                  </a:lnTo>
                  <a:lnTo>
                    <a:pt x="1718887" y="2335415"/>
                  </a:lnTo>
                  <a:lnTo>
                    <a:pt x="1736108" y="2276592"/>
                  </a:lnTo>
                  <a:lnTo>
                    <a:pt x="1751316" y="2217217"/>
                  </a:lnTo>
                  <a:lnTo>
                    <a:pt x="1764495" y="2157358"/>
                  </a:lnTo>
                  <a:lnTo>
                    <a:pt x="1775628" y="2097086"/>
                  </a:lnTo>
                  <a:lnTo>
                    <a:pt x="1784703" y="2036470"/>
                  </a:lnTo>
                  <a:lnTo>
                    <a:pt x="1791709" y="1975580"/>
                  </a:lnTo>
                  <a:lnTo>
                    <a:pt x="1796639" y="1914487"/>
                  </a:lnTo>
                  <a:lnTo>
                    <a:pt x="1799486" y="1853261"/>
                  </a:lnTo>
                  <a:lnTo>
                    <a:pt x="1800247" y="1791974"/>
                  </a:lnTo>
                  <a:lnTo>
                    <a:pt x="1798921" y="1730696"/>
                  </a:lnTo>
                  <a:lnTo>
                    <a:pt x="1795510" y="1669500"/>
                  </a:lnTo>
                  <a:lnTo>
                    <a:pt x="1790018" y="1608454"/>
                  </a:lnTo>
                  <a:lnTo>
                    <a:pt x="1782451" y="1547631"/>
                  </a:lnTo>
                  <a:lnTo>
                    <a:pt x="1772818" y="1487101"/>
                  </a:lnTo>
                  <a:lnTo>
                    <a:pt x="1761130" y="1426934"/>
                  </a:lnTo>
                  <a:lnTo>
                    <a:pt x="1747401" y="1367200"/>
                  </a:lnTo>
                  <a:lnTo>
                    <a:pt x="1731646" y="1307967"/>
                  </a:lnTo>
                  <a:lnTo>
                    <a:pt x="1713884" y="1249306"/>
                  </a:lnTo>
                  <a:lnTo>
                    <a:pt x="1694136" y="1191283"/>
                  </a:lnTo>
                  <a:lnTo>
                    <a:pt x="1672424" y="1133965"/>
                  </a:lnTo>
                  <a:lnTo>
                    <a:pt x="1648773" y="1077420"/>
                  </a:lnTo>
                  <a:lnTo>
                    <a:pt x="1623211" y="1021713"/>
                  </a:lnTo>
                  <a:lnTo>
                    <a:pt x="1595767" y="966909"/>
                  </a:lnTo>
                  <a:lnTo>
                    <a:pt x="1566474" y="913070"/>
                  </a:lnTo>
                  <a:lnTo>
                    <a:pt x="1535365" y="860260"/>
                  </a:lnTo>
                  <a:lnTo>
                    <a:pt x="1502477" y="808539"/>
                  </a:lnTo>
                  <a:lnTo>
                    <a:pt x="1467846" y="757968"/>
                  </a:lnTo>
                  <a:lnTo>
                    <a:pt x="1431515" y="708605"/>
                  </a:lnTo>
                  <a:lnTo>
                    <a:pt x="1393524" y="660508"/>
                  </a:lnTo>
                  <a:lnTo>
                    <a:pt x="1353918" y="613731"/>
                  </a:lnTo>
                  <a:lnTo>
                    <a:pt x="1312742" y="568330"/>
                  </a:lnTo>
                  <a:lnTo>
                    <a:pt x="1270045" y="524357"/>
                  </a:lnTo>
                  <a:lnTo>
                    <a:pt x="1225876" y="481863"/>
                  </a:lnTo>
                  <a:lnTo>
                    <a:pt x="1180285" y="440897"/>
                  </a:lnTo>
                  <a:lnTo>
                    <a:pt x="1133327" y="401507"/>
                  </a:lnTo>
                  <a:lnTo>
                    <a:pt x="1085055" y="363738"/>
                  </a:lnTo>
                  <a:lnTo>
                    <a:pt x="1035525" y="327634"/>
                  </a:lnTo>
                  <a:lnTo>
                    <a:pt x="984795" y="293237"/>
                  </a:lnTo>
                  <a:lnTo>
                    <a:pt x="932924" y="260587"/>
                  </a:lnTo>
                  <a:lnTo>
                    <a:pt x="879971" y="229721"/>
                  </a:lnTo>
                  <a:lnTo>
                    <a:pt x="825998" y="200676"/>
                  </a:lnTo>
                  <a:lnTo>
                    <a:pt x="771067" y="173486"/>
                  </a:lnTo>
                  <a:lnTo>
                    <a:pt x="715243" y="148181"/>
                  </a:lnTo>
                  <a:lnTo>
                    <a:pt x="658590" y="124790"/>
                  </a:lnTo>
                  <a:lnTo>
                    <a:pt x="601173" y="103342"/>
                  </a:lnTo>
                  <a:lnTo>
                    <a:pt x="543060" y="83861"/>
                  </a:lnTo>
                  <a:lnTo>
                    <a:pt x="484317" y="66370"/>
                  </a:lnTo>
                  <a:lnTo>
                    <a:pt x="425012" y="50888"/>
                  </a:lnTo>
                  <a:lnTo>
                    <a:pt x="365216" y="37434"/>
                  </a:lnTo>
                  <a:lnTo>
                    <a:pt x="304995" y="26023"/>
                  </a:lnTo>
                  <a:lnTo>
                    <a:pt x="244421" y="16669"/>
                  </a:lnTo>
                  <a:lnTo>
                    <a:pt x="183564" y="9383"/>
                  </a:lnTo>
                  <a:lnTo>
                    <a:pt x="122494" y="4172"/>
                  </a:lnTo>
                  <a:lnTo>
                    <a:pt x="61282" y="1043"/>
                  </a:lnTo>
                  <a:lnTo>
                    <a:pt x="0" y="0"/>
                  </a:lnTo>
                  <a:lnTo>
                    <a:pt x="0" y="62078"/>
                  </a:lnTo>
                  <a:lnTo>
                    <a:pt x="0" y="124156"/>
                  </a:lnTo>
                  <a:lnTo>
                    <a:pt x="0" y="186234"/>
                  </a:lnTo>
                  <a:lnTo>
                    <a:pt x="0" y="248312"/>
                  </a:lnTo>
                  <a:lnTo>
                    <a:pt x="0" y="310390"/>
                  </a:lnTo>
                  <a:lnTo>
                    <a:pt x="0" y="372468"/>
                  </a:lnTo>
                  <a:lnTo>
                    <a:pt x="0" y="434547"/>
                  </a:lnTo>
                  <a:lnTo>
                    <a:pt x="0" y="496625"/>
                  </a:lnTo>
                  <a:lnTo>
                    <a:pt x="0" y="558703"/>
                  </a:lnTo>
                  <a:lnTo>
                    <a:pt x="0" y="620781"/>
                  </a:lnTo>
                  <a:lnTo>
                    <a:pt x="0" y="682859"/>
                  </a:lnTo>
                  <a:lnTo>
                    <a:pt x="0" y="744937"/>
                  </a:lnTo>
                  <a:lnTo>
                    <a:pt x="0" y="807015"/>
                  </a:lnTo>
                  <a:lnTo>
                    <a:pt x="0" y="869094"/>
                  </a:lnTo>
                  <a:lnTo>
                    <a:pt x="0" y="931172"/>
                  </a:lnTo>
                  <a:lnTo>
                    <a:pt x="0" y="993250"/>
                  </a:lnTo>
                  <a:lnTo>
                    <a:pt x="0" y="1055328"/>
                  </a:lnTo>
                  <a:lnTo>
                    <a:pt x="0" y="1117406"/>
                  </a:lnTo>
                  <a:lnTo>
                    <a:pt x="0" y="1179484"/>
                  </a:lnTo>
                  <a:lnTo>
                    <a:pt x="0" y="1241562"/>
                  </a:lnTo>
                  <a:lnTo>
                    <a:pt x="0" y="1303641"/>
                  </a:lnTo>
                  <a:lnTo>
                    <a:pt x="0" y="1365719"/>
                  </a:lnTo>
                  <a:lnTo>
                    <a:pt x="0" y="1427797"/>
                  </a:lnTo>
                  <a:lnTo>
                    <a:pt x="0" y="1489875"/>
                  </a:lnTo>
                  <a:lnTo>
                    <a:pt x="0" y="1551953"/>
                  </a:lnTo>
                  <a:lnTo>
                    <a:pt x="0" y="1614031"/>
                  </a:lnTo>
                  <a:lnTo>
                    <a:pt x="0" y="1676110"/>
                  </a:lnTo>
                  <a:lnTo>
                    <a:pt x="0" y="1738188"/>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5" name="pg5"/>
            <p:cNvSpPr/>
            <p:nvPr/>
          </p:nvSpPr>
          <p:spPr>
            <a:xfrm>
              <a:off x="968521" y="3410988"/>
              <a:ext cx="2702296" cy="1800174"/>
            </a:xfrm>
            <a:custGeom>
              <a:avLst/>
              <a:pathLst>
                <a:path w="2702296" h="1800174">
                  <a:moveTo>
                    <a:pt x="1556131" y="0"/>
                  </a:moveTo>
                  <a:lnTo>
                    <a:pt x="1502472" y="31214"/>
                  </a:lnTo>
                  <a:lnTo>
                    <a:pt x="1448812" y="62428"/>
                  </a:lnTo>
                  <a:lnTo>
                    <a:pt x="1395152" y="93642"/>
                  </a:lnTo>
                  <a:lnTo>
                    <a:pt x="1341493" y="124857"/>
                  </a:lnTo>
                  <a:lnTo>
                    <a:pt x="1287833" y="156071"/>
                  </a:lnTo>
                  <a:lnTo>
                    <a:pt x="1234173" y="187285"/>
                  </a:lnTo>
                  <a:lnTo>
                    <a:pt x="1180513" y="218499"/>
                  </a:lnTo>
                  <a:lnTo>
                    <a:pt x="1126854" y="249714"/>
                  </a:lnTo>
                  <a:lnTo>
                    <a:pt x="1073194" y="280928"/>
                  </a:lnTo>
                  <a:lnTo>
                    <a:pt x="1019534" y="312142"/>
                  </a:lnTo>
                  <a:lnTo>
                    <a:pt x="965874" y="343357"/>
                  </a:lnTo>
                  <a:lnTo>
                    <a:pt x="912215" y="374571"/>
                  </a:lnTo>
                  <a:lnTo>
                    <a:pt x="858555" y="405785"/>
                  </a:lnTo>
                  <a:lnTo>
                    <a:pt x="804895" y="436999"/>
                  </a:lnTo>
                  <a:lnTo>
                    <a:pt x="751236" y="468214"/>
                  </a:lnTo>
                  <a:lnTo>
                    <a:pt x="697576" y="499428"/>
                  </a:lnTo>
                  <a:lnTo>
                    <a:pt x="643916" y="530642"/>
                  </a:lnTo>
                  <a:lnTo>
                    <a:pt x="590256" y="561856"/>
                  </a:lnTo>
                  <a:lnTo>
                    <a:pt x="536597" y="593071"/>
                  </a:lnTo>
                  <a:lnTo>
                    <a:pt x="482937" y="624285"/>
                  </a:lnTo>
                  <a:lnTo>
                    <a:pt x="429277" y="655499"/>
                  </a:lnTo>
                  <a:lnTo>
                    <a:pt x="375618" y="686714"/>
                  </a:lnTo>
                  <a:lnTo>
                    <a:pt x="321958" y="717928"/>
                  </a:lnTo>
                  <a:lnTo>
                    <a:pt x="268298" y="749142"/>
                  </a:lnTo>
                  <a:lnTo>
                    <a:pt x="214638" y="780356"/>
                  </a:lnTo>
                  <a:lnTo>
                    <a:pt x="160979" y="811571"/>
                  </a:lnTo>
                  <a:lnTo>
                    <a:pt x="107319" y="842785"/>
                  </a:lnTo>
                  <a:lnTo>
                    <a:pt x="53659" y="873999"/>
                  </a:lnTo>
                  <a:lnTo>
                    <a:pt x="0" y="905213"/>
                  </a:lnTo>
                  <a:lnTo>
                    <a:pt x="31672" y="957592"/>
                  </a:lnTo>
                  <a:lnTo>
                    <a:pt x="65107" y="1008863"/>
                  </a:lnTo>
                  <a:lnTo>
                    <a:pt x="100266" y="1058968"/>
                  </a:lnTo>
                  <a:lnTo>
                    <a:pt x="137107" y="1107848"/>
                  </a:lnTo>
                  <a:lnTo>
                    <a:pt x="175589" y="1155448"/>
                  </a:lnTo>
                  <a:lnTo>
                    <a:pt x="215667" y="1201712"/>
                  </a:lnTo>
                  <a:lnTo>
                    <a:pt x="257294" y="1246587"/>
                  </a:lnTo>
                  <a:lnTo>
                    <a:pt x="300423" y="1290021"/>
                  </a:lnTo>
                  <a:lnTo>
                    <a:pt x="345004" y="1331964"/>
                  </a:lnTo>
                  <a:lnTo>
                    <a:pt x="390985" y="1372367"/>
                  </a:lnTo>
                  <a:lnTo>
                    <a:pt x="438312" y="1411183"/>
                  </a:lnTo>
                  <a:lnTo>
                    <a:pt x="486932" y="1448368"/>
                  </a:lnTo>
                  <a:lnTo>
                    <a:pt x="536788" y="1483879"/>
                  </a:lnTo>
                  <a:lnTo>
                    <a:pt x="587823" y="1517674"/>
                  </a:lnTo>
                  <a:lnTo>
                    <a:pt x="639976" y="1549715"/>
                  </a:lnTo>
                  <a:lnTo>
                    <a:pt x="693189" y="1579964"/>
                  </a:lnTo>
                  <a:lnTo>
                    <a:pt x="747399" y="1608387"/>
                  </a:lnTo>
                  <a:lnTo>
                    <a:pt x="802545" y="1634951"/>
                  </a:lnTo>
                  <a:lnTo>
                    <a:pt x="858561" y="1659624"/>
                  </a:lnTo>
                  <a:lnTo>
                    <a:pt x="915384" y="1682379"/>
                  </a:lnTo>
                  <a:lnTo>
                    <a:pt x="972947" y="1703189"/>
                  </a:lnTo>
                  <a:lnTo>
                    <a:pt x="1031185" y="1722030"/>
                  </a:lnTo>
                  <a:lnTo>
                    <a:pt x="1090030" y="1738881"/>
                  </a:lnTo>
                  <a:lnTo>
                    <a:pt x="1149413" y="1753721"/>
                  </a:lnTo>
                  <a:lnTo>
                    <a:pt x="1209267" y="1766534"/>
                  </a:lnTo>
                  <a:lnTo>
                    <a:pt x="1269521" y="1777305"/>
                  </a:lnTo>
                  <a:lnTo>
                    <a:pt x="1330107" y="1786021"/>
                  </a:lnTo>
                  <a:lnTo>
                    <a:pt x="1390954" y="1792672"/>
                  </a:lnTo>
                  <a:lnTo>
                    <a:pt x="1451992" y="1797251"/>
                  </a:lnTo>
                  <a:lnTo>
                    <a:pt x="1513151" y="1799753"/>
                  </a:lnTo>
                  <a:lnTo>
                    <a:pt x="1574359" y="1800174"/>
                  </a:lnTo>
                  <a:lnTo>
                    <a:pt x="1635546" y="1798513"/>
                  </a:lnTo>
                  <a:lnTo>
                    <a:pt x="1696641" y="1794774"/>
                  </a:lnTo>
                  <a:lnTo>
                    <a:pt x="1757574" y="1788960"/>
                  </a:lnTo>
                  <a:lnTo>
                    <a:pt x="1818274" y="1781078"/>
                  </a:lnTo>
                  <a:lnTo>
                    <a:pt x="1878671" y="1771137"/>
                  </a:lnTo>
                  <a:lnTo>
                    <a:pt x="1938695" y="1759148"/>
                  </a:lnTo>
                  <a:lnTo>
                    <a:pt x="1998277" y="1745126"/>
                  </a:lnTo>
                  <a:lnTo>
                    <a:pt x="2057348" y="1729086"/>
                  </a:lnTo>
                  <a:lnTo>
                    <a:pt x="2115839" y="1711048"/>
                  </a:lnTo>
                  <a:lnTo>
                    <a:pt x="2173683" y="1691031"/>
                  </a:lnTo>
                  <a:lnTo>
                    <a:pt x="2230814" y="1669060"/>
                  </a:lnTo>
                  <a:lnTo>
                    <a:pt x="2287164" y="1645159"/>
                  </a:lnTo>
                  <a:lnTo>
                    <a:pt x="2342670" y="1619356"/>
                  </a:lnTo>
                  <a:lnTo>
                    <a:pt x="2397266" y="1591682"/>
                  </a:lnTo>
                  <a:lnTo>
                    <a:pt x="2450889" y="1562167"/>
                  </a:lnTo>
                  <a:lnTo>
                    <a:pt x="2503479" y="1530846"/>
                  </a:lnTo>
                  <a:lnTo>
                    <a:pt x="2554973" y="1497756"/>
                  </a:lnTo>
                  <a:lnTo>
                    <a:pt x="2605312" y="1462934"/>
                  </a:lnTo>
                  <a:lnTo>
                    <a:pt x="2654439" y="1426421"/>
                  </a:lnTo>
                  <a:lnTo>
                    <a:pt x="2702296" y="1388259"/>
                  </a:lnTo>
                  <a:lnTo>
                    <a:pt x="2662773" y="1340388"/>
                  </a:lnTo>
                  <a:lnTo>
                    <a:pt x="2623250" y="1292517"/>
                  </a:lnTo>
                  <a:lnTo>
                    <a:pt x="2583727" y="1244646"/>
                  </a:lnTo>
                  <a:lnTo>
                    <a:pt x="2544204" y="1196775"/>
                  </a:lnTo>
                  <a:lnTo>
                    <a:pt x="2504681" y="1148904"/>
                  </a:lnTo>
                  <a:lnTo>
                    <a:pt x="2465158" y="1101033"/>
                  </a:lnTo>
                  <a:lnTo>
                    <a:pt x="2425635" y="1053162"/>
                  </a:lnTo>
                  <a:lnTo>
                    <a:pt x="2386113" y="1005291"/>
                  </a:lnTo>
                  <a:lnTo>
                    <a:pt x="2346590" y="957420"/>
                  </a:lnTo>
                  <a:lnTo>
                    <a:pt x="2307067" y="909549"/>
                  </a:lnTo>
                  <a:lnTo>
                    <a:pt x="2267544" y="861678"/>
                  </a:lnTo>
                  <a:lnTo>
                    <a:pt x="2228021" y="813807"/>
                  </a:lnTo>
                  <a:lnTo>
                    <a:pt x="2188498" y="765936"/>
                  </a:lnTo>
                  <a:lnTo>
                    <a:pt x="2148975" y="718065"/>
                  </a:lnTo>
                  <a:lnTo>
                    <a:pt x="2109452" y="670194"/>
                  </a:lnTo>
                  <a:lnTo>
                    <a:pt x="2069929" y="622323"/>
                  </a:lnTo>
                  <a:lnTo>
                    <a:pt x="2030406" y="574452"/>
                  </a:lnTo>
                  <a:lnTo>
                    <a:pt x="1990883" y="526581"/>
                  </a:lnTo>
                  <a:lnTo>
                    <a:pt x="1951361" y="478710"/>
                  </a:lnTo>
                  <a:lnTo>
                    <a:pt x="1911838" y="430839"/>
                  </a:lnTo>
                  <a:lnTo>
                    <a:pt x="1872315" y="382968"/>
                  </a:lnTo>
                  <a:lnTo>
                    <a:pt x="1832792" y="335097"/>
                  </a:lnTo>
                  <a:lnTo>
                    <a:pt x="1793269" y="287226"/>
                  </a:lnTo>
                  <a:lnTo>
                    <a:pt x="1753746" y="239355"/>
                  </a:lnTo>
                  <a:lnTo>
                    <a:pt x="1714223" y="191484"/>
                  </a:lnTo>
                  <a:lnTo>
                    <a:pt x="1674700" y="143613"/>
                  </a:lnTo>
                  <a:lnTo>
                    <a:pt x="1635177" y="95742"/>
                  </a:lnTo>
                  <a:lnTo>
                    <a:pt x="1595654" y="47871"/>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6" name="pg6"/>
            <p:cNvSpPr/>
            <p:nvPr/>
          </p:nvSpPr>
          <p:spPr>
            <a:xfrm>
              <a:off x="793882" y="3410988"/>
              <a:ext cx="1730770" cy="905213"/>
            </a:xfrm>
            <a:custGeom>
              <a:avLst/>
              <a:pathLst>
                <a:path w="1730770" h="905213">
                  <a:moveTo>
                    <a:pt x="1730770" y="0"/>
                  </a:moveTo>
                  <a:lnTo>
                    <a:pt x="1671088" y="17081"/>
                  </a:lnTo>
                  <a:lnTo>
                    <a:pt x="1611406" y="34163"/>
                  </a:lnTo>
                  <a:lnTo>
                    <a:pt x="1551724" y="51245"/>
                  </a:lnTo>
                  <a:lnTo>
                    <a:pt x="1492043" y="68327"/>
                  </a:lnTo>
                  <a:lnTo>
                    <a:pt x="1432361" y="85409"/>
                  </a:lnTo>
                  <a:lnTo>
                    <a:pt x="1372679" y="102490"/>
                  </a:lnTo>
                  <a:lnTo>
                    <a:pt x="1312997" y="119572"/>
                  </a:lnTo>
                  <a:lnTo>
                    <a:pt x="1253316" y="136654"/>
                  </a:lnTo>
                  <a:lnTo>
                    <a:pt x="1193634" y="153736"/>
                  </a:lnTo>
                  <a:lnTo>
                    <a:pt x="1133952" y="170818"/>
                  </a:lnTo>
                  <a:lnTo>
                    <a:pt x="1074271" y="187899"/>
                  </a:lnTo>
                  <a:lnTo>
                    <a:pt x="1014589" y="204981"/>
                  </a:lnTo>
                  <a:lnTo>
                    <a:pt x="954907" y="222063"/>
                  </a:lnTo>
                  <a:lnTo>
                    <a:pt x="895225" y="239145"/>
                  </a:lnTo>
                  <a:lnTo>
                    <a:pt x="835544" y="256227"/>
                  </a:lnTo>
                  <a:lnTo>
                    <a:pt x="775862" y="273308"/>
                  </a:lnTo>
                  <a:lnTo>
                    <a:pt x="716180" y="290390"/>
                  </a:lnTo>
                  <a:lnTo>
                    <a:pt x="656498" y="307472"/>
                  </a:lnTo>
                  <a:lnTo>
                    <a:pt x="596817" y="324554"/>
                  </a:lnTo>
                  <a:lnTo>
                    <a:pt x="537135" y="341636"/>
                  </a:lnTo>
                  <a:lnTo>
                    <a:pt x="477453" y="358717"/>
                  </a:lnTo>
                  <a:lnTo>
                    <a:pt x="417772" y="375799"/>
                  </a:lnTo>
                  <a:lnTo>
                    <a:pt x="358090" y="392881"/>
                  </a:lnTo>
                  <a:lnTo>
                    <a:pt x="298408" y="409963"/>
                  </a:lnTo>
                  <a:lnTo>
                    <a:pt x="238726" y="427045"/>
                  </a:lnTo>
                  <a:lnTo>
                    <a:pt x="179045" y="444126"/>
                  </a:lnTo>
                  <a:lnTo>
                    <a:pt x="119363" y="461208"/>
                  </a:lnTo>
                  <a:lnTo>
                    <a:pt x="59681" y="478290"/>
                  </a:lnTo>
                  <a:lnTo>
                    <a:pt x="0" y="495372"/>
                  </a:lnTo>
                  <a:lnTo>
                    <a:pt x="18640" y="556391"/>
                  </a:lnTo>
                  <a:lnTo>
                    <a:pt x="39431" y="616711"/>
                  </a:lnTo>
                  <a:lnTo>
                    <a:pt x="62347" y="676257"/>
                  </a:lnTo>
                  <a:lnTo>
                    <a:pt x="87358" y="734953"/>
                  </a:lnTo>
                  <a:lnTo>
                    <a:pt x="114433" y="792726"/>
                  </a:lnTo>
                  <a:lnTo>
                    <a:pt x="143539" y="849503"/>
                  </a:lnTo>
                  <a:lnTo>
                    <a:pt x="174638" y="905213"/>
                  </a:lnTo>
                  <a:lnTo>
                    <a:pt x="228297" y="873999"/>
                  </a:lnTo>
                  <a:lnTo>
                    <a:pt x="281957" y="842785"/>
                  </a:lnTo>
                  <a:lnTo>
                    <a:pt x="335617" y="811571"/>
                  </a:lnTo>
                  <a:lnTo>
                    <a:pt x="389277" y="780356"/>
                  </a:lnTo>
                  <a:lnTo>
                    <a:pt x="442936" y="749142"/>
                  </a:lnTo>
                  <a:lnTo>
                    <a:pt x="496596" y="717928"/>
                  </a:lnTo>
                  <a:lnTo>
                    <a:pt x="550256" y="686714"/>
                  </a:lnTo>
                  <a:lnTo>
                    <a:pt x="603915" y="655499"/>
                  </a:lnTo>
                  <a:lnTo>
                    <a:pt x="657575" y="624285"/>
                  </a:lnTo>
                  <a:lnTo>
                    <a:pt x="711235" y="593071"/>
                  </a:lnTo>
                  <a:lnTo>
                    <a:pt x="764895" y="561856"/>
                  </a:lnTo>
                  <a:lnTo>
                    <a:pt x="818554" y="530642"/>
                  </a:lnTo>
                  <a:lnTo>
                    <a:pt x="872214" y="499428"/>
                  </a:lnTo>
                  <a:lnTo>
                    <a:pt x="925874" y="468214"/>
                  </a:lnTo>
                  <a:lnTo>
                    <a:pt x="979534" y="436999"/>
                  </a:lnTo>
                  <a:lnTo>
                    <a:pt x="1033193" y="405785"/>
                  </a:lnTo>
                  <a:lnTo>
                    <a:pt x="1086853" y="374571"/>
                  </a:lnTo>
                  <a:lnTo>
                    <a:pt x="1140513" y="343357"/>
                  </a:lnTo>
                  <a:lnTo>
                    <a:pt x="1194172" y="312142"/>
                  </a:lnTo>
                  <a:lnTo>
                    <a:pt x="1247832" y="280928"/>
                  </a:lnTo>
                  <a:lnTo>
                    <a:pt x="1301492" y="249714"/>
                  </a:lnTo>
                  <a:lnTo>
                    <a:pt x="1355152" y="218499"/>
                  </a:lnTo>
                  <a:lnTo>
                    <a:pt x="1408811" y="187285"/>
                  </a:lnTo>
                  <a:lnTo>
                    <a:pt x="1462471" y="156071"/>
                  </a:lnTo>
                  <a:lnTo>
                    <a:pt x="1516131" y="124857"/>
                  </a:lnTo>
                  <a:lnTo>
                    <a:pt x="1569790" y="93642"/>
                  </a:lnTo>
                  <a:lnTo>
                    <a:pt x="1623450" y="62428"/>
                  </a:lnTo>
                  <a:lnTo>
                    <a:pt x="1677110" y="31214"/>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7" name="pg7"/>
            <p:cNvSpPr/>
            <p:nvPr/>
          </p:nvSpPr>
          <p:spPr>
            <a:xfrm>
              <a:off x="725291" y="3410988"/>
              <a:ext cx="1799361" cy="495372"/>
            </a:xfrm>
            <a:custGeom>
              <a:avLst/>
              <a:pathLst>
                <a:path w="1799361" h="495372">
                  <a:moveTo>
                    <a:pt x="1799361" y="0"/>
                  </a:moveTo>
                  <a:lnTo>
                    <a:pt x="1737314" y="1967"/>
                  </a:lnTo>
                  <a:lnTo>
                    <a:pt x="1675267" y="3935"/>
                  </a:lnTo>
                  <a:lnTo>
                    <a:pt x="1613220" y="5903"/>
                  </a:lnTo>
                  <a:lnTo>
                    <a:pt x="1551173" y="7870"/>
                  </a:lnTo>
                  <a:lnTo>
                    <a:pt x="1489126" y="9838"/>
                  </a:lnTo>
                  <a:lnTo>
                    <a:pt x="1427079" y="11806"/>
                  </a:lnTo>
                  <a:lnTo>
                    <a:pt x="1365032" y="13774"/>
                  </a:lnTo>
                  <a:lnTo>
                    <a:pt x="1302986" y="15741"/>
                  </a:lnTo>
                  <a:lnTo>
                    <a:pt x="1240939" y="17709"/>
                  </a:lnTo>
                  <a:lnTo>
                    <a:pt x="1178892" y="19677"/>
                  </a:lnTo>
                  <a:lnTo>
                    <a:pt x="1116845" y="21645"/>
                  </a:lnTo>
                  <a:lnTo>
                    <a:pt x="1054798" y="23612"/>
                  </a:lnTo>
                  <a:lnTo>
                    <a:pt x="992751" y="25580"/>
                  </a:lnTo>
                  <a:lnTo>
                    <a:pt x="930704" y="27548"/>
                  </a:lnTo>
                  <a:lnTo>
                    <a:pt x="868657" y="29516"/>
                  </a:lnTo>
                  <a:lnTo>
                    <a:pt x="806610" y="31483"/>
                  </a:lnTo>
                  <a:lnTo>
                    <a:pt x="744563" y="33451"/>
                  </a:lnTo>
                  <a:lnTo>
                    <a:pt x="682516" y="35419"/>
                  </a:lnTo>
                  <a:lnTo>
                    <a:pt x="620469" y="37387"/>
                  </a:lnTo>
                  <a:lnTo>
                    <a:pt x="558422" y="39354"/>
                  </a:lnTo>
                  <a:lnTo>
                    <a:pt x="496375" y="41322"/>
                  </a:lnTo>
                  <a:lnTo>
                    <a:pt x="434328" y="43290"/>
                  </a:lnTo>
                  <a:lnTo>
                    <a:pt x="372281" y="45258"/>
                  </a:lnTo>
                  <a:lnTo>
                    <a:pt x="310234" y="47225"/>
                  </a:lnTo>
                  <a:lnTo>
                    <a:pt x="248187" y="49193"/>
                  </a:lnTo>
                  <a:lnTo>
                    <a:pt x="186140" y="51161"/>
                  </a:lnTo>
                  <a:lnTo>
                    <a:pt x="124093" y="53129"/>
                  </a:lnTo>
                  <a:lnTo>
                    <a:pt x="62046" y="55096"/>
                  </a:lnTo>
                  <a:lnTo>
                    <a:pt x="0" y="57064"/>
                  </a:lnTo>
                  <a:lnTo>
                    <a:pt x="3134" y="120522"/>
                  </a:lnTo>
                  <a:lnTo>
                    <a:pt x="8505" y="183831"/>
                  </a:lnTo>
                  <a:lnTo>
                    <a:pt x="16107" y="246910"/>
                  </a:lnTo>
                  <a:lnTo>
                    <a:pt x="25931" y="309681"/>
                  </a:lnTo>
                  <a:lnTo>
                    <a:pt x="37963" y="372067"/>
                  </a:lnTo>
                  <a:lnTo>
                    <a:pt x="52189" y="433990"/>
                  </a:lnTo>
                  <a:lnTo>
                    <a:pt x="68591" y="495372"/>
                  </a:lnTo>
                  <a:lnTo>
                    <a:pt x="128273" y="478290"/>
                  </a:lnTo>
                  <a:lnTo>
                    <a:pt x="187955" y="461208"/>
                  </a:lnTo>
                  <a:lnTo>
                    <a:pt x="247636" y="444126"/>
                  </a:lnTo>
                  <a:lnTo>
                    <a:pt x="307318" y="427045"/>
                  </a:lnTo>
                  <a:lnTo>
                    <a:pt x="367000" y="409963"/>
                  </a:lnTo>
                  <a:lnTo>
                    <a:pt x="426681" y="392881"/>
                  </a:lnTo>
                  <a:lnTo>
                    <a:pt x="486363" y="375799"/>
                  </a:lnTo>
                  <a:lnTo>
                    <a:pt x="546045" y="358717"/>
                  </a:lnTo>
                  <a:lnTo>
                    <a:pt x="605727" y="341636"/>
                  </a:lnTo>
                  <a:lnTo>
                    <a:pt x="665408" y="324554"/>
                  </a:lnTo>
                  <a:lnTo>
                    <a:pt x="725090" y="307472"/>
                  </a:lnTo>
                  <a:lnTo>
                    <a:pt x="784772" y="290390"/>
                  </a:lnTo>
                  <a:lnTo>
                    <a:pt x="844454" y="273308"/>
                  </a:lnTo>
                  <a:lnTo>
                    <a:pt x="904135" y="256227"/>
                  </a:lnTo>
                  <a:lnTo>
                    <a:pt x="963817" y="239145"/>
                  </a:lnTo>
                  <a:lnTo>
                    <a:pt x="1023499" y="222063"/>
                  </a:lnTo>
                  <a:lnTo>
                    <a:pt x="1083180" y="204981"/>
                  </a:lnTo>
                  <a:lnTo>
                    <a:pt x="1142862" y="187899"/>
                  </a:lnTo>
                  <a:lnTo>
                    <a:pt x="1202544" y="170818"/>
                  </a:lnTo>
                  <a:lnTo>
                    <a:pt x="1262226" y="153736"/>
                  </a:lnTo>
                  <a:lnTo>
                    <a:pt x="1321907" y="136654"/>
                  </a:lnTo>
                  <a:lnTo>
                    <a:pt x="1381589" y="119572"/>
                  </a:lnTo>
                  <a:lnTo>
                    <a:pt x="1441271" y="102490"/>
                  </a:lnTo>
                  <a:lnTo>
                    <a:pt x="1500953" y="85409"/>
                  </a:lnTo>
                  <a:lnTo>
                    <a:pt x="1560634" y="68327"/>
                  </a:lnTo>
                  <a:lnTo>
                    <a:pt x="1620316" y="51245"/>
                  </a:lnTo>
                  <a:lnTo>
                    <a:pt x="1679998" y="34163"/>
                  </a:lnTo>
                  <a:lnTo>
                    <a:pt x="1739679" y="17081"/>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8" name="pg8"/>
            <p:cNvSpPr/>
            <p:nvPr/>
          </p:nvSpPr>
          <p:spPr>
            <a:xfrm>
              <a:off x="724426" y="3056379"/>
              <a:ext cx="1800226" cy="411673"/>
            </a:xfrm>
            <a:custGeom>
              <a:avLst/>
              <a:pathLst>
                <a:path w="1800226" h="411673">
                  <a:moveTo>
                    <a:pt x="1800226" y="354608"/>
                  </a:moveTo>
                  <a:lnTo>
                    <a:pt x="1739364" y="342381"/>
                  </a:lnTo>
                  <a:lnTo>
                    <a:pt x="1678502" y="330153"/>
                  </a:lnTo>
                  <a:lnTo>
                    <a:pt x="1617640" y="317925"/>
                  </a:lnTo>
                  <a:lnTo>
                    <a:pt x="1556779" y="305697"/>
                  </a:lnTo>
                  <a:lnTo>
                    <a:pt x="1495917" y="293469"/>
                  </a:lnTo>
                  <a:lnTo>
                    <a:pt x="1435055" y="281241"/>
                  </a:lnTo>
                  <a:lnTo>
                    <a:pt x="1374193" y="269013"/>
                  </a:lnTo>
                  <a:lnTo>
                    <a:pt x="1313331" y="256785"/>
                  </a:lnTo>
                  <a:lnTo>
                    <a:pt x="1252469" y="244557"/>
                  </a:lnTo>
                  <a:lnTo>
                    <a:pt x="1191607" y="232330"/>
                  </a:lnTo>
                  <a:lnTo>
                    <a:pt x="1130745" y="220102"/>
                  </a:lnTo>
                  <a:lnTo>
                    <a:pt x="1069883" y="207874"/>
                  </a:lnTo>
                  <a:lnTo>
                    <a:pt x="1009021" y="195646"/>
                  </a:lnTo>
                  <a:lnTo>
                    <a:pt x="948159" y="183418"/>
                  </a:lnTo>
                  <a:lnTo>
                    <a:pt x="887297" y="171190"/>
                  </a:lnTo>
                  <a:lnTo>
                    <a:pt x="826435" y="158962"/>
                  </a:lnTo>
                  <a:lnTo>
                    <a:pt x="765573" y="146734"/>
                  </a:lnTo>
                  <a:lnTo>
                    <a:pt x="704711" y="134506"/>
                  </a:lnTo>
                  <a:lnTo>
                    <a:pt x="643850" y="122278"/>
                  </a:lnTo>
                  <a:lnTo>
                    <a:pt x="582988" y="110051"/>
                  </a:lnTo>
                  <a:lnTo>
                    <a:pt x="522126" y="97823"/>
                  </a:lnTo>
                  <a:lnTo>
                    <a:pt x="461264" y="85595"/>
                  </a:lnTo>
                  <a:lnTo>
                    <a:pt x="400402" y="73367"/>
                  </a:lnTo>
                  <a:lnTo>
                    <a:pt x="339540" y="61139"/>
                  </a:lnTo>
                  <a:lnTo>
                    <a:pt x="278678" y="48911"/>
                  </a:lnTo>
                  <a:lnTo>
                    <a:pt x="217816" y="36683"/>
                  </a:lnTo>
                  <a:lnTo>
                    <a:pt x="156954" y="24455"/>
                  </a:lnTo>
                  <a:lnTo>
                    <a:pt x="96092" y="12227"/>
                  </a:lnTo>
                  <a:lnTo>
                    <a:pt x="35230" y="0"/>
                  </a:lnTo>
                  <a:lnTo>
                    <a:pt x="22938" y="67894"/>
                  </a:lnTo>
                  <a:lnTo>
                    <a:pt x="13256" y="136210"/>
                  </a:lnTo>
                  <a:lnTo>
                    <a:pt x="6200" y="204847"/>
                  </a:lnTo>
                  <a:lnTo>
                    <a:pt x="1779" y="273704"/>
                  </a:lnTo>
                  <a:lnTo>
                    <a:pt x="0" y="342680"/>
                  </a:lnTo>
                  <a:lnTo>
                    <a:pt x="865" y="411673"/>
                  </a:lnTo>
                  <a:lnTo>
                    <a:pt x="62912" y="409705"/>
                  </a:lnTo>
                  <a:lnTo>
                    <a:pt x="124959" y="407738"/>
                  </a:lnTo>
                  <a:lnTo>
                    <a:pt x="187005" y="405770"/>
                  </a:lnTo>
                  <a:lnTo>
                    <a:pt x="249052" y="403802"/>
                  </a:lnTo>
                  <a:lnTo>
                    <a:pt x="311099" y="401834"/>
                  </a:lnTo>
                  <a:lnTo>
                    <a:pt x="373146" y="399867"/>
                  </a:lnTo>
                  <a:lnTo>
                    <a:pt x="435193" y="397899"/>
                  </a:lnTo>
                  <a:lnTo>
                    <a:pt x="497240" y="395931"/>
                  </a:lnTo>
                  <a:lnTo>
                    <a:pt x="559287" y="393963"/>
                  </a:lnTo>
                  <a:lnTo>
                    <a:pt x="621334" y="391996"/>
                  </a:lnTo>
                  <a:lnTo>
                    <a:pt x="683381" y="390028"/>
                  </a:lnTo>
                  <a:lnTo>
                    <a:pt x="745428" y="388060"/>
                  </a:lnTo>
                  <a:lnTo>
                    <a:pt x="807475" y="386092"/>
                  </a:lnTo>
                  <a:lnTo>
                    <a:pt x="869522" y="384125"/>
                  </a:lnTo>
                  <a:lnTo>
                    <a:pt x="931569" y="382157"/>
                  </a:lnTo>
                  <a:lnTo>
                    <a:pt x="993616" y="380189"/>
                  </a:lnTo>
                  <a:lnTo>
                    <a:pt x="1055663" y="378221"/>
                  </a:lnTo>
                  <a:lnTo>
                    <a:pt x="1117710" y="376254"/>
                  </a:lnTo>
                  <a:lnTo>
                    <a:pt x="1179757" y="374286"/>
                  </a:lnTo>
                  <a:lnTo>
                    <a:pt x="1241804" y="372318"/>
                  </a:lnTo>
                  <a:lnTo>
                    <a:pt x="1303851" y="370350"/>
                  </a:lnTo>
                  <a:lnTo>
                    <a:pt x="1365898" y="368383"/>
                  </a:lnTo>
                  <a:lnTo>
                    <a:pt x="1427945" y="366415"/>
                  </a:lnTo>
                  <a:lnTo>
                    <a:pt x="1489992" y="364447"/>
                  </a:lnTo>
                  <a:lnTo>
                    <a:pt x="1552038" y="362479"/>
                  </a:lnTo>
                  <a:lnTo>
                    <a:pt x="1614085" y="360512"/>
                  </a:lnTo>
                  <a:lnTo>
                    <a:pt x="1676132" y="358544"/>
                  </a:lnTo>
                  <a:lnTo>
                    <a:pt x="1738179" y="356576"/>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9" name="pg9"/>
            <p:cNvSpPr/>
            <p:nvPr/>
          </p:nvSpPr>
          <p:spPr>
            <a:xfrm>
              <a:off x="759656" y="2693916"/>
              <a:ext cx="1764996" cy="717072"/>
            </a:xfrm>
            <a:custGeom>
              <a:avLst/>
              <a:pathLst>
                <a:path w="1764996" h="717072">
                  <a:moveTo>
                    <a:pt x="1764996" y="717072"/>
                  </a:moveTo>
                  <a:lnTo>
                    <a:pt x="1708055" y="692346"/>
                  </a:lnTo>
                  <a:lnTo>
                    <a:pt x="1651113" y="667619"/>
                  </a:lnTo>
                  <a:lnTo>
                    <a:pt x="1594172" y="642892"/>
                  </a:lnTo>
                  <a:lnTo>
                    <a:pt x="1537231" y="618166"/>
                  </a:lnTo>
                  <a:lnTo>
                    <a:pt x="1480290" y="593439"/>
                  </a:lnTo>
                  <a:lnTo>
                    <a:pt x="1423349" y="568712"/>
                  </a:lnTo>
                  <a:lnTo>
                    <a:pt x="1366408" y="543986"/>
                  </a:lnTo>
                  <a:lnTo>
                    <a:pt x="1309467" y="519259"/>
                  </a:lnTo>
                  <a:lnTo>
                    <a:pt x="1252526" y="494532"/>
                  </a:lnTo>
                  <a:lnTo>
                    <a:pt x="1195585" y="469806"/>
                  </a:lnTo>
                  <a:lnTo>
                    <a:pt x="1138643" y="445079"/>
                  </a:lnTo>
                  <a:lnTo>
                    <a:pt x="1081702" y="420353"/>
                  </a:lnTo>
                  <a:lnTo>
                    <a:pt x="1024761" y="395626"/>
                  </a:lnTo>
                  <a:lnTo>
                    <a:pt x="967820" y="370899"/>
                  </a:lnTo>
                  <a:lnTo>
                    <a:pt x="910879" y="346173"/>
                  </a:lnTo>
                  <a:lnTo>
                    <a:pt x="853938" y="321446"/>
                  </a:lnTo>
                  <a:lnTo>
                    <a:pt x="796997" y="296719"/>
                  </a:lnTo>
                  <a:lnTo>
                    <a:pt x="740056" y="271993"/>
                  </a:lnTo>
                  <a:lnTo>
                    <a:pt x="683115" y="247266"/>
                  </a:lnTo>
                  <a:lnTo>
                    <a:pt x="626174" y="222539"/>
                  </a:lnTo>
                  <a:lnTo>
                    <a:pt x="569232" y="197813"/>
                  </a:lnTo>
                  <a:lnTo>
                    <a:pt x="512291" y="173086"/>
                  </a:lnTo>
                  <a:lnTo>
                    <a:pt x="455350" y="148359"/>
                  </a:lnTo>
                  <a:lnTo>
                    <a:pt x="398409" y="123633"/>
                  </a:lnTo>
                  <a:lnTo>
                    <a:pt x="341468" y="98906"/>
                  </a:lnTo>
                  <a:lnTo>
                    <a:pt x="284527" y="74179"/>
                  </a:lnTo>
                  <a:lnTo>
                    <a:pt x="227586" y="49453"/>
                  </a:lnTo>
                  <a:lnTo>
                    <a:pt x="170645" y="24726"/>
                  </a:lnTo>
                  <a:lnTo>
                    <a:pt x="113704" y="0"/>
                  </a:lnTo>
                  <a:lnTo>
                    <a:pt x="89468" y="58615"/>
                  </a:lnTo>
                  <a:lnTo>
                    <a:pt x="67312" y="118048"/>
                  </a:lnTo>
                  <a:lnTo>
                    <a:pt x="47264" y="178224"/>
                  </a:lnTo>
                  <a:lnTo>
                    <a:pt x="29348" y="239069"/>
                  </a:lnTo>
                  <a:lnTo>
                    <a:pt x="13587" y="300508"/>
                  </a:lnTo>
                  <a:lnTo>
                    <a:pt x="0" y="362463"/>
                  </a:lnTo>
                  <a:lnTo>
                    <a:pt x="60861" y="374691"/>
                  </a:lnTo>
                  <a:lnTo>
                    <a:pt x="121723" y="386919"/>
                  </a:lnTo>
                  <a:lnTo>
                    <a:pt x="182585" y="399147"/>
                  </a:lnTo>
                  <a:lnTo>
                    <a:pt x="243447" y="411375"/>
                  </a:lnTo>
                  <a:lnTo>
                    <a:pt x="304309" y="423603"/>
                  </a:lnTo>
                  <a:lnTo>
                    <a:pt x="365171" y="435831"/>
                  </a:lnTo>
                  <a:lnTo>
                    <a:pt x="426033" y="448059"/>
                  </a:lnTo>
                  <a:lnTo>
                    <a:pt x="486895" y="460286"/>
                  </a:lnTo>
                  <a:lnTo>
                    <a:pt x="547757" y="472514"/>
                  </a:lnTo>
                  <a:lnTo>
                    <a:pt x="608619" y="484742"/>
                  </a:lnTo>
                  <a:lnTo>
                    <a:pt x="669481" y="496970"/>
                  </a:lnTo>
                  <a:lnTo>
                    <a:pt x="730343" y="509198"/>
                  </a:lnTo>
                  <a:lnTo>
                    <a:pt x="791205" y="521426"/>
                  </a:lnTo>
                  <a:lnTo>
                    <a:pt x="852067" y="533654"/>
                  </a:lnTo>
                  <a:lnTo>
                    <a:pt x="912929" y="545882"/>
                  </a:lnTo>
                  <a:lnTo>
                    <a:pt x="973790" y="558110"/>
                  </a:lnTo>
                  <a:lnTo>
                    <a:pt x="1034652" y="570338"/>
                  </a:lnTo>
                  <a:lnTo>
                    <a:pt x="1095514" y="582565"/>
                  </a:lnTo>
                  <a:lnTo>
                    <a:pt x="1156376" y="594793"/>
                  </a:lnTo>
                  <a:lnTo>
                    <a:pt x="1217238" y="607021"/>
                  </a:lnTo>
                  <a:lnTo>
                    <a:pt x="1278100" y="619249"/>
                  </a:lnTo>
                  <a:lnTo>
                    <a:pt x="1338962" y="631477"/>
                  </a:lnTo>
                  <a:lnTo>
                    <a:pt x="1399824" y="643705"/>
                  </a:lnTo>
                  <a:lnTo>
                    <a:pt x="1460686" y="655933"/>
                  </a:lnTo>
                  <a:lnTo>
                    <a:pt x="1521548" y="668161"/>
                  </a:lnTo>
                  <a:lnTo>
                    <a:pt x="1582410" y="680389"/>
                  </a:lnTo>
                  <a:lnTo>
                    <a:pt x="1643272" y="692616"/>
                  </a:lnTo>
                  <a:lnTo>
                    <a:pt x="1704134" y="704844"/>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0" name="pg10"/>
            <p:cNvSpPr/>
            <p:nvPr/>
          </p:nvSpPr>
          <p:spPr>
            <a:xfrm>
              <a:off x="873360" y="2364319"/>
              <a:ext cx="1651292" cy="1046669"/>
            </a:xfrm>
            <a:custGeom>
              <a:avLst/>
              <a:pathLst>
                <a:path w="1651292" h="1046669">
                  <a:moveTo>
                    <a:pt x="1651292" y="1046669"/>
                  </a:moveTo>
                  <a:lnTo>
                    <a:pt x="1600784" y="1010577"/>
                  </a:lnTo>
                  <a:lnTo>
                    <a:pt x="1550276" y="974485"/>
                  </a:lnTo>
                  <a:lnTo>
                    <a:pt x="1499767" y="938393"/>
                  </a:lnTo>
                  <a:lnTo>
                    <a:pt x="1449259" y="902301"/>
                  </a:lnTo>
                  <a:lnTo>
                    <a:pt x="1398751" y="866209"/>
                  </a:lnTo>
                  <a:lnTo>
                    <a:pt x="1348243" y="830117"/>
                  </a:lnTo>
                  <a:lnTo>
                    <a:pt x="1297735" y="794024"/>
                  </a:lnTo>
                  <a:lnTo>
                    <a:pt x="1247227" y="757932"/>
                  </a:lnTo>
                  <a:lnTo>
                    <a:pt x="1196719" y="721840"/>
                  </a:lnTo>
                  <a:lnTo>
                    <a:pt x="1146211" y="685748"/>
                  </a:lnTo>
                  <a:lnTo>
                    <a:pt x="1095703" y="649656"/>
                  </a:lnTo>
                  <a:lnTo>
                    <a:pt x="1045195" y="613564"/>
                  </a:lnTo>
                  <a:lnTo>
                    <a:pt x="994687" y="577472"/>
                  </a:lnTo>
                  <a:lnTo>
                    <a:pt x="944179" y="541380"/>
                  </a:lnTo>
                  <a:lnTo>
                    <a:pt x="893671" y="505288"/>
                  </a:lnTo>
                  <a:lnTo>
                    <a:pt x="843163" y="469196"/>
                  </a:lnTo>
                  <a:lnTo>
                    <a:pt x="792655" y="433104"/>
                  </a:lnTo>
                  <a:lnTo>
                    <a:pt x="742147" y="397012"/>
                  </a:lnTo>
                  <a:lnTo>
                    <a:pt x="691639" y="360920"/>
                  </a:lnTo>
                  <a:lnTo>
                    <a:pt x="641131" y="324828"/>
                  </a:lnTo>
                  <a:lnTo>
                    <a:pt x="590623" y="288736"/>
                  </a:lnTo>
                  <a:lnTo>
                    <a:pt x="540115" y="252644"/>
                  </a:lnTo>
                  <a:lnTo>
                    <a:pt x="489607" y="216552"/>
                  </a:lnTo>
                  <a:lnTo>
                    <a:pt x="439099" y="180460"/>
                  </a:lnTo>
                  <a:lnTo>
                    <a:pt x="388591" y="144368"/>
                  </a:lnTo>
                  <a:lnTo>
                    <a:pt x="338083" y="108276"/>
                  </a:lnTo>
                  <a:lnTo>
                    <a:pt x="287575" y="72184"/>
                  </a:lnTo>
                  <a:lnTo>
                    <a:pt x="237067" y="36092"/>
                  </a:lnTo>
                  <a:lnTo>
                    <a:pt x="186559" y="0"/>
                  </a:lnTo>
                  <a:lnTo>
                    <a:pt x="150703" y="52087"/>
                  </a:lnTo>
                  <a:lnTo>
                    <a:pt x="116699" y="105402"/>
                  </a:lnTo>
                  <a:lnTo>
                    <a:pt x="84588" y="159878"/>
                  </a:lnTo>
                  <a:lnTo>
                    <a:pt x="54410" y="215448"/>
                  </a:lnTo>
                  <a:lnTo>
                    <a:pt x="26202" y="272044"/>
                  </a:lnTo>
                  <a:lnTo>
                    <a:pt x="0" y="329596"/>
                  </a:lnTo>
                  <a:lnTo>
                    <a:pt x="56941" y="354323"/>
                  </a:lnTo>
                  <a:lnTo>
                    <a:pt x="113882" y="379049"/>
                  </a:lnTo>
                  <a:lnTo>
                    <a:pt x="170823" y="403776"/>
                  </a:lnTo>
                  <a:lnTo>
                    <a:pt x="227764" y="428503"/>
                  </a:lnTo>
                  <a:lnTo>
                    <a:pt x="284705" y="453229"/>
                  </a:lnTo>
                  <a:lnTo>
                    <a:pt x="341646" y="477956"/>
                  </a:lnTo>
                  <a:lnTo>
                    <a:pt x="398587" y="502683"/>
                  </a:lnTo>
                  <a:lnTo>
                    <a:pt x="455528" y="527409"/>
                  </a:lnTo>
                  <a:lnTo>
                    <a:pt x="512469" y="552136"/>
                  </a:lnTo>
                  <a:lnTo>
                    <a:pt x="569411" y="576862"/>
                  </a:lnTo>
                  <a:lnTo>
                    <a:pt x="626352" y="601589"/>
                  </a:lnTo>
                  <a:lnTo>
                    <a:pt x="683293" y="626316"/>
                  </a:lnTo>
                  <a:lnTo>
                    <a:pt x="740234" y="651042"/>
                  </a:lnTo>
                  <a:lnTo>
                    <a:pt x="797175" y="675769"/>
                  </a:lnTo>
                  <a:lnTo>
                    <a:pt x="854116" y="700496"/>
                  </a:lnTo>
                  <a:lnTo>
                    <a:pt x="911057" y="725222"/>
                  </a:lnTo>
                  <a:lnTo>
                    <a:pt x="967998" y="749949"/>
                  </a:lnTo>
                  <a:lnTo>
                    <a:pt x="1024939" y="774676"/>
                  </a:lnTo>
                  <a:lnTo>
                    <a:pt x="1081881" y="799402"/>
                  </a:lnTo>
                  <a:lnTo>
                    <a:pt x="1138822" y="824129"/>
                  </a:lnTo>
                  <a:lnTo>
                    <a:pt x="1195763" y="848856"/>
                  </a:lnTo>
                  <a:lnTo>
                    <a:pt x="1252704" y="873582"/>
                  </a:lnTo>
                  <a:lnTo>
                    <a:pt x="1309645" y="898309"/>
                  </a:lnTo>
                  <a:lnTo>
                    <a:pt x="1366586" y="923036"/>
                  </a:lnTo>
                  <a:lnTo>
                    <a:pt x="1423527" y="947762"/>
                  </a:lnTo>
                  <a:lnTo>
                    <a:pt x="1480468" y="972489"/>
                  </a:lnTo>
                  <a:lnTo>
                    <a:pt x="1537409" y="997215"/>
                  </a:lnTo>
                  <a:lnTo>
                    <a:pt x="1594350" y="1021942"/>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1" name="pg11"/>
            <p:cNvSpPr/>
            <p:nvPr/>
          </p:nvSpPr>
          <p:spPr>
            <a:xfrm>
              <a:off x="1059920" y="2107365"/>
              <a:ext cx="1464732" cy="1303623"/>
            </a:xfrm>
            <a:custGeom>
              <a:avLst/>
              <a:pathLst>
                <a:path w="1464732" h="1303623">
                  <a:moveTo>
                    <a:pt x="1464732" y="1303623"/>
                  </a:moveTo>
                  <a:lnTo>
                    <a:pt x="1421919" y="1258670"/>
                  </a:lnTo>
                  <a:lnTo>
                    <a:pt x="1379106" y="1213718"/>
                  </a:lnTo>
                  <a:lnTo>
                    <a:pt x="1336293" y="1168765"/>
                  </a:lnTo>
                  <a:lnTo>
                    <a:pt x="1293480" y="1123813"/>
                  </a:lnTo>
                  <a:lnTo>
                    <a:pt x="1250667" y="1078860"/>
                  </a:lnTo>
                  <a:lnTo>
                    <a:pt x="1207853" y="1033908"/>
                  </a:lnTo>
                  <a:lnTo>
                    <a:pt x="1165040" y="988955"/>
                  </a:lnTo>
                  <a:lnTo>
                    <a:pt x="1122227" y="944003"/>
                  </a:lnTo>
                  <a:lnTo>
                    <a:pt x="1079414" y="899050"/>
                  </a:lnTo>
                  <a:lnTo>
                    <a:pt x="1036601" y="854098"/>
                  </a:lnTo>
                  <a:lnTo>
                    <a:pt x="993788" y="809145"/>
                  </a:lnTo>
                  <a:lnTo>
                    <a:pt x="950974" y="764193"/>
                  </a:lnTo>
                  <a:lnTo>
                    <a:pt x="908161" y="719240"/>
                  </a:lnTo>
                  <a:lnTo>
                    <a:pt x="865348" y="674287"/>
                  </a:lnTo>
                  <a:lnTo>
                    <a:pt x="822535" y="629335"/>
                  </a:lnTo>
                  <a:lnTo>
                    <a:pt x="779722" y="584382"/>
                  </a:lnTo>
                  <a:lnTo>
                    <a:pt x="736909" y="539430"/>
                  </a:lnTo>
                  <a:lnTo>
                    <a:pt x="694095" y="494477"/>
                  </a:lnTo>
                  <a:lnTo>
                    <a:pt x="651282" y="449525"/>
                  </a:lnTo>
                  <a:lnTo>
                    <a:pt x="608469" y="404572"/>
                  </a:lnTo>
                  <a:lnTo>
                    <a:pt x="565656" y="359620"/>
                  </a:lnTo>
                  <a:lnTo>
                    <a:pt x="522843" y="314667"/>
                  </a:lnTo>
                  <a:lnTo>
                    <a:pt x="480030" y="269715"/>
                  </a:lnTo>
                  <a:lnTo>
                    <a:pt x="437216" y="224762"/>
                  </a:lnTo>
                  <a:lnTo>
                    <a:pt x="394403" y="179810"/>
                  </a:lnTo>
                  <a:lnTo>
                    <a:pt x="351590" y="134857"/>
                  </a:lnTo>
                  <a:lnTo>
                    <a:pt x="308777" y="89905"/>
                  </a:lnTo>
                  <a:lnTo>
                    <a:pt x="265964" y="44952"/>
                  </a:lnTo>
                  <a:lnTo>
                    <a:pt x="223151" y="0"/>
                  </a:lnTo>
                  <a:lnTo>
                    <a:pt x="174691" y="47935"/>
                  </a:lnTo>
                  <a:lnTo>
                    <a:pt x="128080" y="97671"/>
                  </a:lnTo>
                  <a:lnTo>
                    <a:pt x="83386" y="149135"/>
                  </a:lnTo>
                  <a:lnTo>
                    <a:pt x="40672" y="202255"/>
                  </a:lnTo>
                  <a:lnTo>
                    <a:pt x="0" y="256954"/>
                  </a:lnTo>
                  <a:lnTo>
                    <a:pt x="50508" y="293046"/>
                  </a:lnTo>
                  <a:lnTo>
                    <a:pt x="101016" y="329138"/>
                  </a:lnTo>
                  <a:lnTo>
                    <a:pt x="151524" y="365230"/>
                  </a:lnTo>
                  <a:lnTo>
                    <a:pt x="202032" y="401322"/>
                  </a:lnTo>
                  <a:lnTo>
                    <a:pt x="252540" y="437414"/>
                  </a:lnTo>
                  <a:lnTo>
                    <a:pt x="303048" y="473506"/>
                  </a:lnTo>
                  <a:lnTo>
                    <a:pt x="353556" y="509598"/>
                  </a:lnTo>
                  <a:lnTo>
                    <a:pt x="404064" y="545690"/>
                  </a:lnTo>
                  <a:lnTo>
                    <a:pt x="454572" y="581782"/>
                  </a:lnTo>
                  <a:lnTo>
                    <a:pt x="505080" y="617874"/>
                  </a:lnTo>
                  <a:lnTo>
                    <a:pt x="555588" y="653966"/>
                  </a:lnTo>
                  <a:lnTo>
                    <a:pt x="606096" y="690058"/>
                  </a:lnTo>
                  <a:lnTo>
                    <a:pt x="656604" y="726150"/>
                  </a:lnTo>
                  <a:lnTo>
                    <a:pt x="707112" y="762242"/>
                  </a:lnTo>
                  <a:lnTo>
                    <a:pt x="757620" y="798334"/>
                  </a:lnTo>
                  <a:lnTo>
                    <a:pt x="808128" y="834426"/>
                  </a:lnTo>
                  <a:lnTo>
                    <a:pt x="858636" y="870518"/>
                  </a:lnTo>
                  <a:lnTo>
                    <a:pt x="909144" y="906610"/>
                  </a:lnTo>
                  <a:lnTo>
                    <a:pt x="959652" y="942702"/>
                  </a:lnTo>
                  <a:lnTo>
                    <a:pt x="1010160" y="978794"/>
                  </a:lnTo>
                  <a:lnTo>
                    <a:pt x="1060668" y="1014887"/>
                  </a:lnTo>
                  <a:lnTo>
                    <a:pt x="1111176" y="1050979"/>
                  </a:lnTo>
                  <a:lnTo>
                    <a:pt x="1161684" y="1087071"/>
                  </a:lnTo>
                  <a:lnTo>
                    <a:pt x="1212192" y="1123163"/>
                  </a:lnTo>
                  <a:lnTo>
                    <a:pt x="1262700" y="1159255"/>
                  </a:lnTo>
                  <a:lnTo>
                    <a:pt x="1313208" y="1195347"/>
                  </a:lnTo>
                  <a:lnTo>
                    <a:pt x="1363716" y="1231439"/>
                  </a:lnTo>
                  <a:lnTo>
                    <a:pt x="1414224" y="1267531"/>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2" name="pg12"/>
            <p:cNvSpPr/>
            <p:nvPr/>
          </p:nvSpPr>
          <p:spPr>
            <a:xfrm>
              <a:off x="1283071" y="1906742"/>
              <a:ext cx="1241581" cy="1504245"/>
            </a:xfrm>
            <a:custGeom>
              <a:avLst/>
              <a:pathLst>
                <a:path w="1241581" h="1504245">
                  <a:moveTo>
                    <a:pt x="1241581" y="1504245"/>
                  </a:moveTo>
                  <a:lnTo>
                    <a:pt x="1207476" y="1452375"/>
                  </a:lnTo>
                  <a:lnTo>
                    <a:pt x="1173371" y="1400504"/>
                  </a:lnTo>
                  <a:lnTo>
                    <a:pt x="1139267" y="1348634"/>
                  </a:lnTo>
                  <a:lnTo>
                    <a:pt x="1105162" y="1296763"/>
                  </a:lnTo>
                  <a:lnTo>
                    <a:pt x="1071057" y="1244893"/>
                  </a:lnTo>
                  <a:lnTo>
                    <a:pt x="1036952" y="1193022"/>
                  </a:lnTo>
                  <a:lnTo>
                    <a:pt x="1002847" y="1141152"/>
                  </a:lnTo>
                  <a:lnTo>
                    <a:pt x="968742" y="1089281"/>
                  </a:lnTo>
                  <a:lnTo>
                    <a:pt x="934637" y="1037410"/>
                  </a:lnTo>
                  <a:lnTo>
                    <a:pt x="900532" y="985540"/>
                  </a:lnTo>
                  <a:lnTo>
                    <a:pt x="866427" y="933669"/>
                  </a:lnTo>
                  <a:lnTo>
                    <a:pt x="832323" y="881799"/>
                  </a:lnTo>
                  <a:lnTo>
                    <a:pt x="798218" y="829928"/>
                  </a:lnTo>
                  <a:lnTo>
                    <a:pt x="764113" y="778058"/>
                  </a:lnTo>
                  <a:lnTo>
                    <a:pt x="730008" y="726187"/>
                  </a:lnTo>
                  <a:lnTo>
                    <a:pt x="695903" y="674317"/>
                  </a:lnTo>
                  <a:lnTo>
                    <a:pt x="661798" y="622446"/>
                  </a:lnTo>
                  <a:lnTo>
                    <a:pt x="627693" y="570576"/>
                  </a:lnTo>
                  <a:lnTo>
                    <a:pt x="593588" y="518705"/>
                  </a:lnTo>
                  <a:lnTo>
                    <a:pt x="559484" y="466834"/>
                  </a:lnTo>
                  <a:lnTo>
                    <a:pt x="525379" y="414964"/>
                  </a:lnTo>
                  <a:lnTo>
                    <a:pt x="491274" y="363093"/>
                  </a:lnTo>
                  <a:lnTo>
                    <a:pt x="457169" y="311223"/>
                  </a:lnTo>
                  <a:lnTo>
                    <a:pt x="423064" y="259352"/>
                  </a:lnTo>
                  <a:lnTo>
                    <a:pt x="388959" y="207482"/>
                  </a:lnTo>
                  <a:lnTo>
                    <a:pt x="354854" y="155611"/>
                  </a:lnTo>
                  <a:lnTo>
                    <a:pt x="320749" y="103741"/>
                  </a:lnTo>
                  <a:lnTo>
                    <a:pt x="286645" y="51870"/>
                  </a:lnTo>
                  <a:lnTo>
                    <a:pt x="252540" y="0"/>
                  </a:lnTo>
                  <a:lnTo>
                    <a:pt x="199216" y="36446"/>
                  </a:lnTo>
                  <a:lnTo>
                    <a:pt x="147234" y="74783"/>
                  </a:lnTo>
                  <a:lnTo>
                    <a:pt x="96661" y="114959"/>
                  </a:lnTo>
                  <a:lnTo>
                    <a:pt x="47562" y="156923"/>
                  </a:lnTo>
                  <a:lnTo>
                    <a:pt x="0" y="200622"/>
                  </a:lnTo>
                  <a:lnTo>
                    <a:pt x="42813" y="245575"/>
                  </a:lnTo>
                  <a:lnTo>
                    <a:pt x="85626" y="290527"/>
                  </a:lnTo>
                  <a:lnTo>
                    <a:pt x="128439" y="335480"/>
                  </a:lnTo>
                  <a:lnTo>
                    <a:pt x="171252" y="380432"/>
                  </a:lnTo>
                  <a:lnTo>
                    <a:pt x="214065" y="425385"/>
                  </a:lnTo>
                  <a:lnTo>
                    <a:pt x="256878" y="470337"/>
                  </a:lnTo>
                  <a:lnTo>
                    <a:pt x="299692" y="515290"/>
                  </a:lnTo>
                  <a:lnTo>
                    <a:pt x="342505" y="560242"/>
                  </a:lnTo>
                  <a:lnTo>
                    <a:pt x="385318" y="605195"/>
                  </a:lnTo>
                  <a:lnTo>
                    <a:pt x="428131" y="650147"/>
                  </a:lnTo>
                  <a:lnTo>
                    <a:pt x="470944" y="695100"/>
                  </a:lnTo>
                  <a:lnTo>
                    <a:pt x="513757" y="740052"/>
                  </a:lnTo>
                  <a:lnTo>
                    <a:pt x="556571" y="785005"/>
                  </a:lnTo>
                  <a:lnTo>
                    <a:pt x="599384" y="829957"/>
                  </a:lnTo>
                  <a:lnTo>
                    <a:pt x="642197" y="874910"/>
                  </a:lnTo>
                  <a:lnTo>
                    <a:pt x="685010" y="919863"/>
                  </a:lnTo>
                  <a:lnTo>
                    <a:pt x="727823" y="964815"/>
                  </a:lnTo>
                  <a:lnTo>
                    <a:pt x="770636" y="1009768"/>
                  </a:lnTo>
                  <a:lnTo>
                    <a:pt x="813450" y="1054720"/>
                  </a:lnTo>
                  <a:lnTo>
                    <a:pt x="856263" y="1099673"/>
                  </a:lnTo>
                  <a:lnTo>
                    <a:pt x="899076" y="1144625"/>
                  </a:lnTo>
                  <a:lnTo>
                    <a:pt x="941889" y="1189578"/>
                  </a:lnTo>
                  <a:lnTo>
                    <a:pt x="984702" y="1234530"/>
                  </a:lnTo>
                  <a:lnTo>
                    <a:pt x="1027515" y="1279483"/>
                  </a:lnTo>
                  <a:lnTo>
                    <a:pt x="1070328" y="1324435"/>
                  </a:lnTo>
                  <a:lnTo>
                    <a:pt x="1113142" y="1369388"/>
                  </a:lnTo>
                  <a:lnTo>
                    <a:pt x="1155955" y="1414340"/>
                  </a:lnTo>
                  <a:lnTo>
                    <a:pt x="1198768" y="1459293"/>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3" name="pg13"/>
            <p:cNvSpPr/>
            <p:nvPr/>
          </p:nvSpPr>
          <p:spPr>
            <a:xfrm>
              <a:off x="1535611" y="1802967"/>
              <a:ext cx="989041" cy="1608020"/>
            </a:xfrm>
            <a:custGeom>
              <a:avLst/>
              <a:pathLst>
                <a:path w="989041" h="1608020">
                  <a:moveTo>
                    <a:pt x="989041" y="1608020"/>
                  </a:moveTo>
                  <a:lnTo>
                    <a:pt x="961129" y="1552571"/>
                  </a:lnTo>
                  <a:lnTo>
                    <a:pt x="933216" y="1497122"/>
                  </a:lnTo>
                  <a:lnTo>
                    <a:pt x="905304" y="1441673"/>
                  </a:lnTo>
                  <a:lnTo>
                    <a:pt x="877391" y="1386224"/>
                  </a:lnTo>
                  <a:lnTo>
                    <a:pt x="849479" y="1330775"/>
                  </a:lnTo>
                  <a:lnTo>
                    <a:pt x="821566" y="1275326"/>
                  </a:lnTo>
                  <a:lnTo>
                    <a:pt x="793654" y="1219877"/>
                  </a:lnTo>
                  <a:lnTo>
                    <a:pt x="765741" y="1164428"/>
                  </a:lnTo>
                  <a:lnTo>
                    <a:pt x="737829" y="1108979"/>
                  </a:lnTo>
                  <a:lnTo>
                    <a:pt x="709916" y="1053530"/>
                  </a:lnTo>
                  <a:lnTo>
                    <a:pt x="682004" y="998081"/>
                  </a:lnTo>
                  <a:lnTo>
                    <a:pt x="654091" y="942632"/>
                  </a:lnTo>
                  <a:lnTo>
                    <a:pt x="626179" y="887183"/>
                  </a:lnTo>
                  <a:lnTo>
                    <a:pt x="598267" y="831734"/>
                  </a:lnTo>
                  <a:lnTo>
                    <a:pt x="570354" y="776285"/>
                  </a:lnTo>
                  <a:lnTo>
                    <a:pt x="542442" y="720836"/>
                  </a:lnTo>
                  <a:lnTo>
                    <a:pt x="514529" y="665387"/>
                  </a:lnTo>
                  <a:lnTo>
                    <a:pt x="486617" y="609938"/>
                  </a:lnTo>
                  <a:lnTo>
                    <a:pt x="458704" y="554489"/>
                  </a:lnTo>
                  <a:lnTo>
                    <a:pt x="430792" y="499040"/>
                  </a:lnTo>
                  <a:lnTo>
                    <a:pt x="402879" y="443591"/>
                  </a:lnTo>
                  <a:lnTo>
                    <a:pt x="374967" y="388142"/>
                  </a:lnTo>
                  <a:lnTo>
                    <a:pt x="347054" y="332693"/>
                  </a:lnTo>
                  <a:lnTo>
                    <a:pt x="319142" y="277244"/>
                  </a:lnTo>
                  <a:lnTo>
                    <a:pt x="291230" y="221795"/>
                  </a:lnTo>
                  <a:lnTo>
                    <a:pt x="263317" y="166346"/>
                  </a:lnTo>
                  <a:lnTo>
                    <a:pt x="235405" y="110897"/>
                  </a:lnTo>
                  <a:lnTo>
                    <a:pt x="207492" y="55448"/>
                  </a:lnTo>
                  <a:lnTo>
                    <a:pt x="179580" y="0"/>
                  </a:lnTo>
                  <a:lnTo>
                    <a:pt x="118405" y="32282"/>
                  </a:lnTo>
                  <a:lnTo>
                    <a:pt x="58515" y="66891"/>
                  </a:lnTo>
                  <a:lnTo>
                    <a:pt x="0" y="103775"/>
                  </a:lnTo>
                  <a:lnTo>
                    <a:pt x="34104" y="155645"/>
                  </a:lnTo>
                  <a:lnTo>
                    <a:pt x="68209" y="207516"/>
                  </a:lnTo>
                  <a:lnTo>
                    <a:pt x="102314" y="259386"/>
                  </a:lnTo>
                  <a:lnTo>
                    <a:pt x="136419" y="311257"/>
                  </a:lnTo>
                  <a:lnTo>
                    <a:pt x="170524" y="363127"/>
                  </a:lnTo>
                  <a:lnTo>
                    <a:pt x="204629" y="414998"/>
                  </a:lnTo>
                  <a:lnTo>
                    <a:pt x="238734" y="466868"/>
                  </a:lnTo>
                  <a:lnTo>
                    <a:pt x="272839" y="518739"/>
                  </a:lnTo>
                  <a:lnTo>
                    <a:pt x="306943" y="570609"/>
                  </a:lnTo>
                  <a:lnTo>
                    <a:pt x="341048" y="622480"/>
                  </a:lnTo>
                  <a:lnTo>
                    <a:pt x="375153" y="674351"/>
                  </a:lnTo>
                  <a:lnTo>
                    <a:pt x="409258" y="726221"/>
                  </a:lnTo>
                  <a:lnTo>
                    <a:pt x="443363" y="778092"/>
                  </a:lnTo>
                  <a:lnTo>
                    <a:pt x="477468" y="829962"/>
                  </a:lnTo>
                  <a:lnTo>
                    <a:pt x="511573" y="881833"/>
                  </a:lnTo>
                  <a:lnTo>
                    <a:pt x="545678" y="933703"/>
                  </a:lnTo>
                  <a:lnTo>
                    <a:pt x="579782" y="985574"/>
                  </a:lnTo>
                  <a:lnTo>
                    <a:pt x="613887" y="1037444"/>
                  </a:lnTo>
                  <a:lnTo>
                    <a:pt x="647992" y="1089315"/>
                  </a:lnTo>
                  <a:lnTo>
                    <a:pt x="682097" y="1141185"/>
                  </a:lnTo>
                  <a:lnTo>
                    <a:pt x="716202" y="1193056"/>
                  </a:lnTo>
                  <a:lnTo>
                    <a:pt x="750307" y="1244927"/>
                  </a:lnTo>
                  <a:lnTo>
                    <a:pt x="784412" y="1296797"/>
                  </a:lnTo>
                  <a:lnTo>
                    <a:pt x="818517" y="1348668"/>
                  </a:lnTo>
                  <a:lnTo>
                    <a:pt x="852621" y="1400538"/>
                  </a:lnTo>
                  <a:lnTo>
                    <a:pt x="886726" y="1452409"/>
                  </a:lnTo>
                  <a:lnTo>
                    <a:pt x="920831" y="1504279"/>
                  </a:lnTo>
                  <a:lnTo>
                    <a:pt x="954936" y="1556150"/>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4" name="pg14"/>
            <p:cNvSpPr/>
            <p:nvPr/>
          </p:nvSpPr>
          <p:spPr>
            <a:xfrm>
              <a:off x="1715191" y="1725333"/>
              <a:ext cx="809461" cy="1685655"/>
            </a:xfrm>
            <a:custGeom>
              <a:avLst/>
              <a:pathLst>
                <a:path w="809461" h="1685655">
                  <a:moveTo>
                    <a:pt x="809461" y="1685655"/>
                  </a:moveTo>
                  <a:lnTo>
                    <a:pt x="787665" y="1627529"/>
                  </a:lnTo>
                  <a:lnTo>
                    <a:pt x="765869" y="1569403"/>
                  </a:lnTo>
                  <a:lnTo>
                    <a:pt x="744073" y="1511277"/>
                  </a:lnTo>
                  <a:lnTo>
                    <a:pt x="722277" y="1453151"/>
                  </a:lnTo>
                  <a:lnTo>
                    <a:pt x="700481" y="1395025"/>
                  </a:lnTo>
                  <a:lnTo>
                    <a:pt x="678686" y="1336898"/>
                  </a:lnTo>
                  <a:lnTo>
                    <a:pt x="656890" y="1278772"/>
                  </a:lnTo>
                  <a:lnTo>
                    <a:pt x="635094" y="1220646"/>
                  </a:lnTo>
                  <a:lnTo>
                    <a:pt x="613298" y="1162520"/>
                  </a:lnTo>
                  <a:lnTo>
                    <a:pt x="591502" y="1104394"/>
                  </a:lnTo>
                  <a:lnTo>
                    <a:pt x="569706" y="1046268"/>
                  </a:lnTo>
                  <a:lnTo>
                    <a:pt x="547910" y="988142"/>
                  </a:lnTo>
                  <a:lnTo>
                    <a:pt x="526114" y="930016"/>
                  </a:lnTo>
                  <a:lnTo>
                    <a:pt x="504319" y="871890"/>
                  </a:lnTo>
                  <a:lnTo>
                    <a:pt x="482523" y="813764"/>
                  </a:lnTo>
                  <a:lnTo>
                    <a:pt x="460727" y="755638"/>
                  </a:lnTo>
                  <a:lnTo>
                    <a:pt x="438931" y="697512"/>
                  </a:lnTo>
                  <a:lnTo>
                    <a:pt x="417135" y="639386"/>
                  </a:lnTo>
                  <a:lnTo>
                    <a:pt x="395339" y="581260"/>
                  </a:lnTo>
                  <a:lnTo>
                    <a:pt x="373543" y="523134"/>
                  </a:lnTo>
                  <a:lnTo>
                    <a:pt x="351748" y="465008"/>
                  </a:lnTo>
                  <a:lnTo>
                    <a:pt x="329952" y="406882"/>
                  </a:lnTo>
                  <a:lnTo>
                    <a:pt x="308156" y="348756"/>
                  </a:lnTo>
                  <a:lnTo>
                    <a:pt x="286360" y="290630"/>
                  </a:lnTo>
                  <a:lnTo>
                    <a:pt x="264564" y="232504"/>
                  </a:lnTo>
                  <a:lnTo>
                    <a:pt x="242768" y="174378"/>
                  </a:lnTo>
                  <a:lnTo>
                    <a:pt x="220972" y="116252"/>
                  </a:lnTo>
                  <a:lnTo>
                    <a:pt x="199176" y="58126"/>
                  </a:lnTo>
                  <a:lnTo>
                    <a:pt x="177381" y="0"/>
                  </a:lnTo>
                  <a:lnTo>
                    <a:pt x="117338" y="23751"/>
                  </a:lnTo>
                  <a:lnTo>
                    <a:pt x="58185" y="49640"/>
                  </a:lnTo>
                  <a:lnTo>
                    <a:pt x="0" y="77634"/>
                  </a:lnTo>
                  <a:lnTo>
                    <a:pt x="27912" y="133083"/>
                  </a:lnTo>
                  <a:lnTo>
                    <a:pt x="55824" y="188532"/>
                  </a:lnTo>
                  <a:lnTo>
                    <a:pt x="83737" y="243981"/>
                  </a:lnTo>
                  <a:lnTo>
                    <a:pt x="111649" y="299430"/>
                  </a:lnTo>
                  <a:lnTo>
                    <a:pt x="139562" y="354879"/>
                  </a:lnTo>
                  <a:lnTo>
                    <a:pt x="167474" y="410328"/>
                  </a:lnTo>
                  <a:lnTo>
                    <a:pt x="195387" y="465777"/>
                  </a:lnTo>
                  <a:lnTo>
                    <a:pt x="223299" y="521226"/>
                  </a:lnTo>
                  <a:lnTo>
                    <a:pt x="251212" y="576675"/>
                  </a:lnTo>
                  <a:lnTo>
                    <a:pt x="279124" y="632124"/>
                  </a:lnTo>
                  <a:lnTo>
                    <a:pt x="307037" y="687573"/>
                  </a:lnTo>
                  <a:lnTo>
                    <a:pt x="334949" y="743022"/>
                  </a:lnTo>
                  <a:lnTo>
                    <a:pt x="362861" y="798471"/>
                  </a:lnTo>
                  <a:lnTo>
                    <a:pt x="390774" y="853920"/>
                  </a:lnTo>
                  <a:lnTo>
                    <a:pt x="418686" y="909369"/>
                  </a:lnTo>
                  <a:lnTo>
                    <a:pt x="446599" y="964818"/>
                  </a:lnTo>
                  <a:lnTo>
                    <a:pt x="474511" y="1020267"/>
                  </a:lnTo>
                  <a:lnTo>
                    <a:pt x="502424" y="1075716"/>
                  </a:lnTo>
                  <a:lnTo>
                    <a:pt x="530336" y="1131165"/>
                  </a:lnTo>
                  <a:lnTo>
                    <a:pt x="558249" y="1186614"/>
                  </a:lnTo>
                  <a:lnTo>
                    <a:pt x="586161" y="1242063"/>
                  </a:lnTo>
                  <a:lnTo>
                    <a:pt x="614074" y="1297512"/>
                  </a:lnTo>
                  <a:lnTo>
                    <a:pt x="641986" y="1352961"/>
                  </a:lnTo>
                  <a:lnTo>
                    <a:pt x="669898" y="1408410"/>
                  </a:lnTo>
                  <a:lnTo>
                    <a:pt x="697811" y="1463859"/>
                  </a:lnTo>
                  <a:lnTo>
                    <a:pt x="725723" y="1519308"/>
                  </a:lnTo>
                  <a:lnTo>
                    <a:pt x="753636" y="1574757"/>
                  </a:lnTo>
                  <a:lnTo>
                    <a:pt x="781548" y="1630206"/>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5" name="pg15"/>
            <p:cNvSpPr/>
            <p:nvPr/>
          </p:nvSpPr>
          <p:spPr>
            <a:xfrm>
              <a:off x="1892572" y="1682946"/>
              <a:ext cx="632080" cy="1728042"/>
            </a:xfrm>
            <a:custGeom>
              <a:avLst/>
              <a:pathLst>
                <a:path w="632080" h="1728042">
                  <a:moveTo>
                    <a:pt x="632080" y="1728042"/>
                  </a:moveTo>
                  <a:lnTo>
                    <a:pt x="614673" y="1668455"/>
                  </a:lnTo>
                  <a:lnTo>
                    <a:pt x="597266" y="1608867"/>
                  </a:lnTo>
                  <a:lnTo>
                    <a:pt x="579858" y="1549279"/>
                  </a:lnTo>
                  <a:lnTo>
                    <a:pt x="562451" y="1489692"/>
                  </a:lnTo>
                  <a:lnTo>
                    <a:pt x="545044" y="1430104"/>
                  </a:lnTo>
                  <a:lnTo>
                    <a:pt x="527637" y="1370516"/>
                  </a:lnTo>
                  <a:lnTo>
                    <a:pt x="510230" y="1310928"/>
                  </a:lnTo>
                  <a:lnTo>
                    <a:pt x="492823" y="1251341"/>
                  </a:lnTo>
                  <a:lnTo>
                    <a:pt x="475416" y="1191753"/>
                  </a:lnTo>
                  <a:lnTo>
                    <a:pt x="458009" y="1132165"/>
                  </a:lnTo>
                  <a:lnTo>
                    <a:pt x="440602" y="1072578"/>
                  </a:lnTo>
                  <a:lnTo>
                    <a:pt x="423195" y="1012990"/>
                  </a:lnTo>
                  <a:lnTo>
                    <a:pt x="405788" y="953402"/>
                  </a:lnTo>
                  <a:lnTo>
                    <a:pt x="388381" y="893815"/>
                  </a:lnTo>
                  <a:lnTo>
                    <a:pt x="370974" y="834227"/>
                  </a:lnTo>
                  <a:lnTo>
                    <a:pt x="353567" y="774639"/>
                  </a:lnTo>
                  <a:lnTo>
                    <a:pt x="336160" y="715052"/>
                  </a:lnTo>
                  <a:lnTo>
                    <a:pt x="318753" y="655464"/>
                  </a:lnTo>
                  <a:lnTo>
                    <a:pt x="301346" y="595876"/>
                  </a:lnTo>
                  <a:lnTo>
                    <a:pt x="283939" y="536289"/>
                  </a:lnTo>
                  <a:lnTo>
                    <a:pt x="266532" y="476701"/>
                  </a:lnTo>
                  <a:lnTo>
                    <a:pt x="249125" y="417113"/>
                  </a:lnTo>
                  <a:lnTo>
                    <a:pt x="231718" y="357526"/>
                  </a:lnTo>
                  <a:lnTo>
                    <a:pt x="214311" y="297938"/>
                  </a:lnTo>
                  <a:lnTo>
                    <a:pt x="196904" y="238350"/>
                  </a:lnTo>
                  <a:lnTo>
                    <a:pt x="179497" y="178763"/>
                  </a:lnTo>
                  <a:lnTo>
                    <a:pt x="162090" y="119175"/>
                  </a:lnTo>
                  <a:lnTo>
                    <a:pt x="144683" y="59587"/>
                  </a:lnTo>
                  <a:lnTo>
                    <a:pt x="127276" y="0"/>
                  </a:lnTo>
                  <a:lnTo>
                    <a:pt x="63243" y="20007"/>
                  </a:lnTo>
                  <a:lnTo>
                    <a:pt x="0" y="42387"/>
                  </a:lnTo>
                  <a:lnTo>
                    <a:pt x="21795" y="100513"/>
                  </a:lnTo>
                  <a:lnTo>
                    <a:pt x="43591" y="158639"/>
                  </a:lnTo>
                  <a:lnTo>
                    <a:pt x="65387" y="216765"/>
                  </a:lnTo>
                  <a:lnTo>
                    <a:pt x="87183" y="274891"/>
                  </a:lnTo>
                  <a:lnTo>
                    <a:pt x="108979" y="333017"/>
                  </a:lnTo>
                  <a:lnTo>
                    <a:pt x="130775" y="391143"/>
                  </a:lnTo>
                  <a:lnTo>
                    <a:pt x="152571" y="449269"/>
                  </a:lnTo>
                  <a:lnTo>
                    <a:pt x="174366" y="507395"/>
                  </a:lnTo>
                  <a:lnTo>
                    <a:pt x="196162" y="565521"/>
                  </a:lnTo>
                  <a:lnTo>
                    <a:pt x="217958" y="623647"/>
                  </a:lnTo>
                  <a:lnTo>
                    <a:pt x="239754" y="681773"/>
                  </a:lnTo>
                  <a:lnTo>
                    <a:pt x="261550" y="739900"/>
                  </a:lnTo>
                  <a:lnTo>
                    <a:pt x="283346" y="798026"/>
                  </a:lnTo>
                  <a:lnTo>
                    <a:pt x="305142" y="856152"/>
                  </a:lnTo>
                  <a:lnTo>
                    <a:pt x="326937" y="914278"/>
                  </a:lnTo>
                  <a:lnTo>
                    <a:pt x="348733" y="972404"/>
                  </a:lnTo>
                  <a:lnTo>
                    <a:pt x="370529" y="1030530"/>
                  </a:lnTo>
                  <a:lnTo>
                    <a:pt x="392325" y="1088656"/>
                  </a:lnTo>
                  <a:lnTo>
                    <a:pt x="414121" y="1146782"/>
                  </a:lnTo>
                  <a:lnTo>
                    <a:pt x="435917" y="1204908"/>
                  </a:lnTo>
                  <a:lnTo>
                    <a:pt x="457713" y="1263034"/>
                  </a:lnTo>
                  <a:lnTo>
                    <a:pt x="479509" y="1321160"/>
                  </a:lnTo>
                  <a:lnTo>
                    <a:pt x="501304" y="1379286"/>
                  </a:lnTo>
                  <a:lnTo>
                    <a:pt x="523100" y="1437412"/>
                  </a:lnTo>
                  <a:lnTo>
                    <a:pt x="544896" y="1495538"/>
                  </a:lnTo>
                  <a:lnTo>
                    <a:pt x="566692" y="1553664"/>
                  </a:lnTo>
                  <a:lnTo>
                    <a:pt x="588488" y="1611790"/>
                  </a:lnTo>
                  <a:lnTo>
                    <a:pt x="610284" y="1669916"/>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6" name="pg16"/>
            <p:cNvSpPr/>
            <p:nvPr/>
          </p:nvSpPr>
          <p:spPr>
            <a:xfrm>
              <a:off x="2019848" y="1652845"/>
              <a:ext cx="504803" cy="1758142"/>
            </a:xfrm>
            <a:custGeom>
              <a:avLst/>
              <a:pathLst>
                <a:path w="504803" h="1758142">
                  <a:moveTo>
                    <a:pt x="504803" y="1758142"/>
                  </a:moveTo>
                  <a:lnTo>
                    <a:pt x="491453" y="1697517"/>
                  </a:lnTo>
                  <a:lnTo>
                    <a:pt x="478103" y="1636891"/>
                  </a:lnTo>
                  <a:lnTo>
                    <a:pt x="464753" y="1576266"/>
                  </a:lnTo>
                  <a:lnTo>
                    <a:pt x="451402" y="1515640"/>
                  </a:lnTo>
                  <a:lnTo>
                    <a:pt x="438052" y="1455014"/>
                  </a:lnTo>
                  <a:lnTo>
                    <a:pt x="424702" y="1394389"/>
                  </a:lnTo>
                  <a:lnTo>
                    <a:pt x="411351" y="1333763"/>
                  </a:lnTo>
                  <a:lnTo>
                    <a:pt x="398001" y="1273137"/>
                  </a:lnTo>
                  <a:lnTo>
                    <a:pt x="384651" y="1212512"/>
                  </a:lnTo>
                  <a:lnTo>
                    <a:pt x="371300" y="1151886"/>
                  </a:lnTo>
                  <a:lnTo>
                    <a:pt x="357950" y="1091261"/>
                  </a:lnTo>
                  <a:lnTo>
                    <a:pt x="344600" y="1030635"/>
                  </a:lnTo>
                  <a:lnTo>
                    <a:pt x="331249" y="970009"/>
                  </a:lnTo>
                  <a:lnTo>
                    <a:pt x="317899" y="909384"/>
                  </a:lnTo>
                  <a:lnTo>
                    <a:pt x="304549" y="848758"/>
                  </a:lnTo>
                  <a:lnTo>
                    <a:pt x="291198" y="788133"/>
                  </a:lnTo>
                  <a:lnTo>
                    <a:pt x="277848" y="727507"/>
                  </a:lnTo>
                  <a:lnTo>
                    <a:pt x="264498" y="666881"/>
                  </a:lnTo>
                  <a:lnTo>
                    <a:pt x="251147" y="606256"/>
                  </a:lnTo>
                  <a:lnTo>
                    <a:pt x="237797" y="545630"/>
                  </a:lnTo>
                  <a:lnTo>
                    <a:pt x="224447" y="485004"/>
                  </a:lnTo>
                  <a:lnTo>
                    <a:pt x="211096" y="424379"/>
                  </a:lnTo>
                  <a:lnTo>
                    <a:pt x="197746" y="363753"/>
                  </a:lnTo>
                  <a:lnTo>
                    <a:pt x="184396" y="303128"/>
                  </a:lnTo>
                  <a:lnTo>
                    <a:pt x="171045" y="242502"/>
                  </a:lnTo>
                  <a:lnTo>
                    <a:pt x="157695" y="181876"/>
                  </a:lnTo>
                  <a:lnTo>
                    <a:pt x="144345" y="121251"/>
                  </a:lnTo>
                  <a:lnTo>
                    <a:pt x="130994" y="60625"/>
                  </a:lnTo>
                  <a:lnTo>
                    <a:pt x="117644" y="0"/>
                  </a:lnTo>
                  <a:lnTo>
                    <a:pt x="0" y="30100"/>
                  </a:lnTo>
                  <a:lnTo>
                    <a:pt x="17407" y="89687"/>
                  </a:lnTo>
                  <a:lnTo>
                    <a:pt x="34814" y="149275"/>
                  </a:lnTo>
                  <a:lnTo>
                    <a:pt x="52221" y="208863"/>
                  </a:lnTo>
                  <a:lnTo>
                    <a:pt x="69628" y="268450"/>
                  </a:lnTo>
                  <a:lnTo>
                    <a:pt x="87035" y="328038"/>
                  </a:lnTo>
                  <a:lnTo>
                    <a:pt x="104442" y="387626"/>
                  </a:lnTo>
                  <a:lnTo>
                    <a:pt x="121849" y="447213"/>
                  </a:lnTo>
                  <a:lnTo>
                    <a:pt x="139256" y="506801"/>
                  </a:lnTo>
                  <a:lnTo>
                    <a:pt x="156663" y="566389"/>
                  </a:lnTo>
                  <a:lnTo>
                    <a:pt x="174070" y="625976"/>
                  </a:lnTo>
                  <a:lnTo>
                    <a:pt x="191477" y="685564"/>
                  </a:lnTo>
                  <a:lnTo>
                    <a:pt x="208884" y="745152"/>
                  </a:lnTo>
                  <a:lnTo>
                    <a:pt x="226291" y="804739"/>
                  </a:lnTo>
                  <a:lnTo>
                    <a:pt x="243698" y="864327"/>
                  </a:lnTo>
                  <a:lnTo>
                    <a:pt x="261105" y="923915"/>
                  </a:lnTo>
                  <a:lnTo>
                    <a:pt x="278512" y="983503"/>
                  </a:lnTo>
                  <a:lnTo>
                    <a:pt x="295919" y="1043090"/>
                  </a:lnTo>
                  <a:lnTo>
                    <a:pt x="313326" y="1102678"/>
                  </a:lnTo>
                  <a:lnTo>
                    <a:pt x="330733" y="1162266"/>
                  </a:lnTo>
                  <a:lnTo>
                    <a:pt x="348140" y="1221853"/>
                  </a:lnTo>
                  <a:lnTo>
                    <a:pt x="365547" y="1281441"/>
                  </a:lnTo>
                  <a:lnTo>
                    <a:pt x="382954" y="1341029"/>
                  </a:lnTo>
                  <a:lnTo>
                    <a:pt x="400361" y="1400616"/>
                  </a:lnTo>
                  <a:lnTo>
                    <a:pt x="417768" y="1460204"/>
                  </a:lnTo>
                  <a:lnTo>
                    <a:pt x="435175" y="1519792"/>
                  </a:lnTo>
                  <a:lnTo>
                    <a:pt x="452582" y="1579379"/>
                  </a:lnTo>
                  <a:lnTo>
                    <a:pt x="469989" y="1638967"/>
                  </a:lnTo>
                  <a:lnTo>
                    <a:pt x="487396" y="1698555"/>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7" name="pg17"/>
            <p:cNvSpPr/>
            <p:nvPr/>
          </p:nvSpPr>
          <p:spPr>
            <a:xfrm>
              <a:off x="2137493" y="1634032"/>
              <a:ext cx="387159" cy="1776956"/>
            </a:xfrm>
            <a:custGeom>
              <a:avLst/>
              <a:pathLst>
                <a:path w="387159" h="1776956">
                  <a:moveTo>
                    <a:pt x="387159" y="1776956"/>
                  </a:moveTo>
                  <a:lnTo>
                    <a:pt x="377202" y="1715682"/>
                  </a:lnTo>
                  <a:lnTo>
                    <a:pt x="367244" y="1654407"/>
                  </a:lnTo>
                  <a:lnTo>
                    <a:pt x="357287" y="1593133"/>
                  </a:lnTo>
                  <a:lnTo>
                    <a:pt x="347330" y="1531859"/>
                  </a:lnTo>
                  <a:lnTo>
                    <a:pt x="337372" y="1470584"/>
                  </a:lnTo>
                  <a:lnTo>
                    <a:pt x="327415" y="1409310"/>
                  </a:lnTo>
                  <a:lnTo>
                    <a:pt x="317457" y="1348035"/>
                  </a:lnTo>
                  <a:lnTo>
                    <a:pt x="307500" y="1286761"/>
                  </a:lnTo>
                  <a:lnTo>
                    <a:pt x="297543" y="1225487"/>
                  </a:lnTo>
                  <a:lnTo>
                    <a:pt x="287585" y="1164212"/>
                  </a:lnTo>
                  <a:lnTo>
                    <a:pt x="277628" y="1102938"/>
                  </a:lnTo>
                  <a:lnTo>
                    <a:pt x="267671" y="1041664"/>
                  </a:lnTo>
                  <a:lnTo>
                    <a:pt x="257713" y="980389"/>
                  </a:lnTo>
                  <a:lnTo>
                    <a:pt x="247756" y="919115"/>
                  </a:lnTo>
                  <a:lnTo>
                    <a:pt x="237798" y="857841"/>
                  </a:lnTo>
                  <a:lnTo>
                    <a:pt x="227841" y="796566"/>
                  </a:lnTo>
                  <a:lnTo>
                    <a:pt x="217884" y="735292"/>
                  </a:lnTo>
                  <a:lnTo>
                    <a:pt x="207926" y="674017"/>
                  </a:lnTo>
                  <a:lnTo>
                    <a:pt x="197969" y="612743"/>
                  </a:lnTo>
                  <a:lnTo>
                    <a:pt x="188011" y="551469"/>
                  </a:lnTo>
                  <a:lnTo>
                    <a:pt x="178054" y="490194"/>
                  </a:lnTo>
                  <a:lnTo>
                    <a:pt x="168097" y="428920"/>
                  </a:lnTo>
                  <a:lnTo>
                    <a:pt x="158139" y="367646"/>
                  </a:lnTo>
                  <a:lnTo>
                    <a:pt x="148182" y="306371"/>
                  </a:lnTo>
                  <a:lnTo>
                    <a:pt x="138225" y="245097"/>
                  </a:lnTo>
                  <a:lnTo>
                    <a:pt x="128267" y="183823"/>
                  </a:lnTo>
                  <a:lnTo>
                    <a:pt x="118310" y="122548"/>
                  </a:lnTo>
                  <a:lnTo>
                    <a:pt x="108352" y="61274"/>
                  </a:lnTo>
                  <a:lnTo>
                    <a:pt x="98395" y="0"/>
                  </a:lnTo>
                  <a:lnTo>
                    <a:pt x="0" y="18813"/>
                  </a:lnTo>
                  <a:lnTo>
                    <a:pt x="13350" y="79439"/>
                  </a:lnTo>
                  <a:lnTo>
                    <a:pt x="26700" y="140064"/>
                  </a:lnTo>
                  <a:lnTo>
                    <a:pt x="40050" y="200690"/>
                  </a:lnTo>
                  <a:lnTo>
                    <a:pt x="53401" y="261316"/>
                  </a:lnTo>
                  <a:lnTo>
                    <a:pt x="66751" y="321941"/>
                  </a:lnTo>
                  <a:lnTo>
                    <a:pt x="80101" y="382567"/>
                  </a:lnTo>
                  <a:lnTo>
                    <a:pt x="93452" y="443192"/>
                  </a:lnTo>
                  <a:lnTo>
                    <a:pt x="106802" y="503818"/>
                  </a:lnTo>
                  <a:lnTo>
                    <a:pt x="120152" y="564444"/>
                  </a:lnTo>
                  <a:lnTo>
                    <a:pt x="133503" y="625069"/>
                  </a:lnTo>
                  <a:lnTo>
                    <a:pt x="146853" y="685695"/>
                  </a:lnTo>
                  <a:lnTo>
                    <a:pt x="160203" y="746320"/>
                  </a:lnTo>
                  <a:lnTo>
                    <a:pt x="173554" y="806946"/>
                  </a:lnTo>
                  <a:lnTo>
                    <a:pt x="186904" y="867572"/>
                  </a:lnTo>
                  <a:lnTo>
                    <a:pt x="200254" y="928197"/>
                  </a:lnTo>
                  <a:lnTo>
                    <a:pt x="213605" y="988823"/>
                  </a:lnTo>
                  <a:lnTo>
                    <a:pt x="226955" y="1049449"/>
                  </a:lnTo>
                  <a:lnTo>
                    <a:pt x="240305" y="1110074"/>
                  </a:lnTo>
                  <a:lnTo>
                    <a:pt x="253656" y="1170700"/>
                  </a:lnTo>
                  <a:lnTo>
                    <a:pt x="267006" y="1231325"/>
                  </a:lnTo>
                  <a:lnTo>
                    <a:pt x="280356" y="1291951"/>
                  </a:lnTo>
                  <a:lnTo>
                    <a:pt x="293707" y="1352577"/>
                  </a:lnTo>
                  <a:lnTo>
                    <a:pt x="307057" y="1413202"/>
                  </a:lnTo>
                  <a:lnTo>
                    <a:pt x="320407" y="1473828"/>
                  </a:lnTo>
                  <a:lnTo>
                    <a:pt x="333758" y="1534453"/>
                  </a:lnTo>
                  <a:lnTo>
                    <a:pt x="347108" y="1595079"/>
                  </a:lnTo>
                  <a:lnTo>
                    <a:pt x="360458" y="1655705"/>
                  </a:lnTo>
                  <a:lnTo>
                    <a:pt x="373809" y="1716330"/>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8" name="pg18"/>
            <p:cNvSpPr/>
            <p:nvPr/>
          </p:nvSpPr>
          <p:spPr>
            <a:xfrm>
              <a:off x="2235888" y="1624774"/>
              <a:ext cx="288763" cy="1786213"/>
            </a:xfrm>
            <a:custGeom>
              <a:avLst/>
              <a:pathLst>
                <a:path w="288763" h="1786213">
                  <a:moveTo>
                    <a:pt x="288763" y="1786213"/>
                  </a:moveTo>
                  <a:lnTo>
                    <a:pt x="281022" y="1724620"/>
                  </a:lnTo>
                  <a:lnTo>
                    <a:pt x="273281" y="1663026"/>
                  </a:lnTo>
                  <a:lnTo>
                    <a:pt x="265540" y="1601433"/>
                  </a:lnTo>
                  <a:lnTo>
                    <a:pt x="257798" y="1539839"/>
                  </a:lnTo>
                  <a:lnTo>
                    <a:pt x="250057" y="1478245"/>
                  </a:lnTo>
                  <a:lnTo>
                    <a:pt x="242316" y="1416652"/>
                  </a:lnTo>
                  <a:lnTo>
                    <a:pt x="234574" y="1355058"/>
                  </a:lnTo>
                  <a:lnTo>
                    <a:pt x="226833" y="1293465"/>
                  </a:lnTo>
                  <a:lnTo>
                    <a:pt x="219092" y="1231871"/>
                  </a:lnTo>
                  <a:lnTo>
                    <a:pt x="211351" y="1170278"/>
                  </a:lnTo>
                  <a:lnTo>
                    <a:pt x="203609" y="1108684"/>
                  </a:lnTo>
                  <a:lnTo>
                    <a:pt x="195868" y="1047090"/>
                  </a:lnTo>
                  <a:lnTo>
                    <a:pt x="188127" y="985497"/>
                  </a:lnTo>
                  <a:lnTo>
                    <a:pt x="180385" y="923903"/>
                  </a:lnTo>
                  <a:lnTo>
                    <a:pt x="172644" y="862310"/>
                  </a:lnTo>
                  <a:lnTo>
                    <a:pt x="164903" y="800716"/>
                  </a:lnTo>
                  <a:lnTo>
                    <a:pt x="157162" y="739122"/>
                  </a:lnTo>
                  <a:lnTo>
                    <a:pt x="149420" y="677529"/>
                  </a:lnTo>
                  <a:lnTo>
                    <a:pt x="141679" y="615935"/>
                  </a:lnTo>
                  <a:lnTo>
                    <a:pt x="133938" y="554342"/>
                  </a:lnTo>
                  <a:lnTo>
                    <a:pt x="126196" y="492748"/>
                  </a:lnTo>
                  <a:lnTo>
                    <a:pt x="118455" y="431155"/>
                  </a:lnTo>
                  <a:lnTo>
                    <a:pt x="110714" y="369561"/>
                  </a:lnTo>
                  <a:lnTo>
                    <a:pt x="102973" y="307967"/>
                  </a:lnTo>
                  <a:lnTo>
                    <a:pt x="95231" y="246374"/>
                  </a:lnTo>
                  <a:lnTo>
                    <a:pt x="87490" y="184780"/>
                  </a:lnTo>
                  <a:lnTo>
                    <a:pt x="79749" y="123187"/>
                  </a:lnTo>
                  <a:lnTo>
                    <a:pt x="72007" y="61593"/>
                  </a:lnTo>
                  <a:lnTo>
                    <a:pt x="64266" y="0"/>
                  </a:lnTo>
                  <a:lnTo>
                    <a:pt x="0" y="9257"/>
                  </a:lnTo>
                  <a:lnTo>
                    <a:pt x="9957" y="70531"/>
                  </a:lnTo>
                  <a:lnTo>
                    <a:pt x="19914" y="131806"/>
                  </a:lnTo>
                  <a:lnTo>
                    <a:pt x="29872" y="193080"/>
                  </a:lnTo>
                  <a:lnTo>
                    <a:pt x="39829" y="254354"/>
                  </a:lnTo>
                  <a:lnTo>
                    <a:pt x="49786" y="315629"/>
                  </a:lnTo>
                  <a:lnTo>
                    <a:pt x="59744" y="376903"/>
                  </a:lnTo>
                  <a:lnTo>
                    <a:pt x="69701" y="438177"/>
                  </a:lnTo>
                  <a:lnTo>
                    <a:pt x="79659" y="499452"/>
                  </a:lnTo>
                  <a:lnTo>
                    <a:pt x="89616" y="560726"/>
                  </a:lnTo>
                  <a:lnTo>
                    <a:pt x="99573" y="622000"/>
                  </a:lnTo>
                  <a:lnTo>
                    <a:pt x="109531" y="683275"/>
                  </a:lnTo>
                  <a:lnTo>
                    <a:pt x="119488" y="744549"/>
                  </a:lnTo>
                  <a:lnTo>
                    <a:pt x="129445" y="805824"/>
                  </a:lnTo>
                  <a:lnTo>
                    <a:pt x="139403" y="867098"/>
                  </a:lnTo>
                  <a:lnTo>
                    <a:pt x="149360" y="928372"/>
                  </a:lnTo>
                  <a:lnTo>
                    <a:pt x="159318" y="989647"/>
                  </a:lnTo>
                  <a:lnTo>
                    <a:pt x="169275" y="1050921"/>
                  </a:lnTo>
                  <a:lnTo>
                    <a:pt x="179232" y="1112195"/>
                  </a:lnTo>
                  <a:lnTo>
                    <a:pt x="189190" y="1173470"/>
                  </a:lnTo>
                  <a:lnTo>
                    <a:pt x="199147" y="1234744"/>
                  </a:lnTo>
                  <a:lnTo>
                    <a:pt x="209104" y="1296018"/>
                  </a:lnTo>
                  <a:lnTo>
                    <a:pt x="219062" y="1357293"/>
                  </a:lnTo>
                  <a:lnTo>
                    <a:pt x="229019" y="1418567"/>
                  </a:lnTo>
                  <a:lnTo>
                    <a:pt x="238977" y="1479842"/>
                  </a:lnTo>
                  <a:lnTo>
                    <a:pt x="248934" y="1541116"/>
                  </a:lnTo>
                  <a:lnTo>
                    <a:pt x="258891" y="1602390"/>
                  </a:lnTo>
                  <a:lnTo>
                    <a:pt x="268849" y="1663665"/>
                  </a:lnTo>
                  <a:lnTo>
                    <a:pt x="278806" y="1724939"/>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9" name="pg19"/>
            <p:cNvSpPr/>
            <p:nvPr/>
          </p:nvSpPr>
          <p:spPr>
            <a:xfrm>
              <a:off x="2300155" y="1619682"/>
              <a:ext cx="224497" cy="1791306"/>
            </a:xfrm>
            <a:custGeom>
              <a:avLst/>
              <a:pathLst>
                <a:path w="224497" h="1791306">
                  <a:moveTo>
                    <a:pt x="224497" y="1791306"/>
                  </a:moveTo>
                  <a:lnTo>
                    <a:pt x="218311" y="1729537"/>
                  </a:lnTo>
                  <a:lnTo>
                    <a:pt x="212125" y="1667768"/>
                  </a:lnTo>
                  <a:lnTo>
                    <a:pt x="205939" y="1605998"/>
                  </a:lnTo>
                  <a:lnTo>
                    <a:pt x="199754" y="1544229"/>
                  </a:lnTo>
                  <a:lnTo>
                    <a:pt x="193568" y="1482460"/>
                  </a:lnTo>
                  <a:lnTo>
                    <a:pt x="187382" y="1420691"/>
                  </a:lnTo>
                  <a:lnTo>
                    <a:pt x="181196" y="1358922"/>
                  </a:lnTo>
                  <a:lnTo>
                    <a:pt x="175011" y="1297153"/>
                  </a:lnTo>
                  <a:lnTo>
                    <a:pt x="168825" y="1235383"/>
                  </a:lnTo>
                  <a:lnTo>
                    <a:pt x="162639" y="1173614"/>
                  </a:lnTo>
                  <a:lnTo>
                    <a:pt x="156453" y="1111845"/>
                  </a:lnTo>
                  <a:lnTo>
                    <a:pt x="150268" y="1050076"/>
                  </a:lnTo>
                  <a:lnTo>
                    <a:pt x="144082" y="988307"/>
                  </a:lnTo>
                  <a:lnTo>
                    <a:pt x="137896" y="926537"/>
                  </a:lnTo>
                  <a:lnTo>
                    <a:pt x="131710" y="864768"/>
                  </a:lnTo>
                  <a:lnTo>
                    <a:pt x="125525" y="802999"/>
                  </a:lnTo>
                  <a:lnTo>
                    <a:pt x="119339" y="741230"/>
                  </a:lnTo>
                  <a:lnTo>
                    <a:pt x="113153" y="679461"/>
                  </a:lnTo>
                  <a:lnTo>
                    <a:pt x="106967" y="617691"/>
                  </a:lnTo>
                  <a:lnTo>
                    <a:pt x="100782" y="555922"/>
                  </a:lnTo>
                  <a:lnTo>
                    <a:pt x="94596" y="494153"/>
                  </a:lnTo>
                  <a:lnTo>
                    <a:pt x="88410" y="432384"/>
                  </a:lnTo>
                  <a:lnTo>
                    <a:pt x="82224" y="370615"/>
                  </a:lnTo>
                  <a:lnTo>
                    <a:pt x="76039" y="308845"/>
                  </a:lnTo>
                  <a:lnTo>
                    <a:pt x="69853" y="247076"/>
                  </a:lnTo>
                  <a:lnTo>
                    <a:pt x="63667" y="185307"/>
                  </a:lnTo>
                  <a:lnTo>
                    <a:pt x="57481" y="123538"/>
                  </a:lnTo>
                  <a:lnTo>
                    <a:pt x="51296" y="61769"/>
                  </a:lnTo>
                  <a:lnTo>
                    <a:pt x="45110" y="0"/>
                  </a:lnTo>
                  <a:lnTo>
                    <a:pt x="0" y="5092"/>
                  </a:lnTo>
                  <a:lnTo>
                    <a:pt x="7741" y="66686"/>
                  </a:lnTo>
                  <a:lnTo>
                    <a:pt x="15482" y="128279"/>
                  </a:lnTo>
                  <a:lnTo>
                    <a:pt x="23223" y="189873"/>
                  </a:lnTo>
                  <a:lnTo>
                    <a:pt x="30965" y="251467"/>
                  </a:lnTo>
                  <a:lnTo>
                    <a:pt x="38706" y="313060"/>
                  </a:lnTo>
                  <a:lnTo>
                    <a:pt x="46447" y="374654"/>
                  </a:lnTo>
                  <a:lnTo>
                    <a:pt x="54188" y="436247"/>
                  </a:lnTo>
                  <a:lnTo>
                    <a:pt x="61930" y="497841"/>
                  </a:lnTo>
                  <a:lnTo>
                    <a:pt x="69671" y="559434"/>
                  </a:lnTo>
                  <a:lnTo>
                    <a:pt x="77412" y="621028"/>
                  </a:lnTo>
                  <a:lnTo>
                    <a:pt x="85154" y="682622"/>
                  </a:lnTo>
                  <a:lnTo>
                    <a:pt x="92895" y="744215"/>
                  </a:lnTo>
                  <a:lnTo>
                    <a:pt x="100636" y="805809"/>
                  </a:lnTo>
                  <a:lnTo>
                    <a:pt x="108377" y="867402"/>
                  </a:lnTo>
                  <a:lnTo>
                    <a:pt x="116119" y="928996"/>
                  </a:lnTo>
                  <a:lnTo>
                    <a:pt x="123860" y="990590"/>
                  </a:lnTo>
                  <a:lnTo>
                    <a:pt x="131601" y="1052183"/>
                  </a:lnTo>
                  <a:lnTo>
                    <a:pt x="139343" y="1113777"/>
                  </a:lnTo>
                  <a:lnTo>
                    <a:pt x="147084" y="1175370"/>
                  </a:lnTo>
                  <a:lnTo>
                    <a:pt x="154825" y="1236964"/>
                  </a:lnTo>
                  <a:lnTo>
                    <a:pt x="162566" y="1298557"/>
                  </a:lnTo>
                  <a:lnTo>
                    <a:pt x="170308" y="1360151"/>
                  </a:lnTo>
                  <a:lnTo>
                    <a:pt x="178049" y="1421745"/>
                  </a:lnTo>
                  <a:lnTo>
                    <a:pt x="185790" y="1483338"/>
                  </a:lnTo>
                  <a:lnTo>
                    <a:pt x="193532" y="1544932"/>
                  </a:lnTo>
                  <a:lnTo>
                    <a:pt x="201273" y="1606525"/>
                  </a:lnTo>
                  <a:lnTo>
                    <a:pt x="209014" y="1668119"/>
                  </a:lnTo>
                  <a:lnTo>
                    <a:pt x="216755" y="1729712"/>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0" name="pg20"/>
            <p:cNvSpPr/>
            <p:nvPr/>
          </p:nvSpPr>
          <p:spPr>
            <a:xfrm>
              <a:off x="2345266" y="1616289"/>
              <a:ext cx="179386" cy="1794698"/>
            </a:xfrm>
            <a:custGeom>
              <a:avLst/>
              <a:pathLst>
                <a:path w="179386" h="1794698">
                  <a:moveTo>
                    <a:pt x="179386" y="1794698"/>
                  </a:moveTo>
                  <a:lnTo>
                    <a:pt x="174508" y="1732812"/>
                  </a:lnTo>
                  <a:lnTo>
                    <a:pt x="169629" y="1670926"/>
                  </a:lnTo>
                  <a:lnTo>
                    <a:pt x="164751" y="1609040"/>
                  </a:lnTo>
                  <a:lnTo>
                    <a:pt x="159873" y="1547154"/>
                  </a:lnTo>
                  <a:lnTo>
                    <a:pt x="154994" y="1485267"/>
                  </a:lnTo>
                  <a:lnTo>
                    <a:pt x="150116" y="1423381"/>
                  </a:lnTo>
                  <a:lnTo>
                    <a:pt x="145237" y="1361495"/>
                  </a:lnTo>
                  <a:lnTo>
                    <a:pt x="140359" y="1299609"/>
                  </a:lnTo>
                  <a:lnTo>
                    <a:pt x="135480" y="1237723"/>
                  </a:lnTo>
                  <a:lnTo>
                    <a:pt x="130602" y="1175837"/>
                  </a:lnTo>
                  <a:lnTo>
                    <a:pt x="125724" y="1113950"/>
                  </a:lnTo>
                  <a:lnTo>
                    <a:pt x="120845" y="1052064"/>
                  </a:lnTo>
                  <a:lnTo>
                    <a:pt x="115967" y="990178"/>
                  </a:lnTo>
                  <a:lnTo>
                    <a:pt x="111088" y="928292"/>
                  </a:lnTo>
                  <a:lnTo>
                    <a:pt x="106210" y="866406"/>
                  </a:lnTo>
                  <a:lnTo>
                    <a:pt x="101331" y="804520"/>
                  </a:lnTo>
                  <a:lnTo>
                    <a:pt x="96453" y="742633"/>
                  </a:lnTo>
                  <a:lnTo>
                    <a:pt x="91575" y="680747"/>
                  </a:lnTo>
                  <a:lnTo>
                    <a:pt x="86696" y="618861"/>
                  </a:lnTo>
                  <a:lnTo>
                    <a:pt x="81818" y="556975"/>
                  </a:lnTo>
                  <a:lnTo>
                    <a:pt x="76939" y="495089"/>
                  </a:lnTo>
                  <a:lnTo>
                    <a:pt x="72061" y="433203"/>
                  </a:lnTo>
                  <a:lnTo>
                    <a:pt x="67182" y="371316"/>
                  </a:lnTo>
                  <a:lnTo>
                    <a:pt x="62304" y="309430"/>
                  </a:lnTo>
                  <a:lnTo>
                    <a:pt x="57425" y="247544"/>
                  </a:lnTo>
                  <a:lnTo>
                    <a:pt x="52547" y="185658"/>
                  </a:lnTo>
                  <a:lnTo>
                    <a:pt x="47669" y="123772"/>
                  </a:lnTo>
                  <a:lnTo>
                    <a:pt x="42790" y="61886"/>
                  </a:lnTo>
                  <a:lnTo>
                    <a:pt x="37912" y="0"/>
                  </a:lnTo>
                  <a:lnTo>
                    <a:pt x="0" y="3392"/>
                  </a:lnTo>
                  <a:lnTo>
                    <a:pt x="6185" y="65161"/>
                  </a:lnTo>
                  <a:lnTo>
                    <a:pt x="12371" y="126930"/>
                  </a:lnTo>
                  <a:lnTo>
                    <a:pt x="18557" y="188699"/>
                  </a:lnTo>
                  <a:lnTo>
                    <a:pt x="24743" y="250469"/>
                  </a:lnTo>
                  <a:lnTo>
                    <a:pt x="30928" y="312238"/>
                  </a:lnTo>
                  <a:lnTo>
                    <a:pt x="37114" y="374007"/>
                  </a:lnTo>
                  <a:lnTo>
                    <a:pt x="43300" y="435776"/>
                  </a:lnTo>
                  <a:lnTo>
                    <a:pt x="49486" y="497545"/>
                  </a:lnTo>
                  <a:lnTo>
                    <a:pt x="55671" y="559314"/>
                  </a:lnTo>
                  <a:lnTo>
                    <a:pt x="61857" y="621084"/>
                  </a:lnTo>
                  <a:lnTo>
                    <a:pt x="68043" y="682853"/>
                  </a:lnTo>
                  <a:lnTo>
                    <a:pt x="74229" y="744622"/>
                  </a:lnTo>
                  <a:lnTo>
                    <a:pt x="80414" y="806391"/>
                  </a:lnTo>
                  <a:lnTo>
                    <a:pt x="86600" y="868160"/>
                  </a:lnTo>
                  <a:lnTo>
                    <a:pt x="92786" y="929930"/>
                  </a:lnTo>
                  <a:lnTo>
                    <a:pt x="98972" y="991699"/>
                  </a:lnTo>
                  <a:lnTo>
                    <a:pt x="105157" y="1053468"/>
                  </a:lnTo>
                  <a:lnTo>
                    <a:pt x="111343" y="1115237"/>
                  </a:lnTo>
                  <a:lnTo>
                    <a:pt x="117529" y="1177006"/>
                  </a:lnTo>
                  <a:lnTo>
                    <a:pt x="123715" y="1238776"/>
                  </a:lnTo>
                  <a:lnTo>
                    <a:pt x="129900" y="1300545"/>
                  </a:lnTo>
                  <a:lnTo>
                    <a:pt x="136086" y="1362314"/>
                  </a:lnTo>
                  <a:lnTo>
                    <a:pt x="142272" y="1424083"/>
                  </a:lnTo>
                  <a:lnTo>
                    <a:pt x="148458" y="1485852"/>
                  </a:lnTo>
                  <a:lnTo>
                    <a:pt x="154643" y="1547622"/>
                  </a:lnTo>
                  <a:lnTo>
                    <a:pt x="160829" y="1609391"/>
                  </a:lnTo>
                  <a:lnTo>
                    <a:pt x="167015" y="1671160"/>
                  </a:lnTo>
                  <a:lnTo>
                    <a:pt x="173201" y="1732929"/>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1" name="pg21"/>
            <p:cNvSpPr/>
            <p:nvPr/>
          </p:nvSpPr>
          <p:spPr>
            <a:xfrm>
              <a:off x="2383178" y="1613856"/>
              <a:ext cx="141474" cy="1797131"/>
            </a:xfrm>
            <a:custGeom>
              <a:avLst/>
              <a:pathLst>
                <a:path w="141474" h="1797131">
                  <a:moveTo>
                    <a:pt x="141474" y="1797131"/>
                  </a:moveTo>
                  <a:lnTo>
                    <a:pt x="137812" y="1735161"/>
                  </a:lnTo>
                  <a:lnTo>
                    <a:pt x="134151" y="1673191"/>
                  </a:lnTo>
                  <a:lnTo>
                    <a:pt x="130489" y="1611221"/>
                  </a:lnTo>
                  <a:lnTo>
                    <a:pt x="126828" y="1549251"/>
                  </a:lnTo>
                  <a:lnTo>
                    <a:pt x="123166" y="1487281"/>
                  </a:lnTo>
                  <a:lnTo>
                    <a:pt x="119504" y="1425311"/>
                  </a:lnTo>
                  <a:lnTo>
                    <a:pt x="115843" y="1363341"/>
                  </a:lnTo>
                  <a:lnTo>
                    <a:pt x="112181" y="1301371"/>
                  </a:lnTo>
                  <a:lnTo>
                    <a:pt x="108520" y="1239401"/>
                  </a:lnTo>
                  <a:lnTo>
                    <a:pt x="104858" y="1177431"/>
                  </a:lnTo>
                  <a:lnTo>
                    <a:pt x="101196" y="1115461"/>
                  </a:lnTo>
                  <a:lnTo>
                    <a:pt x="97535" y="1053491"/>
                  </a:lnTo>
                  <a:lnTo>
                    <a:pt x="93873" y="991521"/>
                  </a:lnTo>
                  <a:lnTo>
                    <a:pt x="90212" y="929551"/>
                  </a:lnTo>
                  <a:lnTo>
                    <a:pt x="86550" y="867580"/>
                  </a:lnTo>
                  <a:lnTo>
                    <a:pt x="82888" y="805610"/>
                  </a:lnTo>
                  <a:lnTo>
                    <a:pt x="79227" y="743640"/>
                  </a:lnTo>
                  <a:lnTo>
                    <a:pt x="75565" y="681670"/>
                  </a:lnTo>
                  <a:lnTo>
                    <a:pt x="71903" y="619700"/>
                  </a:lnTo>
                  <a:lnTo>
                    <a:pt x="68242" y="557730"/>
                  </a:lnTo>
                  <a:lnTo>
                    <a:pt x="64580" y="495760"/>
                  </a:lnTo>
                  <a:lnTo>
                    <a:pt x="60919" y="433790"/>
                  </a:lnTo>
                  <a:lnTo>
                    <a:pt x="57257" y="371820"/>
                  </a:lnTo>
                  <a:lnTo>
                    <a:pt x="53595" y="309850"/>
                  </a:lnTo>
                  <a:lnTo>
                    <a:pt x="49934" y="247880"/>
                  </a:lnTo>
                  <a:lnTo>
                    <a:pt x="46272" y="185910"/>
                  </a:lnTo>
                  <a:lnTo>
                    <a:pt x="42611" y="123940"/>
                  </a:lnTo>
                  <a:lnTo>
                    <a:pt x="38949" y="61970"/>
                  </a:lnTo>
                  <a:lnTo>
                    <a:pt x="35287" y="0"/>
                  </a:lnTo>
                  <a:lnTo>
                    <a:pt x="0" y="2433"/>
                  </a:lnTo>
                  <a:lnTo>
                    <a:pt x="4878" y="64319"/>
                  </a:lnTo>
                  <a:lnTo>
                    <a:pt x="9756" y="126205"/>
                  </a:lnTo>
                  <a:lnTo>
                    <a:pt x="14635" y="188091"/>
                  </a:lnTo>
                  <a:lnTo>
                    <a:pt x="19513" y="249977"/>
                  </a:lnTo>
                  <a:lnTo>
                    <a:pt x="24392" y="311863"/>
                  </a:lnTo>
                  <a:lnTo>
                    <a:pt x="29270" y="373750"/>
                  </a:lnTo>
                  <a:lnTo>
                    <a:pt x="34149" y="435636"/>
                  </a:lnTo>
                  <a:lnTo>
                    <a:pt x="39027" y="497522"/>
                  </a:lnTo>
                  <a:lnTo>
                    <a:pt x="43905" y="559408"/>
                  </a:lnTo>
                  <a:lnTo>
                    <a:pt x="48784" y="621294"/>
                  </a:lnTo>
                  <a:lnTo>
                    <a:pt x="53662" y="683180"/>
                  </a:lnTo>
                  <a:lnTo>
                    <a:pt x="58541" y="745067"/>
                  </a:lnTo>
                  <a:lnTo>
                    <a:pt x="63419" y="806953"/>
                  </a:lnTo>
                  <a:lnTo>
                    <a:pt x="68298" y="868839"/>
                  </a:lnTo>
                  <a:lnTo>
                    <a:pt x="73176" y="930725"/>
                  </a:lnTo>
                  <a:lnTo>
                    <a:pt x="78054" y="992611"/>
                  </a:lnTo>
                  <a:lnTo>
                    <a:pt x="82933" y="1054497"/>
                  </a:lnTo>
                  <a:lnTo>
                    <a:pt x="87811" y="1116384"/>
                  </a:lnTo>
                  <a:lnTo>
                    <a:pt x="92690" y="1178270"/>
                  </a:lnTo>
                  <a:lnTo>
                    <a:pt x="97568" y="1240156"/>
                  </a:lnTo>
                  <a:lnTo>
                    <a:pt x="102447" y="1302042"/>
                  </a:lnTo>
                  <a:lnTo>
                    <a:pt x="107325" y="1363928"/>
                  </a:lnTo>
                  <a:lnTo>
                    <a:pt x="112203" y="1425814"/>
                  </a:lnTo>
                  <a:lnTo>
                    <a:pt x="117082" y="1487701"/>
                  </a:lnTo>
                  <a:lnTo>
                    <a:pt x="121960" y="1549587"/>
                  </a:lnTo>
                  <a:lnTo>
                    <a:pt x="126839" y="1611473"/>
                  </a:lnTo>
                  <a:lnTo>
                    <a:pt x="131717" y="1673359"/>
                  </a:lnTo>
                  <a:lnTo>
                    <a:pt x="136596" y="173524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2" name="pg22"/>
            <p:cNvSpPr/>
            <p:nvPr/>
          </p:nvSpPr>
          <p:spPr>
            <a:xfrm>
              <a:off x="2418466" y="1612265"/>
              <a:ext cx="106186" cy="1798722"/>
            </a:xfrm>
            <a:custGeom>
              <a:avLst/>
              <a:pathLst>
                <a:path w="106186" h="1798722">
                  <a:moveTo>
                    <a:pt x="106186" y="1798722"/>
                  </a:moveTo>
                  <a:lnTo>
                    <a:pt x="103616" y="1736697"/>
                  </a:lnTo>
                  <a:lnTo>
                    <a:pt x="101046" y="1674672"/>
                  </a:lnTo>
                  <a:lnTo>
                    <a:pt x="98476" y="1612648"/>
                  </a:lnTo>
                  <a:lnTo>
                    <a:pt x="95906" y="1550623"/>
                  </a:lnTo>
                  <a:lnTo>
                    <a:pt x="93336" y="1488598"/>
                  </a:lnTo>
                  <a:lnTo>
                    <a:pt x="90766" y="1426573"/>
                  </a:lnTo>
                  <a:lnTo>
                    <a:pt x="88196" y="1364548"/>
                  </a:lnTo>
                  <a:lnTo>
                    <a:pt x="85626" y="1302523"/>
                  </a:lnTo>
                  <a:lnTo>
                    <a:pt x="83056" y="1240498"/>
                  </a:lnTo>
                  <a:lnTo>
                    <a:pt x="80486" y="1178473"/>
                  </a:lnTo>
                  <a:lnTo>
                    <a:pt x="77916" y="1116448"/>
                  </a:lnTo>
                  <a:lnTo>
                    <a:pt x="75345" y="1054423"/>
                  </a:lnTo>
                  <a:lnTo>
                    <a:pt x="72775" y="992398"/>
                  </a:lnTo>
                  <a:lnTo>
                    <a:pt x="70205" y="930373"/>
                  </a:lnTo>
                  <a:lnTo>
                    <a:pt x="67635" y="868348"/>
                  </a:lnTo>
                  <a:lnTo>
                    <a:pt x="65065" y="806324"/>
                  </a:lnTo>
                  <a:lnTo>
                    <a:pt x="62495" y="744299"/>
                  </a:lnTo>
                  <a:lnTo>
                    <a:pt x="59925" y="682274"/>
                  </a:lnTo>
                  <a:lnTo>
                    <a:pt x="57355" y="620249"/>
                  </a:lnTo>
                  <a:lnTo>
                    <a:pt x="54785" y="558224"/>
                  </a:lnTo>
                  <a:lnTo>
                    <a:pt x="52215" y="496199"/>
                  </a:lnTo>
                  <a:lnTo>
                    <a:pt x="49645" y="434174"/>
                  </a:lnTo>
                  <a:lnTo>
                    <a:pt x="47075" y="372149"/>
                  </a:lnTo>
                  <a:lnTo>
                    <a:pt x="44505" y="310124"/>
                  </a:lnTo>
                  <a:lnTo>
                    <a:pt x="41935" y="248099"/>
                  </a:lnTo>
                  <a:lnTo>
                    <a:pt x="39365" y="186074"/>
                  </a:lnTo>
                  <a:lnTo>
                    <a:pt x="36795" y="124049"/>
                  </a:lnTo>
                  <a:lnTo>
                    <a:pt x="34224" y="62024"/>
                  </a:lnTo>
                  <a:lnTo>
                    <a:pt x="31654" y="0"/>
                  </a:lnTo>
                  <a:lnTo>
                    <a:pt x="0" y="1590"/>
                  </a:lnTo>
                  <a:lnTo>
                    <a:pt x="3661" y="63560"/>
                  </a:lnTo>
                  <a:lnTo>
                    <a:pt x="7323" y="125531"/>
                  </a:lnTo>
                  <a:lnTo>
                    <a:pt x="10984" y="187501"/>
                  </a:lnTo>
                  <a:lnTo>
                    <a:pt x="14646" y="249471"/>
                  </a:lnTo>
                  <a:lnTo>
                    <a:pt x="18308" y="311441"/>
                  </a:lnTo>
                  <a:lnTo>
                    <a:pt x="21969" y="373411"/>
                  </a:lnTo>
                  <a:lnTo>
                    <a:pt x="25631" y="435381"/>
                  </a:lnTo>
                  <a:lnTo>
                    <a:pt x="29292" y="497351"/>
                  </a:lnTo>
                  <a:lnTo>
                    <a:pt x="32954" y="559321"/>
                  </a:lnTo>
                  <a:lnTo>
                    <a:pt x="36616" y="621291"/>
                  </a:lnTo>
                  <a:lnTo>
                    <a:pt x="40277" y="683261"/>
                  </a:lnTo>
                  <a:lnTo>
                    <a:pt x="43939" y="745231"/>
                  </a:lnTo>
                  <a:lnTo>
                    <a:pt x="47600" y="807201"/>
                  </a:lnTo>
                  <a:lnTo>
                    <a:pt x="51262" y="869171"/>
                  </a:lnTo>
                  <a:lnTo>
                    <a:pt x="54924" y="931141"/>
                  </a:lnTo>
                  <a:lnTo>
                    <a:pt x="58585" y="993111"/>
                  </a:lnTo>
                  <a:lnTo>
                    <a:pt x="62247" y="1055082"/>
                  </a:lnTo>
                  <a:lnTo>
                    <a:pt x="65909" y="1117052"/>
                  </a:lnTo>
                  <a:lnTo>
                    <a:pt x="69570" y="1179022"/>
                  </a:lnTo>
                  <a:lnTo>
                    <a:pt x="73232" y="1240992"/>
                  </a:lnTo>
                  <a:lnTo>
                    <a:pt x="76893" y="1302962"/>
                  </a:lnTo>
                  <a:lnTo>
                    <a:pt x="80555" y="1364932"/>
                  </a:lnTo>
                  <a:lnTo>
                    <a:pt x="84217" y="1426902"/>
                  </a:lnTo>
                  <a:lnTo>
                    <a:pt x="87878" y="1488872"/>
                  </a:lnTo>
                  <a:lnTo>
                    <a:pt x="91540" y="1550842"/>
                  </a:lnTo>
                  <a:lnTo>
                    <a:pt x="95201" y="1612812"/>
                  </a:lnTo>
                  <a:lnTo>
                    <a:pt x="98863" y="1674782"/>
                  </a:lnTo>
                  <a:lnTo>
                    <a:pt x="102525" y="1736752"/>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3" name="pg23"/>
            <p:cNvSpPr/>
            <p:nvPr/>
          </p:nvSpPr>
          <p:spPr>
            <a:xfrm>
              <a:off x="2450121" y="1611351"/>
              <a:ext cx="74531" cy="1799637"/>
            </a:xfrm>
            <a:custGeom>
              <a:avLst/>
              <a:pathLst>
                <a:path w="74531" h="1799637">
                  <a:moveTo>
                    <a:pt x="74531" y="1799637"/>
                  </a:moveTo>
                  <a:lnTo>
                    <a:pt x="72891" y="1737581"/>
                  </a:lnTo>
                  <a:lnTo>
                    <a:pt x="71251" y="1675524"/>
                  </a:lnTo>
                  <a:lnTo>
                    <a:pt x="69610" y="1613468"/>
                  </a:lnTo>
                  <a:lnTo>
                    <a:pt x="67970" y="1551411"/>
                  </a:lnTo>
                  <a:lnTo>
                    <a:pt x="66330" y="1489355"/>
                  </a:lnTo>
                  <a:lnTo>
                    <a:pt x="64689" y="1427298"/>
                  </a:lnTo>
                  <a:lnTo>
                    <a:pt x="63049" y="1365242"/>
                  </a:lnTo>
                  <a:lnTo>
                    <a:pt x="61409" y="1303185"/>
                  </a:lnTo>
                  <a:lnTo>
                    <a:pt x="59768" y="1241129"/>
                  </a:lnTo>
                  <a:lnTo>
                    <a:pt x="58128" y="1179072"/>
                  </a:lnTo>
                  <a:lnTo>
                    <a:pt x="56488" y="1117016"/>
                  </a:lnTo>
                  <a:lnTo>
                    <a:pt x="54847" y="1054960"/>
                  </a:lnTo>
                  <a:lnTo>
                    <a:pt x="53207" y="992903"/>
                  </a:lnTo>
                  <a:lnTo>
                    <a:pt x="51567" y="930847"/>
                  </a:lnTo>
                  <a:lnTo>
                    <a:pt x="49926" y="868790"/>
                  </a:lnTo>
                  <a:lnTo>
                    <a:pt x="48286" y="806734"/>
                  </a:lnTo>
                  <a:lnTo>
                    <a:pt x="46646" y="744677"/>
                  </a:lnTo>
                  <a:lnTo>
                    <a:pt x="45005" y="682621"/>
                  </a:lnTo>
                  <a:lnTo>
                    <a:pt x="43365" y="620564"/>
                  </a:lnTo>
                  <a:lnTo>
                    <a:pt x="41725" y="558508"/>
                  </a:lnTo>
                  <a:lnTo>
                    <a:pt x="40084" y="496451"/>
                  </a:lnTo>
                  <a:lnTo>
                    <a:pt x="38444" y="434395"/>
                  </a:lnTo>
                  <a:lnTo>
                    <a:pt x="36804" y="372338"/>
                  </a:lnTo>
                  <a:lnTo>
                    <a:pt x="35163" y="310282"/>
                  </a:lnTo>
                  <a:lnTo>
                    <a:pt x="33523" y="248225"/>
                  </a:lnTo>
                  <a:lnTo>
                    <a:pt x="31882" y="186169"/>
                  </a:lnTo>
                  <a:lnTo>
                    <a:pt x="30242" y="124112"/>
                  </a:lnTo>
                  <a:lnTo>
                    <a:pt x="28602" y="62056"/>
                  </a:lnTo>
                  <a:lnTo>
                    <a:pt x="26961" y="0"/>
                  </a:lnTo>
                  <a:lnTo>
                    <a:pt x="0" y="914"/>
                  </a:lnTo>
                  <a:lnTo>
                    <a:pt x="2570" y="62939"/>
                  </a:lnTo>
                  <a:lnTo>
                    <a:pt x="5140" y="124964"/>
                  </a:lnTo>
                  <a:lnTo>
                    <a:pt x="7710" y="186989"/>
                  </a:lnTo>
                  <a:lnTo>
                    <a:pt x="10280" y="249014"/>
                  </a:lnTo>
                  <a:lnTo>
                    <a:pt x="12850" y="311039"/>
                  </a:lnTo>
                  <a:lnTo>
                    <a:pt x="15420" y="373064"/>
                  </a:lnTo>
                  <a:lnTo>
                    <a:pt x="17990" y="435089"/>
                  </a:lnTo>
                  <a:lnTo>
                    <a:pt x="20560" y="497114"/>
                  </a:lnTo>
                  <a:lnTo>
                    <a:pt x="23130" y="559139"/>
                  </a:lnTo>
                  <a:lnTo>
                    <a:pt x="25700" y="621164"/>
                  </a:lnTo>
                  <a:lnTo>
                    <a:pt x="28270" y="683189"/>
                  </a:lnTo>
                  <a:lnTo>
                    <a:pt x="30840" y="745213"/>
                  </a:lnTo>
                  <a:lnTo>
                    <a:pt x="33410" y="807238"/>
                  </a:lnTo>
                  <a:lnTo>
                    <a:pt x="35980" y="869263"/>
                  </a:lnTo>
                  <a:lnTo>
                    <a:pt x="38550" y="931288"/>
                  </a:lnTo>
                  <a:lnTo>
                    <a:pt x="41121" y="993313"/>
                  </a:lnTo>
                  <a:lnTo>
                    <a:pt x="43691" y="1055338"/>
                  </a:lnTo>
                  <a:lnTo>
                    <a:pt x="46261" y="1117363"/>
                  </a:lnTo>
                  <a:lnTo>
                    <a:pt x="48831" y="1179388"/>
                  </a:lnTo>
                  <a:lnTo>
                    <a:pt x="51401" y="1241413"/>
                  </a:lnTo>
                  <a:lnTo>
                    <a:pt x="53971" y="1303438"/>
                  </a:lnTo>
                  <a:lnTo>
                    <a:pt x="56541" y="1365463"/>
                  </a:lnTo>
                  <a:lnTo>
                    <a:pt x="59111" y="1427488"/>
                  </a:lnTo>
                  <a:lnTo>
                    <a:pt x="61681" y="1489513"/>
                  </a:lnTo>
                  <a:lnTo>
                    <a:pt x="64251" y="1551538"/>
                  </a:lnTo>
                  <a:lnTo>
                    <a:pt x="66821" y="1613562"/>
                  </a:lnTo>
                  <a:lnTo>
                    <a:pt x="69391" y="1675587"/>
                  </a:lnTo>
                  <a:lnTo>
                    <a:pt x="71961" y="1737612"/>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4" name="pg24"/>
            <p:cNvSpPr/>
            <p:nvPr/>
          </p:nvSpPr>
          <p:spPr>
            <a:xfrm>
              <a:off x="2477082" y="1610866"/>
              <a:ext cx="47569" cy="1800122"/>
            </a:xfrm>
            <a:custGeom>
              <a:avLst/>
              <a:pathLst>
                <a:path w="47569" h="1800122">
                  <a:moveTo>
                    <a:pt x="47569" y="1800122"/>
                  </a:moveTo>
                  <a:lnTo>
                    <a:pt x="46784" y="1738049"/>
                  </a:lnTo>
                  <a:lnTo>
                    <a:pt x="45999" y="1675975"/>
                  </a:lnTo>
                  <a:lnTo>
                    <a:pt x="45214" y="1613902"/>
                  </a:lnTo>
                  <a:lnTo>
                    <a:pt x="44429" y="1551829"/>
                  </a:lnTo>
                  <a:lnTo>
                    <a:pt x="43644" y="1489756"/>
                  </a:lnTo>
                  <a:lnTo>
                    <a:pt x="42859" y="1427683"/>
                  </a:lnTo>
                  <a:lnTo>
                    <a:pt x="42074" y="1365610"/>
                  </a:lnTo>
                  <a:lnTo>
                    <a:pt x="41289" y="1303536"/>
                  </a:lnTo>
                  <a:lnTo>
                    <a:pt x="40503" y="1241463"/>
                  </a:lnTo>
                  <a:lnTo>
                    <a:pt x="39718" y="1179390"/>
                  </a:lnTo>
                  <a:lnTo>
                    <a:pt x="38933" y="1117317"/>
                  </a:lnTo>
                  <a:lnTo>
                    <a:pt x="38148" y="1055244"/>
                  </a:lnTo>
                  <a:lnTo>
                    <a:pt x="37363" y="993170"/>
                  </a:lnTo>
                  <a:lnTo>
                    <a:pt x="36578" y="931097"/>
                  </a:lnTo>
                  <a:lnTo>
                    <a:pt x="35793" y="869024"/>
                  </a:lnTo>
                  <a:lnTo>
                    <a:pt x="35008" y="806951"/>
                  </a:lnTo>
                  <a:lnTo>
                    <a:pt x="34223" y="744878"/>
                  </a:lnTo>
                  <a:lnTo>
                    <a:pt x="33437" y="682805"/>
                  </a:lnTo>
                  <a:lnTo>
                    <a:pt x="32652" y="620731"/>
                  </a:lnTo>
                  <a:lnTo>
                    <a:pt x="31867" y="558658"/>
                  </a:lnTo>
                  <a:lnTo>
                    <a:pt x="31082" y="496585"/>
                  </a:lnTo>
                  <a:lnTo>
                    <a:pt x="30297" y="434512"/>
                  </a:lnTo>
                  <a:lnTo>
                    <a:pt x="29512" y="372439"/>
                  </a:lnTo>
                  <a:lnTo>
                    <a:pt x="28727" y="310365"/>
                  </a:lnTo>
                  <a:lnTo>
                    <a:pt x="27942" y="248292"/>
                  </a:lnTo>
                  <a:lnTo>
                    <a:pt x="27157" y="186219"/>
                  </a:lnTo>
                  <a:lnTo>
                    <a:pt x="26371" y="124146"/>
                  </a:lnTo>
                  <a:lnTo>
                    <a:pt x="25586" y="62073"/>
                  </a:lnTo>
                  <a:lnTo>
                    <a:pt x="24801" y="0"/>
                  </a:lnTo>
                  <a:lnTo>
                    <a:pt x="0" y="484"/>
                  </a:lnTo>
                  <a:lnTo>
                    <a:pt x="1640" y="62541"/>
                  </a:lnTo>
                  <a:lnTo>
                    <a:pt x="3280" y="124597"/>
                  </a:lnTo>
                  <a:lnTo>
                    <a:pt x="4921" y="186654"/>
                  </a:lnTo>
                  <a:lnTo>
                    <a:pt x="6561" y="248710"/>
                  </a:lnTo>
                  <a:lnTo>
                    <a:pt x="8201" y="310766"/>
                  </a:lnTo>
                  <a:lnTo>
                    <a:pt x="9842" y="372823"/>
                  </a:lnTo>
                  <a:lnTo>
                    <a:pt x="11482" y="434879"/>
                  </a:lnTo>
                  <a:lnTo>
                    <a:pt x="13122" y="496936"/>
                  </a:lnTo>
                  <a:lnTo>
                    <a:pt x="14763" y="558992"/>
                  </a:lnTo>
                  <a:lnTo>
                    <a:pt x="16403" y="621049"/>
                  </a:lnTo>
                  <a:lnTo>
                    <a:pt x="18043" y="683105"/>
                  </a:lnTo>
                  <a:lnTo>
                    <a:pt x="19684" y="745162"/>
                  </a:lnTo>
                  <a:lnTo>
                    <a:pt x="21324" y="807218"/>
                  </a:lnTo>
                  <a:lnTo>
                    <a:pt x="22964" y="869275"/>
                  </a:lnTo>
                  <a:lnTo>
                    <a:pt x="24605" y="931331"/>
                  </a:lnTo>
                  <a:lnTo>
                    <a:pt x="26245" y="993388"/>
                  </a:lnTo>
                  <a:lnTo>
                    <a:pt x="27885" y="1055444"/>
                  </a:lnTo>
                  <a:lnTo>
                    <a:pt x="29526" y="1117501"/>
                  </a:lnTo>
                  <a:lnTo>
                    <a:pt x="31166" y="1179557"/>
                  </a:lnTo>
                  <a:lnTo>
                    <a:pt x="32806" y="1241614"/>
                  </a:lnTo>
                  <a:lnTo>
                    <a:pt x="34447" y="1303670"/>
                  </a:lnTo>
                  <a:lnTo>
                    <a:pt x="36087" y="1365727"/>
                  </a:lnTo>
                  <a:lnTo>
                    <a:pt x="37727" y="1427783"/>
                  </a:lnTo>
                  <a:lnTo>
                    <a:pt x="39368" y="1489839"/>
                  </a:lnTo>
                  <a:lnTo>
                    <a:pt x="41008" y="1551896"/>
                  </a:lnTo>
                  <a:lnTo>
                    <a:pt x="42648" y="1613952"/>
                  </a:lnTo>
                  <a:lnTo>
                    <a:pt x="44289" y="1676009"/>
                  </a:lnTo>
                  <a:lnTo>
                    <a:pt x="45929" y="1738065"/>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5" name="pg25"/>
            <p:cNvSpPr/>
            <p:nvPr/>
          </p:nvSpPr>
          <p:spPr>
            <a:xfrm>
              <a:off x="2501884" y="1610723"/>
              <a:ext cx="22768" cy="1800265"/>
            </a:xfrm>
            <a:custGeom>
              <a:avLst/>
              <a:pathLst>
                <a:path w="22768" h="1800265">
                  <a:moveTo>
                    <a:pt x="22768" y="1800265"/>
                  </a:moveTo>
                  <a:lnTo>
                    <a:pt x="22702" y="1738187"/>
                  </a:lnTo>
                  <a:lnTo>
                    <a:pt x="22637" y="1676109"/>
                  </a:lnTo>
                  <a:lnTo>
                    <a:pt x="22572" y="1614030"/>
                  </a:lnTo>
                  <a:lnTo>
                    <a:pt x="22507" y="1551952"/>
                  </a:lnTo>
                  <a:lnTo>
                    <a:pt x="22441" y="1489874"/>
                  </a:lnTo>
                  <a:lnTo>
                    <a:pt x="22376" y="1427796"/>
                  </a:lnTo>
                  <a:lnTo>
                    <a:pt x="22311" y="1365718"/>
                  </a:lnTo>
                  <a:lnTo>
                    <a:pt x="22245" y="1303640"/>
                  </a:lnTo>
                  <a:lnTo>
                    <a:pt x="22180" y="1241562"/>
                  </a:lnTo>
                  <a:lnTo>
                    <a:pt x="22115" y="1179484"/>
                  </a:lnTo>
                  <a:lnTo>
                    <a:pt x="22050" y="1117406"/>
                  </a:lnTo>
                  <a:lnTo>
                    <a:pt x="21984" y="1055327"/>
                  </a:lnTo>
                  <a:lnTo>
                    <a:pt x="21919" y="993249"/>
                  </a:lnTo>
                  <a:lnTo>
                    <a:pt x="21854" y="931171"/>
                  </a:lnTo>
                  <a:lnTo>
                    <a:pt x="21788" y="869093"/>
                  </a:lnTo>
                  <a:lnTo>
                    <a:pt x="21723" y="807015"/>
                  </a:lnTo>
                  <a:lnTo>
                    <a:pt x="21658" y="744937"/>
                  </a:lnTo>
                  <a:lnTo>
                    <a:pt x="21592" y="682859"/>
                  </a:lnTo>
                  <a:lnTo>
                    <a:pt x="21527" y="620781"/>
                  </a:lnTo>
                  <a:lnTo>
                    <a:pt x="21462" y="558703"/>
                  </a:lnTo>
                  <a:lnTo>
                    <a:pt x="21397" y="496624"/>
                  </a:lnTo>
                  <a:lnTo>
                    <a:pt x="21331" y="434546"/>
                  </a:lnTo>
                  <a:lnTo>
                    <a:pt x="21266" y="372468"/>
                  </a:lnTo>
                  <a:lnTo>
                    <a:pt x="21201" y="310390"/>
                  </a:lnTo>
                  <a:lnTo>
                    <a:pt x="21135" y="248312"/>
                  </a:lnTo>
                  <a:lnTo>
                    <a:pt x="21070" y="186234"/>
                  </a:lnTo>
                  <a:lnTo>
                    <a:pt x="21005" y="124156"/>
                  </a:lnTo>
                  <a:lnTo>
                    <a:pt x="20940" y="62078"/>
                  </a:lnTo>
                  <a:lnTo>
                    <a:pt x="20874" y="0"/>
                  </a:lnTo>
                  <a:lnTo>
                    <a:pt x="0" y="142"/>
                  </a:lnTo>
                  <a:lnTo>
                    <a:pt x="785" y="62216"/>
                  </a:lnTo>
                  <a:lnTo>
                    <a:pt x="1570" y="124289"/>
                  </a:lnTo>
                  <a:lnTo>
                    <a:pt x="2355" y="186362"/>
                  </a:lnTo>
                  <a:lnTo>
                    <a:pt x="3140" y="248435"/>
                  </a:lnTo>
                  <a:lnTo>
                    <a:pt x="3925" y="310508"/>
                  </a:lnTo>
                  <a:lnTo>
                    <a:pt x="4710" y="372582"/>
                  </a:lnTo>
                  <a:lnTo>
                    <a:pt x="5495" y="434655"/>
                  </a:lnTo>
                  <a:lnTo>
                    <a:pt x="6280" y="496728"/>
                  </a:lnTo>
                  <a:lnTo>
                    <a:pt x="7066" y="558801"/>
                  </a:lnTo>
                  <a:lnTo>
                    <a:pt x="7851" y="620874"/>
                  </a:lnTo>
                  <a:lnTo>
                    <a:pt x="8636" y="682948"/>
                  </a:lnTo>
                  <a:lnTo>
                    <a:pt x="9421" y="745021"/>
                  </a:lnTo>
                  <a:lnTo>
                    <a:pt x="10206" y="807094"/>
                  </a:lnTo>
                  <a:lnTo>
                    <a:pt x="10991" y="869167"/>
                  </a:lnTo>
                  <a:lnTo>
                    <a:pt x="11776" y="931240"/>
                  </a:lnTo>
                  <a:lnTo>
                    <a:pt x="12561" y="993313"/>
                  </a:lnTo>
                  <a:lnTo>
                    <a:pt x="13346" y="1055387"/>
                  </a:lnTo>
                  <a:lnTo>
                    <a:pt x="14132" y="1117460"/>
                  </a:lnTo>
                  <a:lnTo>
                    <a:pt x="14917" y="1179533"/>
                  </a:lnTo>
                  <a:lnTo>
                    <a:pt x="15702" y="1241606"/>
                  </a:lnTo>
                  <a:lnTo>
                    <a:pt x="16487" y="1303679"/>
                  </a:lnTo>
                  <a:lnTo>
                    <a:pt x="17272" y="1365753"/>
                  </a:lnTo>
                  <a:lnTo>
                    <a:pt x="18057" y="1427826"/>
                  </a:lnTo>
                  <a:lnTo>
                    <a:pt x="18842" y="1489899"/>
                  </a:lnTo>
                  <a:lnTo>
                    <a:pt x="19627" y="1551972"/>
                  </a:lnTo>
                  <a:lnTo>
                    <a:pt x="20412" y="1614045"/>
                  </a:lnTo>
                  <a:lnTo>
                    <a:pt x="21198" y="1676118"/>
                  </a:lnTo>
                  <a:lnTo>
                    <a:pt x="21983" y="1738192"/>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6" name="pg26"/>
            <p:cNvSpPr/>
            <p:nvPr/>
          </p:nvSpPr>
          <p:spPr>
            <a:xfrm>
              <a:off x="2522759" y="1610722"/>
              <a:ext cx="1893" cy="1800266"/>
            </a:xfrm>
            <a:custGeom>
              <a:avLst/>
              <a:pathLst>
                <a:path w="1893" h="1800266">
                  <a:moveTo>
                    <a:pt x="1893" y="1800266"/>
                  </a:moveTo>
                  <a:lnTo>
                    <a:pt x="1876" y="1738188"/>
                  </a:lnTo>
                  <a:lnTo>
                    <a:pt x="1859" y="1676109"/>
                  </a:lnTo>
                  <a:lnTo>
                    <a:pt x="1842" y="1614031"/>
                  </a:lnTo>
                  <a:lnTo>
                    <a:pt x="1825" y="1551953"/>
                  </a:lnTo>
                  <a:lnTo>
                    <a:pt x="1808" y="1489875"/>
                  </a:lnTo>
                  <a:lnTo>
                    <a:pt x="1791" y="1427797"/>
                  </a:lnTo>
                  <a:lnTo>
                    <a:pt x="1774" y="1365719"/>
                  </a:lnTo>
                  <a:lnTo>
                    <a:pt x="1757" y="1303641"/>
                  </a:lnTo>
                  <a:lnTo>
                    <a:pt x="1739" y="1241562"/>
                  </a:lnTo>
                  <a:lnTo>
                    <a:pt x="1722" y="1179484"/>
                  </a:lnTo>
                  <a:lnTo>
                    <a:pt x="1705" y="1117406"/>
                  </a:lnTo>
                  <a:lnTo>
                    <a:pt x="1688" y="1055328"/>
                  </a:lnTo>
                  <a:lnTo>
                    <a:pt x="1671" y="993250"/>
                  </a:lnTo>
                  <a:lnTo>
                    <a:pt x="1654" y="931172"/>
                  </a:lnTo>
                  <a:lnTo>
                    <a:pt x="1637" y="869094"/>
                  </a:lnTo>
                  <a:lnTo>
                    <a:pt x="1620" y="807015"/>
                  </a:lnTo>
                  <a:lnTo>
                    <a:pt x="1603" y="744937"/>
                  </a:lnTo>
                  <a:lnTo>
                    <a:pt x="1586" y="682859"/>
                  </a:lnTo>
                  <a:lnTo>
                    <a:pt x="1569" y="620781"/>
                  </a:lnTo>
                  <a:lnTo>
                    <a:pt x="1552" y="558703"/>
                  </a:lnTo>
                  <a:lnTo>
                    <a:pt x="1535" y="496625"/>
                  </a:lnTo>
                  <a:lnTo>
                    <a:pt x="1518" y="434547"/>
                  </a:lnTo>
                  <a:lnTo>
                    <a:pt x="1501" y="372468"/>
                  </a:lnTo>
                  <a:lnTo>
                    <a:pt x="1484" y="310390"/>
                  </a:lnTo>
                  <a:lnTo>
                    <a:pt x="1467" y="248312"/>
                  </a:lnTo>
                  <a:lnTo>
                    <a:pt x="1449" y="186234"/>
                  </a:lnTo>
                  <a:lnTo>
                    <a:pt x="1432" y="124156"/>
                  </a:lnTo>
                  <a:lnTo>
                    <a:pt x="1415" y="62078"/>
                  </a:lnTo>
                  <a:lnTo>
                    <a:pt x="1398" y="0"/>
                  </a:lnTo>
                  <a:lnTo>
                    <a:pt x="0" y="0"/>
                  </a:lnTo>
                  <a:lnTo>
                    <a:pt x="65" y="62079"/>
                  </a:lnTo>
                  <a:lnTo>
                    <a:pt x="130" y="124157"/>
                  </a:lnTo>
                  <a:lnTo>
                    <a:pt x="195" y="186235"/>
                  </a:lnTo>
                  <a:lnTo>
                    <a:pt x="261" y="248313"/>
                  </a:lnTo>
                  <a:lnTo>
                    <a:pt x="326" y="310391"/>
                  </a:lnTo>
                  <a:lnTo>
                    <a:pt x="391" y="372469"/>
                  </a:lnTo>
                  <a:lnTo>
                    <a:pt x="457" y="434547"/>
                  </a:lnTo>
                  <a:lnTo>
                    <a:pt x="522" y="496625"/>
                  </a:lnTo>
                  <a:lnTo>
                    <a:pt x="587" y="558703"/>
                  </a:lnTo>
                  <a:lnTo>
                    <a:pt x="652" y="620782"/>
                  </a:lnTo>
                  <a:lnTo>
                    <a:pt x="718" y="682860"/>
                  </a:lnTo>
                  <a:lnTo>
                    <a:pt x="783" y="744938"/>
                  </a:lnTo>
                  <a:lnTo>
                    <a:pt x="848" y="807016"/>
                  </a:lnTo>
                  <a:lnTo>
                    <a:pt x="914" y="869094"/>
                  </a:lnTo>
                  <a:lnTo>
                    <a:pt x="979" y="931172"/>
                  </a:lnTo>
                  <a:lnTo>
                    <a:pt x="1044" y="993250"/>
                  </a:lnTo>
                  <a:lnTo>
                    <a:pt x="1109" y="1055328"/>
                  </a:lnTo>
                  <a:lnTo>
                    <a:pt x="1175" y="1117406"/>
                  </a:lnTo>
                  <a:lnTo>
                    <a:pt x="1240" y="1179485"/>
                  </a:lnTo>
                  <a:lnTo>
                    <a:pt x="1305" y="1241563"/>
                  </a:lnTo>
                  <a:lnTo>
                    <a:pt x="1371" y="1303641"/>
                  </a:lnTo>
                  <a:lnTo>
                    <a:pt x="1436" y="1365719"/>
                  </a:lnTo>
                  <a:lnTo>
                    <a:pt x="1501" y="1427797"/>
                  </a:lnTo>
                  <a:lnTo>
                    <a:pt x="1567" y="1489875"/>
                  </a:lnTo>
                  <a:lnTo>
                    <a:pt x="1632" y="1551953"/>
                  </a:lnTo>
                  <a:lnTo>
                    <a:pt x="1697" y="1614031"/>
                  </a:lnTo>
                  <a:lnTo>
                    <a:pt x="1762" y="1676110"/>
                  </a:lnTo>
                  <a:lnTo>
                    <a:pt x="1828" y="173818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7" name="pg27"/>
            <p:cNvSpPr/>
            <p:nvPr/>
          </p:nvSpPr>
          <p:spPr>
            <a:xfrm>
              <a:off x="2524158" y="1610722"/>
              <a:ext cx="494" cy="1800266"/>
            </a:xfrm>
            <a:custGeom>
              <a:avLst/>
              <a:pathLst>
                <a:path w="494" h="1800266">
                  <a:moveTo>
                    <a:pt x="494" y="1800266"/>
                  </a:moveTo>
                  <a:lnTo>
                    <a:pt x="494" y="1738188"/>
                  </a:lnTo>
                  <a:lnTo>
                    <a:pt x="494" y="1676110"/>
                  </a:lnTo>
                  <a:lnTo>
                    <a:pt x="494" y="1614031"/>
                  </a:lnTo>
                  <a:lnTo>
                    <a:pt x="494" y="1551953"/>
                  </a:lnTo>
                  <a:lnTo>
                    <a:pt x="494" y="1489875"/>
                  </a:lnTo>
                  <a:lnTo>
                    <a:pt x="494" y="1427797"/>
                  </a:lnTo>
                  <a:lnTo>
                    <a:pt x="494" y="1365719"/>
                  </a:lnTo>
                  <a:lnTo>
                    <a:pt x="494" y="1303641"/>
                  </a:lnTo>
                  <a:lnTo>
                    <a:pt x="494" y="1241562"/>
                  </a:lnTo>
                  <a:lnTo>
                    <a:pt x="494" y="1179484"/>
                  </a:lnTo>
                  <a:lnTo>
                    <a:pt x="494" y="1117406"/>
                  </a:lnTo>
                  <a:lnTo>
                    <a:pt x="494" y="1055328"/>
                  </a:lnTo>
                  <a:lnTo>
                    <a:pt x="494" y="993250"/>
                  </a:lnTo>
                  <a:lnTo>
                    <a:pt x="494" y="931172"/>
                  </a:lnTo>
                  <a:lnTo>
                    <a:pt x="494" y="869094"/>
                  </a:lnTo>
                  <a:lnTo>
                    <a:pt x="494" y="807015"/>
                  </a:lnTo>
                  <a:lnTo>
                    <a:pt x="494" y="744937"/>
                  </a:lnTo>
                  <a:lnTo>
                    <a:pt x="494" y="682859"/>
                  </a:lnTo>
                  <a:lnTo>
                    <a:pt x="494" y="620781"/>
                  </a:lnTo>
                  <a:lnTo>
                    <a:pt x="494" y="558703"/>
                  </a:lnTo>
                  <a:lnTo>
                    <a:pt x="494" y="496625"/>
                  </a:lnTo>
                  <a:lnTo>
                    <a:pt x="494" y="434547"/>
                  </a:lnTo>
                  <a:lnTo>
                    <a:pt x="494" y="372468"/>
                  </a:lnTo>
                  <a:lnTo>
                    <a:pt x="494" y="310390"/>
                  </a:lnTo>
                  <a:lnTo>
                    <a:pt x="494" y="248312"/>
                  </a:lnTo>
                  <a:lnTo>
                    <a:pt x="494" y="186234"/>
                  </a:lnTo>
                  <a:lnTo>
                    <a:pt x="494" y="124156"/>
                  </a:lnTo>
                  <a:lnTo>
                    <a:pt x="494" y="62078"/>
                  </a:lnTo>
                  <a:lnTo>
                    <a:pt x="494" y="0"/>
                  </a:lnTo>
                  <a:lnTo>
                    <a:pt x="0" y="0"/>
                  </a:lnTo>
                  <a:lnTo>
                    <a:pt x="17" y="62078"/>
                  </a:lnTo>
                  <a:lnTo>
                    <a:pt x="34" y="124156"/>
                  </a:lnTo>
                  <a:lnTo>
                    <a:pt x="51" y="186234"/>
                  </a:lnTo>
                  <a:lnTo>
                    <a:pt x="68" y="248312"/>
                  </a:lnTo>
                  <a:lnTo>
                    <a:pt x="85" y="310390"/>
                  </a:lnTo>
                  <a:lnTo>
                    <a:pt x="102" y="372468"/>
                  </a:lnTo>
                  <a:lnTo>
                    <a:pt x="119" y="434547"/>
                  </a:lnTo>
                  <a:lnTo>
                    <a:pt x="136" y="496625"/>
                  </a:lnTo>
                  <a:lnTo>
                    <a:pt x="153" y="558703"/>
                  </a:lnTo>
                  <a:lnTo>
                    <a:pt x="170" y="620781"/>
                  </a:lnTo>
                  <a:lnTo>
                    <a:pt x="187" y="682859"/>
                  </a:lnTo>
                  <a:lnTo>
                    <a:pt x="204" y="744937"/>
                  </a:lnTo>
                  <a:lnTo>
                    <a:pt x="221" y="807015"/>
                  </a:lnTo>
                  <a:lnTo>
                    <a:pt x="238" y="869094"/>
                  </a:lnTo>
                  <a:lnTo>
                    <a:pt x="255" y="931172"/>
                  </a:lnTo>
                  <a:lnTo>
                    <a:pt x="272" y="993250"/>
                  </a:lnTo>
                  <a:lnTo>
                    <a:pt x="289" y="1055328"/>
                  </a:lnTo>
                  <a:lnTo>
                    <a:pt x="307" y="1117406"/>
                  </a:lnTo>
                  <a:lnTo>
                    <a:pt x="324" y="1179484"/>
                  </a:lnTo>
                  <a:lnTo>
                    <a:pt x="341" y="1241563"/>
                  </a:lnTo>
                  <a:lnTo>
                    <a:pt x="358" y="1303641"/>
                  </a:lnTo>
                  <a:lnTo>
                    <a:pt x="375" y="1365719"/>
                  </a:lnTo>
                  <a:lnTo>
                    <a:pt x="392" y="1427797"/>
                  </a:lnTo>
                  <a:lnTo>
                    <a:pt x="409" y="1489875"/>
                  </a:lnTo>
                  <a:lnTo>
                    <a:pt x="426" y="1551953"/>
                  </a:lnTo>
                  <a:lnTo>
                    <a:pt x="443" y="1614031"/>
                  </a:lnTo>
                  <a:lnTo>
                    <a:pt x="460" y="1676110"/>
                  </a:lnTo>
                  <a:lnTo>
                    <a:pt x="477" y="1738188"/>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28" name="tx28"/>
            <p:cNvSpPr/>
            <p:nvPr/>
          </p:nvSpPr>
          <p:spPr>
            <a:xfrm>
              <a:off x="4846985" y="1978353"/>
              <a:ext cx="294304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29" name="rc29"/>
            <p:cNvSpPr/>
            <p:nvPr/>
          </p:nvSpPr>
          <p:spPr>
            <a:xfrm>
              <a:off x="4855985" y="220274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0" name="rc30"/>
            <p:cNvSpPr/>
            <p:nvPr/>
          </p:nvSpPr>
          <p:spPr>
            <a:xfrm>
              <a:off x="4855985" y="242220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1" name="rc31"/>
            <p:cNvSpPr/>
            <p:nvPr/>
          </p:nvSpPr>
          <p:spPr>
            <a:xfrm>
              <a:off x="4855985" y="264165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2" name="rc32"/>
            <p:cNvSpPr/>
            <p:nvPr/>
          </p:nvSpPr>
          <p:spPr>
            <a:xfrm>
              <a:off x="4855985" y="286111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3" name="rc33"/>
            <p:cNvSpPr/>
            <p:nvPr/>
          </p:nvSpPr>
          <p:spPr>
            <a:xfrm>
              <a:off x="4855985" y="308057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34" name="rc34"/>
            <p:cNvSpPr/>
            <p:nvPr/>
          </p:nvSpPr>
          <p:spPr>
            <a:xfrm>
              <a:off x="4855985" y="330002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5" name="rc35"/>
            <p:cNvSpPr/>
            <p:nvPr/>
          </p:nvSpPr>
          <p:spPr>
            <a:xfrm>
              <a:off x="4855985" y="351948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6" name="rc36"/>
            <p:cNvSpPr/>
            <p:nvPr/>
          </p:nvSpPr>
          <p:spPr>
            <a:xfrm>
              <a:off x="4855985" y="373893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7" name="rc37"/>
            <p:cNvSpPr/>
            <p:nvPr/>
          </p:nvSpPr>
          <p:spPr>
            <a:xfrm>
              <a:off x="4855985" y="395839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8" name="rc38"/>
            <p:cNvSpPr/>
            <p:nvPr/>
          </p:nvSpPr>
          <p:spPr>
            <a:xfrm>
              <a:off x="4855985" y="417785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9" name="rc39"/>
            <p:cNvSpPr/>
            <p:nvPr/>
          </p:nvSpPr>
          <p:spPr>
            <a:xfrm>
              <a:off x="4855985" y="439730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0" name="rc40"/>
            <p:cNvSpPr/>
            <p:nvPr/>
          </p:nvSpPr>
          <p:spPr>
            <a:xfrm>
              <a:off x="4855985" y="461676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1" name="rc41"/>
            <p:cNvSpPr/>
            <p:nvPr/>
          </p:nvSpPr>
          <p:spPr>
            <a:xfrm>
              <a:off x="6733093" y="2202747"/>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2" name="rc42"/>
            <p:cNvSpPr/>
            <p:nvPr/>
          </p:nvSpPr>
          <p:spPr>
            <a:xfrm>
              <a:off x="6733093" y="2422203"/>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3" name="rc43"/>
            <p:cNvSpPr/>
            <p:nvPr/>
          </p:nvSpPr>
          <p:spPr>
            <a:xfrm>
              <a:off x="6733093" y="2641659"/>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44" name="rc44"/>
            <p:cNvSpPr/>
            <p:nvPr/>
          </p:nvSpPr>
          <p:spPr>
            <a:xfrm>
              <a:off x="6733093" y="2861115"/>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5" name="rc45"/>
            <p:cNvSpPr/>
            <p:nvPr/>
          </p:nvSpPr>
          <p:spPr>
            <a:xfrm>
              <a:off x="6733093" y="3080571"/>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6" name="rc46"/>
            <p:cNvSpPr/>
            <p:nvPr/>
          </p:nvSpPr>
          <p:spPr>
            <a:xfrm>
              <a:off x="6733093" y="3300027"/>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7" name="rc47"/>
            <p:cNvSpPr/>
            <p:nvPr/>
          </p:nvSpPr>
          <p:spPr>
            <a:xfrm>
              <a:off x="6733093" y="3519483"/>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8" name="rc48"/>
            <p:cNvSpPr/>
            <p:nvPr/>
          </p:nvSpPr>
          <p:spPr>
            <a:xfrm>
              <a:off x="6733093" y="3738939"/>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9" name="rc49"/>
            <p:cNvSpPr/>
            <p:nvPr/>
          </p:nvSpPr>
          <p:spPr>
            <a:xfrm>
              <a:off x="6733093" y="3958395"/>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0" name="rc50"/>
            <p:cNvSpPr/>
            <p:nvPr/>
          </p:nvSpPr>
          <p:spPr>
            <a:xfrm>
              <a:off x="6733093" y="4177851"/>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1" name="rc51"/>
            <p:cNvSpPr/>
            <p:nvPr/>
          </p:nvSpPr>
          <p:spPr>
            <a:xfrm>
              <a:off x="6733093" y="4397307"/>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2" name="rc52"/>
            <p:cNvSpPr/>
            <p:nvPr/>
          </p:nvSpPr>
          <p:spPr>
            <a:xfrm>
              <a:off x="6733093" y="4616763"/>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53" name="tx53"/>
            <p:cNvSpPr/>
            <p:nvPr/>
          </p:nvSpPr>
          <p:spPr>
            <a:xfrm>
              <a:off x="5136030" y="2238591"/>
              <a:ext cx="14039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Nigeria: 2,846,000 (39%) </a:t>
              </a:r>
            </a:p>
          </p:txBody>
        </p:sp>
        <p:sp>
          <p:nvSpPr>
            <p:cNvPr id="54" name="tx54"/>
            <p:cNvSpPr/>
            <p:nvPr/>
          </p:nvSpPr>
          <p:spPr>
            <a:xfrm>
              <a:off x="5136030" y="2458047"/>
              <a:ext cx="12920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DRC: 2,013,000 (28%) </a:t>
              </a:r>
            </a:p>
          </p:txBody>
        </p:sp>
        <p:sp>
          <p:nvSpPr>
            <p:cNvPr id="55" name="tx55"/>
            <p:cNvSpPr/>
            <p:nvPr/>
          </p:nvSpPr>
          <p:spPr>
            <a:xfrm>
              <a:off x="5136030" y="2677503"/>
              <a:ext cx="11617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Chad: 288,000 (4%) </a:t>
              </a:r>
            </a:p>
          </p:txBody>
        </p:sp>
        <p:sp>
          <p:nvSpPr>
            <p:cNvPr id="56" name="tx56"/>
            <p:cNvSpPr/>
            <p:nvPr/>
          </p:nvSpPr>
          <p:spPr>
            <a:xfrm>
              <a:off x="5136030" y="2896959"/>
              <a:ext cx="15184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Cote d'Ivoire: 287,000 (4%) </a:t>
              </a:r>
            </a:p>
          </p:txBody>
        </p:sp>
        <p:sp>
          <p:nvSpPr>
            <p:cNvPr id="57" name="tx57"/>
            <p:cNvSpPr/>
            <p:nvPr/>
          </p:nvSpPr>
          <p:spPr>
            <a:xfrm>
              <a:off x="5136030" y="3116415"/>
              <a:ext cx="141637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Cameroon: 267,000 (4%) </a:t>
              </a:r>
            </a:p>
          </p:txBody>
        </p:sp>
        <p:sp>
          <p:nvSpPr>
            <p:cNvPr id="58" name="tx58"/>
            <p:cNvSpPr/>
            <p:nvPr/>
          </p:nvSpPr>
          <p:spPr>
            <a:xfrm>
              <a:off x="5136030" y="3335871"/>
              <a:ext cx="125495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Guinea: 245,000 (3%) </a:t>
              </a:r>
            </a:p>
          </p:txBody>
        </p:sp>
        <p:sp>
          <p:nvSpPr>
            <p:cNvPr id="59" name="tx59"/>
            <p:cNvSpPr/>
            <p:nvPr/>
          </p:nvSpPr>
          <p:spPr>
            <a:xfrm>
              <a:off x="5136030" y="3555327"/>
              <a:ext cx="10994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Mali: 245,000 (3%) </a:t>
              </a:r>
            </a:p>
          </p:txBody>
        </p:sp>
        <p:sp>
          <p:nvSpPr>
            <p:cNvPr id="60" name="tx60"/>
            <p:cNvSpPr/>
            <p:nvPr/>
          </p:nvSpPr>
          <p:spPr>
            <a:xfrm>
              <a:off x="5136030" y="3774783"/>
              <a:ext cx="11804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Benin: 220,000 (3%) </a:t>
              </a:r>
            </a:p>
          </p:txBody>
        </p:sp>
        <p:sp>
          <p:nvSpPr>
            <p:cNvPr id="61" name="tx61"/>
            <p:cNvSpPr/>
            <p:nvPr/>
          </p:nvSpPr>
          <p:spPr>
            <a:xfrm>
              <a:off x="5136030" y="3994239"/>
              <a:ext cx="11616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Niger: 208,000 (3%) </a:t>
              </a:r>
            </a:p>
          </p:txBody>
        </p:sp>
        <p:sp>
          <p:nvSpPr>
            <p:cNvPr id="62" name="tx62"/>
            <p:cNvSpPr/>
            <p:nvPr/>
          </p:nvSpPr>
          <p:spPr>
            <a:xfrm>
              <a:off x="5136030" y="4213695"/>
              <a:ext cx="11926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CAR: 134,000 (2%) </a:t>
              </a:r>
            </a:p>
          </p:txBody>
        </p:sp>
        <p:sp>
          <p:nvSpPr>
            <p:cNvPr id="63" name="tx63"/>
            <p:cNvSpPr/>
            <p:nvPr/>
          </p:nvSpPr>
          <p:spPr>
            <a:xfrm>
              <a:off x="5136030" y="4433151"/>
              <a:ext cx="13668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Senegal: 125,000 (2%) </a:t>
              </a:r>
            </a:p>
          </p:txBody>
        </p:sp>
        <p:sp>
          <p:nvSpPr>
            <p:cNvPr id="64" name="tx64"/>
            <p:cNvSpPr/>
            <p:nvPr/>
          </p:nvSpPr>
          <p:spPr>
            <a:xfrm>
              <a:off x="5136030" y="4652607"/>
              <a:ext cx="12301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Ghana: 87,000 (1%) </a:t>
              </a:r>
            </a:p>
          </p:txBody>
        </p:sp>
        <p:sp>
          <p:nvSpPr>
            <p:cNvPr id="65" name="tx65"/>
            <p:cNvSpPr/>
            <p:nvPr/>
          </p:nvSpPr>
          <p:spPr>
            <a:xfrm>
              <a:off x="7013138" y="2238591"/>
              <a:ext cx="114930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Togo: 78,000 (1%) </a:t>
              </a:r>
            </a:p>
          </p:txBody>
        </p:sp>
        <p:sp>
          <p:nvSpPr>
            <p:cNvPr id="66" name="tx66"/>
            <p:cNvSpPr/>
            <p:nvPr/>
          </p:nvSpPr>
          <p:spPr>
            <a:xfrm>
              <a:off x="7013138" y="2458047"/>
              <a:ext cx="12239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Congo: 65,000 (1%) </a:t>
              </a:r>
            </a:p>
          </p:txBody>
        </p:sp>
        <p:sp>
          <p:nvSpPr>
            <p:cNvPr id="67" name="tx67"/>
            <p:cNvSpPr/>
            <p:nvPr/>
          </p:nvSpPr>
          <p:spPr>
            <a:xfrm>
              <a:off x="7013138" y="2677503"/>
              <a:ext cx="15530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Burkina Faso: 42,000 (1%) </a:t>
              </a:r>
            </a:p>
          </p:txBody>
        </p:sp>
        <p:sp>
          <p:nvSpPr>
            <p:cNvPr id="68" name="tx68"/>
            <p:cNvSpPr/>
            <p:nvPr/>
          </p:nvSpPr>
          <p:spPr>
            <a:xfrm>
              <a:off x="7013138" y="2896959"/>
              <a:ext cx="129533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Liberia: 29,000 (&lt;1%) </a:t>
              </a:r>
            </a:p>
          </p:txBody>
        </p:sp>
        <p:sp>
          <p:nvSpPr>
            <p:cNvPr id="69" name="tx69"/>
            <p:cNvSpPr/>
            <p:nvPr/>
          </p:nvSpPr>
          <p:spPr>
            <a:xfrm>
              <a:off x="7013138" y="3116415"/>
              <a:ext cx="159978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Sierra Leone: 25,000 (&lt;1%) </a:t>
              </a:r>
            </a:p>
          </p:txBody>
        </p:sp>
        <p:sp>
          <p:nvSpPr>
            <p:cNvPr id="70" name="tx70"/>
            <p:cNvSpPr/>
            <p:nvPr/>
          </p:nvSpPr>
          <p:spPr>
            <a:xfrm>
              <a:off x="7013138" y="3335871"/>
              <a:ext cx="129539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Gabon: 23,000 (&lt;1%) </a:t>
              </a:r>
            </a:p>
          </p:txBody>
        </p:sp>
        <p:sp>
          <p:nvSpPr>
            <p:cNvPr id="71" name="tx71"/>
            <p:cNvSpPr/>
            <p:nvPr/>
          </p:nvSpPr>
          <p:spPr>
            <a:xfrm>
              <a:off x="7013138" y="3555327"/>
              <a:ext cx="18545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Equatorial Guinea: 20,000 (&lt;1%) </a:t>
              </a:r>
            </a:p>
          </p:txBody>
        </p:sp>
        <p:sp>
          <p:nvSpPr>
            <p:cNvPr id="72" name="tx72"/>
            <p:cNvSpPr/>
            <p:nvPr/>
          </p:nvSpPr>
          <p:spPr>
            <a:xfrm>
              <a:off x="7013138" y="3774783"/>
              <a:ext cx="169288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Guinea-Bissau: 17,000 (&lt;1%) </a:t>
              </a:r>
            </a:p>
          </p:txBody>
        </p:sp>
        <p:sp>
          <p:nvSpPr>
            <p:cNvPr id="73" name="tx73"/>
            <p:cNvSpPr/>
            <p:nvPr/>
          </p:nvSpPr>
          <p:spPr>
            <a:xfrm>
              <a:off x="7013138" y="3994239"/>
              <a:ext cx="13511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Gambia: 16,000 (&lt;1%) </a:t>
              </a:r>
            </a:p>
          </p:txBody>
        </p:sp>
        <p:sp>
          <p:nvSpPr>
            <p:cNvPr id="74" name="tx74"/>
            <p:cNvSpPr/>
            <p:nvPr/>
          </p:nvSpPr>
          <p:spPr>
            <a:xfrm>
              <a:off x="7013138" y="4213695"/>
              <a:ext cx="14816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Mauritania: 13,000 (&lt;1%) </a:t>
              </a:r>
            </a:p>
          </p:txBody>
        </p:sp>
        <p:sp>
          <p:nvSpPr>
            <p:cNvPr id="75" name="tx75"/>
            <p:cNvSpPr/>
            <p:nvPr/>
          </p:nvSpPr>
          <p:spPr>
            <a:xfrm>
              <a:off x="7013138" y="4433151"/>
              <a:ext cx="21308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Sao Tome and Principe: &lt;1,000 (&lt;1%) </a:t>
              </a:r>
            </a:p>
          </p:txBody>
        </p:sp>
        <p:sp>
          <p:nvSpPr>
            <p:cNvPr id="76" name="tx76"/>
            <p:cNvSpPr/>
            <p:nvPr/>
          </p:nvSpPr>
          <p:spPr>
            <a:xfrm>
              <a:off x="7013138" y="4652607"/>
              <a:ext cx="14661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Cabo Verde: &lt;500 (&lt;1%) </a:t>
              </a:r>
            </a:p>
          </p:txBody>
        </p:sp>
        <p:sp>
          <p:nvSpPr>
            <p:cNvPr id="77" name="tx77"/>
            <p:cNvSpPr/>
            <p:nvPr/>
          </p:nvSpPr>
          <p:spPr>
            <a:xfrm>
              <a:off x="274320" y="968049"/>
              <a:ext cx="72125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country, WCAR, 2023</a:t>
              </a:r>
            </a:p>
          </p:txBody>
        </p:sp>
        <p:sp>
          <p:nvSpPr>
            <p:cNvPr id="78" name="tx78"/>
            <p:cNvSpPr/>
            <p:nvPr/>
          </p:nvSpPr>
          <p:spPr>
            <a:xfrm>
              <a:off x="613399" y="570597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9" name="tx79"/>
            <p:cNvSpPr/>
            <p:nvPr/>
          </p:nvSpPr>
          <p:spPr>
            <a:xfrm>
              <a:off x="674736" y="5828091"/>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80" name="tx80"/>
            <p:cNvSpPr/>
            <p:nvPr/>
          </p:nvSpPr>
          <p:spPr>
            <a:xfrm>
              <a:off x="1159375" y="5948737"/>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81" name="tx81"/>
            <p:cNvSpPr/>
            <p:nvPr/>
          </p:nvSpPr>
          <p:spPr>
            <a:xfrm>
              <a:off x="2255801" y="6075823"/>
              <a:ext cx="2519183"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MCV1 = 7,294,000.</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2 (8%) countries accounted for over half (67%) of all children unprotected against measles in WCAR.
Nigeria had the highest number of children who did not receive MCV1 (n = 2,846,000), which is approximately 39% of all children unprotected against measles in WCAR (n = 7,294,000).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059732" y="4145149"/>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 name="rc5"/>
            <p:cNvSpPr/>
            <p:nvPr/>
          </p:nvSpPr>
          <p:spPr>
            <a:xfrm>
              <a:off x="2350797" y="4145149"/>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 name="rc6"/>
            <p:cNvSpPr/>
            <p:nvPr/>
          </p:nvSpPr>
          <p:spPr>
            <a:xfrm>
              <a:off x="2641863" y="4145149"/>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 name="rc7"/>
            <p:cNvSpPr/>
            <p:nvPr/>
          </p:nvSpPr>
          <p:spPr>
            <a:xfrm>
              <a:off x="2932928" y="4145149"/>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 name="rc8"/>
            <p:cNvSpPr/>
            <p:nvPr/>
          </p:nvSpPr>
          <p:spPr>
            <a:xfrm>
              <a:off x="3223994" y="4145149"/>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 name="rc9"/>
            <p:cNvSpPr/>
            <p:nvPr/>
          </p:nvSpPr>
          <p:spPr>
            <a:xfrm>
              <a:off x="3515059" y="4145149"/>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 name="rc10"/>
            <p:cNvSpPr/>
            <p:nvPr/>
          </p:nvSpPr>
          <p:spPr>
            <a:xfrm>
              <a:off x="3806125" y="4145149"/>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 name="rc11"/>
            <p:cNvSpPr/>
            <p:nvPr/>
          </p:nvSpPr>
          <p:spPr>
            <a:xfrm>
              <a:off x="4097190" y="4145149"/>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 name="rc12"/>
            <p:cNvSpPr/>
            <p:nvPr/>
          </p:nvSpPr>
          <p:spPr>
            <a:xfrm>
              <a:off x="4388256" y="4145149"/>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 name="rc13"/>
            <p:cNvSpPr/>
            <p:nvPr/>
          </p:nvSpPr>
          <p:spPr>
            <a:xfrm>
              <a:off x="4679321" y="4145149"/>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 name="rc14"/>
            <p:cNvSpPr/>
            <p:nvPr/>
          </p:nvSpPr>
          <p:spPr>
            <a:xfrm>
              <a:off x="4970387" y="4145149"/>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 name="rc15"/>
            <p:cNvSpPr/>
            <p:nvPr/>
          </p:nvSpPr>
          <p:spPr>
            <a:xfrm>
              <a:off x="5261452" y="4145149"/>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 name="rc16"/>
            <p:cNvSpPr/>
            <p:nvPr/>
          </p:nvSpPr>
          <p:spPr>
            <a:xfrm>
              <a:off x="5552518" y="4145149"/>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 name="rc17"/>
            <p:cNvSpPr/>
            <p:nvPr/>
          </p:nvSpPr>
          <p:spPr>
            <a:xfrm>
              <a:off x="5843583" y="4145149"/>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 name="rc18"/>
            <p:cNvSpPr/>
            <p:nvPr/>
          </p:nvSpPr>
          <p:spPr>
            <a:xfrm>
              <a:off x="6134649" y="4145149"/>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 name="rc19"/>
            <p:cNvSpPr/>
            <p:nvPr/>
          </p:nvSpPr>
          <p:spPr>
            <a:xfrm>
              <a:off x="6425714" y="4145149"/>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 name="rc20"/>
            <p:cNvSpPr/>
            <p:nvPr/>
          </p:nvSpPr>
          <p:spPr>
            <a:xfrm>
              <a:off x="6716780" y="4145149"/>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 name="rc21"/>
            <p:cNvSpPr/>
            <p:nvPr/>
          </p:nvSpPr>
          <p:spPr>
            <a:xfrm>
              <a:off x="7007845" y="4145149"/>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 name="rc22"/>
            <p:cNvSpPr/>
            <p:nvPr/>
          </p:nvSpPr>
          <p:spPr>
            <a:xfrm>
              <a:off x="7298911" y="4145149"/>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3" name="rc23"/>
            <p:cNvSpPr/>
            <p:nvPr/>
          </p:nvSpPr>
          <p:spPr>
            <a:xfrm>
              <a:off x="7589976" y="4145149"/>
              <a:ext cx="29106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4" name="rc24"/>
            <p:cNvSpPr/>
            <p:nvPr/>
          </p:nvSpPr>
          <p:spPr>
            <a:xfrm>
              <a:off x="7881042" y="4145149"/>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 name="rc25"/>
            <p:cNvSpPr/>
            <p:nvPr/>
          </p:nvSpPr>
          <p:spPr>
            <a:xfrm>
              <a:off x="8172107" y="4145149"/>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 name="rc26"/>
            <p:cNvSpPr/>
            <p:nvPr/>
          </p:nvSpPr>
          <p:spPr>
            <a:xfrm>
              <a:off x="8463173" y="4145149"/>
              <a:ext cx="291065" cy="19593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 name="rc27"/>
            <p:cNvSpPr/>
            <p:nvPr/>
          </p:nvSpPr>
          <p:spPr>
            <a:xfrm>
              <a:off x="8754238" y="4145149"/>
              <a:ext cx="291065" cy="19593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8" name="rc28"/>
            <p:cNvSpPr/>
            <p:nvPr/>
          </p:nvSpPr>
          <p:spPr>
            <a:xfrm>
              <a:off x="2059732" y="1793904"/>
              <a:ext cx="291065" cy="19593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9" name="rc29"/>
            <p:cNvSpPr/>
            <p:nvPr/>
          </p:nvSpPr>
          <p:spPr>
            <a:xfrm>
              <a:off x="2350797" y="1793904"/>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0" name="rc30"/>
            <p:cNvSpPr/>
            <p:nvPr/>
          </p:nvSpPr>
          <p:spPr>
            <a:xfrm>
              <a:off x="2641863" y="1793904"/>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 name="rc31"/>
            <p:cNvSpPr/>
            <p:nvPr/>
          </p:nvSpPr>
          <p:spPr>
            <a:xfrm>
              <a:off x="2932928" y="1793904"/>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2" name="rc32"/>
            <p:cNvSpPr/>
            <p:nvPr/>
          </p:nvSpPr>
          <p:spPr>
            <a:xfrm>
              <a:off x="3223994" y="1793904"/>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3" name="rc33"/>
            <p:cNvSpPr/>
            <p:nvPr/>
          </p:nvSpPr>
          <p:spPr>
            <a:xfrm>
              <a:off x="3515059" y="1793904"/>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4" name="rc34"/>
            <p:cNvSpPr/>
            <p:nvPr/>
          </p:nvSpPr>
          <p:spPr>
            <a:xfrm>
              <a:off x="3806125" y="1793904"/>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5" name="rc35"/>
            <p:cNvSpPr/>
            <p:nvPr/>
          </p:nvSpPr>
          <p:spPr>
            <a:xfrm>
              <a:off x="4097190" y="1793904"/>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 name="rc36"/>
            <p:cNvSpPr/>
            <p:nvPr/>
          </p:nvSpPr>
          <p:spPr>
            <a:xfrm>
              <a:off x="4388256" y="1793904"/>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 name="rc37"/>
            <p:cNvSpPr/>
            <p:nvPr/>
          </p:nvSpPr>
          <p:spPr>
            <a:xfrm>
              <a:off x="4679321" y="1793904"/>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 name="rc38"/>
            <p:cNvSpPr/>
            <p:nvPr/>
          </p:nvSpPr>
          <p:spPr>
            <a:xfrm>
              <a:off x="4970387" y="1793904"/>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9" name="rc39"/>
            <p:cNvSpPr/>
            <p:nvPr/>
          </p:nvSpPr>
          <p:spPr>
            <a:xfrm>
              <a:off x="5261452" y="1793904"/>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 name="rc40"/>
            <p:cNvSpPr/>
            <p:nvPr/>
          </p:nvSpPr>
          <p:spPr>
            <a:xfrm>
              <a:off x="5552518" y="1793904"/>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1" name="rc41"/>
            <p:cNvSpPr/>
            <p:nvPr/>
          </p:nvSpPr>
          <p:spPr>
            <a:xfrm>
              <a:off x="5843583" y="1793904"/>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2" name="rc42"/>
            <p:cNvSpPr/>
            <p:nvPr/>
          </p:nvSpPr>
          <p:spPr>
            <a:xfrm>
              <a:off x="6134649" y="1793904"/>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3" name="rc43"/>
            <p:cNvSpPr/>
            <p:nvPr/>
          </p:nvSpPr>
          <p:spPr>
            <a:xfrm>
              <a:off x="6425714" y="1793904"/>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4" name="rc44"/>
            <p:cNvSpPr/>
            <p:nvPr/>
          </p:nvSpPr>
          <p:spPr>
            <a:xfrm>
              <a:off x="6716780" y="1793904"/>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5" name="rc45"/>
            <p:cNvSpPr/>
            <p:nvPr/>
          </p:nvSpPr>
          <p:spPr>
            <a:xfrm>
              <a:off x="7007845" y="1793904"/>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6" name="rc46"/>
            <p:cNvSpPr/>
            <p:nvPr/>
          </p:nvSpPr>
          <p:spPr>
            <a:xfrm>
              <a:off x="7298911" y="1793904"/>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7" name="rc47"/>
            <p:cNvSpPr/>
            <p:nvPr/>
          </p:nvSpPr>
          <p:spPr>
            <a:xfrm>
              <a:off x="7589976" y="1793904"/>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8" name="rc48"/>
            <p:cNvSpPr/>
            <p:nvPr/>
          </p:nvSpPr>
          <p:spPr>
            <a:xfrm>
              <a:off x="7881042" y="1793904"/>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9" name="rc49"/>
            <p:cNvSpPr/>
            <p:nvPr/>
          </p:nvSpPr>
          <p:spPr>
            <a:xfrm>
              <a:off x="8172107" y="1793904"/>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0" name="rc50"/>
            <p:cNvSpPr/>
            <p:nvPr/>
          </p:nvSpPr>
          <p:spPr>
            <a:xfrm>
              <a:off x="8463173" y="1793904"/>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1" name="rc51"/>
            <p:cNvSpPr/>
            <p:nvPr/>
          </p:nvSpPr>
          <p:spPr>
            <a:xfrm>
              <a:off x="8754238" y="1793904"/>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 name="rc52"/>
            <p:cNvSpPr/>
            <p:nvPr/>
          </p:nvSpPr>
          <p:spPr>
            <a:xfrm>
              <a:off x="2059732" y="5320772"/>
              <a:ext cx="291065" cy="19593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3" name="rc53"/>
            <p:cNvSpPr/>
            <p:nvPr/>
          </p:nvSpPr>
          <p:spPr>
            <a:xfrm>
              <a:off x="2350797" y="5320772"/>
              <a:ext cx="291065" cy="19593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4" name="rc54"/>
            <p:cNvSpPr/>
            <p:nvPr/>
          </p:nvSpPr>
          <p:spPr>
            <a:xfrm>
              <a:off x="2641863" y="5320772"/>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5" name="rc55"/>
            <p:cNvSpPr/>
            <p:nvPr/>
          </p:nvSpPr>
          <p:spPr>
            <a:xfrm>
              <a:off x="2932928" y="5320772"/>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56" name="rc56"/>
            <p:cNvSpPr/>
            <p:nvPr/>
          </p:nvSpPr>
          <p:spPr>
            <a:xfrm>
              <a:off x="3223994" y="5320772"/>
              <a:ext cx="291065" cy="19593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7" name="rc57"/>
            <p:cNvSpPr/>
            <p:nvPr/>
          </p:nvSpPr>
          <p:spPr>
            <a:xfrm>
              <a:off x="3515059" y="5320772"/>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8" name="rc58"/>
            <p:cNvSpPr/>
            <p:nvPr/>
          </p:nvSpPr>
          <p:spPr>
            <a:xfrm>
              <a:off x="3806125" y="5320772"/>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9" name="rc59"/>
            <p:cNvSpPr/>
            <p:nvPr/>
          </p:nvSpPr>
          <p:spPr>
            <a:xfrm>
              <a:off x="4097190" y="5320772"/>
              <a:ext cx="291065" cy="19593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0" name="rc60"/>
            <p:cNvSpPr/>
            <p:nvPr/>
          </p:nvSpPr>
          <p:spPr>
            <a:xfrm>
              <a:off x="2059732" y="3165464"/>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61" name="rc61"/>
            <p:cNvSpPr/>
            <p:nvPr/>
          </p:nvSpPr>
          <p:spPr>
            <a:xfrm>
              <a:off x="2350797" y="3165464"/>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2" name="rc62"/>
            <p:cNvSpPr/>
            <p:nvPr/>
          </p:nvSpPr>
          <p:spPr>
            <a:xfrm>
              <a:off x="2641863" y="3165464"/>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3" name="rc63"/>
            <p:cNvSpPr/>
            <p:nvPr/>
          </p:nvSpPr>
          <p:spPr>
            <a:xfrm>
              <a:off x="2932928" y="3165464"/>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4" name="rc64"/>
            <p:cNvSpPr/>
            <p:nvPr/>
          </p:nvSpPr>
          <p:spPr>
            <a:xfrm>
              <a:off x="3223994" y="3165464"/>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5" name="rc65"/>
            <p:cNvSpPr/>
            <p:nvPr/>
          </p:nvSpPr>
          <p:spPr>
            <a:xfrm>
              <a:off x="3515059" y="3165464"/>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6" name="rc66"/>
            <p:cNvSpPr/>
            <p:nvPr/>
          </p:nvSpPr>
          <p:spPr>
            <a:xfrm>
              <a:off x="3806125" y="3165464"/>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7" name="rc67"/>
            <p:cNvSpPr/>
            <p:nvPr/>
          </p:nvSpPr>
          <p:spPr>
            <a:xfrm>
              <a:off x="4097190" y="3165464"/>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8" name="rc68"/>
            <p:cNvSpPr/>
            <p:nvPr/>
          </p:nvSpPr>
          <p:spPr>
            <a:xfrm>
              <a:off x="4388256" y="3165464"/>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9" name="rc69"/>
            <p:cNvSpPr/>
            <p:nvPr/>
          </p:nvSpPr>
          <p:spPr>
            <a:xfrm>
              <a:off x="4679321" y="3165464"/>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0" name="rc70"/>
            <p:cNvSpPr/>
            <p:nvPr/>
          </p:nvSpPr>
          <p:spPr>
            <a:xfrm>
              <a:off x="4970387" y="3165464"/>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1" name="rc71"/>
            <p:cNvSpPr/>
            <p:nvPr/>
          </p:nvSpPr>
          <p:spPr>
            <a:xfrm>
              <a:off x="5261452" y="3165464"/>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2" name="rc72"/>
            <p:cNvSpPr/>
            <p:nvPr/>
          </p:nvSpPr>
          <p:spPr>
            <a:xfrm>
              <a:off x="5552518" y="3165464"/>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3" name="rc73"/>
            <p:cNvSpPr/>
            <p:nvPr/>
          </p:nvSpPr>
          <p:spPr>
            <a:xfrm>
              <a:off x="4388256" y="5320772"/>
              <a:ext cx="29106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4" name="rc74"/>
            <p:cNvSpPr/>
            <p:nvPr/>
          </p:nvSpPr>
          <p:spPr>
            <a:xfrm>
              <a:off x="4679321" y="5320772"/>
              <a:ext cx="291065" cy="19593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5" name="rc75"/>
            <p:cNvSpPr/>
            <p:nvPr/>
          </p:nvSpPr>
          <p:spPr>
            <a:xfrm>
              <a:off x="4970387" y="5320772"/>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6" name="rc76"/>
            <p:cNvSpPr/>
            <p:nvPr/>
          </p:nvSpPr>
          <p:spPr>
            <a:xfrm>
              <a:off x="5261452" y="5320772"/>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7" name="rc77"/>
            <p:cNvSpPr/>
            <p:nvPr/>
          </p:nvSpPr>
          <p:spPr>
            <a:xfrm>
              <a:off x="5552518" y="5320772"/>
              <a:ext cx="291065" cy="19593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78" name="rc78"/>
            <p:cNvSpPr/>
            <p:nvPr/>
          </p:nvSpPr>
          <p:spPr>
            <a:xfrm>
              <a:off x="5843583" y="5320772"/>
              <a:ext cx="291065" cy="19593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79" name="rc79"/>
            <p:cNvSpPr/>
            <p:nvPr/>
          </p:nvSpPr>
          <p:spPr>
            <a:xfrm>
              <a:off x="6134649" y="5320772"/>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0" name="rc80"/>
            <p:cNvSpPr/>
            <p:nvPr/>
          </p:nvSpPr>
          <p:spPr>
            <a:xfrm>
              <a:off x="6425714" y="5320772"/>
              <a:ext cx="291065" cy="19593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81" name="rc81"/>
            <p:cNvSpPr/>
            <p:nvPr/>
          </p:nvSpPr>
          <p:spPr>
            <a:xfrm>
              <a:off x="6716780" y="5320772"/>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2" name="rc82"/>
            <p:cNvSpPr/>
            <p:nvPr/>
          </p:nvSpPr>
          <p:spPr>
            <a:xfrm>
              <a:off x="7007845" y="5320772"/>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3" name="rc83"/>
            <p:cNvSpPr/>
            <p:nvPr/>
          </p:nvSpPr>
          <p:spPr>
            <a:xfrm>
              <a:off x="7298911" y="5320772"/>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4" name="rc84"/>
            <p:cNvSpPr/>
            <p:nvPr/>
          </p:nvSpPr>
          <p:spPr>
            <a:xfrm>
              <a:off x="7589976" y="5320772"/>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5" name="rc85"/>
            <p:cNvSpPr/>
            <p:nvPr/>
          </p:nvSpPr>
          <p:spPr>
            <a:xfrm>
              <a:off x="7881042" y="5320772"/>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6" name="rc86"/>
            <p:cNvSpPr/>
            <p:nvPr/>
          </p:nvSpPr>
          <p:spPr>
            <a:xfrm>
              <a:off x="8172107" y="5320772"/>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7" name="rc87"/>
            <p:cNvSpPr/>
            <p:nvPr/>
          </p:nvSpPr>
          <p:spPr>
            <a:xfrm>
              <a:off x="8463173" y="5320772"/>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8" name="rc88"/>
            <p:cNvSpPr/>
            <p:nvPr/>
          </p:nvSpPr>
          <p:spPr>
            <a:xfrm>
              <a:off x="8754238" y="5320772"/>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9" name="rc89"/>
            <p:cNvSpPr/>
            <p:nvPr/>
          </p:nvSpPr>
          <p:spPr>
            <a:xfrm>
              <a:off x="2059732" y="2969527"/>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0" name="rc90"/>
            <p:cNvSpPr/>
            <p:nvPr/>
          </p:nvSpPr>
          <p:spPr>
            <a:xfrm>
              <a:off x="2350797" y="2969527"/>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1" name="rc91"/>
            <p:cNvSpPr/>
            <p:nvPr/>
          </p:nvSpPr>
          <p:spPr>
            <a:xfrm>
              <a:off x="2641863" y="2969527"/>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2" name="rc92"/>
            <p:cNvSpPr/>
            <p:nvPr/>
          </p:nvSpPr>
          <p:spPr>
            <a:xfrm>
              <a:off x="2932928" y="2969527"/>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3" name="rc93"/>
            <p:cNvSpPr/>
            <p:nvPr/>
          </p:nvSpPr>
          <p:spPr>
            <a:xfrm>
              <a:off x="3223994" y="2969527"/>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4" name="rc94"/>
            <p:cNvSpPr/>
            <p:nvPr/>
          </p:nvSpPr>
          <p:spPr>
            <a:xfrm>
              <a:off x="3515059" y="2969527"/>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95" name="rc95"/>
            <p:cNvSpPr/>
            <p:nvPr/>
          </p:nvSpPr>
          <p:spPr>
            <a:xfrm>
              <a:off x="3806125" y="2969527"/>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96" name="rc96"/>
            <p:cNvSpPr/>
            <p:nvPr/>
          </p:nvSpPr>
          <p:spPr>
            <a:xfrm>
              <a:off x="2641863" y="1010156"/>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7" name="rc97"/>
            <p:cNvSpPr/>
            <p:nvPr/>
          </p:nvSpPr>
          <p:spPr>
            <a:xfrm>
              <a:off x="2932928" y="1010156"/>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98" name="rc98"/>
            <p:cNvSpPr/>
            <p:nvPr/>
          </p:nvSpPr>
          <p:spPr>
            <a:xfrm>
              <a:off x="3223994" y="1010156"/>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9" name="rc99"/>
            <p:cNvSpPr/>
            <p:nvPr/>
          </p:nvSpPr>
          <p:spPr>
            <a:xfrm>
              <a:off x="3515059" y="1010156"/>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0" name="rc100"/>
            <p:cNvSpPr/>
            <p:nvPr/>
          </p:nvSpPr>
          <p:spPr>
            <a:xfrm>
              <a:off x="3806125" y="1010156"/>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4097190" y="1010156"/>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2" name="rc102"/>
            <p:cNvSpPr/>
            <p:nvPr/>
          </p:nvSpPr>
          <p:spPr>
            <a:xfrm>
              <a:off x="4388256" y="1010156"/>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3" name="rc103"/>
            <p:cNvSpPr/>
            <p:nvPr/>
          </p:nvSpPr>
          <p:spPr>
            <a:xfrm>
              <a:off x="4679321" y="1010156"/>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4" name="rc104"/>
            <p:cNvSpPr/>
            <p:nvPr/>
          </p:nvSpPr>
          <p:spPr>
            <a:xfrm>
              <a:off x="4970387" y="1010156"/>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5261452" y="1010156"/>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6" name="rc106"/>
            <p:cNvSpPr/>
            <p:nvPr/>
          </p:nvSpPr>
          <p:spPr>
            <a:xfrm>
              <a:off x="5552518" y="1010156"/>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7" name="rc107"/>
            <p:cNvSpPr/>
            <p:nvPr/>
          </p:nvSpPr>
          <p:spPr>
            <a:xfrm>
              <a:off x="5843583" y="1010156"/>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8" name="rc108"/>
            <p:cNvSpPr/>
            <p:nvPr/>
          </p:nvSpPr>
          <p:spPr>
            <a:xfrm>
              <a:off x="6134649" y="1010156"/>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09" name="rc109"/>
            <p:cNvSpPr/>
            <p:nvPr/>
          </p:nvSpPr>
          <p:spPr>
            <a:xfrm>
              <a:off x="6425714" y="1010156"/>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0" name="rc110"/>
            <p:cNvSpPr/>
            <p:nvPr/>
          </p:nvSpPr>
          <p:spPr>
            <a:xfrm>
              <a:off x="6716780" y="1010156"/>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1" name="rc111"/>
            <p:cNvSpPr/>
            <p:nvPr/>
          </p:nvSpPr>
          <p:spPr>
            <a:xfrm>
              <a:off x="7007845" y="1010156"/>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2" name="rc112"/>
            <p:cNvSpPr/>
            <p:nvPr/>
          </p:nvSpPr>
          <p:spPr>
            <a:xfrm>
              <a:off x="7298911" y="1010156"/>
              <a:ext cx="291065" cy="19593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3" name="rc113"/>
            <p:cNvSpPr/>
            <p:nvPr/>
          </p:nvSpPr>
          <p:spPr>
            <a:xfrm>
              <a:off x="7589976" y="1010156"/>
              <a:ext cx="29106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14" name="rc114"/>
            <p:cNvSpPr/>
            <p:nvPr/>
          </p:nvSpPr>
          <p:spPr>
            <a:xfrm>
              <a:off x="7881042" y="1010156"/>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5" name="rc115"/>
            <p:cNvSpPr/>
            <p:nvPr/>
          </p:nvSpPr>
          <p:spPr>
            <a:xfrm>
              <a:off x="4097190" y="2969527"/>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6" name="rc116"/>
            <p:cNvSpPr/>
            <p:nvPr/>
          </p:nvSpPr>
          <p:spPr>
            <a:xfrm>
              <a:off x="4388256" y="2969527"/>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7" name="rc117"/>
            <p:cNvSpPr/>
            <p:nvPr/>
          </p:nvSpPr>
          <p:spPr>
            <a:xfrm>
              <a:off x="4679321" y="2969527"/>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18" name="rc118"/>
            <p:cNvSpPr/>
            <p:nvPr/>
          </p:nvSpPr>
          <p:spPr>
            <a:xfrm>
              <a:off x="4970387" y="2969527"/>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9" name="rc119"/>
            <p:cNvSpPr/>
            <p:nvPr/>
          </p:nvSpPr>
          <p:spPr>
            <a:xfrm>
              <a:off x="5261452" y="2969527"/>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0" name="rc120"/>
            <p:cNvSpPr/>
            <p:nvPr/>
          </p:nvSpPr>
          <p:spPr>
            <a:xfrm>
              <a:off x="5552518" y="2969527"/>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1" name="rc121"/>
            <p:cNvSpPr/>
            <p:nvPr/>
          </p:nvSpPr>
          <p:spPr>
            <a:xfrm>
              <a:off x="5843583" y="2969527"/>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2" name="rc122"/>
            <p:cNvSpPr/>
            <p:nvPr/>
          </p:nvSpPr>
          <p:spPr>
            <a:xfrm>
              <a:off x="6134649" y="2969527"/>
              <a:ext cx="291065" cy="19593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23" name="rc123"/>
            <p:cNvSpPr/>
            <p:nvPr/>
          </p:nvSpPr>
          <p:spPr>
            <a:xfrm>
              <a:off x="6425714" y="2969527"/>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4" name="rc124"/>
            <p:cNvSpPr/>
            <p:nvPr/>
          </p:nvSpPr>
          <p:spPr>
            <a:xfrm>
              <a:off x="6716780" y="2969527"/>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5" name="rc125"/>
            <p:cNvSpPr/>
            <p:nvPr/>
          </p:nvSpPr>
          <p:spPr>
            <a:xfrm>
              <a:off x="7007845" y="2969527"/>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6" name="rc126"/>
            <p:cNvSpPr/>
            <p:nvPr/>
          </p:nvSpPr>
          <p:spPr>
            <a:xfrm>
              <a:off x="7298911" y="2969527"/>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7" name="rc127"/>
            <p:cNvSpPr/>
            <p:nvPr/>
          </p:nvSpPr>
          <p:spPr>
            <a:xfrm>
              <a:off x="7589976" y="2969527"/>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8" name="rc128"/>
            <p:cNvSpPr/>
            <p:nvPr/>
          </p:nvSpPr>
          <p:spPr>
            <a:xfrm>
              <a:off x="7881042" y="2969527"/>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9" name="rc129"/>
            <p:cNvSpPr/>
            <p:nvPr/>
          </p:nvSpPr>
          <p:spPr>
            <a:xfrm>
              <a:off x="8172107" y="2969527"/>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0" name="rc130"/>
            <p:cNvSpPr/>
            <p:nvPr/>
          </p:nvSpPr>
          <p:spPr>
            <a:xfrm>
              <a:off x="8463173" y="2969527"/>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1" name="rc131"/>
            <p:cNvSpPr/>
            <p:nvPr/>
          </p:nvSpPr>
          <p:spPr>
            <a:xfrm>
              <a:off x="8754238" y="2969527"/>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2" name="rc132"/>
            <p:cNvSpPr/>
            <p:nvPr/>
          </p:nvSpPr>
          <p:spPr>
            <a:xfrm>
              <a:off x="5843583" y="3165464"/>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3" name="rc133"/>
            <p:cNvSpPr/>
            <p:nvPr/>
          </p:nvSpPr>
          <p:spPr>
            <a:xfrm>
              <a:off x="6134649" y="3165464"/>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4" name="rc134"/>
            <p:cNvSpPr/>
            <p:nvPr/>
          </p:nvSpPr>
          <p:spPr>
            <a:xfrm>
              <a:off x="6425714" y="3165464"/>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5" name="rc135"/>
            <p:cNvSpPr/>
            <p:nvPr/>
          </p:nvSpPr>
          <p:spPr>
            <a:xfrm>
              <a:off x="6716780" y="3165464"/>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6" name="rc136"/>
            <p:cNvSpPr/>
            <p:nvPr/>
          </p:nvSpPr>
          <p:spPr>
            <a:xfrm>
              <a:off x="7007845" y="3165464"/>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7" name="rc137"/>
            <p:cNvSpPr/>
            <p:nvPr/>
          </p:nvSpPr>
          <p:spPr>
            <a:xfrm>
              <a:off x="7298911" y="3165464"/>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8" name="rc138"/>
            <p:cNvSpPr/>
            <p:nvPr/>
          </p:nvSpPr>
          <p:spPr>
            <a:xfrm>
              <a:off x="7589976" y="3165464"/>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39" name="rc139"/>
            <p:cNvSpPr/>
            <p:nvPr/>
          </p:nvSpPr>
          <p:spPr>
            <a:xfrm>
              <a:off x="7881042" y="3165464"/>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0" name="rc140"/>
            <p:cNvSpPr/>
            <p:nvPr/>
          </p:nvSpPr>
          <p:spPr>
            <a:xfrm>
              <a:off x="8172107" y="3165464"/>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1" name="rc141"/>
            <p:cNvSpPr/>
            <p:nvPr/>
          </p:nvSpPr>
          <p:spPr>
            <a:xfrm>
              <a:off x="8463173" y="3165464"/>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2" name="rc142"/>
            <p:cNvSpPr/>
            <p:nvPr/>
          </p:nvSpPr>
          <p:spPr>
            <a:xfrm>
              <a:off x="8754238" y="3165464"/>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3" name="rc143"/>
            <p:cNvSpPr/>
            <p:nvPr/>
          </p:nvSpPr>
          <p:spPr>
            <a:xfrm>
              <a:off x="2059732" y="4537023"/>
              <a:ext cx="291065" cy="19593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44" name="rc144"/>
            <p:cNvSpPr/>
            <p:nvPr/>
          </p:nvSpPr>
          <p:spPr>
            <a:xfrm>
              <a:off x="2350797" y="4537023"/>
              <a:ext cx="291065" cy="19593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45" name="rc145"/>
            <p:cNvSpPr/>
            <p:nvPr/>
          </p:nvSpPr>
          <p:spPr>
            <a:xfrm>
              <a:off x="2641863" y="4537023"/>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46" name="rc146"/>
            <p:cNvSpPr/>
            <p:nvPr/>
          </p:nvSpPr>
          <p:spPr>
            <a:xfrm>
              <a:off x="2932928" y="4537023"/>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7" name="rc147"/>
            <p:cNvSpPr/>
            <p:nvPr/>
          </p:nvSpPr>
          <p:spPr>
            <a:xfrm>
              <a:off x="3223994" y="4537023"/>
              <a:ext cx="291065" cy="19593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48" name="rc148"/>
            <p:cNvSpPr/>
            <p:nvPr/>
          </p:nvSpPr>
          <p:spPr>
            <a:xfrm>
              <a:off x="3515059" y="4537023"/>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9" name="rc149"/>
            <p:cNvSpPr/>
            <p:nvPr/>
          </p:nvSpPr>
          <p:spPr>
            <a:xfrm>
              <a:off x="3806125" y="4537023"/>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0" name="rc150"/>
            <p:cNvSpPr/>
            <p:nvPr/>
          </p:nvSpPr>
          <p:spPr>
            <a:xfrm>
              <a:off x="4097190" y="4537023"/>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1" name="rc151"/>
            <p:cNvSpPr/>
            <p:nvPr/>
          </p:nvSpPr>
          <p:spPr>
            <a:xfrm>
              <a:off x="4388256" y="4537023"/>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2" name="rc152"/>
            <p:cNvSpPr/>
            <p:nvPr/>
          </p:nvSpPr>
          <p:spPr>
            <a:xfrm>
              <a:off x="4679321" y="4537023"/>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3" name="rc153"/>
            <p:cNvSpPr/>
            <p:nvPr/>
          </p:nvSpPr>
          <p:spPr>
            <a:xfrm>
              <a:off x="4970387" y="4537023"/>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4" name="rc154"/>
            <p:cNvSpPr/>
            <p:nvPr/>
          </p:nvSpPr>
          <p:spPr>
            <a:xfrm>
              <a:off x="5261452" y="4537023"/>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5" name="rc155"/>
            <p:cNvSpPr/>
            <p:nvPr/>
          </p:nvSpPr>
          <p:spPr>
            <a:xfrm>
              <a:off x="5552518" y="4537023"/>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6" name="rc156"/>
            <p:cNvSpPr/>
            <p:nvPr/>
          </p:nvSpPr>
          <p:spPr>
            <a:xfrm>
              <a:off x="5843583" y="4537023"/>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7" name="rc157"/>
            <p:cNvSpPr/>
            <p:nvPr/>
          </p:nvSpPr>
          <p:spPr>
            <a:xfrm>
              <a:off x="6134649" y="4537023"/>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8" name="rc158"/>
            <p:cNvSpPr/>
            <p:nvPr/>
          </p:nvSpPr>
          <p:spPr>
            <a:xfrm>
              <a:off x="6425714" y="4537023"/>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9" name="rc159"/>
            <p:cNvSpPr/>
            <p:nvPr/>
          </p:nvSpPr>
          <p:spPr>
            <a:xfrm>
              <a:off x="6716780" y="4537023"/>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60" name="rc160"/>
            <p:cNvSpPr/>
            <p:nvPr/>
          </p:nvSpPr>
          <p:spPr>
            <a:xfrm>
              <a:off x="7007845" y="4537023"/>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1" name="rc161"/>
            <p:cNvSpPr/>
            <p:nvPr/>
          </p:nvSpPr>
          <p:spPr>
            <a:xfrm>
              <a:off x="7298911" y="4537023"/>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2" name="rc162"/>
            <p:cNvSpPr/>
            <p:nvPr/>
          </p:nvSpPr>
          <p:spPr>
            <a:xfrm>
              <a:off x="7589976" y="4537023"/>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3" name="rc163"/>
            <p:cNvSpPr/>
            <p:nvPr/>
          </p:nvSpPr>
          <p:spPr>
            <a:xfrm>
              <a:off x="7881042" y="4537023"/>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4" name="rc164"/>
            <p:cNvSpPr/>
            <p:nvPr/>
          </p:nvSpPr>
          <p:spPr>
            <a:xfrm>
              <a:off x="8172107" y="4537023"/>
              <a:ext cx="291065" cy="19593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5" name="rc165"/>
            <p:cNvSpPr/>
            <p:nvPr/>
          </p:nvSpPr>
          <p:spPr>
            <a:xfrm>
              <a:off x="8463173" y="4537023"/>
              <a:ext cx="291065" cy="19593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6" name="rc166"/>
            <p:cNvSpPr/>
            <p:nvPr/>
          </p:nvSpPr>
          <p:spPr>
            <a:xfrm>
              <a:off x="8754238" y="4537023"/>
              <a:ext cx="291065" cy="19593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67" name="rc167"/>
            <p:cNvSpPr/>
            <p:nvPr/>
          </p:nvSpPr>
          <p:spPr>
            <a:xfrm>
              <a:off x="2059732" y="3949212"/>
              <a:ext cx="291065" cy="19593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8" name="rc168"/>
            <p:cNvSpPr/>
            <p:nvPr/>
          </p:nvSpPr>
          <p:spPr>
            <a:xfrm>
              <a:off x="2350797" y="3949212"/>
              <a:ext cx="291065" cy="195937"/>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69" name="rc169"/>
            <p:cNvSpPr/>
            <p:nvPr/>
          </p:nvSpPr>
          <p:spPr>
            <a:xfrm>
              <a:off x="2641863" y="3949212"/>
              <a:ext cx="291065" cy="19593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70" name="rc170"/>
            <p:cNvSpPr/>
            <p:nvPr/>
          </p:nvSpPr>
          <p:spPr>
            <a:xfrm>
              <a:off x="2932928" y="3949212"/>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1" name="rc171"/>
            <p:cNvSpPr/>
            <p:nvPr/>
          </p:nvSpPr>
          <p:spPr>
            <a:xfrm>
              <a:off x="3223994" y="3949212"/>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2" name="rc172"/>
            <p:cNvSpPr/>
            <p:nvPr/>
          </p:nvSpPr>
          <p:spPr>
            <a:xfrm>
              <a:off x="3515059" y="3949212"/>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3" name="rc173"/>
            <p:cNvSpPr/>
            <p:nvPr/>
          </p:nvSpPr>
          <p:spPr>
            <a:xfrm>
              <a:off x="3806125" y="3949212"/>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4" name="rc174"/>
            <p:cNvSpPr/>
            <p:nvPr/>
          </p:nvSpPr>
          <p:spPr>
            <a:xfrm>
              <a:off x="4097190" y="3949212"/>
              <a:ext cx="291065" cy="19593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5" name="rc175"/>
            <p:cNvSpPr/>
            <p:nvPr/>
          </p:nvSpPr>
          <p:spPr>
            <a:xfrm>
              <a:off x="4388256" y="3949212"/>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6" name="rc176"/>
            <p:cNvSpPr/>
            <p:nvPr/>
          </p:nvSpPr>
          <p:spPr>
            <a:xfrm>
              <a:off x="4679321" y="3949212"/>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7" name="rc177"/>
            <p:cNvSpPr/>
            <p:nvPr/>
          </p:nvSpPr>
          <p:spPr>
            <a:xfrm>
              <a:off x="4970387" y="3949212"/>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8" name="rc178"/>
            <p:cNvSpPr/>
            <p:nvPr/>
          </p:nvSpPr>
          <p:spPr>
            <a:xfrm>
              <a:off x="5261452" y="3949212"/>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9" name="rc179"/>
            <p:cNvSpPr/>
            <p:nvPr/>
          </p:nvSpPr>
          <p:spPr>
            <a:xfrm>
              <a:off x="5552518" y="3949212"/>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0" name="rc180"/>
            <p:cNvSpPr/>
            <p:nvPr/>
          </p:nvSpPr>
          <p:spPr>
            <a:xfrm>
              <a:off x="5843583" y="3949212"/>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1" name="rc181"/>
            <p:cNvSpPr/>
            <p:nvPr/>
          </p:nvSpPr>
          <p:spPr>
            <a:xfrm>
              <a:off x="6134649" y="3949212"/>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2" name="rc182"/>
            <p:cNvSpPr/>
            <p:nvPr/>
          </p:nvSpPr>
          <p:spPr>
            <a:xfrm>
              <a:off x="6425714" y="3949212"/>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3" name="rc183"/>
            <p:cNvSpPr/>
            <p:nvPr/>
          </p:nvSpPr>
          <p:spPr>
            <a:xfrm>
              <a:off x="6716780" y="3949212"/>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4" name="rc184"/>
            <p:cNvSpPr/>
            <p:nvPr/>
          </p:nvSpPr>
          <p:spPr>
            <a:xfrm>
              <a:off x="7007845" y="3949212"/>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5" name="rc185"/>
            <p:cNvSpPr/>
            <p:nvPr/>
          </p:nvSpPr>
          <p:spPr>
            <a:xfrm>
              <a:off x="7298911" y="3949212"/>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6" name="rc186"/>
            <p:cNvSpPr/>
            <p:nvPr/>
          </p:nvSpPr>
          <p:spPr>
            <a:xfrm>
              <a:off x="7589976" y="3949212"/>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7" name="rc187"/>
            <p:cNvSpPr/>
            <p:nvPr/>
          </p:nvSpPr>
          <p:spPr>
            <a:xfrm>
              <a:off x="7881042" y="3949212"/>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8" name="rc188"/>
            <p:cNvSpPr/>
            <p:nvPr/>
          </p:nvSpPr>
          <p:spPr>
            <a:xfrm>
              <a:off x="8172107" y="3949212"/>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9" name="rc189"/>
            <p:cNvSpPr/>
            <p:nvPr/>
          </p:nvSpPr>
          <p:spPr>
            <a:xfrm>
              <a:off x="8463173" y="3949212"/>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0" name="rc190"/>
            <p:cNvSpPr/>
            <p:nvPr/>
          </p:nvSpPr>
          <p:spPr>
            <a:xfrm>
              <a:off x="8754238" y="3949212"/>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1" name="rc191"/>
            <p:cNvSpPr/>
            <p:nvPr/>
          </p:nvSpPr>
          <p:spPr>
            <a:xfrm>
              <a:off x="2059732" y="1010156"/>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92" name="rc192"/>
            <p:cNvSpPr/>
            <p:nvPr/>
          </p:nvSpPr>
          <p:spPr>
            <a:xfrm>
              <a:off x="2350797" y="1010156"/>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93" name="rc193"/>
            <p:cNvSpPr/>
            <p:nvPr/>
          </p:nvSpPr>
          <p:spPr>
            <a:xfrm>
              <a:off x="8172107" y="1010156"/>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4" name="rc194"/>
            <p:cNvSpPr/>
            <p:nvPr/>
          </p:nvSpPr>
          <p:spPr>
            <a:xfrm>
              <a:off x="8463173" y="1010156"/>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5" name="rc195"/>
            <p:cNvSpPr/>
            <p:nvPr/>
          </p:nvSpPr>
          <p:spPr>
            <a:xfrm>
              <a:off x="8754238" y="1010156"/>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6" name="rc196"/>
            <p:cNvSpPr/>
            <p:nvPr/>
          </p:nvSpPr>
          <p:spPr>
            <a:xfrm>
              <a:off x="2059732" y="2381715"/>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7" name="rc197"/>
            <p:cNvSpPr/>
            <p:nvPr/>
          </p:nvSpPr>
          <p:spPr>
            <a:xfrm>
              <a:off x="2350797" y="2381715"/>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8" name="rc198"/>
            <p:cNvSpPr/>
            <p:nvPr/>
          </p:nvSpPr>
          <p:spPr>
            <a:xfrm>
              <a:off x="2641863" y="2381715"/>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9" name="rc199"/>
            <p:cNvSpPr/>
            <p:nvPr/>
          </p:nvSpPr>
          <p:spPr>
            <a:xfrm>
              <a:off x="2932928" y="2381715"/>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0" name="rc200"/>
            <p:cNvSpPr/>
            <p:nvPr/>
          </p:nvSpPr>
          <p:spPr>
            <a:xfrm>
              <a:off x="3223994" y="2381715"/>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1" name="rc201"/>
            <p:cNvSpPr/>
            <p:nvPr/>
          </p:nvSpPr>
          <p:spPr>
            <a:xfrm>
              <a:off x="3515059" y="2381715"/>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2" name="rc202"/>
            <p:cNvSpPr/>
            <p:nvPr/>
          </p:nvSpPr>
          <p:spPr>
            <a:xfrm>
              <a:off x="3806125" y="2381715"/>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3" name="rc203"/>
            <p:cNvSpPr/>
            <p:nvPr/>
          </p:nvSpPr>
          <p:spPr>
            <a:xfrm>
              <a:off x="4097190" y="2381715"/>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4" name="rc204"/>
            <p:cNvSpPr/>
            <p:nvPr/>
          </p:nvSpPr>
          <p:spPr>
            <a:xfrm>
              <a:off x="4388256" y="2381715"/>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5" name="rc205"/>
            <p:cNvSpPr/>
            <p:nvPr/>
          </p:nvSpPr>
          <p:spPr>
            <a:xfrm>
              <a:off x="4679321" y="2381715"/>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6" name="rc206"/>
            <p:cNvSpPr/>
            <p:nvPr/>
          </p:nvSpPr>
          <p:spPr>
            <a:xfrm>
              <a:off x="4970387" y="2381715"/>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7" name="rc207"/>
            <p:cNvSpPr/>
            <p:nvPr/>
          </p:nvSpPr>
          <p:spPr>
            <a:xfrm>
              <a:off x="5261452" y="2381715"/>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08" name="rc208"/>
            <p:cNvSpPr/>
            <p:nvPr/>
          </p:nvSpPr>
          <p:spPr>
            <a:xfrm>
              <a:off x="5552518" y="2381715"/>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09" name="rc209"/>
            <p:cNvSpPr/>
            <p:nvPr/>
          </p:nvSpPr>
          <p:spPr>
            <a:xfrm>
              <a:off x="5843583" y="2381715"/>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0" name="rc210"/>
            <p:cNvSpPr/>
            <p:nvPr/>
          </p:nvSpPr>
          <p:spPr>
            <a:xfrm>
              <a:off x="6134649" y="2381715"/>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1" name="rc211"/>
            <p:cNvSpPr/>
            <p:nvPr/>
          </p:nvSpPr>
          <p:spPr>
            <a:xfrm>
              <a:off x="6425714" y="2381715"/>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12" name="rc212"/>
            <p:cNvSpPr/>
            <p:nvPr/>
          </p:nvSpPr>
          <p:spPr>
            <a:xfrm>
              <a:off x="2059732" y="4341086"/>
              <a:ext cx="291065" cy="19593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3" name="rc213"/>
            <p:cNvSpPr/>
            <p:nvPr/>
          </p:nvSpPr>
          <p:spPr>
            <a:xfrm>
              <a:off x="2350797" y="4341086"/>
              <a:ext cx="291065" cy="19593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4" name="rc214"/>
            <p:cNvSpPr/>
            <p:nvPr/>
          </p:nvSpPr>
          <p:spPr>
            <a:xfrm>
              <a:off x="2641863" y="4341086"/>
              <a:ext cx="291065" cy="19593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5" name="rc215"/>
            <p:cNvSpPr/>
            <p:nvPr/>
          </p:nvSpPr>
          <p:spPr>
            <a:xfrm>
              <a:off x="2932928" y="4341086"/>
              <a:ext cx="291065" cy="19593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6" name="rc216"/>
            <p:cNvSpPr/>
            <p:nvPr/>
          </p:nvSpPr>
          <p:spPr>
            <a:xfrm>
              <a:off x="3223994" y="4341086"/>
              <a:ext cx="291065" cy="19593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7" name="rc217"/>
            <p:cNvSpPr/>
            <p:nvPr/>
          </p:nvSpPr>
          <p:spPr>
            <a:xfrm>
              <a:off x="3515059" y="4341086"/>
              <a:ext cx="291065" cy="19593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8" name="rc218"/>
            <p:cNvSpPr/>
            <p:nvPr/>
          </p:nvSpPr>
          <p:spPr>
            <a:xfrm>
              <a:off x="3806125" y="4341086"/>
              <a:ext cx="291065" cy="19593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19" name="rc219"/>
            <p:cNvSpPr/>
            <p:nvPr/>
          </p:nvSpPr>
          <p:spPr>
            <a:xfrm>
              <a:off x="4097190" y="4341086"/>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0" name="rc220"/>
            <p:cNvSpPr/>
            <p:nvPr/>
          </p:nvSpPr>
          <p:spPr>
            <a:xfrm>
              <a:off x="4388256" y="4341086"/>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1" name="rc221"/>
            <p:cNvSpPr/>
            <p:nvPr/>
          </p:nvSpPr>
          <p:spPr>
            <a:xfrm>
              <a:off x="4679321" y="4341086"/>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2" name="rc222"/>
            <p:cNvSpPr/>
            <p:nvPr/>
          </p:nvSpPr>
          <p:spPr>
            <a:xfrm>
              <a:off x="4970387" y="4341086"/>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3" name="rc223"/>
            <p:cNvSpPr/>
            <p:nvPr/>
          </p:nvSpPr>
          <p:spPr>
            <a:xfrm>
              <a:off x="5261452" y="4341086"/>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4" name="rc224"/>
            <p:cNvSpPr/>
            <p:nvPr/>
          </p:nvSpPr>
          <p:spPr>
            <a:xfrm>
              <a:off x="5552518" y="4341086"/>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5" name="rc225"/>
            <p:cNvSpPr/>
            <p:nvPr/>
          </p:nvSpPr>
          <p:spPr>
            <a:xfrm>
              <a:off x="5843583" y="4341086"/>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6" name="rc226"/>
            <p:cNvSpPr/>
            <p:nvPr/>
          </p:nvSpPr>
          <p:spPr>
            <a:xfrm>
              <a:off x="6134649" y="4341086"/>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7" name="rc227"/>
            <p:cNvSpPr/>
            <p:nvPr/>
          </p:nvSpPr>
          <p:spPr>
            <a:xfrm>
              <a:off x="6425714" y="4341086"/>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8" name="rc228"/>
            <p:cNvSpPr/>
            <p:nvPr/>
          </p:nvSpPr>
          <p:spPr>
            <a:xfrm>
              <a:off x="6716780" y="4341086"/>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9" name="rc229"/>
            <p:cNvSpPr/>
            <p:nvPr/>
          </p:nvSpPr>
          <p:spPr>
            <a:xfrm>
              <a:off x="7007845" y="4341086"/>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0" name="rc230"/>
            <p:cNvSpPr/>
            <p:nvPr/>
          </p:nvSpPr>
          <p:spPr>
            <a:xfrm>
              <a:off x="7298911" y="4341086"/>
              <a:ext cx="291065" cy="19593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31" name="rc231"/>
            <p:cNvSpPr/>
            <p:nvPr/>
          </p:nvSpPr>
          <p:spPr>
            <a:xfrm>
              <a:off x="7589976" y="4341086"/>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2" name="rc232"/>
            <p:cNvSpPr/>
            <p:nvPr/>
          </p:nvSpPr>
          <p:spPr>
            <a:xfrm>
              <a:off x="7881042" y="4341086"/>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3" name="rc233"/>
            <p:cNvSpPr/>
            <p:nvPr/>
          </p:nvSpPr>
          <p:spPr>
            <a:xfrm>
              <a:off x="8172107" y="4341086"/>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4" name="rc234"/>
            <p:cNvSpPr/>
            <p:nvPr/>
          </p:nvSpPr>
          <p:spPr>
            <a:xfrm>
              <a:off x="8463173" y="4341086"/>
              <a:ext cx="291065" cy="19593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35" name="rc235"/>
            <p:cNvSpPr/>
            <p:nvPr/>
          </p:nvSpPr>
          <p:spPr>
            <a:xfrm>
              <a:off x="8754238" y="4341086"/>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6" name="rc236"/>
            <p:cNvSpPr/>
            <p:nvPr/>
          </p:nvSpPr>
          <p:spPr>
            <a:xfrm>
              <a:off x="2059732" y="1402030"/>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37" name="rc237"/>
            <p:cNvSpPr/>
            <p:nvPr/>
          </p:nvSpPr>
          <p:spPr>
            <a:xfrm>
              <a:off x="2350797" y="1402030"/>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8" name="rc238"/>
            <p:cNvSpPr/>
            <p:nvPr/>
          </p:nvSpPr>
          <p:spPr>
            <a:xfrm>
              <a:off x="2641863" y="1402030"/>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9" name="rc239"/>
            <p:cNvSpPr/>
            <p:nvPr/>
          </p:nvSpPr>
          <p:spPr>
            <a:xfrm>
              <a:off x="2932928" y="1402030"/>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40" name="rc240"/>
            <p:cNvSpPr/>
            <p:nvPr/>
          </p:nvSpPr>
          <p:spPr>
            <a:xfrm>
              <a:off x="3223994" y="1402030"/>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41" name="rc241"/>
            <p:cNvSpPr/>
            <p:nvPr/>
          </p:nvSpPr>
          <p:spPr>
            <a:xfrm>
              <a:off x="3515059" y="1402030"/>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42" name="rc242"/>
            <p:cNvSpPr/>
            <p:nvPr/>
          </p:nvSpPr>
          <p:spPr>
            <a:xfrm>
              <a:off x="3806125" y="1402030"/>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3" name="rc243"/>
            <p:cNvSpPr/>
            <p:nvPr/>
          </p:nvSpPr>
          <p:spPr>
            <a:xfrm>
              <a:off x="4097190" y="1402030"/>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44" name="rc244"/>
            <p:cNvSpPr/>
            <p:nvPr/>
          </p:nvSpPr>
          <p:spPr>
            <a:xfrm>
              <a:off x="4388256" y="1402030"/>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45" name="rc245"/>
            <p:cNvSpPr/>
            <p:nvPr/>
          </p:nvSpPr>
          <p:spPr>
            <a:xfrm>
              <a:off x="4679321" y="1402030"/>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6" name="rc246"/>
            <p:cNvSpPr/>
            <p:nvPr/>
          </p:nvSpPr>
          <p:spPr>
            <a:xfrm>
              <a:off x="4970387" y="1402030"/>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7" name="rc247"/>
            <p:cNvSpPr/>
            <p:nvPr/>
          </p:nvSpPr>
          <p:spPr>
            <a:xfrm>
              <a:off x="5261452" y="1402030"/>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48" name="rc248"/>
            <p:cNvSpPr/>
            <p:nvPr/>
          </p:nvSpPr>
          <p:spPr>
            <a:xfrm>
              <a:off x="5552518" y="1402030"/>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49" name="rc249"/>
            <p:cNvSpPr/>
            <p:nvPr/>
          </p:nvSpPr>
          <p:spPr>
            <a:xfrm>
              <a:off x="5843583" y="1402030"/>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0" name="rc250"/>
            <p:cNvSpPr/>
            <p:nvPr/>
          </p:nvSpPr>
          <p:spPr>
            <a:xfrm>
              <a:off x="6134649" y="1402030"/>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51" name="rc251"/>
            <p:cNvSpPr/>
            <p:nvPr/>
          </p:nvSpPr>
          <p:spPr>
            <a:xfrm>
              <a:off x="6425714" y="1402030"/>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2" name="rc252"/>
            <p:cNvSpPr/>
            <p:nvPr/>
          </p:nvSpPr>
          <p:spPr>
            <a:xfrm>
              <a:off x="6716780" y="1402030"/>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3" name="rc253"/>
            <p:cNvSpPr/>
            <p:nvPr/>
          </p:nvSpPr>
          <p:spPr>
            <a:xfrm>
              <a:off x="7007845" y="1402030"/>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54" name="rc254"/>
            <p:cNvSpPr/>
            <p:nvPr/>
          </p:nvSpPr>
          <p:spPr>
            <a:xfrm>
              <a:off x="7298911" y="1402030"/>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55" name="rc255"/>
            <p:cNvSpPr/>
            <p:nvPr/>
          </p:nvSpPr>
          <p:spPr>
            <a:xfrm>
              <a:off x="7589976" y="1402030"/>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56" name="rc256"/>
            <p:cNvSpPr/>
            <p:nvPr/>
          </p:nvSpPr>
          <p:spPr>
            <a:xfrm>
              <a:off x="7881042" y="1402030"/>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57" name="rc257"/>
            <p:cNvSpPr/>
            <p:nvPr/>
          </p:nvSpPr>
          <p:spPr>
            <a:xfrm>
              <a:off x="8172107" y="1402030"/>
              <a:ext cx="29106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8" name="rc258"/>
            <p:cNvSpPr/>
            <p:nvPr/>
          </p:nvSpPr>
          <p:spPr>
            <a:xfrm>
              <a:off x="8463173" y="1402030"/>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59" name="rc259"/>
            <p:cNvSpPr/>
            <p:nvPr/>
          </p:nvSpPr>
          <p:spPr>
            <a:xfrm>
              <a:off x="8754238" y="1402030"/>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60" name="rc260"/>
            <p:cNvSpPr/>
            <p:nvPr/>
          </p:nvSpPr>
          <p:spPr>
            <a:xfrm>
              <a:off x="3223994" y="4928898"/>
              <a:ext cx="291065" cy="19593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1" name="rc261"/>
            <p:cNvSpPr/>
            <p:nvPr/>
          </p:nvSpPr>
          <p:spPr>
            <a:xfrm>
              <a:off x="3515059" y="4928898"/>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62" name="rc262"/>
            <p:cNvSpPr/>
            <p:nvPr/>
          </p:nvSpPr>
          <p:spPr>
            <a:xfrm>
              <a:off x="3806125" y="4928898"/>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63" name="rc263"/>
            <p:cNvSpPr/>
            <p:nvPr/>
          </p:nvSpPr>
          <p:spPr>
            <a:xfrm>
              <a:off x="4097190" y="4928898"/>
              <a:ext cx="291065" cy="19593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64" name="rc264"/>
            <p:cNvSpPr/>
            <p:nvPr/>
          </p:nvSpPr>
          <p:spPr>
            <a:xfrm>
              <a:off x="4388256" y="4928898"/>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5" name="rc265"/>
            <p:cNvSpPr/>
            <p:nvPr/>
          </p:nvSpPr>
          <p:spPr>
            <a:xfrm>
              <a:off x="4679321" y="4928898"/>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6" name="rc266"/>
            <p:cNvSpPr/>
            <p:nvPr/>
          </p:nvSpPr>
          <p:spPr>
            <a:xfrm>
              <a:off x="4970387" y="4928898"/>
              <a:ext cx="291065" cy="19593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67" name="rc267"/>
            <p:cNvSpPr/>
            <p:nvPr/>
          </p:nvSpPr>
          <p:spPr>
            <a:xfrm>
              <a:off x="5261452" y="4928898"/>
              <a:ext cx="291065" cy="19593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68" name="rc268"/>
            <p:cNvSpPr/>
            <p:nvPr/>
          </p:nvSpPr>
          <p:spPr>
            <a:xfrm>
              <a:off x="5552518" y="4928898"/>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9" name="rc269"/>
            <p:cNvSpPr/>
            <p:nvPr/>
          </p:nvSpPr>
          <p:spPr>
            <a:xfrm>
              <a:off x="5843583" y="4928898"/>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0" name="rc270"/>
            <p:cNvSpPr/>
            <p:nvPr/>
          </p:nvSpPr>
          <p:spPr>
            <a:xfrm>
              <a:off x="6134649" y="4928898"/>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1" name="rc271"/>
            <p:cNvSpPr/>
            <p:nvPr/>
          </p:nvSpPr>
          <p:spPr>
            <a:xfrm>
              <a:off x="6425714" y="4928898"/>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2" name="rc272"/>
            <p:cNvSpPr/>
            <p:nvPr/>
          </p:nvSpPr>
          <p:spPr>
            <a:xfrm>
              <a:off x="6716780" y="4928898"/>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3" name="rc273"/>
            <p:cNvSpPr/>
            <p:nvPr/>
          </p:nvSpPr>
          <p:spPr>
            <a:xfrm>
              <a:off x="7007845" y="4928898"/>
              <a:ext cx="291065" cy="19593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4" name="rc274"/>
            <p:cNvSpPr/>
            <p:nvPr/>
          </p:nvSpPr>
          <p:spPr>
            <a:xfrm>
              <a:off x="7298911" y="4928898"/>
              <a:ext cx="291065" cy="19593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5" name="rc275"/>
            <p:cNvSpPr/>
            <p:nvPr/>
          </p:nvSpPr>
          <p:spPr>
            <a:xfrm>
              <a:off x="7589976" y="4928898"/>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6" name="rc276"/>
            <p:cNvSpPr/>
            <p:nvPr/>
          </p:nvSpPr>
          <p:spPr>
            <a:xfrm>
              <a:off x="7881042" y="4928898"/>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7" name="rc277"/>
            <p:cNvSpPr/>
            <p:nvPr/>
          </p:nvSpPr>
          <p:spPr>
            <a:xfrm>
              <a:off x="2059732" y="4732960"/>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78" name="rc278"/>
            <p:cNvSpPr/>
            <p:nvPr/>
          </p:nvSpPr>
          <p:spPr>
            <a:xfrm>
              <a:off x="2350797" y="4732960"/>
              <a:ext cx="291065" cy="19593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79" name="rc279"/>
            <p:cNvSpPr/>
            <p:nvPr/>
          </p:nvSpPr>
          <p:spPr>
            <a:xfrm>
              <a:off x="2641863" y="4732960"/>
              <a:ext cx="291065" cy="19593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80" name="rc280"/>
            <p:cNvSpPr/>
            <p:nvPr/>
          </p:nvSpPr>
          <p:spPr>
            <a:xfrm>
              <a:off x="2932928" y="4732960"/>
              <a:ext cx="291065" cy="19593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81" name="rc281"/>
            <p:cNvSpPr/>
            <p:nvPr/>
          </p:nvSpPr>
          <p:spPr>
            <a:xfrm>
              <a:off x="3223994" y="4732960"/>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82" name="rc282"/>
            <p:cNvSpPr/>
            <p:nvPr/>
          </p:nvSpPr>
          <p:spPr>
            <a:xfrm>
              <a:off x="3515059" y="4732960"/>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83" name="rc283"/>
            <p:cNvSpPr/>
            <p:nvPr/>
          </p:nvSpPr>
          <p:spPr>
            <a:xfrm>
              <a:off x="3806125" y="4732960"/>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84" name="rc284"/>
            <p:cNvSpPr/>
            <p:nvPr/>
          </p:nvSpPr>
          <p:spPr>
            <a:xfrm>
              <a:off x="4097190" y="4732960"/>
              <a:ext cx="291065" cy="19593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85" name="rc285"/>
            <p:cNvSpPr/>
            <p:nvPr/>
          </p:nvSpPr>
          <p:spPr>
            <a:xfrm>
              <a:off x="4388256" y="4732960"/>
              <a:ext cx="291065" cy="19593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86" name="rc286"/>
            <p:cNvSpPr/>
            <p:nvPr/>
          </p:nvSpPr>
          <p:spPr>
            <a:xfrm>
              <a:off x="4679321" y="4732960"/>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87" name="rc287"/>
            <p:cNvSpPr/>
            <p:nvPr/>
          </p:nvSpPr>
          <p:spPr>
            <a:xfrm>
              <a:off x="4970387" y="4732960"/>
              <a:ext cx="29106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88" name="rc288"/>
            <p:cNvSpPr/>
            <p:nvPr/>
          </p:nvSpPr>
          <p:spPr>
            <a:xfrm>
              <a:off x="5261452" y="4732960"/>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9" name="rc289"/>
            <p:cNvSpPr/>
            <p:nvPr/>
          </p:nvSpPr>
          <p:spPr>
            <a:xfrm>
              <a:off x="5552518" y="4732960"/>
              <a:ext cx="29106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90" name="rc290"/>
            <p:cNvSpPr/>
            <p:nvPr/>
          </p:nvSpPr>
          <p:spPr>
            <a:xfrm>
              <a:off x="5843583" y="4732960"/>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1" name="rc291"/>
            <p:cNvSpPr/>
            <p:nvPr/>
          </p:nvSpPr>
          <p:spPr>
            <a:xfrm>
              <a:off x="6134649" y="4732960"/>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2" name="rc292"/>
            <p:cNvSpPr/>
            <p:nvPr/>
          </p:nvSpPr>
          <p:spPr>
            <a:xfrm>
              <a:off x="6425714"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93" name="rc293"/>
            <p:cNvSpPr/>
            <p:nvPr/>
          </p:nvSpPr>
          <p:spPr>
            <a:xfrm>
              <a:off x="6716780"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94" name="rc294"/>
            <p:cNvSpPr/>
            <p:nvPr/>
          </p:nvSpPr>
          <p:spPr>
            <a:xfrm>
              <a:off x="7007845"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95" name="rc295"/>
            <p:cNvSpPr/>
            <p:nvPr/>
          </p:nvSpPr>
          <p:spPr>
            <a:xfrm>
              <a:off x="7298911"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96" name="rc296"/>
            <p:cNvSpPr/>
            <p:nvPr/>
          </p:nvSpPr>
          <p:spPr>
            <a:xfrm>
              <a:off x="7589976"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97" name="rc297"/>
            <p:cNvSpPr/>
            <p:nvPr/>
          </p:nvSpPr>
          <p:spPr>
            <a:xfrm>
              <a:off x="7881042"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98" name="rc298"/>
            <p:cNvSpPr/>
            <p:nvPr/>
          </p:nvSpPr>
          <p:spPr>
            <a:xfrm>
              <a:off x="8172107"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99" name="rc299"/>
            <p:cNvSpPr/>
            <p:nvPr/>
          </p:nvSpPr>
          <p:spPr>
            <a:xfrm>
              <a:off x="8463173"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00" name="rc300"/>
            <p:cNvSpPr/>
            <p:nvPr/>
          </p:nvSpPr>
          <p:spPr>
            <a:xfrm>
              <a:off x="8754238" y="4732960"/>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01" name="rc301"/>
            <p:cNvSpPr/>
            <p:nvPr/>
          </p:nvSpPr>
          <p:spPr>
            <a:xfrm>
              <a:off x="2059732" y="1206093"/>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2" name="rc302"/>
            <p:cNvSpPr/>
            <p:nvPr/>
          </p:nvSpPr>
          <p:spPr>
            <a:xfrm>
              <a:off x="2350797" y="1206093"/>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3" name="rc303"/>
            <p:cNvSpPr/>
            <p:nvPr/>
          </p:nvSpPr>
          <p:spPr>
            <a:xfrm>
              <a:off x="2641863" y="1206093"/>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04" name="rc304"/>
            <p:cNvSpPr/>
            <p:nvPr/>
          </p:nvSpPr>
          <p:spPr>
            <a:xfrm>
              <a:off x="2932928" y="1206093"/>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05" name="rc305"/>
            <p:cNvSpPr/>
            <p:nvPr/>
          </p:nvSpPr>
          <p:spPr>
            <a:xfrm>
              <a:off x="3223994" y="1206093"/>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06" name="rc306"/>
            <p:cNvSpPr/>
            <p:nvPr/>
          </p:nvSpPr>
          <p:spPr>
            <a:xfrm>
              <a:off x="3515059" y="1206093"/>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07" name="rc307"/>
            <p:cNvSpPr/>
            <p:nvPr/>
          </p:nvSpPr>
          <p:spPr>
            <a:xfrm>
              <a:off x="3806125" y="1206093"/>
              <a:ext cx="29106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8" name="rc308"/>
            <p:cNvSpPr/>
            <p:nvPr/>
          </p:nvSpPr>
          <p:spPr>
            <a:xfrm>
              <a:off x="4097190" y="1206093"/>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09" name="rc309"/>
            <p:cNvSpPr/>
            <p:nvPr/>
          </p:nvSpPr>
          <p:spPr>
            <a:xfrm>
              <a:off x="4388256" y="1206093"/>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10" name="rc310"/>
            <p:cNvSpPr/>
            <p:nvPr/>
          </p:nvSpPr>
          <p:spPr>
            <a:xfrm>
              <a:off x="4679321" y="1206093"/>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1" name="rc311"/>
            <p:cNvSpPr/>
            <p:nvPr/>
          </p:nvSpPr>
          <p:spPr>
            <a:xfrm>
              <a:off x="4970387" y="1206093"/>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12" name="rc312"/>
            <p:cNvSpPr/>
            <p:nvPr/>
          </p:nvSpPr>
          <p:spPr>
            <a:xfrm>
              <a:off x="5261452" y="1206093"/>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13" name="rc313"/>
            <p:cNvSpPr/>
            <p:nvPr/>
          </p:nvSpPr>
          <p:spPr>
            <a:xfrm>
              <a:off x="5552518" y="1206093"/>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4" name="rc314"/>
            <p:cNvSpPr/>
            <p:nvPr/>
          </p:nvSpPr>
          <p:spPr>
            <a:xfrm>
              <a:off x="5843583" y="1206093"/>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5" name="rc315"/>
            <p:cNvSpPr/>
            <p:nvPr/>
          </p:nvSpPr>
          <p:spPr>
            <a:xfrm>
              <a:off x="6134649" y="1206093"/>
              <a:ext cx="29106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6" name="rc316"/>
            <p:cNvSpPr/>
            <p:nvPr/>
          </p:nvSpPr>
          <p:spPr>
            <a:xfrm>
              <a:off x="6425714" y="1206093"/>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7" name="rc317"/>
            <p:cNvSpPr/>
            <p:nvPr/>
          </p:nvSpPr>
          <p:spPr>
            <a:xfrm>
              <a:off x="6716780" y="1206093"/>
              <a:ext cx="29106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8" name="rc318"/>
            <p:cNvSpPr/>
            <p:nvPr/>
          </p:nvSpPr>
          <p:spPr>
            <a:xfrm>
              <a:off x="7007845" y="1206093"/>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19" name="rc319"/>
            <p:cNvSpPr/>
            <p:nvPr/>
          </p:nvSpPr>
          <p:spPr>
            <a:xfrm>
              <a:off x="7298911" y="1206093"/>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20" name="rc320"/>
            <p:cNvSpPr/>
            <p:nvPr/>
          </p:nvSpPr>
          <p:spPr>
            <a:xfrm>
              <a:off x="7589976" y="1206093"/>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21" name="rc321"/>
            <p:cNvSpPr/>
            <p:nvPr/>
          </p:nvSpPr>
          <p:spPr>
            <a:xfrm>
              <a:off x="7881042" y="1206093"/>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22" name="rc322"/>
            <p:cNvSpPr/>
            <p:nvPr/>
          </p:nvSpPr>
          <p:spPr>
            <a:xfrm>
              <a:off x="8172107" y="1206093"/>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3" name="rc323"/>
            <p:cNvSpPr/>
            <p:nvPr/>
          </p:nvSpPr>
          <p:spPr>
            <a:xfrm>
              <a:off x="8463173" y="1206093"/>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4" name="rc324"/>
            <p:cNvSpPr/>
            <p:nvPr/>
          </p:nvSpPr>
          <p:spPr>
            <a:xfrm>
              <a:off x="8754238" y="1206093"/>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25" name="rc325"/>
            <p:cNvSpPr/>
            <p:nvPr/>
          </p:nvSpPr>
          <p:spPr>
            <a:xfrm>
              <a:off x="6716780" y="2381715"/>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26" name="rc326"/>
            <p:cNvSpPr/>
            <p:nvPr/>
          </p:nvSpPr>
          <p:spPr>
            <a:xfrm>
              <a:off x="7007845" y="2381715"/>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27" name="rc327"/>
            <p:cNvSpPr/>
            <p:nvPr/>
          </p:nvSpPr>
          <p:spPr>
            <a:xfrm>
              <a:off x="7298911" y="2381715"/>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8" name="rc328"/>
            <p:cNvSpPr/>
            <p:nvPr/>
          </p:nvSpPr>
          <p:spPr>
            <a:xfrm>
              <a:off x="7589976" y="2381715"/>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9" name="rc329"/>
            <p:cNvSpPr/>
            <p:nvPr/>
          </p:nvSpPr>
          <p:spPr>
            <a:xfrm>
              <a:off x="7881042" y="2381715"/>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30" name="rc330"/>
            <p:cNvSpPr/>
            <p:nvPr/>
          </p:nvSpPr>
          <p:spPr>
            <a:xfrm>
              <a:off x="8172107" y="2381715"/>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31" name="rc331"/>
            <p:cNvSpPr/>
            <p:nvPr/>
          </p:nvSpPr>
          <p:spPr>
            <a:xfrm>
              <a:off x="8463173" y="2381715"/>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2" name="rc332"/>
            <p:cNvSpPr/>
            <p:nvPr/>
          </p:nvSpPr>
          <p:spPr>
            <a:xfrm>
              <a:off x="8754238" y="2381715"/>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33" name="rc333"/>
            <p:cNvSpPr/>
            <p:nvPr/>
          </p:nvSpPr>
          <p:spPr>
            <a:xfrm>
              <a:off x="2059732" y="4928898"/>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34" name="rc334"/>
            <p:cNvSpPr/>
            <p:nvPr/>
          </p:nvSpPr>
          <p:spPr>
            <a:xfrm>
              <a:off x="2350797" y="4928898"/>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35" name="rc335"/>
            <p:cNvSpPr/>
            <p:nvPr/>
          </p:nvSpPr>
          <p:spPr>
            <a:xfrm>
              <a:off x="2641863" y="4928898"/>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36" name="rc336"/>
            <p:cNvSpPr/>
            <p:nvPr/>
          </p:nvSpPr>
          <p:spPr>
            <a:xfrm>
              <a:off x="2932928" y="4928898"/>
              <a:ext cx="291065" cy="19593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37" name="rc337"/>
            <p:cNvSpPr/>
            <p:nvPr/>
          </p:nvSpPr>
          <p:spPr>
            <a:xfrm>
              <a:off x="8172107" y="4928898"/>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38" name="rc338"/>
            <p:cNvSpPr/>
            <p:nvPr/>
          </p:nvSpPr>
          <p:spPr>
            <a:xfrm>
              <a:off x="8463173" y="4928898"/>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39" name="rc339"/>
            <p:cNvSpPr/>
            <p:nvPr/>
          </p:nvSpPr>
          <p:spPr>
            <a:xfrm>
              <a:off x="8754238" y="4928898"/>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40" name="rc340"/>
            <p:cNvSpPr/>
            <p:nvPr/>
          </p:nvSpPr>
          <p:spPr>
            <a:xfrm>
              <a:off x="2059732" y="3557338"/>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41" name="rc341"/>
            <p:cNvSpPr/>
            <p:nvPr/>
          </p:nvSpPr>
          <p:spPr>
            <a:xfrm>
              <a:off x="2350797" y="3557338"/>
              <a:ext cx="29106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42" name="rc342"/>
            <p:cNvSpPr/>
            <p:nvPr/>
          </p:nvSpPr>
          <p:spPr>
            <a:xfrm>
              <a:off x="2641863" y="3557338"/>
              <a:ext cx="291065" cy="19593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43" name="rc343"/>
            <p:cNvSpPr/>
            <p:nvPr/>
          </p:nvSpPr>
          <p:spPr>
            <a:xfrm>
              <a:off x="2932928" y="3557338"/>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44" name="rc344"/>
            <p:cNvSpPr/>
            <p:nvPr/>
          </p:nvSpPr>
          <p:spPr>
            <a:xfrm>
              <a:off x="3223994" y="3557338"/>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45" name="rc345"/>
            <p:cNvSpPr/>
            <p:nvPr/>
          </p:nvSpPr>
          <p:spPr>
            <a:xfrm>
              <a:off x="3515059" y="3557338"/>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46" name="rc346"/>
            <p:cNvSpPr/>
            <p:nvPr/>
          </p:nvSpPr>
          <p:spPr>
            <a:xfrm>
              <a:off x="3806125" y="3557338"/>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47" name="rc347"/>
            <p:cNvSpPr/>
            <p:nvPr/>
          </p:nvSpPr>
          <p:spPr>
            <a:xfrm>
              <a:off x="4097190" y="3557338"/>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48" name="rc348"/>
            <p:cNvSpPr/>
            <p:nvPr/>
          </p:nvSpPr>
          <p:spPr>
            <a:xfrm>
              <a:off x="4388256" y="3557338"/>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9" name="rc349"/>
            <p:cNvSpPr/>
            <p:nvPr/>
          </p:nvSpPr>
          <p:spPr>
            <a:xfrm>
              <a:off x="4679321" y="3557338"/>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50" name="rc350"/>
            <p:cNvSpPr/>
            <p:nvPr/>
          </p:nvSpPr>
          <p:spPr>
            <a:xfrm>
              <a:off x="4970387" y="3557338"/>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51" name="rc351"/>
            <p:cNvSpPr/>
            <p:nvPr/>
          </p:nvSpPr>
          <p:spPr>
            <a:xfrm>
              <a:off x="5261452" y="3557338"/>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52" name="rc352"/>
            <p:cNvSpPr/>
            <p:nvPr/>
          </p:nvSpPr>
          <p:spPr>
            <a:xfrm>
              <a:off x="5552518" y="3557338"/>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53" name="rc353"/>
            <p:cNvSpPr/>
            <p:nvPr/>
          </p:nvSpPr>
          <p:spPr>
            <a:xfrm>
              <a:off x="5843583" y="3557338"/>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54" name="rc354"/>
            <p:cNvSpPr/>
            <p:nvPr/>
          </p:nvSpPr>
          <p:spPr>
            <a:xfrm>
              <a:off x="6134649" y="3557338"/>
              <a:ext cx="29106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55" name="rc355"/>
            <p:cNvSpPr/>
            <p:nvPr/>
          </p:nvSpPr>
          <p:spPr>
            <a:xfrm>
              <a:off x="6425714" y="3557338"/>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56" name="rc356"/>
            <p:cNvSpPr/>
            <p:nvPr/>
          </p:nvSpPr>
          <p:spPr>
            <a:xfrm>
              <a:off x="6716780" y="3557338"/>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57" name="rc357"/>
            <p:cNvSpPr/>
            <p:nvPr/>
          </p:nvSpPr>
          <p:spPr>
            <a:xfrm>
              <a:off x="7007845" y="3557338"/>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58" name="rc358"/>
            <p:cNvSpPr/>
            <p:nvPr/>
          </p:nvSpPr>
          <p:spPr>
            <a:xfrm>
              <a:off x="7298911" y="3557338"/>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59" name="rc359"/>
            <p:cNvSpPr/>
            <p:nvPr/>
          </p:nvSpPr>
          <p:spPr>
            <a:xfrm>
              <a:off x="7589976" y="3557338"/>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60" name="rc360"/>
            <p:cNvSpPr/>
            <p:nvPr/>
          </p:nvSpPr>
          <p:spPr>
            <a:xfrm>
              <a:off x="7881042" y="3557338"/>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61" name="rc361"/>
            <p:cNvSpPr/>
            <p:nvPr/>
          </p:nvSpPr>
          <p:spPr>
            <a:xfrm>
              <a:off x="8172107" y="3557338"/>
              <a:ext cx="29106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62" name="rc362"/>
            <p:cNvSpPr/>
            <p:nvPr/>
          </p:nvSpPr>
          <p:spPr>
            <a:xfrm>
              <a:off x="8463173" y="3557338"/>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3" name="rc363"/>
            <p:cNvSpPr/>
            <p:nvPr/>
          </p:nvSpPr>
          <p:spPr>
            <a:xfrm>
              <a:off x="8754238" y="3557338"/>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64" name="rc364"/>
            <p:cNvSpPr/>
            <p:nvPr/>
          </p:nvSpPr>
          <p:spPr>
            <a:xfrm>
              <a:off x="2059732" y="2577652"/>
              <a:ext cx="291065" cy="19593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65" name="rc365"/>
            <p:cNvSpPr/>
            <p:nvPr/>
          </p:nvSpPr>
          <p:spPr>
            <a:xfrm>
              <a:off x="2350797" y="2577652"/>
              <a:ext cx="29106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66" name="rc366"/>
            <p:cNvSpPr/>
            <p:nvPr/>
          </p:nvSpPr>
          <p:spPr>
            <a:xfrm>
              <a:off x="2641863" y="2577652"/>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67" name="rc367"/>
            <p:cNvSpPr/>
            <p:nvPr/>
          </p:nvSpPr>
          <p:spPr>
            <a:xfrm>
              <a:off x="2059732" y="3361401"/>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68" name="rc368"/>
            <p:cNvSpPr/>
            <p:nvPr/>
          </p:nvSpPr>
          <p:spPr>
            <a:xfrm>
              <a:off x="2350797" y="3361401"/>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69" name="rc369"/>
            <p:cNvSpPr/>
            <p:nvPr/>
          </p:nvSpPr>
          <p:spPr>
            <a:xfrm>
              <a:off x="2641863" y="3361401"/>
              <a:ext cx="291065" cy="19593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70" name="rc370"/>
            <p:cNvSpPr/>
            <p:nvPr/>
          </p:nvSpPr>
          <p:spPr>
            <a:xfrm>
              <a:off x="2932928" y="3361401"/>
              <a:ext cx="291065" cy="19593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71" name="rc371"/>
            <p:cNvSpPr/>
            <p:nvPr/>
          </p:nvSpPr>
          <p:spPr>
            <a:xfrm>
              <a:off x="3223994" y="3361401"/>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72" name="rc372"/>
            <p:cNvSpPr/>
            <p:nvPr/>
          </p:nvSpPr>
          <p:spPr>
            <a:xfrm>
              <a:off x="3515059" y="3361401"/>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3" name="rc373"/>
            <p:cNvSpPr/>
            <p:nvPr/>
          </p:nvSpPr>
          <p:spPr>
            <a:xfrm>
              <a:off x="3806125" y="3361401"/>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74" name="rc374"/>
            <p:cNvSpPr/>
            <p:nvPr/>
          </p:nvSpPr>
          <p:spPr>
            <a:xfrm>
              <a:off x="4097190" y="3361401"/>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75" name="rc375"/>
            <p:cNvSpPr/>
            <p:nvPr/>
          </p:nvSpPr>
          <p:spPr>
            <a:xfrm>
              <a:off x="4388256" y="3361401"/>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76" name="rc376"/>
            <p:cNvSpPr/>
            <p:nvPr/>
          </p:nvSpPr>
          <p:spPr>
            <a:xfrm>
              <a:off x="4679321" y="3361401"/>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7" name="rc377"/>
            <p:cNvSpPr/>
            <p:nvPr/>
          </p:nvSpPr>
          <p:spPr>
            <a:xfrm>
              <a:off x="4970387" y="3361401"/>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78" name="rc378"/>
            <p:cNvSpPr/>
            <p:nvPr/>
          </p:nvSpPr>
          <p:spPr>
            <a:xfrm>
              <a:off x="5261452" y="3361401"/>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79" name="rc379"/>
            <p:cNvSpPr/>
            <p:nvPr/>
          </p:nvSpPr>
          <p:spPr>
            <a:xfrm>
              <a:off x="5552518" y="3361401"/>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80" name="rc380"/>
            <p:cNvSpPr/>
            <p:nvPr/>
          </p:nvSpPr>
          <p:spPr>
            <a:xfrm>
              <a:off x="5843583" y="3361401"/>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81" name="rc381"/>
            <p:cNvSpPr/>
            <p:nvPr/>
          </p:nvSpPr>
          <p:spPr>
            <a:xfrm>
              <a:off x="6134649" y="3361401"/>
              <a:ext cx="291065" cy="19593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82" name="rc382"/>
            <p:cNvSpPr/>
            <p:nvPr/>
          </p:nvSpPr>
          <p:spPr>
            <a:xfrm>
              <a:off x="6425714" y="3361401"/>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83" name="rc383"/>
            <p:cNvSpPr/>
            <p:nvPr/>
          </p:nvSpPr>
          <p:spPr>
            <a:xfrm>
              <a:off x="6716780" y="3361401"/>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4" name="rc384"/>
            <p:cNvSpPr/>
            <p:nvPr/>
          </p:nvSpPr>
          <p:spPr>
            <a:xfrm>
              <a:off x="7007845" y="3361401"/>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5" name="rc385"/>
            <p:cNvSpPr/>
            <p:nvPr/>
          </p:nvSpPr>
          <p:spPr>
            <a:xfrm>
              <a:off x="7298911" y="3361401"/>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86" name="rc386"/>
            <p:cNvSpPr/>
            <p:nvPr/>
          </p:nvSpPr>
          <p:spPr>
            <a:xfrm>
              <a:off x="7589976" y="3361401"/>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87" name="rc387"/>
            <p:cNvSpPr/>
            <p:nvPr/>
          </p:nvSpPr>
          <p:spPr>
            <a:xfrm>
              <a:off x="7881042" y="3361401"/>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88" name="rc388"/>
            <p:cNvSpPr/>
            <p:nvPr/>
          </p:nvSpPr>
          <p:spPr>
            <a:xfrm>
              <a:off x="8172107" y="3361401"/>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89" name="rc389"/>
            <p:cNvSpPr/>
            <p:nvPr/>
          </p:nvSpPr>
          <p:spPr>
            <a:xfrm>
              <a:off x="8463173" y="3361401"/>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90" name="rc390"/>
            <p:cNvSpPr/>
            <p:nvPr/>
          </p:nvSpPr>
          <p:spPr>
            <a:xfrm>
              <a:off x="8754238" y="3361401"/>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91" name="rc391"/>
            <p:cNvSpPr/>
            <p:nvPr/>
          </p:nvSpPr>
          <p:spPr>
            <a:xfrm>
              <a:off x="2932928" y="2577652"/>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92" name="rc392"/>
            <p:cNvSpPr/>
            <p:nvPr/>
          </p:nvSpPr>
          <p:spPr>
            <a:xfrm>
              <a:off x="3223994" y="2577652"/>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93" name="rc393"/>
            <p:cNvSpPr/>
            <p:nvPr/>
          </p:nvSpPr>
          <p:spPr>
            <a:xfrm>
              <a:off x="3515059" y="2577652"/>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94" name="rc394"/>
            <p:cNvSpPr/>
            <p:nvPr/>
          </p:nvSpPr>
          <p:spPr>
            <a:xfrm>
              <a:off x="3806125" y="2577652"/>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95" name="rc395"/>
            <p:cNvSpPr/>
            <p:nvPr/>
          </p:nvSpPr>
          <p:spPr>
            <a:xfrm>
              <a:off x="4097190" y="2577652"/>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96" name="rc396"/>
            <p:cNvSpPr/>
            <p:nvPr/>
          </p:nvSpPr>
          <p:spPr>
            <a:xfrm>
              <a:off x="4388256" y="2577652"/>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97" name="rc397"/>
            <p:cNvSpPr/>
            <p:nvPr/>
          </p:nvSpPr>
          <p:spPr>
            <a:xfrm>
              <a:off x="4679321" y="2577652"/>
              <a:ext cx="291065" cy="19593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98" name="rc398"/>
            <p:cNvSpPr/>
            <p:nvPr/>
          </p:nvSpPr>
          <p:spPr>
            <a:xfrm>
              <a:off x="4970387" y="2577652"/>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99" name="rc399"/>
            <p:cNvSpPr/>
            <p:nvPr/>
          </p:nvSpPr>
          <p:spPr>
            <a:xfrm>
              <a:off x="5261452" y="2577652"/>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00" name="rc400"/>
            <p:cNvSpPr/>
            <p:nvPr/>
          </p:nvSpPr>
          <p:spPr>
            <a:xfrm>
              <a:off x="5552518" y="2577652"/>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01" name="rc401"/>
            <p:cNvSpPr/>
            <p:nvPr/>
          </p:nvSpPr>
          <p:spPr>
            <a:xfrm>
              <a:off x="5843583" y="2577652"/>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02" name="rc402"/>
            <p:cNvSpPr/>
            <p:nvPr/>
          </p:nvSpPr>
          <p:spPr>
            <a:xfrm>
              <a:off x="6134649" y="2577652"/>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03" name="rc403"/>
            <p:cNvSpPr/>
            <p:nvPr/>
          </p:nvSpPr>
          <p:spPr>
            <a:xfrm>
              <a:off x="6425714" y="2577652"/>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04" name="rc404"/>
            <p:cNvSpPr/>
            <p:nvPr/>
          </p:nvSpPr>
          <p:spPr>
            <a:xfrm>
              <a:off x="6716780" y="2577652"/>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5" name="rc405"/>
            <p:cNvSpPr/>
            <p:nvPr/>
          </p:nvSpPr>
          <p:spPr>
            <a:xfrm>
              <a:off x="7007845" y="2577652"/>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06" name="rc406"/>
            <p:cNvSpPr/>
            <p:nvPr/>
          </p:nvSpPr>
          <p:spPr>
            <a:xfrm>
              <a:off x="7298911" y="2577652"/>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07" name="rc407"/>
            <p:cNvSpPr/>
            <p:nvPr/>
          </p:nvSpPr>
          <p:spPr>
            <a:xfrm>
              <a:off x="7589976" y="2577652"/>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08" name="rc408"/>
            <p:cNvSpPr/>
            <p:nvPr/>
          </p:nvSpPr>
          <p:spPr>
            <a:xfrm>
              <a:off x="7881042" y="2577652"/>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09" name="rc409"/>
            <p:cNvSpPr/>
            <p:nvPr/>
          </p:nvSpPr>
          <p:spPr>
            <a:xfrm>
              <a:off x="8172107" y="2577652"/>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10" name="rc410"/>
            <p:cNvSpPr/>
            <p:nvPr/>
          </p:nvSpPr>
          <p:spPr>
            <a:xfrm>
              <a:off x="8463173" y="2577652"/>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11" name="rc411"/>
            <p:cNvSpPr/>
            <p:nvPr/>
          </p:nvSpPr>
          <p:spPr>
            <a:xfrm>
              <a:off x="8754238" y="2577652"/>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12" name="rc412"/>
            <p:cNvSpPr/>
            <p:nvPr/>
          </p:nvSpPr>
          <p:spPr>
            <a:xfrm>
              <a:off x="2350797" y="5124835"/>
              <a:ext cx="291065" cy="195937"/>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413" name="rc413"/>
            <p:cNvSpPr/>
            <p:nvPr/>
          </p:nvSpPr>
          <p:spPr>
            <a:xfrm>
              <a:off x="2641863" y="5124835"/>
              <a:ext cx="291065" cy="195937"/>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414" name="rc414"/>
            <p:cNvSpPr/>
            <p:nvPr/>
          </p:nvSpPr>
          <p:spPr>
            <a:xfrm>
              <a:off x="2932928" y="5124835"/>
              <a:ext cx="291065" cy="19593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15" name="rc415"/>
            <p:cNvSpPr/>
            <p:nvPr/>
          </p:nvSpPr>
          <p:spPr>
            <a:xfrm>
              <a:off x="3223994" y="5124835"/>
              <a:ext cx="291065" cy="19593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16" name="rc416"/>
            <p:cNvSpPr/>
            <p:nvPr/>
          </p:nvSpPr>
          <p:spPr>
            <a:xfrm>
              <a:off x="3515059" y="5124835"/>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17" name="rc417"/>
            <p:cNvSpPr/>
            <p:nvPr/>
          </p:nvSpPr>
          <p:spPr>
            <a:xfrm>
              <a:off x="3806125" y="5124835"/>
              <a:ext cx="291065" cy="19593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18" name="rc418"/>
            <p:cNvSpPr/>
            <p:nvPr/>
          </p:nvSpPr>
          <p:spPr>
            <a:xfrm>
              <a:off x="4097190" y="5124835"/>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19" name="rc419"/>
            <p:cNvSpPr/>
            <p:nvPr/>
          </p:nvSpPr>
          <p:spPr>
            <a:xfrm>
              <a:off x="4388256" y="5124835"/>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20" name="rc420"/>
            <p:cNvSpPr/>
            <p:nvPr/>
          </p:nvSpPr>
          <p:spPr>
            <a:xfrm>
              <a:off x="4679321" y="5124835"/>
              <a:ext cx="29106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21" name="rc421"/>
            <p:cNvSpPr/>
            <p:nvPr/>
          </p:nvSpPr>
          <p:spPr>
            <a:xfrm>
              <a:off x="4970387" y="5124835"/>
              <a:ext cx="291065" cy="19593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22" name="rc422"/>
            <p:cNvSpPr/>
            <p:nvPr/>
          </p:nvSpPr>
          <p:spPr>
            <a:xfrm>
              <a:off x="5261452" y="5124835"/>
              <a:ext cx="291065" cy="19593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23" name="rc423"/>
            <p:cNvSpPr/>
            <p:nvPr/>
          </p:nvSpPr>
          <p:spPr>
            <a:xfrm>
              <a:off x="5552518" y="5124835"/>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24" name="rc424"/>
            <p:cNvSpPr/>
            <p:nvPr/>
          </p:nvSpPr>
          <p:spPr>
            <a:xfrm>
              <a:off x="5843583" y="5124835"/>
              <a:ext cx="291065" cy="19593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25" name="rc425"/>
            <p:cNvSpPr/>
            <p:nvPr/>
          </p:nvSpPr>
          <p:spPr>
            <a:xfrm>
              <a:off x="6134649" y="5124835"/>
              <a:ext cx="291065" cy="19593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26" name="rc426"/>
            <p:cNvSpPr/>
            <p:nvPr/>
          </p:nvSpPr>
          <p:spPr>
            <a:xfrm>
              <a:off x="6425714" y="5124835"/>
              <a:ext cx="291065" cy="195937"/>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27" name="rc427"/>
            <p:cNvSpPr/>
            <p:nvPr/>
          </p:nvSpPr>
          <p:spPr>
            <a:xfrm>
              <a:off x="6716780" y="5124835"/>
              <a:ext cx="291065" cy="19593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28" name="rc428"/>
            <p:cNvSpPr/>
            <p:nvPr/>
          </p:nvSpPr>
          <p:spPr>
            <a:xfrm>
              <a:off x="7007845" y="5124835"/>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29" name="rc429"/>
            <p:cNvSpPr/>
            <p:nvPr/>
          </p:nvSpPr>
          <p:spPr>
            <a:xfrm>
              <a:off x="7298911" y="5124835"/>
              <a:ext cx="291065" cy="19593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30" name="rc430"/>
            <p:cNvSpPr/>
            <p:nvPr/>
          </p:nvSpPr>
          <p:spPr>
            <a:xfrm>
              <a:off x="7589976" y="5124835"/>
              <a:ext cx="29106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31" name="rc431"/>
            <p:cNvSpPr/>
            <p:nvPr/>
          </p:nvSpPr>
          <p:spPr>
            <a:xfrm>
              <a:off x="2059732" y="3753275"/>
              <a:ext cx="291065" cy="19593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32" name="rc432"/>
            <p:cNvSpPr/>
            <p:nvPr/>
          </p:nvSpPr>
          <p:spPr>
            <a:xfrm>
              <a:off x="2350797" y="3753275"/>
              <a:ext cx="291065" cy="19593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33" name="rc433"/>
            <p:cNvSpPr/>
            <p:nvPr/>
          </p:nvSpPr>
          <p:spPr>
            <a:xfrm>
              <a:off x="2641863" y="3753275"/>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34" name="rc434"/>
            <p:cNvSpPr/>
            <p:nvPr/>
          </p:nvSpPr>
          <p:spPr>
            <a:xfrm>
              <a:off x="2932928" y="3753275"/>
              <a:ext cx="291065" cy="19593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35" name="rc435"/>
            <p:cNvSpPr/>
            <p:nvPr/>
          </p:nvSpPr>
          <p:spPr>
            <a:xfrm>
              <a:off x="3223994" y="3753275"/>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36" name="rc436"/>
            <p:cNvSpPr/>
            <p:nvPr/>
          </p:nvSpPr>
          <p:spPr>
            <a:xfrm>
              <a:off x="3515059" y="3753275"/>
              <a:ext cx="291065" cy="195937"/>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37" name="rc437"/>
            <p:cNvSpPr/>
            <p:nvPr/>
          </p:nvSpPr>
          <p:spPr>
            <a:xfrm>
              <a:off x="3806125" y="3753275"/>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38" name="rc438"/>
            <p:cNvSpPr/>
            <p:nvPr/>
          </p:nvSpPr>
          <p:spPr>
            <a:xfrm>
              <a:off x="4097190" y="3753275"/>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39" name="rc439"/>
            <p:cNvSpPr/>
            <p:nvPr/>
          </p:nvSpPr>
          <p:spPr>
            <a:xfrm>
              <a:off x="4388256" y="3753275"/>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40" name="rc440"/>
            <p:cNvSpPr/>
            <p:nvPr/>
          </p:nvSpPr>
          <p:spPr>
            <a:xfrm>
              <a:off x="4679321" y="3753275"/>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1" name="rc441"/>
            <p:cNvSpPr/>
            <p:nvPr/>
          </p:nvSpPr>
          <p:spPr>
            <a:xfrm>
              <a:off x="4970387" y="3753275"/>
              <a:ext cx="29106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42" name="rc442"/>
            <p:cNvSpPr/>
            <p:nvPr/>
          </p:nvSpPr>
          <p:spPr>
            <a:xfrm>
              <a:off x="5261452" y="3753275"/>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3" name="rc443"/>
            <p:cNvSpPr/>
            <p:nvPr/>
          </p:nvSpPr>
          <p:spPr>
            <a:xfrm>
              <a:off x="5552518" y="3753275"/>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44" name="rc444"/>
            <p:cNvSpPr/>
            <p:nvPr/>
          </p:nvSpPr>
          <p:spPr>
            <a:xfrm>
              <a:off x="5843583" y="3753275"/>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45" name="rc445"/>
            <p:cNvSpPr/>
            <p:nvPr/>
          </p:nvSpPr>
          <p:spPr>
            <a:xfrm>
              <a:off x="6134649" y="3753275"/>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46" name="rc446"/>
            <p:cNvSpPr/>
            <p:nvPr/>
          </p:nvSpPr>
          <p:spPr>
            <a:xfrm>
              <a:off x="6425714" y="3753275"/>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47" name="rc447"/>
            <p:cNvSpPr/>
            <p:nvPr/>
          </p:nvSpPr>
          <p:spPr>
            <a:xfrm>
              <a:off x="6716780" y="3753275"/>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8" name="rc448"/>
            <p:cNvSpPr/>
            <p:nvPr/>
          </p:nvSpPr>
          <p:spPr>
            <a:xfrm>
              <a:off x="7007845" y="3753275"/>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49" name="rc449"/>
            <p:cNvSpPr/>
            <p:nvPr/>
          </p:nvSpPr>
          <p:spPr>
            <a:xfrm>
              <a:off x="7298911" y="3753275"/>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0" name="rc450"/>
            <p:cNvSpPr/>
            <p:nvPr/>
          </p:nvSpPr>
          <p:spPr>
            <a:xfrm>
              <a:off x="7589976" y="3753275"/>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51" name="rc451"/>
            <p:cNvSpPr/>
            <p:nvPr/>
          </p:nvSpPr>
          <p:spPr>
            <a:xfrm>
              <a:off x="7881042" y="3753275"/>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52" name="rc452"/>
            <p:cNvSpPr/>
            <p:nvPr/>
          </p:nvSpPr>
          <p:spPr>
            <a:xfrm>
              <a:off x="8172107" y="3753275"/>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53" name="rc453"/>
            <p:cNvSpPr/>
            <p:nvPr/>
          </p:nvSpPr>
          <p:spPr>
            <a:xfrm>
              <a:off x="8463173" y="3753275"/>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54" name="rc454"/>
            <p:cNvSpPr/>
            <p:nvPr/>
          </p:nvSpPr>
          <p:spPr>
            <a:xfrm>
              <a:off x="8754238" y="3753275"/>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55" name="rc455"/>
            <p:cNvSpPr/>
            <p:nvPr/>
          </p:nvSpPr>
          <p:spPr>
            <a:xfrm>
              <a:off x="2059732" y="5124835"/>
              <a:ext cx="291065" cy="195937"/>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56" name="rc456"/>
            <p:cNvSpPr/>
            <p:nvPr/>
          </p:nvSpPr>
          <p:spPr>
            <a:xfrm>
              <a:off x="7881042" y="5124835"/>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57" name="rc457"/>
            <p:cNvSpPr/>
            <p:nvPr/>
          </p:nvSpPr>
          <p:spPr>
            <a:xfrm>
              <a:off x="8172107" y="5124835"/>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58" name="rc458"/>
            <p:cNvSpPr/>
            <p:nvPr/>
          </p:nvSpPr>
          <p:spPr>
            <a:xfrm>
              <a:off x="8463173" y="5124835"/>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59" name="rc459"/>
            <p:cNvSpPr/>
            <p:nvPr/>
          </p:nvSpPr>
          <p:spPr>
            <a:xfrm>
              <a:off x="8754238" y="5124835"/>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60" name="rc460"/>
            <p:cNvSpPr/>
            <p:nvPr/>
          </p:nvSpPr>
          <p:spPr>
            <a:xfrm>
              <a:off x="2059732" y="1597967"/>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61" name="rc461"/>
            <p:cNvSpPr/>
            <p:nvPr/>
          </p:nvSpPr>
          <p:spPr>
            <a:xfrm>
              <a:off x="2350797" y="1597967"/>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62" name="rc462"/>
            <p:cNvSpPr/>
            <p:nvPr/>
          </p:nvSpPr>
          <p:spPr>
            <a:xfrm>
              <a:off x="2641863" y="1597967"/>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63" name="rc463"/>
            <p:cNvSpPr/>
            <p:nvPr/>
          </p:nvSpPr>
          <p:spPr>
            <a:xfrm>
              <a:off x="2932928" y="1597967"/>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64" name="rc464"/>
            <p:cNvSpPr/>
            <p:nvPr/>
          </p:nvSpPr>
          <p:spPr>
            <a:xfrm>
              <a:off x="3223994" y="1597967"/>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65" name="rc465"/>
            <p:cNvSpPr/>
            <p:nvPr/>
          </p:nvSpPr>
          <p:spPr>
            <a:xfrm>
              <a:off x="3515059" y="1597967"/>
              <a:ext cx="29106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66" name="rc466"/>
            <p:cNvSpPr/>
            <p:nvPr/>
          </p:nvSpPr>
          <p:spPr>
            <a:xfrm>
              <a:off x="3806125" y="1597967"/>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67" name="rc467"/>
            <p:cNvSpPr/>
            <p:nvPr/>
          </p:nvSpPr>
          <p:spPr>
            <a:xfrm>
              <a:off x="4097190" y="1597967"/>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68" name="rc468"/>
            <p:cNvSpPr/>
            <p:nvPr/>
          </p:nvSpPr>
          <p:spPr>
            <a:xfrm>
              <a:off x="4388256" y="1597967"/>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69" name="rc469"/>
            <p:cNvSpPr/>
            <p:nvPr/>
          </p:nvSpPr>
          <p:spPr>
            <a:xfrm>
              <a:off x="4679321" y="1597967"/>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70" name="rc470"/>
            <p:cNvSpPr/>
            <p:nvPr/>
          </p:nvSpPr>
          <p:spPr>
            <a:xfrm>
              <a:off x="4970387" y="1597967"/>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71" name="rc471"/>
            <p:cNvSpPr/>
            <p:nvPr/>
          </p:nvSpPr>
          <p:spPr>
            <a:xfrm>
              <a:off x="5261452" y="1597967"/>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72" name="rc472"/>
            <p:cNvSpPr/>
            <p:nvPr/>
          </p:nvSpPr>
          <p:spPr>
            <a:xfrm>
              <a:off x="5552518" y="1597967"/>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73" name="rc473"/>
            <p:cNvSpPr/>
            <p:nvPr/>
          </p:nvSpPr>
          <p:spPr>
            <a:xfrm>
              <a:off x="2059732" y="2185778"/>
              <a:ext cx="291065" cy="19593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74" name="rc474"/>
            <p:cNvSpPr/>
            <p:nvPr/>
          </p:nvSpPr>
          <p:spPr>
            <a:xfrm>
              <a:off x="2350797" y="2185778"/>
              <a:ext cx="291065" cy="19593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75" name="rc475"/>
            <p:cNvSpPr/>
            <p:nvPr/>
          </p:nvSpPr>
          <p:spPr>
            <a:xfrm>
              <a:off x="2641863" y="2185778"/>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76" name="rc476"/>
            <p:cNvSpPr/>
            <p:nvPr/>
          </p:nvSpPr>
          <p:spPr>
            <a:xfrm>
              <a:off x="2932928" y="2185778"/>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77" name="rc477"/>
            <p:cNvSpPr/>
            <p:nvPr/>
          </p:nvSpPr>
          <p:spPr>
            <a:xfrm>
              <a:off x="3223994" y="2185778"/>
              <a:ext cx="291065" cy="19593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78" name="rc478"/>
            <p:cNvSpPr/>
            <p:nvPr/>
          </p:nvSpPr>
          <p:spPr>
            <a:xfrm>
              <a:off x="3515059" y="2185778"/>
              <a:ext cx="29106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79" name="rc479"/>
            <p:cNvSpPr/>
            <p:nvPr/>
          </p:nvSpPr>
          <p:spPr>
            <a:xfrm>
              <a:off x="3806125" y="2185778"/>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80" name="rc480"/>
            <p:cNvSpPr/>
            <p:nvPr/>
          </p:nvSpPr>
          <p:spPr>
            <a:xfrm>
              <a:off x="4097190" y="2185778"/>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81" name="rc481"/>
            <p:cNvSpPr/>
            <p:nvPr/>
          </p:nvSpPr>
          <p:spPr>
            <a:xfrm>
              <a:off x="4388256" y="2185778"/>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82" name="rc482"/>
            <p:cNvSpPr/>
            <p:nvPr/>
          </p:nvSpPr>
          <p:spPr>
            <a:xfrm>
              <a:off x="4679321" y="2185778"/>
              <a:ext cx="29106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83" name="rc483"/>
            <p:cNvSpPr/>
            <p:nvPr/>
          </p:nvSpPr>
          <p:spPr>
            <a:xfrm>
              <a:off x="4970387" y="2185778"/>
              <a:ext cx="29106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84" name="rc484"/>
            <p:cNvSpPr/>
            <p:nvPr/>
          </p:nvSpPr>
          <p:spPr>
            <a:xfrm>
              <a:off x="5261452" y="2185778"/>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85" name="rc485"/>
            <p:cNvSpPr/>
            <p:nvPr/>
          </p:nvSpPr>
          <p:spPr>
            <a:xfrm>
              <a:off x="5552518" y="2185778"/>
              <a:ext cx="29106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86" name="rc486"/>
            <p:cNvSpPr/>
            <p:nvPr/>
          </p:nvSpPr>
          <p:spPr>
            <a:xfrm>
              <a:off x="5843583" y="2185778"/>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87" name="rc487"/>
            <p:cNvSpPr/>
            <p:nvPr/>
          </p:nvSpPr>
          <p:spPr>
            <a:xfrm>
              <a:off x="6134649" y="2185778"/>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88" name="rc488"/>
            <p:cNvSpPr/>
            <p:nvPr/>
          </p:nvSpPr>
          <p:spPr>
            <a:xfrm>
              <a:off x="6425714" y="2185778"/>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89" name="rc489"/>
            <p:cNvSpPr/>
            <p:nvPr/>
          </p:nvSpPr>
          <p:spPr>
            <a:xfrm>
              <a:off x="6716780" y="2185778"/>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90" name="rc490"/>
            <p:cNvSpPr/>
            <p:nvPr/>
          </p:nvSpPr>
          <p:spPr>
            <a:xfrm>
              <a:off x="7007845" y="2185778"/>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91" name="rc491"/>
            <p:cNvSpPr/>
            <p:nvPr/>
          </p:nvSpPr>
          <p:spPr>
            <a:xfrm>
              <a:off x="7298911" y="2185778"/>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92" name="rc492"/>
            <p:cNvSpPr/>
            <p:nvPr/>
          </p:nvSpPr>
          <p:spPr>
            <a:xfrm>
              <a:off x="7589976" y="2185778"/>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93" name="rc493"/>
            <p:cNvSpPr/>
            <p:nvPr/>
          </p:nvSpPr>
          <p:spPr>
            <a:xfrm>
              <a:off x="7881042" y="2185778"/>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94" name="rc494"/>
            <p:cNvSpPr/>
            <p:nvPr/>
          </p:nvSpPr>
          <p:spPr>
            <a:xfrm>
              <a:off x="8172107" y="2185778"/>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95" name="rc495"/>
            <p:cNvSpPr/>
            <p:nvPr/>
          </p:nvSpPr>
          <p:spPr>
            <a:xfrm>
              <a:off x="8463173" y="2185778"/>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96" name="rc496"/>
            <p:cNvSpPr/>
            <p:nvPr/>
          </p:nvSpPr>
          <p:spPr>
            <a:xfrm>
              <a:off x="8754238" y="2185778"/>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97" name="rc497"/>
            <p:cNvSpPr/>
            <p:nvPr/>
          </p:nvSpPr>
          <p:spPr>
            <a:xfrm>
              <a:off x="2059732" y="1989841"/>
              <a:ext cx="291065" cy="19593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98" name="rc498"/>
            <p:cNvSpPr/>
            <p:nvPr/>
          </p:nvSpPr>
          <p:spPr>
            <a:xfrm>
              <a:off x="2350797" y="1989841"/>
              <a:ext cx="291065" cy="19593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99" name="rc499"/>
            <p:cNvSpPr/>
            <p:nvPr/>
          </p:nvSpPr>
          <p:spPr>
            <a:xfrm>
              <a:off x="2641863" y="1989841"/>
              <a:ext cx="29106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00" name="rc500"/>
            <p:cNvSpPr/>
            <p:nvPr/>
          </p:nvSpPr>
          <p:spPr>
            <a:xfrm>
              <a:off x="2932928" y="1989841"/>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01" name="rc501"/>
            <p:cNvSpPr/>
            <p:nvPr/>
          </p:nvSpPr>
          <p:spPr>
            <a:xfrm>
              <a:off x="3223994" y="1989841"/>
              <a:ext cx="29106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02" name="rc502"/>
            <p:cNvSpPr/>
            <p:nvPr/>
          </p:nvSpPr>
          <p:spPr>
            <a:xfrm>
              <a:off x="3515059" y="1989841"/>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03" name="rc503"/>
            <p:cNvSpPr/>
            <p:nvPr/>
          </p:nvSpPr>
          <p:spPr>
            <a:xfrm>
              <a:off x="3806125" y="1989841"/>
              <a:ext cx="29106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04" name="rc504"/>
            <p:cNvSpPr/>
            <p:nvPr/>
          </p:nvSpPr>
          <p:spPr>
            <a:xfrm>
              <a:off x="4097190" y="1989841"/>
              <a:ext cx="29106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05" name="rc505"/>
            <p:cNvSpPr/>
            <p:nvPr/>
          </p:nvSpPr>
          <p:spPr>
            <a:xfrm>
              <a:off x="4388256" y="1989841"/>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06" name="rc506"/>
            <p:cNvSpPr/>
            <p:nvPr/>
          </p:nvSpPr>
          <p:spPr>
            <a:xfrm>
              <a:off x="4679321" y="1989841"/>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07" name="rc507"/>
            <p:cNvSpPr/>
            <p:nvPr/>
          </p:nvSpPr>
          <p:spPr>
            <a:xfrm>
              <a:off x="4970387" y="1989841"/>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08" name="rc508"/>
            <p:cNvSpPr/>
            <p:nvPr/>
          </p:nvSpPr>
          <p:spPr>
            <a:xfrm>
              <a:off x="5261452" y="1989841"/>
              <a:ext cx="29106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09" name="rc509"/>
            <p:cNvSpPr/>
            <p:nvPr/>
          </p:nvSpPr>
          <p:spPr>
            <a:xfrm>
              <a:off x="5552518" y="1989841"/>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10" name="rc510"/>
            <p:cNvSpPr/>
            <p:nvPr/>
          </p:nvSpPr>
          <p:spPr>
            <a:xfrm>
              <a:off x="5843583" y="1989841"/>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11" name="rc511"/>
            <p:cNvSpPr/>
            <p:nvPr/>
          </p:nvSpPr>
          <p:spPr>
            <a:xfrm>
              <a:off x="6134649" y="1989841"/>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12" name="rc512"/>
            <p:cNvSpPr/>
            <p:nvPr/>
          </p:nvSpPr>
          <p:spPr>
            <a:xfrm>
              <a:off x="6425714" y="1989841"/>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13" name="rc513"/>
            <p:cNvSpPr/>
            <p:nvPr/>
          </p:nvSpPr>
          <p:spPr>
            <a:xfrm>
              <a:off x="6716780" y="1989841"/>
              <a:ext cx="29106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14" name="rc514"/>
            <p:cNvSpPr/>
            <p:nvPr/>
          </p:nvSpPr>
          <p:spPr>
            <a:xfrm>
              <a:off x="7007845" y="1989841"/>
              <a:ext cx="29106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15" name="rc515"/>
            <p:cNvSpPr/>
            <p:nvPr/>
          </p:nvSpPr>
          <p:spPr>
            <a:xfrm>
              <a:off x="7298911" y="1989841"/>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16" name="rc516"/>
            <p:cNvSpPr/>
            <p:nvPr/>
          </p:nvSpPr>
          <p:spPr>
            <a:xfrm>
              <a:off x="7589976" y="1989841"/>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17" name="rc517"/>
            <p:cNvSpPr/>
            <p:nvPr/>
          </p:nvSpPr>
          <p:spPr>
            <a:xfrm>
              <a:off x="7881042" y="1989841"/>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18" name="rc518"/>
            <p:cNvSpPr/>
            <p:nvPr/>
          </p:nvSpPr>
          <p:spPr>
            <a:xfrm>
              <a:off x="8172107" y="1989841"/>
              <a:ext cx="29106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19" name="rc519"/>
            <p:cNvSpPr/>
            <p:nvPr/>
          </p:nvSpPr>
          <p:spPr>
            <a:xfrm>
              <a:off x="8463173" y="1989841"/>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20" name="rc520"/>
            <p:cNvSpPr/>
            <p:nvPr/>
          </p:nvSpPr>
          <p:spPr>
            <a:xfrm>
              <a:off x="8754238" y="1989841"/>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21" name="rc521"/>
            <p:cNvSpPr/>
            <p:nvPr/>
          </p:nvSpPr>
          <p:spPr>
            <a:xfrm>
              <a:off x="5843583" y="1597967"/>
              <a:ext cx="29106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22" name="rc522"/>
            <p:cNvSpPr/>
            <p:nvPr/>
          </p:nvSpPr>
          <p:spPr>
            <a:xfrm>
              <a:off x="6134649" y="1597967"/>
              <a:ext cx="29106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23" name="rc523"/>
            <p:cNvSpPr/>
            <p:nvPr/>
          </p:nvSpPr>
          <p:spPr>
            <a:xfrm>
              <a:off x="6425714" y="1597967"/>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24" name="rc524"/>
            <p:cNvSpPr/>
            <p:nvPr/>
          </p:nvSpPr>
          <p:spPr>
            <a:xfrm>
              <a:off x="6716780" y="1597967"/>
              <a:ext cx="29106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25" name="rc525"/>
            <p:cNvSpPr/>
            <p:nvPr/>
          </p:nvSpPr>
          <p:spPr>
            <a:xfrm>
              <a:off x="7007845" y="1597967"/>
              <a:ext cx="29106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26" name="rc526"/>
            <p:cNvSpPr/>
            <p:nvPr/>
          </p:nvSpPr>
          <p:spPr>
            <a:xfrm>
              <a:off x="7298911" y="1597967"/>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27" name="rc527"/>
            <p:cNvSpPr/>
            <p:nvPr/>
          </p:nvSpPr>
          <p:spPr>
            <a:xfrm>
              <a:off x="7589976" y="1597967"/>
              <a:ext cx="29106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28" name="rc528"/>
            <p:cNvSpPr/>
            <p:nvPr/>
          </p:nvSpPr>
          <p:spPr>
            <a:xfrm>
              <a:off x="7881042" y="1597967"/>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29" name="rc529"/>
            <p:cNvSpPr/>
            <p:nvPr/>
          </p:nvSpPr>
          <p:spPr>
            <a:xfrm>
              <a:off x="8172107" y="1597967"/>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30" name="rc530"/>
            <p:cNvSpPr/>
            <p:nvPr/>
          </p:nvSpPr>
          <p:spPr>
            <a:xfrm>
              <a:off x="8463173" y="1597967"/>
              <a:ext cx="29106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31" name="rc531"/>
            <p:cNvSpPr/>
            <p:nvPr/>
          </p:nvSpPr>
          <p:spPr>
            <a:xfrm>
              <a:off x="8754238" y="1597967"/>
              <a:ext cx="29106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32" name="rc532"/>
            <p:cNvSpPr/>
            <p:nvPr/>
          </p:nvSpPr>
          <p:spPr>
            <a:xfrm>
              <a:off x="2059732" y="5516709"/>
              <a:ext cx="291065" cy="195937"/>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533" name="rc533"/>
            <p:cNvSpPr/>
            <p:nvPr/>
          </p:nvSpPr>
          <p:spPr>
            <a:xfrm>
              <a:off x="2350797" y="5516709"/>
              <a:ext cx="291065" cy="19593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34" name="rc534"/>
            <p:cNvSpPr/>
            <p:nvPr/>
          </p:nvSpPr>
          <p:spPr>
            <a:xfrm>
              <a:off x="2641863" y="5516709"/>
              <a:ext cx="291065" cy="195937"/>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35" name="rc535"/>
            <p:cNvSpPr/>
            <p:nvPr/>
          </p:nvSpPr>
          <p:spPr>
            <a:xfrm>
              <a:off x="2932928" y="5516709"/>
              <a:ext cx="291065" cy="195937"/>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536" name="rc536"/>
            <p:cNvSpPr/>
            <p:nvPr/>
          </p:nvSpPr>
          <p:spPr>
            <a:xfrm>
              <a:off x="3223994" y="5516709"/>
              <a:ext cx="291065" cy="195937"/>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537" name="rc537"/>
            <p:cNvSpPr/>
            <p:nvPr/>
          </p:nvSpPr>
          <p:spPr>
            <a:xfrm>
              <a:off x="3515059" y="5516709"/>
              <a:ext cx="291065" cy="19593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38" name="rc538"/>
            <p:cNvSpPr/>
            <p:nvPr/>
          </p:nvSpPr>
          <p:spPr>
            <a:xfrm>
              <a:off x="3806125" y="5516709"/>
              <a:ext cx="291065" cy="19593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39" name="rc539"/>
            <p:cNvSpPr/>
            <p:nvPr/>
          </p:nvSpPr>
          <p:spPr>
            <a:xfrm>
              <a:off x="4097190" y="5516709"/>
              <a:ext cx="291065" cy="195937"/>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40" name="rc540"/>
            <p:cNvSpPr/>
            <p:nvPr/>
          </p:nvSpPr>
          <p:spPr>
            <a:xfrm>
              <a:off x="4388256" y="5516709"/>
              <a:ext cx="291065" cy="19593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41" name="rc541"/>
            <p:cNvSpPr/>
            <p:nvPr/>
          </p:nvSpPr>
          <p:spPr>
            <a:xfrm>
              <a:off x="4679321" y="5516709"/>
              <a:ext cx="291065" cy="195937"/>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42" name="rc542"/>
            <p:cNvSpPr/>
            <p:nvPr/>
          </p:nvSpPr>
          <p:spPr>
            <a:xfrm>
              <a:off x="4970387" y="5516709"/>
              <a:ext cx="291065" cy="19593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43" name="rc543"/>
            <p:cNvSpPr/>
            <p:nvPr/>
          </p:nvSpPr>
          <p:spPr>
            <a:xfrm>
              <a:off x="5261452" y="5516709"/>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44" name="rc544"/>
            <p:cNvSpPr/>
            <p:nvPr/>
          </p:nvSpPr>
          <p:spPr>
            <a:xfrm>
              <a:off x="5552518" y="5516709"/>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45" name="rc545"/>
            <p:cNvSpPr/>
            <p:nvPr/>
          </p:nvSpPr>
          <p:spPr>
            <a:xfrm>
              <a:off x="5843583" y="5516709"/>
              <a:ext cx="291065" cy="19593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46" name="rc546"/>
            <p:cNvSpPr/>
            <p:nvPr/>
          </p:nvSpPr>
          <p:spPr>
            <a:xfrm>
              <a:off x="6134649" y="5516709"/>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47" name="rc547"/>
            <p:cNvSpPr/>
            <p:nvPr/>
          </p:nvSpPr>
          <p:spPr>
            <a:xfrm>
              <a:off x="6425714" y="5516709"/>
              <a:ext cx="291065" cy="19593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48" name="rc548"/>
            <p:cNvSpPr/>
            <p:nvPr/>
          </p:nvSpPr>
          <p:spPr>
            <a:xfrm>
              <a:off x="6716780" y="5516709"/>
              <a:ext cx="291065" cy="19593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49" name="rc549"/>
            <p:cNvSpPr/>
            <p:nvPr/>
          </p:nvSpPr>
          <p:spPr>
            <a:xfrm>
              <a:off x="7007845" y="5516709"/>
              <a:ext cx="291065" cy="195937"/>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50" name="rc550"/>
            <p:cNvSpPr/>
            <p:nvPr/>
          </p:nvSpPr>
          <p:spPr>
            <a:xfrm>
              <a:off x="7298911" y="5516709"/>
              <a:ext cx="291065" cy="19593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51" name="rc551"/>
            <p:cNvSpPr/>
            <p:nvPr/>
          </p:nvSpPr>
          <p:spPr>
            <a:xfrm>
              <a:off x="7589976" y="5516709"/>
              <a:ext cx="291065" cy="19593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52" name="rc552"/>
            <p:cNvSpPr/>
            <p:nvPr/>
          </p:nvSpPr>
          <p:spPr>
            <a:xfrm>
              <a:off x="7881042" y="5516709"/>
              <a:ext cx="291065" cy="19593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53" name="rc553"/>
            <p:cNvSpPr/>
            <p:nvPr/>
          </p:nvSpPr>
          <p:spPr>
            <a:xfrm>
              <a:off x="8172107" y="5516709"/>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54" name="rc554"/>
            <p:cNvSpPr/>
            <p:nvPr/>
          </p:nvSpPr>
          <p:spPr>
            <a:xfrm>
              <a:off x="8463173" y="5516709"/>
              <a:ext cx="29106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55" name="rc555"/>
            <p:cNvSpPr/>
            <p:nvPr/>
          </p:nvSpPr>
          <p:spPr>
            <a:xfrm>
              <a:off x="8754238" y="5516709"/>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56" name="rc556"/>
            <p:cNvSpPr/>
            <p:nvPr/>
          </p:nvSpPr>
          <p:spPr>
            <a:xfrm>
              <a:off x="2059732" y="2773589"/>
              <a:ext cx="29106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57" name="rc557"/>
            <p:cNvSpPr/>
            <p:nvPr/>
          </p:nvSpPr>
          <p:spPr>
            <a:xfrm>
              <a:off x="2350797" y="2773589"/>
              <a:ext cx="291065" cy="19593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58" name="rc558"/>
            <p:cNvSpPr/>
            <p:nvPr/>
          </p:nvSpPr>
          <p:spPr>
            <a:xfrm>
              <a:off x="2641863" y="2773589"/>
              <a:ext cx="291065" cy="19593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59" name="rc559"/>
            <p:cNvSpPr/>
            <p:nvPr/>
          </p:nvSpPr>
          <p:spPr>
            <a:xfrm>
              <a:off x="2932928" y="2773589"/>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60" name="rc560"/>
            <p:cNvSpPr/>
            <p:nvPr/>
          </p:nvSpPr>
          <p:spPr>
            <a:xfrm>
              <a:off x="3223994" y="2773589"/>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61" name="rc561"/>
            <p:cNvSpPr/>
            <p:nvPr/>
          </p:nvSpPr>
          <p:spPr>
            <a:xfrm>
              <a:off x="3515059" y="2773589"/>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62" name="rc562"/>
            <p:cNvSpPr/>
            <p:nvPr/>
          </p:nvSpPr>
          <p:spPr>
            <a:xfrm>
              <a:off x="3806125" y="2773589"/>
              <a:ext cx="29106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63" name="rc563"/>
            <p:cNvSpPr/>
            <p:nvPr/>
          </p:nvSpPr>
          <p:spPr>
            <a:xfrm>
              <a:off x="4097190" y="2773589"/>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64" name="rc564"/>
            <p:cNvSpPr/>
            <p:nvPr/>
          </p:nvSpPr>
          <p:spPr>
            <a:xfrm>
              <a:off x="4388256" y="2773589"/>
              <a:ext cx="29106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65" name="rc565"/>
            <p:cNvSpPr/>
            <p:nvPr/>
          </p:nvSpPr>
          <p:spPr>
            <a:xfrm>
              <a:off x="4679321" y="2773589"/>
              <a:ext cx="29106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66" name="rc566"/>
            <p:cNvSpPr/>
            <p:nvPr/>
          </p:nvSpPr>
          <p:spPr>
            <a:xfrm>
              <a:off x="4970387" y="2773589"/>
              <a:ext cx="29106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67" name="rc567"/>
            <p:cNvSpPr/>
            <p:nvPr/>
          </p:nvSpPr>
          <p:spPr>
            <a:xfrm>
              <a:off x="5261452" y="2773589"/>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68" name="rc568"/>
            <p:cNvSpPr/>
            <p:nvPr/>
          </p:nvSpPr>
          <p:spPr>
            <a:xfrm>
              <a:off x="5552518" y="2773589"/>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69" name="rc569"/>
            <p:cNvSpPr/>
            <p:nvPr/>
          </p:nvSpPr>
          <p:spPr>
            <a:xfrm>
              <a:off x="5843583" y="2773589"/>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70" name="rc570"/>
            <p:cNvSpPr/>
            <p:nvPr/>
          </p:nvSpPr>
          <p:spPr>
            <a:xfrm>
              <a:off x="6134649" y="2773589"/>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71" name="rc571"/>
            <p:cNvSpPr/>
            <p:nvPr/>
          </p:nvSpPr>
          <p:spPr>
            <a:xfrm>
              <a:off x="6425714" y="2773589"/>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72" name="rc572"/>
            <p:cNvSpPr/>
            <p:nvPr/>
          </p:nvSpPr>
          <p:spPr>
            <a:xfrm>
              <a:off x="6716780" y="2773589"/>
              <a:ext cx="29106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73" name="rc573"/>
            <p:cNvSpPr/>
            <p:nvPr/>
          </p:nvSpPr>
          <p:spPr>
            <a:xfrm>
              <a:off x="7007845" y="2773589"/>
              <a:ext cx="29106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74" name="rc574"/>
            <p:cNvSpPr/>
            <p:nvPr/>
          </p:nvSpPr>
          <p:spPr>
            <a:xfrm>
              <a:off x="7298911" y="2773589"/>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75" name="rc575"/>
            <p:cNvSpPr/>
            <p:nvPr/>
          </p:nvSpPr>
          <p:spPr>
            <a:xfrm>
              <a:off x="7589976" y="2773589"/>
              <a:ext cx="29106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76" name="rc576"/>
            <p:cNvSpPr/>
            <p:nvPr/>
          </p:nvSpPr>
          <p:spPr>
            <a:xfrm>
              <a:off x="7881042" y="2773589"/>
              <a:ext cx="29106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77" name="rc577"/>
            <p:cNvSpPr/>
            <p:nvPr/>
          </p:nvSpPr>
          <p:spPr>
            <a:xfrm>
              <a:off x="8172107" y="2773589"/>
              <a:ext cx="29106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78" name="rc578"/>
            <p:cNvSpPr/>
            <p:nvPr/>
          </p:nvSpPr>
          <p:spPr>
            <a:xfrm>
              <a:off x="8463173" y="2773589"/>
              <a:ext cx="29106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79" name="rc579"/>
            <p:cNvSpPr/>
            <p:nvPr/>
          </p:nvSpPr>
          <p:spPr>
            <a:xfrm>
              <a:off x="8754238" y="2773589"/>
              <a:ext cx="29106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80" name="tx580"/>
            <p:cNvSpPr/>
            <p:nvPr/>
          </p:nvSpPr>
          <p:spPr>
            <a:xfrm>
              <a:off x="2144975"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81" name="tx581"/>
            <p:cNvSpPr/>
            <p:nvPr/>
          </p:nvSpPr>
          <p:spPr>
            <a:xfrm>
              <a:off x="2436040"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82" name="tx582"/>
            <p:cNvSpPr/>
            <p:nvPr/>
          </p:nvSpPr>
          <p:spPr>
            <a:xfrm>
              <a:off x="2727106"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83" name="tx583"/>
            <p:cNvSpPr/>
            <p:nvPr/>
          </p:nvSpPr>
          <p:spPr>
            <a:xfrm>
              <a:off x="3018171"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84" name="tx584"/>
            <p:cNvSpPr/>
            <p:nvPr/>
          </p:nvSpPr>
          <p:spPr>
            <a:xfrm>
              <a:off x="3309237" y="42026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85" name="tx585"/>
            <p:cNvSpPr/>
            <p:nvPr/>
          </p:nvSpPr>
          <p:spPr>
            <a:xfrm>
              <a:off x="3600302"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86" name="tx586"/>
            <p:cNvSpPr/>
            <p:nvPr/>
          </p:nvSpPr>
          <p:spPr>
            <a:xfrm>
              <a:off x="3891368"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87" name="tx587"/>
            <p:cNvSpPr/>
            <p:nvPr/>
          </p:nvSpPr>
          <p:spPr>
            <a:xfrm>
              <a:off x="4182433"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88" name="tx588"/>
            <p:cNvSpPr/>
            <p:nvPr/>
          </p:nvSpPr>
          <p:spPr>
            <a:xfrm>
              <a:off x="4473499"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89" name="tx589"/>
            <p:cNvSpPr/>
            <p:nvPr/>
          </p:nvSpPr>
          <p:spPr>
            <a:xfrm>
              <a:off x="4764564" y="42040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90" name="tx590"/>
            <p:cNvSpPr/>
            <p:nvPr/>
          </p:nvSpPr>
          <p:spPr>
            <a:xfrm>
              <a:off x="5055630"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91" name="tx591"/>
            <p:cNvSpPr/>
            <p:nvPr/>
          </p:nvSpPr>
          <p:spPr>
            <a:xfrm>
              <a:off x="5346695"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92" name="tx592"/>
            <p:cNvSpPr/>
            <p:nvPr/>
          </p:nvSpPr>
          <p:spPr>
            <a:xfrm>
              <a:off x="5637761" y="42043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93" name="tx593"/>
            <p:cNvSpPr/>
            <p:nvPr/>
          </p:nvSpPr>
          <p:spPr>
            <a:xfrm>
              <a:off x="5928826"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94" name="tx594"/>
            <p:cNvSpPr/>
            <p:nvPr/>
          </p:nvSpPr>
          <p:spPr>
            <a:xfrm>
              <a:off x="6219892"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95" name="tx595"/>
            <p:cNvSpPr/>
            <p:nvPr/>
          </p:nvSpPr>
          <p:spPr>
            <a:xfrm>
              <a:off x="6510957"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96" name="tx596"/>
            <p:cNvSpPr/>
            <p:nvPr/>
          </p:nvSpPr>
          <p:spPr>
            <a:xfrm>
              <a:off x="6802023"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97" name="tx597"/>
            <p:cNvSpPr/>
            <p:nvPr/>
          </p:nvSpPr>
          <p:spPr>
            <a:xfrm>
              <a:off x="7093088"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98" name="tx598"/>
            <p:cNvSpPr/>
            <p:nvPr/>
          </p:nvSpPr>
          <p:spPr>
            <a:xfrm>
              <a:off x="7384154"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99" name="tx599"/>
            <p:cNvSpPr/>
            <p:nvPr/>
          </p:nvSpPr>
          <p:spPr>
            <a:xfrm>
              <a:off x="2436040" y="18513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00" name="tx600"/>
            <p:cNvSpPr/>
            <p:nvPr/>
          </p:nvSpPr>
          <p:spPr>
            <a:xfrm>
              <a:off x="2727106"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01" name="tx601"/>
            <p:cNvSpPr/>
            <p:nvPr/>
          </p:nvSpPr>
          <p:spPr>
            <a:xfrm>
              <a:off x="3018171"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02" name="tx602"/>
            <p:cNvSpPr/>
            <p:nvPr/>
          </p:nvSpPr>
          <p:spPr>
            <a:xfrm>
              <a:off x="3309237"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03" name="tx603"/>
            <p:cNvSpPr/>
            <p:nvPr/>
          </p:nvSpPr>
          <p:spPr>
            <a:xfrm>
              <a:off x="3600302"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04" name="tx604"/>
            <p:cNvSpPr/>
            <p:nvPr/>
          </p:nvSpPr>
          <p:spPr>
            <a:xfrm>
              <a:off x="3891368"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05" name="tx605"/>
            <p:cNvSpPr/>
            <p:nvPr/>
          </p:nvSpPr>
          <p:spPr>
            <a:xfrm>
              <a:off x="4182433"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6" name="tx606"/>
            <p:cNvSpPr/>
            <p:nvPr/>
          </p:nvSpPr>
          <p:spPr>
            <a:xfrm>
              <a:off x="4473499"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7" name="tx607"/>
            <p:cNvSpPr/>
            <p:nvPr/>
          </p:nvSpPr>
          <p:spPr>
            <a:xfrm>
              <a:off x="4764564"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8" name="tx608"/>
            <p:cNvSpPr/>
            <p:nvPr/>
          </p:nvSpPr>
          <p:spPr>
            <a:xfrm>
              <a:off x="5055630"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09" name="tx609"/>
            <p:cNvSpPr/>
            <p:nvPr/>
          </p:nvSpPr>
          <p:spPr>
            <a:xfrm>
              <a:off x="5346695"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10" name="tx610"/>
            <p:cNvSpPr/>
            <p:nvPr/>
          </p:nvSpPr>
          <p:spPr>
            <a:xfrm>
              <a:off x="5637761"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11" name="tx611"/>
            <p:cNvSpPr/>
            <p:nvPr/>
          </p:nvSpPr>
          <p:spPr>
            <a:xfrm>
              <a:off x="5928826"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12" name="tx612"/>
            <p:cNvSpPr/>
            <p:nvPr/>
          </p:nvSpPr>
          <p:spPr>
            <a:xfrm>
              <a:off x="6219892"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13" name="tx613"/>
            <p:cNvSpPr/>
            <p:nvPr/>
          </p:nvSpPr>
          <p:spPr>
            <a:xfrm>
              <a:off x="6510957"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14" name="tx614"/>
            <p:cNvSpPr/>
            <p:nvPr/>
          </p:nvSpPr>
          <p:spPr>
            <a:xfrm>
              <a:off x="6802023"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15" name="tx615"/>
            <p:cNvSpPr/>
            <p:nvPr/>
          </p:nvSpPr>
          <p:spPr>
            <a:xfrm>
              <a:off x="7093088"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16" name="tx616"/>
            <p:cNvSpPr/>
            <p:nvPr/>
          </p:nvSpPr>
          <p:spPr>
            <a:xfrm>
              <a:off x="7384154"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17" name="tx617"/>
            <p:cNvSpPr/>
            <p:nvPr/>
          </p:nvSpPr>
          <p:spPr>
            <a:xfrm>
              <a:off x="7675219"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18" name="tx618"/>
            <p:cNvSpPr/>
            <p:nvPr/>
          </p:nvSpPr>
          <p:spPr>
            <a:xfrm>
              <a:off x="7966285"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19" name="tx619"/>
            <p:cNvSpPr/>
            <p:nvPr/>
          </p:nvSpPr>
          <p:spPr>
            <a:xfrm>
              <a:off x="8257350"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20" name="tx620"/>
            <p:cNvSpPr/>
            <p:nvPr/>
          </p:nvSpPr>
          <p:spPr>
            <a:xfrm>
              <a:off x="8548416"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21" name="tx621"/>
            <p:cNvSpPr/>
            <p:nvPr/>
          </p:nvSpPr>
          <p:spPr>
            <a:xfrm>
              <a:off x="8839481"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22" name="tx622"/>
            <p:cNvSpPr/>
            <p:nvPr/>
          </p:nvSpPr>
          <p:spPr>
            <a:xfrm>
              <a:off x="3600302"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23" name="tx623"/>
            <p:cNvSpPr/>
            <p:nvPr/>
          </p:nvSpPr>
          <p:spPr>
            <a:xfrm>
              <a:off x="3891368"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24" name="tx624"/>
            <p:cNvSpPr/>
            <p:nvPr/>
          </p:nvSpPr>
          <p:spPr>
            <a:xfrm>
              <a:off x="3018171"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25" name="tx625"/>
            <p:cNvSpPr/>
            <p:nvPr/>
          </p:nvSpPr>
          <p:spPr>
            <a:xfrm>
              <a:off x="3309237"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26" name="tx626"/>
            <p:cNvSpPr/>
            <p:nvPr/>
          </p:nvSpPr>
          <p:spPr>
            <a:xfrm>
              <a:off x="3600302"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27" name="tx627"/>
            <p:cNvSpPr/>
            <p:nvPr/>
          </p:nvSpPr>
          <p:spPr>
            <a:xfrm>
              <a:off x="3891368" y="32229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28" name="tx628"/>
            <p:cNvSpPr/>
            <p:nvPr/>
          </p:nvSpPr>
          <p:spPr>
            <a:xfrm>
              <a:off x="4182433" y="32246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29" name="tx629"/>
            <p:cNvSpPr/>
            <p:nvPr/>
          </p:nvSpPr>
          <p:spPr>
            <a:xfrm>
              <a:off x="4473499"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30" name="tx630"/>
            <p:cNvSpPr/>
            <p:nvPr/>
          </p:nvSpPr>
          <p:spPr>
            <a:xfrm>
              <a:off x="4764564" y="32246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31" name="tx631"/>
            <p:cNvSpPr/>
            <p:nvPr/>
          </p:nvSpPr>
          <p:spPr>
            <a:xfrm>
              <a:off x="5055630"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32" name="tx632"/>
            <p:cNvSpPr/>
            <p:nvPr/>
          </p:nvSpPr>
          <p:spPr>
            <a:xfrm>
              <a:off x="5346695"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33" name="tx633"/>
            <p:cNvSpPr/>
            <p:nvPr/>
          </p:nvSpPr>
          <p:spPr>
            <a:xfrm>
              <a:off x="5637761" y="32246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34" name="tx634"/>
            <p:cNvSpPr/>
            <p:nvPr/>
          </p:nvSpPr>
          <p:spPr>
            <a:xfrm>
              <a:off x="2144975"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35" name="tx635"/>
            <p:cNvSpPr/>
            <p:nvPr/>
          </p:nvSpPr>
          <p:spPr>
            <a:xfrm>
              <a:off x="2436040" y="30283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36" name="tx636"/>
            <p:cNvSpPr/>
            <p:nvPr/>
          </p:nvSpPr>
          <p:spPr>
            <a:xfrm>
              <a:off x="2727106" y="30283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37" name="tx637"/>
            <p:cNvSpPr/>
            <p:nvPr/>
          </p:nvSpPr>
          <p:spPr>
            <a:xfrm>
              <a:off x="3018171"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38" name="tx638"/>
            <p:cNvSpPr/>
            <p:nvPr/>
          </p:nvSpPr>
          <p:spPr>
            <a:xfrm>
              <a:off x="3309237"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39" name="tx639"/>
            <p:cNvSpPr/>
            <p:nvPr/>
          </p:nvSpPr>
          <p:spPr>
            <a:xfrm>
              <a:off x="3600302"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40" name="tx640"/>
            <p:cNvSpPr/>
            <p:nvPr/>
          </p:nvSpPr>
          <p:spPr>
            <a:xfrm>
              <a:off x="3891368" y="3027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41" name="tx641"/>
            <p:cNvSpPr/>
            <p:nvPr/>
          </p:nvSpPr>
          <p:spPr>
            <a:xfrm>
              <a:off x="2727106"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42" name="tx642"/>
            <p:cNvSpPr/>
            <p:nvPr/>
          </p:nvSpPr>
          <p:spPr>
            <a:xfrm>
              <a:off x="3018171"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43" name="tx643"/>
            <p:cNvSpPr/>
            <p:nvPr/>
          </p:nvSpPr>
          <p:spPr>
            <a:xfrm>
              <a:off x="3309237"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44" name="tx644"/>
            <p:cNvSpPr/>
            <p:nvPr/>
          </p:nvSpPr>
          <p:spPr>
            <a:xfrm>
              <a:off x="3600302"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45" name="tx645"/>
            <p:cNvSpPr/>
            <p:nvPr/>
          </p:nvSpPr>
          <p:spPr>
            <a:xfrm>
              <a:off x="3891368"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46" name="tx646"/>
            <p:cNvSpPr/>
            <p:nvPr/>
          </p:nvSpPr>
          <p:spPr>
            <a:xfrm>
              <a:off x="4182433"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47" name="tx647"/>
            <p:cNvSpPr/>
            <p:nvPr/>
          </p:nvSpPr>
          <p:spPr>
            <a:xfrm>
              <a:off x="4473499"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48" name="tx648"/>
            <p:cNvSpPr/>
            <p:nvPr/>
          </p:nvSpPr>
          <p:spPr>
            <a:xfrm>
              <a:off x="4764564"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49" name="tx649"/>
            <p:cNvSpPr/>
            <p:nvPr/>
          </p:nvSpPr>
          <p:spPr>
            <a:xfrm>
              <a:off x="5055630"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0" name="tx650"/>
            <p:cNvSpPr/>
            <p:nvPr/>
          </p:nvSpPr>
          <p:spPr>
            <a:xfrm>
              <a:off x="5346695"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51" name="tx651"/>
            <p:cNvSpPr/>
            <p:nvPr/>
          </p:nvSpPr>
          <p:spPr>
            <a:xfrm>
              <a:off x="5637761"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52" name="tx652"/>
            <p:cNvSpPr/>
            <p:nvPr/>
          </p:nvSpPr>
          <p:spPr>
            <a:xfrm>
              <a:off x="5928826"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53" name="tx653"/>
            <p:cNvSpPr/>
            <p:nvPr/>
          </p:nvSpPr>
          <p:spPr>
            <a:xfrm>
              <a:off x="6219892" y="10676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54" name="tx654"/>
            <p:cNvSpPr/>
            <p:nvPr/>
          </p:nvSpPr>
          <p:spPr>
            <a:xfrm>
              <a:off x="6510957"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55" name="tx655"/>
            <p:cNvSpPr/>
            <p:nvPr/>
          </p:nvSpPr>
          <p:spPr>
            <a:xfrm>
              <a:off x="6802023" y="10676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56" name="tx656"/>
            <p:cNvSpPr/>
            <p:nvPr/>
          </p:nvSpPr>
          <p:spPr>
            <a:xfrm>
              <a:off x="7093088"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57" name="tx657"/>
            <p:cNvSpPr/>
            <p:nvPr/>
          </p:nvSpPr>
          <p:spPr>
            <a:xfrm>
              <a:off x="7384154"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8" name="tx658"/>
            <p:cNvSpPr/>
            <p:nvPr/>
          </p:nvSpPr>
          <p:spPr>
            <a:xfrm>
              <a:off x="7675219"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59" name="tx659"/>
            <p:cNvSpPr/>
            <p:nvPr/>
          </p:nvSpPr>
          <p:spPr>
            <a:xfrm>
              <a:off x="7966285"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0" name="tx660"/>
            <p:cNvSpPr/>
            <p:nvPr/>
          </p:nvSpPr>
          <p:spPr>
            <a:xfrm>
              <a:off x="4182433"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61" name="tx661"/>
            <p:cNvSpPr/>
            <p:nvPr/>
          </p:nvSpPr>
          <p:spPr>
            <a:xfrm>
              <a:off x="4473499" y="3027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62" name="tx662"/>
            <p:cNvSpPr/>
            <p:nvPr/>
          </p:nvSpPr>
          <p:spPr>
            <a:xfrm>
              <a:off x="4764564"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63" name="tx663"/>
            <p:cNvSpPr/>
            <p:nvPr/>
          </p:nvSpPr>
          <p:spPr>
            <a:xfrm>
              <a:off x="5055630"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64" name="tx664"/>
            <p:cNvSpPr/>
            <p:nvPr/>
          </p:nvSpPr>
          <p:spPr>
            <a:xfrm>
              <a:off x="5637761" y="30286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65" name="tx665"/>
            <p:cNvSpPr/>
            <p:nvPr/>
          </p:nvSpPr>
          <p:spPr>
            <a:xfrm>
              <a:off x="5928826"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66" name="tx666"/>
            <p:cNvSpPr/>
            <p:nvPr/>
          </p:nvSpPr>
          <p:spPr>
            <a:xfrm>
              <a:off x="6510957"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67" name="tx667"/>
            <p:cNvSpPr/>
            <p:nvPr/>
          </p:nvSpPr>
          <p:spPr>
            <a:xfrm>
              <a:off x="6802023" y="3027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68" name="tx668"/>
            <p:cNvSpPr/>
            <p:nvPr/>
          </p:nvSpPr>
          <p:spPr>
            <a:xfrm>
              <a:off x="7093088"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69" name="tx669"/>
            <p:cNvSpPr/>
            <p:nvPr/>
          </p:nvSpPr>
          <p:spPr>
            <a:xfrm>
              <a:off x="7384154" y="30286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70" name="tx670"/>
            <p:cNvSpPr/>
            <p:nvPr/>
          </p:nvSpPr>
          <p:spPr>
            <a:xfrm>
              <a:off x="7675219" y="30283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71" name="tx671"/>
            <p:cNvSpPr/>
            <p:nvPr/>
          </p:nvSpPr>
          <p:spPr>
            <a:xfrm>
              <a:off x="7966285" y="3027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72" name="tx672"/>
            <p:cNvSpPr/>
            <p:nvPr/>
          </p:nvSpPr>
          <p:spPr>
            <a:xfrm>
              <a:off x="8257350"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73" name="tx673"/>
            <p:cNvSpPr/>
            <p:nvPr/>
          </p:nvSpPr>
          <p:spPr>
            <a:xfrm>
              <a:off x="8548416"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74" name="tx674"/>
            <p:cNvSpPr/>
            <p:nvPr/>
          </p:nvSpPr>
          <p:spPr>
            <a:xfrm>
              <a:off x="8839481"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75" name="tx675"/>
            <p:cNvSpPr/>
            <p:nvPr/>
          </p:nvSpPr>
          <p:spPr>
            <a:xfrm>
              <a:off x="5928826" y="32243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76" name="tx676"/>
            <p:cNvSpPr/>
            <p:nvPr/>
          </p:nvSpPr>
          <p:spPr>
            <a:xfrm>
              <a:off x="6219892" y="32243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77" name="tx677"/>
            <p:cNvSpPr/>
            <p:nvPr/>
          </p:nvSpPr>
          <p:spPr>
            <a:xfrm>
              <a:off x="6510957" y="32243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78" name="tx678"/>
            <p:cNvSpPr/>
            <p:nvPr/>
          </p:nvSpPr>
          <p:spPr>
            <a:xfrm>
              <a:off x="6802023" y="32243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79" name="tx679"/>
            <p:cNvSpPr/>
            <p:nvPr/>
          </p:nvSpPr>
          <p:spPr>
            <a:xfrm>
              <a:off x="7093088"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80" name="tx680"/>
            <p:cNvSpPr/>
            <p:nvPr/>
          </p:nvSpPr>
          <p:spPr>
            <a:xfrm>
              <a:off x="7384154"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81" name="tx681"/>
            <p:cNvSpPr/>
            <p:nvPr/>
          </p:nvSpPr>
          <p:spPr>
            <a:xfrm>
              <a:off x="7675219"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82" name="tx682"/>
            <p:cNvSpPr/>
            <p:nvPr/>
          </p:nvSpPr>
          <p:spPr>
            <a:xfrm>
              <a:off x="7966285" y="32229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83" name="tx683"/>
            <p:cNvSpPr/>
            <p:nvPr/>
          </p:nvSpPr>
          <p:spPr>
            <a:xfrm>
              <a:off x="8257350"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84" name="tx684"/>
            <p:cNvSpPr/>
            <p:nvPr/>
          </p:nvSpPr>
          <p:spPr>
            <a:xfrm>
              <a:off x="8548416"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85" name="tx685"/>
            <p:cNvSpPr/>
            <p:nvPr/>
          </p:nvSpPr>
          <p:spPr>
            <a:xfrm>
              <a:off x="8839481" y="32243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86" name="tx686"/>
            <p:cNvSpPr/>
            <p:nvPr/>
          </p:nvSpPr>
          <p:spPr>
            <a:xfrm>
              <a:off x="3600302"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87" name="tx687"/>
            <p:cNvSpPr/>
            <p:nvPr/>
          </p:nvSpPr>
          <p:spPr>
            <a:xfrm>
              <a:off x="3891368" y="45944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88" name="tx688"/>
            <p:cNvSpPr/>
            <p:nvPr/>
          </p:nvSpPr>
          <p:spPr>
            <a:xfrm>
              <a:off x="4182433"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89" name="tx689"/>
            <p:cNvSpPr/>
            <p:nvPr/>
          </p:nvSpPr>
          <p:spPr>
            <a:xfrm>
              <a:off x="4473499"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90" name="tx690"/>
            <p:cNvSpPr/>
            <p:nvPr/>
          </p:nvSpPr>
          <p:spPr>
            <a:xfrm>
              <a:off x="4764564"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91" name="tx691"/>
            <p:cNvSpPr/>
            <p:nvPr/>
          </p:nvSpPr>
          <p:spPr>
            <a:xfrm>
              <a:off x="5055630"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92" name="tx692"/>
            <p:cNvSpPr/>
            <p:nvPr/>
          </p:nvSpPr>
          <p:spPr>
            <a:xfrm>
              <a:off x="5346695"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93" name="tx693"/>
            <p:cNvSpPr/>
            <p:nvPr/>
          </p:nvSpPr>
          <p:spPr>
            <a:xfrm>
              <a:off x="5637761"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94" name="tx694"/>
            <p:cNvSpPr/>
            <p:nvPr/>
          </p:nvSpPr>
          <p:spPr>
            <a:xfrm>
              <a:off x="5928826"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95" name="tx695"/>
            <p:cNvSpPr/>
            <p:nvPr/>
          </p:nvSpPr>
          <p:spPr>
            <a:xfrm>
              <a:off x="6219892"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96" name="tx696"/>
            <p:cNvSpPr/>
            <p:nvPr/>
          </p:nvSpPr>
          <p:spPr>
            <a:xfrm>
              <a:off x="6510957"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97" name="tx697"/>
            <p:cNvSpPr/>
            <p:nvPr/>
          </p:nvSpPr>
          <p:spPr>
            <a:xfrm>
              <a:off x="6802023" y="45944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98" name="tx698"/>
            <p:cNvSpPr/>
            <p:nvPr/>
          </p:nvSpPr>
          <p:spPr>
            <a:xfrm>
              <a:off x="7093088"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99" name="tx699"/>
            <p:cNvSpPr/>
            <p:nvPr/>
          </p:nvSpPr>
          <p:spPr>
            <a:xfrm>
              <a:off x="7384154"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700" name="tx700"/>
            <p:cNvSpPr/>
            <p:nvPr/>
          </p:nvSpPr>
          <p:spPr>
            <a:xfrm>
              <a:off x="7675219"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01" name="tx701"/>
            <p:cNvSpPr/>
            <p:nvPr/>
          </p:nvSpPr>
          <p:spPr>
            <a:xfrm>
              <a:off x="7966285"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702" name="tx702"/>
            <p:cNvSpPr/>
            <p:nvPr/>
          </p:nvSpPr>
          <p:spPr>
            <a:xfrm>
              <a:off x="3309237"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03" name="tx703"/>
            <p:cNvSpPr/>
            <p:nvPr/>
          </p:nvSpPr>
          <p:spPr>
            <a:xfrm>
              <a:off x="3891368"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704" name="tx704"/>
            <p:cNvSpPr/>
            <p:nvPr/>
          </p:nvSpPr>
          <p:spPr>
            <a:xfrm>
              <a:off x="4473499"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05" name="tx705"/>
            <p:cNvSpPr/>
            <p:nvPr/>
          </p:nvSpPr>
          <p:spPr>
            <a:xfrm>
              <a:off x="4764564" y="400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706" name="tx706"/>
            <p:cNvSpPr/>
            <p:nvPr/>
          </p:nvSpPr>
          <p:spPr>
            <a:xfrm>
              <a:off x="5055630" y="40080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07" name="tx707"/>
            <p:cNvSpPr/>
            <p:nvPr/>
          </p:nvSpPr>
          <p:spPr>
            <a:xfrm>
              <a:off x="5346695" y="400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08" name="tx708"/>
            <p:cNvSpPr/>
            <p:nvPr/>
          </p:nvSpPr>
          <p:spPr>
            <a:xfrm>
              <a:off x="5637761"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09" name="tx709"/>
            <p:cNvSpPr/>
            <p:nvPr/>
          </p:nvSpPr>
          <p:spPr>
            <a:xfrm>
              <a:off x="5928826"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10" name="tx710"/>
            <p:cNvSpPr/>
            <p:nvPr/>
          </p:nvSpPr>
          <p:spPr>
            <a:xfrm>
              <a:off x="6219892"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11" name="tx711"/>
            <p:cNvSpPr/>
            <p:nvPr/>
          </p:nvSpPr>
          <p:spPr>
            <a:xfrm>
              <a:off x="6510957"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12" name="tx712"/>
            <p:cNvSpPr/>
            <p:nvPr/>
          </p:nvSpPr>
          <p:spPr>
            <a:xfrm>
              <a:off x="6802023"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13" name="tx713"/>
            <p:cNvSpPr/>
            <p:nvPr/>
          </p:nvSpPr>
          <p:spPr>
            <a:xfrm>
              <a:off x="7093088"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14" name="tx714"/>
            <p:cNvSpPr/>
            <p:nvPr/>
          </p:nvSpPr>
          <p:spPr>
            <a:xfrm>
              <a:off x="7384154" y="40080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15" name="tx715"/>
            <p:cNvSpPr/>
            <p:nvPr/>
          </p:nvSpPr>
          <p:spPr>
            <a:xfrm>
              <a:off x="7675219" y="400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16" name="tx716"/>
            <p:cNvSpPr/>
            <p:nvPr/>
          </p:nvSpPr>
          <p:spPr>
            <a:xfrm>
              <a:off x="7966285"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17" name="tx717"/>
            <p:cNvSpPr/>
            <p:nvPr/>
          </p:nvSpPr>
          <p:spPr>
            <a:xfrm>
              <a:off x="8257350"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18" name="tx718"/>
            <p:cNvSpPr/>
            <p:nvPr/>
          </p:nvSpPr>
          <p:spPr>
            <a:xfrm>
              <a:off x="8548416"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19" name="tx719"/>
            <p:cNvSpPr/>
            <p:nvPr/>
          </p:nvSpPr>
          <p:spPr>
            <a:xfrm>
              <a:off x="8839481"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20" name="tx720"/>
            <p:cNvSpPr/>
            <p:nvPr/>
          </p:nvSpPr>
          <p:spPr>
            <a:xfrm>
              <a:off x="2144975"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21" name="tx721"/>
            <p:cNvSpPr/>
            <p:nvPr/>
          </p:nvSpPr>
          <p:spPr>
            <a:xfrm>
              <a:off x="2436040"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22" name="tx722"/>
            <p:cNvSpPr/>
            <p:nvPr/>
          </p:nvSpPr>
          <p:spPr>
            <a:xfrm>
              <a:off x="8257350"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23" name="tx723"/>
            <p:cNvSpPr/>
            <p:nvPr/>
          </p:nvSpPr>
          <p:spPr>
            <a:xfrm>
              <a:off x="8548416"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24" name="tx724"/>
            <p:cNvSpPr/>
            <p:nvPr/>
          </p:nvSpPr>
          <p:spPr>
            <a:xfrm>
              <a:off x="8839481" y="1067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25" name="tx725"/>
            <p:cNvSpPr/>
            <p:nvPr/>
          </p:nvSpPr>
          <p:spPr>
            <a:xfrm>
              <a:off x="2144975" y="24405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26" name="tx726"/>
            <p:cNvSpPr/>
            <p:nvPr/>
          </p:nvSpPr>
          <p:spPr>
            <a:xfrm>
              <a:off x="2436040" y="24405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27" name="tx727"/>
            <p:cNvSpPr/>
            <p:nvPr/>
          </p:nvSpPr>
          <p:spPr>
            <a:xfrm>
              <a:off x="2727106" y="2439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28" name="tx728"/>
            <p:cNvSpPr/>
            <p:nvPr/>
          </p:nvSpPr>
          <p:spPr>
            <a:xfrm>
              <a:off x="3018171" y="24408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29" name="tx729"/>
            <p:cNvSpPr/>
            <p:nvPr/>
          </p:nvSpPr>
          <p:spPr>
            <a:xfrm>
              <a:off x="3309237" y="24405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30" name="tx730"/>
            <p:cNvSpPr/>
            <p:nvPr/>
          </p:nvSpPr>
          <p:spPr>
            <a:xfrm>
              <a:off x="3600302"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31" name="tx731"/>
            <p:cNvSpPr/>
            <p:nvPr/>
          </p:nvSpPr>
          <p:spPr>
            <a:xfrm>
              <a:off x="3891368" y="24408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32" name="tx732"/>
            <p:cNvSpPr/>
            <p:nvPr/>
          </p:nvSpPr>
          <p:spPr>
            <a:xfrm>
              <a:off x="4182433" y="2439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33" name="tx733"/>
            <p:cNvSpPr/>
            <p:nvPr/>
          </p:nvSpPr>
          <p:spPr>
            <a:xfrm>
              <a:off x="4473499" y="24405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34" name="tx734"/>
            <p:cNvSpPr/>
            <p:nvPr/>
          </p:nvSpPr>
          <p:spPr>
            <a:xfrm>
              <a:off x="4764564"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35" name="tx735"/>
            <p:cNvSpPr/>
            <p:nvPr/>
          </p:nvSpPr>
          <p:spPr>
            <a:xfrm>
              <a:off x="5055630"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36" name="tx736"/>
            <p:cNvSpPr/>
            <p:nvPr/>
          </p:nvSpPr>
          <p:spPr>
            <a:xfrm>
              <a:off x="5346695" y="2439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37" name="tx737"/>
            <p:cNvSpPr/>
            <p:nvPr/>
          </p:nvSpPr>
          <p:spPr>
            <a:xfrm>
              <a:off x="5637761"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38" name="tx738"/>
            <p:cNvSpPr/>
            <p:nvPr/>
          </p:nvSpPr>
          <p:spPr>
            <a:xfrm>
              <a:off x="5928826"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39" name="tx739"/>
            <p:cNvSpPr/>
            <p:nvPr/>
          </p:nvSpPr>
          <p:spPr>
            <a:xfrm>
              <a:off x="6219892"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40" name="tx740"/>
            <p:cNvSpPr/>
            <p:nvPr/>
          </p:nvSpPr>
          <p:spPr>
            <a:xfrm>
              <a:off x="6510957"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41" name="tx741"/>
            <p:cNvSpPr/>
            <p:nvPr/>
          </p:nvSpPr>
          <p:spPr>
            <a:xfrm>
              <a:off x="4182433"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742" name="tx742"/>
            <p:cNvSpPr/>
            <p:nvPr/>
          </p:nvSpPr>
          <p:spPr>
            <a:xfrm>
              <a:off x="4473499"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43" name="tx743"/>
            <p:cNvSpPr/>
            <p:nvPr/>
          </p:nvSpPr>
          <p:spPr>
            <a:xfrm>
              <a:off x="4764564"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744" name="tx744"/>
            <p:cNvSpPr/>
            <p:nvPr/>
          </p:nvSpPr>
          <p:spPr>
            <a:xfrm>
              <a:off x="5055630"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745" name="tx745"/>
            <p:cNvSpPr/>
            <p:nvPr/>
          </p:nvSpPr>
          <p:spPr>
            <a:xfrm>
              <a:off x="5346695" y="439993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46" name="tx746"/>
            <p:cNvSpPr/>
            <p:nvPr/>
          </p:nvSpPr>
          <p:spPr>
            <a:xfrm>
              <a:off x="5637761" y="439993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47" name="tx747"/>
            <p:cNvSpPr/>
            <p:nvPr/>
          </p:nvSpPr>
          <p:spPr>
            <a:xfrm>
              <a:off x="5928826"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48" name="tx748"/>
            <p:cNvSpPr/>
            <p:nvPr/>
          </p:nvSpPr>
          <p:spPr>
            <a:xfrm>
              <a:off x="6219892"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749" name="tx749"/>
            <p:cNvSpPr/>
            <p:nvPr/>
          </p:nvSpPr>
          <p:spPr>
            <a:xfrm>
              <a:off x="6510957"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50" name="tx750"/>
            <p:cNvSpPr/>
            <p:nvPr/>
          </p:nvSpPr>
          <p:spPr>
            <a:xfrm>
              <a:off x="6802023"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751" name="tx751"/>
            <p:cNvSpPr/>
            <p:nvPr/>
          </p:nvSpPr>
          <p:spPr>
            <a:xfrm>
              <a:off x="7093088"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752" name="tx752"/>
            <p:cNvSpPr/>
            <p:nvPr/>
          </p:nvSpPr>
          <p:spPr>
            <a:xfrm>
              <a:off x="7675219"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753" name="tx753"/>
            <p:cNvSpPr/>
            <p:nvPr/>
          </p:nvSpPr>
          <p:spPr>
            <a:xfrm>
              <a:off x="8257350"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754" name="tx754"/>
            <p:cNvSpPr/>
            <p:nvPr/>
          </p:nvSpPr>
          <p:spPr>
            <a:xfrm>
              <a:off x="8839481"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755" name="tx755"/>
            <p:cNvSpPr/>
            <p:nvPr/>
          </p:nvSpPr>
          <p:spPr>
            <a:xfrm>
              <a:off x="2144975"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56" name="tx756"/>
            <p:cNvSpPr/>
            <p:nvPr/>
          </p:nvSpPr>
          <p:spPr>
            <a:xfrm>
              <a:off x="2436040"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57" name="tx757"/>
            <p:cNvSpPr/>
            <p:nvPr/>
          </p:nvSpPr>
          <p:spPr>
            <a:xfrm>
              <a:off x="2727106"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58" name="tx758"/>
            <p:cNvSpPr/>
            <p:nvPr/>
          </p:nvSpPr>
          <p:spPr>
            <a:xfrm>
              <a:off x="3018171"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59" name="tx759"/>
            <p:cNvSpPr/>
            <p:nvPr/>
          </p:nvSpPr>
          <p:spPr>
            <a:xfrm>
              <a:off x="3309237" y="1459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60" name="tx760"/>
            <p:cNvSpPr/>
            <p:nvPr/>
          </p:nvSpPr>
          <p:spPr>
            <a:xfrm>
              <a:off x="3600302" y="1459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61" name="tx761"/>
            <p:cNvSpPr/>
            <p:nvPr/>
          </p:nvSpPr>
          <p:spPr>
            <a:xfrm>
              <a:off x="3891368"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62" name="tx762"/>
            <p:cNvSpPr/>
            <p:nvPr/>
          </p:nvSpPr>
          <p:spPr>
            <a:xfrm>
              <a:off x="4182433"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3" name="tx763"/>
            <p:cNvSpPr/>
            <p:nvPr/>
          </p:nvSpPr>
          <p:spPr>
            <a:xfrm>
              <a:off x="4473499"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64" name="tx764"/>
            <p:cNvSpPr/>
            <p:nvPr/>
          </p:nvSpPr>
          <p:spPr>
            <a:xfrm>
              <a:off x="4764564" y="1459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65" name="tx765"/>
            <p:cNvSpPr/>
            <p:nvPr/>
          </p:nvSpPr>
          <p:spPr>
            <a:xfrm>
              <a:off x="5055630" y="1459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66" name="tx766"/>
            <p:cNvSpPr/>
            <p:nvPr/>
          </p:nvSpPr>
          <p:spPr>
            <a:xfrm>
              <a:off x="5346695"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67" name="tx767"/>
            <p:cNvSpPr/>
            <p:nvPr/>
          </p:nvSpPr>
          <p:spPr>
            <a:xfrm>
              <a:off x="5637761"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68" name="tx768"/>
            <p:cNvSpPr/>
            <p:nvPr/>
          </p:nvSpPr>
          <p:spPr>
            <a:xfrm>
              <a:off x="5928826"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69" name="tx769"/>
            <p:cNvSpPr/>
            <p:nvPr/>
          </p:nvSpPr>
          <p:spPr>
            <a:xfrm>
              <a:off x="6219892"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70" name="tx770"/>
            <p:cNvSpPr/>
            <p:nvPr/>
          </p:nvSpPr>
          <p:spPr>
            <a:xfrm>
              <a:off x="6510957"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71" name="tx771"/>
            <p:cNvSpPr/>
            <p:nvPr/>
          </p:nvSpPr>
          <p:spPr>
            <a:xfrm>
              <a:off x="6802023"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72" name="tx772"/>
            <p:cNvSpPr/>
            <p:nvPr/>
          </p:nvSpPr>
          <p:spPr>
            <a:xfrm>
              <a:off x="7093088"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73" name="tx773"/>
            <p:cNvSpPr/>
            <p:nvPr/>
          </p:nvSpPr>
          <p:spPr>
            <a:xfrm>
              <a:off x="7384154"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74" name="tx774"/>
            <p:cNvSpPr/>
            <p:nvPr/>
          </p:nvSpPr>
          <p:spPr>
            <a:xfrm>
              <a:off x="7675219"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75" name="tx775"/>
            <p:cNvSpPr/>
            <p:nvPr/>
          </p:nvSpPr>
          <p:spPr>
            <a:xfrm>
              <a:off x="7966285"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76" name="tx776"/>
            <p:cNvSpPr/>
            <p:nvPr/>
          </p:nvSpPr>
          <p:spPr>
            <a:xfrm>
              <a:off x="8257350"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77" name="tx777"/>
            <p:cNvSpPr/>
            <p:nvPr/>
          </p:nvSpPr>
          <p:spPr>
            <a:xfrm>
              <a:off x="8548416"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78" name="tx778"/>
            <p:cNvSpPr/>
            <p:nvPr/>
          </p:nvSpPr>
          <p:spPr>
            <a:xfrm>
              <a:off x="8839481" y="1459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79" name="tx779"/>
            <p:cNvSpPr/>
            <p:nvPr/>
          </p:nvSpPr>
          <p:spPr>
            <a:xfrm>
              <a:off x="5346695"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780" name="tx780"/>
            <p:cNvSpPr/>
            <p:nvPr/>
          </p:nvSpPr>
          <p:spPr>
            <a:xfrm>
              <a:off x="2144975"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81" name="tx781"/>
            <p:cNvSpPr/>
            <p:nvPr/>
          </p:nvSpPr>
          <p:spPr>
            <a:xfrm>
              <a:off x="2436040"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82" name="tx782"/>
            <p:cNvSpPr/>
            <p:nvPr/>
          </p:nvSpPr>
          <p:spPr>
            <a:xfrm>
              <a:off x="2727106"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83" name="tx783"/>
            <p:cNvSpPr/>
            <p:nvPr/>
          </p:nvSpPr>
          <p:spPr>
            <a:xfrm>
              <a:off x="3018171"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84" name="tx784"/>
            <p:cNvSpPr/>
            <p:nvPr/>
          </p:nvSpPr>
          <p:spPr>
            <a:xfrm>
              <a:off x="3309237"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85" name="tx785"/>
            <p:cNvSpPr/>
            <p:nvPr/>
          </p:nvSpPr>
          <p:spPr>
            <a:xfrm>
              <a:off x="3600302"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86" name="tx786"/>
            <p:cNvSpPr/>
            <p:nvPr/>
          </p:nvSpPr>
          <p:spPr>
            <a:xfrm>
              <a:off x="3891368"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87" name="tx787"/>
            <p:cNvSpPr/>
            <p:nvPr/>
          </p:nvSpPr>
          <p:spPr>
            <a:xfrm>
              <a:off x="4182433"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88" name="tx788"/>
            <p:cNvSpPr/>
            <p:nvPr/>
          </p:nvSpPr>
          <p:spPr>
            <a:xfrm>
              <a:off x="4473499"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89" name="tx789"/>
            <p:cNvSpPr/>
            <p:nvPr/>
          </p:nvSpPr>
          <p:spPr>
            <a:xfrm>
              <a:off x="4764564"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0" name="tx790"/>
            <p:cNvSpPr/>
            <p:nvPr/>
          </p:nvSpPr>
          <p:spPr>
            <a:xfrm>
              <a:off x="5055630"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91" name="tx791"/>
            <p:cNvSpPr/>
            <p:nvPr/>
          </p:nvSpPr>
          <p:spPr>
            <a:xfrm>
              <a:off x="5346695"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92" name="tx792"/>
            <p:cNvSpPr/>
            <p:nvPr/>
          </p:nvSpPr>
          <p:spPr>
            <a:xfrm>
              <a:off x="5637761"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93" name="tx793"/>
            <p:cNvSpPr/>
            <p:nvPr/>
          </p:nvSpPr>
          <p:spPr>
            <a:xfrm>
              <a:off x="5928826"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4" name="tx794"/>
            <p:cNvSpPr/>
            <p:nvPr/>
          </p:nvSpPr>
          <p:spPr>
            <a:xfrm>
              <a:off x="6219892"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5" name="tx795"/>
            <p:cNvSpPr/>
            <p:nvPr/>
          </p:nvSpPr>
          <p:spPr>
            <a:xfrm>
              <a:off x="6510957"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96" name="tx796"/>
            <p:cNvSpPr/>
            <p:nvPr/>
          </p:nvSpPr>
          <p:spPr>
            <a:xfrm>
              <a:off x="6802023"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97" name="tx797"/>
            <p:cNvSpPr/>
            <p:nvPr/>
          </p:nvSpPr>
          <p:spPr>
            <a:xfrm>
              <a:off x="7093088"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98" name="tx798"/>
            <p:cNvSpPr/>
            <p:nvPr/>
          </p:nvSpPr>
          <p:spPr>
            <a:xfrm>
              <a:off x="7384154"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99" name="tx799"/>
            <p:cNvSpPr/>
            <p:nvPr/>
          </p:nvSpPr>
          <p:spPr>
            <a:xfrm>
              <a:off x="7675219"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00" name="tx800"/>
            <p:cNvSpPr/>
            <p:nvPr/>
          </p:nvSpPr>
          <p:spPr>
            <a:xfrm>
              <a:off x="7966285"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01" name="tx801"/>
            <p:cNvSpPr/>
            <p:nvPr/>
          </p:nvSpPr>
          <p:spPr>
            <a:xfrm>
              <a:off x="8257350"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02" name="tx802"/>
            <p:cNvSpPr/>
            <p:nvPr/>
          </p:nvSpPr>
          <p:spPr>
            <a:xfrm>
              <a:off x="8548416" y="12652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03" name="tx803"/>
            <p:cNvSpPr/>
            <p:nvPr/>
          </p:nvSpPr>
          <p:spPr>
            <a:xfrm>
              <a:off x="8839481" y="1263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04" name="tx804"/>
            <p:cNvSpPr/>
            <p:nvPr/>
          </p:nvSpPr>
          <p:spPr>
            <a:xfrm>
              <a:off x="6802023"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05" name="tx805"/>
            <p:cNvSpPr/>
            <p:nvPr/>
          </p:nvSpPr>
          <p:spPr>
            <a:xfrm>
              <a:off x="7093088"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06" name="tx806"/>
            <p:cNvSpPr/>
            <p:nvPr/>
          </p:nvSpPr>
          <p:spPr>
            <a:xfrm>
              <a:off x="7384154"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07" name="tx807"/>
            <p:cNvSpPr/>
            <p:nvPr/>
          </p:nvSpPr>
          <p:spPr>
            <a:xfrm>
              <a:off x="7675219" y="2439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08" name="tx808"/>
            <p:cNvSpPr/>
            <p:nvPr/>
          </p:nvSpPr>
          <p:spPr>
            <a:xfrm>
              <a:off x="7966285" y="24405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09" name="tx809"/>
            <p:cNvSpPr/>
            <p:nvPr/>
          </p:nvSpPr>
          <p:spPr>
            <a:xfrm>
              <a:off x="8257350" y="2439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10" name="tx810"/>
            <p:cNvSpPr/>
            <p:nvPr/>
          </p:nvSpPr>
          <p:spPr>
            <a:xfrm>
              <a:off x="8548416" y="24405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11" name="tx811"/>
            <p:cNvSpPr/>
            <p:nvPr/>
          </p:nvSpPr>
          <p:spPr>
            <a:xfrm>
              <a:off x="8839481" y="24405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12" name="tx812"/>
            <p:cNvSpPr/>
            <p:nvPr/>
          </p:nvSpPr>
          <p:spPr>
            <a:xfrm>
              <a:off x="8839481"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13" name="tx813"/>
            <p:cNvSpPr/>
            <p:nvPr/>
          </p:nvSpPr>
          <p:spPr>
            <a:xfrm>
              <a:off x="2144975" y="36148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14" name="tx814"/>
            <p:cNvSpPr/>
            <p:nvPr/>
          </p:nvSpPr>
          <p:spPr>
            <a:xfrm>
              <a:off x="3600302"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15" name="tx815"/>
            <p:cNvSpPr/>
            <p:nvPr/>
          </p:nvSpPr>
          <p:spPr>
            <a:xfrm>
              <a:off x="3891368" y="36148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16" name="tx816"/>
            <p:cNvSpPr/>
            <p:nvPr/>
          </p:nvSpPr>
          <p:spPr>
            <a:xfrm>
              <a:off x="4182433" y="36161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17" name="tx817"/>
            <p:cNvSpPr/>
            <p:nvPr/>
          </p:nvSpPr>
          <p:spPr>
            <a:xfrm>
              <a:off x="4473499"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18" name="tx818"/>
            <p:cNvSpPr/>
            <p:nvPr/>
          </p:nvSpPr>
          <p:spPr>
            <a:xfrm>
              <a:off x="4764564" y="36148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19" name="tx819"/>
            <p:cNvSpPr/>
            <p:nvPr/>
          </p:nvSpPr>
          <p:spPr>
            <a:xfrm>
              <a:off x="5055630"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20" name="tx820"/>
            <p:cNvSpPr/>
            <p:nvPr/>
          </p:nvSpPr>
          <p:spPr>
            <a:xfrm>
              <a:off x="5346695" y="36161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21" name="tx821"/>
            <p:cNvSpPr/>
            <p:nvPr/>
          </p:nvSpPr>
          <p:spPr>
            <a:xfrm>
              <a:off x="5637761"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22" name="tx822"/>
            <p:cNvSpPr/>
            <p:nvPr/>
          </p:nvSpPr>
          <p:spPr>
            <a:xfrm>
              <a:off x="5928826" y="361650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23" name="tx823"/>
            <p:cNvSpPr/>
            <p:nvPr/>
          </p:nvSpPr>
          <p:spPr>
            <a:xfrm>
              <a:off x="6510957"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24" name="tx824"/>
            <p:cNvSpPr/>
            <p:nvPr/>
          </p:nvSpPr>
          <p:spPr>
            <a:xfrm>
              <a:off x="6802023"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25" name="tx825"/>
            <p:cNvSpPr/>
            <p:nvPr/>
          </p:nvSpPr>
          <p:spPr>
            <a:xfrm>
              <a:off x="7093088" y="36161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26" name="tx826"/>
            <p:cNvSpPr/>
            <p:nvPr/>
          </p:nvSpPr>
          <p:spPr>
            <a:xfrm>
              <a:off x="7384154" y="361650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27" name="tx827"/>
            <p:cNvSpPr/>
            <p:nvPr/>
          </p:nvSpPr>
          <p:spPr>
            <a:xfrm>
              <a:off x="7675219"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28" name="tx828"/>
            <p:cNvSpPr/>
            <p:nvPr/>
          </p:nvSpPr>
          <p:spPr>
            <a:xfrm>
              <a:off x="7966285"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29" name="tx829"/>
            <p:cNvSpPr/>
            <p:nvPr/>
          </p:nvSpPr>
          <p:spPr>
            <a:xfrm>
              <a:off x="8548416"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30" name="tx830"/>
            <p:cNvSpPr/>
            <p:nvPr/>
          </p:nvSpPr>
          <p:spPr>
            <a:xfrm>
              <a:off x="8839481"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31" name="tx831"/>
            <p:cNvSpPr/>
            <p:nvPr/>
          </p:nvSpPr>
          <p:spPr>
            <a:xfrm>
              <a:off x="2727106"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32" name="tx832"/>
            <p:cNvSpPr/>
            <p:nvPr/>
          </p:nvSpPr>
          <p:spPr>
            <a:xfrm>
              <a:off x="3309237" y="34188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33" name="tx833"/>
            <p:cNvSpPr/>
            <p:nvPr/>
          </p:nvSpPr>
          <p:spPr>
            <a:xfrm>
              <a:off x="3600302" y="34188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34" name="tx834"/>
            <p:cNvSpPr/>
            <p:nvPr/>
          </p:nvSpPr>
          <p:spPr>
            <a:xfrm>
              <a:off x="3891368"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35" name="tx835"/>
            <p:cNvSpPr/>
            <p:nvPr/>
          </p:nvSpPr>
          <p:spPr>
            <a:xfrm>
              <a:off x="4182433"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36" name="tx836"/>
            <p:cNvSpPr/>
            <p:nvPr/>
          </p:nvSpPr>
          <p:spPr>
            <a:xfrm>
              <a:off x="4473499" y="34202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37" name="tx837"/>
            <p:cNvSpPr/>
            <p:nvPr/>
          </p:nvSpPr>
          <p:spPr>
            <a:xfrm>
              <a:off x="4764564" y="34188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38" name="tx838"/>
            <p:cNvSpPr/>
            <p:nvPr/>
          </p:nvSpPr>
          <p:spPr>
            <a:xfrm>
              <a:off x="5055630"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39" name="tx839"/>
            <p:cNvSpPr/>
            <p:nvPr/>
          </p:nvSpPr>
          <p:spPr>
            <a:xfrm>
              <a:off x="5346695" y="34202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40" name="tx840"/>
            <p:cNvSpPr/>
            <p:nvPr/>
          </p:nvSpPr>
          <p:spPr>
            <a:xfrm>
              <a:off x="5637761"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41" name="tx841"/>
            <p:cNvSpPr/>
            <p:nvPr/>
          </p:nvSpPr>
          <p:spPr>
            <a:xfrm>
              <a:off x="5928826"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42" name="tx842"/>
            <p:cNvSpPr/>
            <p:nvPr/>
          </p:nvSpPr>
          <p:spPr>
            <a:xfrm>
              <a:off x="6219892"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43" name="tx843"/>
            <p:cNvSpPr/>
            <p:nvPr/>
          </p:nvSpPr>
          <p:spPr>
            <a:xfrm>
              <a:off x="6510957"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44" name="tx844"/>
            <p:cNvSpPr/>
            <p:nvPr/>
          </p:nvSpPr>
          <p:spPr>
            <a:xfrm>
              <a:off x="6802023"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45" name="tx845"/>
            <p:cNvSpPr/>
            <p:nvPr/>
          </p:nvSpPr>
          <p:spPr>
            <a:xfrm>
              <a:off x="7093088"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46" name="tx846"/>
            <p:cNvSpPr/>
            <p:nvPr/>
          </p:nvSpPr>
          <p:spPr>
            <a:xfrm>
              <a:off x="7384154" y="34202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47" name="tx847"/>
            <p:cNvSpPr/>
            <p:nvPr/>
          </p:nvSpPr>
          <p:spPr>
            <a:xfrm>
              <a:off x="7675219" y="34202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48" name="tx848"/>
            <p:cNvSpPr/>
            <p:nvPr/>
          </p:nvSpPr>
          <p:spPr>
            <a:xfrm>
              <a:off x="7966285"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49" name="tx849"/>
            <p:cNvSpPr/>
            <p:nvPr/>
          </p:nvSpPr>
          <p:spPr>
            <a:xfrm>
              <a:off x="8257350" y="34202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50" name="tx850"/>
            <p:cNvSpPr/>
            <p:nvPr/>
          </p:nvSpPr>
          <p:spPr>
            <a:xfrm>
              <a:off x="8548416" y="34188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51" name="tx851"/>
            <p:cNvSpPr/>
            <p:nvPr/>
          </p:nvSpPr>
          <p:spPr>
            <a:xfrm>
              <a:off x="8839481" y="34188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52" name="tx852"/>
            <p:cNvSpPr/>
            <p:nvPr/>
          </p:nvSpPr>
          <p:spPr>
            <a:xfrm>
              <a:off x="3018171"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53" name="tx853"/>
            <p:cNvSpPr/>
            <p:nvPr/>
          </p:nvSpPr>
          <p:spPr>
            <a:xfrm>
              <a:off x="3309237" y="26351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54" name="tx854"/>
            <p:cNvSpPr/>
            <p:nvPr/>
          </p:nvSpPr>
          <p:spPr>
            <a:xfrm>
              <a:off x="3600302"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55" name="tx855"/>
            <p:cNvSpPr/>
            <p:nvPr/>
          </p:nvSpPr>
          <p:spPr>
            <a:xfrm>
              <a:off x="3891368"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56" name="tx856"/>
            <p:cNvSpPr/>
            <p:nvPr/>
          </p:nvSpPr>
          <p:spPr>
            <a:xfrm>
              <a:off x="4182433"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57" name="tx857"/>
            <p:cNvSpPr/>
            <p:nvPr/>
          </p:nvSpPr>
          <p:spPr>
            <a:xfrm>
              <a:off x="4473499"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58" name="tx858"/>
            <p:cNvSpPr/>
            <p:nvPr/>
          </p:nvSpPr>
          <p:spPr>
            <a:xfrm>
              <a:off x="5055630"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59" name="tx859"/>
            <p:cNvSpPr/>
            <p:nvPr/>
          </p:nvSpPr>
          <p:spPr>
            <a:xfrm>
              <a:off x="5346695"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60" name="tx860"/>
            <p:cNvSpPr/>
            <p:nvPr/>
          </p:nvSpPr>
          <p:spPr>
            <a:xfrm>
              <a:off x="5637761" y="26365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61" name="tx861"/>
            <p:cNvSpPr/>
            <p:nvPr/>
          </p:nvSpPr>
          <p:spPr>
            <a:xfrm>
              <a:off x="5928826"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62" name="tx862"/>
            <p:cNvSpPr/>
            <p:nvPr/>
          </p:nvSpPr>
          <p:spPr>
            <a:xfrm>
              <a:off x="6219892" y="26365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63" name="tx863"/>
            <p:cNvSpPr/>
            <p:nvPr/>
          </p:nvSpPr>
          <p:spPr>
            <a:xfrm>
              <a:off x="6510957"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64" name="tx864"/>
            <p:cNvSpPr/>
            <p:nvPr/>
          </p:nvSpPr>
          <p:spPr>
            <a:xfrm>
              <a:off x="6802023" y="26351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65" name="tx865"/>
            <p:cNvSpPr/>
            <p:nvPr/>
          </p:nvSpPr>
          <p:spPr>
            <a:xfrm>
              <a:off x="7093088" y="26365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66" name="tx866"/>
            <p:cNvSpPr/>
            <p:nvPr/>
          </p:nvSpPr>
          <p:spPr>
            <a:xfrm>
              <a:off x="7384154"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67" name="tx867"/>
            <p:cNvSpPr/>
            <p:nvPr/>
          </p:nvSpPr>
          <p:spPr>
            <a:xfrm>
              <a:off x="7675219" y="26365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68" name="tx868"/>
            <p:cNvSpPr/>
            <p:nvPr/>
          </p:nvSpPr>
          <p:spPr>
            <a:xfrm>
              <a:off x="7966285"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69" name="tx869"/>
            <p:cNvSpPr/>
            <p:nvPr/>
          </p:nvSpPr>
          <p:spPr>
            <a:xfrm>
              <a:off x="8257350" y="26365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70" name="tx870"/>
            <p:cNvSpPr/>
            <p:nvPr/>
          </p:nvSpPr>
          <p:spPr>
            <a:xfrm>
              <a:off x="8548416"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71" name="tx871"/>
            <p:cNvSpPr/>
            <p:nvPr/>
          </p:nvSpPr>
          <p:spPr>
            <a:xfrm>
              <a:off x="8839481"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72" name="tx872"/>
            <p:cNvSpPr/>
            <p:nvPr/>
          </p:nvSpPr>
          <p:spPr>
            <a:xfrm>
              <a:off x="4764564"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73" name="tx873"/>
            <p:cNvSpPr/>
            <p:nvPr/>
          </p:nvSpPr>
          <p:spPr>
            <a:xfrm>
              <a:off x="4182433"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74" name="tx874"/>
            <p:cNvSpPr/>
            <p:nvPr/>
          </p:nvSpPr>
          <p:spPr>
            <a:xfrm>
              <a:off x="4473499"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75" name="tx875"/>
            <p:cNvSpPr/>
            <p:nvPr/>
          </p:nvSpPr>
          <p:spPr>
            <a:xfrm>
              <a:off x="4764564"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76" name="tx876"/>
            <p:cNvSpPr/>
            <p:nvPr/>
          </p:nvSpPr>
          <p:spPr>
            <a:xfrm>
              <a:off x="5055630"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77" name="tx877"/>
            <p:cNvSpPr/>
            <p:nvPr/>
          </p:nvSpPr>
          <p:spPr>
            <a:xfrm>
              <a:off x="5346695"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78" name="tx878"/>
            <p:cNvSpPr/>
            <p:nvPr/>
          </p:nvSpPr>
          <p:spPr>
            <a:xfrm>
              <a:off x="5637761" y="38121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79" name="tx879"/>
            <p:cNvSpPr/>
            <p:nvPr/>
          </p:nvSpPr>
          <p:spPr>
            <a:xfrm>
              <a:off x="5928826"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80" name="tx880"/>
            <p:cNvSpPr/>
            <p:nvPr/>
          </p:nvSpPr>
          <p:spPr>
            <a:xfrm>
              <a:off x="6219892"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81" name="tx881"/>
            <p:cNvSpPr/>
            <p:nvPr/>
          </p:nvSpPr>
          <p:spPr>
            <a:xfrm>
              <a:off x="6510957"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82" name="tx882"/>
            <p:cNvSpPr/>
            <p:nvPr/>
          </p:nvSpPr>
          <p:spPr>
            <a:xfrm>
              <a:off x="6802023"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83" name="tx883"/>
            <p:cNvSpPr/>
            <p:nvPr/>
          </p:nvSpPr>
          <p:spPr>
            <a:xfrm>
              <a:off x="7093088"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84" name="tx884"/>
            <p:cNvSpPr/>
            <p:nvPr/>
          </p:nvSpPr>
          <p:spPr>
            <a:xfrm>
              <a:off x="7384154" y="38134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85" name="tx885"/>
            <p:cNvSpPr/>
            <p:nvPr/>
          </p:nvSpPr>
          <p:spPr>
            <a:xfrm>
              <a:off x="7675219"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86" name="tx886"/>
            <p:cNvSpPr/>
            <p:nvPr/>
          </p:nvSpPr>
          <p:spPr>
            <a:xfrm>
              <a:off x="7966285"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87" name="tx887"/>
            <p:cNvSpPr/>
            <p:nvPr/>
          </p:nvSpPr>
          <p:spPr>
            <a:xfrm>
              <a:off x="8257350"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88" name="tx888"/>
            <p:cNvSpPr/>
            <p:nvPr/>
          </p:nvSpPr>
          <p:spPr>
            <a:xfrm>
              <a:off x="8548416"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89" name="tx889"/>
            <p:cNvSpPr/>
            <p:nvPr/>
          </p:nvSpPr>
          <p:spPr>
            <a:xfrm>
              <a:off x="8839481" y="38108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0" name="tx890"/>
            <p:cNvSpPr/>
            <p:nvPr/>
          </p:nvSpPr>
          <p:spPr>
            <a:xfrm>
              <a:off x="7966285"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91" name="tx891"/>
            <p:cNvSpPr/>
            <p:nvPr/>
          </p:nvSpPr>
          <p:spPr>
            <a:xfrm>
              <a:off x="8257350"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92" name="tx892"/>
            <p:cNvSpPr/>
            <p:nvPr/>
          </p:nvSpPr>
          <p:spPr>
            <a:xfrm>
              <a:off x="8548416"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93" name="tx893"/>
            <p:cNvSpPr/>
            <p:nvPr/>
          </p:nvSpPr>
          <p:spPr>
            <a:xfrm>
              <a:off x="8839481"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94" name="tx894"/>
            <p:cNvSpPr/>
            <p:nvPr/>
          </p:nvSpPr>
          <p:spPr>
            <a:xfrm>
              <a:off x="2144975"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95" name="tx895"/>
            <p:cNvSpPr/>
            <p:nvPr/>
          </p:nvSpPr>
          <p:spPr>
            <a:xfrm>
              <a:off x="2436040" y="1656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96" name="tx896"/>
            <p:cNvSpPr/>
            <p:nvPr/>
          </p:nvSpPr>
          <p:spPr>
            <a:xfrm>
              <a:off x="2727106"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97" name="tx897"/>
            <p:cNvSpPr/>
            <p:nvPr/>
          </p:nvSpPr>
          <p:spPr>
            <a:xfrm>
              <a:off x="3018171"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98" name="tx898"/>
            <p:cNvSpPr/>
            <p:nvPr/>
          </p:nvSpPr>
          <p:spPr>
            <a:xfrm>
              <a:off x="3309237"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99" name="tx899"/>
            <p:cNvSpPr/>
            <p:nvPr/>
          </p:nvSpPr>
          <p:spPr>
            <a:xfrm>
              <a:off x="3600302"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00" name="tx900"/>
            <p:cNvSpPr/>
            <p:nvPr/>
          </p:nvSpPr>
          <p:spPr>
            <a:xfrm>
              <a:off x="3891368"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01" name="tx901"/>
            <p:cNvSpPr/>
            <p:nvPr/>
          </p:nvSpPr>
          <p:spPr>
            <a:xfrm>
              <a:off x="4182433"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02" name="tx902"/>
            <p:cNvSpPr/>
            <p:nvPr/>
          </p:nvSpPr>
          <p:spPr>
            <a:xfrm>
              <a:off x="4473499" y="16554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03" name="tx903"/>
            <p:cNvSpPr/>
            <p:nvPr/>
          </p:nvSpPr>
          <p:spPr>
            <a:xfrm>
              <a:off x="4764564"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04" name="tx904"/>
            <p:cNvSpPr/>
            <p:nvPr/>
          </p:nvSpPr>
          <p:spPr>
            <a:xfrm>
              <a:off x="5055630"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05" name="tx905"/>
            <p:cNvSpPr/>
            <p:nvPr/>
          </p:nvSpPr>
          <p:spPr>
            <a:xfrm>
              <a:off x="5346695"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06" name="tx906"/>
            <p:cNvSpPr/>
            <p:nvPr/>
          </p:nvSpPr>
          <p:spPr>
            <a:xfrm>
              <a:off x="5637761"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07" name="tx907"/>
            <p:cNvSpPr/>
            <p:nvPr/>
          </p:nvSpPr>
          <p:spPr>
            <a:xfrm>
              <a:off x="3018171"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908" name="tx908"/>
            <p:cNvSpPr/>
            <p:nvPr/>
          </p:nvSpPr>
          <p:spPr>
            <a:xfrm>
              <a:off x="3600302" y="22449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09" name="tx909"/>
            <p:cNvSpPr/>
            <p:nvPr/>
          </p:nvSpPr>
          <p:spPr>
            <a:xfrm>
              <a:off x="3891368"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10" name="tx910"/>
            <p:cNvSpPr/>
            <p:nvPr/>
          </p:nvSpPr>
          <p:spPr>
            <a:xfrm>
              <a:off x="4182433"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11" name="tx911"/>
            <p:cNvSpPr/>
            <p:nvPr/>
          </p:nvSpPr>
          <p:spPr>
            <a:xfrm>
              <a:off x="4473499" y="224595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12" name="tx912"/>
            <p:cNvSpPr/>
            <p:nvPr/>
          </p:nvSpPr>
          <p:spPr>
            <a:xfrm>
              <a:off x="4764564"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13" name="tx913"/>
            <p:cNvSpPr/>
            <p:nvPr/>
          </p:nvSpPr>
          <p:spPr>
            <a:xfrm>
              <a:off x="505563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14" name="tx914"/>
            <p:cNvSpPr/>
            <p:nvPr/>
          </p:nvSpPr>
          <p:spPr>
            <a:xfrm>
              <a:off x="5346695"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15" name="tx915"/>
            <p:cNvSpPr/>
            <p:nvPr/>
          </p:nvSpPr>
          <p:spPr>
            <a:xfrm>
              <a:off x="5637761" y="22432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16" name="tx916"/>
            <p:cNvSpPr/>
            <p:nvPr/>
          </p:nvSpPr>
          <p:spPr>
            <a:xfrm>
              <a:off x="5928826"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17" name="tx917"/>
            <p:cNvSpPr/>
            <p:nvPr/>
          </p:nvSpPr>
          <p:spPr>
            <a:xfrm>
              <a:off x="6219892"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18" name="tx918"/>
            <p:cNvSpPr/>
            <p:nvPr/>
          </p:nvSpPr>
          <p:spPr>
            <a:xfrm>
              <a:off x="6510957"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19" name="tx919"/>
            <p:cNvSpPr/>
            <p:nvPr/>
          </p:nvSpPr>
          <p:spPr>
            <a:xfrm>
              <a:off x="6802023" y="22432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20" name="tx920"/>
            <p:cNvSpPr/>
            <p:nvPr/>
          </p:nvSpPr>
          <p:spPr>
            <a:xfrm>
              <a:off x="7093088"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21" name="tx921"/>
            <p:cNvSpPr/>
            <p:nvPr/>
          </p:nvSpPr>
          <p:spPr>
            <a:xfrm>
              <a:off x="7384154"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22" name="tx922"/>
            <p:cNvSpPr/>
            <p:nvPr/>
          </p:nvSpPr>
          <p:spPr>
            <a:xfrm>
              <a:off x="7675219"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23" name="tx923"/>
            <p:cNvSpPr/>
            <p:nvPr/>
          </p:nvSpPr>
          <p:spPr>
            <a:xfrm>
              <a:off x="7966285"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24" name="tx924"/>
            <p:cNvSpPr/>
            <p:nvPr/>
          </p:nvSpPr>
          <p:spPr>
            <a:xfrm>
              <a:off x="825735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25" name="tx925"/>
            <p:cNvSpPr/>
            <p:nvPr/>
          </p:nvSpPr>
          <p:spPr>
            <a:xfrm>
              <a:off x="8548416"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26" name="tx926"/>
            <p:cNvSpPr/>
            <p:nvPr/>
          </p:nvSpPr>
          <p:spPr>
            <a:xfrm>
              <a:off x="8839481"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27" name="tx927"/>
            <p:cNvSpPr/>
            <p:nvPr/>
          </p:nvSpPr>
          <p:spPr>
            <a:xfrm>
              <a:off x="2727106"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28" name="tx928"/>
            <p:cNvSpPr/>
            <p:nvPr/>
          </p:nvSpPr>
          <p:spPr>
            <a:xfrm>
              <a:off x="3018171" y="20473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29" name="tx929"/>
            <p:cNvSpPr/>
            <p:nvPr/>
          </p:nvSpPr>
          <p:spPr>
            <a:xfrm>
              <a:off x="3309237"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30" name="tx930"/>
            <p:cNvSpPr/>
            <p:nvPr/>
          </p:nvSpPr>
          <p:spPr>
            <a:xfrm>
              <a:off x="3600302" y="20486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31" name="tx931"/>
            <p:cNvSpPr/>
            <p:nvPr/>
          </p:nvSpPr>
          <p:spPr>
            <a:xfrm>
              <a:off x="3891368"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32" name="tx932"/>
            <p:cNvSpPr/>
            <p:nvPr/>
          </p:nvSpPr>
          <p:spPr>
            <a:xfrm>
              <a:off x="4182433"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933" name="tx933"/>
            <p:cNvSpPr/>
            <p:nvPr/>
          </p:nvSpPr>
          <p:spPr>
            <a:xfrm>
              <a:off x="4473499" y="20473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34" name="tx934"/>
            <p:cNvSpPr/>
            <p:nvPr/>
          </p:nvSpPr>
          <p:spPr>
            <a:xfrm>
              <a:off x="4764564"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35" name="tx935"/>
            <p:cNvSpPr/>
            <p:nvPr/>
          </p:nvSpPr>
          <p:spPr>
            <a:xfrm>
              <a:off x="5055630"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36" name="tx936"/>
            <p:cNvSpPr/>
            <p:nvPr/>
          </p:nvSpPr>
          <p:spPr>
            <a:xfrm>
              <a:off x="5346695"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37" name="tx937"/>
            <p:cNvSpPr/>
            <p:nvPr/>
          </p:nvSpPr>
          <p:spPr>
            <a:xfrm>
              <a:off x="5637761"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38" name="tx938"/>
            <p:cNvSpPr/>
            <p:nvPr/>
          </p:nvSpPr>
          <p:spPr>
            <a:xfrm>
              <a:off x="5928826"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39" name="tx939"/>
            <p:cNvSpPr/>
            <p:nvPr/>
          </p:nvSpPr>
          <p:spPr>
            <a:xfrm>
              <a:off x="6219892"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40" name="tx940"/>
            <p:cNvSpPr/>
            <p:nvPr/>
          </p:nvSpPr>
          <p:spPr>
            <a:xfrm>
              <a:off x="6510957"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41" name="tx941"/>
            <p:cNvSpPr/>
            <p:nvPr/>
          </p:nvSpPr>
          <p:spPr>
            <a:xfrm>
              <a:off x="6802023"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42" name="tx942"/>
            <p:cNvSpPr/>
            <p:nvPr/>
          </p:nvSpPr>
          <p:spPr>
            <a:xfrm>
              <a:off x="7093088"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43" name="tx943"/>
            <p:cNvSpPr/>
            <p:nvPr/>
          </p:nvSpPr>
          <p:spPr>
            <a:xfrm>
              <a:off x="7384154"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44" name="tx944"/>
            <p:cNvSpPr/>
            <p:nvPr/>
          </p:nvSpPr>
          <p:spPr>
            <a:xfrm>
              <a:off x="7675219" y="20473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45" name="tx945"/>
            <p:cNvSpPr/>
            <p:nvPr/>
          </p:nvSpPr>
          <p:spPr>
            <a:xfrm>
              <a:off x="7966285"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46" name="tx946"/>
            <p:cNvSpPr/>
            <p:nvPr/>
          </p:nvSpPr>
          <p:spPr>
            <a:xfrm>
              <a:off x="8257350"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47" name="tx947"/>
            <p:cNvSpPr/>
            <p:nvPr/>
          </p:nvSpPr>
          <p:spPr>
            <a:xfrm>
              <a:off x="8548416"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48" name="tx948"/>
            <p:cNvSpPr/>
            <p:nvPr/>
          </p:nvSpPr>
          <p:spPr>
            <a:xfrm>
              <a:off x="8839481"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49" name="tx949"/>
            <p:cNvSpPr/>
            <p:nvPr/>
          </p:nvSpPr>
          <p:spPr>
            <a:xfrm>
              <a:off x="5928826"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50" name="tx950"/>
            <p:cNvSpPr/>
            <p:nvPr/>
          </p:nvSpPr>
          <p:spPr>
            <a:xfrm>
              <a:off x="6219892"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51" name="tx951"/>
            <p:cNvSpPr/>
            <p:nvPr/>
          </p:nvSpPr>
          <p:spPr>
            <a:xfrm>
              <a:off x="6510957" y="16554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52" name="tx952"/>
            <p:cNvSpPr/>
            <p:nvPr/>
          </p:nvSpPr>
          <p:spPr>
            <a:xfrm>
              <a:off x="6802023" y="16554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53" name="tx953"/>
            <p:cNvSpPr/>
            <p:nvPr/>
          </p:nvSpPr>
          <p:spPr>
            <a:xfrm>
              <a:off x="7093088"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54" name="tx954"/>
            <p:cNvSpPr/>
            <p:nvPr/>
          </p:nvSpPr>
          <p:spPr>
            <a:xfrm>
              <a:off x="7384154"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55" name="tx955"/>
            <p:cNvSpPr/>
            <p:nvPr/>
          </p:nvSpPr>
          <p:spPr>
            <a:xfrm>
              <a:off x="7675219"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56" name="tx956"/>
            <p:cNvSpPr/>
            <p:nvPr/>
          </p:nvSpPr>
          <p:spPr>
            <a:xfrm>
              <a:off x="7966285"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57" name="tx957"/>
            <p:cNvSpPr/>
            <p:nvPr/>
          </p:nvSpPr>
          <p:spPr>
            <a:xfrm>
              <a:off x="8257350" y="165814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58" name="tx958"/>
            <p:cNvSpPr/>
            <p:nvPr/>
          </p:nvSpPr>
          <p:spPr>
            <a:xfrm>
              <a:off x="8548416"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59" name="tx959"/>
            <p:cNvSpPr/>
            <p:nvPr/>
          </p:nvSpPr>
          <p:spPr>
            <a:xfrm>
              <a:off x="8839481" y="1655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60" name="tx960"/>
            <p:cNvSpPr/>
            <p:nvPr/>
          </p:nvSpPr>
          <p:spPr>
            <a:xfrm>
              <a:off x="5637761"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961" name="tx961"/>
            <p:cNvSpPr/>
            <p:nvPr/>
          </p:nvSpPr>
          <p:spPr>
            <a:xfrm>
              <a:off x="8839481"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962" name="tx962"/>
            <p:cNvSpPr/>
            <p:nvPr/>
          </p:nvSpPr>
          <p:spPr>
            <a:xfrm>
              <a:off x="3018171"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963" name="tx963"/>
            <p:cNvSpPr/>
            <p:nvPr/>
          </p:nvSpPr>
          <p:spPr>
            <a:xfrm>
              <a:off x="3309237"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64" name="tx964"/>
            <p:cNvSpPr/>
            <p:nvPr/>
          </p:nvSpPr>
          <p:spPr>
            <a:xfrm>
              <a:off x="3600302"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65" name="tx965"/>
            <p:cNvSpPr/>
            <p:nvPr/>
          </p:nvSpPr>
          <p:spPr>
            <a:xfrm>
              <a:off x="3891368"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66" name="tx966"/>
            <p:cNvSpPr/>
            <p:nvPr/>
          </p:nvSpPr>
          <p:spPr>
            <a:xfrm>
              <a:off x="4182433" y="28324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67" name="tx967"/>
            <p:cNvSpPr/>
            <p:nvPr/>
          </p:nvSpPr>
          <p:spPr>
            <a:xfrm>
              <a:off x="4473499" y="28310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968" name="tx968"/>
            <p:cNvSpPr/>
            <p:nvPr/>
          </p:nvSpPr>
          <p:spPr>
            <a:xfrm>
              <a:off x="4764564"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969" name="tx969"/>
            <p:cNvSpPr/>
            <p:nvPr/>
          </p:nvSpPr>
          <p:spPr>
            <a:xfrm>
              <a:off x="5055630"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970" name="tx970"/>
            <p:cNvSpPr/>
            <p:nvPr/>
          </p:nvSpPr>
          <p:spPr>
            <a:xfrm>
              <a:off x="5346695" y="28324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71" name="tx971"/>
            <p:cNvSpPr/>
            <p:nvPr/>
          </p:nvSpPr>
          <p:spPr>
            <a:xfrm>
              <a:off x="5637761" y="28324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72" name="tx972"/>
            <p:cNvSpPr/>
            <p:nvPr/>
          </p:nvSpPr>
          <p:spPr>
            <a:xfrm>
              <a:off x="5928826" y="28324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73" name="tx973"/>
            <p:cNvSpPr/>
            <p:nvPr/>
          </p:nvSpPr>
          <p:spPr>
            <a:xfrm>
              <a:off x="6219892" y="283376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74" name="tx974"/>
            <p:cNvSpPr/>
            <p:nvPr/>
          </p:nvSpPr>
          <p:spPr>
            <a:xfrm>
              <a:off x="6510957" y="28324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75" name="tx975"/>
            <p:cNvSpPr/>
            <p:nvPr/>
          </p:nvSpPr>
          <p:spPr>
            <a:xfrm>
              <a:off x="6802023" y="28310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76" name="tx976"/>
            <p:cNvSpPr/>
            <p:nvPr/>
          </p:nvSpPr>
          <p:spPr>
            <a:xfrm>
              <a:off x="7093088" y="283376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77" name="tx977"/>
            <p:cNvSpPr/>
            <p:nvPr/>
          </p:nvSpPr>
          <p:spPr>
            <a:xfrm>
              <a:off x="7384154" y="28324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78" name="tx978"/>
            <p:cNvSpPr/>
            <p:nvPr/>
          </p:nvSpPr>
          <p:spPr>
            <a:xfrm>
              <a:off x="7675219" y="28324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79" name="tx979"/>
            <p:cNvSpPr/>
            <p:nvPr/>
          </p:nvSpPr>
          <p:spPr>
            <a:xfrm>
              <a:off x="7966285"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80" name="tx980"/>
            <p:cNvSpPr/>
            <p:nvPr/>
          </p:nvSpPr>
          <p:spPr>
            <a:xfrm>
              <a:off x="8257350"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81" name="tx981"/>
            <p:cNvSpPr/>
            <p:nvPr/>
          </p:nvSpPr>
          <p:spPr>
            <a:xfrm>
              <a:off x="8548416" y="28324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82" name="tx982"/>
            <p:cNvSpPr/>
            <p:nvPr/>
          </p:nvSpPr>
          <p:spPr>
            <a:xfrm>
              <a:off x="8839481" y="28324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83" name="tx983"/>
            <p:cNvSpPr/>
            <p:nvPr/>
          </p:nvSpPr>
          <p:spPr>
            <a:xfrm>
              <a:off x="7675219"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84" name="tx984"/>
            <p:cNvSpPr/>
            <p:nvPr/>
          </p:nvSpPr>
          <p:spPr>
            <a:xfrm>
              <a:off x="7966285" y="42029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85" name="tx985"/>
            <p:cNvSpPr/>
            <p:nvPr/>
          </p:nvSpPr>
          <p:spPr>
            <a:xfrm>
              <a:off x="8257350" y="42026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86" name="tx986"/>
            <p:cNvSpPr/>
            <p:nvPr/>
          </p:nvSpPr>
          <p:spPr>
            <a:xfrm>
              <a:off x="8548416"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87" name="tx987"/>
            <p:cNvSpPr/>
            <p:nvPr/>
          </p:nvSpPr>
          <p:spPr>
            <a:xfrm>
              <a:off x="8839481" y="4202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88" name="tx988"/>
            <p:cNvSpPr/>
            <p:nvPr/>
          </p:nvSpPr>
          <p:spPr>
            <a:xfrm>
              <a:off x="2144975" y="1851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89" name="tx989"/>
            <p:cNvSpPr/>
            <p:nvPr/>
          </p:nvSpPr>
          <p:spPr>
            <a:xfrm>
              <a:off x="2144975" y="53782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90" name="tx990"/>
            <p:cNvSpPr/>
            <p:nvPr/>
          </p:nvSpPr>
          <p:spPr>
            <a:xfrm>
              <a:off x="2436040" y="53782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91" name="tx991"/>
            <p:cNvSpPr/>
            <p:nvPr/>
          </p:nvSpPr>
          <p:spPr>
            <a:xfrm>
              <a:off x="2727106"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92" name="tx992"/>
            <p:cNvSpPr/>
            <p:nvPr/>
          </p:nvSpPr>
          <p:spPr>
            <a:xfrm>
              <a:off x="3018171"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93" name="tx993"/>
            <p:cNvSpPr/>
            <p:nvPr/>
          </p:nvSpPr>
          <p:spPr>
            <a:xfrm>
              <a:off x="3309237" y="537967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94" name="tx994"/>
            <p:cNvSpPr/>
            <p:nvPr/>
          </p:nvSpPr>
          <p:spPr>
            <a:xfrm>
              <a:off x="4182433"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95" name="tx995"/>
            <p:cNvSpPr/>
            <p:nvPr/>
          </p:nvSpPr>
          <p:spPr>
            <a:xfrm>
              <a:off x="2144975"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96" name="tx996"/>
            <p:cNvSpPr/>
            <p:nvPr/>
          </p:nvSpPr>
          <p:spPr>
            <a:xfrm>
              <a:off x="2436040" y="3222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97" name="tx997"/>
            <p:cNvSpPr/>
            <p:nvPr/>
          </p:nvSpPr>
          <p:spPr>
            <a:xfrm>
              <a:off x="2727106" y="32229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98" name="tx998"/>
            <p:cNvSpPr/>
            <p:nvPr/>
          </p:nvSpPr>
          <p:spPr>
            <a:xfrm>
              <a:off x="4473499"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99" name="tx999"/>
            <p:cNvSpPr/>
            <p:nvPr/>
          </p:nvSpPr>
          <p:spPr>
            <a:xfrm>
              <a:off x="4764564"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00" name="tx1000"/>
            <p:cNvSpPr/>
            <p:nvPr/>
          </p:nvSpPr>
          <p:spPr>
            <a:xfrm>
              <a:off x="5055630" y="53782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01" name="tx1001"/>
            <p:cNvSpPr/>
            <p:nvPr/>
          </p:nvSpPr>
          <p:spPr>
            <a:xfrm>
              <a:off x="5346695"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02" name="tx1002"/>
            <p:cNvSpPr/>
            <p:nvPr/>
          </p:nvSpPr>
          <p:spPr>
            <a:xfrm>
              <a:off x="5637761"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03" name="tx1003"/>
            <p:cNvSpPr/>
            <p:nvPr/>
          </p:nvSpPr>
          <p:spPr>
            <a:xfrm>
              <a:off x="5928826"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04" name="tx1004"/>
            <p:cNvSpPr/>
            <p:nvPr/>
          </p:nvSpPr>
          <p:spPr>
            <a:xfrm>
              <a:off x="6219892" y="537994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05" name="tx1005"/>
            <p:cNvSpPr/>
            <p:nvPr/>
          </p:nvSpPr>
          <p:spPr>
            <a:xfrm>
              <a:off x="6510957" y="5378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06" name="tx1006"/>
            <p:cNvSpPr/>
            <p:nvPr/>
          </p:nvSpPr>
          <p:spPr>
            <a:xfrm>
              <a:off x="6802023" y="53786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07" name="tx1007"/>
            <p:cNvSpPr/>
            <p:nvPr/>
          </p:nvSpPr>
          <p:spPr>
            <a:xfrm>
              <a:off x="7093088"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08" name="tx1008"/>
            <p:cNvSpPr/>
            <p:nvPr/>
          </p:nvSpPr>
          <p:spPr>
            <a:xfrm>
              <a:off x="7384154"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09" name="tx1009"/>
            <p:cNvSpPr/>
            <p:nvPr/>
          </p:nvSpPr>
          <p:spPr>
            <a:xfrm>
              <a:off x="7675219"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10" name="tx1010"/>
            <p:cNvSpPr/>
            <p:nvPr/>
          </p:nvSpPr>
          <p:spPr>
            <a:xfrm>
              <a:off x="7966285"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11" name="tx1011"/>
            <p:cNvSpPr/>
            <p:nvPr/>
          </p:nvSpPr>
          <p:spPr>
            <a:xfrm>
              <a:off x="8257350"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12" name="tx1012"/>
            <p:cNvSpPr/>
            <p:nvPr/>
          </p:nvSpPr>
          <p:spPr>
            <a:xfrm>
              <a:off x="8548416"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13" name="tx1013"/>
            <p:cNvSpPr/>
            <p:nvPr/>
          </p:nvSpPr>
          <p:spPr>
            <a:xfrm>
              <a:off x="8839481" y="53796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14" name="tx1014"/>
            <p:cNvSpPr/>
            <p:nvPr/>
          </p:nvSpPr>
          <p:spPr>
            <a:xfrm>
              <a:off x="5346695"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15" name="tx1015"/>
            <p:cNvSpPr/>
            <p:nvPr/>
          </p:nvSpPr>
          <p:spPr>
            <a:xfrm>
              <a:off x="6219892" y="30270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16" name="tx1016"/>
            <p:cNvSpPr/>
            <p:nvPr/>
          </p:nvSpPr>
          <p:spPr>
            <a:xfrm>
              <a:off x="2144975"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17" name="tx1017"/>
            <p:cNvSpPr/>
            <p:nvPr/>
          </p:nvSpPr>
          <p:spPr>
            <a:xfrm>
              <a:off x="2436040" y="45944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18" name="tx1018"/>
            <p:cNvSpPr/>
            <p:nvPr/>
          </p:nvSpPr>
          <p:spPr>
            <a:xfrm>
              <a:off x="2727106" y="45958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19" name="tx1019"/>
            <p:cNvSpPr/>
            <p:nvPr/>
          </p:nvSpPr>
          <p:spPr>
            <a:xfrm>
              <a:off x="3018171"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20" name="tx1020"/>
            <p:cNvSpPr/>
            <p:nvPr/>
          </p:nvSpPr>
          <p:spPr>
            <a:xfrm>
              <a:off x="3309237" y="45958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21" name="tx1021"/>
            <p:cNvSpPr/>
            <p:nvPr/>
          </p:nvSpPr>
          <p:spPr>
            <a:xfrm>
              <a:off x="8257350" y="45959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22" name="tx1022"/>
            <p:cNvSpPr/>
            <p:nvPr/>
          </p:nvSpPr>
          <p:spPr>
            <a:xfrm>
              <a:off x="8548416"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23" name="tx1023"/>
            <p:cNvSpPr/>
            <p:nvPr/>
          </p:nvSpPr>
          <p:spPr>
            <a:xfrm>
              <a:off x="8839481" y="4594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24" name="tx1024"/>
            <p:cNvSpPr/>
            <p:nvPr/>
          </p:nvSpPr>
          <p:spPr>
            <a:xfrm>
              <a:off x="2144975" y="400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25" name="tx1025"/>
            <p:cNvSpPr/>
            <p:nvPr/>
          </p:nvSpPr>
          <p:spPr>
            <a:xfrm>
              <a:off x="2436040" y="400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26" name="tx1026"/>
            <p:cNvSpPr/>
            <p:nvPr/>
          </p:nvSpPr>
          <p:spPr>
            <a:xfrm>
              <a:off x="2727106" y="40066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27" name="tx1027"/>
            <p:cNvSpPr/>
            <p:nvPr/>
          </p:nvSpPr>
          <p:spPr>
            <a:xfrm>
              <a:off x="3018171"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28" name="tx1028"/>
            <p:cNvSpPr/>
            <p:nvPr/>
          </p:nvSpPr>
          <p:spPr>
            <a:xfrm>
              <a:off x="3600302" y="400705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29" name="tx1029"/>
            <p:cNvSpPr/>
            <p:nvPr/>
          </p:nvSpPr>
          <p:spPr>
            <a:xfrm>
              <a:off x="4182433" y="40067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30" name="tx1030"/>
            <p:cNvSpPr/>
            <p:nvPr/>
          </p:nvSpPr>
          <p:spPr>
            <a:xfrm>
              <a:off x="2144975" y="439999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31" name="tx1031"/>
            <p:cNvSpPr/>
            <p:nvPr/>
          </p:nvSpPr>
          <p:spPr>
            <a:xfrm>
              <a:off x="2436040" y="439999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32" name="tx1032"/>
            <p:cNvSpPr/>
            <p:nvPr/>
          </p:nvSpPr>
          <p:spPr>
            <a:xfrm>
              <a:off x="2727106" y="439999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33" name="tx1033"/>
            <p:cNvSpPr/>
            <p:nvPr/>
          </p:nvSpPr>
          <p:spPr>
            <a:xfrm>
              <a:off x="3018171" y="439999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34" name="tx1034"/>
            <p:cNvSpPr/>
            <p:nvPr/>
          </p:nvSpPr>
          <p:spPr>
            <a:xfrm>
              <a:off x="3309237" y="439999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35" name="tx1035"/>
            <p:cNvSpPr/>
            <p:nvPr/>
          </p:nvSpPr>
          <p:spPr>
            <a:xfrm>
              <a:off x="3600302" y="439999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36" name="tx1036"/>
            <p:cNvSpPr/>
            <p:nvPr/>
          </p:nvSpPr>
          <p:spPr>
            <a:xfrm>
              <a:off x="3891368" y="439999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37" name="tx1037"/>
            <p:cNvSpPr/>
            <p:nvPr/>
          </p:nvSpPr>
          <p:spPr>
            <a:xfrm>
              <a:off x="7384154"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38" name="tx1038"/>
            <p:cNvSpPr/>
            <p:nvPr/>
          </p:nvSpPr>
          <p:spPr>
            <a:xfrm>
              <a:off x="7966285"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39" name="tx1039"/>
            <p:cNvSpPr/>
            <p:nvPr/>
          </p:nvSpPr>
          <p:spPr>
            <a:xfrm>
              <a:off x="8548416"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40" name="tx1040"/>
            <p:cNvSpPr/>
            <p:nvPr/>
          </p:nvSpPr>
          <p:spPr>
            <a:xfrm>
              <a:off x="3309237"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41" name="tx1041"/>
            <p:cNvSpPr/>
            <p:nvPr/>
          </p:nvSpPr>
          <p:spPr>
            <a:xfrm>
              <a:off x="3600302" y="498806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42" name="tx1042"/>
            <p:cNvSpPr/>
            <p:nvPr/>
          </p:nvSpPr>
          <p:spPr>
            <a:xfrm>
              <a:off x="3891368" y="498806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43" name="tx1043"/>
            <p:cNvSpPr/>
            <p:nvPr/>
          </p:nvSpPr>
          <p:spPr>
            <a:xfrm>
              <a:off x="4182433"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44" name="tx1044"/>
            <p:cNvSpPr/>
            <p:nvPr/>
          </p:nvSpPr>
          <p:spPr>
            <a:xfrm>
              <a:off x="4473499" y="498674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45" name="tx1045"/>
            <p:cNvSpPr/>
            <p:nvPr/>
          </p:nvSpPr>
          <p:spPr>
            <a:xfrm>
              <a:off x="4764564" y="498674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46" name="tx1046"/>
            <p:cNvSpPr/>
            <p:nvPr/>
          </p:nvSpPr>
          <p:spPr>
            <a:xfrm>
              <a:off x="5055630" y="498806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47" name="tx1047"/>
            <p:cNvSpPr/>
            <p:nvPr/>
          </p:nvSpPr>
          <p:spPr>
            <a:xfrm>
              <a:off x="5346695"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48" name="tx1048"/>
            <p:cNvSpPr/>
            <p:nvPr/>
          </p:nvSpPr>
          <p:spPr>
            <a:xfrm>
              <a:off x="5637761"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49" name="tx1049"/>
            <p:cNvSpPr/>
            <p:nvPr/>
          </p:nvSpPr>
          <p:spPr>
            <a:xfrm>
              <a:off x="5928826"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50" name="tx1050"/>
            <p:cNvSpPr/>
            <p:nvPr/>
          </p:nvSpPr>
          <p:spPr>
            <a:xfrm>
              <a:off x="6219892" y="4986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51" name="tx1051"/>
            <p:cNvSpPr/>
            <p:nvPr/>
          </p:nvSpPr>
          <p:spPr>
            <a:xfrm>
              <a:off x="6510957"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52" name="tx1052"/>
            <p:cNvSpPr/>
            <p:nvPr/>
          </p:nvSpPr>
          <p:spPr>
            <a:xfrm>
              <a:off x="6802023" y="49863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53" name="tx1053"/>
            <p:cNvSpPr/>
            <p:nvPr/>
          </p:nvSpPr>
          <p:spPr>
            <a:xfrm>
              <a:off x="7093088"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54" name="tx1054"/>
            <p:cNvSpPr/>
            <p:nvPr/>
          </p:nvSpPr>
          <p:spPr>
            <a:xfrm>
              <a:off x="7384154"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55" name="tx1055"/>
            <p:cNvSpPr/>
            <p:nvPr/>
          </p:nvSpPr>
          <p:spPr>
            <a:xfrm>
              <a:off x="7675219"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56" name="tx1056"/>
            <p:cNvSpPr/>
            <p:nvPr/>
          </p:nvSpPr>
          <p:spPr>
            <a:xfrm>
              <a:off x="7966285"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57" name="tx1057"/>
            <p:cNvSpPr/>
            <p:nvPr/>
          </p:nvSpPr>
          <p:spPr>
            <a:xfrm>
              <a:off x="2144975" y="47918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58" name="tx1058"/>
            <p:cNvSpPr/>
            <p:nvPr/>
          </p:nvSpPr>
          <p:spPr>
            <a:xfrm>
              <a:off x="2436040"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59" name="tx1059"/>
            <p:cNvSpPr/>
            <p:nvPr/>
          </p:nvSpPr>
          <p:spPr>
            <a:xfrm>
              <a:off x="2727106"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60" name="tx1060"/>
            <p:cNvSpPr/>
            <p:nvPr/>
          </p:nvSpPr>
          <p:spPr>
            <a:xfrm>
              <a:off x="3018171"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61" name="tx1061"/>
            <p:cNvSpPr/>
            <p:nvPr/>
          </p:nvSpPr>
          <p:spPr>
            <a:xfrm>
              <a:off x="3309237"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62" name="tx1062"/>
            <p:cNvSpPr/>
            <p:nvPr/>
          </p:nvSpPr>
          <p:spPr>
            <a:xfrm>
              <a:off x="3600302"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63" name="tx1063"/>
            <p:cNvSpPr/>
            <p:nvPr/>
          </p:nvSpPr>
          <p:spPr>
            <a:xfrm>
              <a:off x="3891368"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64" name="tx1064"/>
            <p:cNvSpPr/>
            <p:nvPr/>
          </p:nvSpPr>
          <p:spPr>
            <a:xfrm>
              <a:off x="4182433" y="47918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65" name="tx1065"/>
            <p:cNvSpPr/>
            <p:nvPr/>
          </p:nvSpPr>
          <p:spPr>
            <a:xfrm>
              <a:off x="4473499" y="479186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66" name="tx1066"/>
            <p:cNvSpPr/>
            <p:nvPr/>
          </p:nvSpPr>
          <p:spPr>
            <a:xfrm>
              <a:off x="4764564" y="47904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67" name="tx1067"/>
            <p:cNvSpPr/>
            <p:nvPr/>
          </p:nvSpPr>
          <p:spPr>
            <a:xfrm>
              <a:off x="5055630"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68" name="tx1068"/>
            <p:cNvSpPr/>
            <p:nvPr/>
          </p:nvSpPr>
          <p:spPr>
            <a:xfrm>
              <a:off x="5637761"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69" name="tx1069"/>
            <p:cNvSpPr/>
            <p:nvPr/>
          </p:nvSpPr>
          <p:spPr>
            <a:xfrm>
              <a:off x="5928826" y="479080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70" name="tx1070"/>
            <p:cNvSpPr/>
            <p:nvPr/>
          </p:nvSpPr>
          <p:spPr>
            <a:xfrm>
              <a:off x="6219892" y="47904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71" name="tx1071"/>
            <p:cNvSpPr/>
            <p:nvPr/>
          </p:nvSpPr>
          <p:spPr>
            <a:xfrm>
              <a:off x="6510957"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72" name="tx1072"/>
            <p:cNvSpPr/>
            <p:nvPr/>
          </p:nvSpPr>
          <p:spPr>
            <a:xfrm>
              <a:off x="6802023"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73" name="tx1073"/>
            <p:cNvSpPr/>
            <p:nvPr/>
          </p:nvSpPr>
          <p:spPr>
            <a:xfrm>
              <a:off x="7093088"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74" name="tx1074"/>
            <p:cNvSpPr/>
            <p:nvPr/>
          </p:nvSpPr>
          <p:spPr>
            <a:xfrm>
              <a:off x="7384154"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75" name="tx1075"/>
            <p:cNvSpPr/>
            <p:nvPr/>
          </p:nvSpPr>
          <p:spPr>
            <a:xfrm>
              <a:off x="7675219"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76" name="tx1076"/>
            <p:cNvSpPr/>
            <p:nvPr/>
          </p:nvSpPr>
          <p:spPr>
            <a:xfrm>
              <a:off x="7966285"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77" name="tx1077"/>
            <p:cNvSpPr/>
            <p:nvPr/>
          </p:nvSpPr>
          <p:spPr>
            <a:xfrm>
              <a:off x="8257350"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78" name="tx1078"/>
            <p:cNvSpPr/>
            <p:nvPr/>
          </p:nvSpPr>
          <p:spPr>
            <a:xfrm>
              <a:off x="8548416"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79" name="tx1079"/>
            <p:cNvSpPr/>
            <p:nvPr/>
          </p:nvSpPr>
          <p:spPr>
            <a:xfrm>
              <a:off x="8839481" y="47921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80" name="tx1080"/>
            <p:cNvSpPr/>
            <p:nvPr/>
          </p:nvSpPr>
          <p:spPr>
            <a:xfrm>
              <a:off x="2144975"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81" name="tx1081"/>
            <p:cNvSpPr/>
            <p:nvPr/>
          </p:nvSpPr>
          <p:spPr>
            <a:xfrm>
              <a:off x="2436040"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82" name="tx1082"/>
            <p:cNvSpPr/>
            <p:nvPr/>
          </p:nvSpPr>
          <p:spPr>
            <a:xfrm>
              <a:off x="2727106"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83" name="tx1083"/>
            <p:cNvSpPr/>
            <p:nvPr/>
          </p:nvSpPr>
          <p:spPr>
            <a:xfrm>
              <a:off x="3018171"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84" name="tx1084"/>
            <p:cNvSpPr/>
            <p:nvPr/>
          </p:nvSpPr>
          <p:spPr>
            <a:xfrm>
              <a:off x="8257350"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85" name="tx1085"/>
            <p:cNvSpPr/>
            <p:nvPr/>
          </p:nvSpPr>
          <p:spPr>
            <a:xfrm>
              <a:off x="8548416" y="4986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86" name="tx1086"/>
            <p:cNvSpPr/>
            <p:nvPr/>
          </p:nvSpPr>
          <p:spPr>
            <a:xfrm>
              <a:off x="2436040"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87" name="tx1087"/>
            <p:cNvSpPr/>
            <p:nvPr/>
          </p:nvSpPr>
          <p:spPr>
            <a:xfrm>
              <a:off x="2727106"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88" name="tx1088"/>
            <p:cNvSpPr/>
            <p:nvPr/>
          </p:nvSpPr>
          <p:spPr>
            <a:xfrm>
              <a:off x="3018171" y="361650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89" name="tx1089"/>
            <p:cNvSpPr/>
            <p:nvPr/>
          </p:nvSpPr>
          <p:spPr>
            <a:xfrm>
              <a:off x="3309237" y="36161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90" name="tx1090"/>
            <p:cNvSpPr/>
            <p:nvPr/>
          </p:nvSpPr>
          <p:spPr>
            <a:xfrm>
              <a:off x="6219892"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91" name="tx1091"/>
            <p:cNvSpPr/>
            <p:nvPr/>
          </p:nvSpPr>
          <p:spPr>
            <a:xfrm>
              <a:off x="8257350" y="3614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92" name="tx1092"/>
            <p:cNvSpPr/>
            <p:nvPr/>
          </p:nvSpPr>
          <p:spPr>
            <a:xfrm>
              <a:off x="2144975"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93" name="tx1093"/>
            <p:cNvSpPr/>
            <p:nvPr/>
          </p:nvSpPr>
          <p:spPr>
            <a:xfrm>
              <a:off x="2436040"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94" name="tx1094"/>
            <p:cNvSpPr/>
            <p:nvPr/>
          </p:nvSpPr>
          <p:spPr>
            <a:xfrm>
              <a:off x="2144975"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95" name="tx1095"/>
            <p:cNvSpPr/>
            <p:nvPr/>
          </p:nvSpPr>
          <p:spPr>
            <a:xfrm>
              <a:off x="2436040" y="341924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96" name="tx1096"/>
            <p:cNvSpPr/>
            <p:nvPr/>
          </p:nvSpPr>
          <p:spPr>
            <a:xfrm>
              <a:off x="2727106" y="34189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97" name="tx1097"/>
            <p:cNvSpPr/>
            <p:nvPr/>
          </p:nvSpPr>
          <p:spPr>
            <a:xfrm>
              <a:off x="3018171" y="34202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98" name="tx1098"/>
            <p:cNvSpPr/>
            <p:nvPr/>
          </p:nvSpPr>
          <p:spPr>
            <a:xfrm>
              <a:off x="4764564" y="263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99" name="tx1099"/>
            <p:cNvSpPr/>
            <p:nvPr/>
          </p:nvSpPr>
          <p:spPr>
            <a:xfrm>
              <a:off x="2436040" y="5182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00" name="tx1100"/>
            <p:cNvSpPr/>
            <p:nvPr/>
          </p:nvSpPr>
          <p:spPr>
            <a:xfrm>
              <a:off x="2727106" y="5182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101" name="tx1101"/>
            <p:cNvSpPr/>
            <p:nvPr/>
          </p:nvSpPr>
          <p:spPr>
            <a:xfrm>
              <a:off x="3018171" y="5182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02" name="tx1102"/>
            <p:cNvSpPr/>
            <p:nvPr/>
          </p:nvSpPr>
          <p:spPr>
            <a:xfrm>
              <a:off x="3309237" y="5182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03" name="tx1103"/>
            <p:cNvSpPr/>
            <p:nvPr/>
          </p:nvSpPr>
          <p:spPr>
            <a:xfrm>
              <a:off x="3600302" y="51836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04" name="tx1104"/>
            <p:cNvSpPr/>
            <p:nvPr/>
          </p:nvSpPr>
          <p:spPr>
            <a:xfrm>
              <a:off x="3891368" y="51840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05" name="tx1105"/>
            <p:cNvSpPr/>
            <p:nvPr/>
          </p:nvSpPr>
          <p:spPr>
            <a:xfrm>
              <a:off x="4182433" y="51836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06" name="tx1106"/>
            <p:cNvSpPr/>
            <p:nvPr/>
          </p:nvSpPr>
          <p:spPr>
            <a:xfrm>
              <a:off x="4473499" y="5182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07" name="tx1107"/>
            <p:cNvSpPr/>
            <p:nvPr/>
          </p:nvSpPr>
          <p:spPr>
            <a:xfrm>
              <a:off x="5055630"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08" name="tx1108"/>
            <p:cNvSpPr/>
            <p:nvPr/>
          </p:nvSpPr>
          <p:spPr>
            <a:xfrm>
              <a:off x="5346695"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09" name="tx1109"/>
            <p:cNvSpPr/>
            <p:nvPr/>
          </p:nvSpPr>
          <p:spPr>
            <a:xfrm>
              <a:off x="5637761" y="51836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10" name="tx1110"/>
            <p:cNvSpPr/>
            <p:nvPr/>
          </p:nvSpPr>
          <p:spPr>
            <a:xfrm>
              <a:off x="5928826" y="5182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11" name="tx1111"/>
            <p:cNvSpPr/>
            <p:nvPr/>
          </p:nvSpPr>
          <p:spPr>
            <a:xfrm>
              <a:off x="6219892" y="51840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12" name="tx1112"/>
            <p:cNvSpPr/>
            <p:nvPr/>
          </p:nvSpPr>
          <p:spPr>
            <a:xfrm>
              <a:off x="6510957" y="51836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13" name="tx1113"/>
            <p:cNvSpPr/>
            <p:nvPr/>
          </p:nvSpPr>
          <p:spPr>
            <a:xfrm>
              <a:off x="6802023"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14" name="tx1114"/>
            <p:cNvSpPr/>
            <p:nvPr/>
          </p:nvSpPr>
          <p:spPr>
            <a:xfrm>
              <a:off x="7093088" y="51826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15" name="tx1115"/>
            <p:cNvSpPr/>
            <p:nvPr/>
          </p:nvSpPr>
          <p:spPr>
            <a:xfrm>
              <a:off x="7384154"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16" name="tx1116"/>
            <p:cNvSpPr/>
            <p:nvPr/>
          </p:nvSpPr>
          <p:spPr>
            <a:xfrm>
              <a:off x="7675219" y="51823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17" name="tx1117"/>
            <p:cNvSpPr/>
            <p:nvPr/>
          </p:nvSpPr>
          <p:spPr>
            <a:xfrm>
              <a:off x="2144975" y="38107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18" name="tx1118"/>
            <p:cNvSpPr/>
            <p:nvPr/>
          </p:nvSpPr>
          <p:spPr>
            <a:xfrm>
              <a:off x="2436040" y="38107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19" name="tx1119"/>
            <p:cNvSpPr/>
            <p:nvPr/>
          </p:nvSpPr>
          <p:spPr>
            <a:xfrm>
              <a:off x="2727106" y="38121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20" name="tx1120"/>
            <p:cNvSpPr/>
            <p:nvPr/>
          </p:nvSpPr>
          <p:spPr>
            <a:xfrm>
              <a:off x="3018171" y="38107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21" name="tx1121"/>
            <p:cNvSpPr/>
            <p:nvPr/>
          </p:nvSpPr>
          <p:spPr>
            <a:xfrm>
              <a:off x="3309237" y="381112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22" name="tx1122"/>
            <p:cNvSpPr/>
            <p:nvPr/>
          </p:nvSpPr>
          <p:spPr>
            <a:xfrm>
              <a:off x="3600302" y="38124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23" name="tx1123"/>
            <p:cNvSpPr/>
            <p:nvPr/>
          </p:nvSpPr>
          <p:spPr>
            <a:xfrm>
              <a:off x="3891368" y="38107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24" name="tx1124"/>
            <p:cNvSpPr/>
            <p:nvPr/>
          </p:nvSpPr>
          <p:spPr>
            <a:xfrm>
              <a:off x="2144975" y="51823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25" name="tx1125"/>
            <p:cNvSpPr/>
            <p:nvPr/>
          </p:nvSpPr>
          <p:spPr>
            <a:xfrm>
              <a:off x="2144975"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26" name="tx1126"/>
            <p:cNvSpPr/>
            <p:nvPr/>
          </p:nvSpPr>
          <p:spPr>
            <a:xfrm>
              <a:off x="243604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27" name="tx1127"/>
            <p:cNvSpPr/>
            <p:nvPr/>
          </p:nvSpPr>
          <p:spPr>
            <a:xfrm>
              <a:off x="2727106" y="224362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28" name="tx1128"/>
            <p:cNvSpPr/>
            <p:nvPr/>
          </p:nvSpPr>
          <p:spPr>
            <a:xfrm>
              <a:off x="3309237" y="22446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29" name="tx1129"/>
            <p:cNvSpPr/>
            <p:nvPr/>
          </p:nvSpPr>
          <p:spPr>
            <a:xfrm>
              <a:off x="2144975" y="20473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30" name="tx1130"/>
            <p:cNvSpPr/>
            <p:nvPr/>
          </p:nvSpPr>
          <p:spPr>
            <a:xfrm>
              <a:off x="2436040" y="2047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31" name="tx1131"/>
            <p:cNvSpPr/>
            <p:nvPr/>
          </p:nvSpPr>
          <p:spPr>
            <a:xfrm>
              <a:off x="2144975"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32" name="tx1132"/>
            <p:cNvSpPr/>
            <p:nvPr/>
          </p:nvSpPr>
          <p:spPr>
            <a:xfrm>
              <a:off x="2436040"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33" name="tx1133"/>
            <p:cNvSpPr/>
            <p:nvPr/>
          </p:nvSpPr>
          <p:spPr>
            <a:xfrm>
              <a:off x="2727106"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34" name="tx1134"/>
            <p:cNvSpPr/>
            <p:nvPr/>
          </p:nvSpPr>
          <p:spPr>
            <a:xfrm>
              <a:off x="3018171"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35" name="tx1135"/>
            <p:cNvSpPr/>
            <p:nvPr/>
          </p:nvSpPr>
          <p:spPr>
            <a:xfrm>
              <a:off x="3309237"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36" name="tx1136"/>
            <p:cNvSpPr/>
            <p:nvPr/>
          </p:nvSpPr>
          <p:spPr>
            <a:xfrm>
              <a:off x="3600302" y="5575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37" name="tx1137"/>
            <p:cNvSpPr/>
            <p:nvPr/>
          </p:nvSpPr>
          <p:spPr>
            <a:xfrm>
              <a:off x="3891368"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38" name="tx1138"/>
            <p:cNvSpPr/>
            <p:nvPr/>
          </p:nvSpPr>
          <p:spPr>
            <a:xfrm>
              <a:off x="4182433"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39" name="tx1139"/>
            <p:cNvSpPr/>
            <p:nvPr/>
          </p:nvSpPr>
          <p:spPr>
            <a:xfrm>
              <a:off x="4473499" y="5575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140" name="tx1140"/>
            <p:cNvSpPr/>
            <p:nvPr/>
          </p:nvSpPr>
          <p:spPr>
            <a:xfrm>
              <a:off x="4764564"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141" name="tx1141"/>
            <p:cNvSpPr/>
            <p:nvPr/>
          </p:nvSpPr>
          <p:spPr>
            <a:xfrm>
              <a:off x="5055630"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42" name="tx1142"/>
            <p:cNvSpPr/>
            <p:nvPr/>
          </p:nvSpPr>
          <p:spPr>
            <a:xfrm>
              <a:off x="5346695" y="55745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43" name="tx1143"/>
            <p:cNvSpPr/>
            <p:nvPr/>
          </p:nvSpPr>
          <p:spPr>
            <a:xfrm>
              <a:off x="5928826" y="5575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44" name="tx1144"/>
            <p:cNvSpPr/>
            <p:nvPr/>
          </p:nvSpPr>
          <p:spPr>
            <a:xfrm>
              <a:off x="6219892" y="55745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45" name="tx1145"/>
            <p:cNvSpPr/>
            <p:nvPr/>
          </p:nvSpPr>
          <p:spPr>
            <a:xfrm>
              <a:off x="6510957"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46" name="tx1146"/>
            <p:cNvSpPr/>
            <p:nvPr/>
          </p:nvSpPr>
          <p:spPr>
            <a:xfrm>
              <a:off x="6802023"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47" name="tx1147"/>
            <p:cNvSpPr/>
            <p:nvPr/>
          </p:nvSpPr>
          <p:spPr>
            <a:xfrm>
              <a:off x="7093088"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48" name="tx1148"/>
            <p:cNvSpPr/>
            <p:nvPr/>
          </p:nvSpPr>
          <p:spPr>
            <a:xfrm>
              <a:off x="7384154" y="5575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49" name="tx1149"/>
            <p:cNvSpPr/>
            <p:nvPr/>
          </p:nvSpPr>
          <p:spPr>
            <a:xfrm>
              <a:off x="7675219" y="5574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50" name="tx1150"/>
            <p:cNvSpPr/>
            <p:nvPr/>
          </p:nvSpPr>
          <p:spPr>
            <a:xfrm>
              <a:off x="7966285" y="55745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51" name="tx1151"/>
            <p:cNvSpPr/>
            <p:nvPr/>
          </p:nvSpPr>
          <p:spPr>
            <a:xfrm>
              <a:off x="8257350" y="55741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52" name="tx1152"/>
            <p:cNvSpPr/>
            <p:nvPr/>
          </p:nvSpPr>
          <p:spPr>
            <a:xfrm>
              <a:off x="8548416" y="55745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53" name="tx1153"/>
            <p:cNvSpPr/>
            <p:nvPr/>
          </p:nvSpPr>
          <p:spPr>
            <a:xfrm>
              <a:off x="2144975"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54" name="tx1154"/>
            <p:cNvSpPr/>
            <p:nvPr/>
          </p:nvSpPr>
          <p:spPr>
            <a:xfrm>
              <a:off x="2436040"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55" name="tx1155"/>
            <p:cNvSpPr/>
            <p:nvPr/>
          </p:nvSpPr>
          <p:spPr>
            <a:xfrm>
              <a:off x="2727106" y="28311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56" name="tx1156"/>
            <p:cNvSpPr/>
            <p:nvPr/>
          </p:nvSpPr>
          <p:spPr>
            <a:xfrm>
              <a:off x="208095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157" name="tx1157"/>
            <p:cNvSpPr/>
            <p:nvPr/>
          </p:nvSpPr>
          <p:spPr>
            <a:xfrm>
              <a:off x="237201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158" name="tx1158"/>
            <p:cNvSpPr/>
            <p:nvPr/>
          </p:nvSpPr>
          <p:spPr>
            <a:xfrm>
              <a:off x="26630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159" name="tx1159"/>
            <p:cNvSpPr/>
            <p:nvPr/>
          </p:nvSpPr>
          <p:spPr>
            <a:xfrm>
              <a:off x="2954150"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160" name="tx1160"/>
            <p:cNvSpPr/>
            <p:nvPr/>
          </p:nvSpPr>
          <p:spPr>
            <a:xfrm>
              <a:off x="324521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161" name="tx1161"/>
            <p:cNvSpPr/>
            <p:nvPr/>
          </p:nvSpPr>
          <p:spPr>
            <a:xfrm>
              <a:off x="353628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162" name="tx1162"/>
            <p:cNvSpPr/>
            <p:nvPr/>
          </p:nvSpPr>
          <p:spPr>
            <a:xfrm>
              <a:off x="382734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163" name="tx1163"/>
            <p:cNvSpPr/>
            <p:nvPr/>
          </p:nvSpPr>
          <p:spPr>
            <a:xfrm>
              <a:off x="41184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164" name="tx1164"/>
            <p:cNvSpPr/>
            <p:nvPr/>
          </p:nvSpPr>
          <p:spPr>
            <a:xfrm>
              <a:off x="440947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165" name="tx1165"/>
            <p:cNvSpPr/>
            <p:nvPr/>
          </p:nvSpPr>
          <p:spPr>
            <a:xfrm>
              <a:off x="47005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166" name="tx1166"/>
            <p:cNvSpPr/>
            <p:nvPr/>
          </p:nvSpPr>
          <p:spPr>
            <a:xfrm>
              <a:off x="499160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167" name="tx1167"/>
            <p:cNvSpPr/>
            <p:nvPr/>
          </p:nvSpPr>
          <p:spPr>
            <a:xfrm>
              <a:off x="528267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168" name="tx1168"/>
            <p:cNvSpPr/>
            <p:nvPr/>
          </p:nvSpPr>
          <p:spPr>
            <a:xfrm>
              <a:off x="55737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169" name="tx1169"/>
            <p:cNvSpPr/>
            <p:nvPr/>
          </p:nvSpPr>
          <p:spPr>
            <a:xfrm>
              <a:off x="5864805"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170" name="tx1170"/>
            <p:cNvSpPr/>
            <p:nvPr/>
          </p:nvSpPr>
          <p:spPr>
            <a:xfrm>
              <a:off x="61558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171" name="tx1171"/>
            <p:cNvSpPr/>
            <p:nvPr/>
          </p:nvSpPr>
          <p:spPr>
            <a:xfrm>
              <a:off x="644693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172" name="tx1172"/>
            <p:cNvSpPr/>
            <p:nvPr/>
          </p:nvSpPr>
          <p:spPr>
            <a:xfrm>
              <a:off x="673800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173" name="tx1173"/>
            <p:cNvSpPr/>
            <p:nvPr/>
          </p:nvSpPr>
          <p:spPr>
            <a:xfrm>
              <a:off x="702906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174" name="tx1174"/>
            <p:cNvSpPr/>
            <p:nvPr/>
          </p:nvSpPr>
          <p:spPr>
            <a:xfrm>
              <a:off x="73201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75" name="tx1175"/>
            <p:cNvSpPr/>
            <p:nvPr/>
          </p:nvSpPr>
          <p:spPr>
            <a:xfrm>
              <a:off x="76111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76" name="tx1176"/>
            <p:cNvSpPr/>
            <p:nvPr/>
          </p:nvSpPr>
          <p:spPr>
            <a:xfrm>
              <a:off x="790226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77" name="tx1177"/>
            <p:cNvSpPr/>
            <p:nvPr/>
          </p:nvSpPr>
          <p:spPr>
            <a:xfrm>
              <a:off x="819332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78" name="tx1178"/>
            <p:cNvSpPr/>
            <p:nvPr/>
          </p:nvSpPr>
          <p:spPr>
            <a:xfrm>
              <a:off x="848439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79" name="tx1179"/>
            <p:cNvSpPr/>
            <p:nvPr/>
          </p:nvSpPr>
          <p:spPr>
            <a:xfrm>
              <a:off x="8775460"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80" name="tx1180"/>
            <p:cNvSpPr/>
            <p:nvPr/>
          </p:nvSpPr>
          <p:spPr>
            <a:xfrm>
              <a:off x="1634025" y="5561267"/>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1181" name="tx1181"/>
            <p:cNvSpPr/>
            <p:nvPr/>
          </p:nvSpPr>
          <p:spPr>
            <a:xfrm>
              <a:off x="1673043" y="5365330"/>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1182" name="tx1182"/>
            <p:cNvSpPr/>
            <p:nvPr/>
          </p:nvSpPr>
          <p:spPr>
            <a:xfrm>
              <a:off x="1525430" y="5143403"/>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1183" name="tx1183"/>
            <p:cNvSpPr/>
            <p:nvPr/>
          </p:nvSpPr>
          <p:spPr>
            <a:xfrm>
              <a:off x="849645" y="4947398"/>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1184" name="tx1184"/>
            <p:cNvSpPr/>
            <p:nvPr/>
          </p:nvSpPr>
          <p:spPr>
            <a:xfrm>
              <a:off x="1517517" y="477751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1185" name="tx1185"/>
            <p:cNvSpPr/>
            <p:nvPr/>
          </p:nvSpPr>
          <p:spPr>
            <a:xfrm>
              <a:off x="1665335" y="4581581"/>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1186" name="tx1186"/>
            <p:cNvSpPr/>
            <p:nvPr/>
          </p:nvSpPr>
          <p:spPr>
            <a:xfrm>
              <a:off x="1548554" y="438564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1187" name="tx1187"/>
            <p:cNvSpPr/>
            <p:nvPr/>
          </p:nvSpPr>
          <p:spPr>
            <a:xfrm>
              <a:off x="1610696" y="4191481"/>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1188" name="tx1188"/>
            <p:cNvSpPr/>
            <p:nvPr/>
          </p:nvSpPr>
          <p:spPr>
            <a:xfrm>
              <a:off x="1556330" y="3966075"/>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1189" name="tx1189"/>
            <p:cNvSpPr/>
            <p:nvPr/>
          </p:nvSpPr>
          <p:spPr>
            <a:xfrm>
              <a:off x="1634161" y="3771844"/>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1190" name="tx1190"/>
            <p:cNvSpPr/>
            <p:nvPr/>
          </p:nvSpPr>
          <p:spPr>
            <a:xfrm>
              <a:off x="1548622" y="3603669"/>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1191" name="tx1191"/>
            <p:cNvSpPr/>
            <p:nvPr/>
          </p:nvSpPr>
          <p:spPr>
            <a:xfrm>
              <a:off x="1711856" y="3407732"/>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1192" name="tx1192"/>
            <p:cNvSpPr/>
            <p:nvPr/>
          </p:nvSpPr>
          <p:spPr>
            <a:xfrm>
              <a:off x="1315744" y="3210021"/>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1193" name="tx1193"/>
            <p:cNvSpPr/>
            <p:nvPr/>
          </p:nvSpPr>
          <p:spPr>
            <a:xfrm>
              <a:off x="1188117" y="3014084"/>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1194" name="tx1194"/>
            <p:cNvSpPr/>
            <p:nvPr/>
          </p:nvSpPr>
          <p:spPr>
            <a:xfrm>
              <a:off x="1649577" y="279215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1195" name="tx1195"/>
            <p:cNvSpPr/>
            <p:nvPr/>
          </p:nvSpPr>
          <p:spPr>
            <a:xfrm>
              <a:off x="1315744" y="2623984"/>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1196" name="tx1196"/>
            <p:cNvSpPr/>
            <p:nvPr/>
          </p:nvSpPr>
          <p:spPr>
            <a:xfrm>
              <a:off x="1051691" y="2426273"/>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1197" name="tx1197"/>
            <p:cNvSpPr/>
            <p:nvPr/>
          </p:nvSpPr>
          <p:spPr>
            <a:xfrm>
              <a:off x="1455307" y="2202642"/>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1198" name="tx1198"/>
            <p:cNvSpPr/>
            <p:nvPr/>
          </p:nvSpPr>
          <p:spPr>
            <a:xfrm>
              <a:off x="1168063" y="203439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1199" name="tx1199"/>
            <p:cNvSpPr/>
            <p:nvPr/>
          </p:nvSpPr>
          <p:spPr>
            <a:xfrm>
              <a:off x="1144938" y="1840235"/>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1200" name="tx1200"/>
            <p:cNvSpPr/>
            <p:nvPr/>
          </p:nvSpPr>
          <p:spPr>
            <a:xfrm>
              <a:off x="508103" y="1616467"/>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1201" name="tx1201"/>
            <p:cNvSpPr/>
            <p:nvPr/>
          </p:nvSpPr>
          <p:spPr>
            <a:xfrm>
              <a:off x="1548554" y="1446588"/>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1202" name="tx1202"/>
            <p:cNvSpPr/>
            <p:nvPr/>
          </p:nvSpPr>
          <p:spPr>
            <a:xfrm>
              <a:off x="1478841" y="1250650"/>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1203" name="tx1203"/>
            <p:cNvSpPr/>
            <p:nvPr/>
          </p:nvSpPr>
          <p:spPr>
            <a:xfrm>
              <a:off x="1222428" y="1054713"/>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1204" name="tx1204"/>
            <p:cNvSpPr/>
            <p:nvPr/>
          </p:nvSpPr>
          <p:spPr>
            <a:xfrm>
              <a:off x="3715622"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205" name="pic1205"/>
            <p:cNvPicPr/>
            <p:nvPr/>
          </p:nvPicPr>
          <p:blipFill>
            <a:blip r:embed="rId2" cstate="print"/>
            <a:stretch>
              <a:fillRect/>
            </a:stretch>
          </p:blipFill>
          <p:spPr>
            <a:xfrm>
              <a:off x="5229414" y="5941007"/>
              <a:ext cx="2160000" cy="219455"/>
            </a:xfrm>
            <a:prstGeom prst="rect">
              <a:avLst/>
            </a:prstGeom>
          </p:spPr>
        </p:pic>
        <p:sp>
          <p:nvSpPr>
            <p:cNvPr id="1206" name="pl1206"/>
            <p:cNvSpPr/>
            <p:nvPr/>
          </p:nvSpPr>
          <p:spPr>
            <a:xfrm>
              <a:off x="523301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07" name="pl1207"/>
            <p:cNvSpPr/>
            <p:nvPr/>
          </p:nvSpPr>
          <p:spPr>
            <a:xfrm>
              <a:off x="650316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08" name="pl1208"/>
            <p:cNvSpPr/>
            <p:nvPr/>
          </p:nvSpPr>
          <p:spPr>
            <a:xfrm>
              <a:off x="671844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09" name="pl1209"/>
            <p:cNvSpPr/>
            <p:nvPr/>
          </p:nvSpPr>
          <p:spPr>
            <a:xfrm>
              <a:off x="693372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10" name="pl1210"/>
            <p:cNvSpPr/>
            <p:nvPr/>
          </p:nvSpPr>
          <p:spPr>
            <a:xfrm>
              <a:off x="714900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11" name="pl1211"/>
            <p:cNvSpPr/>
            <p:nvPr/>
          </p:nvSpPr>
          <p:spPr>
            <a:xfrm>
              <a:off x="738581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12" name="pl1212"/>
            <p:cNvSpPr/>
            <p:nvPr/>
          </p:nvSpPr>
          <p:spPr>
            <a:xfrm>
              <a:off x="523301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3" name="pl1213"/>
            <p:cNvSpPr/>
            <p:nvPr/>
          </p:nvSpPr>
          <p:spPr>
            <a:xfrm>
              <a:off x="650316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4" name="pl1214"/>
            <p:cNvSpPr/>
            <p:nvPr/>
          </p:nvSpPr>
          <p:spPr>
            <a:xfrm>
              <a:off x="671844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5" name="pl1215"/>
            <p:cNvSpPr/>
            <p:nvPr/>
          </p:nvSpPr>
          <p:spPr>
            <a:xfrm>
              <a:off x="693372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6" name="pl1216"/>
            <p:cNvSpPr/>
            <p:nvPr/>
          </p:nvSpPr>
          <p:spPr>
            <a:xfrm>
              <a:off x="714900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7" name="pl1217"/>
            <p:cNvSpPr/>
            <p:nvPr/>
          </p:nvSpPr>
          <p:spPr>
            <a:xfrm>
              <a:off x="738581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18" name="tx1218"/>
            <p:cNvSpPr/>
            <p:nvPr/>
          </p:nvSpPr>
          <p:spPr>
            <a:xfrm>
              <a:off x="5201936"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219" name="tx1219"/>
            <p:cNvSpPr/>
            <p:nvPr/>
          </p:nvSpPr>
          <p:spPr>
            <a:xfrm>
              <a:off x="644101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220" name="tx1220"/>
            <p:cNvSpPr/>
            <p:nvPr/>
          </p:nvSpPr>
          <p:spPr>
            <a:xfrm>
              <a:off x="665629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221" name="tx1221"/>
            <p:cNvSpPr/>
            <p:nvPr/>
          </p:nvSpPr>
          <p:spPr>
            <a:xfrm>
              <a:off x="687157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222" name="tx1222"/>
            <p:cNvSpPr/>
            <p:nvPr/>
          </p:nvSpPr>
          <p:spPr>
            <a:xfrm>
              <a:off x="7086850"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223" name="tx1223"/>
            <p:cNvSpPr/>
            <p:nvPr/>
          </p:nvSpPr>
          <p:spPr>
            <a:xfrm>
              <a:off x="7292581"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224" name="tx1224"/>
            <p:cNvSpPr/>
            <p:nvPr/>
          </p:nvSpPr>
          <p:spPr>
            <a:xfrm>
              <a:off x="2030625" y="398022"/>
              <a:ext cx="35686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WCAR, 2000-2023</a:t>
              </a:r>
            </a:p>
          </p:txBody>
        </p:sp>
        <p:sp>
          <p:nvSpPr>
            <p:cNvPr id="1225" name="tx1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226" name="tx1226"/>
            <p:cNvSpPr/>
            <p:nvPr/>
          </p:nvSpPr>
          <p:spPr>
            <a:xfrm>
              <a:off x="4371650" y="6568567"/>
              <a:ext cx="47027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MCV1 coverage across all years.</a:t>
              </a:r>
            </a:p>
          </p:txBody>
        </p:sp>
      </p:grpSp>
      <p:sp>
        <p:nvSpPr>
          <p:cNvPr id="1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MCV1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Cabo Verde had the highest crude average MCV1 coverage (94%) and Chad had the lowest (40%).
Over the last 5 years (2019-2023), 1 country maintained MCV1 coverage of at least 90% (Cabo Verde).
There were 3 countries with MCV1 coverage consistently below 60% over the last 5 years (Benin, CAR, and Guinea).</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02140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43680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5220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67607"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030625" y="5703203"/>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9" name="pl9"/>
            <p:cNvSpPr/>
            <p:nvPr/>
          </p:nvSpPr>
          <p:spPr>
            <a:xfrm>
              <a:off x="2030625" y="5489517"/>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0" name="pl10"/>
            <p:cNvSpPr/>
            <p:nvPr/>
          </p:nvSpPr>
          <p:spPr>
            <a:xfrm>
              <a:off x="2030625" y="5275832"/>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1" name="pl11"/>
            <p:cNvSpPr/>
            <p:nvPr/>
          </p:nvSpPr>
          <p:spPr>
            <a:xfrm>
              <a:off x="2030625" y="5062146"/>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2" name="pl12"/>
            <p:cNvSpPr/>
            <p:nvPr/>
          </p:nvSpPr>
          <p:spPr>
            <a:xfrm>
              <a:off x="2030625" y="4848460"/>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3" name="pl13"/>
            <p:cNvSpPr/>
            <p:nvPr/>
          </p:nvSpPr>
          <p:spPr>
            <a:xfrm>
              <a:off x="2030625" y="4634774"/>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4" name="pl14"/>
            <p:cNvSpPr/>
            <p:nvPr/>
          </p:nvSpPr>
          <p:spPr>
            <a:xfrm>
              <a:off x="2030625" y="4421088"/>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5" name="pl15"/>
            <p:cNvSpPr/>
            <p:nvPr/>
          </p:nvSpPr>
          <p:spPr>
            <a:xfrm>
              <a:off x="2030625" y="4207402"/>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6" name="pl16"/>
            <p:cNvSpPr/>
            <p:nvPr/>
          </p:nvSpPr>
          <p:spPr>
            <a:xfrm>
              <a:off x="2030625" y="3993717"/>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7" name="pl17"/>
            <p:cNvSpPr/>
            <p:nvPr/>
          </p:nvSpPr>
          <p:spPr>
            <a:xfrm>
              <a:off x="2030625" y="3780031"/>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8" name="pl18"/>
            <p:cNvSpPr/>
            <p:nvPr/>
          </p:nvSpPr>
          <p:spPr>
            <a:xfrm>
              <a:off x="2030625" y="3566345"/>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19" name="pl19"/>
            <p:cNvSpPr/>
            <p:nvPr/>
          </p:nvSpPr>
          <p:spPr>
            <a:xfrm>
              <a:off x="2030625" y="3352659"/>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0" name="pl20"/>
            <p:cNvSpPr/>
            <p:nvPr/>
          </p:nvSpPr>
          <p:spPr>
            <a:xfrm>
              <a:off x="2030625" y="3138973"/>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1" name="pl21"/>
            <p:cNvSpPr/>
            <p:nvPr/>
          </p:nvSpPr>
          <p:spPr>
            <a:xfrm>
              <a:off x="2030625" y="2925287"/>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2" name="pl22"/>
            <p:cNvSpPr/>
            <p:nvPr/>
          </p:nvSpPr>
          <p:spPr>
            <a:xfrm>
              <a:off x="2030625" y="2711601"/>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3" name="pl23"/>
            <p:cNvSpPr/>
            <p:nvPr/>
          </p:nvSpPr>
          <p:spPr>
            <a:xfrm>
              <a:off x="2030625" y="2497916"/>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4" name="pl24"/>
            <p:cNvSpPr/>
            <p:nvPr/>
          </p:nvSpPr>
          <p:spPr>
            <a:xfrm>
              <a:off x="2030625" y="2284230"/>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5" name="pl25"/>
            <p:cNvSpPr/>
            <p:nvPr/>
          </p:nvSpPr>
          <p:spPr>
            <a:xfrm>
              <a:off x="2030625" y="2070544"/>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6" name="pl26"/>
            <p:cNvSpPr/>
            <p:nvPr/>
          </p:nvSpPr>
          <p:spPr>
            <a:xfrm>
              <a:off x="2030625" y="1856858"/>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7" name="pl27"/>
            <p:cNvSpPr/>
            <p:nvPr/>
          </p:nvSpPr>
          <p:spPr>
            <a:xfrm>
              <a:off x="2030625" y="1643172"/>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8" name="pl28"/>
            <p:cNvSpPr/>
            <p:nvPr/>
          </p:nvSpPr>
          <p:spPr>
            <a:xfrm>
              <a:off x="2030625" y="1429486"/>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29" name="pl29"/>
            <p:cNvSpPr/>
            <p:nvPr/>
          </p:nvSpPr>
          <p:spPr>
            <a:xfrm>
              <a:off x="2030625" y="1215801"/>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30" name="pl30"/>
            <p:cNvSpPr/>
            <p:nvPr/>
          </p:nvSpPr>
          <p:spPr>
            <a:xfrm>
              <a:off x="2030625" y="1002115"/>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31" name="pl31"/>
            <p:cNvSpPr/>
            <p:nvPr/>
          </p:nvSpPr>
          <p:spPr>
            <a:xfrm>
              <a:off x="2030625" y="788429"/>
              <a:ext cx="6227761" cy="0"/>
            </a:xfrm>
            <a:custGeom>
              <a:avLst/>
              <a:pathLst>
                <a:path w="6227761" h="0">
                  <a:moveTo>
                    <a:pt x="0" y="0"/>
                  </a:moveTo>
                  <a:lnTo>
                    <a:pt x="6227761" y="0"/>
                  </a:lnTo>
                  <a:lnTo>
                    <a:pt x="6227761" y="0"/>
                  </a:lnTo>
                </a:path>
              </a:pathLst>
            </a:custGeom>
            <a:ln w="13550" cap="flat">
              <a:solidFill>
                <a:srgbClr val="EBEBEB">
                  <a:alpha val="100000"/>
                </a:srgbClr>
              </a:solidFill>
              <a:prstDash val="solid"/>
              <a:round/>
            </a:ln>
          </p:spPr>
          <p:txBody>
            <a:bodyPr/>
            <a:lstStyle/>
            <a:p/>
          </p:txBody>
        </p:sp>
        <p:sp>
          <p:nvSpPr>
            <p:cNvPr id="32" name="pl32"/>
            <p:cNvSpPr/>
            <p:nvPr/>
          </p:nvSpPr>
          <p:spPr>
            <a:xfrm>
              <a:off x="231370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729106"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144506"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559906"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975307"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92227" y="788429"/>
              <a:ext cx="169848" cy="0"/>
            </a:xfrm>
            <a:custGeom>
              <a:avLst/>
              <a:pathLst>
                <a:path w="169848" h="0">
                  <a:moveTo>
                    <a:pt x="0" y="0"/>
                  </a:moveTo>
                  <a:lnTo>
                    <a:pt x="0" y="0"/>
                  </a:lnTo>
                  <a:lnTo>
                    <a:pt x="0" y="0"/>
                  </a:lnTo>
                  <a:lnTo>
                    <a:pt x="0" y="0"/>
                  </a:lnTo>
                  <a:lnTo>
                    <a:pt x="169848" y="0"/>
                  </a:lnTo>
                </a:path>
              </a:pathLst>
            </a:custGeom>
            <a:ln w="108405" cap="flat">
              <a:solidFill>
                <a:srgbClr val="E8E8E8">
                  <a:alpha val="100000"/>
                </a:srgbClr>
              </a:solidFill>
              <a:prstDash val="solid"/>
              <a:round/>
            </a:ln>
          </p:spPr>
          <p:txBody>
            <a:bodyPr/>
            <a:lstStyle/>
            <a:p/>
          </p:txBody>
        </p:sp>
        <p:sp>
          <p:nvSpPr>
            <p:cNvPr id="38" name="pl38"/>
            <p:cNvSpPr/>
            <p:nvPr/>
          </p:nvSpPr>
          <p:spPr>
            <a:xfrm>
              <a:off x="7295915" y="1002115"/>
              <a:ext cx="339696" cy="0"/>
            </a:xfrm>
            <a:custGeom>
              <a:avLst/>
              <a:pathLst>
                <a:path w="339696" h="0">
                  <a:moveTo>
                    <a:pt x="0" y="0"/>
                  </a:moveTo>
                  <a:lnTo>
                    <a:pt x="0" y="0"/>
                  </a:lnTo>
                  <a:lnTo>
                    <a:pt x="0" y="0"/>
                  </a:lnTo>
                  <a:lnTo>
                    <a:pt x="169848" y="0"/>
                  </a:lnTo>
                  <a:lnTo>
                    <a:pt x="339696" y="0"/>
                  </a:lnTo>
                </a:path>
              </a:pathLst>
            </a:custGeom>
            <a:ln w="108405" cap="flat">
              <a:solidFill>
                <a:srgbClr val="E8E8E8">
                  <a:alpha val="100000"/>
                </a:srgbClr>
              </a:solidFill>
              <a:prstDash val="solid"/>
              <a:round/>
            </a:ln>
          </p:spPr>
          <p:txBody>
            <a:bodyPr/>
            <a:lstStyle/>
            <a:p/>
          </p:txBody>
        </p:sp>
        <p:sp>
          <p:nvSpPr>
            <p:cNvPr id="39" name="pl39"/>
            <p:cNvSpPr/>
            <p:nvPr/>
          </p:nvSpPr>
          <p:spPr>
            <a:xfrm>
              <a:off x="6559906" y="1215801"/>
              <a:ext cx="962472" cy="0"/>
            </a:xfrm>
            <a:custGeom>
              <a:avLst/>
              <a:pathLst>
                <a:path w="962472" h="0">
                  <a:moveTo>
                    <a:pt x="0" y="0"/>
                  </a:moveTo>
                  <a:lnTo>
                    <a:pt x="0" y="0"/>
                  </a:lnTo>
                  <a:lnTo>
                    <a:pt x="396312" y="0"/>
                  </a:lnTo>
                  <a:lnTo>
                    <a:pt x="509544" y="0"/>
                  </a:lnTo>
                  <a:lnTo>
                    <a:pt x="962472" y="0"/>
                  </a:lnTo>
                </a:path>
              </a:pathLst>
            </a:custGeom>
            <a:ln w="108405" cap="flat">
              <a:solidFill>
                <a:srgbClr val="E8E8E8">
                  <a:alpha val="100000"/>
                </a:srgbClr>
              </a:solidFill>
              <a:prstDash val="solid"/>
              <a:round/>
            </a:ln>
          </p:spPr>
          <p:txBody>
            <a:bodyPr/>
            <a:lstStyle/>
            <a:p/>
          </p:txBody>
        </p:sp>
        <p:sp>
          <p:nvSpPr>
            <p:cNvPr id="40" name="pl40"/>
            <p:cNvSpPr/>
            <p:nvPr/>
          </p:nvSpPr>
          <p:spPr>
            <a:xfrm>
              <a:off x="7295915" y="1429486"/>
              <a:ext cx="396312" cy="0"/>
            </a:xfrm>
            <a:custGeom>
              <a:avLst/>
              <a:pathLst>
                <a:path w="396312" h="0">
                  <a:moveTo>
                    <a:pt x="0" y="0"/>
                  </a:moveTo>
                  <a:lnTo>
                    <a:pt x="113232" y="0"/>
                  </a:lnTo>
                  <a:lnTo>
                    <a:pt x="226464" y="0"/>
                  </a:lnTo>
                  <a:lnTo>
                    <a:pt x="339696" y="0"/>
                  </a:lnTo>
                  <a:lnTo>
                    <a:pt x="396312" y="0"/>
                  </a:lnTo>
                </a:path>
              </a:pathLst>
            </a:custGeom>
            <a:ln w="108405" cap="flat">
              <a:solidFill>
                <a:srgbClr val="E8E8E8">
                  <a:alpha val="100000"/>
                </a:srgbClr>
              </a:solidFill>
              <a:prstDash val="solid"/>
              <a:round/>
            </a:ln>
          </p:spPr>
          <p:txBody>
            <a:bodyPr/>
            <a:lstStyle/>
            <a:p/>
          </p:txBody>
        </p:sp>
        <p:sp>
          <p:nvSpPr>
            <p:cNvPr id="41" name="pl41"/>
            <p:cNvSpPr/>
            <p:nvPr/>
          </p:nvSpPr>
          <p:spPr>
            <a:xfrm>
              <a:off x="7239299" y="1643172"/>
              <a:ext cx="339696" cy="0"/>
            </a:xfrm>
            <a:custGeom>
              <a:avLst/>
              <a:pathLst>
                <a:path w="339696" h="0">
                  <a:moveTo>
                    <a:pt x="0" y="0"/>
                  </a:moveTo>
                  <a:lnTo>
                    <a:pt x="0" y="0"/>
                  </a:lnTo>
                  <a:lnTo>
                    <a:pt x="169848" y="0"/>
                  </a:lnTo>
                  <a:lnTo>
                    <a:pt x="169848" y="0"/>
                  </a:lnTo>
                  <a:lnTo>
                    <a:pt x="339696" y="0"/>
                  </a:lnTo>
                </a:path>
              </a:pathLst>
            </a:custGeom>
            <a:ln w="108405" cap="flat">
              <a:solidFill>
                <a:srgbClr val="E8E8E8">
                  <a:alpha val="100000"/>
                </a:srgbClr>
              </a:solidFill>
              <a:prstDash val="solid"/>
              <a:round/>
            </a:ln>
          </p:spPr>
          <p:txBody>
            <a:bodyPr/>
            <a:lstStyle/>
            <a:p/>
          </p:txBody>
        </p:sp>
        <p:sp>
          <p:nvSpPr>
            <p:cNvPr id="42" name="pl42"/>
            <p:cNvSpPr/>
            <p:nvPr/>
          </p:nvSpPr>
          <p:spPr>
            <a:xfrm>
              <a:off x="6673139" y="1856858"/>
              <a:ext cx="1019088" cy="0"/>
            </a:xfrm>
            <a:custGeom>
              <a:avLst/>
              <a:pathLst>
                <a:path w="1019088" h="0">
                  <a:moveTo>
                    <a:pt x="0" y="0"/>
                  </a:moveTo>
                  <a:lnTo>
                    <a:pt x="283080" y="0"/>
                  </a:lnTo>
                  <a:lnTo>
                    <a:pt x="509544" y="0"/>
                  </a:lnTo>
                  <a:lnTo>
                    <a:pt x="509544" y="0"/>
                  </a:lnTo>
                  <a:lnTo>
                    <a:pt x="1019088" y="0"/>
                  </a:lnTo>
                </a:path>
              </a:pathLst>
            </a:custGeom>
            <a:ln w="108405" cap="flat">
              <a:solidFill>
                <a:srgbClr val="E8E8E8">
                  <a:alpha val="100000"/>
                </a:srgbClr>
              </a:solidFill>
              <a:prstDash val="solid"/>
              <a:round/>
            </a:ln>
          </p:spPr>
          <p:txBody>
            <a:bodyPr/>
            <a:lstStyle/>
            <a:p/>
          </p:txBody>
        </p:sp>
        <p:sp>
          <p:nvSpPr>
            <p:cNvPr id="43" name="pl43"/>
            <p:cNvSpPr/>
            <p:nvPr/>
          </p:nvSpPr>
          <p:spPr>
            <a:xfrm>
              <a:off x="5597434" y="2070544"/>
              <a:ext cx="1358784" cy="0"/>
            </a:xfrm>
            <a:custGeom>
              <a:avLst/>
              <a:pathLst>
                <a:path w="1358784" h="0">
                  <a:moveTo>
                    <a:pt x="0" y="0"/>
                  </a:moveTo>
                  <a:lnTo>
                    <a:pt x="169848" y="0"/>
                  </a:lnTo>
                  <a:lnTo>
                    <a:pt x="566160" y="0"/>
                  </a:lnTo>
                  <a:lnTo>
                    <a:pt x="1188936" y="0"/>
                  </a:lnTo>
                  <a:lnTo>
                    <a:pt x="1358784" y="0"/>
                  </a:lnTo>
                </a:path>
              </a:pathLst>
            </a:custGeom>
            <a:ln w="108405" cap="flat">
              <a:solidFill>
                <a:srgbClr val="E8E8E8">
                  <a:alpha val="100000"/>
                </a:srgbClr>
              </a:solidFill>
              <a:prstDash val="solid"/>
              <a:round/>
            </a:ln>
          </p:spPr>
          <p:txBody>
            <a:bodyPr/>
            <a:lstStyle/>
            <a:p/>
          </p:txBody>
        </p:sp>
        <p:sp>
          <p:nvSpPr>
            <p:cNvPr id="44" name="pl44"/>
            <p:cNvSpPr/>
            <p:nvPr/>
          </p:nvSpPr>
          <p:spPr>
            <a:xfrm>
              <a:off x="6503290" y="2284230"/>
              <a:ext cx="622776" cy="0"/>
            </a:xfrm>
            <a:custGeom>
              <a:avLst/>
              <a:pathLst>
                <a:path w="622776" h="0">
                  <a:moveTo>
                    <a:pt x="0" y="0"/>
                  </a:moveTo>
                  <a:lnTo>
                    <a:pt x="283080" y="0"/>
                  </a:lnTo>
                  <a:lnTo>
                    <a:pt x="339696" y="0"/>
                  </a:lnTo>
                  <a:lnTo>
                    <a:pt x="452928" y="0"/>
                  </a:lnTo>
                  <a:lnTo>
                    <a:pt x="622776" y="0"/>
                  </a:lnTo>
                </a:path>
              </a:pathLst>
            </a:custGeom>
            <a:ln w="108405" cap="flat">
              <a:solidFill>
                <a:srgbClr val="E8E8E8">
                  <a:alpha val="100000"/>
                </a:srgbClr>
              </a:solidFill>
              <a:prstDash val="solid"/>
              <a:round/>
            </a:ln>
          </p:spPr>
          <p:txBody>
            <a:bodyPr/>
            <a:lstStyle/>
            <a:p/>
          </p:txBody>
        </p:sp>
        <p:sp>
          <p:nvSpPr>
            <p:cNvPr id="45" name="pl45"/>
            <p:cNvSpPr/>
            <p:nvPr/>
          </p:nvSpPr>
          <p:spPr>
            <a:xfrm>
              <a:off x="5993746" y="2497916"/>
              <a:ext cx="849240" cy="0"/>
            </a:xfrm>
            <a:custGeom>
              <a:avLst/>
              <a:pathLst>
                <a:path w="849240" h="0">
                  <a:moveTo>
                    <a:pt x="0" y="0"/>
                  </a:moveTo>
                  <a:lnTo>
                    <a:pt x="792624" y="0"/>
                  </a:lnTo>
                  <a:lnTo>
                    <a:pt x="792624" y="0"/>
                  </a:lnTo>
                  <a:lnTo>
                    <a:pt x="849240" y="0"/>
                  </a:lnTo>
                  <a:lnTo>
                    <a:pt x="849240" y="0"/>
                  </a:lnTo>
                </a:path>
              </a:pathLst>
            </a:custGeom>
            <a:ln w="108405" cap="flat">
              <a:solidFill>
                <a:srgbClr val="E8E8E8">
                  <a:alpha val="100000"/>
                </a:srgbClr>
              </a:solidFill>
              <a:prstDash val="solid"/>
              <a:round/>
            </a:ln>
          </p:spPr>
          <p:txBody>
            <a:bodyPr/>
            <a:lstStyle/>
            <a:p/>
          </p:txBody>
        </p:sp>
        <p:sp>
          <p:nvSpPr>
            <p:cNvPr id="46" name="pl46"/>
            <p:cNvSpPr/>
            <p:nvPr/>
          </p:nvSpPr>
          <p:spPr>
            <a:xfrm>
              <a:off x="6616522" y="2711601"/>
              <a:ext cx="566160" cy="0"/>
            </a:xfrm>
            <a:custGeom>
              <a:avLst/>
              <a:pathLst>
                <a:path w="566160" h="0">
                  <a:moveTo>
                    <a:pt x="0" y="0"/>
                  </a:moveTo>
                  <a:lnTo>
                    <a:pt x="0" y="0"/>
                  </a:lnTo>
                  <a:lnTo>
                    <a:pt x="0" y="0"/>
                  </a:lnTo>
                  <a:lnTo>
                    <a:pt x="226464" y="0"/>
                  </a:lnTo>
                  <a:lnTo>
                    <a:pt x="566160" y="0"/>
                  </a:lnTo>
                </a:path>
              </a:pathLst>
            </a:custGeom>
            <a:ln w="108405" cap="flat">
              <a:solidFill>
                <a:srgbClr val="E8E8E8">
                  <a:alpha val="100000"/>
                </a:srgbClr>
              </a:solidFill>
              <a:prstDash val="solid"/>
              <a:round/>
            </a:ln>
          </p:spPr>
          <p:txBody>
            <a:bodyPr/>
            <a:lstStyle/>
            <a:p/>
          </p:txBody>
        </p:sp>
        <p:sp>
          <p:nvSpPr>
            <p:cNvPr id="47" name="pl47"/>
            <p:cNvSpPr/>
            <p:nvPr/>
          </p:nvSpPr>
          <p:spPr>
            <a:xfrm>
              <a:off x="5823898" y="2925287"/>
              <a:ext cx="622776" cy="0"/>
            </a:xfrm>
            <a:custGeom>
              <a:avLst/>
              <a:pathLst>
                <a:path w="622776" h="0">
                  <a:moveTo>
                    <a:pt x="0" y="0"/>
                  </a:moveTo>
                  <a:lnTo>
                    <a:pt x="509544" y="0"/>
                  </a:lnTo>
                  <a:lnTo>
                    <a:pt x="566160" y="0"/>
                  </a:lnTo>
                  <a:lnTo>
                    <a:pt x="622776" y="0"/>
                  </a:lnTo>
                  <a:lnTo>
                    <a:pt x="622776" y="0"/>
                  </a:lnTo>
                </a:path>
              </a:pathLst>
            </a:custGeom>
            <a:ln w="108405" cap="flat">
              <a:solidFill>
                <a:srgbClr val="E8E8E8">
                  <a:alpha val="100000"/>
                </a:srgbClr>
              </a:solidFill>
              <a:prstDash val="solid"/>
              <a:round/>
            </a:ln>
          </p:spPr>
          <p:txBody>
            <a:bodyPr/>
            <a:lstStyle/>
            <a:p/>
          </p:txBody>
        </p:sp>
        <p:sp>
          <p:nvSpPr>
            <p:cNvPr id="48" name="pl48"/>
            <p:cNvSpPr/>
            <p:nvPr/>
          </p:nvSpPr>
          <p:spPr>
            <a:xfrm>
              <a:off x="5880514" y="3138973"/>
              <a:ext cx="905856" cy="0"/>
            </a:xfrm>
            <a:custGeom>
              <a:avLst/>
              <a:pathLst>
                <a:path w="905856" h="0">
                  <a:moveTo>
                    <a:pt x="0" y="0"/>
                  </a:moveTo>
                  <a:lnTo>
                    <a:pt x="509544" y="0"/>
                  </a:lnTo>
                  <a:lnTo>
                    <a:pt x="509544" y="0"/>
                  </a:lnTo>
                  <a:lnTo>
                    <a:pt x="679392" y="0"/>
                  </a:lnTo>
                  <a:lnTo>
                    <a:pt x="905856" y="0"/>
                  </a:lnTo>
                </a:path>
              </a:pathLst>
            </a:custGeom>
            <a:ln w="108405" cap="flat">
              <a:solidFill>
                <a:srgbClr val="E8E8E8">
                  <a:alpha val="100000"/>
                </a:srgbClr>
              </a:solidFill>
              <a:prstDash val="solid"/>
              <a:round/>
            </a:ln>
          </p:spPr>
          <p:txBody>
            <a:bodyPr/>
            <a:lstStyle/>
            <a:p/>
          </p:txBody>
        </p:sp>
        <p:sp>
          <p:nvSpPr>
            <p:cNvPr id="49" name="pl49"/>
            <p:cNvSpPr/>
            <p:nvPr/>
          </p:nvSpPr>
          <p:spPr>
            <a:xfrm>
              <a:off x="6220210" y="3352659"/>
              <a:ext cx="339696" cy="0"/>
            </a:xfrm>
            <a:custGeom>
              <a:avLst/>
              <a:pathLst>
                <a:path w="339696" h="0">
                  <a:moveTo>
                    <a:pt x="0" y="0"/>
                  </a:moveTo>
                  <a:lnTo>
                    <a:pt x="56616" y="0"/>
                  </a:lnTo>
                  <a:lnTo>
                    <a:pt x="113232" y="0"/>
                  </a:lnTo>
                  <a:lnTo>
                    <a:pt x="169848" y="0"/>
                  </a:lnTo>
                  <a:lnTo>
                    <a:pt x="339696" y="0"/>
                  </a:lnTo>
                </a:path>
              </a:pathLst>
            </a:custGeom>
            <a:ln w="108405" cap="flat">
              <a:solidFill>
                <a:srgbClr val="E8E8E8">
                  <a:alpha val="100000"/>
                </a:srgbClr>
              </a:solidFill>
              <a:prstDash val="solid"/>
              <a:round/>
            </a:ln>
          </p:spPr>
          <p:txBody>
            <a:bodyPr/>
            <a:lstStyle/>
            <a:p/>
          </p:txBody>
        </p:sp>
        <p:sp>
          <p:nvSpPr>
            <p:cNvPr id="50" name="pl50"/>
            <p:cNvSpPr/>
            <p:nvPr/>
          </p:nvSpPr>
          <p:spPr>
            <a:xfrm>
              <a:off x="5767282" y="3566345"/>
              <a:ext cx="566160" cy="0"/>
            </a:xfrm>
            <a:custGeom>
              <a:avLst/>
              <a:pathLst>
                <a:path w="566160" h="0">
                  <a:moveTo>
                    <a:pt x="0" y="0"/>
                  </a:moveTo>
                  <a:lnTo>
                    <a:pt x="113232" y="0"/>
                  </a:lnTo>
                  <a:lnTo>
                    <a:pt x="226464" y="0"/>
                  </a:lnTo>
                  <a:lnTo>
                    <a:pt x="396312" y="0"/>
                  </a:lnTo>
                  <a:lnTo>
                    <a:pt x="566160" y="0"/>
                  </a:lnTo>
                </a:path>
              </a:pathLst>
            </a:custGeom>
            <a:ln w="108405" cap="flat">
              <a:solidFill>
                <a:srgbClr val="E8E8E8">
                  <a:alpha val="100000"/>
                </a:srgbClr>
              </a:solidFill>
              <a:prstDash val="solid"/>
              <a:round/>
            </a:ln>
          </p:spPr>
          <p:txBody>
            <a:bodyPr/>
            <a:lstStyle/>
            <a:p/>
          </p:txBody>
        </p:sp>
        <p:sp>
          <p:nvSpPr>
            <p:cNvPr id="51" name="pl51"/>
            <p:cNvSpPr/>
            <p:nvPr/>
          </p:nvSpPr>
          <p:spPr>
            <a:xfrm>
              <a:off x="5823898" y="3780031"/>
              <a:ext cx="509544" cy="0"/>
            </a:xfrm>
            <a:custGeom>
              <a:avLst/>
              <a:pathLst>
                <a:path w="509544" h="0">
                  <a:moveTo>
                    <a:pt x="0" y="0"/>
                  </a:moveTo>
                  <a:lnTo>
                    <a:pt x="56616" y="0"/>
                  </a:lnTo>
                  <a:lnTo>
                    <a:pt x="169848" y="0"/>
                  </a:lnTo>
                  <a:lnTo>
                    <a:pt x="452928" y="0"/>
                  </a:lnTo>
                  <a:lnTo>
                    <a:pt x="509544" y="0"/>
                  </a:lnTo>
                </a:path>
              </a:pathLst>
            </a:custGeom>
            <a:ln w="108405" cap="flat">
              <a:solidFill>
                <a:srgbClr val="E8E8E8">
                  <a:alpha val="100000"/>
                </a:srgbClr>
              </a:solidFill>
              <a:prstDash val="solid"/>
              <a:round/>
            </a:ln>
          </p:spPr>
          <p:txBody>
            <a:bodyPr/>
            <a:lstStyle/>
            <a:p/>
          </p:txBody>
        </p:sp>
        <p:sp>
          <p:nvSpPr>
            <p:cNvPr id="52" name="pl52"/>
            <p:cNvSpPr/>
            <p:nvPr/>
          </p:nvSpPr>
          <p:spPr>
            <a:xfrm>
              <a:off x="5257738" y="3993717"/>
              <a:ext cx="792624" cy="0"/>
            </a:xfrm>
            <a:custGeom>
              <a:avLst/>
              <a:pathLst>
                <a:path w="792624" h="0">
                  <a:moveTo>
                    <a:pt x="0" y="0"/>
                  </a:moveTo>
                  <a:lnTo>
                    <a:pt x="56616" y="0"/>
                  </a:lnTo>
                  <a:lnTo>
                    <a:pt x="566160" y="0"/>
                  </a:lnTo>
                  <a:lnTo>
                    <a:pt x="679392" y="0"/>
                  </a:lnTo>
                  <a:lnTo>
                    <a:pt x="792624" y="0"/>
                  </a:lnTo>
                </a:path>
              </a:pathLst>
            </a:custGeom>
            <a:ln w="108405" cap="flat">
              <a:solidFill>
                <a:srgbClr val="E8E8E8">
                  <a:alpha val="100000"/>
                </a:srgbClr>
              </a:solidFill>
              <a:prstDash val="solid"/>
              <a:round/>
            </a:ln>
          </p:spPr>
          <p:txBody>
            <a:bodyPr/>
            <a:lstStyle/>
            <a:p/>
          </p:txBody>
        </p:sp>
        <p:sp>
          <p:nvSpPr>
            <p:cNvPr id="53" name="pl53"/>
            <p:cNvSpPr/>
            <p:nvPr/>
          </p:nvSpPr>
          <p:spPr>
            <a:xfrm>
              <a:off x="5993746" y="4207402"/>
              <a:ext cx="452928" cy="0"/>
            </a:xfrm>
            <a:custGeom>
              <a:avLst/>
              <a:pathLst>
                <a:path w="452928" h="0">
                  <a:moveTo>
                    <a:pt x="0" y="0"/>
                  </a:moveTo>
                  <a:lnTo>
                    <a:pt x="0" y="0"/>
                  </a:lnTo>
                  <a:lnTo>
                    <a:pt x="169848" y="0"/>
                  </a:lnTo>
                  <a:lnTo>
                    <a:pt x="169848" y="0"/>
                  </a:lnTo>
                  <a:lnTo>
                    <a:pt x="452928" y="0"/>
                  </a:lnTo>
                </a:path>
              </a:pathLst>
            </a:custGeom>
            <a:ln w="108405" cap="flat">
              <a:solidFill>
                <a:srgbClr val="E8E8E8">
                  <a:alpha val="100000"/>
                </a:srgbClr>
              </a:solidFill>
              <a:prstDash val="solid"/>
              <a:round/>
            </a:ln>
          </p:spPr>
          <p:txBody>
            <a:bodyPr/>
            <a:lstStyle/>
            <a:p/>
          </p:txBody>
        </p:sp>
        <p:sp>
          <p:nvSpPr>
            <p:cNvPr id="54" name="pl54"/>
            <p:cNvSpPr/>
            <p:nvPr/>
          </p:nvSpPr>
          <p:spPr>
            <a:xfrm>
              <a:off x="4578346" y="4421088"/>
              <a:ext cx="1302168" cy="0"/>
            </a:xfrm>
            <a:custGeom>
              <a:avLst/>
              <a:pathLst>
                <a:path w="1302168" h="0">
                  <a:moveTo>
                    <a:pt x="0" y="0"/>
                  </a:moveTo>
                  <a:lnTo>
                    <a:pt x="283080" y="0"/>
                  </a:lnTo>
                  <a:lnTo>
                    <a:pt x="736008" y="0"/>
                  </a:lnTo>
                  <a:lnTo>
                    <a:pt x="792624" y="0"/>
                  </a:lnTo>
                  <a:lnTo>
                    <a:pt x="1302168" y="0"/>
                  </a:lnTo>
                </a:path>
              </a:pathLst>
            </a:custGeom>
            <a:ln w="108405" cap="flat">
              <a:solidFill>
                <a:srgbClr val="E8E8E8">
                  <a:alpha val="100000"/>
                </a:srgbClr>
              </a:solidFill>
              <a:prstDash val="solid"/>
              <a:round/>
            </a:ln>
          </p:spPr>
          <p:txBody>
            <a:bodyPr/>
            <a:lstStyle/>
            <a:p/>
          </p:txBody>
        </p:sp>
        <p:sp>
          <p:nvSpPr>
            <p:cNvPr id="55" name="pl55"/>
            <p:cNvSpPr/>
            <p:nvPr/>
          </p:nvSpPr>
          <p:spPr>
            <a:xfrm>
              <a:off x="5087890" y="4634774"/>
              <a:ext cx="679392" cy="0"/>
            </a:xfrm>
            <a:custGeom>
              <a:avLst/>
              <a:pathLst>
                <a:path w="679392" h="0">
                  <a:moveTo>
                    <a:pt x="0" y="0"/>
                  </a:moveTo>
                  <a:lnTo>
                    <a:pt x="56616" y="0"/>
                  </a:lnTo>
                  <a:lnTo>
                    <a:pt x="56616" y="0"/>
                  </a:lnTo>
                  <a:lnTo>
                    <a:pt x="113232" y="0"/>
                  </a:lnTo>
                  <a:lnTo>
                    <a:pt x="679392" y="0"/>
                  </a:lnTo>
                </a:path>
              </a:pathLst>
            </a:custGeom>
            <a:ln w="108405" cap="flat">
              <a:solidFill>
                <a:srgbClr val="E8E8E8">
                  <a:alpha val="100000"/>
                </a:srgbClr>
              </a:solidFill>
              <a:prstDash val="solid"/>
              <a:round/>
            </a:ln>
          </p:spPr>
          <p:txBody>
            <a:bodyPr/>
            <a:lstStyle/>
            <a:p/>
          </p:txBody>
        </p:sp>
        <p:sp>
          <p:nvSpPr>
            <p:cNvPr id="56" name="pl56"/>
            <p:cNvSpPr/>
            <p:nvPr/>
          </p:nvSpPr>
          <p:spPr>
            <a:xfrm>
              <a:off x="5597434" y="4848460"/>
              <a:ext cx="113232" cy="0"/>
            </a:xfrm>
            <a:custGeom>
              <a:avLst/>
              <a:pathLst>
                <a:path w="113232" h="0">
                  <a:moveTo>
                    <a:pt x="0" y="0"/>
                  </a:moveTo>
                  <a:lnTo>
                    <a:pt x="113232" y="0"/>
                  </a:lnTo>
                  <a:lnTo>
                    <a:pt x="113232" y="0"/>
                  </a:lnTo>
                  <a:lnTo>
                    <a:pt x="113232" y="0"/>
                  </a:lnTo>
                  <a:lnTo>
                    <a:pt x="113232" y="0"/>
                  </a:lnTo>
                </a:path>
              </a:pathLst>
            </a:custGeom>
            <a:ln w="108405" cap="flat">
              <a:solidFill>
                <a:srgbClr val="E8E8E8">
                  <a:alpha val="100000"/>
                </a:srgbClr>
              </a:solidFill>
              <a:prstDash val="solid"/>
              <a:round/>
            </a:ln>
          </p:spPr>
          <p:txBody>
            <a:bodyPr/>
            <a:lstStyle/>
            <a:p/>
          </p:txBody>
        </p:sp>
        <p:sp>
          <p:nvSpPr>
            <p:cNvPr id="57" name="pl57"/>
            <p:cNvSpPr/>
            <p:nvPr/>
          </p:nvSpPr>
          <p:spPr>
            <a:xfrm>
              <a:off x="5257738" y="5062146"/>
              <a:ext cx="339696" cy="0"/>
            </a:xfrm>
            <a:custGeom>
              <a:avLst/>
              <a:pathLst>
                <a:path w="339696" h="0">
                  <a:moveTo>
                    <a:pt x="0" y="0"/>
                  </a:moveTo>
                  <a:lnTo>
                    <a:pt x="0" y="0"/>
                  </a:lnTo>
                  <a:lnTo>
                    <a:pt x="56616" y="0"/>
                  </a:lnTo>
                  <a:lnTo>
                    <a:pt x="113232" y="0"/>
                  </a:lnTo>
                  <a:lnTo>
                    <a:pt x="339696" y="0"/>
                  </a:lnTo>
                </a:path>
              </a:pathLst>
            </a:custGeom>
            <a:ln w="108405" cap="flat">
              <a:solidFill>
                <a:srgbClr val="E8E8E8">
                  <a:alpha val="100000"/>
                </a:srgbClr>
              </a:solidFill>
              <a:prstDash val="solid"/>
              <a:round/>
            </a:ln>
          </p:spPr>
          <p:txBody>
            <a:bodyPr/>
            <a:lstStyle/>
            <a:p/>
          </p:txBody>
        </p:sp>
        <p:sp>
          <p:nvSpPr>
            <p:cNvPr id="58" name="pl58"/>
            <p:cNvSpPr/>
            <p:nvPr/>
          </p:nvSpPr>
          <p:spPr>
            <a:xfrm>
              <a:off x="5257738" y="5275832"/>
              <a:ext cx="736008" cy="0"/>
            </a:xfrm>
            <a:custGeom>
              <a:avLst/>
              <a:pathLst>
                <a:path w="736008" h="0">
                  <a:moveTo>
                    <a:pt x="0" y="0"/>
                  </a:moveTo>
                  <a:lnTo>
                    <a:pt x="169848" y="0"/>
                  </a:lnTo>
                  <a:lnTo>
                    <a:pt x="226464" y="0"/>
                  </a:lnTo>
                  <a:lnTo>
                    <a:pt x="566160" y="0"/>
                  </a:lnTo>
                  <a:lnTo>
                    <a:pt x="736008" y="0"/>
                  </a:lnTo>
                </a:path>
              </a:pathLst>
            </a:custGeom>
            <a:ln w="108405" cap="flat">
              <a:solidFill>
                <a:srgbClr val="E8E8E8">
                  <a:alpha val="100000"/>
                </a:srgbClr>
              </a:solidFill>
              <a:prstDash val="solid"/>
              <a:round/>
            </a:ln>
          </p:spPr>
          <p:txBody>
            <a:bodyPr/>
            <a:lstStyle/>
            <a:p/>
          </p:txBody>
        </p:sp>
        <p:sp>
          <p:nvSpPr>
            <p:cNvPr id="59" name="pl59"/>
            <p:cNvSpPr/>
            <p:nvPr/>
          </p:nvSpPr>
          <p:spPr>
            <a:xfrm>
              <a:off x="4974658" y="5489517"/>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60" name="pl60"/>
            <p:cNvSpPr/>
            <p:nvPr/>
          </p:nvSpPr>
          <p:spPr>
            <a:xfrm>
              <a:off x="4634962" y="5703203"/>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61" name="pt61"/>
            <p:cNvSpPr/>
            <p:nvPr/>
          </p:nvSpPr>
          <p:spPr>
            <a:xfrm>
              <a:off x="5592934"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366470"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309854"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253238"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253238" y="50576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1415"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1415"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1415"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61263"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31111" y="9976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630462"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630462"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630462"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4630462"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630462" y="5698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57575"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87727"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328942"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876014"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89246"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819398"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272326" y="37755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762782"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876014"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89246"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159094"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328942" y="3561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8924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819398"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423086"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479702"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253238" y="52713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442174"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159094"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159094"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989246"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989246" y="42029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87727"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87727"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87727" y="7839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819398"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5309854"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932630"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253238"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045862" y="39892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517879"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291415"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631111"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687727"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404647" y="14249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196622"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140006"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97015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497015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497015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97015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4970158" y="54850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21567"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951719"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781871"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498790"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838487" y="22797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781871"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385558"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876014"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555406"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385558" y="31344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140006"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083390"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5762782" y="46302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159094"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762782"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592934"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6781871"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951719"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328942"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5819398"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385558"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442174"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6442174" y="2920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555406"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6951719"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6555406"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064951"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517879" y="12113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592934"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6781871"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6781871"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6838487"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89246"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6838487" y="24934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706166"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706166"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5706166"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706166" y="48439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78183"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838487"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6612022"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6612022"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612022" y="27071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574495"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234799"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234799"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404647"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404647" y="16386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687727"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178183"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6668639"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951719"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78183" y="18523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573846"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856926"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309854"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366470"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876014"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6555406"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6215710"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6272326"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6328942"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6385558" y="33481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5538732" y="50034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5199036" y="50034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5199036" y="50034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237212" y="94341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7407060" y="94341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7576908" y="94341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4576259" y="56445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4576259" y="56445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4576259" y="56445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7803372" y="7297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6274740" y="37213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2" name="pt192"/>
            <p:cNvSpPr/>
            <p:nvPr/>
          </p:nvSpPr>
          <p:spPr>
            <a:xfrm>
              <a:off x="5765196" y="37213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3" name="pt193"/>
            <p:cNvSpPr/>
            <p:nvPr/>
          </p:nvSpPr>
          <p:spPr>
            <a:xfrm>
              <a:off x="6218124" y="37213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4" name="pt194"/>
            <p:cNvSpPr/>
            <p:nvPr/>
          </p:nvSpPr>
          <p:spPr>
            <a:xfrm>
              <a:off x="5708580" y="35076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5" name="pt195"/>
            <p:cNvSpPr/>
            <p:nvPr/>
          </p:nvSpPr>
          <p:spPr>
            <a:xfrm>
              <a:off x="6104892" y="35076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6" name="pt196"/>
            <p:cNvSpPr/>
            <p:nvPr/>
          </p:nvSpPr>
          <p:spPr>
            <a:xfrm>
              <a:off x="6274740" y="35076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7" name="pt197"/>
            <p:cNvSpPr/>
            <p:nvPr/>
          </p:nvSpPr>
          <p:spPr>
            <a:xfrm>
              <a:off x="5935044" y="521712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8" name="pt198"/>
            <p:cNvSpPr/>
            <p:nvPr/>
          </p:nvSpPr>
          <p:spPr>
            <a:xfrm>
              <a:off x="5425500" y="521712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9" name="pt199"/>
            <p:cNvSpPr/>
            <p:nvPr/>
          </p:nvSpPr>
          <p:spPr>
            <a:xfrm>
              <a:off x="5199036" y="521712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0" name="pt200"/>
            <p:cNvSpPr/>
            <p:nvPr/>
          </p:nvSpPr>
          <p:spPr>
            <a:xfrm>
              <a:off x="6387972" y="41487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1" name="pt201"/>
            <p:cNvSpPr/>
            <p:nvPr/>
          </p:nvSpPr>
          <p:spPr>
            <a:xfrm>
              <a:off x="5935044" y="41487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2" name="pt202"/>
            <p:cNvSpPr/>
            <p:nvPr/>
          </p:nvSpPr>
          <p:spPr>
            <a:xfrm>
              <a:off x="5935044" y="41487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3" name="pt203"/>
            <p:cNvSpPr/>
            <p:nvPr/>
          </p:nvSpPr>
          <p:spPr>
            <a:xfrm>
              <a:off x="7633524" y="7297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633524" y="7297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5765196" y="39350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5199036" y="39350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5991660" y="39350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463676" y="13707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633524" y="13707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350444" y="13707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5142420" y="45760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4915956" y="543081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3" name="pt213"/>
            <p:cNvSpPr/>
            <p:nvPr/>
          </p:nvSpPr>
          <p:spPr>
            <a:xfrm>
              <a:off x="4915956" y="543081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4" name="pt214"/>
            <p:cNvSpPr/>
            <p:nvPr/>
          </p:nvSpPr>
          <p:spPr>
            <a:xfrm>
              <a:off x="4915956" y="543081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5" name="pt215"/>
            <p:cNvSpPr/>
            <p:nvPr/>
          </p:nvSpPr>
          <p:spPr>
            <a:xfrm>
              <a:off x="7067364" y="22255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6" name="pt216"/>
            <p:cNvSpPr/>
            <p:nvPr/>
          </p:nvSpPr>
          <p:spPr>
            <a:xfrm>
              <a:off x="6444588" y="22255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7" name="pt217"/>
            <p:cNvSpPr/>
            <p:nvPr/>
          </p:nvSpPr>
          <p:spPr>
            <a:xfrm>
              <a:off x="6784284" y="22255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8" name="pt218"/>
            <p:cNvSpPr/>
            <p:nvPr/>
          </p:nvSpPr>
          <p:spPr>
            <a:xfrm>
              <a:off x="6727668" y="30802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9" name="pt219"/>
            <p:cNvSpPr/>
            <p:nvPr/>
          </p:nvSpPr>
          <p:spPr>
            <a:xfrm>
              <a:off x="6501204" y="30802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0" name="pt220"/>
            <p:cNvSpPr/>
            <p:nvPr/>
          </p:nvSpPr>
          <p:spPr>
            <a:xfrm>
              <a:off x="6331356" y="30802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1" name="pt221"/>
            <p:cNvSpPr/>
            <p:nvPr/>
          </p:nvSpPr>
          <p:spPr>
            <a:xfrm>
              <a:off x="5029188" y="45760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5708580" y="45760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6104892" y="20118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6727668" y="20118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6897516" y="20118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6274740" y="28665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6387972" y="28665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6387972" y="28665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6501204" y="115709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7010748" y="115709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7463676" y="115709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5538732" y="47897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6727668" y="24392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4" name="pt234"/>
            <p:cNvSpPr/>
            <p:nvPr/>
          </p:nvSpPr>
          <p:spPr>
            <a:xfrm>
              <a:off x="5935044" y="24392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5" name="pt235"/>
            <p:cNvSpPr/>
            <p:nvPr/>
          </p:nvSpPr>
          <p:spPr>
            <a:xfrm>
              <a:off x="6784284" y="24392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6" name="pt236"/>
            <p:cNvSpPr/>
            <p:nvPr/>
          </p:nvSpPr>
          <p:spPr>
            <a:xfrm>
              <a:off x="5651964" y="47897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5651964" y="47897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123980" y="265289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6557820" y="265289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6557820" y="265289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520292" y="15844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350444" y="15844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350444" y="15844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633524" y="17981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6897516" y="17981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123980" y="17981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4519643" y="436238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5312268" y="436238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5821812" y="436238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6501204" y="32939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6274740" y="32939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6331356" y="32939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tx253"/>
            <p:cNvSpPr/>
            <p:nvPr/>
          </p:nvSpPr>
          <p:spPr>
            <a:xfrm>
              <a:off x="1618677" y="5635093"/>
              <a:ext cx="34931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CAR*</a:t>
              </a:r>
            </a:p>
          </p:txBody>
        </p:sp>
        <p:sp>
          <p:nvSpPr>
            <p:cNvPr id="254" name="tx254"/>
            <p:cNvSpPr/>
            <p:nvPr/>
          </p:nvSpPr>
          <p:spPr>
            <a:xfrm>
              <a:off x="1463152" y="5421407"/>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Guinea*</a:t>
              </a:r>
            </a:p>
          </p:txBody>
        </p:sp>
        <p:sp>
          <p:nvSpPr>
            <p:cNvPr id="255" name="tx255"/>
            <p:cNvSpPr/>
            <p:nvPr/>
          </p:nvSpPr>
          <p:spPr>
            <a:xfrm>
              <a:off x="1610969" y="5207721"/>
              <a:ext cx="35702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DRC*</a:t>
              </a:r>
            </a:p>
          </p:txBody>
        </p:sp>
        <p:sp>
          <p:nvSpPr>
            <p:cNvPr id="256" name="tx256"/>
            <p:cNvSpPr/>
            <p:nvPr/>
          </p:nvSpPr>
          <p:spPr>
            <a:xfrm>
              <a:off x="1556330" y="4994103"/>
              <a:ext cx="411664"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Benin*</a:t>
              </a:r>
            </a:p>
          </p:txBody>
        </p:sp>
        <p:sp>
          <p:nvSpPr>
            <p:cNvPr id="257" name="tx257"/>
            <p:cNvSpPr/>
            <p:nvPr/>
          </p:nvSpPr>
          <p:spPr>
            <a:xfrm>
              <a:off x="1471064" y="4752655"/>
              <a:ext cx="49693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Nigeria*</a:t>
              </a:r>
            </a:p>
          </p:txBody>
        </p:sp>
        <p:sp>
          <p:nvSpPr>
            <p:cNvPr id="258" name="tx258"/>
            <p:cNvSpPr/>
            <p:nvPr/>
          </p:nvSpPr>
          <p:spPr>
            <a:xfrm>
              <a:off x="849645" y="4542311"/>
              <a:ext cx="629059"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Equatorial</a:t>
              </a:r>
            </a:p>
          </p:txBody>
        </p:sp>
        <p:sp>
          <p:nvSpPr>
            <p:cNvPr id="259" name="tx259"/>
            <p:cNvSpPr/>
            <p:nvPr/>
          </p:nvSpPr>
          <p:spPr>
            <a:xfrm>
              <a:off x="1517517" y="456666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Guinea</a:t>
              </a:r>
            </a:p>
          </p:txBody>
        </p:sp>
        <p:sp>
          <p:nvSpPr>
            <p:cNvPr id="260" name="tx260"/>
            <p:cNvSpPr/>
            <p:nvPr/>
          </p:nvSpPr>
          <p:spPr>
            <a:xfrm>
              <a:off x="1579659" y="4352978"/>
              <a:ext cx="3883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Chad*</a:t>
              </a:r>
            </a:p>
          </p:txBody>
        </p:sp>
        <p:sp>
          <p:nvSpPr>
            <p:cNvPr id="261" name="tx261"/>
            <p:cNvSpPr/>
            <p:nvPr/>
          </p:nvSpPr>
          <p:spPr>
            <a:xfrm>
              <a:off x="1556330" y="4111597"/>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Congo</a:t>
              </a:r>
            </a:p>
          </p:txBody>
        </p:sp>
        <p:sp>
          <p:nvSpPr>
            <p:cNvPr id="262" name="tx262"/>
            <p:cNvSpPr/>
            <p:nvPr/>
          </p:nvSpPr>
          <p:spPr>
            <a:xfrm>
              <a:off x="1548554" y="3925606"/>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Gabon</a:t>
              </a:r>
            </a:p>
          </p:txBody>
        </p:sp>
        <p:sp>
          <p:nvSpPr>
            <p:cNvPr id="263" name="tx263"/>
            <p:cNvSpPr/>
            <p:nvPr/>
          </p:nvSpPr>
          <p:spPr>
            <a:xfrm>
              <a:off x="1129386" y="3711920"/>
              <a:ext cx="29508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Cote</a:t>
              </a:r>
            </a:p>
          </p:txBody>
        </p:sp>
        <p:sp>
          <p:nvSpPr>
            <p:cNvPr id="264" name="tx264"/>
            <p:cNvSpPr/>
            <p:nvPr/>
          </p:nvSpPr>
          <p:spPr>
            <a:xfrm>
              <a:off x="1463288" y="3711988"/>
              <a:ext cx="50470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d’Ivoire*</a:t>
              </a:r>
            </a:p>
          </p:txBody>
        </p:sp>
        <p:sp>
          <p:nvSpPr>
            <p:cNvPr id="265" name="tx265"/>
            <p:cNvSpPr/>
            <p:nvPr/>
          </p:nvSpPr>
          <p:spPr>
            <a:xfrm>
              <a:off x="1261378" y="3498234"/>
              <a:ext cx="7066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Cameroon*</a:t>
              </a:r>
            </a:p>
          </p:txBody>
        </p:sp>
        <p:sp>
          <p:nvSpPr>
            <p:cNvPr id="266" name="tx266"/>
            <p:cNvSpPr/>
            <p:nvPr/>
          </p:nvSpPr>
          <p:spPr>
            <a:xfrm>
              <a:off x="1595212" y="3256854"/>
              <a:ext cx="37278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Togo*</a:t>
              </a:r>
            </a:p>
          </p:txBody>
        </p:sp>
        <p:sp>
          <p:nvSpPr>
            <p:cNvPr id="267" name="tx267"/>
            <p:cNvSpPr/>
            <p:nvPr/>
          </p:nvSpPr>
          <p:spPr>
            <a:xfrm>
              <a:off x="997326" y="3070863"/>
              <a:ext cx="9706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Guinea-Bissau*</a:t>
              </a:r>
            </a:p>
          </p:txBody>
        </p:sp>
        <p:sp>
          <p:nvSpPr>
            <p:cNvPr id="268" name="tx268"/>
            <p:cNvSpPr/>
            <p:nvPr/>
          </p:nvSpPr>
          <p:spPr>
            <a:xfrm>
              <a:off x="1657490" y="2857245"/>
              <a:ext cx="310505"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Mali*</a:t>
              </a:r>
            </a:p>
          </p:txBody>
        </p:sp>
        <p:sp>
          <p:nvSpPr>
            <p:cNvPr id="269" name="tx269"/>
            <p:cNvSpPr/>
            <p:nvPr/>
          </p:nvSpPr>
          <p:spPr>
            <a:xfrm>
              <a:off x="1455307" y="2615796"/>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Senegal</a:t>
              </a:r>
            </a:p>
          </p:txBody>
        </p:sp>
        <p:sp>
          <p:nvSpPr>
            <p:cNvPr id="270" name="tx270"/>
            <p:cNvSpPr/>
            <p:nvPr/>
          </p:nvSpPr>
          <p:spPr>
            <a:xfrm>
              <a:off x="1579796" y="2402111"/>
              <a:ext cx="3881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Niger*</a:t>
              </a:r>
            </a:p>
          </p:txBody>
        </p:sp>
        <p:sp>
          <p:nvSpPr>
            <p:cNvPr id="271" name="tx271"/>
            <p:cNvSpPr/>
            <p:nvPr/>
          </p:nvSpPr>
          <p:spPr>
            <a:xfrm>
              <a:off x="1424475" y="2216119"/>
              <a:ext cx="5435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Gambia*</a:t>
              </a:r>
            </a:p>
          </p:txBody>
        </p:sp>
        <p:sp>
          <p:nvSpPr>
            <p:cNvPr id="272" name="tx272"/>
            <p:cNvSpPr/>
            <p:nvPr/>
          </p:nvSpPr>
          <p:spPr>
            <a:xfrm>
              <a:off x="1548622" y="2004207"/>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Liberia</a:t>
              </a:r>
            </a:p>
          </p:txBody>
        </p:sp>
        <p:sp>
          <p:nvSpPr>
            <p:cNvPr id="273" name="tx273"/>
            <p:cNvSpPr/>
            <p:nvPr/>
          </p:nvSpPr>
          <p:spPr>
            <a:xfrm>
              <a:off x="508103" y="1788748"/>
              <a:ext cx="2485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Sao</a:t>
              </a:r>
            </a:p>
          </p:txBody>
        </p:sp>
        <p:sp>
          <p:nvSpPr>
            <p:cNvPr id="274" name="tx274"/>
            <p:cNvSpPr/>
            <p:nvPr/>
          </p:nvSpPr>
          <p:spPr>
            <a:xfrm>
              <a:off x="795484" y="1790521"/>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Tome</a:t>
              </a:r>
            </a:p>
          </p:txBody>
        </p:sp>
        <p:sp>
          <p:nvSpPr>
            <p:cNvPr id="275" name="tx275"/>
            <p:cNvSpPr/>
            <p:nvPr/>
          </p:nvSpPr>
          <p:spPr>
            <a:xfrm>
              <a:off x="1191391" y="1790521"/>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and</a:t>
              </a:r>
            </a:p>
          </p:txBody>
        </p:sp>
        <p:sp>
          <p:nvSpPr>
            <p:cNvPr id="276" name="tx276"/>
            <p:cNvSpPr/>
            <p:nvPr/>
          </p:nvSpPr>
          <p:spPr>
            <a:xfrm>
              <a:off x="1463288" y="1764396"/>
              <a:ext cx="5047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Principe</a:t>
              </a:r>
            </a:p>
          </p:txBody>
        </p:sp>
        <p:sp>
          <p:nvSpPr>
            <p:cNvPr id="277" name="tx277"/>
            <p:cNvSpPr/>
            <p:nvPr/>
          </p:nvSpPr>
          <p:spPr>
            <a:xfrm>
              <a:off x="1168063" y="157506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Sierra</a:t>
              </a:r>
            </a:p>
          </p:txBody>
        </p:sp>
        <p:sp>
          <p:nvSpPr>
            <p:cNvPr id="278" name="tx278"/>
            <p:cNvSpPr/>
            <p:nvPr/>
          </p:nvSpPr>
          <p:spPr>
            <a:xfrm>
              <a:off x="1579523" y="1576835"/>
              <a:ext cx="3884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Leone</a:t>
              </a:r>
            </a:p>
          </p:txBody>
        </p:sp>
        <p:sp>
          <p:nvSpPr>
            <p:cNvPr id="279" name="tx279"/>
            <p:cNvSpPr/>
            <p:nvPr/>
          </p:nvSpPr>
          <p:spPr>
            <a:xfrm>
              <a:off x="1548554" y="1361376"/>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Ghana</a:t>
              </a:r>
            </a:p>
          </p:txBody>
        </p:sp>
        <p:sp>
          <p:nvSpPr>
            <p:cNvPr id="280" name="tx280"/>
            <p:cNvSpPr/>
            <p:nvPr/>
          </p:nvSpPr>
          <p:spPr>
            <a:xfrm>
              <a:off x="1261378" y="1147758"/>
              <a:ext cx="70661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Mauritania*</a:t>
              </a:r>
            </a:p>
          </p:txBody>
        </p:sp>
        <p:sp>
          <p:nvSpPr>
            <p:cNvPr id="281" name="tx281"/>
            <p:cNvSpPr/>
            <p:nvPr/>
          </p:nvSpPr>
          <p:spPr>
            <a:xfrm>
              <a:off x="1090573" y="935778"/>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Burkina</a:t>
              </a:r>
            </a:p>
          </p:txBody>
        </p:sp>
        <p:sp>
          <p:nvSpPr>
            <p:cNvPr id="282" name="tx282"/>
            <p:cNvSpPr/>
            <p:nvPr/>
          </p:nvSpPr>
          <p:spPr>
            <a:xfrm>
              <a:off x="1603056" y="934072"/>
              <a:ext cx="364938"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Faso*</a:t>
              </a:r>
            </a:p>
          </p:txBody>
        </p:sp>
        <p:sp>
          <p:nvSpPr>
            <p:cNvPr id="283" name="tx283"/>
            <p:cNvSpPr/>
            <p:nvPr/>
          </p:nvSpPr>
          <p:spPr>
            <a:xfrm>
              <a:off x="1222428" y="72031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Cabo</a:t>
              </a:r>
            </a:p>
          </p:txBody>
        </p:sp>
        <p:sp>
          <p:nvSpPr>
            <p:cNvPr id="284" name="tx284"/>
            <p:cNvSpPr/>
            <p:nvPr/>
          </p:nvSpPr>
          <p:spPr>
            <a:xfrm>
              <a:off x="1595212" y="722092"/>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Verde</a:t>
              </a:r>
            </a:p>
          </p:txBody>
        </p:sp>
        <p:sp>
          <p:nvSpPr>
            <p:cNvPr id="285" name="tx285"/>
            <p:cNvSpPr/>
            <p:nvPr/>
          </p:nvSpPr>
          <p:spPr>
            <a:xfrm>
              <a:off x="2282628"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86" name="tx286"/>
            <p:cNvSpPr/>
            <p:nvPr/>
          </p:nvSpPr>
          <p:spPr>
            <a:xfrm>
              <a:off x="3666950"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7" name="tx287"/>
            <p:cNvSpPr/>
            <p:nvPr/>
          </p:nvSpPr>
          <p:spPr>
            <a:xfrm>
              <a:off x="5082351"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88" name="tx288"/>
            <p:cNvSpPr/>
            <p:nvPr/>
          </p:nvSpPr>
          <p:spPr>
            <a:xfrm>
              <a:off x="6497751"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89" name="tx289"/>
            <p:cNvSpPr/>
            <p:nvPr/>
          </p:nvSpPr>
          <p:spPr>
            <a:xfrm>
              <a:off x="7882073"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90" name="tx290"/>
            <p:cNvSpPr/>
            <p:nvPr/>
          </p:nvSpPr>
          <p:spPr>
            <a:xfrm>
              <a:off x="4713605"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91" name="pt291"/>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3" name="pt293"/>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94" name="tx294"/>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295" name="tx295"/>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296" name="tx296"/>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297" name="tx297"/>
            <p:cNvSpPr/>
            <p:nvPr/>
          </p:nvSpPr>
          <p:spPr>
            <a:xfrm>
              <a:off x="2030625" y="398022"/>
              <a:ext cx="35686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WCAR, 2019-2023</a:t>
              </a:r>
            </a:p>
          </p:txBody>
        </p:sp>
        <p:sp>
          <p:nvSpPr>
            <p:cNvPr id="298" name="tx298"/>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99" name="tx299"/>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300" name="tx300"/>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301" name="tx301"/>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MCV1 coverage across years 2019 to 2023 (grey bars), and coverage in specific years (dots), by country. The chart can be used for assessing recovery to pre-pandemic levels and progress beyond 2019.
In 2022, 14 (out of 24) countries had lower coverage than in 2019.
In 2023, 3 countries had lower MCV1 coverage than in 2022.
In 2023, 12 countries had lower coverage than in 2019.</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0058400" cy="6400800"/>
            <a:chOff x="274320" y="365760"/>
            <a:chExt cx="10058400" cy="6400800"/>
          </a:xfrm>
        </p:grpSpPr>
        <p:sp>
          <p:nvSpPr>
            <p:cNvPr id="3" name="rc3"/>
            <p:cNvSpPr/>
            <p:nvPr/>
          </p:nvSpPr>
          <p:spPr>
            <a:xfrm>
              <a:off x="274320" y="365760"/>
              <a:ext cx="100584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1005840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82627" y="1949149"/>
              <a:ext cx="3113775" cy="4109550"/>
            </a:xfrm>
            <a:prstGeom prst="rect">
              <a:avLst/>
            </a:prstGeom>
            <a:solidFill>
              <a:srgbClr val="FFFFFF">
                <a:alpha val="100000"/>
              </a:srgbClr>
            </a:solidFill>
          </p:spPr>
          <p:txBody>
            <a:bodyPr/>
            <a:lstStyle/>
            <a:p/>
          </p:txBody>
        </p:sp>
        <p:sp>
          <p:nvSpPr>
            <p:cNvPr id="6" name="pl6"/>
            <p:cNvSpPr/>
            <p:nvPr/>
          </p:nvSpPr>
          <p:spPr>
            <a:xfrm>
              <a:off x="782627"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 name="pl7"/>
            <p:cNvSpPr/>
            <p:nvPr/>
          </p:nvSpPr>
          <p:spPr>
            <a:xfrm>
              <a:off x="782627"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 name="pl8"/>
            <p:cNvSpPr/>
            <p:nvPr/>
          </p:nvSpPr>
          <p:spPr>
            <a:xfrm>
              <a:off x="782627"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9" name="pl9"/>
            <p:cNvSpPr/>
            <p:nvPr/>
          </p:nvSpPr>
          <p:spPr>
            <a:xfrm>
              <a:off x="782627"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 name="pl10"/>
            <p:cNvSpPr/>
            <p:nvPr/>
          </p:nvSpPr>
          <p:spPr>
            <a:xfrm>
              <a:off x="782627"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 name="pl11"/>
            <p:cNvSpPr/>
            <p:nvPr/>
          </p:nvSpPr>
          <p:spPr>
            <a:xfrm>
              <a:off x="782627"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 name="pl12"/>
            <p:cNvSpPr/>
            <p:nvPr/>
          </p:nvSpPr>
          <p:spPr>
            <a:xfrm>
              <a:off x="120723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 name="pl13"/>
            <p:cNvSpPr/>
            <p:nvPr/>
          </p:nvSpPr>
          <p:spPr>
            <a:xfrm>
              <a:off x="177337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 name="pl14"/>
            <p:cNvSpPr/>
            <p:nvPr/>
          </p:nvSpPr>
          <p:spPr>
            <a:xfrm>
              <a:off x="233951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5" name="pl15"/>
            <p:cNvSpPr/>
            <p:nvPr/>
          </p:nvSpPr>
          <p:spPr>
            <a:xfrm>
              <a:off x="290565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 name="pl16"/>
            <p:cNvSpPr/>
            <p:nvPr/>
          </p:nvSpPr>
          <p:spPr>
            <a:xfrm>
              <a:off x="347179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7" name="pl17"/>
            <p:cNvSpPr/>
            <p:nvPr/>
          </p:nvSpPr>
          <p:spPr>
            <a:xfrm>
              <a:off x="375486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8" name="pl18"/>
            <p:cNvSpPr/>
            <p:nvPr/>
          </p:nvSpPr>
          <p:spPr>
            <a:xfrm>
              <a:off x="782627"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9" name="pl19"/>
            <p:cNvSpPr/>
            <p:nvPr/>
          </p:nvSpPr>
          <p:spPr>
            <a:xfrm>
              <a:off x="782627"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0" name="pl20"/>
            <p:cNvSpPr/>
            <p:nvPr/>
          </p:nvSpPr>
          <p:spPr>
            <a:xfrm>
              <a:off x="782627"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1" name="pl21"/>
            <p:cNvSpPr/>
            <p:nvPr/>
          </p:nvSpPr>
          <p:spPr>
            <a:xfrm>
              <a:off x="782627"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2" name="pl22"/>
            <p:cNvSpPr/>
            <p:nvPr/>
          </p:nvSpPr>
          <p:spPr>
            <a:xfrm>
              <a:off x="782627"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3" name="pl23"/>
            <p:cNvSpPr/>
            <p:nvPr/>
          </p:nvSpPr>
          <p:spPr>
            <a:xfrm>
              <a:off x="92416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4" name="pl24"/>
            <p:cNvSpPr/>
            <p:nvPr/>
          </p:nvSpPr>
          <p:spPr>
            <a:xfrm>
              <a:off x="149030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5" name="pl25"/>
            <p:cNvSpPr/>
            <p:nvPr/>
          </p:nvSpPr>
          <p:spPr>
            <a:xfrm>
              <a:off x="205644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6" name="pl26"/>
            <p:cNvSpPr/>
            <p:nvPr/>
          </p:nvSpPr>
          <p:spPr>
            <a:xfrm>
              <a:off x="2622585"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7" name="pl27"/>
            <p:cNvSpPr/>
            <p:nvPr/>
          </p:nvSpPr>
          <p:spPr>
            <a:xfrm>
              <a:off x="31887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8" name="pt28"/>
            <p:cNvSpPr/>
            <p:nvPr/>
          </p:nvSpPr>
          <p:spPr>
            <a:xfrm>
              <a:off x="3092216" y="2958712"/>
              <a:ext cx="147729" cy="147729"/>
            </a:xfrm>
            <a:prstGeom prst="ellipse">
              <a:avLst/>
            </a:prstGeom>
            <a:solidFill>
              <a:srgbClr val="ED813E">
                <a:alpha val="40000"/>
              </a:srgbClr>
            </a:solidFill>
            <a:ln w="9000" cap="rnd">
              <a:solidFill>
                <a:srgbClr val="ED813E">
                  <a:alpha val="40000"/>
                </a:srgbClr>
              </a:solidFill>
              <a:prstDash val="solid"/>
              <a:round/>
            </a:ln>
          </p:spPr>
          <p:txBody>
            <a:bodyPr/>
            <a:lstStyle/>
            <a:p/>
          </p:txBody>
        </p:sp>
        <p:sp>
          <p:nvSpPr>
            <p:cNvPr id="29" name="pt29"/>
            <p:cNvSpPr/>
            <p:nvPr/>
          </p:nvSpPr>
          <p:spPr>
            <a:xfrm>
              <a:off x="2647415" y="3385251"/>
              <a:ext cx="131505" cy="131505"/>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30" name="pt30"/>
            <p:cNvSpPr/>
            <p:nvPr/>
          </p:nvSpPr>
          <p:spPr>
            <a:xfrm>
              <a:off x="2091563" y="4202506"/>
              <a:ext cx="110927" cy="110927"/>
            </a:xfrm>
            <a:prstGeom prst="ellipse">
              <a:avLst/>
            </a:prstGeom>
            <a:solidFill>
              <a:srgbClr val="B79F00">
                <a:alpha val="40000"/>
              </a:srgbClr>
            </a:solidFill>
            <a:ln w="9000" cap="rnd">
              <a:solidFill>
                <a:srgbClr val="B79F00">
                  <a:alpha val="40000"/>
                </a:srgbClr>
              </a:solidFill>
              <a:prstDash val="solid"/>
              <a:round/>
            </a:ln>
          </p:spPr>
          <p:txBody>
            <a:bodyPr/>
            <a:lstStyle/>
            <a:p/>
          </p:txBody>
        </p:sp>
        <p:sp>
          <p:nvSpPr>
            <p:cNvPr id="31" name="pt31"/>
            <p:cNvSpPr/>
            <p:nvPr/>
          </p:nvSpPr>
          <p:spPr>
            <a:xfrm>
              <a:off x="2722620" y="3190547"/>
              <a:ext cx="162260" cy="162260"/>
            </a:xfrm>
            <a:prstGeom prst="ellipse">
              <a:avLst/>
            </a:prstGeom>
            <a:solidFill>
              <a:srgbClr val="49B500">
                <a:alpha val="40000"/>
              </a:srgbClr>
            </a:solidFill>
            <a:ln w="9000" cap="rnd">
              <a:solidFill>
                <a:srgbClr val="49B500">
                  <a:alpha val="40000"/>
                </a:srgbClr>
              </a:solidFill>
              <a:prstDash val="solid"/>
              <a:round/>
            </a:ln>
          </p:spPr>
          <p:txBody>
            <a:bodyPr/>
            <a:lstStyle/>
            <a:p/>
          </p:txBody>
        </p:sp>
        <p:sp>
          <p:nvSpPr>
            <p:cNvPr id="32" name="pt32"/>
            <p:cNvSpPr/>
            <p:nvPr/>
          </p:nvSpPr>
          <p:spPr>
            <a:xfrm>
              <a:off x="2678261" y="3639794"/>
              <a:ext cx="160395" cy="160395"/>
            </a:xfrm>
            <a:prstGeom prst="ellipse">
              <a:avLst/>
            </a:prstGeom>
            <a:solidFill>
              <a:srgbClr val="CD9600">
                <a:alpha val="40000"/>
              </a:srgbClr>
            </a:solidFill>
            <a:ln w="9000" cap="rnd">
              <a:solidFill>
                <a:srgbClr val="CD9600">
                  <a:alpha val="40000"/>
                </a:srgbClr>
              </a:solidFill>
              <a:prstDash val="solid"/>
              <a:round/>
            </a:ln>
          </p:spPr>
          <p:txBody>
            <a:bodyPr/>
            <a:lstStyle/>
            <a:p/>
          </p:txBody>
        </p:sp>
        <p:sp>
          <p:nvSpPr>
            <p:cNvPr id="33" name="pt33"/>
            <p:cNvSpPr/>
            <p:nvPr/>
          </p:nvSpPr>
          <p:spPr>
            <a:xfrm>
              <a:off x="2600206" y="3225733"/>
              <a:ext cx="271215" cy="271215"/>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34" name="pt34"/>
            <p:cNvSpPr/>
            <p:nvPr/>
          </p:nvSpPr>
          <p:spPr>
            <a:xfrm>
              <a:off x="2728048" y="3368059"/>
              <a:ext cx="106113" cy="106113"/>
            </a:xfrm>
            <a:prstGeom prst="ellipse">
              <a:avLst/>
            </a:prstGeom>
            <a:solidFill>
              <a:srgbClr val="7CAE00">
                <a:alpha val="40000"/>
              </a:srgbClr>
            </a:solidFill>
            <a:ln w="9000" cap="rnd">
              <a:solidFill>
                <a:srgbClr val="7CAE00">
                  <a:alpha val="40000"/>
                </a:srgbClr>
              </a:solidFill>
              <a:prstDash val="solid"/>
              <a:round/>
            </a:ln>
          </p:spPr>
          <p:txBody>
            <a:bodyPr/>
            <a:lstStyle/>
            <a:p/>
          </p:txBody>
        </p:sp>
        <p:sp>
          <p:nvSpPr>
            <p:cNvPr id="35" name="pt35"/>
            <p:cNvSpPr/>
            <p:nvPr/>
          </p:nvSpPr>
          <p:spPr>
            <a:xfrm>
              <a:off x="2998605" y="2971088"/>
              <a:ext cx="63202" cy="63202"/>
            </a:xfrm>
            <a:prstGeom prst="ellipse">
              <a:avLst/>
            </a:prstGeom>
            <a:solidFill>
              <a:srgbClr val="DE8C00">
                <a:alpha val="40000"/>
              </a:srgbClr>
            </a:solidFill>
            <a:ln w="9000" cap="rnd">
              <a:solidFill>
                <a:srgbClr val="DE8C00">
                  <a:alpha val="40000"/>
                </a:srgbClr>
              </a:solidFill>
              <a:prstDash val="solid"/>
              <a:round/>
            </a:ln>
          </p:spPr>
          <p:txBody>
            <a:bodyPr/>
            <a:lstStyle/>
            <a:p/>
          </p:txBody>
        </p:sp>
        <p:sp>
          <p:nvSpPr>
            <p:cNvPr id="36" name="pt36"/>
            <p:cNvSpPr/>
            <p:nvPr/>
          </p:nvSpPr>
          <p:spPr>
            <a:xfrm>
              <a:off x="2533171" y="3526431"/>
              <a:ext cx="88246" cy="88246"/>
            </a:xfrm>
            <a:prstGeom prst="ellipse">
              <a:avLst/>
            </a:prstGeom>
            <a:solidFill>
              <a:srgbClr val="00C08B">
                <a:alpha val="40000"/>
              </a:srgbClr>
            </a:solidFill>
            <a:ln w="9000" cap="rnd">
              <a:solidFill>
                <a:srgbClr val="00C08B">
                  <a:alpha val="40000"/>
                </a:srgbClr>
              </a:solidFill>
              <a:prstDash val="solid"/>
              <a:round/>
            </a:ln>
          </p:spPr>
          <p:txBody>
            <a:bodyPr/>
            <a:lstStyle/>
            <a:p/>
          </p:txBody>
        </p:sp>
        <p:sp>
          <p:nvSpPr>
            <p:cNvPr id="37" name="pt37"/>
            <p:cNvSpPr/>
            <p:nvPr/>
          </p:nvSpPr>
          <p:spPr>
            <a:xfrm>
              <a:off x="3087377" y="2894098"/>
              <a:ext cx="157407" cy="157407"/>
            </a:xfrm>
            <a:prstGeom prst="ellipse">
              <a:avLst/>
            </a:prstGeom>
            <a:solidFill>
              <a:srgbClr val="00BFC4">
                <a:alpha val="40000"/>
              </a:srgbClr>
            </a:solidFill>
            <a:ln w="9000" cap="rnd">
              <a:solidFill>
                <a:srgbClr val="00BFC4">
                  <a:alpha val="40000"/>
                </a:srgbClr>
              </a:solidFill>
              <a:prstDash val="solid"/>
              <a:round/>
            </a:ln>
          </p:spPr>
          <p:txBody>
            <a:bodyPr/>
            <a:lstStyle/>
            <a:p/>
          </p:txBody>
        </p:sp>
        <p:sp>
          <p:nvSpPr>
            <p:cNvPr id="38" name="pt38"/>
            <p:cNvSpPr/>
            <p:nvPr/>
          </p:nvSpPr>
          <p:spPr>
            <a:xfrm>
              <a:off x="2262244" y="3952921"/>
              <a:ext cx="131895" cy="131895"/>
            </a:xfrm>
            <a:prstGeom prst="ellipse">
              <a:avLst/>
            </a:prstGeom>
            <a:solidFill>
              <a:srgbClr val="00BBDC">
                <a:alpha val="40000"/>
              </a:srgbClr>
            </a:solidFill>
            <a:ln w="9000" cap="rnd">
              <a:solidFill>
                <a:srgbClr val="00BBDC">
                  <a:alpha val="40000"/>
                </a:srgbClr>
              </a:solidFill>
              <a:prstDash val="solid"/>
              <a:round/>
            </a:ln>
          </p:spPr>
          <p:txBody>
            <a:bodyPr/>
            <a:lstStyle/>
            <a:p/>
          </p:txBody>
        </p:sp>
        <p:sp>
          <p:nvSpPr>
            <p:cNvPr id="39" name="pt39"/>
            <p:cNvSpPr/>
            <p:nvPr/>
          </p:nvSpPr>
          <p:spPr>
            <a:xfrm>
              <a:off x="2781006" y="3046962"/>
              <a:ext cx="90778" cy="90778"/>
            </a:xfrm>
            <a:prstGeom prst="ellipse">
              <a:avLst/>
            </a:prstGeom>
            <a:solidFill>
              <a:srgbClr val="00C1A9">
                <a:alpha val="40000"/>
              </a:srgbClr>
            </a:solidFill>
            <a:ln w="9000" cap="rnd">
              <a:solidFill>
                <a:srgbClr val="00C1A9">
                  <a:alpha val="40000"/>
                </a:srgbClr>
              </a:solidFill>
              <a:prstDash val="solid"/>
              <a:round/>
            </a:ln>
          </p:spPr>
          <p:txBody>
            <a:bodyPr/>
            <a:lstStyle/>
            <a:p/>
          </p:txBody>
        </p:sp>
        <p:sp>
          <p:nvSpPr>
            <p:cNvPr id="40" name="pt40"/>
            <p:cNvSpPr/>
            <p:nvPr/>
          </p:nvSpPr>
          <p:spPr>
            <a:xfrm>
              <a:off x="2692212" y="3257964"/>
              <a:ext cx="87202" cy="87202"/>
            </a:xfrm>
            <a:prstGeom prst="ellipse">
              <a:avLst/>
            </a:prstGeom>
            <a:solidFill>
              <a:srgbClr val="00B4F0">
                <a:alpha val="40000"/>
              </a:srgbClr>
            </a:solidFill>
            <a:ln w="9000" cap="rnd">
              <a:solidFill>
                <a:srgbClr val="00B4F0">
                  <a:alpha val="40000"/>
                </a:srgbClr>
              </a:solidFill>
              <a:prstDash val="solid"/>
              <a:round/>
            </a:ln>
          </p:spPr>
          <p:txBody>
            <a:bodyPr/>
            <a:lstStyle/>
            <a:p/>
          </p:txBody>
        </p:sp>
        <p:sp>
          <p:nvSpPr>
            <p:cNvPr id="41" name="pt41"/>
            <p:cNvSpPr/>
            <p:nvPr/>
          </p:nvSpPr>
          <p:spPr>
            <a:xfrm>
              <a:off x="2693309" y="3528050"/>
              <a:ext cx="85008" cy="85008"/>
            </a:xfrm>
            <a:prstGeom prst="ellipse">
              <a:avLst/>
            </a:prstGeom>
            <a:solidFill>
              <a:srgbClr val="00BE67">
                <a:alpha val="40000"/>
              </a:srgbClr>
            </a:solidFill>
            <a:ln w="9000" cap="rnd">
              <a:solidFill>
                <a:srgbClr val="00BE67">
                  <a:alpha val="40000"/>
                </a:srgbClr>
              </a:solidFill>
              <a:prstDash val="solid"/>
              <a:round/>
            </a:ln>
          </p:spPr>
          <p:txBody>
            <a:bodyPr/>
            <a:lstStyle/>
            <a:p/>
          </p:txBody>
        </p:sp>
        <p:sp>
          <p:nvSpPr>
            <p:cNvPr id="42" name="pt42"/>
            <p:cNvSpPr/>
            <p:nvPr/>
          </p:nvSpPr>
          <p:spPr>
            <a:xfrm>
              <a:off x="3114388" y="3249873"/>
              <a:ext cx="103383" cy="103383"/>
            </a:xfrm>
            <a:prstGeom prst="ellipse">
              <a:avLst/>
            </a:prstGeom>
            <a:solidFill>
              <a:srgbClr val="00A9FF">
                <a:alpha val="40000"/>
              </a:srgbClr>
            </a:solidFill>
            <a:ln w="9000" cap="rnd">
              <a:solidFill>
                <a:srgbClr val="00A9FF">
                  <a:alpha val="40000"/>
                </a:srgbClr>
              </a:solidFill>
              <a:prstDash val="solid"/>
              <a:round/>
            </a:ln>
          </p:spPr>
          <p:txBody>
            <a:bodyPr/>
            <a:lstStyle/>
            <a:p/>
          </p:txBody>
        </p:sp>
        <p:sp>
          <p:nvSpPr>
            <p:cNvPr id="43" name="pt43"/>
            <p:cNvSpPr/>
            <p:nvPr/>
          </p:nvSpPr>
          <p:spPr>
            <a:xfrm>
              <a:off x="3046093" y="3189739"/>
              <a:ext cx="104101" cy="104101"/>
            </a:xfrm>
            <a:prstGeom prst="ellipse">
              <a:avLst/>
            </a:prstGeom>
            <a:solidFill>
              <a:srgbClr val="9F8CFF">
                <a:alpha val="40000"/>
              </a:srgbClr>
            </a:solidFill>
            <a:ln w="9000" cap="rnd">
              <a:solidFill>
                <a:srgbClr val="9F8CFF">
                  <a:alpha val="40000"/>
                </a:srgbClr>
              </a:solidFill>
              <a:prstDash val="solid"/>
              <a:round/>
            </a:ln>
          </p:spPr>
          <p:txBody>
            <a:bodyPr/>
            <a:lstStyle/>
            <a:p/>
          </p:txBody>
        </p:sp>
        <p:sp>
          <p:nvSpPr>
            <p:cNvPr id="44" name="pt44"/>
            <p:cNvSpPr/>
            <p:nvPr/>
          </p:nvSpPr>
          <p:spPr>
            <a:xfrm>
              <a:off x="2610709" y="3371190"/>
              <a:ext cx="159626" cy="159626"/>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45" name="pt45"/>
            <p:cNvSpPr/>
            <p:nvPr/>
          </p:nvSpPr>
          <p:spPr>
            <a:xfrm>
              <a:off x="2969546" y="3038933"/>
              <a:ext cx="166612" cy="166612"/>
            </a:xfrm>
            <a:prstGeom prst="ellipse">
              <a:avLst/>
            </a:prstGeom>
            <a:solidFill>
              <a:srgbClr val="C77CFF">
                <a:alpha val="40000"/>
              </a:srgbClr>
            </a:solidFill>
            <a:ln w="9000" cap="rnd">
              <a:solidFill>
                <a:srgbClr val="C77CFF">
                  <a:alpha val="40000"/>
                </a:srgbClr>
              </a:solidFill>
              <a:prstDash val="solid"/>
              <a:round/>
            </a:ln>
          </p:spPr>
          <p:txBody>
            <a:bodyPr/>
            <a:lstStyle/>
            <a:p/>
          </p:txBody>
        </p:sp>
        <p:sp>
          <p:nvSpPr>
            <p:cNvPr id="46" name="pt46"/>
            <p:cNvSpPr/>
            <p:nvPr/>
          </p:nvSpPr>
          <p:spPr>
            <a:xfrm>
              <a:off x="2342249" y="3552885"/>
              <a:ext cx="334215" cy="334215"/>
            </a:xfrm>
            <a:prstGeom prst="ellipse">
              <a:avLst/>
            </a:prstGeom>
            <a:solidFill>
              <a:srgbClr val="E36EF6">
                <a:alpha val="40000"/>
              </a:srgbClr>
            </a:solidFill>
            <a:ln w="9000" cap="rnd">
              <a:solidFill>
                <a:srgbClr val="E36EF6">
                  <a:alpha val="40000"/>
                </a:srgbClr>
              </a:solidFill>
              <a:prstDash val="solid"/>
              <a:round/>
            </a:ln>
          </p:spPr>
          <p:txBody>
            <a:bodyPr/>
            <a:lstStyle/>
            <a:p/>
          </p:txBody>
        </p:sp>
        <p:sp>
          <p:nvSpPr>
            <p:cNvPr id="47" name="pt47"/>
            <p:cNvSpPr/>
            <p:nvPr/>
          </p:nvSpPr>
          <p:spPr>
            <a:xfrm>
              <a:off x="2916872" y="2874870"/>
              <a:ext cx="136087" cy="136087"/>
            </a:xfrm>
            <a:prstGeom prst="ellipse">
              <a:avLst/>
            </a:prstGeom>
            <a:solidFill>
              <a:srgbClr val="FF61CC">
                <a:alpha val="40000"/>
              </a:srgbClr>
            </a:solidFill>
            <a:ln w="9000" cap="rnd">
              <a:solidFill>
                <a:srgbClr val="FF61CC">
                  <a:alpha val="40000"/>
                </a:srgbClr>
              </a:solidFill>
              <a:prstDash val="solid"/>
              <a:round/>
            </a:ln>
          </p:spPr>
          <p:txBody>
            <a:bodyPr/>
            <a:lstStyle/>
            <a:p/>
          </p:txBody>
        </p:sp>
        <p:sp>
          <p:nvSpPr>
            <p:cNvPr id="48" name="pt48"/>
            <p:cNvSpPr/>
            <p:nvPr/>
          </p:nvSpPr>
          <p:spPr>
            <a:xfrm>
              <a:off x="2951109" y="2976124"/>
              <a:ext cx="112904" cy="112904"/>
            </a:xfrm>
            <a:prstGeom prst="ellipse">
              <a:avLst/>
            </a:prstGeom>
            <a:solidFill>
              <a:srgbClr val="FF64B0">
                <a:alpha val="40000"/>
              </a:srgbClr>
            </a:solidFill>
            <a:ln w="9000" cap="rnd">
              <a:solidFill>
                <a:srgbClr val="FF64B0">
                  <a:alpha val="40000"/>
                </a:srgbClr>
              </a:solidFill>
              <a:prstDash val="solid"/>
              <a:round/>
            </a:ln>
          </p:spPr>
          <p:txBody>
            <a:bodyPr/>
            <a:lstStyle/>
            <a:p/>
          </p:txBody>
        </p:sp>
        <p:sp>
          <p:nvSpPr>
            <p:cNvPr id="49" name="pt49"/>
            <p:cNvSpPr/>
            <p:nvPr/>
          </p:nvSpPr>
          <p:spPr>
            <a:xfrm>
              <a:off x="2839702" y="2940816"/>
              <a:ext cx="63969" cy="63969"/>
            </a:xfrm>
            <a:prstGeom prst="ellipse">
              <a:avLst/>
            </a:prstGeom>
            <a:solidFill>
              <a:srgbClr val="F564E3">
                <a:alpha val="40000"/>
              </a:srgbClr>
            </a:solidFill>
            <a:ln w="9000" cap="rnd">
              <a:solidFill>
                <a:srgbClr val="F564E3">
                  <a:alpha val="40000"/>
                </a:srgbClr>
              </a:solidFill>
              <a:prstDash val="solid"/>
              <a:round/>
            </a:ln>
          </p:spPr>
          <p:txBody>
            <a:bodyPr/>
            <a:lstStyle/>
            <a:p/>
          </p:txBody>
        </p:sp>
        <p:sp>
          <p:nvSpPr>
            <p:cNvPr id="50" name="pt50"/>
            <p:cNvSpPr/>
            <p:nvPr/>
          </p:nvSpPr>
          <p:spPr>
            <a:xfrm>
              <a:off x="2750137" y="3733396"/>
              <a:ext cx="152518" cy="152518"/>
            </a:xfrm>
            <a:prstGeom prst="ellipse">
              <a:avLst/>
            </a:prstGeom>
            <a:solidFill>
              <a:srgbClr val="9DA700">
                <a:alpha val="40000"/>
              </a:srgbClr>
            </a:solidFill>
            <a:ln w="9000" cap="rnd">
              <a:solidFill>
                <a:srgbClr val="9DA700">
                  <a:alpha val="40000"/>
                </a:srgbClr>
              </a:solidFill>
              <a:prstDash val="solid"/>
              <a:round/>
            </a:ln>
          </p:spPr>
          <p:txBody>
            <a:bodyPr/>
            <a:lstStyle/>
            <a:p/>
          </p:txBody>
        </p:sp>
        <p:sp>
          <p:nvSpPr>
            <p:cNvPr id="51" name="pt51"/>
            <p:cNvSpPr/>
            <p:nvPr/>
          </p:nvSpPr>
          <p:spPr>
            <a:xfrm>
              <a:off x="2949388" y="3123841"/>
              <a:ext cx="116346" cy="116346"/>
            </a:xfrm>
            <a:prstGeom prst="ellipse">
              <a:avLst/>
            </a:prstGeom>
            <a:solidFill>
              <a:srgbClr val="FF6C91">
                <a:alpha val="40000"/>
              </a:srgbClr>
            </a:solidFill>
            <a:ln w="9000" cap="rnd">
              <a:solidFill>
                <a:srgbClr val="FF6C91">
                  <a:alpha val="40000"/>
                </a:srgbClr>
              </a:solidFill>
              <a:prstDash val="solid"/>
              <a:round/>
            </a:ln>
          </p:spPr>
          <p:txBody>
            <a:bodyPr/>
            <a:lstStyle/>
            <a:p/>
          </p:txBody>
        </p:sp>
        <p:sp>
          <p:nvSpPr>
            <p:cNvPr id="52" name="pl52"/>
            <p:cNvSpPr/>
            <p:nvPr/>
          </p:nvSpPr>
          <p:spPr>
            <a:xfrm>
              <a:off x="782627" y="6058700"/>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53" name="pl53"/>
            <p:cNvSpPr/>
            <p:nvPr/>
          </p:nvSpPr>
          <p:spPr>
            <a:xfrm>
              <a:off x="3896402" y="1949149"/>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54" name="pl54"/>
            <p:cNvSpPr/>
            <p:nvPr/>
          </p:nvSpPr>
          <p:spPr>
            <a:xfrm>
              <a:off x="3176723" y="3033365"/>
              <a:ext cx="221360" cy="16407"/>
            </a:xfrm>
            <a:custGeom>
              <a:avLst/>
              <a:pathLst>
                <a:path w="221360" h="16407">
                  <a:moveTo>
                    <a:pt x="221360" y="16407"/>
                  </a:moveTo>
                  <a:lnTo>
                    <a:pt x="0" y="0"/>
                  </a:lnTo>
                </a:path>
              </a:pathLst>
            </a:custGeom>
            <a:ln w="13550" cap="rnd">
              <a:solidFill>
                <a:srgbClr val="ED813E">
                  <a:alpha val="100000"/>
                </a:srgbClr>
              </a:solidFill>
              <a:prstDash val="solid"/>
              <a:round/>
            </a:ln>
          </p:spPr>
          <p:txBody>
            <a:bodyPr/>
            <a:lstStyle/>
            <a:p/>
          </p:txBody>
        </p:sp>
        <p:sp>
          <p:nvSpPr>
            <p:cNvPr id="55" name="pl55"/>
            <p:cNvSpPr/>
            <p:nvPr/>
          </p:nvSpPr>
          <p:spPr>
            <a:xfrm>
              <a:off x="2986713" y="2752985"/>
              <a:ext cx="22820" cy="176062"/>
            </a:xfrm>
            <a:custGeom>
              <a:avLst/>
              <a:pathLst>
                <a:path w="22820" h="176062">
                  <a:moveTo>
                    <a:pt x="22820" y="0"/>
                  </a:moveTo>
                  <a:lnTo>
                    <a:pt x="0" y="176062"/>
                  </a:lnTo>
                </a:path>
              </a:pathLst>
            </a:custGeom>
            <a:ln w="13550" cap="rnd">
              <a:solidFill>
                <a:srgbClr val="FF61CC">
                  <a:alpha val="100000"/>
                </a:srgbClr>
              </a:solidFill>
              <a:prstDash val="solid"/>
              <a:round/>
            </a:ln>
          </p:spPr>
          <p:txBody>
            <a:bodyPr/>
            <a:lstStyle/>
            <a:p/>
          </p:txBody>
        </p:sp>
        <p:sp>
          <p:nvSpPr>
            <p:cNvPr id="56" name="tx56"/>
            <p:cNvSpPr/>
            <p:nvPr/>
          </p:nvSpPr>
          <p:spPr>
            <a:xfrm>
              <a:off x="3420943" y="3001508"/>
              <a:ext cx="175814"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D813E">
                      <a:alpha val="100000"/>
                    </a:srgbClr>
                  </a:solidFill>
                  <a:latin typeface="Arial"/>
                  <a:cs typeface="Arial"/>
                </a:rPr>
                <a:t>bfa</a:t>
              </a:r>
            </a:p>
          </p:txBody>
        </p:sp>
        <p:sp>
          <p:nvSpPr>
            <p:cNvPr id="57" name="tx57"/>
            <p:cNvSpPr/>
            <p:nvPr/>
          </p:nvSpPr>
          <p:spPr>
            <a:xfrm>
              <a:off x="1982644" y="4314712"/>
              <a:ext cx="168712"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79F00">
                      <a:alpha val="100000"/>
                    </a:srgbClr>
                  </a:solidFill>
                  <a:latin typeface="Arial"/>
                  <a:cs typeface="Arial"/>
                </a:rPr>
                <a:t>caf</a:t>
              </a:r>
            </a:p>
          </p:txBody>
        </p:sp>
        <p:sp>
          <p:nvSpPr>
            <p:cNvPr id="58" name="tx58"/>
            <p:cNvSpPr/>
            <p:nvPr/>
          </p:nvSpPr>
          <p:spPr>
            <a:xfrm>
              <a:off x="2838263" y="3330405"/>
              <a:ext cx="154570"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9B500">
                      <a:alpha val="100000"/>
                    </a:srgbClr>
                  </a:solidFill>
                  <a:latin typeface="Arial"/>
                  <a:cs typeface="Arial"/>
                </a:rPr>
                <a:t>civ</a:t>
              </a:r>
            </a:p>
          </p:txBody>
        </p:sp>
        <p:sp>
          <p:nvSpPr>
            <p:cNvPr id="59" name="tx59"/>
            <p:cNvSpPr/>
            <p:nvPr/>
          </p:nvSpPr>
          <p:spPr>
            <a:xfrm>
              <a:off x="2549814" y="3652894"/>
              <a:ext cx="210705"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D9600">
                      <a:alpha val="100000"/>
                    </a:srgbClr>
                  </a:solidFill>
                  <a:latin typeface="Arial"/>
                  <a:cs typeface="Arial"/>
                </a:rPr>
                <a:t>cmr</a:t>
              </a:r>
            </a:p>
          </p:txBody>
        </p:sp>
        <p:sp>
          <p:nvSpPr>
            <p:cNvPr id="60" name="tx60"/>
            <p:cNvSpPr/>
            <p:nvPr/>
          </p:nvSpPr>
          <p:spPr>
            <a:xfrm>
              <a:off x="2248086" y="3525684"/>
              <a:ext cx="211013"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8B">
                      <a:alpha val="100000"/>
                    </a:srgbClr>
                  </a:solidFill>
                  <a:latin typeface="Arial"/>
                  <a:cs typeface="Arial"/>
                </a:rPr>
                <a:t>gab</a:t>
              </a:r>
            </a:p>
          </p:txBody>
        </p:sp>
        <p:sp>
          <p:nvSpPr>
            <p:cNvPr id="61" name="tx61"/>
            <p:cNvSpPr/>
            <p:nvPr/>
          </p:nvSpPr>
          <p:spPr>
            <a:xfrm>
              <a:off x="3167883" y="2795862"/>
              <a:ext cx="211013"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gha</a:t>
              </a:r>
            </a:p>
          </p:txBody>
        </p:sp>
        <p:sp>
          <p:nvSpPr>
            <p:cNvPr id="62" name="tx62"/>
            <p:cNvSpPr/>
            <p:nvPr/>
          </p:nvSpPr>
          <p:spPr>
            <a:xfrm>
              <a:off x="2163818" y="4052782"/>
              <a:ext cx="168774"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BDC">
                      <a:alpha val="100000"/>
                    </a:srgbClr>
                  </a:solidFill>
                  <a:latin typeface="Arial"/>
                  <a:cs typeface="Arial"/>
                </a:rPr>
                <a:t>gin</a:t>
              </a:r>
            </a:p>
          </p:txBody>
        </p:sp>
        <p:sp>
          <p:nvSpPr>
            <p:cNvPr id="63" name="tx63"/>
            <p:cNvSpPr/>
            <p:nvPr/>
          </p:nvSpPr>
          <p:spPr>
            <a:xfrm>
              <a:off x="2524553" y="2977157"/>
              <a:ext cx="246028"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1A9">
                      <a:alpha val="100000"/>
                    </a:srgbClr>
                  </a:solidFill>
                  <a:latin typeface="Arial"/>
                  <a:cs typeface="Arial"/>
                </a:rPr>
                <a:t>gmb</a:t>
              </a:r>
            </a:p>
          </p:txBody>
        </p:sp>
        <p:sp>
          <p:nvSpPr>
            <p:cNvPr id="64" name="tx64"/>
            <p:cNvSpPr/>
            <p:nvPr/>
          </p:nvSpPr>
          <p:spPr>
            <a:xfrm>
              <a:off x="2468854" y="3161025"/>
              <a:ext cx="211013"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4F0">
                      <a:alpha val="100000"/>
                    </a:srgbClr>
                  </a:solidFill>
                  <a:latin typeface="Arial"/>
                  <a:cs typeface="Arial"/>
                </a:rPr>
                <a:t>gnb</a:t>
              </a:r>
            </a:p>
          </p:txBody>
        </p:sp>
        <p:sp>
          <p:nvSpPr>
            <p:cNvPr id="65" name="tx65"/>
            <p:cNvSpPr/>
            <p:nvPr/>
          </p:nvSpPr>
          <p:spPr>
            <a:xfrm>
              <a:off x="2851723" y="3510822"/>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E67">
                      <a:alpha val="100000"/>
                    </a:srgbClr>
                  </a:solidFill>
                  <a:latin typeface="Arial"/>
                  <a:cs typeface="Arial"/>
                </a:rPr>
                <a:t>gnq</a:t>
              </a:r>
            </a:p>
          </p:txBody>
        </p:sp>
        <p:sp>
          <p:nvSpPr>
            <p:cNvPr id="66" name="tx66"/>
            <p:cNvSpPr/>
            <p:nvPr/>
          </p:nvSpPr>
          <p:spPr>
            <a:xfrm>
              <a:off x="3176250" y="3360524"/>
              <a:ext cx="14055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9FF">
                      <a:alpha val="100000"/>
                    </a:srgbClr>
                  </a:solidFill>
                  <a:latin typeface="Arial"/>
                  <a:cs typeface="Arial"/>
                </a:rPr>
                <a:t>lbr</a:t>
              </a:r>
            </a:p>
          </p:txBody>
        </p:sp>
        <p:sp>
          <p:nvSpPr>
            <p:cNvPr id="67" name="tx67"/>
            <p:cNvSpPr/>
            <p:nvPr/>
          </p:nvSpPr>
          <p:spPr>
            <a:xfrm>
              <a:off x="3148025" y="3093886"/>
              <a:ext cx="182607"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9F8CFF">
                      <a:alpha val="100000"/>
                    </a:srgbClr>
                  </a:solidFill>
                  <a:latin typeface="Arial"/>
                  <a:cs typeface="Arial"/>
                </a:rPr>
                <a:t>mrt</a:t>
              </a:r>
            </a:p>
          </p:txBody>
        </p:sp>
        <p:sp>
          <p:nvSpPr>
            <p:cNvPr id="68" name="tx68"/>
            <p:cNvSpPr/>
            <p:nvPr/>
          </p:nvSpPr>
          <p:spPr>
            <a:xfrm>
              <a:off x="2472542" y="3369833"/>
              <a:ext cx="161548"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mli</a:t>
              </a:r>
            </a:p>
          </p:txBody>
        </p:sp>
        <p:sp>
          <p:nvSpPr>
            <p:cNvPr id="69" name="tx69"/>
            <p:cNvSpPr/>
            <p:nvPr/>
          </p:nvSpPr>
          <p:spPr>
            <a:xfrm>
              <a:off x="2314349" y="3808891"/>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36EF6">
                      <a:alpha val="100000"/>
                    </a:srgbClr>
                  </a:solidFill>
                  <a:latin typeface="Arial"/>
                  <a:cs typeface="Arial"/>
                </a:rPr>
                <a:t>nga</a:t>
              </a:r>
            </a:p>
          </p:txBody>
        </p:sp>
        <p:sp>
          <p:nvSpPr>
            <p:cNvPr id="70" name="tx70"/>
            <p:cNvSpPr/>
            <p:nvPr/>
          </p:nvSpPr>
          <p:spPr>
            <a:xfrm>
              <a:off x="2907946" y="2661577"/>
              <a:ext cx="20391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1CC">
                      <a:alpha val="100000"/>
                    </a:srgbClr>
                  </a:solidFill>
                  <a:latin typeface="Arial"/>
                  <a:cs typeface="Arial"/>
                </a:rPr>
                <a:t>sen</a:t>
              </a:r>
            </a:p>
          </p:txBody>
        </p:sp>
        <p:sp>
          <p:nvSpPr>
            <p:cNvPr id="71" name="tx71"/>
            <p:cNvSpPr/>
            <p:nvPr/>
          </p:nvSpPr>
          <p:spPr>
            <a:xfrm>
              <a:off x="2694225" y="2799033"/>
              <a:ext cx="168712" cy="11362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564E3">
                      <a:alpha val="100000"/>
                    </a:srgbClr>
                  </a:solidFill>
                  <a:latin typeface="Arial"/>
                  <a:cs typeface="Arial"/>
                </a:rPr>
                <a:t>stp</a:t>
              </a:r>
            </a:p>
          </p:txBody>
        </p:sp>
        <p:sp>
          <p:nvSpPr>
            <p:cNvPr id="72" name="tx72"/>
            <p:cNvSpPr/>
            <p:nvPr/>
          </p:nvSpPr>
          <p:spPr>
            <a:xfrm>
              <a:off x="2821886" y="3868480"/>
              <a:ext cx="1687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9DA700">
                      <a:alpha val="100000"/>
                    </a:srgbClr>
                  </a:solidFill>
                  <a:latin typeface="Arial"/>
                  <a:cs typeface="Arial"/>
                </a:rPr>
                <a:t>tcd</a:t>
              </a:r>
            </a:p>
          </p:txBody>
        </p:sp>
        <p:sp>
          <p:nvSpPr>
            <p:cNvPr id="73" name="tx73"/>
            <p:cNvSpPr/>
            <p:nvPr/>
          </p:nvSpPr>
          <p:spPr>
            <a:xfrm>
              <a:off x="2819683"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(n=9)</a:t>
              </a:r>
            </a:p>
          </p:txBody>
        </p:sp>
        <p:sp>
          <p:nvSpPr>
            <p:cNvPr id="74" name="tx74"/>
            <p:cNvSpPr/>
            <p:nvPr/>
          </p:nvSpPr>
          <p:spPr>
            <a:xfrm>
              <a:off x="956794"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(n=12)</a:t>
              </a:r>
            </a:p>
          </p:txBody>
        </p:sp>
        <p:sp>
          <p:nvSpPr>
            <p:cNvPr id="75" name="tx75"/>
            <p:cNvSpPr/>
            <p:nvPr/>
          </p:nvSpPr>
          <p:spPr>
            <a:xfrm>
              <a:off x="3243715"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(n=3)</a:t>
              </a:r>
            </a:p>
          </p:txBody>
        </p:sp>
        <p:sp>
          <p:nvSpPr>
            <p:cNvPr id="76" name="rc76"/>
            <p:cNvSpPr/>
            <p:nvPr/>
          </p:nvSpPr>
          <p:spPr>
            <a:xfrm>
              <a:off x="782627" y="1949149"/>
              <a:ext cx="3113775" cy="4109550"/>
            </a:xfrm>
            <a:prstGeom prst="rect">
              <a:avLst/>
            </a:prstGeom>
            <a:ln w="13550" cap="rnd">
              <a:solidFill>
                <a:srgbClr val="B3B3B3">
                  <a:alpha val="100000"/>
                </a:srgbClr>
              </a:solidFill>
              <a:prstDash val="solid"/>
              <a:round/>
            </a:ln>
          </p:spPr>
          <p:txBody>
            <a:bodyPr/>
            <a:lstStyle/>
            <a:p/>
          </p:txBody>
        </p:sp>
        <p:sp>
          <p:nvSpPr>
            <p:cNvPr id="77" name="rc77"/>
            <p:cNvSpPr/>
            <p:nvPr/>
          </p:nvSpPr>
          <p:spPr>
            <a:xfrm>
              <a:off x="3965991" y="1949149"/>
              <a:ext cx="3113775" cy="4109550"/>
            </a:xfrm>
            <a:prstGeom prst="rect">
              <a:avLst/>
            </a:prstGeom>
            <a:solidFill>
              <a:srgbClr val="FFFFFF">
                <a:alpha val="100000"/>
              </a:srgbClr>
            </a:solidFill>
          </p:spPr>
          <p:txBody>
            <a:bodyPr/>
            <a:lstStyle/>
            <a:p/>
          </p:txBody>
        </p:sp>
        <p:sp>
          <p:nvSpPr>
            <p:cNvPr id="78" name="pl78"/>
            <p:cNvSpPr/>
            <p:nvPr/>
          </p:nvSpPr>
          <p:spPr>
            <a:xfrm>
              <a:off x="3965991"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9" name="pl79"/>
            <p:cNvSpPr/>
            <p:nvPr/>
          </p:nvSpPr>
          <p:spPr>
            <a:xfrm>
              <a:off x="3965991"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0" name="pl80"/>
            <p:cNvSpPr/>
            <p:nvPr/>
          </p:nvSpPr>
          <p:spPr>
            <a:xfrm>
              <a:off x="3965991"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1" name="pl81"/>
            <p:cNvSpPr/>
            <p:nvPr/>
          </p:nvSpPr>
          <p:spPr>
            <a:xfrm>
              <a:off x="3965991"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2" name="pl82"/>
            <p:cNvSpPr/>
            <p:nvPr/>
          </p:nvSpPr>
          <p:spPr>
            <a:xfrm>
              <a:off x="3965991"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3" name="pl83"/>
            <p:cNvSpPr/>
            <p:nvPr/>
          </p:nvSpPr>
          <p:spPr>
            <a:xfrm>
              <a:off x="3965991"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4" name="pl84"/>
            <p:cNvSpPr/>
            <p:nvPr/>
          </p:nvSpPr>
          <p:spPr>
            <a:xfrm>
              <a:off x="439059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85" name="pl85"/>
            <p:cNvSpPr/>
            <p:nvPr/>
          </p:nvSpPr>
          <p:spPr>
            <a:xfrm>
              <a:off x="4956738"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86" name="pl86"/>
            <p:cNvSpPr/>
            <p:nvPr/>
          </p:nvSpPr>
          <p:spPr>
            <a:xfrm>
              <a:off x="5522879"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87" name="pl87"/>
            <p:cNvSpPr/>
            <p:nvPr/>
          </p:nvSpPr>
          <p:spPr>
            <a:xfrm>
              <a:off x="6089020"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88" name="pl88"/>
            <p:cNvSpPr/>
            <p:nvPr/>
          </p:nvSpPr>
          <p:spPr>
            <a:xfrm>
              <a:off x="66551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89" name="pl89"/>
            <p:cNvSpPr/>
            <p:nvPr/>
          </p:nvSpPr>
          <p:spPr>
            <a:xfrm>
              <a:off x="693823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90" name="pl90"/>
            <p:cNvSpPr/>
            <p:nvPr/>
          </p:nvSpPr>
          <p:spPr>
            <a:xfrm>
              <a:off x="3965991"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91" name="pl91"/>
            <p:cNvSpPr/>
            <p:nvPr/>
          </p:nvSpPr>
          <p:spPr>
            <a:xfrm>
              <a:off x="3965991"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92" name="pl92"/>
            <p:cNvSpPr/>
            <p:nvPr/>
          </p:nvSpPr>
          <p:spPr>
            <a:xfrm>
              <a:off x="3965991"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93" name="pl93"/>
            <p:cNvSpPr/>
            <p:nvPr/>
          </p:nvSpPr>
          <p:spPr>
            <a:xfrm>
              <a:off x="3965991"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94" name="pl94"/>
            <p:cNvSpPr/>
            <p:nvPr/>
          </p:nvSpPr>
          <p:spPr>
            <a:xfrm>
              <a:off x="3965991"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95" name="pl95"/>
            <p:cNvSpPr/>
            <p:nvPr/>
          </p:nvSpPr>
          <p:spPr>
            <a:xfrm>
              <a:off x="41075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96" name="pl96"/>
            <p:cNvSpPr/>
            <p:nvPr/>
          </p:nvSpPr>
          <p:spPr>
            <a:xfrm>
              <a:off x="4673667"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97" name="pl97"/>
            <p:cNvSpPr/>
            <p:nvPr/>
          </p:nvSpPr>
          <p:spPr>
            <a:xfrm>
              <a:off x="5239808"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98" name="pl98"/>
            <p:cNvSpPr/>
            <p:nvPr/>
          </p:nvSpPr>
          <p:spPr>
            <a:xfrm>
              <a:off x="5805949"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99" name="pl99"/>
            <p:cNvSpPr/>
            <p:nvPr/>
          </p:nvSpPr>
          <p:spPr>
            <a:xfrm>
              <a:off x="6372090"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00" name="pt100"/>
            <p:cNvSpPr/>
            <p:nvPr/>
          </p:nvSpPr>
          <p:spPr>
            <a:xfrm>
              <a:off x="6162351" y="3078262"/>
              <a:ext cx="147729" cy="147729"/>
            </a:xfrm>
            <a:prstGeom prst="ellipse">
              <a:avLst/>
            </a:prstGeom>
            <a:solidFill>
              <a:srgbClr val="ED813E">
                <a:alpha val="40000"/>
              </a:srgbClr>
            </a:solidFill>
            <a:ln w="9000" cap="rnd">
              <a:solidFill>
                <a:srgbClr val="ED813E">
                  <a:alpha val="40000"/>
                </a:srgbClr>
              </a:solidFill>
              <a:prstDash val="solid"/>
              <a:round/>
            </a:ln>
          </p:spPr>
          <p:txBody>
            <a:bodyPr/>
            <a:lstStyle/>
            <a:p/>
          </p:txBody>
        </p:sp>
        <p:sp>
          <p:nvSpPr>
            <p:cNvPr id="101" name="pt101"/>
            <p:cNvSpPr/>
            <p:nvPr/>
          </p:nvSpPr>
          <p:spPr>
            <a:xfrm>
              <a:off x="5604323" y="3654239"/>
              <a:ext cx="131505" cy="131505"/>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102" name="pt102"/>
            <p:cNvSpPr/>
            <p:nvPr/>
          </p:nvSpPr>
          <p:spPr>
            <a:xfrm>
              <a:off x="5815402" y="3429648"/>
              <a:ext cx="162260" cy="162260"/>
            </a:xfrm>
            <a:prstGeom prst="ellipse">
              <a:avLst/>
            </a:prstGeom>
            <a:solidFill>
              <a:srgbClr val="49B500">
                <a:alpha val="40000"/>
              </a:srgbClr>
            </a:solidFill>
            <a:ln w="9000" cap="rnd">
              <a:solidFill>
                <a:srgbClr val="49B500">
                  <a:alpha val="40000"/>
                </a:srgbClr>
              </a:solidFill>
              <a:prstDash val="solid"/>
              <a:round/>
            </a:ln>
          </p:spPr>
          <p:txBody>
            <a:bodyPr/>
            <a:lstStyle/>
            <a:p/>
          </p:txBody>
        </p:sp>
        <p:sp>
          <p:nvSpPr>
            <p:cNvPr id="103" name="pt103"/>
            <p:cNvSpPr/>
            <p:nvPr/>
          </p:nvSpPr>
          <p:spPr>
            <a:xfrm>
              <a:off x="5003180" y="4561158"/>
              <a:ext cx="110927" cy="110927"/>
            </a:xfrm>
            <a:prstGeom prst="ellipse">
              <a:avLst/>
            </a:prstGeom>
            <a:solidFill>
              <a:srgbClr val="B79F00">
                <a:alpha val="40000"/>
              </a:srgbClr>
            </a:solidFill>
            <a:ln w="9000" cap="rnd">
              <a:solidFill>
                <a:srgbClr val="B79F00">
                  <a:alpha val="40000"/>
                </a:srgbClr>
              </a:solidFill>
              <a:prstDash val="solid"/>
              <a:round/>
            </a:ln>
          </p:spPr>
          <p:txBody>
            <a:bodyPr/>
            <a:lstStyle/>
            <a:p/>
          </p:txBody>
        </p:sp>
        <p:sp>
          <p:nvSpPr>
            <p:cNvPr id="104" name="pt104"/>
            <p:cNvSpPr/>
            <p:nvPr/>
          </p:nvSpPr>
          <p:spPr>
            <a:xfrm>
              <a:off x="5725751" y="3789233"/>
              <a:ext cx="160395" cy="160395"/>
            </a:xfrm>
            <a:prstGeom prst="ellipse">
              <a:avLst/>
            </a:prstGeom>
            <a:solidFill>
              <a:srgbClr val="CD9600">
                <a:alpha val="40000"/>
              </a:srgbClr>
            </a:solidFill>
            <a:ln w="9000" cap="rnd">
              <a:solidFill>
                <a:srgbClr val="CD9600">
                  <a:alpha val="40000"/>
                </a:srgbClr>
              </a:solidFill>
              <a:prstDash val="solid"/>
              <a:round/>
            </a:ln>
          </p:spPr>
          <p:txBody>
            <a:bodyPr/>
            <a:lstStyle/>
            <a:p/>
          </p:txBody>
        </p:sp>
        <p:sp>
          <p:nvSpPr>
            <p:cNvPr id="105" name="pt105"/>
            <p:cNvSpPr/>
            <p:nvPr/>
          </p:nvSpPr>
          <p:spPr>
            <a:xfrm>
              <a:off x="5330657" y="3554497"/>
              <a:ext cx="271215" cy="271215"/>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106" name="pt106"/>
            <p:cNvSpPr/>
            <p:nvPr/>
          </p:nvSpPr>
          <p:spPr>
            <a:xfrm>
              <a:off x="5820829" y="3457722"/>
              <a:ext cx="106113" cy="106113"/>
            </a:xfrm>
            <a:prstGeom prst="ellipse">
              <a:avLst/>
            </a:prstGeom>
            <a:solidFill>
              <a:srgbClr val="7CAE00">
                <a:alpha val="40000"/>
              </a:srgbClr>
            </a:solidFill>
            <a:ln w="9000" cap="rnd">
              <a:solidFill>
                <a:srgbClr val="7CAE00">
                  <a:alpha val="40000"/>
                </a:srgbClr>
              </a:solidFill>
              <a:prstDash val="solid"/>
              <a:round/>
            </a:ln>
          </p:spPr>
          <p:txBody>
            <a:bodyPr/>
            <a:lstStyle/>
            <a:p/>
          </p:txBody>
        </p:sp>
        <p:sp>
          <p:nvSpPr>
            <p:cNvPr id="107" name="pt107"/>
            <p:cNvSpPr/>
            <p:nvPr/>
          </p:nvSpPr>
          <p:spPr>
            <a:xfrm>
              <a:off x="6181969" y="2971088"/>
              <a:ext cx="63202" cy="63202"/>
            </a:xfrm>
            <a:prstGeom prst="ellipse">
              <a:avLst/>
            </a:prstGeom>
            <a:solidFill>
              <a:srgbClr val="DE8C00">
                <a:alpha val="40000"/>
              </a:srgbClr>
            </a:solidFill>
            <a:ln w="9000" cap="rnd">
              <a:solidFill>
                <a:srgbClr val="DE8C00">
                  <a:alpha val="40000"/>
                </a:srgbClr>
              </a:solidFill>
              <a:prstDash val="solid"/>
              <a:round/>
            </a:ln>
          </p:spPr>
          <p:txBody>
            <a:bodyPr/>
            <a:lstStyle/>
            <a:p/>
          </p:txBody>
        </p:sp>
        <p:sp>
          <p:nvSpPr>
            <p:cNvPr id="108" name="pt108"/>
            <p:cNvSpPr/>
            <p:nvPr/>
          </p:nvSpPr>
          <p:spPr>
            <a:xfrm>
              <a:off x="5964370" y="3196400"/>
              <a:ext cx="90778" cy="90778"/>
            </a:xfrm>
            <a:prstGeom prst="ellipse">
              <a:avLst/>
            </a:prstGeom>
            <a:solidFill>
              <a:srgbClr val="00C1A9">
                <a:alpha val="40000"/>
              </a:srgbClr>
            </a:solidFill>
            <a:ln w="9000" cap="rnd">
              <a:solidFill>
                <a:srgbClr val="00C1A9">
                  <a:alpha val="40000"/>
                </a:srgbClr>
              </a:solidFill>
              <a:prstDash val="solid"/>
              <a:round/>
            </a:ln>
          </p:spPr>
          <p:txBody>
            <a:bodyPr/>
            <a:lstStyle/>
            <a:p/>
          </p:txBody>
        </p:sp>
        <p:sp>
          <p:nvSpPr>
            <p:cNvPr id="109" name="pt109"/>
            <p:cNvSpPr/>
            <p:nvPr/>
          </p:nvSpPr>
          <p:spPr>
            <a:xfrm>
              <a:off x="5648598" y="3735644"/>
              <a:ext cx="88246" cy="88246"/>
            </a:xfrm>
            <a:prstGeom prst="ellipse">
              <a:avLst/>
            </a:prstGeom>
            <a:solidFill>
              <a:srgbClr val="00C08B">
                <a:alpha val="40000"/>
              </a:srgbClr>
            </a:solidFill>
            <a:ln w="9000" cap="rnd">
              <a:solidFill>
                <a:srgbClr val="00C08B">
                  <a:alpha val="40000"/>
                </a:srgbClr>
              </a:solidFill>
              <a:prstDash val="solid"/>
              <a:round/>
            </a:ln>
          </p:spPr>
          <p:txBody>
            <a:bodyPr/>
            <a:lstStyle/>
            <a:p/>
          </p:txBody>
        </p:sp>
        <p:sp>
          <p:nvSpPr>
            <p:cNvPr id="110" name="pt110"/>
            <p:cNvSpPr/>
            <p:nvPr/>
          </p:nvSpPr>
          <p:spPr>
            <a:xfrm>
              <a:off x="6180158" y="2894098"/>
              <a:ext cx="157407" cy="157407"/>
            </a:xfrm>
            <a:prstGeom prst="ellipse">
              <a:avLst/>
            </a:prstGeom>
            <a:solidFill>
              <a:srgbClr val="00BFC4">
                <a:alpha val="40000"/>
              </a:srgbClr>
            </a:solidFill>
            <a:ln w="9000" cap="rnd">
              <a:solidFill>
                <a:srgbClr val="00BFC4">
                  <a:alpha val="40000"/>
                </a:srgbClr>
              </a:solidFill>
              <a:prstDash val="solid"/>
              <a:round/>
            </a:ln>
          </p:spPr>
          <p:txBody>
            <a:bodyPr/>
            <a:lstStyle/>
            <a:p/>
          </p:txBody>
        </p:sp>
        <p:sp>
          <p:nvSpPr>
            <p:cNvPr id="111" name="pt111"/>
            <p:cNvSpPr/>
            <p:nvPr/>
          </p:nvSpPr>
          <p:spPr>
            <a:xfrm>
              <a:off x="5105924" y="4401236"/>
              <a:ext cx="131895" cy="131895"/>
            </a:xfrm>
            <a:prstGeom prst="ellipse">
              <a:avLst/>
            </a:prstGeom>
            <a:solidFill>
              <a:srgbClr val="00BBDC">
                <a:alpha val="40000"/>
              </a:srgbClr>
            </a:solidFill>
            <a:ln w="9000" cap="rnd">
              <a:solidFill>
                <a:srgbClr val="00BBDC">
                  <a:alpha val="40000"/>
                </a:srgbClr>
              </a:solidFill>
              <a:prstDash val="solid"/>
              <a:round/>
            </a:ln>
          </p:spPr>
          <p:txBody>
            <a:bodyPr/>
            <a:lstStyle/>
            <a:p/>
          </p:txBody>
        </p:sp>
        <p:sp>
          <p:nvSpPr>
            <p:cNvPr id="112" name="pt112"/>
            <p:cNvSpPr/>
            <p:nvPr/>
          </p:nvSpPr>
          <p:spPr>
            <a:xfrm>
              <a:off x="5739702" y="3497065"/>
              <a:ext cx="87202" cy="87202"/>
            </a:xfrm>
            <a:prstGeom prst="ellipse">
              <a:avLst/>
            </a:prstGeom>
            <a:solidFill>
              <a:srgbClr val="00B4F0">
                <a:alpha val="40000"/>
              </a:srgbClr>
            </a:solidFill>
            <a:ln w="9000" cap="rnd">
              <a:solidFill>
                <a:srgbClr val="00B4F0">
                  <a:alpha val="40000"/>
                </a:srgbClr>
              </a:solidFill>
              <a:prstDash val="solid"/>
              <a:round/>
            </a:ln>
          </p:spPr>
          <p:txBody>
            <a:bodyPr/>
            <a:lstStyle/>
            <a:p/>
          </p:txBody>
        </p:sp>
        <p:sp>
          <p:nvSpPr>
            <p:cNvPr id="113" name="pt113"/>
            <p:cNvSpPr/>
            <p:nvPr/>
          </p:nvSpPr>
          <p:spPr>
            <a:xfrm>
              <a:off x="5740799" y="3976364"/>
              <a:ext cx="85008" cy="85008"/>
            </a:xfrm>
            <a:prstGeom prst="ellipse">
              <a:avLst/>
            </a:prstGeom>
            <a:solidFill>
              <a:srgbClr val="00BE67">
                <a:alpha val="40000"/>
              </a:srgbClr>
            </a:solidFill>
            <a:ln w="9000" cap="rnd">
              <a:solidFill>
                <a:srgbClr val="00BE67">
                  <a:alpha val="40000"/>
                </a:srgbClr>
              </a:solidFill>
              <a:prstDash val="solid"/>
              <a:round/>
            </a:ln>
          </p:spPr>
          <p:txBody>
            <a:bodyPr/>
            <a:lstStyle/>
            <a:p/>
          </p:txBody>
        </p:sp>
        <p:sp>
          <p:nvSpPr>
            <p:cNvPr id="114" name="pt114"/>
            <p:cNvSpPr/>
            <p:nvPr/>
          </p:nvSpPr>
          <p:spPr>
            <a:xfrm>
              <a:off x="5912777" y="3728075"/>
              <a:ext cx="103383" cy="103383"/>
            </a:xfrm>
            <a:prstGeom prst="ellipse">
              <a:avLst/>
            </a:prstGeom>
            <a:solidFill>
              <a:srgbClr val="00A9FF">
                <a:alpha val="40000"/>
              </a:srgbClr>
            </a:solidFill>
            <a:ln w="9000" cap="rnd">
              <a:solidFill>
                <a:srgbClr val="00A9FF">
                  <a:alpha val="40000"/>
                </a:srgbClr>
              </a:solidFill>
              <a:prstDash val="solid"/>
              <a:round/>
            </a:ln>
          </p:spPr>
          <p:txBody>
            <a:bodyPr/>
            <a:lstStyle/>
            <a:p/>
          </p:txBody>
        </p:sp>
        <p:sp>
          <p:nvSpPr>
            <p:cNvPr id="115" name="pt115"/>
            <p:cNvSpPr/>
            <p:nvPr/>
          </p:nvSpPr>
          <p:spPr>
            <a:xfrm>
              <a:off x="5771427" y="3490740"/>
              <a:ext cx="159626" cy="159626"/>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116" name="pt116"/>
            <p:cNvSpPr/>
            <p:nvPr/>
          </p:nvSpPr>
          <p:spPr>
            <a:xfrm>
              <a:off x="6093583" y="3428840"/>
              <a:ext cx="104101" cy="104101"/>
            </a:xfrm>
            <a:prstGeom prst="ellipse">
              <a:avLst/>
            </a:prstGeom>
            <a:solidFill>
              <a:srgbClr val="9F8CFF">
                <a:alpha val="40000"/>
              </a:srgbClr>
            </a:solidFill>
            <a:ln w="9000" cap="rnd">
              <a:solidFill>
                <a:srgbClr val="9F8CFF">
                  <a:alpha val="40000"/>
                </a:srgbClr>
              </a:solidFill>
              <a:prstDash val="solid"/>
              <a:round/>
            </a:ln>
          </p:spPr>
          <p:txBody>
            <a:bodyPr/>
            <a:lstStyle/>
            <a:p/>
          </p:txBody>
        </p:sp>
        <p:sp>
          <p:nvSpPr>
            <p:cNvPr id="117" name="pt117"/>
            <p:cNvSpPr/>
            <p:nvPr/>
          </p:nvSpPr>
          <p:spPr>
            <a:xfrm>
              <a:off x="5949099" y="3367697"/>
              <a:ext cx="166612" cy="166612"/>
            </a:xfrm>
            <a:prstGeom prst="ellipse">
              <a:avLst/>
            </a:prstGeom>
            <a:solidFill>
              <a:srgbClr val="C77CFF">
                <a:alpha val="40000"/>
              </a:srgbClr>
            </a:solidFill>
            <a:ln w="9000" cap="rnd">
              <a:solidFill>
                <a:srgbClr val="C77CFF">
                  <a:alpha val="40000"/>
                </a:srgbClr>
              </a:solidFill>
              <a:prstDash val="solid"/>
              <a:round/>
            </a:ln>
          </p:spPr>
          <p:txBody>
            <a:bodyPr/>
            <a:lstStyle/>
            <a:p/>
          </p:txBody>
        </p:sp>
        <p:sp>
          <p:nvSpPr>
            <p:cNvPr id="118" name="pt118"/>
            <p:cNvSpPr/>
            <p:nvPr/>
          </p:nvSpPr>
          <p:spPr>
            <a:xfrm>
              <a:off x="5344448" y="3732210"/>
              <a:ext cx="334215" cy="334215"/>
            </a:xfrm>
            <a:prstGeom prst="ellipse">
              <a:avLst/>
            </a:prstGeom>
            <a:solidFill>
              <a:srgbClr val="E36EF6">
                <a:alpha val="40000"/>
              </a:srgbClr>
            </a:solidFill>
            <a:ln w="9000" cap="rnd">
              <a:solidFill>
                <a:srgbClr val="E36EF6">
                  <a:alpha val="40000"/>
                </a:srgbClr>
              </a:solidFill>
              <a:prstDash val="solid"/>
              <a:round/>
            </a:ln>
          </p:spPr>
          <p:txBody>
            <a:bodyPr/>
            <a:lstStyle/>
            <a:p/>
          </p:txBody>
        </p:sp>
        <p:sp>
          <p:nvSpPr>
            <p:cNvPr id="119" name="pt119"/>
            <p:cNvSpPr/>
            <p:nvPr/>
          </p:nvSpPr>
          <p:spPr>
            <a:xfrm>
              <a:off x="5919071" y="2934645"/>
              <a:ext cx="136087" cy="136087"/>
            </a:xfrm>
            <a:prstGeom prst="ellipse">
              <a:avLst/>
            </a:prstGeom>
            <a:solidFill>
              <a:srgbClr val="FF61CC">
                <a:alpha val="40000"/>
              </a:srgbClr>
            </a:solidFill>
            <a:ln w="9000" cap="rnd">
              <a:solidFill>
                <a:srgbClr val="FF61CC">
                  <a:alpha val="40000"/>
                </a:srgbClr>
              </a:solidFill>
              <a:prstDash val="solid"/>
              <a:round/>
            </a:ln>
          </p:spPr>
          <p:txBody>
            <a:bodyPr/>
            <a:lstStyle/>
            <a:p/>
          </p:txBody>
        </p:sp>
        <p:sp>
          <p:nvSpPr>
            <p:cNvPr id="120" name="pt120"/>
            <p:cNvSpPr/>
            <p:nvPr/>
          </p:nvSpPr>
          <p:spPr>
            <a:xfrm>
              <a:off x="6111827" y="2976124"/>
              <a:ext cx="112904" cy="112904"/>
            </a:xfrm>
            <a:prstGeom prst="ellipse">
              <a:avLst/>
            </a:prstGeom>
            <a:solidFill>
              <a:srgbClr val="FF64B0">
                <a:alpha val="40000"/>
              </a:srgbClr>
            </a:solidFill>
            <a:ln w="9000" cap="rnd">
              <a:solidFill>
                <a:srgbClr val="FF64B0">
                  <a:alpha val="40000"/>
                </a:srgbClr>
              </a:solidFill>
              <a:prstDash val="solid"/>
              <a:round/>
            </a:ln>
          </p:spPr>
          <p:txBody>
            <a:bodyPr/>
            <a:lstStyle/>
            <a:p/>
          </p:txBody>
        </p:sp>
        <p:sp>
          <p:nvSpPr>
            <p:cNvPr id="121" name="pt121"/>
            <p:cNvSpPr/>
            <p:nvPr/>
          </p:nvSpPr>
          <p:spPr>
            <a:xfrm>
              <a:off x="6023066" y="3000591"/>
              <a:ext cx="63969" cy="63969"/>
            </a:xfrm>
            <a:prstGeom prst="ellipse">
              <a:avLst/>
            </a:prstGeom>
            <a:solidFill>
              <a:srgbClr val="F564E3">
                <a:alpha val="40000"/>
              </a:srgbClr>
            </a:solidFill>
            <a:ln w="9000" cap="rnd">
              <a:solidFill>
                <a:srgbClr val="F564E3">
                  <a:alpha val="40000"/>
                </a:srgbClr>
              </a:solidFill>
              <a:prstDash val="solid"/>
              <a:round/>
            </a:ln>
          </p:spPr>
          <p:txBody>
            <a:bodyPr/>
            <a:lstStyle/>
            <a:p/>
          </p:txBody>
        </p:sp>
        <p:sp>
          <p:nvSpPr>
            <p:cNvPr id="122" name="pt122"/>
            <p:cNvSpPr/>
            <p:nvPr/>
          </p:nvSpPr>
          <p:spPr>
            <a:xfrm>
              <a:off x="5548525" y="4301261"/>
              <a:ext cx="152518" cy="152518"/>
            </a:xfrm>
            <a:prstGeom prst="ellipse">
              <a:avLst/>
            </a:prstGeom>
            <a:solidFill>
              <a:srgbClr val="9DA700">
                <a:alpha val="40000"/>
              </a:srgbClr>
            </a:solidFill>
            <a:ln w="9000" cap="rnd">
              <a:solidFill>
                <a:srgbClr val="9DA700">
                  <a:alpha val="40000"/>
                </a:srgbClr>
              </a:solidFill>
              <a:prstDash val="solid"/>
              <a:round/>
            </a:ln>
          </p:spPr>
          <p:txBody>
            <a:bodyPr/>
            <a:lstStyle/>
            <a:p/>
          </p:txBody>
        </p:sp>
        <p:sp>
          <p:nvSpPr>
            <p:cNvPr id="123" name="pt123"/>
            <p:cNvSpPr/>
            <p:nvPr/>
          </p:nvSpPr>
          <p:spPr>
            <a:xfrm>
              <a:off x="5974232" y="3303167"/>
              <a:ext cx="116346" cy="116346"/>
            </a:xfrm>
            <a:prstGeom prst="ellipse">
              <a:avLst/>
            </a:prstGeom>
            <a:solidFill>
              <a:srgbClr val="FF6C91">
                <a:alpha val="40000"/>
              </a:srgbClr>
            </a:solidFill>
            <a:ln w="9000" cap="rnd">
              <a:solidFill>
                <a:srgbClr val="FF6C91">
                  <a:alpha val="40000"/>
                </a:srgbClr>
              </a:solidFill>
              <a:prstDash val="solid"/>
              <a:round/>
            </a:ln>
          </p:spPr>
          <p:txBody>
            <a:bodyPr/>
            <a:lstStyle/>
            <a:p/>
          </p:txBody>
        </p:sp>
        <p:sp>
          <p:nvSpPr>
            <p:cNvPr id="124" name="pl124"/>
            <p:cNvSpPr/>
            <p:nvPr/>
          </p:nvSpPr>
          <p:spPr>
            <a:xfrm>
              <a:off x="3965991" y="1949149"/>
              <a:ext cx="3113775" cy="4109550"/>
            </a:xfrm>
            <a:custGeom>
              <a:avLst/>
              <a:pathLst>
                <a:path w="3113775" h="4109550">
                  <a:moveTo>
                    <a:pt x="0" y="4109550"/>
                  </a:moveTo>
                  <a:lnTo>
                    <a:pt x="0" y="4109550"/>
                  </a:lnTo>
                  <a:lnTo>
                    <a:pt x="3113775" y="0"/>
                  </a:lnTo>
                </a:path>
              </a:pathLst>
            </a:custGeom>
            <a:ln w="13550" cap="flat">
              <a:solidFill>
                <a:srgbClr val="000000">
                  <a:alpha val="25098"/>
                </a:srgbClr>
              </a:solidFill>
              <a:prstDash val="solid"/>
              <a:round/>
            </a:ln>
          </p:spPr>
          <p:txBody>
            <a:bodyPr/>
            <a:lstStyle/>
            <a:p/>
          </p:txBody>
        </p:sp>
        <p:sp>
          <p:nvSpPr>
            <p:cNvPr id="125" name="pl125"/>
            <p:cNvSpPr/>
            <p:nvPr/>
          </p:nvSpPr>
          <p:spPr>
            <a:xfrm>
              <a:off x="5447615" y="3589766"/>
              <a:ext cx="212716" cy="124522"/>
            </a:xfrm>
            <a:custGeom>
              <a:avLst/>
              <a:pathLst>
                <a:path w="212716" h="124522">
                  <a:moveTo>
                    <a:pt x="0" y="0"/>
                  </a:moveTo>
                  <a:lnTo>
                    <a:pt x="212716" y="124522"/>
                  </a:lnTo>
                </a:path>
              </a:pathLst>
            </a:custGeom>
            <a:ln w="13550" cap="rnd">
              <a:solidFill>
                <a:srgbClr val="F8766D">
                  <a:alpha val="100000"/>
                </a:srgbClr>
              </a:solidFill>
              <a:prstDash val="solid"/>
              <a:round/>
            </a:ln>
          </p:spPr>
          <p:txBody>
            <a:bodyPr/>
            <a:lstStyle/>
            <a:p/>
          </p:txBody>
        </p:sp>
        <p:sp>
          <p:nvSpPr>
            <p:cNvPr id="126" name="pl126"/>
            <p:cNvSpPr/>
            <p:nvPr/>
          </p:nvSpPr>
          <p:spPr>
            <a:xfrm>
              <a:off x="5753792" y="3304253"/>
              <a:ext cx="113604" cy="195365"/>
            </a:xfrm>
            <a:custGeom>
              <a:avLst/>
              <a:pathLst>
                <a:path w="113604" h="195365">
                  <a:moveTo>
                    <a:pt x="0" y="0"/>
                  </a:moveTo>
                  <a:lnTo>
                    <a:pt x="113604" y="195365"/>
                  </a:lnTo>
                </a:path>
              </a:pathLst>
            </a:custGeom>
            <a:ln w="13550" cap="rnd">
              <a:solidFill>
                <a:srgbClr val="7CAE00">
                  <a:alpha val="100000"/>
                </a:srgbClr>
              </a:solidFill>
              <a:prstDash val="solid"/>
              <a:round/>
            </a:ln>
          </p:spPr>
          <p:txBody>
            <a:bodyPr/>
            <a:lstStyle/>
            <a:p/>
          </p:txBody>
        </p:sp>
        <p:sp>
          <p:nvSpPr>
            <p:cNvPr id="127" name="pl127"/>
            <p:cNvSpPr/>
            <p:nvPr/>
          </p:nvSpPr>
          <p:spPr>
            <a:xfrm>
              <a:off x="5704877" y="3111370"/>
              <a:ext cx="294743" cy="126082"/>
            </a:xfrm>
            <a:custGeom>
              <a:avLst/>
              <a:pathLst>
                <a:path w="294743" h="126082">
                  <a:moveTo>
                    <a:pt x="0" y="0"/>
                  </a:moveTo>
                  <a:lnTo>
                    <a:pt x="294743" y="126082"/>
                  </a:lnTo>
                </a:path>
              </a:pathLst>
            </a:custGeom>
            <a:ln w="13550" cap="rnd">
              <a:solidFill>
                <a:srgbClr val="00C1A9">
                  <a:alpha val="100000"/>
                </a:srgbClr>
              </a:solidFill>
              <a:prstDash val="solid"/>
              <a:round/>
            </a:ln>
          </p:spPr>
          <p:txBody>
            <a:bodyPr/>
            <a:lstStyle/>
            <a:p/>
          </p:txBody>
        </p:sp>
        <p:sp>
          <p:nvSpPr>
            <p:cNvPr id="128" name="pl128"/>
            <p:cNvSpPr/>
            <p:nvPr/>
          </p:nvSpPr>
          <p:spPr>
            <a:xfrm>
              <a:off x="5498917" y="3913288"/>
              <a:ext cx="11384" cy="126789"/>
            </a:xfrm>
            <a:custGeom>
              <a:avLst/>
              <a:pathLst>
                <a:path w="11384" h="126789">
                  <a:moveTo>
                    <a:pt x="0" y="126789"/>
                  </a:moveTo>
                  <a:lnTo>
                    <a:pt x="11384" y="0"/>
                  </a:lnTo>
                </a:path>
              </a:pathLst>
            </a:custGeom>
            <a:ln w="13550" cap="rnd">
              <a:solidFill>
                <a:srgbClr val="E36EF6">
                  <a:alpha val="100000"/>
                </a:srgbClr>
              </a:solidFill>
              <a:prstDash val="solid"/>
              <a:round/>
            </a:ln>
          </p:spPr>
          <p:txBody>
            <a:bodyPr/>
            <a:lstStyle/>
            <a:p/>
          </p:txBody>
        </p:sp>
        <p:sp>
          <p:nvSpPr>
            <p:cNvPr id="129" name="pl129"/>
            <p:cNvSpPr/>
            <p:nvPr/>
          </p:nvSpPr>
          <p:spPr>
            <a:xfrm>
              <a:off x="5965531" y="3039349"/>
              <a:ext cx="80177" cy="58119"/>
            </a:xfrm>
            <a:custGeom>
              <a:avLst/>
              <a:pathLst>
                <a:path w="80177" h="58119">
                  <a:moveTo>
                    <a:pt x="0" y="58119"/>
                  </a:moveTo>
                  <a:lnTo>
                    <a:pt x="80177" y="0"/>
                  </a:lnTo>
                </a:path>
              </a:pathLst>
            </a:custGeom>
            <a:ln w="13550" cap="rnd">
              <a:solidFill>
                <a:srgbClr val="F564E3">
                  <a:alpha val="100000"/>
                </a:srgbClr>
              </a:solidFill>
              <a:prstDash val="solid"/>
              <a:round/>
            </a:ln>
          </p:spPr>
          <p:txBody>
            <a:bodyPr/>
            <a:lstStyle/>
            <a:p/>
          </p:txBody>
        </p:sp>
        <p:sp>
          <p:nvSpPr>
            <p:cNvPr id="130" name="tx130"/>
            <p:cNvSpPr/>
            <p:nvPr/>
          </p:nvSpPr>
          <p:spPr>
            <a:xfrm>
              <a:off x="6293177" y="3029796"/>
              <a:ext cx="175814"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D813E">
                      <a:alpha val="100000"/>
                    </a:srgbClr>
                  </a:solidFill>
                  <a:latin typeface="Arial"/>
                  <a:cs typeface="Arial"/>
                </a:rPr>
                <a:t>bfa</a:t>
              </a:r>
            </a:p>
          </p:txBody>
        </p:sp>
        <p:sp>
          <p:nvSpPr>
            <p:cNvPr id="131" name="tx131"/>
            <p:cNvSpPr/>
            <p:nvPr/>
          </p:nvSpPr>
          <p:spPr>
            <a:xfrm>
              <a:off x="5213741" y="3538379"/>
              <a:ext cx="211013"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ben</a:t>
              </a:r>
            </a:p>
          </p:txBody>
        </p:sp>
        <p:sp>
          <p:nvSpPr>
            <p:cNvPr id="132" name="tx132"/>
            <p:cNvSpPr/>
            <p:nvPr/>
          </p:nvSpPr>
          <p:spPr>
            <a:xfrm>
              <a:off x="5822566" y="3355863"/>
              <a:ext cx="154570"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9B500">
                      <a:alpha val="100000"/>
                    </a:srgbClr>
                  </a:solidFill>
                  <a:latin typeface="Arial"/>
                  <a:cs typeface="Arial"/>
                </a:rPr>
                <a:t>civ</a:t>
              </a:r>
            </a:p>
          </p:txBody>
        </p:sp>
        <p:sp>
          <p:nvSpPr>
            <p:cNvPr id="133" name="tx133"/>
            <p:cNvSpPr/>
            <p:nvPr/>
          </p:nvSpPr>
          <p:spPr>
            <a:xfrm>
              <a:off x="4894708" y="4673362"/>
              <a:ext cx="168712"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79F00">
                      <a:alpha val="100000"/>
                    </a:srgbClr>
                  </a:solidFill>
                  <a:latin typeface="Arial"/>
                  <a:cs typeface="Arial"/>
                </a:rPr>
                <a:t>caf</a:t>
              </a:r>
            </a:p>
          </p:txBody>
        </p:sp>
        <p:sp>
          <p:nvSpPr>
            <p:cNvPr id="134" name="tx134"/>
            <p:cNvSpPr/>
            <p:nvPr/>
          </p:nvSpPr>
          <p:spPr>
            <a:xfrm>
              <a:off x="5857134" y="3956504"/>
              <a:ext cx="210705"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D9600">
                      <a:alpha val="100000"/>
                    </a:srgbClr>
                  </a:solidFill>
                  <a:latin typeface="Arial"/>
                  <a:cs typeface="Arial"/>
                </a:rPr>
                <a:t>cmr</a:t>
              </a:r>
            </a:p>
          </p:txBody>
        </p:sp>
        <p:sp>
          <p:nvSpPr>
            <p:cNvPr id="135" name="tx135"/>
            <p:cNvSpPr/>
            <p:nvPr/>
          </p:nvSpPr>
          <p:spPr>
            <a:xfrm>
              <a:off x="5257746" y="3748128"/>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cod</a:t>
              </a:r>
            </a:p>
          </p:txBody>
        </p:sp>
        <p:sp>
          <p:nvSpPr>
            <p:cNvPr id="136" name="tx136"/>
            <p:cNvSpPr/>
            <p:nvPr/>
          </p:nvSpPr>
          <p:spPr>
            <a:xfrm>
              <a:off x="5527020" y="3242861"/>
              <a:ext cx="203912"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cog</a:t>
              </a:r>
            </a:p>
          </p:txBody>
        </p:sp>
        <p:sp>
          <p:nvSpPr>
            <p:cNvPr id="137" name="tx137"/>
            <p:cNvSpPr/>
            <p:nvPr/>
          </p:nvSpPr>
          <p:spPr>
            <a:xfrm>
              <a:off x="6022386" y="2820104"/>
              <a:ext cx="196810" cy="9219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E8C00">
                      <a:alpha val="100000"/>
                    </a:srgbClr>
                  </a:solidFill>
                  <a:latin typeface="Arial"/>
                  <a:cs typeface="Arial"/>
                </a:rPr>
                <a:t>cpv</a:t>
              </a:r>
            </a:p>
          </p:txBody>
        </p:sp>
        <p:sp>
          <p:nvSpPr>
            <p:cNvPr id="138" name="tx138"/>
            <p:cNvSpPr/>
            <p:nvPr/>
          </p:nvSpPr>
          <p:spPr>
            <a:xfrm>
              <a:off x="5435988" y="3036881"/>
              <a:ext cx="246028"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1A9">
                      <a:alpha val="100000"/>
                    </a:srgbClr>
                  </a:solidFill>
                  <a:latin typeface="Arial"/>
                  <a:cs typeface="Arial"/>
                </a:rPr>
                <a:t>gmb</a:t>
              </a:r>
            </a:p>
          </p:txBody>
        </p:sp>
        <p:sp>
          <p:nvSpPr>
            <p:cNvPr id="139" name="tx139"/>
            <p:cNvSpPr/>
            <p:nvPr/>
          </p:nvSpPr>
          <p:spPr>
            <a:xfrm>
              <a:off x="5553325" y="3813988"/>
              <a:ext cx="211013"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8B">
                      <a:alpha val="100000"/>
                    </a:srgbClr>
                  </a:solidFill>
                  <a:latin typeface="Arial"/>
                  <a:cs typeface="Arial"/>
                </a:rPr>
                <a:t>gab</a:t>
              </a:r>
            </a:p>
          </p:txBody>
        </p:sp>
        <p:sp>
          <p:nvSpPr>
            <p:cNvPr id="140" name="tx140"/>
            <p:cNvSpPr/>
            <p:nvPr/>
          </p:nvSpPr>
          <p:spPr>
            <a:xfrm>
              <a:off x="6310976" y="2797746"/>
              <a:ext cx="211013"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gha</a:t>
              </a:r>
            </a:p>
          </p:txBody>
        </p:sp>
        <p:sp>
          <p:nvSpPr>
            <p:cNvPr id="141" name="tx141"/>
            <p:cNvSpPr/>
            <p:nvPr/>
          </p:nvSpPr>
          <p:spPr>
            <a:xfrm>
              <a:off x="5167867" y="4288965"/>
              <a:ext cx="168774"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BDC">
                      <a:alpha val="100000"/>
                    </a:srgbClr>
                  </a:solidFill>
                  <a:latin typeface="Arial"/>
                  <a:cs typeface="Arial"/>
                </a:rPr>
                <a:t>gin</a:t>
              </a:r>
            </a:p>
          </p:txBody>
        </p:sp>
        <p:sp>
          <p:nvSpPr>
            <p:cNvPr id="142" name="tx142"/>
            <p:cNvSpPr/>
            <p:nvPr/>
          </p:nvSpPr>
          <p:spPr>
            <a:xfrm>
              <a:off x="5516050" y="3402275"/>
              <a:ext cx="211013"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4F0">
                      <a:alpha val="100000"/>
                    </a:srgbClr>
                  </a:solidFill>
                  <a:latin typeface="Arial"/>
                  <a:cs typeface="Arial"/>
                </a:rPr>
                <a:t>gnb</a:t>
              </a:r>
            </a:p>
          </p:txBody>
        </p:sp>
        <p:sp>
          <p:nvSpPr>
            <p:cNvPr id="143" name="tx143"/>
            <p:cNvSpPr/>
            <p:nvPr/>
          </p:nvSpPr>
          <p:spPr>
            <a:xfrm>
              <a:off x="5568910" y="4113013"/>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E67">
                      <a:alpha val="100000"/>
                    </a:srgbClr>
                  </a:solidFill>
                  <a:latin typeface="Arial"/>
                  <a:cs typeface="Arial"/>
                </a:rPr>
                <a:t>gnq</a:t>
              </a:r>
            </a:p>
          </p:txBody>
        </p:sp>
        <p:sp>
          <p:nvSpPr>
            <p:cNvPr id="144" name="tx144"/>
            <p:cNvSpPr/>
            <p:nvPr/>
          </p:nvSpPr>
          <p:spPr>
            <a:xfrm>
              <a:off x="6032443" y="3751515"/>
              <a:ext cx="14055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9FF">
                      <a:alpha val="100000"/>
                    </a:srgbClr>
                  </a:solidFill>
                  <a:latin typeface="Arial"/>
                  <a:cs typeface="Arial"/>
                </a:rPr>
                <a:t>lbr</a:t>
              </a:r>
            </a:p>
          </p:txBody>
        </p:sp>
        <p:sp>
          <p:nvSpPr>
            <p:cNvPr id="145" name="tx145"/>
            <p:cNvSpPr/>
            <p:nvPr/>
          </p:nvSpPr>
          <p:spPr>
            <a:xfrm>
              <a:off x="5691980" y="3628203"/>
              <a:ext cx="161548"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mli</a:t>
              </a:r>
            </a:p>
          </p:txBody>
        </p:sp>
        <p:sp>
          <p:nvSpPr>
            <p:cNvPr id="146" name="tx146"/>
            <p:cNvSpPr/>
            <p:nvPr/>
          </p:nvSpPr>
          <p:spPr>
            <a:xfrm>
              <a:off x="6218676" y="3458189"/>
              <a:ext cx="182607"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9F8CFF">
                      <a:alpha val="100000"/>
                    </a:srgbClr>
                  </a:solidFill>
                  <a:latin typeface="Arial"/>
                  <a:cs typeface="Arial"/>
                </a:rPr>
                <a:t>mrt</a:t>
              </a:r>
            </a:p>
          </p:txBody>
        </p:sp>
        <p:sp>
          <p:nvSpPr>
            <p:cNvPr id="147" name="tx147"/>
            <p:cNvSpPr/>
            <p:nvPr/>
          </p:nvSpPr>
          <p:spPr>
            <a:xfrm>
              <a:off x="5945257" y="3592376"/>
              <a:ext cx="18279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ner</a:t>
              </a:r>
            </a:p>
          </p:txBody>
        </p:sp>
        <p:sp>
          <p:nvSpPr>
            <p:cNvPr id="148" name="tx148"/>
            <p:cNvSpPr/>
            <p:nvPr/>
          </p:nvSpPr>
          <p:spPr>
            <a:xfrm>
              <a:off x="5265043" y="4018924"/>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36EF6">
                      <a:alpha val="100000"/>
                    </a:srgbClr>
                  </a:solidFill>
                  <a:latin typeface="Arial"/>
                  <a:cs typeface="Arial"/>
                </a:rPr>
                <a:t>nga</a:t>
              </a:r>
            </a:p>
          </p:txBody>
        </p:sp>
        <p:sp>
          <p:nvSpPr>
            <p:cNvPr id="149" name="tx149"/>
            <p:cNvSpPr/>
            <p:nvPr/>
          </p:nvSpPr>
          <p:spPr>
            <a:xfrm>
              <a:off x="5726996" y="2901270"/>
              <a:ext cx="20391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1CC">
                      <a:alpha val="100000"/>
                    </a:srgbClr>
                  </a:solidFill>
                  <a:latin typeface="Arial"/>
                  <a:cs typeface="Arial"/>
                </a:rPr>
                <a:t>sen</a:t>
              </a:r>
            </a:p>
          </p:txBody>
        </p:sp>
        <p:sp>
          <p:nvSpPr>
            <p:cNvPr id="150" name="tx150"/>
            <p:cNvSpPr/>
            <p:nvPr/>
          </p:nvSpPr>
          <p:spPr>
            <a:xfrm>
              <a:off x="6032735" y="3090159"/>
              <a:ext cx="1616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4B0">
                      <a:alpha val="100000"/>
                    </a:srgbClr>
                  </a:solidFill>
                  <a:latin typeface="Arial"/>
                  <a:cs typeface="Arial"/>
                </a:rPr>
                <a:t>sle</a:t>
              </a:r>
            </a:p>
          </p:txBody>
        </p:sp>
        <p:sp>
          <p:nvSpPr>
            <p:cNvPr id="151" name="tx151"/>
            <p:cNvSpPr/>
            <p:nvPr/>
          </p:nvSpPr>
          <p:spPr>
            <a:xfrm>
              <a:off x="5773959" y="3039714"/>
              <a:ext cx="168712" cy="11362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564E3">
                      <a:alpha val="100000"/>
                    </a:srgbClr>
                  </a:solidFill>
                  <a:latin typeface="Arial"/>
                  <a:cs typeface="Arial"/>
                </a:rPr>
                <a:t>stp</a:t>
              </a:r>
            </a:p>
          </p:txBody>
        </p:sp>
        <p:sp>
          <p:nvSpPr>
            <p:cNvPr id="152" name="tx152"/>
            <p:cNvSpPr/>
            <p:nvPr/>
          </p:nvSpPr>
          <p:spPr>
            <a:xfrm>
              <a:off x="5461215" y="4435545"/>
              <a:ext cx="1687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9DA700">
                      <a:alpha val="100000"/>
                    </a:srgbClr>
                  </a:solidFill>
                  <a:latin typeface="Arial"/>
                  <a:cs typeface="Arial"/>
                </a:rPr>
                <a:t>tcd</a:t>
              </a:r>
            </a:p>
          </p:txBody>
        </p:sp>
        <p:sp>
          <p:nvSpPr>
            <p:cNvPr id="153" name="tx153"/>
            <p:cNvSpPr/>
            <p:nvPr/>
          </p:nvSpPr>
          <p:spPr>
            <a:xfrm>
              <a:off x="6089212" y="3249782"/>
              <a:ext cx="175814" cy="11510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C91">
                      <a:alpha val="100000"/>
                    </a:srgbClr>
                  </a:solidFill>
                  <a:latin typeface="Arial"/>
                  <a:cs typeface="Arial"/>
                </a:rPr>
                <a:t>tgo</a:t>
              </a:r>
            </a:p>
          </p:txBody>
        </p:sp>
        <p:sp>
          <p:nvSpPr>
            <p:cNvPr id="154" name="tx154"/>
            <p:cNvSpPr/>
            <p:nvPr/>
          </p:nvSpPr>
          <p:spPr>
            <a:xfrm>
              <a:off x="6003047"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(n=8)</a:t>
              </a:r>
            </a:p>
          </p:txBody>
        </p:sp>
        <p:sp>
          <p:nvSpPr>
            <p:cNvPr id="155" name="tx155"/>
            <p:cNvSpPr/>
            <p:nvPr/>
          </p:nvSpPr>
          <p:spPr>
            <a:xfrm>
              <a:off x="4140158"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(n=11)</a:t>
              </a:r>
            </a:p>
          </p:txBody>
        </p:sp>
        <p:sp>
          <p:nvSpPr>
            <p:cNvPr id="156" name="tx156"/>
            <p:cNvSpPr/>
            <p:nvPr/>
          </p:nvSpPr>
          <p:spPr>
            <a:xfrm>
              <a:off x="6427079"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(n=5)</a:t>
              </a:r>
            </a:p>
          </p:txBody>
        </p:sp>
        <p:sp>
          <p:nvSpPr>
            <p:cNvPr id="157" name="rc157"/>
            <p:cNvSpPr/>
            <p:nvPr/>
          </p:nvSpPr>
          <p:spPr>
            <a:xfrm>
              <a:off x="3965991" y="1949149"/>
              <a:ext cx="3113775" cy="4109550"/>
            </a:xfrm>
            <a:prstGeom prst="rect">
              <a:avLst/>
            </a:prstGeom>
            <a:ln w="13550" cap="rnd">
              <a:solidFill>
                <a:srgbClr val="B3B3B3">
                  <a:alpha val="100000"/>
                </a:srgbClr>
              </a:solidFill>
              <a:prstDash val="solid"/>
              <a:round/>
            </a:ln>
          </p:spPr>
          <p:txBody>
            <a:bodyPr/>
            <a:lstStyle/>
            <a:p/>
          </p:txBody>
        </p:sp>
        <p:sp>
          <p:nvSpPr>
            <p:cNvPr id="158" name="rc158"/>
            <p:cNvSpPr/>
            <p:nvPr/>
          </p:nvSpPr>
          <p:spPr>
            <a:xfrm>
              <a:off x="7149355" y="1949149"/>
              <a:ext cx="3113775" cy="4109550"/>
            </a:xfrm>
            <a:prstGeom prst="rect">
              <a:avLst/>
            </a:prstGeom>
            <a:solidFill>
              <a:srgbClr val="FFFFFF">
                <a:alpha val="100000"/>
              </a:srgbClr>
            </a:solidFill>
          </p:spPr>
          <p:txBody>
            <a:bodyPr/>
            <a:lstStyle/>
            <a:p/>
          </p:txBody>
        </p:sp>
        <p:sp>
          <p:nvSpPr>
            <p:cNvPr id="159" name="pl159"/>
            <p:cNvSpPr/>
            <p:nvPr/>
          </p:nvSpPr>
          <p:spPr>
            <a:xfrm>
              <a:off x="7149355"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60" name="pl160"/>
            <p:cNvSpPr/>
            <p:nvPr/>
          </p:nvSpPr>
          <p:spPr>
            <a:xfrm>
              <a:off x="7149355"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61" name="pl161"/>
            <p:cNvSpPr/>
            <p:nvPr/>
          </p:nvSpPr>
          <p:spPr>
            <a:xfrm>
              <a:off x="7149355"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62" name="pl162"/>
            <p:cNvSpPr/>
            <p:nvPr/>
          </p:nvSpPr>
          <p:spPr>
            <a:xfrm>
              <a:off x="7149355"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63" name="pl163"/>
            <p:cNvSpPr/>
            <p:nvPr/>
          </p:nvSpPr>
          <p:spPr>
            <a:xfrm>
              <a:off x="7149355"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64" name="pl164"/>
            <p:cNvSpPr/>
            <p:nvPr/>
          </p:nvSpPr>
          <p:spPr>
            <a:xfrm>
              <a:off x="7149355"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65" name="pl165"/>
            <p:cNvSpPr/>
            <p:nvPr/>
          </p:nvSpPr>
          <p:spPr>
            <a:xfrm>
              <a:off x="75739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6" name="pl166"/>
            <p:cNvSpPr/>
            <p:nvPr/>
          </p:nvSpPr>
          <p:spPr>
            <a:xfrm>
              <a:off x="8140102"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7" name="pl167"/>
            <p:cNvSpPr/>
            <p:nvPr/>
          </p:nvSpPr>
          <p:spPr>
            <a:xfrm>
              <a:off x="870624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8" name="pl168"/>
            <p:cNvSpPr/>
            <p:nvPr/>
          </p:nvSpPr>
          <p:spPr>
            <a:xfrm>
              <a:off x="927238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9" name="pl169"/>
            <p:cNvSpPr/>
            <p:nvPr/>
          </p:nvSpPr>
          <p:spPr>
            <a:xfrm>
              <a:off x="983852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70" name="pl170"/>
            <p:cNvSpPr/>
            <p:nvPr/>
          </p:nvSpPr>
          <p:spPr>
            <a:xfrm>
              <a:off x="1012159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71" name="pl171"/>
            <p:cNvSpPr/>
            <p:nvPr/>
          </p:nvSpPr>
          <p:spPr>
            <a:xfrm>
              <a:off x="7149355"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72" name="pl172"/>
            <p:cNvSpPr/>
            <p:nvPr/>
          </p:nvSpPr>
          <p:spPr>
            <a:xfrm>
              <a:off x="7149355"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73" name="pl173"/>
            <p:cNvSpPr/>
            <p:nvPr/>
          </p:nvSpPr>
          <p:spPr>
            <a:xfrm>
              <a:off x="7149355"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74" name="pl174"/>
            <p:cNvSpPr/>
            <p:nvPr/>
          </p:nvSpPr>
          <p:spPr>
            <a:xfrm>
              <a:off x="7149355"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75" name="pl175"/>
            <p:cNvSpPr/>
            <p:nvPr/>
          </p:nvSpPr>
          <p:spPr>
            <a:xfrm>
              <a:off x="7149355"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76" name="pl176"/>
            <p:cNvSpPr/>
            <p:nvPr/>
          </p:nvSpPr>
          <p:spPr>
            <a:xfrm>
              <a:off x="7290891"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77" name="pl177"/>
            <p:cNvSpPr/>
            <p:nvPr/>
          </p:nvSpPr>
          <p:spPr>
            <a:xfrm>
              <a:off x="785703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78" name="pl178"/>
            <p:cNvSpPr/>
            <p:nvPr/>
          </p:nvSpPr>
          <p:spPr>
            <a:xfrm>
              <a:off x="842317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79" name="pl179"/>
            <p:cNvSpPr/>
            <p:nvPr/>
          </p:nvSpPr>
          <p:spPr>
            <a:xfrm>
              <a:off x="898931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80" name="pl180"/>
            <p:cNvSpPr/>
            <p:nvPr/>
          </p:nvSpPr>
          <p:spPr>
            <a:xfrm>
              <a:off x="955545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81" name="pt181"/>
            <p:cNvSpPr/>
            <p:nvPr/>
          </p:nvSpPr>
          <p:spPr>
            <a:xfrm>
              <a:off x="8402711" y="4072666"/>
              <a:ext cx="131505" cy="131505"/>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182" name="pt182"/>
            <p:cNvSpPr/>
            <p:nvPr/>
          </p:nvSpPr>
          <p:spPr>
            <a:xfrm>
              <a:off x="9345716" y="3167925"/>
              <a:ext cx="147729" cy="147729"/>
            </a:xfrm>
            <a:prstGeom prst="ellipse">
              <a:avLst/>
            </a:prstGeom>
            <a:solidFill>
              <a:srgbClr val="ED813E">
                <a:alpha val="40000"/>
              </a:srgbClr>
            </a:solidFill>
            <a:ln w="9000" cap="rnd">
              <a:solidFill>
                <a:srgbClr val="ED813E">
                  <a:alpha val="40000"/>
                </a:srgbClr>
              </a:solidFill>
              <a:prstDash val="solid"/>
              <a:round/>
            </a:ln>
          </p:spPr>
          <p:txBody>
            <a:bodyPr/>
            <a:lstStyle/>
            <a:p/>
          </p:txBody>
        </p:sp>
        <p:sp>
          <p:nvSpPr>
            <p:cNvPr id="183" name="pt183"/>
            <p:cNvSpPr/>
            <p:nvPr/>
          </p:nvSpPr>
          <p:spPr>
            <a:xfrm>
              <a:off x="8163898" y="4591045"/>
              <a:ext cx="110927" cy="110927"/>
            </a:xfrm>
            <a:prstGeom prst="ellipse">
              <a:avLst/>
            </a:prstGeom>
            <a:solidFill>
              <a:srgbClr val="B79F00">
                <a:alpha val="40000"/>
              </a:srgbClr>
            </a:solidFill>
            <a:ln w="9000" cap="rnd">
              <a:solidFill>
                <a:srgbClr val="B79F00">
                  <a:alpha val="40000"/>
                </a:srgbClr>
              </a:solidFill>
              <a:prstDash val="solid"/>
              <a:round/>
            </a:ln>
          </p:spPr>
          <p:txBody>
            <a:bodyPr/>
            <a:lstStyle/>
            <a:p/>
          </p:txBody>
        </p:sp>
        <p:sp>
          <p:nvSpPr>
            <p:cNvPr id="184" name="pt184"/>
            <p:cNvSpPr/>
            <p:nvPr/>
          </p:nvSpPr>
          <p:spPr>
            <a:xfrm>
              <a:off x="9410625" y="2911312"/>
              <a:ext cx="63202" cy="63202"/>
            </a:xfrm>
            <a:prstGeom prst="ellipse">
              <a:avLst/>
            </a:prstGeom>
            <a:solidFill>
              <a:srgbClr val="DE8C00">
                <a:alpha val="40000"/>
              </a:srgbClr>
            </a:solidFill>
            <a:ln w="9000" cap="rnd">
              <a:solidFill>
                <a:srgbClr val="DE8C00">
                  <a:alpha val="40000"/>
                </a:srgbClr>
              </a:solidFill>
              <a:prstDash val="solid"/>
              <a:round/>
            </a:ln>
          </p:spPr>
          <p:txBody>
            <a:bodyPr/>
            <a:lstStyle/>
            <a:p/>
          </p:txBody>
        </p:sp>
        <p:sp>
          <p:nvSpPr>
            <p:cNvPr id="185" name="pt185"/>
            <p:cNvSpPr/>
            <p:nvPr/>
          </p:nvSpPr>
          <p:spPr>
            <a:xfrm>
              <a:off x="8794955" y="3668750"/>
              <a:ext cx="162260" cy="162260"/>
            </a:xfrm>
            <a:prstGeom prst="ellipse">
              <a:avLst/>
            </a:prstGeom>
            <a:solidFill>
              <a:srgbClr val="49B500">
                <a:alpha val="40000"/>
              </a:srgbClr>
            </a:solidFill>
            <a:ln w="9000" cap="rnd">
              <a:solidFill>
                <a:srgbClr val="49B500">
                  <a:alpha val="40000"/>
                </a:srgbClr>
              </a:solidFill>
              <a:prstDash val="solid"/>
              <a:round/>
            </a:ln>
          </p:spPr>
          <p:txBody>
            <a:bodyPr/>
            <a:lstStyle/>
            <a:p/>
          </p:txBody>
        </p:sp>
        <p:sp>
          <p:nvSpPr>
            <p:cNvPr id="186" name="pt186"/>
            <p:cNvSpPr/>
            <p:nvPr/>
          </p:nvSpPr>
          <p:spPr>
            <a:xfrm>
              <a:off x="8818533" y="3968558"/>
              <a:ext cx="160395" cy="160395"/>
            </a:xfrm>
            <a:prstGeom prst="ellipse">
              <a:avLst/>
            </a:prstGeom>
            <a:solidFill>
              <a:srgbClr val="CD9600">
                <a:alpha val="40000"/>
              </a:srgbClr>
            </a:solidFill>
            <a:ln w="9000" cap="rnd">
              <a:solidFill>
                <a:srgbClr val="CD9600">
                  <a:alpha val="40000"/>
                </a:srgbClr>
              </a:solidFill>
              <a:prstDash val="solid"/>
              <a:round/>
            </a:ln>
          </p:spPr>
          <p:txBody>
            <a:bodyPr/>
            <a:lstStyle/>
            <a:p/>
          </p:txBody>
        </p:sp>
        <p:sp>
          <p:nvSpPr>
            <p:cNvPr id="187" name="pt187"/>
            <p:cNvSpPr/>
            <p:nvPr/>
          </p:nvSpPr>
          <p:spPr>
            <a:xfrm>
              <a:off x="8332856" y="3793598"/>
              <a:ext cx="271215" cy="271215"/>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188" name="pt188"/>
            <p:cNvSpPr/>
            <p:nvPr/>
          </p:nvSpPr>
          <p:spPr>
            <a:xfrm>
              <a:off x="8709800" y="3637048"/>
              <a:ext cx="106113" cy="106113"/>
            </a:xfrm>
            <a:prstGeom prst="ellipse">
              <a:avLst/>
            </a:prstGeom>
            <a:solidFill>
              <a:srgbClr val="7CAE00">
                <a:alpha val="40000"/>
              </a:srgbClr>
            </a:solidFill>
            <a:ln w="9000" cap="rnd">
              <a:solidFill>
                <a:srgbClr val="7CAE00">
                  <a:alpha val="40000"/>
                </a:srgbClr>
              </a:solidFill>
              <a:prstDash val="solid"/>
              <a:round/>
            </a:ln>
          </p:spPr>
          <p:txBody>
            <a:bodyPr/>
            <a:lstStyle/>
            <a:p/>
          </p:txBody>
        </p:sp>
        <p:sp>
          <p:nvSpPr>
            <p:cNvPr id="189" name="pt189"/>
            <p:cNvSpPr/>
            <p:nvPr/>
          </p:nvSpPr>
          <p:spPr>
            <a:xfrm>
              <a:off x="8741379" y="3974745"/>
              <a:ext cx="88246" cy="88246"/>
            </a:xfrm>
            <a:prstGeom prst="ellipse">
              <a:avLst/>
            </a:prstGeom>
            <a:solidFill>
              <a:srgbClr val="00C08B">
                <a:alpha val="40000"/>
              </a:srgbClr>
            </a:solidFill>
            <a:ln w="9000" cap="rnd">
              <a:solidFill>
                <a:srgbClr val="00C08B">
                  <a:alpha val="40000"/>
                </a:srgbClr>
              </a:solidFill>
              <a:prstDash val="solid"/>
              <a:round/>
            </a:ln>
          </p:spPr>
          <p:txBody>
            <a:bodyPr/>
            <a:lstStyle/>
            <a:p/>
          </p:txBody>
        </p:sp>
        <p:sp>
          <p:nvSpPr>
            <p:cNvPr id="190" name="pt190"/>
            <p:cNvSpPr/>
            <p:nvPr/>
          </p:nvSpPr>
          <p:spPr>
            <a:xfrm>
              <a:off x="9250294" y="3043536"/>
              <a:ext cx="157407" cy="157407"/>
            </a:xfrm>
            <a:prstGeom prst="ellipse">
              <a:avLst/>
            </a:prstGeom>
            <a:solidFill>
              <a:srgbClr val="00BFC4">
                <a:alpha val="40000"/>
              </a:srgbClr>
            </a:solidFill>
            <a:ln w="9000" cap="rnd">
              <a:solidFill>
                <a:srgbClr val="00BFC4">
                  <a:alpha val="40000"/>
                </a:srgbClr>
              </a:solidFill>
              <a:prstDash val="solid"/>
              <a:round/>
            </a:ln>
          </p:spPr>
          <p:txBody>
            <a:bodyPr/>
            <a:lstStyle/>
            <a:p/>
          </p:txBody>
        </p:sp>
        <p:sp>
          <p:nvSpPr>
            <p:cNvPr id="191" name="pt191"/>
            <p:cNvSpPr/>
            <p:nvPr/>
          </p:nvSpPr>
          <p:spPr>
            <a:xfrm>
              <a:off x="8629770" y="4305128"/>
              <a:ext cx="85008" cy="85008"/>
            </a:xfrm>
            <a:prstGeom prst="ellipse">
              <a:avLst/>
            </a:prstGeom>
            <a:solidFill>
              <a:srgbClr val="00BE67">
                <a:alpha val="40000"/>
              </a:srgbClr>
            </a:solidFill>
            <a:ln w="9000" cap="rnd">
              <a:solidFill>
                <a:srgbClr val="00BE67">
                  <a:alpha val="40000"/>
                </a:srgbClr>
              </a:solidFill>
              <a:prstDash val="solid"/>
              <a:round/>
            </a:ln>
          </p:spPr>
          <p:txBody>
            <a:bodyPr/>
            <a:lstStyle/>
            <a:p/>
          </p:txBody>
        </p:sp>
        <p:sp>
          <p:nvSpPr>
            <p:cNvPr id="192" name="pt192"/>
            <p:cNvSpPr/>
            <p:nvPr/>
          </p:nvSpPr>
          <p:spPr>
            <a:xfrm>
              <a:off x="8289288" y="4401236"/>
              <a:ext cx="131895" cy="131895"/>
            </a:xfrm>
            <a:prstGeom prst="ellipse">
              <a:avLst/>
            </a:prstGeom>
            <a:solidFill>
              <a:srgbClr val="00BBDC">
                <a:alpha val="40000"/>
              </a:srgbClr>
            </a:solidFill>
            <a:ln w="9000" cap="rnd">
              <a:solidFill>
                <a:srgbClr val="00BBDC">
                  <a:alpha val="40000"/>
                </a:srgbClr>
              </a:solidFill>
              <a:prstDash val="solid"/>
              <a:round/>
            </a:ln>
          </p:spPr>
          <p:txBody>
            <a:bodyPr/>
            <a:lstStyle/>
            <a:p/>
          </p:txBody>
        </p:sp>
        <p:sp>
          <p:nvSpPr>
            <p:cNvPr id="193" name="pt193"/>
            <p:cNvSpPr/>
            <p:nvPr/>
          </p:nvSpPr>
          <p:spPr>
            <a:xfrm>
              <a:off x="9057152" y="3286063"/>
              <a:ext cx="90778" cy="90778"/>
            </a:xfrm>
            <a:prstGeom prst="ellipse">
              <a:avLst/>
            </a:prstGeom>
            <a:solidFill>
              <a:srgbClr val="00C1A9">
                <a:alpha val="40000"/>
              </a:srgbClr>
            </a:solidFill>
            <a:ln w="9000" cap="rnd">
              <a:solidFill>
                <a:srgbClr val="00C1A9">
                  <a:alpha val="40000"/>
                </a:srgbClr>
              </a:solidFill>
              <a:prstDash val="solid"/>
              <a:round/>
            </a:ln>
          </p:spPr>
          <p:txBody>
            <a:bodyPr/>
            <a:lstStyle/>
            <a:p/>
          </p:txBody>
        </p:sp>
        <p:sp>
          <p:nvSpPr>
            <p:cNvPr id="194" name="pt194"/>
            <p:cNvSpPr/>
            <p:nvPr/>
          </p:nvSpPr>
          <p:spPr>
            <a:xfrm>
              <a:off x="8877775" y="3467177"/>
              <a:ext cx="87202" cy="87202"/>
            </a:xfrm>
            <a:prstGeom prst="ellipse">
              <a:avLst/>
            </a:prstGeom>
            <a:solidFill>
              <a:srgbClr val="00B4F0">
                <a:alpha val="40000"/>
              </a:srgbClr>
            </a:solidFill>
            <a:ln w="9000" cap="rnd">
              <a:solidFill>
                <a:srgbClr val="00B4F0">
                  <a:alpha val="40000"/>
                </a:srgbClr>
              </a:solidFill>
              <a:prstDash val="solid"/>
              <a:round/>
            </a:ln>
          </p:spPr>
          <p:txBody>
            <a:bodyPr/>
            <a:lstStyle/>
            <a:p/>
          </p:txBody>
        </p:sp>
        <p:sp>
          <p:nvSpPr>
            <p:cNvPr id="195" name="pt195"/>
            <p:cNvSpPr/>
            <p:nvPr/>
          </p:nvSpPr>
          <p:spPr>
            <a:xfrm>
              <a:off x="9096141" y="3787851"/>
              <a:ext cx="103383" cy="103383"/>
            </a:xfrm>
            <a:prstGeom prst="ellipse">
              <a:avLst/>
            </a:prstGeom>
            <a:solidFill>
              <a:srgbClr val="00A9FF">
                <a:alpha val="40000"/>
              </a:srgbClr>
            </a:solidFill>
            <a:ln w="9000" cap="rnd">
              <a:solidFill>
                <a:srgbClr val="00A9FF">
                  <a:alpha val="40000"/>
                </a:srgbClr>
              </a:solidFill>
              <a:prstDash val="solid"/>
              <a:round/>
            </a:ln>
          </p:spPr>
          <p:txBody>
            <a:bodyPr/>
            <a:lstStyle/>
            <a:p/>
          </p:txBody>
        </p:sp>
        <p:sp>
          <p:nvSpPr>
            <p:cNvPr id="196" name="pt196"/>
            <p:cNvSpPr/>
            <p:nvPr/>
          </p:nvSpPr>
          <p:spPr>
            <a:xfrm>
              <a:off x="8864209" y="3670066"/>
              <a:ext cx="159626" cy="159626"/>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197" name="pt197"/>
            <p:cNvSpPr/>
            <p:nvPr/>
          </p:nvSpPr>
          <p:spPr>
            <a:xfrm>
              <a:off x="9322239" y="3578279"/>
              <a:ext cx="104101" cy="104101"/>
            </a:xfrm>
            <a:prstGeom prst="ellipse">
              <a:avLst/>
            </a:prstGeom>
            <a:solidFill>
              <a:srgbClr val="9F8CFF">
                <a:alpha val="40000"/>
              </a:srgbClr>
            </a:solidFill>
            <a:ln w="9000" cap="rnd">
              <a:solidFill>
                <a:srgbClr val="9F8CFF">
                  <a:alpha val="40000"/>
                </a:srgbClr>
              </a:solidFill>
              <a:prstDash val="solid"/>
              <a:round/>
            </a:ln>
          </p:spPr>
          <p:txBody>
            <a:bodyPr/>
            <a:lstStyle/>
            <a:p/>
          </p:txBody>
        </p:sp>
        <p:sp>
          <p:nvSpPr>
            <p:cNvPr id="198" name="pt198"/>
            <p:cNvSpPr/>
            <p:nvPr/>
          </p:nvSpPr>
          <p:spPr>
            <a:xfrm>
              <a:off x="8482521" y="3971312"/>
              <a:ext cx="334215" cy="334215"/>
            </a:xfrm>
            <a:prstGeom prst="ellipse">
              <a:avLst/>
            </a:prstGeom>
            <a:solidFill>
              <a:srgbClr val="E36EF6">
                <a:alpha val="40000"/>
              </a:srgbClr>
            </a:solidFill>
            <a:ln w="9000" cap="rnd">
              <a:solidFill>
                <a:srgbClr val="E36EF6">
                  <a:alpha val="40000"/>
                </a:srgbClr>
              </a:solidFill>
              <a:prstDash val="solid"/>
              <a:round/>
            </a:ln>
          </p:spPr>
          <p:txBody>
            <a:bodyPr/>
            <a:lstStyle/>
            <a:p/>
          </p:txBody>
        </p:sp>
        <p:sp>
          <p:nvSpPr>
            <p:cNvPr id="199" name="pt199"/>
            <p:cNvSpPr/>
            <p:nvPr/>
          </p:nvSpPr>
          <p:spPr>
            <a:xfrm>
              <a:off x="9019235" y="3427472"/>
              <a:ext cx="166612" cy="166612"/>
            </a:xfrm>
            <a:prstGeom prst="ellipse">
              <a:avLst/>
            </a:prstGeom>
            <a:solidFill>
              <a:srgbClr val="C77CFF">
                <a:alpha val="40000"/>
              </a:srgbClr>
            </a:solidFill>
            <a:ln w="9000" cap="rnd">
              <a:solidFill>
                <a:srgbClr val="C77CFF">
                  <a:alpha val="40000"/>
                </a:srgbClr>
              </a:solidFill>
              <a:prstDash val="solid"/>
              <a:round/>
            </a:ln>
          </p:spPr>
          <p:txBody>
            <a:bodyPr/>
            <a:lstStyle/>
            <a:p/>
          </p:txBody>
        </p:sp>
        <p:sp>
          <p:nvSpPr>
            <p:cNvPr id="200" name="pt200"/>
            <p:cNvSpPr/>
            <p:nvPr/>
          </p:nvSpPr>
          <p:spPr>
            <a:xfrm>
              <a:off x="8943915" y="3233521"/>
              <a:ext cx="136087" cy="136087"/>
            </a:xfrm>
            <a:prstGeom prst="ellipse">
              <a:avLst/>
            </a:prstGeom>
            <a:solidFill>
              <a:srgbClr val="FF61CC">
                <a:alpha val="40000"/>
              </a:srgbClr>
            </a:solidFill>
            <a:ln w="9000" cap="rnd">
              <a:solidFill>
                <a:srgbClr val="FF61CC">
                  <a:alpha val="40000"/>
                </a:srgbClr>
              </a:solidFill>
              <a:prstDash val="solid"/>
              <a:round/>
            </a:ln>
          </p:spPr>
          <p:txBody>
            <a:bodyPr/>
            <a:lstStyle/>
            <a:p/>
          </p:txBody>
        </p:sp>
        <p:sp>
          <p:nvSpPr>
            <p:cNvPr id="201" name="pt201"/>
            <p:cNvSpPr/>
            <p:nvPr/>
          </p:nvSpPr>
          <p:spPr>
            <a:xfrm>
              <a:off x="9272546" y="3035899"/>
              <a:ext cx="112904" cy="112904"/>
            </a:xfrm>
            <a:prstGeom prst="ellipse">
              <a:avLst/>
            </a:prstGeom>
            <a:solidFill>
              <a:srgbClr val="FF64B0">
                <a:alpha val="40000"/>
              </a:srgbClr>
            </a:solidFill>
            <a:ln w="9000" cap="rnd">
              <a:solidFill>
                <a:srgbClr val="FF64B0">
                  <a:alpha val="40000"/>
                </a:srgbClr>
              </a:solidFill>
              <a:prstDash val="solid"/>
              <a:round/>
            </a:ln>
          </p:spPr>
          <p:txBody>
            <a:bodyPr/>
            <a:lstStyle/>
            <a:p/>
          </p:txBody>
        </p:sp>
        <p:sp>
          <p:nvSpPr>
            <p:cNvPr id="202" name="pt202"/>
            <p:cNvSpPr/>
            <p:nvPr/>
          </p:nvSpPr>
          <p:spPr>
            <a:xfrm>
              <a:off x="9206430" y="3000591"/>
              <a:ext cx="63969" cy="63969"/>
            </a:xfrm>
            <a:prstGeom prst="ellipse">
              <a:avLst/>
            </a:prstGeom>
            <a:solidFill>
              <a:srgbClr val="F564E3">
                <a:alpha val="40000"/>
              </a:srgbClr>
            </a:solidFill>
            <a:ln w="9000" cap="rnd">
              <a:solidFill>
                <a:srgbClr val="F564E3">
                  <a:alpha val="40000"/>
                </a:srgbClr>
              </a:solidFill>
              <a:prstDash val="solid"/>
              <a:round/>
            </a:ln>
          </p:spPr>
          <p:txBody>
            <a:bodyPr/>
            <a:lstStyle/>
            <a:p/>
          </p:txBody>
        </p:sp>
        <p:sp>
          <p:nvSpPr>
            <p:cNvPr id="203" name="pt203"/>
            <p:cNvSpPr/>
            <p:nvPr/>
          </p:nvSpPr>
          <p:spPr>
            <a:xfrm>
              <a:off x="8641307" y="4600138"/>
              <a:ext cx="152518" cy="152518"/>
            </a:xfrm>
            <a:prstGeom prst="ellipse">
              <a:avLst/>
            </a:prstGeom>
            <a:solidFill>
              <a:srgbClr val="9DA700">
                <a:alpha val="40000"/>
              </a:srgbClr>
            </a:solidFill>
            <a:ln w="9000" cap="rnd">
              <a:solidFill>
                <a:srgbClr val="9DA700">
                  <a:alpha val="40000"/>
                </a:srgbClr>
              </a:solidFill>
              <a:prstDash val="solid"/>
              <a:round/>
            </a:ln>
          </p:spPr>
          <p:txBody>
            <a:bodyPr/>
            <a:lstStyle/>
            <a:p/>
          </p:txBody>
        </p:sp>
        <p:sp>
          <p:nvSpPr>
            <p:cNvPr id="204" name="pt204"/>
            <p:cNvSpPr/>
            <p:nvPr/>
          </p:nvSpPr>
          <p:spPr>
            <a:xfrm>
              <a:off x="8863203" y="3572156"/>
              <a:ext cx="116346" cy="116346"/>
            </a:xfrm>
            <a:prstGeom prst="ellipse">
              <a:avLst/>
            </a:prstGeom>
            <a:solidFill>
              <a:srgbClr val="FF6C91">
                <a:alpha val="40000"/>
              </a:srgbClr>
            </a:solidFill>
            <a:ln w="9000" cap="rnd">
              <a:solidFill>
                <a:srgbClr val="FF6C91">
                  <a:alpha val="40000"/>
                </a:srgbClr>
              </a:solidFill>
              <a:prstDash val="solid"/>
              <a:round/>
            </a:ln>
          </p:spPr>
          <p:txBody>
            <a:bodyPr/>
            <a:lstStyle/>
            <a:p/>
          </p:txBody>
        </p:sp>
        <p:sp>
          <p:nvSpPr>
            <p:cNvPr id="205" name="pl205"/>
            <p:cNvSpPr/>
            <p:nvPr/>
          </p:nvSpPr>
          <p:spPr>
            <a:xfrm>
              <a:off x="7149355" y="1949149"/>
              <a:ext cx="3113775" cy="4109550"/>
            </a:xfrm>
            <a:custGeom>
              <a:avLst/>
              <a:pathLst>
                <a:path w="3113775" h="4109550">
                  <a:moveTo>
                    <a:pt x="0" y="4109550"/>
                  </a:moveTo>
                  <a:lnTo>
                    <a:pt x="3113775" y="0"/>
                  </a:lnTo>
                </a:path>
              </a:pathLst>
            </a:custGeom>
            <a:ln w="13550" cap="flat">
              <a:solidFill>
                <a:srgbClr val="000000">
                  <a:alpha val="25098"/>
                </a:srgbClr>
              </a:solidFill>
              <a:prstDash val="solid"/>
              <a:round/>
            </a:ln>
          </p:spPr>
          <p:txBody>
            <a:bodyPr/>
            <a:lstStyle/>
            <a:p/>
          </p:txBody>
        </p:sp>
        <p:sp>
          <p:nvSpPr>
            <p:cNvPr id="206" name="pl206"/>
            <p:cNvSpPr/>
            <p:nvPr/>
          </p:nvSpPr>
          <p:spPr>
            <a:xfrm>
              <a:off x="8555963" y="3642582"/>
              <a:ext cx="196392" cy="45110"/>
            </a:xfrm>
            <a:custGeom>
              <a:avLst/>
              <a:pathLst>
                <a:path w="196392" h="45110">
                  <a:moveTo>
                    <a:pt x="0" y="0"/>
                  </a:moveTo>
                  <a:lnTo>
                    <a:pt x="196392" y="45110"/>
                  </a:lnTo>
                </a:path>
              </a:pathLst>
            </a:custGeom>
            <a:ln w="13550" cap="rnd">
              <a:solidFill>
                <a:srgbClr val="7CAE00">
                  <a:alpha val="100000"/>
                </a:srgbClr>
              </a:solidFill>
              <a:prstDash val="solid"/>
              <a:round/>
            </a:ln>
          </p:spPr>
          <p:txBody>
            <a:bodyPr/>
            <a:lstStyle/>
            <a:p/>
          </p:txBody>
        </p:sp>
        <p:sp>
          <p:nvSpPr>
            <p:cNvPr id="207" name="pl207"/>
            <p:cNvSpPr/>
            <p:nvPr/>
          </p:nvSpPr>
          <p:spPr>
            <a:xfrm>
              <a:off x="8821999" y="3587689"/>
              <a:ext cx="89241" cy="38291"/>
            </a:xfrm>
            <a:custGeom>
              <a:avLst/>
              <a:pathLst>
                <a:path w="89241" h="38291">
                  <a:moveTo>
                    <a:pt x="0" y="0"/>
                  </a:moveTo>
                  <a:lnTo>
                    <a:pt x="89241" y="38291"/>
                  </a:lnTo>
                </a:path>
              </a:pathLst>
            </a:custGeom>
            <a:ln w="13550" cap="rnd">
              <a:solidFill>
                <a:srgbClr val="FF6C91">
                  <a:alpha val="100000"/>
                </a:srgbClr>
              </a:solidFill>
              <a:prstDash val="solid"/>
              <a:round/>
            </a:ln>
          </p:spPr>
          <p:txBody>
            <a:bodyPr/>
            <a:lstStyle/>
            <a:p/>
          </p:txBody>
        </p:sp>
        <p:sp>
          <p:nvSpPr>
            <p:cNvPr id="208" name="tx208"/>
            <p:cNvSpPr/>
            <p:nvPr/>
          </p:nvSpPr>
          <p:spPr>
            <a:xfrm>
              <a:off x="8199532" y="4013253"/>
              <a:ext cx="211013"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ben</a:t>
              </a:r>
            </a:p>
          </p:txBody>
        </p:sp>
        <p:sp>
          <p:nvSpPr>
            <p:cNvPr id="209" name="tx209"/>
            <p:cNvSpPr/>
            <p:nvPr/>
          </p:nvSpPr>
          <p:spPr>
            <a:xfrm>
              <a:off x="9475868" y="3151703"/>
              <a:ext cx="175814"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D813E">
                      <a:alpha val="100000"/>
                    </a:srgbClr>
                  </a:solidFill>
                  <a:latin typeface="Arial"/>
                  <a:cs typeface="Arial"/>
                </a:rPr>
                <a:t>bfa</a:t>
              </a:r>
            </a:p>
          </p:txBody>
        </p:sp>
        <p:sp>
          <p:nvSpPr>
            <p:cNvPr id="210" name="tx210"/>
            <p:cNvSpPr/>
            <p:nvPr/>
          </p:nvSpPr>
          <p:spPr>
            <a:xfrm>
              <a:off x="8055213" y="4703912"/>
              <a:ext cx="168712"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79F00">
                      <a:alpha val="100000"/>
                    </a:srgbClr>
                  </a:solidFill>
                  <a:latin typeface="Arial"/>
                  <a:cs typeface="Arial"/>
                </a:rPr>
                <a:t>caf</a:t>
              </a:r>
            </a:p>
          </p:txBody>
        </p:sp>
        <p:sp>
          <p:nvSpPr>
            <p:cNvPr id="211" name="tx211"/>
            <p:cNvSpPr/>
            <p:nvPr/>
          </p:nvSpPr>
          <p:spPr>
            <a:xfrm>
              <a:off x="9425221" y="2786932"/>
              <a:ext cx="196810" cy="9219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E8C00">
                      <a:alpha val="100000"/>
                    </a:srgbClr>
                  </a:solidFill>
                  <a:latin typeface="Arial"/>
                  <a:cs typeface="Arial"/>
                </a:rPr>
                <a:t>cpv</a:t>
              </a:r>
            </a:p>
          </p:txBody>
        </p:sp>
        <p:sp>
          <p:nvSpPr>
            <p:cNvPr id="212" name="tx212"/>
            <p:cNvSpPr/>
            <p:nvPr/>
          </p:nvSpPr>
          <p:spPr>
            <a:xfrm>
              <a:off x="8668216" y="3804003"/>
              <a:ext cx="154570"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9B500">
                      <a:alpha val="100000"/>
                    </a:srgbClr>
                  </a:solidFill>
                  <a:latin typeface="Arial"/>
                  <a:cs typeface="Arial"/>
                </a:rPr>
                <a:t>civ</a:t>
              </a:r>
            </a:p>
          </p:txBody>
        </p:sp>
        <p:sp>
          <p:nvSpPr>
            <p:cNvPr id="213" name="tx213"/>
            <p:cNvSpPr/>
            <p:nvPr/>
          </p:nvSpPr>
          <p:spPr>
            <a:xfrm>
              <a:off x="8873374" y="4130598"/>
              <a:ext cx="210705"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D9600">
                      <a:alpha val="100000"/>
                    </a:srgbClr>
                  </a:solidFill>
                  <a:latin typeface="Arial"/>
                  <a:cs typeface="Arial"/>
                </a:rPr>
                <a:t>cmr</a:t>
              </a:r>
            </a:p>
          </p:txBody>
        </p:sp>
        <p:sp>
          <p:nvSpPr>
            <p:cNvPr id="214" name="tx214"/>
            <p:cNvSpPr/>
            <p:nvPr/>
          </p:nvSpPr>
          <p:spPr>
            <a:xfrm>
              <a:off x="8277047" y="3777259"/>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cod</a:t>
              </a:r>
            </a:p>
          </p:txBody>
        </p:sp>
        <p:sp>
          <p:nvSpPr>
            <p:cNvPr id="215" name="tx215"/>
            <p:cNvSpPr/>
            <p:nvPr/>
          </p:nvSpPr>
          <p:spPr>
            <a:xfrm>
              <a:off x="8329191" y="3593430"/>
              <a:ext cx="203912"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cog</a:t>
              </a:r>
            </a:p>
          </p:txBody>
        </p:sp>
        <p:sp>
          <p:nvSpPr>
            <p:cNvPr id="216" name="tx216"/>
            <p:cNvSpPr/>
            <p:nvPr/>
          </p:nvSpPr>
          <p:spPr>
            <a:xfrm>
              <a:off x="8502895" y="3961735"/>
              <a:ext cx="211013"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8B">
                      <a:alpha val="100000"/>
                    </a:srgbClr>
                  </a:solidFill>
                  <a:latin typeface="Arial"/>
                  <a:cs typeface="Arial"/>
                </a:rPr>
                <a:t>gab</a:t>
              </a:r>
            </a:p>
          </p:txBody>
        </p:sp>
        <p:sp>
          <p:nvSpPr>
            <p:cNvPr id="217" name="tx217"/>
            <p:cNvSpPr/>
            <p:nvPr/>
          </p:nvSpPr>
          <p:spPr>
            <a:xfrm>
              <a:off x="9143897" y="3155484"/>
              <a:ext cx="211013"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gha</a:t>
              </a:r>
            </a:p>
          </p:txBody>
        </p:sp>
        <p:sp>
          <p:nvSpPr>
            <p:cNvPr id="218" name="tx218"/>
            <p:cNvSpPr/>
            <p:nvPr/>
          </p:nvSpPr>
          <p:spPr>
            <a:xfrm>
              <a:off x="8646982" y="4405309"/>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E67">
                      <a:alpha val="100000"/>
                    </a:srgbClr>
                  </a:solidFill>
                  <a:latin typeface="Arial"/>
                  <a:cs typeface="Arial"/>
                </a:rPr>
                <a:t>gnq</a:t>
              </a:r>
            </a:p>
          </p:txBody>
        </p:sp>
        <p:sp>
          <p:nvSpPr>
            <p:cNvPr id="219" name="tx219"/>
            <p:cNvSpPr/>
            <p:nvPr/>
          </p:nvSpPr>
          <p:spPr>
            <a:xfrm>
              <a:off x="8346126" y="4296878"/>
              <a:ext cx="168774"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BDC">
                      <a:alpha val="100000"/>
                    </a:srgbClr>
                  </a:solidFill>
                  <a:latin typeface="Arial"/>
                  <a:cs typeface="Arial"/>
                </a:rPr>
                <a:t>gin</a:t>
              </a:r>
            </a:p>
          </p:txBody>
        </p:sp>
        <p:sp>
          <p:nvSpPr>
            <p:cNvPr id="220" name="tx220"/>
            <p:cNvSpPr/>
            <p:nvPr/>
          </p:nvSpPr>
          <p:spPr>
            <a:xfrm>
              <a:off x="9158458" y="3343860"/>
              <a:ext cx="246028"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1A9">
                      <a:alpha val="100000"/>
                    </a:srgbClr>
                  </a:solidFill>
                  <a:latin typeface="Arial"/>
                  <a:cs typeface="Arial"/>
                </a:rPr>
                <a:t>gmb</a:t>
              </a:r>
            </a:p>
          </p:txBody>
        </p:sp>
        <p:sp>
          <p:nvSpPr>
            <p:cNvPr id="221" name="tx221"/>
            <p:cNvSpPr/>
            <p:nvPr/>
          </p:nvSpPr>
          <p:spPr>
            <a:xfrm>
              <a:off x="8748026" y="3330476"/>
              <a:ext cx="211013"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4F0">
                      <a:alpha val="100000"/>
                    </a:srgbClr>
                  </a:solidFill>
                  <a:latin typeface="Arial"/>
                  <a:cs typeface="Arial"/>
                </a:rPr>
                <a:t>gnb</a:t>
              </a:r>
            </a:p>
          </p:txBody>
        </p:sp>
        <p:sp>
          <p:nvSpPr>
            <p:cNvPr id="222" name="tx222"/>
            <p:cNvSpPr/>
            <p:nvPr/>
          </p:nvSpPr>
          <p:spPr>
            <a:xfrm>
              <a:off x="9181499" y="3898353"/>
              <a:ext cx="14055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9FF">
                      <a:alpha val="100000"/>
                    </a:srgbClr>
                  </a:solidFill>
                  <a:latin typeface="Arial"/>
                  <a:cs typeface="Arial"/>
                </a:rPr>
                <a:t>lbr</a:t>
              </a:r>
            </a:p>
          </p:txBody>
        </p:sp>
        <p:sp>
          <p:nvSpPr>
            <p:cNvPr id="223" name="tx223"/>
            <p:cNvSpPr/>
            <p:nvPr/>
          </p:nvSpPr>
          <p:spPr>
            <a:xfrm>
              <a:off x="8929515" y="3810346"/>
              <a:ext cx="161548"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mli</a:t>
              </a:r>
            </a:p>
          </p:txBody>
        </p:sp>
        <p:sp>
          <p:nvSpPr>
            <p:cNvPr id="224" name="tx224"/>
            <p:cNvSpPr/>
            <p:nvPr/>
          </p:nvSpPr>
          <p:spPr>
            <a:xfrm>
              <a:off x="9365113" y="3692355"/>
              <a:ext cx="182607"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9F8CFF">
                      <a:alpha val="100000"/>
                    </a:srgbClr>
                  </a:solidFill>
                  <a:latin typeface="Arial"/>
                  <a:cs typeface="Arial"/>
                </a:rPr>
                <a:t>mrt</a:t>
              </a:r>
            </a:p>
          </p:txBody>
        </p:sp>
        <p:sp>
          <p:nvSpPr>
            <p:cNvPr id="225" name="tx225"/>
            <p:cNvSpPr/>
            <p:nvPr/>
          </p:nvSpPr>
          <p:spPr>
            <a:xfrm>
              <a:off x="8469177" y="4193794"/>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36EF6">
                      <a:alpha val="100000"/>
                    </a:srgbClr>
                  </a:solidFill>
                  <a:latin typeface="Arial"/>
                  <a:cs typeface="Arial"/>
                </a:rPr>
                <a:t>nga</a:t>
              </a:r>
            </a:p>
          </p:txBody>
        </p:sp>
        <p:sp>
          <p:nvSpPr>
            <p:cNvPr id="226" name="tx226"/>
            <p:cNvSpPr/>
            <p:nvPr/>
          </p:nvSpPr>
          <p:spPr>
            <a:xfrm>
              <a:off x="9090670" y="3592304"/>
              <a:ext cx="18279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ner</a:t>
              </a:r>
            </a:p>
          </p:txBody>
        </p:sp>
        <p:sp>
          <p:nvSpPr>
            <p:cNvPr id="227" name="tx227"/>
            <p:cNvSpPr/>
            <p:nvPr/>
          </p:nvSpPr>
          <p:spPr>
            <a:xfrm>
              <a:off x="8829621" y="3172161"/>
              <a:ext cx="20391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1CC">
                      <a:alpha val="100000"/>
                    </a:srgbClr>
                  </a:solidFill>
                  <a:latin typeface="Arial"/>
                  <a:cs typeface="Arial"/>
                </a:rPr>
                <a:t>sen</a:t>
              </a:r>
            </a:p>
          </p:txBody>
        </p:sp>
        <p:sp>
          <p:nvSpPr>
            <p:cNvPr id="228" name="tx228"/>
            <p:cNvSpPr/>
            <p:nvPr/>
          </p:nvSpPr>
          <p:spPr>
            <a:xfrm>
              <a:off x="9307120" y="2968933"/>
              <a:ext cx="1616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4B0">
                      <a:alpha val="100000"/>
                    </a:srgbClr>
                  </a:solidFill>
                  <a:latin typeface="Arial"/>
                  <a:cs typeface="Arial"/>
                </a:rPr>
                <a:t>sle</a:t>
              </a:r>
            </a:p>
          </p:txBody>
        </p:sp>
        <p:sp>
          <p:nvSpPr>
            <p:cNvPr id="229" name="tx229"/>
            <p:cNvSpPr/>
            <p:nvPr/>
          </p:nvSpPr>
          <p:spPr>
            <a:xfrm>
              <a:off x="9046560" y="2859412"/>
              <a:ext cx="168712" cy="11362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564E3">
                      <a:alpha val="100000"/>
                    </a:srgbClr>
                  </a:solidFill>
                  <a:latin typeface="Arial"/>
                  <a:cs typeface="Arial"/>
                </a:rPr>
                <a:t>stp</a:t>
              </a:r>
            </a:p>
          </p:txBody>
        </p:sp>
        <p:sp>
          <p:nvSpPr>
            <p:cNvPr id="230" name="tx230"/>
            <p:cNvSpPr/>
            <p:nvPr/>
          </p:nvSpPr>
          <p:spPr>
            <a:xfrm>
              <a:off x="8553818" y="4734324"/>
              <a:ext cx="1687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9DA700">
                      <a:alpha val="100000"/>
                    </a:srgbClr>
                  </a:solidFill>
                  <a:latin typeface="Arial"/>
                  <a:cs typeface="Arial"/>
                </a:rPr>
                <a:t>tcd</a:t>
              </a:r>
            </a:p>
          </p:txBody>
        </p:sp>
        <p:sp>
          <p:nvSpPr>
            <p:cNvPr id="231" name="tx231"/>
            <p:cNvSpPr/>
            <p:nvPr/>
          </p:nvSpPr>
          <p:spPr>
            <a:xfrm>
              <a:off x="8623324" y="3515395"/>
              <a:ext cx="175814" cy="11510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C91">
                      <a:alpha val="100000"/>
                    </a:srgbClr>
                  </a:solidFill>
                  <a:latin typeface="Arial"/>
                  <a:cs typeface="Arial"/>
                </a:rPr>
                <a:t>tgo</a:t>
              </a:r>
            </a:p>
          </p:txBody>
        </p:sp>
        <p:sp>
          <p:nvSpPr>
            <p:cNvPr id="232" name="tx232"/>
            <p:cNvSpPr/>
            <p:nvPr/>
          </p:nvSpPr>
          <p:spPr>
            <a:xfrm>
              <a:off x="9156267" y="5599752"/>
              <a:ext cx="79837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(n=10)</a:t>
              </a:r>
            </a:p>
          </p:txBody>
        </p:sp>
        <p:sp>
          <p:nvSpPr>
            <p:cNvPr id="233" name="tx233"/>
            <p:cNvSpPr/>
            <p:nvPr/>
          </p:nvSpPr>
          <p:spPr>
            <a:xfrm>
              <a:off x="7323522"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(n=12)</a:t>
              </a:r>
            </a:p>
          </p:txBody>
        </p:sp>
        <p:sp>
          <p:nvSpPr>
            <p:cNvPr id="234" name="tx234"/>
            <p:cNvSpPr/>
            <p:nvPr/>
          </p:nvSpPr>
          <p:spPr>
            <a:xfrm>
              <a:off x="9610443"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(n=2)</a:t>
              </a:r>
            </a:p>
          </p:txBody>
        </p:sp>
        <p:sp>
          <p:nvSpPr>
            <p:cNvPr id="235" name="rc235"/>
            <p:cNvSpPr/>
            <p:nvPr/>
          </p:nvSpPr>
          <p:spPr>
            <a:xfrm>
              <a:off x="7149355" y="1949149"/>
              <a:ext cx="3113775" cy="4109550"/>
            </a:xfrm>
            <a:prstGeom prst="rect">
              <a:avLst/>
            </a:prstGeom>
            <a:ln w="13550" cap="rnd">
              <a:solidFill>
                <a:srgbClr val="B3B3B3">
                  <a:alpha val="100000"/>
                </a:srgbClr>
              </a:solidFill>
              <a:prstDash val="solid"/>
              <a:round/>
            </a:ln>
          </p:spPr>
          <p:txBody>
            <a:bodyPr/>
            <a:lstStyle/>
            <a:p/>
          </p:txBody>
        </p:sp>
        <p:sp>
          <p:nvSpPr>
            <p:cNvPr id="236" name="rc236"/>
            <p:cNvSpPr/>
            <p:nvPr/>
          </p:nvSpPr>
          <p:spPr>
            <a:xfrm>
              <a:off x="782627" y="1734287"/>
              <a:ext cx="3113775" cy="214862"/>
            </a:xfrm>
            <a:prstGeom prst="rect">
              <a:avLst/>
            </a:prstGeom>
            <a:solidFill>
              <a:srgbClr val="B3B3B3">
                <a:alpha val="100000"/>
              </a:srgbClr>
            </a:solidFill>
          </p:spPr>
          <p:txBody>
            <a:bodyPr/>
            <a:lstStyle/>
            <a:p/>
          </p:txBody>
        </p:sp>
        <p:sp>
          <p:nvSpPr>
            <p:cNvPr id="237" name="tx237"/>
            <p:cNvSpPr/>
            <p:nvPr/>
          </p:nvSpPr>
          <p:spPr>
            <a:xfrm>
              <a:off x="2196677" y="18013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DTP1</a:t>
              </a:r>
            </a:p>
          </p:txBody>
        </p:sp>
        <p:sp>
          <p:nvSpPr>
            <p:cNvPr id="238" name="rc238"/>
            <p:cNvSpPr/>
            <p:nvPr/>
          </p:nvSpPr>
          <p:spPr>
            <a:xfrm>
              <a:off x="3965991" y="1734287"/>
              <a:ext cx="3113775" cy="214862"/>
            </a:xfrm>
            <a:prstGeom prst="rect">
              <a:avLst/>
            </a:prstGeom>
            <a:solidFill>
              <a:srgbClr val="B3B3B3">
                <a:alpha val="100000"/>
              </a:srgbClr>
            </a:solidFill>
          </p:spPr>
          <p:txBody>
            <a:bodyPr/>
            <a:lstStyle/>
            <a:p/>
          </p:txBody>
        </p:sp>
        <p:sp>
          <p:nvSpPr>
            <p:cNvPr id="239" name="tx239"/>
            <p:cNvSpPr/>
            <p:nvPr/>
          </p:nvSpPr>
          <p:spPr>
            <a:xfrm>
              <a:off x="5380041" y="179997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DTP3</a:t>
              </a:r>
            </a:p>
          </p:txBody>
        </p:sp>
        <p:sp>
          <p:nvSpPr>
            <p:cNvPr id="240" name="rc240"/>
            <p:cNvSpPr/>
            <p:nvPr/>
          </p:nvSpPr>
          <p:spPr>
            <a:xfrm>
              <a:off x="7149355" y="1734287"/>
              <a:ext cx="3113775" cy="214862"/>
            </a:xfrm>
            <a:prstGeom prst="rect">
              <a:avLst/>
            </a:prstGeom>
            <a:solidFill>
              <a:srgbClr val="B3B3B3">
                <a:alpha val="100000"/>
              </a:srgbClr>
            </a:solidFill>
          </p:spPr>
          <p:txBody>
            <a:bodyPr/>
            <a:lstStyle/>
            <a:p/>
          </p:txBody>
        </p:sp>
        <p:sp>
          <p:nvSpPr>
            <p:cNvPr id="241" name="tx241"/>
            <p:cNvSpPr/>
            <p:nvPr/>
          </p:nvSpPr>
          <p:spPr>
            <a:xfrm>
              <a:off x="8550990" y="1798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MCV1</a:t>
              </a:r>
            </a:p>
          </p:txBody>
        </p:sp>
        <p:sp>
          <p:nvSpPr>
            <p:cNvPr id="242" name="pl242"/>
            <p:cNvSpPr/>
            <p:nvPr/>
          </p:nvSpPr>
          <p:spPr>
            <a:xfrm>
              <a:off x="92416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3" name="pl243"/>
            <p:cNvSpPr/>
            <p:nvPr/>
          </p:nvSpPr>
          <p:spPr>
            <a:xfrm>
              <a:off x="149030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4" name="pl244"/>
            <p:cNvSpPr/>
            <p:nvPr/>
          </p:nvSpPr>
          <p:spPr>
            <a:xfrm>
              <a:off x="205644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5" name="pl245"/>
            <p:cNvSpPr/>
            <p:nvPr/>
          </p:nvSpPr>
          <p:spPr>
            <a:xfrm>
              <a:off x="2622585"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6" name="pl246"/>
            <p:cNvSpPr/>
            <p:nvPr/>
          </p:nvSpPr>
          <p:spPr>
            <a:xfrm>
              <a:off x="31887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7" name="tx247"/>
            <p:cNvSpPr/>
            <p:nvPr/>
          </p:nvSpPr>
          <p:spPr>
            <a:xfrm>
              <a:off x="888847"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48" name="tx248"/>
            <p:cNvSpPr/>
            <p:nvPr/>
          </p:nvSpPr>
          <p:spPr>
            <a:xfrm>
              <a:off x="1419672"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49" name="tx249"/>
            <p:cNvSpPr/>
            <p:nvPr/>
          </p:nvSpPr>
          <p:spPr>
            <a:xfrm>
              <a:off x="1985813"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50" name="tx250"/>
            <p:cNvSpPr/>
            <p:nvPr/>
          </p:nvSpPr>
          <p:spPr>
            <a:xfrm>
              <a:off x="2551954"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51" name="tx251"/>
            <p:cNvSpPr/>
            <p:nvPr/>
          </p:nvSpPr>
          <p:spPr>
            <a:xfrm>
              <a:off x="3082779"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52" name="pl252"/>
            <p:cNvSpPr/>
            <p:nvPr/>
          </p:nvSpPr>
          <p:spPr>
            <a:xfrm>
              <a:off x="41075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53" name="pl253"/>
            <p:cNvSpPr/>
            <p:nvPr/>
          </p:nvSpPr>
          <p:spPr>
            <a:xfrm>
              <a:off x="4673667"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54" name="pl254"/>
            <p:cNvSpPr/>
            <p:nvPr/>
          </p:nvSpPr>
          <p:spPr>
            <a:xfrm>
              <a:off x="5239808"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55" name="pl255"/>
            <p:cNvSpPr/>
            <p:nvPr/>
          </p:nvSpPr>
          <p:spPr>
            <a:xfrm>
              <a:off x="5805949"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56" name="pl256"/>
            <p:cNvSpPr/>
            <p:nvPr/>
          </p:nvSpPr>
          <p:spPr>
            <a:xfrm>
              <a:off x="6372090"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57" name="tx257"/>
            <p:cNvSpPr/>
            <p:nvPr/>
          </p:nvSpPr>
          <p:spPr>
            <a:xfrm>
              <a:off x="4072211"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58" name="tx258"/>
            <p:cNvSpPr/>
            <p:nvPr/>
          </p:nvSpPr>
          <p:spPr>
            <a:xfrm>
              <a:off x="4603036"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59" name="tx259"/>
            <p:cNvSpPr/>
            <p:nvPr/>
          </p:nvSpPr>
          <p:spPr>
            <a:xfrm>
              <a:off x="5169177"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60" name="tx260"/>
            <p:cNvSpPr/>
            <p:nvPr/>
          </p:nvSpPr>
          <p:spPr>
            <a:xfrm>
              <a:off x="5735318"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61" name="tx261"/>
            <p:cNvSpPr/>
            <p:nvPr/>
          </p:nvSpPr>
          <p:spPr>
            <a:xfrm>
              <a:off x="6266143"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62" name="pl262"/>
            <p:cNvSpPr/>
            <p:nvPr/>
          </p:nvSpPr>
          <p:spPr>
            <a:xfrm>
              <a:off x="7290891"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63" name="pl263"/>
            <p:cNvSpPr/>
            <p:nvPr/>
          </p:nvSpPr>
          <p:spPr>
            <a:xfrm>
              <a:off x="785703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64" name="pl264"/>
            <p:cNvSpPr/>
            <p:nvPr/>
          </p:nvSpPr>
          <p:spPr>
            <a:xfrm>
              <a:off x="842317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65" name="pl265"/>
            <p:cNvSpPr/>
            <p:nvPr/>
          </p:nvSpPr>
          <p:spPr>
            <a:xfrm>
              <a:off x="898931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66" name="pl266"/>
            <p:cNvSpPr/>
            <p:nvPr/>
          </p:nvSpPr>
          <p:spPr>
            <a:xfrm>
              <a:off x="955545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67" name="tx267"/>
            <p:cNvSpPr/>
            <p:nvPr/>
          </p:nvSpPr>
          <p:spPr>
            <a:xfrm>
              <a:off x="7255575"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68" name="tx268"/>
            <p:cNvSpPr/>
            <p:nvPr/>
          </p:nvSpPr>
          <p:spPr>
            <a:xfrm>
              <a:off x="7786400"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69" name="tx269"/>
            <p:cNvSpPr/>
            <p:nvPr/>
          </p:nvSpPr>
          <p:spPr>
            <a:xfrm>
              <a:off x="8352541"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70" name="tx270"/>
            <p:cNvSpPr/>
            <p:nvPr/>
          </p:nvSpPr>
          <p:spPr>
            <a:xfrm>
              <a:off x="8918682"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71" name="tx271"/>
            <p:cNvSpPr/>
            <p:nvPr/>
          </p:nvSpPr>
          <p:spPr>
            <a:xfrm>
              <a:off x="9449507"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72" name="tx272"/>
            <p:cNvSpPr/>
            <p:nvPr/>
          </p:nvSpPr>
          <p:spPr>
            <a:xfrm>
              <a:off x="649366" y="5824525"/>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73" name="tx273"/>
            <p:cNvSpPr/>
            <p:nvPr/>
          </p:nvSpPr>
          <p:spPr>
            <a:xfrm>
              <a:off x="578734" y="50773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74" name="tx274"/>
            <p:cNvSpPr/>
            <p:nvPr/>
          </p:nvSpPr>
          <p:spPr>
            <a:xfrm>
              <a:off x="578734" y="43301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75" name="tx275"/>
            <p:cNvSpPr/>
            <p:nvPr/>
          </p:nvSpPr>
          <p:spPr>
            <a:xfrm>
              <a:off x="578734" y="3584503"/>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76" name="tx276"/>
            <p:cNvSpPr/>
            <p:nvPr/>
          </p:nvSpPr>
          <p:spPr>
            <a:xfrm>
              <a:off x="508103" y="283576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77" name="pl277"/>
            <p:cNvSpPr/>
            <p:nvPr/>
          </p:nvSpPr>
          <p:spPr>
            <a:xfrm>
              <a:off x="747833" y="5871902"/>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78" name="pl278"/>
            <p:cNvSpPr/>
            <p:nvPr/>
          </p:nvSpPr>
          <p:spPr>
            <a:xfrm>
              <a:off x="747833" y="5124711"/>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79" name="pl279"/>
            <p:cNvSpPr/>
            <p:nvPr/>
          </p:nvSpPr>
          <p:spPr>
            <a:xfrm>
              <a:off x="747833" y="4377520"/>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80" name="pl280"/>
            <p:cNvSpPr/>
            <p:nvPr/>
          </p:nvSpPr>
          <p:spPr>
            <a:xfrm>
              <a:off x="747833" y="3630329"/>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81" name="pl281"/>
            <p:cNvSpPr/>
            <p:nvPr/>
          </p:nvSpPr>
          <p:spPr>
            <a:xfrm>
              <a:off x="747833" y="2883138"/>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82" name="tx282"/>
            <p:cNvSpPr/>
            <p:nvPr/>
          </p:nvSpPr>
          <p:spPr>
            <a:xfrm>
              <a:off x="4843410" y="6242656"/>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2023 (%)</a:t>
              </a:r>
            </a:p>
          </p:txBody>
        </p:sp>
        <p:sp>
          <p:nvSpPr>
            <p:cNvPr id="283" name="tx283"/>
            <p:cNvSpPr/>
            <p:nvPr/>
          </p:nvSpPr>
          <p:spPr>
            <a:xfrm rot="-5400000">
              <a:off x="-301112" y="3938372"/>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2019 (%)</a:t>
              </a:r>
            </a:p>
          </p:txBody>
        </p:sp>
        <p:sp>
          <p:nvSpPr>
            <p:cNvPr id="284" name="tx284"/>
            <p:cNvSpPr/>
            <p:nvPr/>
          </p:nvSpPr>
          <p:spPr>
            <a:xfrm>
              <a:off x="782627" y="1353317"/>
              <a:ext cx="25781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Bubble size reflects target population size</a:t>
              </a:r>
            </a:p>
          </p:txBody>
        </p:sp>
        <p:sp>
          <p:nvSpPr>
            <p:cNvPr id="285" name="tx285"/>
            <p:cNvSpPr/>
            <p:nvPr/>
          </p:nvSpPr>
          <p:spPr>
            <a:xfrm>
              <a:off x="782627" y="1635298"/>
              <a:ext cx="0" cy="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a:r>
            </a:p>
          </p:txBody>
        </p:sp>
        <p:sp>
          <p:nvSpPr>
            <p:cNvPr id="286" name="tx286"/>
            <p:cNvSpPr/>
            <p:nvPr/>
          </p:nvSpPr>
          <p:spPr>
            <a:xfrm>
              <a:off x="782627" y="555349"/>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87" name="tx287"/>
            <p:cNvSpPr/>
            <p:nvPr/>
          </p:nvSpPr>
          <p:spPr>
            <a:xfrm>
              <a:off x="782627" y="736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88" name="tx288"/>
            <p:cNvSpPr/>
            <p:nvPr/>
          </p:nvSpPr>
          <p:spPr>
            <a:xfrm>
              <a:off x="782627" y="917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89" name="tx289"/>
            <p:cNvSpPr/>
            <p:nvPr/>
          </p:nvSpPr>
          <p:spPr>
            <a:xfrm>
              <a:off x="782627" y="1098502"/>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90" name="tx290"/>
            <p:cNvSpPr/>
            <p:nvPr/>
          </p:nvSpPr>
          <p:spPr>
            <a:xfrm>
              <a:off x="782627" y="1122227"/>
              <a:ext cx="43795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in 2019 versus 2023, by vaccine, WCAR</a:t>
              </a:r>
            </a:p>
          </p:txBody>
        </p:sp>
        <p:sp>
          <p:nvSpPr>
            <p:cNvPr id="291" name="tx291"/>
            <p:cNvSpPr/>
            <p:nvPr/>
          </p:nvSpPr>
          <p:spPr>
            <a:xfrm>
              <a:off x="1026313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292" name="tx292"/>
            <p:cNvSpPr/>
            <p:nvPr/>
          </p:nvSpPr>
          <p:spPr>
            <a:xfrm>
              <a:off x="610154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293" name="body"/>
          <p:cNvSpPr>
            <a:spLocks noGrp="1"/>
          </p:cNvSpPr>
          <p:nvPr>
            <p:ph/>
          </p:nvPr>
        </p:nvSpPr>
        <p:spPr>
          <a:xfrm>
            <a:off x="10515600" y="274320"/>
            <a:ext cx="146304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vaccine coverage in 2023 compared to 2019, by country.
Countries below the diagonal line of agreement have higher coverage in 2023 compared to 2019 and countries above the line have lower coverage.
The text shows the number of countries that improved, stayed the same and worsened coverage in 2023 compared to 2019, by vaccine.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711"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6" name="pl6"/>
            <p:cNvSpPr/>
            <p:nvPr/>
          </p:nvSpPr>
          <p:spPr>
            <a:xfrm>
              <a:off x="795711"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7" name="pl7"/>
            <p:cNvSpPr/>
            <p:nvPr/>
          </p:nvSpPr>
          <p:spPr>
            <a:xfrm>
              <a:off x="795711"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8" name="pl8"/>
            <p:cNvSpPr/>
            <p:nvPr/>
          </p:nvSpPr>
          <p:spPr>
            <a:xfrm>
              <a:off x="795711"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9" name="pl9"/>
            <p:cNvSpPr/>
            <p:nvPr/>
          </p:nvSpPr>
          <p:spPr>
            <a:xfrm>
              <a:off x="1350260"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09916"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6957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5326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098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95711"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5" name="pl15"/>
            <p:cNvSpPr/>
            <p:nvPr/>
          </p:nvSpPr>
          <p:spPr>
            <a:xfrm>
              <a:off x="795711"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6" name="pl16"/>
            <p:cNvSpPr/>
            <p:nvPr/>
          </p:nvSpPr>
          <p:spPr>
            <a:xfrm>
              <a:off x="795711"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7" name="pl17"/>
            <p:cNvSpPr/>
            <p:nvPr/>
          </p:nvSpPr>
          <p:spPr>
            <a:xfrm>
              <a:off x="795711"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8" name="pl18"/>
            <p:cNvSpPr/>
            <p:nvPr/>
          </p:nvSpPr>
          <p:spPr>
            <a:xfrm>
              <a:off x="970432"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30088"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89744"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4940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5712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485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70432" y="3147199"/>
              <a:ext cx="3494417" cy="871273"/>
            </a:xfrm>
            <a:custGeom>
              <a:avLst/>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27101" cap="flat">
              <a:solidFill>
                <a:srgbClr val="00377D">
                  <a:alpha val="50196"/>
                </a:srgbClr>
              </a:solidFill>
              <a:prstDash val="solid"/>
              <a:round/>
            </a:ln>
          </p:spPr>
          <p:txBody>
            <a:bodyPr/>
            <a:lstStyle/>
            <a:p/>
          </p:txBody>
        </p:sp>
        <p:sp>
          <p:nvSpPr>
            <p:cNvPr id="25" name="pl25"/>
            <p:cNvSpPr/>
            <p:nvPr/>
          </p:nvSpPr>
          <p:spPr>
            <a:xfrm>
              <a:off x="970432" y="1404651"/>
              <a:ext cx="3494417" cy="2069275"/>
            </a:xfrm>
            <a:custGeom>
              <a:avLst/>
              <a:pathLst>
                <a:path w="3494417" h="2069275">
                  <a:moveTo>
                    <a:pt x="0" y="326727"/>
                  </a:moveTo>
                  <a:lnTo>
                    <a:pt x="151931" y="0"/>
                  </a:lnTo>
                  <a:lnTo>
                    <a:pt x="303862" y="217818"/>
                  </a:lnTo>
                  <a:lnTo>
                    <a:pt x="455793" y="544546"/>
                  </a:lnTo>
                  <a:lnTo>
                    <a:pt x="607724" y="980183"/>
                  </a:lnTo>
                  <a:lnTo>
                    <a:pt x="759656" y="1306910"/>
                  </a:lnTo>
                  <a:lnTo>
                    <a:pt x="911587" y="1524729"/>
                  </a:lnTo>
                  <a:lnTo>
                    <a:pt x="1063518" y="1633638"/>
                  </a:lnTo>
                  <a:lnTo>
                    <a:pt x="1215449" y="1742547"/>
                  </a:lnTo>
                  <a:lnTo>
                    <a:pt x="1367380" y="1851457"/>
                  </a:lnTo>
                  <a:lnTo>
                    <a:pt x="1519312" y="1960366"/>
                  </a:lnTo>
                  <a:lnTo>
                    <a:pt x="1671243" y="1851457"/>
                  </a:lnTo>
                  <a:lnTo>
                    <a:pt x="1823174" y="1851457"/>
                  </a:lnTo>
                  <a:lnTo>
                    <a:pt x="1975105" y="1960366"/>
                  </a:lnTo>
                  <a:lnTo>
                    <a:pt x="2127036" y="1960366"/>
                  </a:lnTo>
                  <a:lnTo>
                    <a:pt x="2278968" y="1742547"/>
                  </a:lnTo>
                  <a:lnTo>
                    <a:pt x="2430899" y="1851457"/>
                  </a:lnTo>
                  <a:lnTo>
                    <a:pt x="2582830" y="1851457"/>
                  </a:lnTo>
                  <a:lnTo>
                    <a:pt x="2734761" y="1960366"/>
                  </a:lnTo>
                  <a:lnTo>
                    <a:pt x="2886692" y="2069275"/>
                  </a:lnTo>
                  <a:lnTo>
                    <a:pt x="3038624" y="1960366"/>
                  </a:lnTo>
                  <a:lnTo>
                    <a:pt x="3190555" y="1851457"/>
                  </a:lnTo>
                  <a:lnTo>
                    <a:pt x="3342486" y="1851457"/>
                  </a:lnTo>
                  <a:lnTo>
                    <a:pt x="3494417" y="1742547"/>
                  </a:lnTo>
                </a:path>
              </a:pathLst>
            </a:custGeom>
            <a:ln w="27101" cap="flat">
              <a:solidFill>
                <a:srgbClr val="F26A21">
                  <a:alpha val="50196"/>
                </a:srgbClr>
              </a:solidFill>
              <a:prstDash val="solid"/>
              <a:round/>
            </a:ln>
          </p:spPr>
          <p:txBody>
            <a:bodyPr/>
            <a:lstStyle/>
            <a:p/>
          </p:txBody>
        </p:sp>
        <p:sp>
          <p:nvSpPr>
            <p:cNvPr id="26" name="pl26"/>
            <p:cNvSpPr/>
            <p:nvPr/>
          </p:nvSpPr>
          <p:spPr>
            <a:xfrm>
              <a:off x="970432" y="1404651"/>
              <a:ext cx="3494417" cy="2069275"/>
            </a:xfrm>
            <a:custGeom>
              <a:avLst/>
              <a:pathLst>
                <a:path w="3494417" h="2069275">
                  <a:moveTo>
                    <a:pt x="0" y="326727"/>
                  </a:moveTo>
                  <a:lnTo>
                    <a:pt x="151931" y="0"/>
                  </a:lnTo>
                  <a:lnTo>
                    <a:pt x="303862" y="217818"/>
                  </a:lnTo>
                  <a:lnTo>
                    <a:pt x="455793" y="544546"/>
                  </a:lnTo>
                  <a:lnTo>
                    <a:pt x="607724" y="980183"/>
                  </a:lnTo>
                  <a:lnTo>
                    <a:pt x="759656" y="1306910"/>
                  </a:lnTo>
                  <a:lnTo>
                    <a:pt x="911587" y="1524729"/>
                  </a:lnTo>
                  <a:lnTo>
                    <a:pt x="1063518" y="1633638"/>
                  </a:lnTo>
                  <a:lnTo>
                    <a:pt x="1215449" y="1742547"/>
                  </a:lnTo>
                  <a:lnTo>
                    <a:pt x="1367380" y="1851457"/>
                  </a:lnTo>
                  <a:lnTo>
                    <a:pt x="1519312" y="1960366"/>
                  </a:lnTo>
                  <a:lnTo>
                    <a:pt x="1671243" y="1851457"/>
                  </a:lnTo>
                  <a:lnTo>
                    <a:pt x="1823174" y="1851457"/>
                  </a:lnTo>
                  <a:lnTo>
                    <a:pt x="1975105" y="1960366"/>
                  </a:lnTo>
                  <a:lnTo>
                    <a:pt x="2127036" y="1960366"/>
                  </a:lnTo>
                  <a:lnTo>
                    <a:pt x="2278968" y="1742547"/>
                  </a:lnTo>
                  <a:lnTo>
                    <a:pt x="2430899" y="1851457"/>
                  </a:lnTo>
                  <a:lnTo>
                    <a:pt x="2582830" y="1851457"/>
                  </a:lnTo>
                  <a:lnTo>
                    <a:pt x="2734761" y="1960366"/>
                  </a:lnTo>
                  <a:lnTo>
                    <a:pt x="2886692" y="2069275"/>
                  </a:lnTo>
                  <a:lnTo>
                    <a:pt x="3038624" y="1960366"/>
                  </a:lnTo>
                  <a:lnTo>
                    <a:pt x="3190555" y="1851457"/>
                  </a:lnTo>
                  <a:lnTo>
                    <a:pt x="3342486" y="1851457"/>
                  </a:lnTo>
                  <a:lnTo>
                    <a:pt x="3494417" y="1742547"/>
                  </a:lnTo>
                </a:path>
              </a:pathLst>
            </a:custGeom>
            <a:ln w="65043" cap="flat">
              <a:solidFill>
                <a:srgbClr val="000000">
                  <a:alpha val="100000"/>
                </a:srgbClr>
              </a:solidFill>
              <a:prstDash val="solid"/>
              <a:round/>
            </a:ln>
          </p:spPr>
          <p:txBody>
            <a:bodyPr/>
            <a:lstStyle/>
            <a:p/>
          </p:txBody>
        </p:sp>
        <p:sp>
          <p:nvSpPr>
            <p:cNvPr id="27" name="pl27"/>
            <p:cNvSpPr/>
            <p:nvPr/>
          </p:nvSpPr>
          <p:spPr>
            <a:xfrm>
              <a:off x="970432" y="1404651"/>
              <a:ext cx="3494417" cy="2069275"/>
            </a:xfrm>
            <a:custGeom>
              <a:avLst/>
              <a:pathLst>
                <a:path w="3494417" h="2069275">
                  <a:moveTo>
                    <a:pt x="0" y="326727"/>
                  </a:moveTo>
                  <a:lnTo>
                    <a:pt x="151931" y="0"/>
                  </a:lnTo>
                  <a:lnTo>
                    <a:pt x="303862" y="217818"/>
                  </a:lnTo>
                  <a:lnTo>
                    <a:pt x="455793" y="544546"/>
                  </a:lnTo>
                  <a:lnTo>
                    <a:pt x="607724" y="980183"/>
                  </a:lnTo>
                  <a:lnTo>
                    <a:pt x="759656" y="1306910"/>
                  </a:lnTo>
                  <a:lnTo>
                    <a:pt x="911587" y="1524729"/>
                  </a:lnTo>
                  <a:lnTo>
                    <a:pt x="1063518" y="1633638"/>
                  </a:lnTo>
                  <a:lnTo>
                    <a:pt x="1215449" y="1742547"/>
                  </a:lnTo>
                  <a:lnTo>
                    <a:pt x="1367380" y="1851457"/>
                  </a:lnTo>
                  <a:lnTo>
                    <a:pt x="1519312" y="1960366"/>
                  </a:lnTo>
                  <a:lnTo>
                    <a:pt x="1671243" y="1851457"/>
                  </a:lnTo>
                  <a:lnTo>
                    <a:pt x="1823174" y="1851457"/>
                  </a:lnTo>
                  <a:lnTo>
                    <a:pt x="1975105" y="1960366"/>
                  </a:lnTo>
                  <a:lnTo>
                    <a:pt x="2127036" y="1960366"/>
                  </a:lnTo>
                  <a:lnTo>
                    <a:pt x="2278968" y="1742547"/>
                  </a:lnTo>
                  <a:lnTo>
                    <a:pt x="2430899" y="1851457"/>
                  </a:lnTo>
                  <a:lnTo>
                    <a:pt x="2582830" y="1851457"/>
                  </a:lnTo>
                  <a:lnTo>
                    <a:pt x="2734761" y="1960366"/>
                  </a:lnTo>
                  <a:lnTo>
                    <a:pt x="2886692" y="2069275"/>
                  </a:lnTo>
                  <a:lnTo>
                    <a:pt x="3038624" y="1960366"/>
                  </a:lnTo>
                  <a:lnTo>
                    <a:pt x="3190555" y="1851457"/>
                  </a:lnTo>
                  <a:lnTo>
                    <a:pt x="3342486" y="1851457"/>
                  </a:lnTo>
                  <a:lnTo>
                    <a:pt x="3494417" y="1742547"/>
                  </a:lnTo>
                </a:path>
              </a:pathLst>
            </a:custGeom>
            <a:ln w="40651" cap="flat">
              <a:solidFill>
                <a:srgbClr val="F26A21">
                  <a:alpha val="100000"/>
                </a:srgbClr>
              </a:solidFill>
              <a:prstDash val="solid"/>
              <a:round/>
            </a:ln>
          </p:spPr>
          <p:txBody>
            <a:bodyPr/>
            <a:lstStyle/>
            <a:p/>
          </p:txBody>
        </p:sp>
        <p:sp>
          <p:nvSpPr>
            <p:cNvPr id="28" name="pl28"/>
            <p:cNvSpPr/>
            <p:nvPr/>
          </p:nvSpPr>
          <p:spPr>
            <a:xfrm>
              <a:off x="795711"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29" name="pg29"/>
            <p:cNvSpPr/>
            <p:nvPr/>
          </p:nvSpPr>
          <p:spPr>
            <a:xfrm>
              <a:off x="864422" y="1443601"/>
              <a:ext cx="212019" cy="191852"/>
            </a:xfrm>
            <a:custGeom>
              <a:avLst/>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0" name="tx30"/>
            <p:cNvSpPr/>
            <p:nvPr/>
          </p:nvSpPr>
          <p:spPr>
            <a:xfrm>
              <a:off x="910142" y="1487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31" name="pg31"/>
            <p:cNvSpPr/>
            <p:nvPr/>
          </p:nvSpPr>
          <p:spPr>
            <a:xfrm>
              <a:off x="3751115" y="3186149"/>
              <a:ext cx="212019" cy="191852"/>
            </a:xfrm>
            <a:custGeom>
              <a:avLst/>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3796835" y="32302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 name="pg33"/>
            <p:cNvSpPr/>
            <p:nvPr/>
          </p:nvSpPr>
          <p:spPr>
            <a:xfrm>
              <a:off x="4358840" y="2859421"/>
              <a:ext cx="212019" cy="191852"/>
            </a:xfrm>
            <a:custGeom>
              <a:avLst/>
              <a:pathLst>
                <a:path w="212019" h="191852">
                  <a:moveTo>
                    <a:pt x="27432"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4404560" y="29034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35" name="tx35"/>
            <p:cNvSpPr/>
            <p:nvPr/>
          </p:nvSpPr>
          <p:spPr>
            <a:xfrm>
              <a:off x="4567342" y="38691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6</a:t>
              </a:r>
            </a:p>
          </p:txBody>
        </p:sp>
        <p:sp>
          <p:nvSpPr>
            <p:cNvPr id="36" name="tx36"/>
            <p:cNvSpPr/>
            <p:nvPr/>
          </p:nvSpPr>
          <p:spPr>
            <a:xfrm>
              <a:off x="655386"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577692"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38" name="tx38"/>
            <p:cNvSpPr/>
            <p:nvPr/>
          </p:nvSpPr>
          <p:spPr>
            <a:xfrm>
              <a:off x="577692"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39" name="tx39"/>
            <p:cNvSpPr/>
            <p:nvPr/>
          </p:nvSpPr>
          <p:spPr>
            <a:xfrm>
              <a:off x="577692"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40" name="tx40"/>
            <p:cNvSpPr/>
            <p:nvPr/>
          </p:nvSpPr>
          <p:spPr>
            <a:xfrm rot="-5400000">
              <a:off x="81398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1" name="tx41"/>
            <p:cNvSpPr/>
            <p:nvPr/>
          </p:nvSpPr>
          <p:spPr>
            <a:xfrm rot="-5400000">
              <a:off x="157364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2" name="tx42"/>
            <p:cNvSpPr/>
            <p:nvPr/>
          </p:nvSpPr>
          <p:spPr>
            <a:xfrm rot="-5400000">
              <a:off x="233329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3" name="tx43"/>
            <p:cNvSpPr/>
            <p:nvPr/>
          </p:nvSpPr>
          <p:spPr>
            <a:xfrm rot="-5400000">
              <a:off x="309295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4" name="tx44"/>
            <p:cNvSpPr/>
            <p:nvPr/>
          </p:nvSpPr>
          <p:spPr>
            <a:xfrm rot="-5400000">
              <a:off x="370067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5" name="tx45"/>
            <p:cNvSpPr/>
            <p:nvPr/>
          </p:nvSpPr>
          <p:spPr>
            <a:xfrm rot="-5400000">
              <a:off x="4308369"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1618"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47" name="pl47"/>
            <p:cNvSpPr/>
            <p:nvPr/>
          </p:nvSpPr>
          <p:spPr>
            <a:xfrm>
              <a:off x="2000433"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48" name="pl48"/>
            <p:cNvSpPr/>
            <p:nvPr/>
          </p:nvSpPr>
          <p:spPr>
            <a:xfrm>
              <a:off x="2762887" y="6154255"/>
              <a:ext cx="175564" cy="0"/>
            </a:xfrm>
            <a:custGeom>
              <a:avLst/>
              <a:pathLst>
                <a:path w="175564" h="0">
                  <a:moveTo>
                    <a:pt x="0" y="0"/>
                  </a:moveTo>
                  <a:lnTo>
                    <a:pt x="175564" y="0"/>
                  </a:lnTo>
                </a:path>
              </a:pathLst>
            </a:custGeom>
            <a:ln w="27101" cap="flat">
              <a:solidFill>
                <a:srgbClr val="F26A21">
                  <a:alpha val="50196"/>
                </a:srgbClr>
              </a:solidFill>
              <a:prstDash val="solid"/>
              <a:round/>
            </a:ln>
          </p:spPr>
          <p:txBody>
            <a:bodyPr/>
            <a:lstStyle/>
            <a:p/>
          </p:txBody>
        </p:sp>
        <p:sp>
          <p:nvSpPr>
            <p:cNvPr id="49" name="pl49"/>
            <p:cNvSpPr/>
            <p:nvPr/>
          </p:nvSpPr>
          <p:spPr>
            <a:xfrm>
              <a:off x="2762887" y="6154255"/>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50" name="tx50"/>
            <p:cNvSpPr/>
            <p:nvPr/>
          </p:nvSpPr>
          <p:spPr>
            <a:xfrm>
              <a:off x="226753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1" name="tx51"/>
            <p:cNvSpPr/>
            <p:nvPr/>
          </p:nvSpPr>
          <p:spPr>
            <a:xfrm>
              <a:off x="3029986"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52" name="tx52"/>
            <p:cNvSpPr/>
            <p:nvPr/>
          </p:nvSpPr>
          <p:spPr>
            <a:xfrm>
              <a:off x="1938265"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53" name="tx53"/>
            <p:cNvSpPr/>
            <p:nvPr/>
          </p:nvSpPr>
          <p:spPr>
            <a:xfrm>
              <a:off x="2018930" y="860466"/>
              <a:ext cx="1397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 (%)</a:t>
              </a:r>
            </a:p>
          </p:txBody>
        </p:sp>
        <p:sp>
          <p:nvSpPr>
            <p:cNvPr id="54" name="pl54"/>
            <p:cNvSpPr/>
            <p:nvPr/>
          </p:nvSpPr>
          <p:spPr>
            <a:xfrm>
              <a:off x="5160962"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5" name="pl55"/>
            <p:cNvSpPr/>
            <p:nvPr/>
          </p:nvSpPr>
          <p:spPr>
            <a:xfrm>
              <a:off x="5160962"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6" name="pl56"/>
            <p:cNvSpPr/>
            <p:nvPr/>
          </p:nvSpPr>
          <p:spPr>
            <a:xfrm>
              <a:off x="5160962"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7" name="pl57"/>
            <p:cNvSpPr/>
            <p:nvPr/>
          </p:nvSpPr>
          <p:spPr>
            <a:xfrm>
              <a:off x="5160962"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8" name="pl58"/>
            <p:cNvSpPr/>
            <p:nvPr/>
          </p:nvSpPr>
          <p:spPr>
            <a:xfrm>
              <a:off x="5715511"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647516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723482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791851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8526238"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5160962"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4" name="pl64"/>
            <p:cNvSpPr/>
            <p:nvPr/>
          </p:nvSpPr>
          <p:spPr>
            <a:xfrm>
              <a:off x="5160962"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5" name="pl65"/>
            <p:cNvSpPr/>
            <p:nvPr/>
          </p:nvSpPr>
          <p:spPr>
            <a:xfrm>
              <a:off x="5160962"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6" name="pl66"/>
            <p:cNvSpPr/>
            <p:nvPr/>
          </p:nvSpPr>
          <p:spPr>
            <a:xfrm>
              <a:off x="5160962"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7" name="pl67"/>
            <p:cNvSpPr/>
            <p:nvPr/>
          </p:nvSpPr>
          <p:spPr>
            <a:xfrm>
              <a:off x="5335683"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095339"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85499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61465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222376"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010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335683" y="3147199"/>
              <a:ext cx="3494417" cy="871273"/>
            </a:xfrm>
            <a:custGeom>
              <a:avLst/>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27101" cap="flat">
              <a:solidFill>
                <a:srgbClr val="00377D">
                  <a:alpha val="50196"/>
                </a:srgbClr>
              </a:solidFill>
              <a:prstDash val="solid"/>
              <a:round/>
            </a:ln>
          </p:spPr>
          <p:txBody>
            <a:bodyPr/>
            <a:lstStyle/>
            <a:p/>
          </p:txBody>
        </p:sp>
        <p:sp>
          <p:nvSpPr>
            <p:cNvPr id="74" name="pl74"/>
            <p:cNvSpPr/>
            <p:nvPr/>
          </p:nvSpPr>
          <p:spPr>
            <a:xfrm>
              <a:off x="5335683" y="1949198"/>
              <a:ext cx="3494417" cy="1415820"/>
            </a:xfrm>
            <a:custGeom>
              <a:avLst/>
              <a:pathLst>
                <a:path w="3494417" h="1415820">
                  <a:moveTo>
                    <a:pt x="0" y="217818"/>
                  </a:moveTo>
                  <a:lnTo>
                    <a:pt x="151931" y="0"/>
                  </a:lnTo>
                  <a:lnTo>
                    <a:pt x="303862" y="108909"/>
                  </a:lnTo>
                  <a:lnTo>
                    <a:pt x="455793" y="435636"/>
                  </a:lnTo>
                  <a:lnTo>
                    <a:pt x="607724" y="653455"/>
                  </a:lnTo>
                  <a:lnTo>
                    <a:pt x="759656" y="980183"/>
                  </a:lnTo>
                  <a:lnTo>
                    <a:pt x="911587" y="1089092"/>
                  </a:lnTo>
                  <a:lnTo>
                    <a:pt x="1063518" y="762364"/>
                  </a:lnTo>
                  <a:lnTo>
                    <a:pt x="1215449" y="762364"/>
                  </a:lnTo>
                  <a:lnTo>
                    <a:pt x="1367380" y="980183"/>
                  </a:lnTo>
                  <a:lnTo>
                    <a:pt x="1519312" y="1415820"/>
                  </a:lnTo>
                  <a:lnTo>
                    <a:pt x="1671243" y="1089092"/>
                  </a:lnTo>
                  <a:lnTo>
                    <a:pt x="1823174" y="1089092"/>
                  </a:lnTo>
                  <a:lnTo>
                    <a:pt x="1975105" y="1306910"/>
                  </a:lnTo>
                  <a:lnTo>
                    <a:pt x="2127036" y="1089092"/>
                  </a:lnTo>
                  <a:lnTo>
                    <a:pt x="2278968" y="871273"/>
                  </a:lnTo>
                  <a:lnTo>
                    <a:pt x="2430899" y="544546"/>
                  </a:lnTo>
                  <a:lnTo>
                    <a:pt x="2582830" y="762364"/>
                  </a:lnTo>
                  <a:lnTo>
                    <a:pt x="2734761" y="653455"/>
                  </a:lnTo>
                  <a:lnTo>
                    <a:pt x="2886692" y="653455"/>
                  </a:lnTo>
                  <a:lnTo>
                    <a:pt x="3038624" y="653455"/>
                  </a:lnTo>
                  <a:lnTo>
                    <a:pt x="3190555" y="544546"/>
                  </a:lnTo>
                  <a:lnTo>
                    <a:pt x="3342486" y="544546"/>
                  </a:lnTo>
                  <a:lnTo>
                    <a:pt x="3494417" y="544546"/>
                  </a:lnTo>
                </a:path>
              </a:pathLst>
            </a:custGeom>
            <a:ln w="27101" cap="flat">
              <a:solidFill>
                <a:srgbClr val="F26A21">
                  <a:alpha val="50196"/>
                </a:srgbClr>
              </a:solidFill>
              <a:prstDash val="solid"/>
              <a:round/>
            </a:ln>
          </p:spPr>
          <p:txBody>
            <a:bodyPr/>
            <a:lstStyle/>
            <a:p/>
          </p:txBody>
        </p:sp>
        <p:sp>
          <p:nvSpPr>
            <p:cNvPr id="75" name="pl75"/>
            <p:cNvSpPr/>
            <p:nvPr/>
          </p:nvSpPr>
          <p:spPr>
            <a:xfrm>
              <a:off x="5335683" y="1949198"/>
              <a:ext cx="3494417" cy="1415820"/>
            </a:xfrm>
            <a:custGeom>
              <a:avLst/>
              <a:pathLst>
                <a:path w="3494417" h="1415820">
                  <a:moveTo>
                    <a:pt x="0" y="217818"/>
                  </a:moveTo>
                  <a:lnTo>
                    <a:pt x="151931" y="0"/>
                  </a:lnTo>
                  <a:lnTo>
                    <a:pt x="303862" y="108909"/>
                  </a:lnTo>
                  <a:lnTo>
                    <a:pt x="455793" y="435636"/>
                  </a:lnTo>
                  <a:lnTo>
                    <a:pt x="607724" y="653455"/>
                  </a:lnTo>
                  <a:lnTo>
                    <a:pt x="759656" y="980183"/>
                  </a:lnTo>
                  <a:lnTo>
                    <a:pt x="911587" y="1089092"/>
                  </a:lnTo>
                  <a:lnTo>
                    <a:pt x="1063518" y="762364"/>
                  </a:lnTo>
                  <a:lnTo>
                    <a:pt x="1215449" y="762364"/>
                  </a:lnTo>
                  <a:lnTo>
                    <a:pt x="1367380" y="980183"/>
                  </a:lnTo>
                  <a:lnTo>
                    <a:pt x="1519312" y="1415820"/>
                  </a:lnTo>
                  <a:lnTo>
                    <a:pt x="1671243" y="1089092"/>
                  </a:lnTo>
                  <a:lnTo>
                    <a:pt x="1823174" y="1089092"/>
                  </a:lnTo>
                  <a:lnTo>
                    <a:pt x="1975105" y="1306910"/>
                  </a:lnTo>
                  <a:lnTo>
                    <a:pt x="2127036" y="1089092"/>
                  </a:lnTo>
                  <a:lnTo>
                    <a:pt x="2278968" y="871273"/>
                  </a:lnTo>
                  <a:lnTo>
                    <a:pt x="2430899" y="544546"/>
                  </a:lnTo>
                  <a:lnTo>
                    <a:pt x="2582830" y="762364"/>
                  </a:lnTo>
                  <a:lnTo>
                    <a:pt x="2734761" y="653455"/>
                  </a:lnTo>
                  <a:lnTo>
                    <a:pt x="2886692" y="653455"/>
                  </a:lnTo>
                  <a:lnTo>
                    <a:pt x="3038624" y="653455"/>
                  </a:lnTo>
                  <a:lnTo>
                    <a:pt x="3190555" y="544546"/>
                  </a:lnTo>
                  <a:lnTo>
                    <a:pt x="3342486" y="544546"/>
                  </a:lnTo>
                  <a:lnTo>
                    <a:pt x="3494417" y="544546"/>
                  </a:lnTo>
                </a:path>
              </a:pathLst>
            </a:custGeom>
            <a:ln w="65043" cap="flat">
              <a:solidFill>
                <a:srgbClr val="000000">
                  <a:alpha val="100000"/>
                </a:srgbClr>
              </a:solidFill>
              <a:prstDash val="solid"/>
              <a:round/>
            </a:ln>
          </p:spPr>
          <p:txBody>
            <a:bodyPr/>
            <a:lstStyle/>
            <a:p/>
          </p:txBody>
        </p:sp>
        <p:sp>
          <p:nvSpPr>
            <p:cNvPr id="76" name="pl76"/>
            <p:cNvSpPr/>
            <p:nvPr/>
          </p:nvSpPr>
          <p:spPr>
            <a:xfrm>
              <a:off x="5335683" y="1949198"/>
              <a:ext cx="3494417" cy="1415820"/>
            </a:xfrm>
            <a:custGeom>
              <a:avLst/>
              <a:pathLst>
                <a:path w="3494417" h="1415820">
                  <a:moveTo>
                    <a:pt x="0" y="217818"/>
                  </a:moveTo>
                  <a:lnTo>
                    <a:pt x="151931" y="0"/>
                  </a:lnTo>
                  <a:lnTo>
                    <a:pt x="303862" y="108909"/>
                  </a:lnTo>
                  <a:lnTo>
                    <a:pt x="455793" y="435636"/>
                  </a:lnTo>
                  <a:lnTo>
                    <a:pt x="607724" y="653455"/>
                  </a:lnTo>
                  <a:lnTo>
                    <a:pt x="759656" y="980183"/>
                  </a:lnTo>
                  <a:lnTo>
                    <a:pt x="911587" y="1089092"/>
                  </a:lnTo>
                  <a:lnTo>
                    <a:pt x="1063518" y="762364"/>
                  </a:lnTo>
                  <a:lnTo>
                    <a:pt x="1215449" y="762364"/>
                  </a:lnTo>
                  <a:lnTo>
                    <a:pt x="1367380" y="980183"/>
                  </a:lnTo>
                  <a:lnTo>
                    <a:pt x="1519312" y="1415820"/>
                  </a:lnTo>
                  <a:lnTo>
                    <a:pt x="1671243" y="1089092"/>
                  </a:lnTo>
                  <a:lnTo>
                    <a:pt x="1823174" y="1089092"/>
                  </a:lnTo>
                  <a:lnTo>
                    <a:pt x="1975105" y="1306910"/>
                  </a:lnTo>
                  <a:lnTo>
                    <a:pt x="2127036" y="1089092"/>
                  </a:lnTo>
                  <a:lnTo>
                    <a:pt x="2278968" y="871273"/>
                  </a:lnTo>
                  <a:lnTo>
                    <a:pt x="2430899" y="544546"/>
                  </a:lnTo>
                  <a:lnTo>
                    <a:pt x="2582830" y="762364"/>
                  </a:lnTo>
                  <a:lnTo>
                    <a:pt x="2734761" y="653455"/>
                  </a:lnTo>
                  <a:lnTo>
                    <a:pt x="2886692" y="653455"/>
                  </a:lnTo>
                  <a:lnTo>
                    <a:pt x="3038624" y="653455"/>
                  </a:lnTo>
                  <a:lnTo>
                    <a:pt x="3190555" y="544546"/>
                  </a:lnTo>
                  <a:lnTo>
                    <a:pt x="3342486" y="544546"/>
                  </a:lnTo>
                  <a:lnTo>
                    <a:pt x="3494417" y="544546"/>
                  </a:lnTo>
                </a:path>
              </a:pathLst>
            </a:custGeom>
            <a:ln w="40651" cap="flat">
              <a:solidFill>
                <a:srgbClr val="F26A21">
                  <a:alpha val="100000"/>
                </a:srgbClr>
              </a:solidFill>
              <a:prstDash val="solid"/>
              <a:round/>
            </a:ln>
          </p:spPr>
          <p:txBody>
            <a:bodyPr/>
            <a:lstStyle/>
            <a:p/>
          </p:txBody>
        </p:sp>
        <p:sp>
          <p:nvSpPr>
            <p:cNvPr id="77" name="pl77"/>
            <p:cNvSpPr/>
            <p:nvPr/>
          </p:nvSpPr>
          <p:spPr>
            <a:xfrm>
              <a:off x="5160962"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78" name="pg78"/>
            <p:cNvSpPr/>
            <p:nvPr/>
          </p:nvSpPr>
          <p:spPr>
            <a:xfrm>
              <a:off x="5229673" y="1879238"/>
              <a:ext cx="212019" cy="191852"/>
            </a:xfrm>
            <a:custGeom>
              <a:avLst/>
              <a:pathLst>
                <a:path w="212019" h="191852">
                  <a:moveTo>
                    <a:pt x="27432"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9" name="tx79"/>
            <p:cNvSpPr/>
            <p:nvPr/>
          </p:nvSpPr>
          <p:spPr>
            <a:xfrm>
              <a:off x="5275393" y="19246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80" name="pg80"/>
            <p:cNvSpPr/>
            <p:nvPr/>
          </p:nvSpPr>
          <p:spPr>
            <a:xfrm>
              <a:off x="8116366" y="2314875"/>
              <a:ext cx="212019" cy="191852"/>
            </a:xfrm>
            <a:custGeom>
              <a:avLst/>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1" name="tx81"/>
            <p:cNvSpPr/>
            <p:nvPr/>
          </p:nvSpPr>
          <p:spPr>
            <a:xfrm>
              <a:off x="8162086" y="2358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82" name="pg82"/>
            <p:cNvSpPr/>
            <p:nvPr/>
          </p:nvSpPr>
          <p:spPr>
            <a:xfrm>
              <a:off x="8724091" y="2205966"/>
              <a:ext cx="212019" cy="191852"/>
            </a:xfrm>
            <a:custGeom>
              <a:avLst/>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3" name="tx83"/>
            <p:cNvSpPr/>
            <p:nvPr/>
          </p:nvSpPr>
          <p:spPr>
            <a:xfrm>
              <a:off x="8769811" y="22500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84" name="tx84"/>
            <p:cNvSpPr/>
            <p:nvPr/>
          </p:nvSpPr>
          <p:spPr>
            <a:xfrm>
              <a:off x="8932593" y="37628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7</a:t>
              </a:r>
            </a:p>
          </p:txBody>
        </p:sp>
        <p:sp>
          <p:nvSpPr>
            <p:cNvPr id="85" name="tx85"/>
            <p:cNvSpPr/>
            <p:nvPr/>
          </p:nvSpPr>
          <p:spPr>
            <a:xfrm>
              <a:off x="5020637"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4942943"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a:off x="4942943"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a:off x="4942943"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89" name="tx89"/>
            <p:cNvSpPr/>
            <p:nvPr/>
          </p:nvSpPr>
          <p:spPr>
            <a:xfrm rot="-5400000">
              <a:off x="517923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0" name="tx90"/>
            <p:cNvSpPr/>
            <p:nvPr/>
          </p:nvSpPr>
          <p:spPr>
            <a:xfrm rot="-5400000">
              <a:off x="593889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66985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745820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806592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8673620"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4273632"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96" name="pl96"/>
            <p:cNvSpPr/>
            <p:nvPr/>
          </p:nvSpPr>
          <p:spPr>
            <a:xfrm>
              <a:off x="6365684"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97" name="pl97"/>
            <p:cNvSpPr/>
            <p:nvPr/>
          </p:nvSpPr>
          <p:spPr>
            <a:xfrm>
              <a:off x="7128138" y="6154255"/>
              <a:ext cx="175564" cy="0"/>
            </a:xfrm>
            <a:custGeom>
              <a:avLst/>
              <a:pathLst>
                <a:path w="175564" h="0">
                  <a:moveTo>
                    <a:pt x="0" y="0"/>
                  </a:moveTo>
                  <a:lnTo>
                    <a:pt x="175564" y="0"/>
                  </a:lnTo>
                </a:path>
              </a:pathLst>
            </a:custGeom>
            <a:ln w="27101" cap="flat">
              <a:solidFill>
                <a:srgbClr val="F26A21">
                  <a:alpha val="50196"/>
                </a:srgbClr>
              </a:solidFill>
              <a:prstDash val="solid"/>
              <a:round/>
            </a:ln>
          </p:spPr>
          <p:txBody>
            <a:bodyPr/>
            <a:lstStyle/>
            <a:p/>
          </p:txBody>
        </p:sp>
        <p:sp>
          <p:nvSpPr>
            <p:cNvPr id="98" name="pl98"/>
            <p:cNvSpPr/>
            <p:nvPr/>
          </p:nvSpPr>
          <p:spPr>
            <a:xfrm>
              <a:off x="7128138" y="6154255"/>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99" name="tx99"/>
            <p:cNvSpPr/>
            <p:nvPr/>
          </p:nvSpPr>
          <p:spPr>
            <a:xfrm>
              <a:off x="663278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0" name="tx100"/>
            <p:cNvSpPr/>
            <p:nvPr/>
          </p:nvSpPr>
          <p:spPr>
            <a:xfrm>
              <a:off x="7395237"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01" name="tx101"/>
            <p:cNvSpPr/>
            <p:nvPr/>
          </p:nvSpPr>
          <p:spPr>
            <a:xfrm>
              <a:off x="6303516"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02" name="tx102"/>
            <p:cNvSpPr/>
            <p:nvPr/>
          </p:nvSpPr>
          <p:spPr>
            <a:xfrm>
              <a:off x="6367252" y="860466"/>
              <a:ext cx="14312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 (%)</a:t>
              </a:r>
            </a:p>
          </p:txBody>
        </p:sp>
        <p:sp>
          <p:nvSpPr>
            <p:cNvPr id="103" name="tx10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4" name="tx10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05" name="tx105"/>
            <p:cNvSpPr/>
            <p:nvPr/>
          </p:nvSpPr>
          <p:spPr>
            <a:xfrm>
              <a:off x="3325393" y="399987"/>
              <a:ext cx="276753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drop-out, WCAR, 2000-2023</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2023, 13% of children who received DTP1 did not receive DTP3 (left), and 19%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2023, WCAR DTP drop-out was higher and DTP-MCV drop-out was higher than global drop-out rates, respectively.</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044" y="875080"/>
              <a:ext cx="1620202" cy="758825"/>
            </a:xfrm>
            <a:prstGeom prst="rect">
              <a:avLst/>
            </a:prstGeom>
            <a:solidFill>
              <a:srgbClr val="EBEBEB">
                <a:alpha val="100000"/>
              </a:srgbClr>
            </a:solidFill>
          </p:spPr>
          <p:txBody>
            <a:bodyPr/>
            <a:lstStyle/>
            <a:p/>
          </p:txBody>
        </p:sp>
        <p:sp>
          <p:nvSpPr>
            <p:cNvPr id="6" name="pl6"/>
            <p:cNvSpPr/>
            <p:nvPr/>
          </p:nvSpPr>
          <p:spPr>
            <a:xfrm>
              <a:off x="695044" y="144263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 name="pl7"/>
            <p:cNvSpPr/>
            <p:nvPr/>
          </p:nvSpPr>
          <p:spPr>
            <a:xfrm>
              <a:off x="695044" y="112906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 name="pl8"/>
            <p:cNvSpPr/>
            <p:nvPr/>
          </p:nvSpPr>
          <p:spPr>
            <a:xfrm>
              <a:off x="91598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 name="pl9"/>
            <p:cNvSpPr/>
            <p:nvPr/>
          </p:nvSpPr>
          <p:spPr>
            <a:xfrm>
              <a:off x="121056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 name="pl10"/>
            <p:cNvSpPr/>
            <p:nvPr/>
          </p:nvSpPr>
          <p:spPr>
            <a:xfrm>
              <a:off x="1505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 name="pl11"/>
            <p:cNvSpPr/>
            <p:nvPr/>
          </p:nvSpPr>
          <p:spPr>
            <a:xfrm>
              <a:off x="1799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 name="pl12"/>
            <p:cNvSpPr/>
            <p:nvPr/>
          </p:nvSpPr>
          <p:spPr>
            <a:xfrm>
              <a:off x="209431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695044"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4" name="pl14"/>
            <p:cNvSpPr/>
            <p:nvPr/>
          </p:nvSpPr>
          <p:spPr>
            <a:xfrm>
              <a:off x="695044" y="128584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5" name="pl15"/>
            <p:cNvSpPr/>
            <p:nvPr/>
          </p:nvSpPr>
          <p:spPr>
            <a:xfrm>
              <a:off x="695044" y="97228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 name="pl16"/>
            <p:cNvSpPr/>
            <p:nvPr/>
          </p:nvSpPr>
          <p:spPr>
            <a:xfrm>
              <a:off x="76869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06327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357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652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194701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41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768690" y="1436360"/>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23" name="pl23"/>
            <p:cNvSpPr/>
            <p:nvPr/>
          </p:nvSpPr>
          <p:spPr>
            <a:xfrm>
              <a:off x="768690" y="1436360"/>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40651" cap="flat">
              <a:solidFill>
                <a:srgbClr val="BEBEBE">
                  <a:alpha val="69803"/>
                </a:srgbClr>
              </a:solidFill>
              <a:prstDash val="solid"/>
              <a:round/>
            </a:ln>
          </p:spPr>
          <p:txBody>
            <a:bodyPr/>
            <a:lstStyle/>
            <a:p/>
          </p:txBody>
        </p:sp>
        <p:sp>
          <p:nvSpPr>
            <p:cNvPr id="24" name="pl24"/>
            <p:cNvSpPr/>
            <p:nvPr/>
          </p:nvSpPr>
          <p:spPr>
            <a:xfrm>
              <a:off x="768690" y="1436360"/>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25" name="pl25"/>
            <p:cNvSpPr/>
            <p:nvPr/>
          </p:nvSpPr>
          <p:spPr>
            <a:xfrm>
              <a:off x="768690" y="1536700"/>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26" name="pl26"/>
            <p:cNvSpPr/>
            <p:nvPr/>
          </p:nvSpPr>
          <p:spPr>
            <a:xfrm>
              <a:off x="768690" y="13234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7" name="pl27"/>
            <p:cNvSpPr/>
            <p:nvPr/>
          </p:nvSpPr>
          <p:spPr>
            <a:xfrm>
              <a:off x="768690" y="1586871"/>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28" name="pl28"/>
            <p:cNvSpPr/>
            <p:nvPr/>
          </p:nvSpPr>
          <p:spPr>
            <a:xfrm>
              <a:off x="768690" y="1499073"/>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29" name="pl29"/>
            <p:cNvSpPr/>
            <p:nvPr/>
          </p:nvSpPr>
          <p:spPr>
            <a:xfrm>
              <a:off x="768690" y="1223136"/>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30" name="pl30"/>
            <p:cNvSpPr/>
            <p:nvPr/>
          </p:nvSpPr>
          <p:spPr>
            <a:xfrm>
              <a:off x="768690" y="1536700"/>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1" name="pl31"/>
            <p:cNvSpPr/>
            <p:nvPr/>
          </p:nvSpPr>
          <p:spPr>
            <a:xfrm>
              <a:off x="768690" y="1461445"/>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32" name="pl32"/>
            <p:cNvSpPr/>
            <p:nvPr/>
          </p:nvSpPr>
          <p:spPr>
            <a:xfrm>
              <a:off x="768690" y="1285849"/>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33" name="pl33"/>
            <p:cNvSpPr/>
            <p:nvPr/>
          </p:nvSpPr>
          <p:spPr>
            <a:xfrm>
              <a:off x="768690" y="1310934"/>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34" name="pl34"/>
            <p:cNvSpPr/>
            <p:nvPr/>
          </p:nvSpPr>
          <p:spPr>
            <a:xfrm>
              <a:off x="768690" y="1473988"/>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35" name="pl35"/>
            <p:cNvSpPr/>
            <p:nvPr/>
          </p:nvSpPr>
          <p:spPr>
            <a:xfrm>
              <a:off x="768690" y="1511615"/>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36" name="pl36"/>
            <p:cNvSpPr/>
            <p:nvPr/>
          </p:nvSpPr>
          <p:spPr>
            <a:xfrm>
              <a:off x="768690" y="1549243"/>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37" name="pl37"/>
            <p:cNvSpPr/>
            <p:nvPr/>
          </p:nvSpPr>
          <p:spPr>
            <a:xfrm>
              <a:off x="768690" y="129839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8" name="pl38"/>
            <p:cNvSpPr/>
            <p:nvPr/>
          </p:nvSpPr>
          <p:spPr>
            <a:xfrm>
              <a:off x="768690" y="1386190"/>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39" name="pl39"/>
            <p:cNvSpPr/>
            <p:nvPr/>
          </p:nvSpPr>
          <p:spPr>
            <a:xfrm>
              <a:off x="768690" y="1336019"/>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40" name="pl40"/>
            <p:cNvSpPr/>
            <p:nvPr/>
          </p:nvSpPr>
          <p:spPr>
            <a:xfrm>
              <a:off x="768690" y="1511615"/>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41" name="pl41"/>
            <p:cNvSpPr/>
            <p:nvPr/>
          </p:nvSpPr>
          <p:spPr>
            <a:xfrm>
              <a:off x="768690" y="1448902"/>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42" name="pl42"/>
            <p:cNvSpPr/>
            <p:nvPr/>
          </p:nvSpPr>
          <p:spPr>
            <a:xfrm>
              <a:off x="768690" y="1436360"/>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43" name="pl43"/>
            <p:cNvSpPr/>
            <p:nvPr/>
          </p:nvSpPr>
          <p:spPr>
            <a:xfrm>
              <a:off x="768690" y="1448902"/>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44" name="pl44"/>
            <p:cNvSpPr/>
            <p:nvPr/>
          </p:nvSpPr>
          <p:spPr>
            <a:xfrm>
              <a:off x="768690" y="1574328"/>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45" name="pl45"/>
            <p:cNvSpPr/>
            <p:nvPr/>
          </p:nvSpPr>
          <p:spPr>
            <a:xfrm>
              <a:off x="768690" y="1486530"/>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46" name="pl46"/>
            <p:cNvSpPr/>
            <p:nvPr/>
          </p:nvSpPr>
          <p:spPr>
            <a:xfrm>
              <a:off x="768690" y="1549243"/>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47" name="pl47"/>
            <p:cNvSpPr/>
            <p:nvPr/>
          </p:nvSpPr>
          <p:spPr>
            <a:xfrm>
              <a:off x="768690" y="1499073"/>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48" name="pl48"/>
            <p:cNvSpPr/>
            <p:nvPr/>
          </p:nvSpPr>
          <p:spPr>
            <a:xfrm>
              <a:off x="768690" y="1436360"/>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49" name="pl49"/>
            <p:cNvSpPr/>
            <p:nvPr/>
          </p:nvSpPr>
          <p:spPr>
            <a:xfrm>
              <a:off x="768690" y="1436360"/>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40651" cap="flat">
              <a:solidFill>
                <a:srgbClr val="000000">
                  <a:alpha val="100000"/>
                </a:srgbClr>
              </a:solidFill>
              <a:prstDash val="solid"/>
              <a:round/>
            </a:ln>
          </p:spPr>
          <p:txBody>
            <a:bodyPr/>
            <a:lstStyle/>
            <a:p/>
          </p:txBody>
        </p:sp>
        <p:sp>
          <p:nvSpPr>
            <p:cNvPr id="50" name="pl50"/>
            <p:cNvSpPr/>
            <p:nvPr/>
          </p:nvSpPr>
          <p:spPr>
            <a:xfrm>
              <a:off x="768690" y="1436360"/>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F8766D">
                  <a:alpha val="100000"/>
                </a:srgbClr>
              </a:solidFill>
              <a:prstDash val="solid"/>
              <a:round/>
            </a:ln>
          </p:spPr>
          <p:txBody>
            <a:bodyPr/>
            <a:lstStyle/>
            <a:p/>
          </p:txBody>
        </p:sp>
        <p:sp>
          <p:nvSpPr>
            <p:cNvPr id="51" name="pl51"/>
            <p:cNvSpPr/>
            <p:nvPr/>
          </p:nvSpPr>
          <p:spPr>
            <a:xfrm>
              <a:off x="695044"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2" name="tx52"/>
            <p:cNvSpPr/>
            <p:nvPr/>
          </p:nvSpPr>
          <p:spPr>
            <a:xfrm>
              <a:off x="1886729" y="12717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3" name="tx53"/>
            <p:cNvSpPr/>
            <p:nvPr/>
          </p:nvSpPr>
          <p:spPr>
            <a:xfrm>
              <a:off x="2181311" y="12717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4" name="tx54"/>
            <p:cNvSpPr/>
            <p:nvPr/>
          </p:nvSpPr>
          <p:spPr>
            <a:xfrm>
              <a:off x="708400" y="12981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55" name="tx55"/>
            <p:cNvSpPr/>
            <p:nvPr/>
          </p:nvSpPr>
          <p:spPr>
            <a:xfrm>
              <a:off x="1002982" y="12981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56" name="tx56"/>
            <p:cNvSpPr/>
            <p:nvPr/>
          </p:nvSpPr>
          <p:spPr>
            <a:xfrm>
              <a:off x="1297564" y="12856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57" name="tx57"/>
            <p:cNvSpPr/>
            <p:nvPr/>
          </p:nvSpPr>
          <p:spPr>
            <a:xfrm>
              <a:off x="1592147" y="12856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58" name="rc58"/>
            <p:cNvSpPr/>
            <p:nvPr/>
          </p:nvSpPr>
          <p:spPr>
            <a:xfrm>
              <a:off x="695044" y="1918357"/>
              <a:ext cx="1620202" cy="758825"/>
            </a:xfrm>
            <a:prstGeom prst="rect">
              <a:avLst/>
            </a:prstGeom>
            <a:solidFill>
              <a:srgbClr val="EBEBEB">
                <a:alpha val="100000"/>
              </a:srgbClr>
            </a:solidFill>
          </p:spPr>
          <p:txBody>
            <a:bodyPr/>
            <a:lstStyle/>
            <a:p/>
          </p:txBody>
        </p:sp>
        <p:sp>
          <p:nvSpPr>
            <p:cNvPr id="59" name="pl59"/>
            <p:cNvSpPr/>
            <p:nvPr/>
          </p:nvSpPr>
          <p:spPr>
            <a:xfrm>
              <a:off x="695044" y="248590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0" name="pl60"/>
            <p:cNvSpPr/>
            <p:nvPr/>
          </p:nvSpPr>
          <p:spPr>
            <a:xfrm>
              <a:off x="695044" y="217234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1" name="pl61"/>
            <p:cNvSpPr/>
            <p:nvPr/>
          </p:nvSpPr>
          <p:spPr>
            <a:xfrm>
              <a:off x="91598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 name="pl62"/>
            <p:cNvSpPr/>
            <p:nvPr/>
          </p:nvSpPr>
          <p:spPr>
            <a:xfrm>
              <a:off x="121056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 name="pl63"/>
            <p:cNvSpPr/>
            <p:nvPr/>
          </p:nvSpPr>
          <p:spPr>
            <a:xfrm>
              <a:off x="1505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4" name="pl64"/>
            <p:cNvSpPr/>
            <p:nvPr/>
          </p:nvSpPr>
          <p:spPr>
            <a:xfrm>
              <a:off x="1799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5" name="pl65"/>
            <p:cNvSpPr/>
            <p:nvPr/>
          </p:nvSpPr>
          <p:spPr>
            <a:xfrm>
              <a:off x="209431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 name="pl66"/>
            <p:cNvSpPr/>
            <p:nvPr/>
          </p:nvSpPr>
          <p:spPr>
            <a:xfrm>
              <a:off x="695044"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7" name="pl67"/>
            <p:cNvSpPr/>
            <p:nvPr/>
          </p:nvSpPr>
          <p:spPr>
            <a:xfrm>
              <a:off x="695044" y="23291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8" name="pl68"/>
            <p:cNvSpPr/>
            <p:nvPr/>
          </p:nvSpPr>
          <p:spPr>
            <a:xfrm>
              <a:off x="695044" y="201556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9" name="pl69"/>
            <p:cNvSpPr/>
            <p:nvPr/>
          </p:nvSpPr>
          <p:spPr>
            <a:xfrm>
              <a:off x="76869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06327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357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652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94701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2241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768690" y="2479637"/>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76" name="pl76"/>
            <p:cNvSpPr/>
            <p:nvPr/>
          </p:nvSpPr>
          <p:spPr>
            <a:xfrm>
              <a:off x="768690" y="2266413"/>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40651" cap="flat">
              <a:solidFill>
                <a:srgbClr val="BEBEBE">
                  <a:alpha val="69803"/>
                </a:srgbClr>
              </a:solidFill>
              <a:prstDash val="solid"/>
              <a:round/>
            </a:ln>
          </p:spPr>
          <p:txBody>
            <a:bodyPr/>
            <a:lstStyle/>
            <a:p/>
          </p:txBody>
        </p:sp>
        <p:sp>
          <p:nvSpPr>
            <p:cNvPr id="77" name="pl77"/>
            <p:cNvSpPr/>
            <p:nvPr/>
          </p:nvSpPr>
          <p:spPr>
            <a:xfrm>
              <a:off x="768690" y="2479637"/>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78" name="pl78"/>
            <p:cNvSpPr/>
            <p:nvPr/>
          </p:nvSpPr>
          <p:spPr>
            <a:xfrm>
              <a:off x="768690" y="2579977"/>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79" name="pl79"/>
            <p:cNvSpPr/>
            <p:nvPr/>
          </p:nvSpPr>
          <p:spPr>
            <a:xfrm>
              <a:off x="768690" y="236675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0" name="pl80"/>
            <p:cNvSpPr/>
            <p:nvPr/>
          </p:nvSpPr>
          <p:spPr>
            <a:xfrm>
              <a:off x="768690" y="2630148"/>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81" name="pl81"/>
            <p:cNvSpPr/>
            <p:nvPr/>
          </p:nvSpPr>
          <p:spPr>
            <a:xfrm>
              <a:off x="768690" y="2542350"/>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82" name="pl82"/>
            <p:cNvSpPr/>
            <p:nvPr/>
          </p:nvSpPr>
          <p:spPr>
            <a:xfrm>
              <a:off x="768690" y="2266413"/>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83" name="pl83"/>
            <p:cNvSpPr/>
            <p:nvPr/>
          </p:nvSpPr>
          <p:spPr>
            <a:xfrm>
              <a:off x="768690" y="2579977"/>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4" name="pl84"/>
            <p:cNvSpPr/>
            <p:nvPr/>
          </p:nvSpPr>
          <p:spPr>
            <a:xfrm>
              <a:off x="768690" y="2504722"/>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85" name="pl85"/>
            <p:cNvSpPr/>
            <p:nvPr/>
          </p:nvSpPr>
          <p:spPr>
            <a:xfrm>
              <a:off x="768690" y="2329126"/>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86" name="pl86"/>
            <p:cNvSpPr/>
            <p:nvPr/>
          </p:nvSpPr>
          <p:spPr>
            <a:xfrm>
              <a:off x="768690" y="2354211"/>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87" name="pl87"/>
            <p:cNvSpPr/>
            <p:nvPr/>
          </p:nvSpPr>
          <p:spPr>
            <a:xfrm>
              <a:off x="768690" y="2517264"/>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88" name="pl88"/>
            <p:cNvSpPr/>
            <p:nvPr/>
          </p:nvSpPr>
          <p:spPr>
            <a:xfrm>
              <a:off x="768690" y="2554892"/>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89" name="pl89"/>
            <p:cNvSpPr/>
            <p:nvPr/>
          </p:nvSpPr>
          <p:spPr>
            <a:xfrm>
              <a:off x="768690" y="2592520"/>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90" name="pl90"/>
            <p:cNvSpPr/>
            <p:nvPr/>
          </p:nvSpPr>
          <p:spPr>
            <a:xfrm>
              <a:off x="768690" y="234166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1" name="pl91"/>
            <p:cNvSpPr/>
            <p:nvPr/>
          </p:nvSpPr>
          <p:spPr>
            <a:xfrm>
              <a:off x="768690" y="2429466"/>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92" name="pl92"/>
            <p:cNvSpPr/>
            <p:nvPr/>
          </p:nvSpPr>
          <p:spPr>
            <a:xfrm>
              <a:off x="768690" y="2379296"/>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93" name="pl93"/>
            <p:cNvSpPr/>
            <p:nvPr/>
          </p:nvSpPr>
          <p:spPr>
            <a:xfrm>
              <a:off x="768690" y="2554892"/>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94" name="pl94"/>
            <p:cNvSpPr/>
            <p:nvPr/>
          </p:nvSpPr>
          <p:spPr>
            <a:xfrm>
              <a:off x="768690" y="2492179"/>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95" name="pl95"/>
            <p:cNvSpPr/>
            <p:nvPr/>
          </p:nvSpPr>
          <p:spPr>
            <a:xfrm>
              <a:off x="768690" y="2479637"/>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96" name="pl96"/>
            <p:cNvSpPr/>
            <p:nvPr/>
          </p:nvSpPr>
          <p:spPr>
            <a:xfrm>
              <a:off x="768690" y="2492179"/>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97" name="pl97"/>
            <p:cNvSpPr/>
            <p:nvPr/>
          </p:nvSpPr>
          <p:spPr>
            <a:xfrm>
              <a:off x="768690" y="2617605"/>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98" name="pl98"/>
            <p:cNvSpPr/>
            <p:nvPr/>
          </p:nvSpPr>
          <p:spPr>
            <a:xfrm>
              <a:off x="768690" y="2529807"/>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99" name="pl99"/>
            <p:cNvSpPr/>
            <p:nvPr/>
          </p:nvSpPr>
          <p:spPr>
            <a:xfrm>
              <a:off x="768690" y="2592520"/>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100" name="pl100"/>
            <p:cNvSpPr/>
            <p:nvPr/>
          </p:nvSpPr>
          <p:spPr>
            <a:xfrm>
              <a:off x="768690" y="2542350"/>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101" name="pl101"/>
            <p:cNvSpPr/>
            <p:nvPr/>
          </p:nvSpPr>
          <p:spPr>
            <a:xfrm>
              <a:off x="768690" y="2479637"/>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102" name="pl102"/>
            <p:cNvSpPr/>
            <p:nvPr/>
          </p:nvSpPr>
          <p:spPr>
            <a:xfrm>
              <a:off x="768690" y="2266413"/>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40651" cap="flat">
              <a:solidFill>
                <a:srgbClr val="000000">
                  <a:alpha val="100000"/>
                </a:srgbClr>
              </a:solidFill>
              <a:prstDash val="solid"/>
              <a:round/>
            </a:ln>
          </p:spPr>
          <p:txBody>
            <a:bodyPr/>
            <a:lstStyle/>
            <a:p/>
          </p:txBody>
        </p:sp>
        <p:sp>
          <p:nvSpPr>
            <p:cNvPr id="103" name="pl103"/>
            <p:cNvSpPr/>
            <p:nvPr/>
          </p:nvSpPr>
          <p:spPr>
            <a:xfrm>
              <a:off x="768690" y="2266413"/>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9DA700">
                  <a:alpha val="100000"/>
                </a:srgbClr>
              </a:solidFill>
              <a:prstDash val="solid"/>
              <a:round/>
            </a:ln>
          </p:spPr>
          <p:txBody>
            <a:bodyPr/>
            <a:lstStyle/>
            <a:p/>
          </p:txBody>
        </p:sp>
        <p:sp>
          <p:nvSpPr>
            <p:cNvPr id="104" name="pl104"/>
            <p:cNvSpPr/>
            <p:nvPr/>
          </p:nvSpPr>
          <p:spPr>
            <a:xfrm>
              <a:off x="695044"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05" name="tx105"/>
            <p:cNvSpPr/>
            <p:nvPr/>
          </p:nvSpPr>
          <p:spPr>
            <a:xfrm>
              <a:off x="708400" y="21407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06" name="tx106"/>
            <p:cNvSpPr/>
            <p:nvPr/>
          </p:nvSpPr>
          <p:spPr>
            <a:xfrm>
              <a:off x="1002982" y="21269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07" name="tx107"/>
            <p:cNvSpPr/>
            <p:nvPr/>
          </p:nvSpPr>
          <p:spPr>
            <a:xfrm>
              <a:off x="1297564" y="21017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108" name="tx108"/>
            <p:cNvSpPr/>
            <p:nvPr/>
          </p:nvSpPr>
          <p:spPr>
            <a:xfrm>
              <a:off x="1592147" y="21407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09" name="tx109"/>
            <p:cNvSpPr/>
            <p:nvPr/>
          </p:nvSpPr>
          <p:spPr>
            <a:xfrm>
              <a:off x="1886729" y="21407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10" name="tx110"/>
            <p:cNvSpPr/>
            <p:nvPr/>
          </p:nvSpPr>
          <p:spPr>
            <a:xfrm>
              <a:off x="2181311" y="22272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11" name="rc111"/>
            <p:cNvSpPr/>
            <p:nvPr/>
          </p:nvSpPr>
          <p:spPr>
            <a:xfrm>
              <a:off x="695044" y="2961634"/>
              <a:ext cx="1620202" cy="758825"/>
            </a:xfrm>
            <a:prstGeom prst="rect">
              <a:avLst/>
            </a:prstGeom>
            <a:solidFill>
              <a:srgbClr val="EBEBEB">
                <a:alpha val="100000"/>
              </a:srgbClr>
            </a:solidFill>
          </p:spPr>
          <p:txBody>
            <a:bodyPr/>
            <a:lstStyle/>
            <a:p/>
          </p:txBody>
        </p:sp>
        <p:sp>
          <p:nvSpPr>
            <p:cNvPr id="112" name="pl112"/>
            <p:cNvSpPr/>
            <p:nvPr/>
          </p:nvSpPr>
          <p:spPr>
            <a:xfrm>
              <a:off x="695044" y="352918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3" name="pl113"/>
            <p:cNvSpPr/>
            <p:nvPr/>
          </p:nvSpPr>
          <p:spPr>
            <a:xfrm>
              <a:off x="695044" y="321562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4" name="pl114"/>
            <p:cNvSpPr/>
            <p:nvPr/>
          </p:nvSpPr>
          <p:spPr>
            <a:xfrm>
              <a:off x="91598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5" name="pl115"/>
            <p:cNvSpPr/>
            <p:nvPr/>
          </p:nvSpPr>
          <p:spPr>
            <a:xfrm>
              <a:off x="121056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6" name="pl116"/>
            <p:cNvSpPr/>
            <p:nvPr/>
          </p:nvSpPr>
          <p:spPr>
            <a:xfrm>
              <a:off x="1505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 name="pl117"/>
            <p:cNvSpPr/>
            <p:nvPr/>
          </p:nvSpPr>
          <p:spPr>
            <a:xfrm>
              <a:off x="1799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8" name="pl118"/>
            <p:cNvSpPr/>
            <p:nvPr/>
          </p:nvSpPr>
          <p:spPr>
            <a:xfrm>
              <a:off x="209431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9" name="pl119"/>
            <p:cNvSpPr/>
            <p:nvPr/>
          </p:nvSpPr>
          <p:spPr>
            <a:xfrm>
              <a:off x="695044"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0" name="pl120"/>
            <p:cNvSpPr/>
            <p:nvPr/>
          </p:nvSpPr>
          <p:spPr>
            <a:xfrm>
              <a:off x="695044" y="337240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1" name="pl121"/>
            <p:cNvSpPr/>
            <p:nvPr/>
          </p:nvSpPr>
          <p:spPr>
            <a:xfrm>
              <a:off x="695044" y="305883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2" name="pl122"/>
            <p:cNvSpPr/>
            <p:nvPr/>
          </p:nvSpPr>
          <p:spPr>
            <a:xfrm>
              <a:off x="76869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106327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1357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1652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194701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2241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768690" y="3522914"/>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129" name="pl129"/>
            <p:cNvSpPr/>
            <p:nvPr/>
          </p:nvSpPr>
          <p:spPr>
            <a:xfrm>
              <a:off x="768690" y="3560541"/>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40651" cap="flat">
              <a:solidFill>
                <a:srgbClr val="BEBEBE">
                  <a:alpha val="69803"/>
                </a:srgbClr>
              </a:solidFill>
              <a:prstDash val="solid"/>
              <a:round/>
            </a:ln>
          </p:spPr>
          <p:txBody>
            <a:bodyPr/>
            <a:lstStyle/>
            <a:p/>
          </p:txBody>
        </p:sp>
        <p:sp>
          <p:nvSpPr>
            <p:cNvPr id="130" name="pl130"/>
            <p:cNvSpPr/>
            <p:nvPr/>
          </p:nvSpPr>
          <p:spPr>
            <a:xfrm>
              <a:off x="768690" y="3522914"/>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131" name="pl131"/>
            <p:cNvSpPr/>
            <p:nvPr/>
          </p:nvSpPr>
          <p:spPr>
            <a:xfrm>
              <a:off x="768690" y="3623254"/>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132" name="pl132"/>
            <p:cNvSpPr/>
            <p:nvPr/>
          </p:nvSpPr>
          <p:spPr>
            <a:xfrm>
              <a:off x="768690" y="341003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3" name="pl133"/>
            <p:cNvSpPr/>
            <p:nvPr/>
          </p:nvSpPr>
          <p:spPr>
            <a:xfrm>
              <a:off x="768690" y="3673425"/>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34" name="pl134"/>
            <p:cNvSpPr/>
            <p:nvPr/>
          </p:nvSpPr>
          <p:spPr>
            <a:xfrm>
              <a:off x="768690" y="3585627"/>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35" name="pl135"/>
            <p:cNvSpPr/>
            <p:nvPr/>
          </p:nvSpPr>
          <p:spPr>
            <a:xfrm>
              <a:off x="768690" y="3309690"/>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136" name="pl136"/>
            <p:cNvSpPr/>
            <p:nvPr/>
          </p:nvSpPr>
          <p:spPr>
            <a:xfrm>
              <a:off x="768690" y="3623254"/>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7" name="pl137"/>
            <p:cNvSpPr/>
            <p:nvPr/>
          </p:nvSpPr>
          <p:spPr>
            <a:xfrm>
              <a:off x="768690" y="3547999"/>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138" name="pl138"/>
            <p:cNvSpPr/>
            <p:nvPr/>
          </p:nvSpPr>
          <p:spPr>
            <a:xfrm>
              <a:off x="768690" y="3372403"/>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139" name="pl139"/>
            <p:cNvSpPr/>
            <p:nvPr/>
          </p:nvSpPr>
          <p:spPr>
            <a:xfrm>
              <a:off x="768690" y="3397488"/>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140" name="pl140"/>
            <p:cNvSpPr/>
            <p:nvPr/>
          </p:nvSpPr>
          <p:spPr>
            <a:xfrm>
              <a:off x="768690" y="3560541"/>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141" name="pl141"/>
            <p:cNvSpPr/>
            <p:nvPr/>
          </p:nvSpPr>
          <p:spPr>
            <a:xfrm>
              <a:off x="768690" y="3598169"/>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142" name="pl142"/>
            <p:cNvSpPr/>
            <p:nvPr/>
          </p:nvSpPr>
          <p:spPr>
            <a:xfrm>
              <a:off x="768690" y="3635797"/>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143" name="pl143"/>
            <p:cNvSpPr/>
            <p:nvPr/>
          </p:nvSpPr>
          <p:spPr>
            <a:xfrm>
              <a:off x="768690" y="338494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44" name="pl144"/>
            <p:cNvSpPr/>
            <p:nvPr/>
          </p:nvSpPr>
          <p:spPr>
            <a:xfrm>
              <a:off x="768690" y="3472743"/>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145" name="pl145"/>
            <p:cNvSpPr/>
            <p:nvPr/>
          </p:nvSpPr>
          <p:spPr>
            <a:xfrm>
              <a:off x="768690" y="3422573"/>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146" name="pl146"/>
            <p:cNvSpPr/>
            <p:nvPr/>
          </p:nvSpPr>
          <p:spPr>
            <a:xfrm>
              <a:off x="768690" y="3598169"/>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147" name="pl147"/>
            <p:cNvSpPr/>
            <p:nvPr/>
          </p:nvSpPr>
          <p:spPr>
            <a:xfrm>
              <a:off x="768690" y="3535456"/>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148" name="pl148"/>
            <p:cNvSpPr/>
            <p:nvPr/>
          </p:nvSpPr>
          <p:spPr>
            <a:xfrm>
              <a:off x="768690" y="3522914"/>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149" name="pl149"/>
            <p:cNvSpPr/>
            <p:nvPr/>
          </p:nvSpPr>
          <p:spPr>
            <a:xfrm>
              <a:off x="768690" y="3535456"/>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50" name="pl150"/>
            <p:cNvSpPr/>
            <p:nvPr/>
          </p:nvSpPr>
          <p:spPr>
            <a:xfrm>
              <a:off x="768690" y="3660882"/>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151" name="pl151"/>
            <p:cNvSpPr/>
            <p:nvPr/>
          </p:nvSpPr>
          <p:spPr>
            <a:xfrm>
              <a:off x="768690" y="3573084"/>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152" name="pl152"/>
            <p:cNvSpPr/>
            <p:nvPr/>
          </p:nvSpPr>
          <p:spPr>
            <a:xfrm>
              <a:off x="768690" y="3635797"/>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153" name="pl153"/>
            <p:cNvSpPr/>
            <p:nvPr/>
          </p:nvSpPr>
          <p:spPr>
            <a:xfrm>
              <a:off x="768690" y="3585627"/>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154" name="pl154"/>
            <p:cNvSpPr/>
            <p:nvPr/>
          </p:nvSpPr>
          <p:spPr>
            <a:xfrm>
              <a:off x="768690" y="3522914"/>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155" name="pl155"/>
            <p:cNvSpPr/>
            <p:nvPr/>
          </p:nvSpPr>
          <p:spPr>
            <a:xfrm>
              <a:off x="768690" y="3560541"/>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40651" cap="flat">
              <a:solidFill>
                <a:srgbClr val="000000">
                  <a:alpha val="100000"/>
                </a:srgbClr>
              </a:solidFill>
              <a:prstDash val="solid"/>
              <a:round/>
            </a:ln>
          </p:spPr>
          <p:txBody>
            <a:bodyPr/>
            <a:lstStyle/>
            <a:p/>
          </p:txBody>
        </p:sp>
        <p:sp>
          <p:nvSpPr>
            <p:cNvPr id="156" name="pl156"/>
            <p:cNvSpPr/>
            <p:nvPr/>
          </p:nvSpPr>
          <p:spPr>
            <a:xfrm>
              <a:off x="768690" y="3560541"/>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00C08B">
                  <a:alpha val="100000"/>
                </a:srgbClr>
              </a:solidFill>
              <a:prstDash val="solid"/>
              <a:round/>
            </a:ln>
          </p:spPr>
          <p:txBody>
            <a:bodyPr/>
            <a:lstStyle/>
            <a:p/>
          </p:txBody>
        </p:sp>
        <p:sp>
          <p:nvSpPr>
            <p:cNvPr id="157" name="pl157"/>
            <p:cNvSpPr/>
            <p:nvPr/>
          </p:nvSpPr>
          <p:spPr>
            <a:xfrm>
              <a:off x="695044"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58" name="tx158"/>
            <p:cNvSpPr/>
            <p:nvPr/>
          </p:nvSpPr>
          <p:spPr>
            <a:xfrm>
              <a:off x="708400" y="3395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59" name="tx159"/>
            <p:cNvSpPr/>
            <p:nvPr/>
          </p:nvSpPr>
          <p:spPr>
            <a:xfrm>
              <a:off x="1033127" y="34084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60" name="tx160"/>
            <p:cNvSpPr/>
            <p:nvPr/>
          </p:nvSpPr>
          <p:spPr>
            <a:xfrm>
              <a:off x="1327709" y="34084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61" name="tx161"/>
            <p:cNvSpPr/>
            <p:nvPr/>
          </p:nvSpPr>
          <p:spPr>
            <a:xfrm>
              <a:off x="1622291" y="35101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62" name="tx162"/>
            <p:cNvSpPr/>
            <p:nvPr/>
          </p:nvSpPr>
          <p:spPr>
            <a:xfrm>
              <a:off x="1916874" y="34210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63" name="tx163"/>
            <p:cNvSpPr/>
            <p:nvPr/>
          </p:nvSpPr>
          <p:spPr>
            <a:xfrm>
              <a:off x="2211456" y="347284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64" name="rc164"/>
            <p:cNvSpPr/>
            <p:nvPr/>
          </p:nvSpPr>
          <p:spPr>
            <a:xfrm>
              <a:off x="695044" y="4004911"/>
              <a:ext cx="1620202" cy="758825"/>
            </a:xfrm>
            <a:prstGeom prst="rect">
              <a:avLst/>
            </a:prstGeom>
            <a:solidFill>
              <a:srgbClr val="EBEBEB">
                <a:alpha val="100000"/>
              </a:srgbClr>
            </a:solidFill>
          </p:spPr>
          <p:txBody>
            <a:bodyPr/>
            <a:lstStyle/>
            <a:p/>
          </p:txBody>
        </p:sp>
        <p:sp>
          <p:nvSpPr>
            <p:cNvPr id="165" name="pl165"/>
            <p:cNvSpPr/>
            <p:nvPr/>
          </p:nvSpPr>
          <p:spPr>
            <a:xfrm>
              <a:off x="695044" y="457246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66" name="pl166"/>
            <p:cNvSpPr/>
            <p:nvPr/>
          </p:nvSpPr>
          <p:spPr>
            <a:xfrm>
              <a:off x="695044" y="425889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67" name="pl167"/>
            <p:cNvSpPr/>
            <p:nvPr/>
          </p:nvSpPr>
          <p:spPr>
            <a:xfrm>
              <a:off x="91598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8" name="pl168"/>
            <p:cNvSpPr/>
            <p:nvPr/>
          </p:nvSpPr>
          <p:spPr>
            <a:xfrm>
              <a:off x="121056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9" name="pl169"/>
            <p:cNvSpPr/>
            <p:nvPr/>
          </p:nvSpPr>
          <p:spPr>
            <a:xfrm>
              <a:off x="1505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0" name="pl170"/>
            <p:cNvSpPr/>
            <p:nvPr/>
          </p:nvSpPr>
          <p:spPr>
            <a:xfrm>
              <a:off x="1799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1" name="pl171"/>
            <p:cNvSpPr/>
            <p:nvPr/>
          </p:nvSpPr>
          <p:spPr>
            <a:xfrm>
              <a:off x="209431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2" name="pl172"/>
            <p:cNvSpPr/>
            <p:nvPr/>
          </p:nvSpPr>
          <p:spPr>
            <a:xfrm>
              <a:off x="695044"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73" name="pl173"/>
            <p:cNvSpPr/>
            <p:nvPr/>
          </p:nvSpPr>
          <p:spPr>
            <a:xfrm>
              <a:off x="695044" y="441568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74" name="pl174"/>
            <p:cNvSpPr/>
            <p:nvPr/>
          </p:nvSpPr>
          <p:spPr>
            <a:xfrm>
              <a:off x="695044" y="410211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75" name="pl175"/>
            <p:cNvSpPr/>
            <p:nvPr/>
          </p:nvSpPr>
          <p:spPr>
            <a:xfrm>
              <a:off x="76869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106327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7" name="pl177"/>
            <p:cNvSpPr/>
            <p:nvPr/>
          </p:nvSpPr>
          <p:spPr>
            <a:xfrm>
              <a:off x="1357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8" name="pl178"/>
            <p:cNvSpPr/>
            <p:nvPr/>
          </p:nvSpPr>
          <p:spPr>
            <a:xfrm>
              <a:off x="1652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9" name="pl179"/>
            <p:cNvSpPr/>
            <p:nvPr/>
          </p:nvSpPr>
          <p:spPr>
            <a:xfrm>
              <a:off x="194701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2241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768690" y="4566191"/>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182" name="pl182"/>
            <p:cNvSpPr/>
            <p:nvPr/>
          </p:nvSpPr>
          <p:spPr>
            <a:xfrm>
              <a:off x="768690" y="4465850"/>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40651" cap="flat">
              <a:solidFill>
                <a:srgbClr val="BEBEBE">
                  <a:alpha val="69803"/>
                </a:srgbClr>
              </a:solidFill>
              <a:prstDash val="solid"/>
              <a:round/>
            </a:ln>
          </p:spPr>
          <p:txBody>
            <a:bodyPr/>
            <a:lstStyle/>
            <a:p/>
          </p:txBody>
        </p:sp>
        <p:sp>
          <p:nvSpPr>
            <p:cNvPr id="183" name="pl183"/>
            <p:cNvSpPr/>
            <p:nvPr/>
          </p:nvSpPr>
          <p:spPr>
            <a:xfrm>
              <a:off x="768690" y="4566191"/>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184" name="pl184"/>
            <p:cNvSpPr/>
            <p:nvPr/>
          </p:nvSpPr>
          <p:spPr>
            <a:xfrm>
              <a:off x="768690" y="4666531"/>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185" name="pl185"/>
            <p:cNvSpPr/>
            <p:nvPr/>
          </p:nvSpPr>
          <p:spPr>
            <a:xfrm>
              <a:off x="768690" y="445330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86" name="pl186"/>
            <p:cNvSpPr/>
            <p:nvPr/>
          </p:nvSpPr>
          <p:spPr>
            <a:xfrm>
              <a:off x="768690" y="4716701"/>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87" name="pl187"/>
            <p:cNvSpPr/>
            <p:nvPr/>
          </p:nvSpPr>
          <p:spPr>
            <a:xfrm>
              <a:off x="768690" y="4628903"/>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88" name="pl188"/>
            <p:cNvSpPr/>
            <p:nvPr/>
          </p:nvSpPr>
          <p:spPr>
            <a:xfrm>
              <a:off x="768690" y="4352967"/>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189" name="pl189"/>
            <p:cNvSpPr/>
            <p:nvPr/>
          </p:nvSpPr>
          <p:spPr>
            <a:xfrm>
              <a:off x="768690" y="4666531"/>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90" name="pl190"/>
            <p:cNvSpPr/>
            <p:nvPr/>
          </p:nvSpPr>
          <p:spPr>
            <a:xfrm>
              <a:off x="768690" y="4591276"/>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191" name="pl191"/>
            <p:cNvSpPr/>
            <p:nvPr/>
          </p:nvSpPr>
          <p:spPr>
            <a:xfrm>
              <a:off x="768690" y="4415680"/>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192" name="pl192"/>
            <p:cNvSpPr/>
            <p:nvPr/>
          </p:nvSpPr>
          <p:spPr>
            <a:xfrm>
              <a:off x="768690" y="4440765"/>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193" name="pl193"/>
            <p:cNvSpPr/>
            <p:nvPr/>
          </p:nvSpPr>
          <p:spPr>
            <a:xfrm>
              <a:off x="768690" y="4603818"/>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194" name="pl194"/>
            <p:cNvSpPr/>
            <p:nvPr/>
          </p:nvSpPr>
          <p:spPr>
            <a:xfrm>
              <a:off x="768690" y="4641446"/>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195" name="pl195"/>
            <p:cNvSpPr/>
            <p:nvPr/>
          </p:nvSpPr>
          <p:spPr>
            <a:xfrm>
              <a:off x="768690" y="4679074"/>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196" name="pl196"/>
            <p:cNvSpPr/>
            <p:nvPr/>
          </p:nvSpPr>
          <p:spPr>
            <a:xfrm>
              <a:off x="768690" y="442822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97" name="pl197"/>
            <p:cNvSpPr/>
            <p:nvPr/>
          </p:nvSpPr>
          <p:spPr>
            <a:xfrm>
              <a:off x="768690" y="4516020"/>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198" name="pl198"/>
            <p:cNvSpPr/>
            <p:nvPr/>
          </p:nvSpPr>
          <p:spPr>
            <a:xfrm>
              <a:off x="768690" y="4465850"/>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199" name="pl199"/>
            <p:cNvSpPr/>
            <p:nvPr/>
          </p:nvSpPr>
          <p:spPr>
            <a:xfrm>
              <a:off x="768690" y="4641446"/>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200" name="pl200"/>
            <p:cNvSpPr/>
            <p:nvPr/>
          </p:nvSpPr>
          <p:spPr>
            <a:xfrm>
              <a:off x="768690" y="4578733"/>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201" name="pl201"/>
            <p:cNvSpPr/>
            <p:nvPr/>
          </p:nvSpPr>
          <p:spPr>
            <a:xfrm>
              <a:off x="768690" y="4566191"/>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202" name="pl202"/>
            <p:cNvSpPr/>
            <p:nvPr/>
          </p:nvSpPr>
          <p:spPr>
            <a:xfrm>
              <a:off x="768690" y="4578733"/>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203" name="pl203"/>
            <p:cNvSpPr/>
            <p:nvPr/>
          </p:nvSpPr>
          <p:spPr>
            <a:xfrm>
              <a:off x="768690" y="4704159"/>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204" name="pl204"/>
            <p:cNvSpPr/>
            <p:nvPr/>
          </p:nvSpPr>
          <p:spPr>
            <a:xfrm>
              <a:off x="768690" y="4616361"/>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205" name="pl205"/>
            <p:cNvSpPr/>
            <p:nvPr/>
          </p:nvSpPr>
          <p:spPr>
            <a:xfrm>
              <a:off x="768690" y="4679074"/>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206" name="pl206"/>
            <p:cNvSpPr/>
            <p:nvPr/>
          </p:nvSpPr>
          <p:spPr>
            <a:xfrm>
              <a:off x="768690" y="4628903"/>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207" name="pl207"/>
            <p:cNvSpPr/>
            <p:nvPr/>
          </p:nvSpPr>
          <p:spPr>
            <a:xfrm>
              <a:off x="768690" y="4566191"/>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208" name="pl208"/>
            <p:cNvSpPr/>
            <p:nvPr/>
          </p:nvSpPr>
          <p:spPr>
            <a:xfrm>
              <a:off x="768690" y="4465850"/>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40651" cap="flat">
              <a:solidFill>
                <a:srgbClr val="000000">
                  <a:alpha val="100000"/>
                </a:srgbClr>
              </a:solidFill>
              <a:prstDash val="solid"/>
              <a:round/>
            </a:ln>
          </p:spPr>
          <p:txBody>
            <a:bodyPr/>
            <a:lstStyle/>
            <a:p/>
          </p:txBody>
        </p:sp>
        <p:sp>
          <p:nvSpPr>
            <p:cNvPr id="209" name="pl209"/>
            <p:cNvSpPr/>
            <p:nvPr/>
          </p:nvSpPr>
          <p:spPr>
            <a:xfrm>
              <a:off x="768690" y="4465850"/>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00A9FF">
                  <a:alpha val="100000"/>
                </a:srgbClr>
              </a:solidFill>
              <a:prstDash val="solid"/>
              <a:round/>
            </a:ln>
          </p:spPr>
          <p:txBody>
            <a:bodyPr/>
            <a:lstStyle/>
            <a:p/>
          </p:txBody>
        </p:sp>
        <p:sp>
          <p:nvSpPr>
            <p:cNvPr id="210" name="pl210"/>
            <p:cNvSpPr/>
            <p:nvPr/>
          </p:nvSpPr>
          <p:spPr>
            <a:xfrm>
              <a:off x="695044"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11" name="tx211"/>
            <p:cNvSpPr/>
            <p:nvPr/>
          </p:nvSpPr>
          <p:spPr>
            <a:xfrm>
              <a:off x="708400" y="44154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12" name="tx212"/>
            <p:cNvSpPr/>
            <p:nvPr/>
          </p:nvSpPr>
          <p:spPr>
            <a:xfrm>
              <a:off x="1002982" y="43263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213" name="tx213"/>
            <p:cNvSpPr/>
            <p:nvPr/>
          </p:nvSpPr>
          <p:spPr>
            <a:xfrm>
              <a:off x="1297564" y="43025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214" name="tx214"/>
            <p:cNvSpPr/>
            <p:nvPr/>
          </p:nvSpPr>
          <p:spPr>
            <a:xfrm>
              <a:off x="1592147" y="43263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215" name="tx215"/>
            <p:cNvSpPr/>
            <p:nvPr/>
          </p:nvSpPr>
          <p:spPr>
            <a:xfrm>
              <a:off x="1886729" y="43639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216" name="tx216"/>
            <p:cNvSpPr/>
            <p:nvPr/>
          </p:nvSpPr>
          <p:spPr>
            <a:xfrm>
              <a:off x="2181311" y="43527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217" name="rc217"/>
            <p:cNvSpPr/>
            <p:nvPr/>
          </p:nvSpPr>
          <p:spPr>
            <a:xfrm>
              <a:off x="695044" y="5048188"/>
              <a:ext cx="1620202" cy="758825"/>
            </a:xfrm>
            <a:prstGeom prst="rect">
              <a:avLst/>
            </a:prstGeom>
            <a:solidFill>
              <a:srgbClr val="EBEBEB">
                <a:alpha val="100000"/>
              </a:srgbClr>
            </a:solidFill>
          </p:spPr>
          <p:txBody>
            <a:bodyPr/>
            <a:lstStyle/>
            <a:p/>
          </p:txBody>
        </p:sp>
        <p:sp>
          <p:nvSpPr>
            <p:cNvPr id="218" name="pl218"/>
            <p:cNvSpPr/>
            <p:nvPr/>
          </p:nvSpPr>
          <p:spPr>
            <a:xfrm>
              <a:off x="695044" y="561573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19" name="pl219"/>
            <p:cNvSpPr/>
            <p:nvPr/>
          </p:nvSpPr>
          <p:spPr>
            <a:xfrm>
              <a:off x="695044" y="530217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20" name="pl220"/>
            <p:cNvSpPr/>
            <p:nvPr/>
          </p:nvSpPr>
          <p:spPr>
            <a:xfrm>
              <a:off x="91598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1" name="pl221"/>
            <p:cNvSpPr/>
            <p:nvPr/>
          </p:nvSpPr>
          <p:spPr>
            <a:xfrm>
              <a:off x="121056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2" name="pl222"/>
            <p:cNvSpPr/>
            <p:nvPr/>
          </p:nvSpPr>
          <p:spPr>
            <a:xfrm>
              <a:off x="150514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3" name="pl223"/>
            <p:cNvSpPr/>
            <p:nvPr/>
          </p:nvSpPr>
          <p:spPr>
            <a:xfrm>
              <a:off x="1799727"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4" name="pl224"/>
            <p:cNvSpPr/>
            <p:nvPr/>
          </p:nvSpPr>
          <p:spPr>
            <a:xfrm>
              <a:off x="2094310"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5" name="pl225"/>
            <p:cNvSpPr/>
            <p:nvPr/>
          </p:nvSpPr>
          <p:spPr>
            <a:xfrm>
              <a:off x="695044" y="577252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26" name="pl226"/>
            <p:cNvSpPr/>
            <p:nvPr/>
          </p:nvSpPr>
          <p:spPr>
            <a:xfrm>
              <a:off x="695044" y="545895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27" name="pl227"/>
            <p:cNvSpPr/>
            <p:nvPr/>
          </p:nvSpPr>
          <p:spPr>
            <a:xfrm>
              <a:off x="695044" y="514539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28" name="pl228"/>
            <p:cNvSpPr/>
            <p:nvPr/>
          </p:nvSpPr>
          <p:spPr>
            <a:xfrm>
              <a:off x="76869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9" name="pl229"/>
            <p:cNvSpPr/>
            <p:nvPr/>
          </p:nvSpPr>
          <p:spPr>
            <a:xfrm>
              <a:off x="106327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135785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165243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194701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2241601"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768690" y="5609468"/>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235" name="pl235"/>
            <p:cNvSpPr/>
            <p:nvPr/>
          </p:nvSpPr>
          <p:spPr>
            <a:xfrm>
              <a:off x="768690" y="5747436"/>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40651" cap="flat">
              <a:solidFill>
                <a:srgbClr val="BEBEBE">
                  <a:alpha val="69803"/>
                </a:srgbClr>
              </a:solidFill>
              <a:prstDash val="solid"/>
              <a:round/>
            </a:ln>
          </p:spPr>
          <p:txBody>
            <a:bodyPr/>
            <a:lstStyle/>
            <a:p/>
          </p:txBody>
        </p:sp>
        <p:sp>
          <p:nvSpPr>
            <p:cNvPr id="236" name="pl236"/>
            <p:cNvSpPr/>
            <p:nvPr/>
          </p:nvSpPr>
          <p:spPr>
            <a:xfrm>
              <a:off x="768690" y="5609468"/>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237" name="pl237"/>
            <p:cNvSpPr/>
            <p:nvPr/>
          </p:nvSpPr>
          <p:spPr>
            <a:xfrm>
              <a:off x="768690" y="5709808"/>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238" name="pl238"/>
            <p:cNvSpPr/>
            <p:nvPr/>
          </p:nvSpPr>
          <p:spPr>
            <a:xfrm>
              <a:off x="768690" y="549658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39" name="pl239"/>
            <p:cNvSpPr/>
            <p:nvPr/>
          </p:nvSpPr>
          <p:spPr>
            <a:xfrm>
              <a:off x="768690" y="5759978"/>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240" name="pl240"/>
            <p:cNvSpPr/>
            <p:nvPr/>
          </p:nvSpPr>
          <p:spPr>
            <a:xfrm>
              <a:off x="768690" y="5672180"/>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241" name="pl241"/>
            <p:cNvSpPr/>
            <p:nvPr/>
          </p:nvSpPr>
          <p:spPr>
            <a:xfrm>
              <a:off x="768690" y="5396244"/>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242" name="pl242"/>
            <p:cNvSpPr/>
            <p:nvPr/>
          </p:nvSpPr>
          <p:spPr>
            <a:xfrm>
              <a:off x="768690" y="5709808"/>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43" name="pl243"/>
            <p:cNvSpPr/>
            <p:nvPr/>
          </p:nvSpPr>
          <p:spPr>
            <a:xfrm>
              <a:off x="768690" y="5634553"/>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244" name="pl244"/>
            <p:cNvSpPr/>
            <p:nvPr/>
          </p:nvSpPr>
          <p:spPr>
            <a:xfrm>
              <a:off x="768690" y="5458957"/>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245" name="pl245"/>
            <p:cNvSpPr/>
            <p:nvPr/>
          </p:nvSpPr>
          <p:spPr>
            <a:xfrm>
              <a:off x="768690" y="5484042"/>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246" name="pl246"/>
            <p:cNvSpPr/>
            <p:nvPr/>
          </p:nvSpPr>
          <p:spPr>
            <a:xfrm>
              <a:off x="768690" y="5647095"/>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247" name="pl247"/>
            <p:cNvSpPr/>
            <p:nvPr/>
          </p:nvSpPr>
          <p:spPr>
            <a:xfrm>
              <a:off x="768690" y="5684723"/>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248" name="pl248"/>
            <p:cNvSpPr/>
            <p:nvPr/>
          </p:nvSpPr>
          <p:spPr>
            <a:xfrm>
              <a:off x="768690" y="5722351"/>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249" name="pl249"/>
            <p:cNvSpPr/>
            <p:nvPr/>
          </p:nvSpPr>
          <p:spPr>
            <a:xfrm>
              <a:off x="768690" y="547149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50" name="pl250"/>
            <p:cNvSpPr/>
            <p:nvPr/>
          </p:nvSpPr>
          <p:spPr>
            <a:xfrm>
              <a:off x="768690" y="5559297"/>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251" name="pl251"/>
            <p:cNvSpPr/>
            <p:nvPr/>
          </p:nvSpPr>
          <p:spPr>
            <a:xfrm>
              <a:off x="768690" y="5509127"/>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252" name="pl252"/>
            <p:cNvSpPr/>
            <p:nvPr/>
          </p:nvSpPr>
          <p:spPr>
            <a:xfrm>
              <a:off x="768690" y="5684723"/>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253" name="pl253"/>
            <p:cNvSpPr/>
            <p:nvPr/>
          </p:nvSpPr>
          <p:spPr>
            <a:xfrm>
              <a:off x="768690" y="5622010"/>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254" name="pl254"/>
            <p:cNvSpPr/>
            <p:nvPr/>
          </p:nvSpPr>
          <p:spPr>
            <a:xfrm>
              <a:off x="768690" y="5609468"/>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255" name="pl255"/>
            <p:cNvSpPr/>
            <p:nvPr/>
          </p:nvSpPr>
          <p:spPr>
            <a:xfrm>
              <a:off x="768690" y="5622010"/>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256" name="pl256"/>
            <p:cNvSpPr/>
            <p:nvPr/>
          </p:nvSpPr>
          <p:spPr>
            <a:xfrm>
              <a:off x="768690" y="5747436"/>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257" name="pl257"/>
            <p:cNvSpPr/>
            <p:nvPr/>
          </p:nvSpPr>
          <p:spPr>
            <a:xfrm>
              <a:off x="768690" y="5659638"/>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258" name="pl258"/>
            <p:cNvSpPr/>
            <p:nvPr/>
          </p:nvSpPr>
          <p:spPr>
            <a:xfrm>
              <a:off x="768690" y="5722351"/>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259" name="pl259"/>
            <p:cNvSpPr/>
            <p:nvPr/>
          </p:nvSpPr>
          <p:spPr>
            <a:xfrm>
              <a:off x="768690" y="5672180"/>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260" name="pl260"/>
            <p:cNvSpPr/>
            <p:nvPr/>
          </p:nvSpPr>
          <p:spPr>
            <a:xfrm>
              <a:off x="768690" y="5609468"/>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261" name="pl261"/>
            <p:cNvSpPr/>
            <p:nvPr/>
          </p:nvSpPr>
          <p:spPr>
            <a:xfrm>
              <a:off x="768690" y="5747436"/>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40651" cap="flat">
              <a:solidFill>
                <a:srgbClr val="000000">
                  <a:alpha val="100000"/>
                </a:srgbClr>
              </a:solidFill>
              <a:prstDash val="solid"/>
              <a:round/>
            </a:ln>
          </p:spPr>
          <p:txBody>
            <a:bodyPr/>
            <a:lstStyle/>
            <a:p/>
          </p:txBody>
        </p:sp>
        <p:sp>
          <p:nvSpPr>
            <p:cNvPr id="262" name="pl262"/>
            <p:cNvSpPr/>
            <p:nvPr/>
          </p:nvSpPr>
          <p:spPr>
            <a:xfrm>
              <a:off x="768690" y="5747436"/>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F564E3">
                  <a:alpha val="100000"/>
                </a:srgbClr>
              </a:solidFill>
              <a:prstDash val="solid"/>
              <a:round/>
            </a:ln>
          </p:spPr>
          <p:txBody>
            <a:bodyPr/>
            <a:lstStyle/>
            <a:p/>
          </p:txBody>
        </p:sp>
        <p:sp>
          <p:nvSpPr>
            <p:cNvPr id="263" name="pl263"/>
            <p:cNvSpPr/>
            <p:nvPr/>
          </p:nvSpPr>
          <p:spPr>
            <a:xfrm>
              <a:off x="695044" y="5772521"/>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64" name="tx264"/>
            <p:cNvSpPr/>
            <p:nvPr/>
          </p:nvSpPr>
          <p:spPr>
            <a:xfrm>
              <a:off x="738545" y="55841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65" name="tx265"/>
            <p:cNvSpPr/>
            <p:nvPr/>
          </p:nvSpPr>
          <p:spPr>
            <a:xfrm>
              <a:off x="1033127" y="55841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66" name="tx266"/>
            <p:cNvSpPr/>
            <p:nvPr/>
          </p:nvSpPr>
          <p:spPr>
            <a:xfrm>
              <a:off x="1327709" y="55967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67" name="tx267"/>
            <p:cNvSpPr/>
            <p:nvPr/>
          </p:nvSpPr>
          <p:spPr>
            <a:xfrm>
              <a:off x="1622291" y="56079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68" name="tx268"/>
            <p:cNvSpPr/>
            <p:nvPr/>
          </p:nvSpPr>
          <p:spPr>
            <a:xfrm>
              <a:off x="1916874" y="56079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69" name="tx269"/>
            <p:cNvSpPr/>
            <p:nvPr/>
          </p:nvSpPr>
          <p:spPr>
            <a:xfrm>
              <a:off x="2211456" y="56079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70" name="rc270"/>
            <p:cNvSpPr/>
            <p:nvPr/>
          </p:nvSpPr>
          <p:spPr>
            <a:xfrm>
              <a:off x="2384835" y="875080"/>
              <a:ext cx="1620202" cy="758825"/>
            </a:xfrm>
            <a:prstGeom prst="rect">
              <a:avLst/>
            </a:prstGeom>
            <a:solidFill>
              <a:srgbClr val="EBEBEB">
                <a:alpha val="100000"/>
              </a:srgbClr>
            </a:solidFill>
          </p:spPr>
          <p:txBody>
            <a:bodyPr/>
            <a:lstStyle/>
            <a:p/>
          </p:txBody>
        </p:sp>
        <p:sp>
          <p:nvSpPr>
            <p:cNvPr id="271" name="pl271"/>
            <p:cNvSpPr/>
            <p:nvPr/>
          </p:nvSpPr>
          <p:spPr>
            <a:xfrm>
              <a:off x="2384835" y="144263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72" name="pl272"/>
            <p:cNvSpPr/>
            <p:nvPr/>
          </p:nvSpPr>
          <p:spPr>
            <a:xfrm>
              <a:off x="2384835" y="112906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73" name="pl273"/>
            <p:cNvSpPr/>
            <p:nvPr/>
          </p:nvSpPr>
          <p:spPr>
            <a:xfrm>
              <a:off x="260577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74" name="pl274"/>
            <p:cNvSpPr/>
            <p:nvPr/>
          </p:nvSpPr>
          <p:spPr>
            <a:xfrm>
              <a:off x="290035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75" name="pl275"/>
            <p:cNvSpPr/>
            <p:nvPr/>
          </p:nvSpPr>
          <p:spPr>
            <a:xfrm>
              <a:off x="319493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76" name="pl276"/>
            <p:cNvSpPr/>
            <p:nvPr/>
          </p:nvSpPr>
          <p:spPr>
            <a:xfrm>
              <a:off x="348951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77" name="pl277"/>
            <p:cNvSpPr/>
            <p:nvPr/>
          </p:nvSpPr>
          <p:spPr>
            <a:xfrm>
              <a:off x="37841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78" name="pl278"/>
            <p:cNvSpPr/>
            <p:nvPr/>
          </p:nvSpPr>
          <p:spPr>
            <a:xfrm>
              <a:off x="2384835"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79" name="pl279"/>
            <p:cNvSpPr/>
            <p:nvPr/>
          </p:nvSpPr>
          <p:spPr>
            <a:xfrm>
              <a:off x="2384835" y="128584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80" name="pl280"/>
            <p:cNvSpPr/>
            <p:nvPr/>
          </p:nvSpPr>
          <p:spPr>
            <a:xfrm>
              <a:off x="2384835" y="97228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81" name="pl281"/>
            <p:cNvSpPr/>
            <p:nvPr/>
          </p:nvSpPr>
          <p:spPr>
            <a:xfrm>
              <a:off x="245848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82" name="pl282"/>
            <p:cNvSpPr/>
            <p:nvPr/>
          </p:nvSpPr>
          <p:spPr>
            <a:xfrm>
              <a:off x="275306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30476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334222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363681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39313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2458481" y="1436360"/>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288" name="pl288"/>
            <p:cNvSpPr/>
            <p:nvPr/>
          </p:nvSpPr>
          <p:spPr>
            <a:xfrm>
              <a:off x="2458481" y="1536700"/>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40651" cap="flat">
              <a:solidFill>
                <a:srgbClr val="BEBEBE">
                  <a:alpha val="69803"/>
                </a:srgbClr>
              </a:solidFill>
              <a:prstDash val="solid"/>
              <a:round/>
            </a:ln>
          </p:spPr>
          <p:txBody>
            <a:bodyPr/>
            <a:lstStyle/>
            <a:p/>
          </p:txBody>
        </p:sp>
        <p:sp>
          <p:nvSpPr>
            <p:cNvPr id="289" name="pl289"/>
            <p:cNvSpPr/>
            <p:nvPr/>
          </p:nvSpPr>
          <p:spPr>
            <a:xfrm>
              <a:off x="2458481" y="1436360"/>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290" name="pl290"/>
            <p:cNvSpPr/>
            <p:nvPr/>
          </p:nvSpPr>
          <p:spPr>
            <a:xfrm>
              <a:off x="2458481" y="1536700"/>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291" name="pl291"/>
            <p:cNvSpPr/>
            <p:nvPr/>
          </p:nvSpPr>
          <p:spPr>
            <a:xfrm>
              <a:off x="2458481" y="13234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92" name="pl292"/>
            <p:cNvSpPr/>
            <p:nvPr/>
          </p:nvSpPr>
          <p:spPr>
            <a:xfrm>
              <a:off x="2458481" y="1586871"/>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293" name="pl293"/>
            <p:cNvSpPr/>
            <p:nvPr/>
          </p:nvSpPr>
          <p:spPr>
            <a:xfrm>
              <a:off x="2458481" y="1499073"/>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294" name="pl294"/>
            <p:cNvSpPr/>
            <p:nvPr/>
          </p:nvSpPr>
          <p:spPr>
            <a:xfrm>
              <a:off x="2458481" y="1223136"/>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295" name="pl295"/>
            <p:cNvSpPr/>
            <p:nvPr/>
          </p:nvSpPr>
          <p:spPr>
            <a:xfrm>
              <a:off x="2458481" y="1536700"/>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96" name="pl296"/>
            <p:cNvSpPr/>
            <p:nvPr/>
          </p:nvSpPr>
          <p:spPr>
            <a:xfrm>
              <a:off x="2458481" y="1461445"/>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297" name="pl297"/>
            <p:cNvSpPr/>
            <p:nvPr/>
          </p:nvSpPr>
          <p:spPr>
            <a:xfrm>
              <a:off x="2458481" y="1285849"/>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298" name="pl298"/>
            <p:cNvSpPr/>
            <p:nvPr/>
          </p:nvSpPr>
          <p:spPr>
            <a:xfrm>
              <a:off x="2458481" y="1310934"/>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299" name="pl299"/>
            <p:cNvSpPr/>
            <p:nvPr/>
          </p:nvSpPr>
          <p:spPr>
            <a:xfrm>
              <a:off x="2458481" y="1473988"/>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300" name="pl300"/>
            <p:cNvSpPr/>
            <p:nvPr/>
          </p:nvSpPr>
          <p:spPr>
            <a:xfrm>
              <a:off x="2458481" y="1511615"/>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301" name="pl301"/>
            <p:cNvSpPr/>
            <p:nvPr/>
          </p:nvSpPr>
          <p:spPr>
            <a:xfrm>
              <a:off x="2458481" y="1549243"/>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302" name="pl302"/>
            <p:cNvSpPr/>
            <p:nvPr/>
          </p:nvSpPr>
          <p:spPr>
            <a:xfrm>
              <a:off x="2458481" y="129839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03" name="pl303"/>
            <p:cNvSpPr/>
            <p:nvPr/>
          </p:nvSpPr>
          <p:spPr>
            <a:xfrm>
              <a:off x="2458481" y="1386190"/>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304" name="pl304"/>
            <p:cNvSpPr/>
            <p:nvPr/>
          </p:nvSpPr>
          <p:spPr>
            <a:xfrm>
              <a:off x="2458481" y="1336019"/>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305" name="pl305"/>
            <p:cNvSpPr/>
            <p:nvPr/>
          </p:nvSpPr>
          <p:spPr>
            <a:xfrm>
              <a:off x="2458481" y="1511615"/>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306" name="pl306"/>
            <p:cNvSpPr/>
            <p:nvPr/>
          </p:nvSpPr>
          <p:spPr>
            <a:xfrm>
              <a:off x="2458481" y="1448902"/>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307" name="pl307"/>
            <p:cNvSpPr/>
            <p:nvPr/>
          </p:nvSpPr>
          <p:spPr>
            <a:xfrm>
              <a:off x="2458481" y="1436360"/>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308" name="pl308"/>
            <p:cNvSpPr/>
            <p:nvPr/>
          </p:nvSpPr>
          <p:spPr>
            <a:xfrm>
              <a:off x="2458481" y="1448902"/>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309" name="pl309"/>
            <p:cNvSpPr/>
            <p:nvPr/>
          </p:nvSpPr>
          <p:spPr>
            <a:xfrm>
              <a:off x="2458481" y="1574328"/>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310" name="pl310"/>
            <p:cNvSpPr/>
            <p:nvPr/>
          </p:nvSpPr>
          <p:spPr>
            <a:xfrm>
              <a:off x="2458481" y="1486530"/>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311" name="pl311"/>
            <p:cNvSpPr/>
            <p:nvPr/>
          </p:nvSpPr>
          <p:spPr>
            <a:xfrm>
              <a:off x="2458481" y="1549243"/>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312" name="pl312"/>
            <p:cNvSpPr/>
            <p:nvPr/>
          </p:nvSpPr>
          <p:spPr>
            <a:xfrm>
              <a:off x="2458481" y="1499073"/>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313" name="pl313"/>
            <p:cNvSpPr/>
            <p:nvPr/>
          </p:nvSpPr>
          <p:spPr>
            <a:xfrm>
              <a:off x="2458481" y="1436360"/>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314" name="pl314"/>
            <p:cNvSpPr/>
            <p:nvPr/>
          </p:nvSpPr>
          <p:spPr>
            <a:xfrm>
              <a:off x="2458481" y="1536700"/>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40651" cap="flat">
              <a:solidFill>
                <a:srgbClr val="000000">
                  <a:alpha val="100000"/>
                </a:srgbClr>
              </a:solidFill>
              <a:prstDash val="solid"/>
              <a:round/>
            </a:ln>
          </p:spPr>
          <p:txBody>
            <a:bodyPr/>
            <a:lstStyle/>
            <a:p/>
          </p:txBody>
        </p:sp>
        <p:sp>
          <p:nvSpPr>
            <p:cNvPr id="315" name="pl315"/>
            <p:cNvSpPr/>
            <p:nvPr/>
          </p:nvSpPr>
          <p:spPr>
            <a:xfrm>
              <a:off x="2458481" y="1536700"/>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ED813E">
                  <a:alpha val="100000"/>
                </a:srgbClr>
              </a:solidFill>
              <a:prstDash val="solid"/>
              <a:round/>
            </a:ln>
          </p:spPr>
          <p:txBody>
            <a:bodyPr/>
            <a:lstStyle/>
            <a:p/>
          </p:txBody>
        </p:sp>
        <p:sp>
          <p:nvSpPr>
            <p:cNvPr id="316" name="pl316"/>
            <p:cNvSpPr/>
            <p:nvPr/>
          </p:nvSpPr>
          <p:spPr>
            <a:xfrm>
              <a:off x="2384835"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17" name="tx317"/>
            <p:cNvSpPr/>
            <p:nvPr/>
          </p:nvSpPr>
          <p:spPr>
            <a:xfrm>
              <a:off x="2428336" y="13862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18" name="tx318"/>
            <p:cNvSpPr/>
            <p:nvPr/>
          </p:nvSpPr>
          <p:spPr>
            <a:xfrm>
              <a:off x="2722918" y="13862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19" name="tx319"/>
            <p:cNvSpPr/>
            <p:nvPr/>
          </p:nvSpPr>
          <p:spPr>
            <a:xfrm>
              <a:off x="3017500" y="13862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0" name="tx320"/>
            <p:cNvSpPr/>
            <p:nvPr/>
          </p:nvSpPr>
          <p:spPr>
            <a:xfrm>
              <a:off x="3312083" y="13862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1" name="tx321"/>
            <p:cNvSpPr/>
            <p:nvPr/>
          </p:nvSpPr>
          <p:spPr>
            <a:xfrm>
              <a:off x="3606665" y="13862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2" name="tx322"/>
            <p:cNvSpPr/>
            <p:nvPr/>
          </p:nvSpPr>
          <p:spPr>
            <a:xfrm>
              <a:off x="3901247" y="137347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23" name="rc323"/>
            <p:cNvSpPr/>
            <p:nvPr/>
          </p:nvSpPr>
          <p:spPr>
            <a:xfrm>
              <a:off x="2384835" y="1918357"/>
              <a:ext cx="1620202" cy="758825"/>
            </a:xfrm>
            <a:prstGeom prst="rect">
              <a:avLst/>
            </a:prstGeom>
            <a:solidFill>
              <a:srgbClr val="EBEBEB">
                <a:alpha val="100000"/>
              </a:srgbClr>
            </a:solidFill>
          </p:spPr>
          <p:txBody>
            <a:bodyPr/>
            <a:lstStyle/>
            <a:p/>
          </p:txBody>
        </p:sp>
        <p:sp>
          <p:nvSpPr>
            <p:cNvPr id="324" name="pl324"/>
            <p:cNvSpPr/>
            <p:nvPr/>
          </p:nvSpPr>
          <p:spPr>
            <a:xfrm>
              <a:off x="2384835" y="248590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25" name="pl325"/>
            <p:cNvSpPr/>
            <p:nvPr/>
          </p:nvSpPr>
          <p:spPr>
            <a:xfrm>
              <a:off x="2384835" y="217234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26" name="pl326"/>
            <p:cNvSpPr/>
            <p:nvPr/>
          </p:nvSpPr>
          <p:spPr>
            <a:xfrm>
              <a:off x="260577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7" name="pl327"/>
            <p:cNvSpPr/>
            <p:nvPr/>
          </p:nvSpPr>
          <p:spPr>
            <a:xfrm>
              <a:off x="290035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8" name="pl328"/>
            <p:cNvSpPr/>
            <p:nvPr/>
          </p:nvSpPr>
          <p:spPr>
            <a:xfrm>
              <a:off x="319493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9" name="pl329"/>
            <p:cNvSpPr/>
            <p:nvPr/>
          </p:nvSpPr>
          <p:spPr>
            <a:xfrm>
              <a:off x="348951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30" name="pl330"/>
            <p:cNvSpPr/>
            <p:nvPr/>
          </p:nvSpPr>
          <p:spPr>
            <a:xfrm>
              <a:off x="37841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31" name="pl331"/>
            <p:cNvSpPr/>
            <p:nvPr/>
          </p:nvSpPr>
          <p:spPr>
            <a:xfrm>
              <a:off x="2384835"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32" name="pl332"/>
            <p:cNvSpPr/>
            <p:nvPr/>
          </p:nvSpPr>
          <p:spPr>
            <a:xfrm>
              <a:off x="2384835" y="23291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33" name="pl333"/>
            <p:cNvSpPr/>
            <p:nvPr/>
          </p:nvSpPr>
          <p:spPr>
            <a:xfrm>
              <a:off x="2384835" y="201556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34" name="pl334"/>
            <p:cNvSpPr/>
            <p:nvPr/>
          </p:nvSpPr>
          <p:spPr>
            <a:xfrm>
              <a:off x="245848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275306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30476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334222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363681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39313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40" name="pl340"/>
            <p:cNvSpPr/>
            <p:nvPr/>
          </p:nvSpPr>
          <p:spPr>
            <a:xfrm>
              <a:off x="2458481" y="2479637"/>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341" name="pl341"/>
            <p:cNvSpPr/>
            <p:nvPr/>
          </p:nvSpPr>
          <p:spPr>
            <a:xfrm>
              <a:off x="2458481" y="2579977"/>
              <a:ext cx="1472910" cy="12542"/>
            </a:xfrm>
            <a:custGeom>
              <a:avLst/>
              <a:pathLst>
                <a:path w="1472910" h="12542">
                  <a:moveTo>
                    <a:pt x="0" y="0"/>
                  </a:moveTo>
                  <a:lnTo>
                    <a:pt x="294582" y="12542"/>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342" name="pl342"/>
            <p:cNvSpPr/>
            <p:nvPr/>
          </p:nvSpPr>
          <p:spPr>
            <a:xfrm>
              <a:off x="2458481" y="2479637"/>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343" name="pl343"/>
            <p:cNvSpPr/>
            <p:nvPr/>
          </p:nvSpPr>
          <p:spPr>
            <a:xfrm>
              <a:off x="2458481" y="2579977"/>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344" name="pl344"/>
            <p:cNvSpPr/>
            <p:nvPr/>
          </p:nvSpPr>
          <p:spPr>
            <a:xfrm>
              <a:off x="2458481" y="236675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45" name="pl345"/>
            <p:cNvSpPr/>
            <p:nvPr/>
          </p:nvSpPr>
          <p:spPr>
            <a:xfrm>
              <a:off x="2458481" y="2630148"/>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346" name="pl346"/>
            <p:cNvSpPr/>
            <p:nvPr/>
          </p:nvSpPr>
          <p:spPr>
            <a:xfrm>
              <a:off x="2458481" y="2542350"/>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347" name="pl347"/>
            <p:cNvSpPr/>
            <p:nvPr/>
          </p:nvSpPr>
          <p:spPr>
            <a:xfrm>
              <a:off x="2458481" y="2266413"/>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348" name="pl348"/>
            <p:cNvSpPr/>
            <p:nvPr/>
          </p:nvSpPr>
          <p:spPr>
            <a:xfrm>
              <a:off x="2458481" y="2579977"/>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49" name="pl349"/>
            <p:cNvSpPr/>
            <p:nvPr/>
          </p:nvSpPr>
          <p:spPr>
            <a:xfrm>
              <a:off x="2458481" y="2504722"/>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350" name="pl350"/>
            <p:cNvSpPr/>
            <p:nvPr/>
          </p:nvSpPr>
          <p:spPr>
            <a:xfrm>
              <a:off x="2458481" y="2329126"/>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351" name="pl351"/>
            <p:cNvSpPr/>
            <p:nvPr/>
          </p:nvSpPr>
          <p:spPr>
            <a:xfrm>
              <a:off x="2458481" y="2354211"/>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352" name="pl352"/>
            <p:cNvSpPr/>
            <p:nvPr/>
          </p:nvSpPr>
          <p:spPr>
            <a:xfrm>
              <a:off x="2458481" y="2517264"/>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353" name="pl353"/>
            <p:cNvSpPr/>
            <p:nvPr/>
          </p:nvSpPr>
          <p:spPr>
            <a:xfrm>
              <a:off x="2458481" y="2554892"/>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354" name="pl354"/>
            <p:cNvSpPr/>
            <p:nvPr/>
          </p:nvSpPr>
          <p:spPr>
            <a:xfrm>
              <a:off x="2458481" y="2592520"/>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355" name="pl355"/>
            <p:cNvSpPr/>
            <p:nvPr/>
          </p:nvSpPr>
          <p:spPr>
            <a:xfrm>
              <a:off x="2458481" y="234166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56" name="pl356"/>
            <p:cNvSpPr/>
            <p:nvPr/>
          </p:nvSpPr>
          <p:spPr>
            <a:xfrm>
              <a:off x="2458481" y="2429466"/>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357" name="pl357"/>
            <p:cNvSpPr/>
            <p:nvPr/>
          </p:nvSpPr>
          <p:spPr>
            <a:xfrm>
              <a:off x="2458481" y="2379296"/>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358" name="pl358"/>
            <p:cNvSpPr/>
            <p:nvPr/>
          </p:nvSpPr>
          <p:spPr>
            <a:xfrm>
              <a:off x="2458481" y="2554892"/>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359" name="pl359"/>
            <p:cNvSpPr/>
            <p:nvPr/>
          </p:nvSpPr>
          <p:spPr>
            <a:xfrm>
              <a:off x="2458481" y="2492179"/>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360" name="pl360"/>
            <p:cNvSpPr/>
            <p:nvPr/>
          </p:nvSpPr>
          <p:spPr>
            <a:xfrm>
              <a:off x="2458481" y="2479637"/>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361" name="pl361"/>
            <p:cNvSpPr/>
            <p:nvPr/>
          </p:nvSpPr>
          <p:spPr>
            <a:xfrm>
              <a:off x="2458481" y="2492179"/>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362" name="pl362"/>
            <p:cNvSpPr/>
            <p:nvPr/>
          </p:nvSpPr>
          <p:spPr>
            <a:xfrm>
              <a:off x="2458481" y="2617605"/>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363" name="pl363"/>
            <p:cNvSpPr/>
            <p:nvPr/>
          </p:nvSpPr>
          <p:spPr>
            <a:xfrm>
              <a:off x="2458481" y="2529807"/>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364" name="pl364"/>
            <p:cNvSpPr/>
            <p:nvPr/>
          </p:nvSpPr>
          <p:spPr>
            <a:xfrm>
              <a:off x="2458481" y="2592520"/>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365" name="pl365"/>
            <p:cNvSpPr/>
            <p:nvPr/>
          </p:nvSpPr>
          <p:spPr>
            <a:xfrm>
              <a:off x="2458481" y="2542350"/>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366" name="pl366"/>
            <p:cNvSpPr/>
            <p:nvPr/>
          </p:nvSpPr>
          <p:spPr>
            <a:xfrm>
              <a:off x="2458481" y="2479637"/>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367" name="pl367"/>
            <p:cNvSpPr/>
            <p:nvPr/>
          </p:nvSpPr>
          <p:spPr>
            <a:xfrm>
              <a:off x="2458481" y="2579977"/>
              <a:ext cx="1472910" cy="12542"/>
            </a:xfrm>
            <a:custGeom>
              <a:avLst/>
              <a:pathLst>
                <a:path w="1472910" h="12542">
                  <a:moveTo>
                    <a:pt x="0" y="0"/>
                  </a:moveTo>
                  <a:lnTo>
                    <a:pt x="294582" y="12542"/>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368" name="pl368"/>
            <p:cNvSpPr/>
            <p:nvPr/>
          </p:nvSpPr>
          <p:spPr>
            <a:xfrm>
              <a:off x="2458481" y="2579977"/>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7CAE00">
                  <a:alpha val="100000"/>
                </a:srgbClr>
              </a:solidFill>
              <a:prstDash val="solid"/>
              <a:round/>
            </a:ln>
          </p:spPr>
          <p:txBody>
            <a:bodyPr/>
            <a:lstStyle/>
            <a:p/>
          </p:txBody>
        </p:sp>
        <p:sp>
          <p:nvSpPr>
            <p:cNvPr id="369" name="pl369"/>
            <p:cNvSpPr/>
            <p:nvPr/>
          </p:nvSpPr>
          <p:spPr>
            <a:xfrm>
              <a:off x="2384835"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70" name="tx370"/>
            <p:cNvSpPr/>
            <p:nvPr/>
          </p:nvSpPr>
          <p:spPr>
            <a:xfrm>
              <a:off x="2428336" y="24167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1" name="tx371"/>
            <p:cNvSpPr/>
            <p:nvPr/>
          </p:nvSpPr>
          <p:spPr>
            <a:xfrm>
              <a:off x="2722918" y="242956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2" name="tx372"/>
            <p:cNvSpPr/>
            <p:nvPr/>
          </p:nvSpPr>
          <p:spPr>
            <a:xfrm>
              <a:off x="3017500" y="24167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3312083" y="24167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tx374"/>
            <p:cNvSpPr/>
            <p:nvPr/>
          </p:nvSpPr>
          <p:spPr>
            <a:xfrm>
              <a:off x="3606665" y="24167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5" name="tx375"/>
            <p:cNvSpPr/>
            <p:nvPr/>
          </p:nvSpPr>
          <p:spPr>
            <a:xfrm>
              <a:off x="3901247" y="24167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6" name="rc376"/>
            <p:cNvSpPr/>
            <p:nvPr/>
          </p:nvSpPr>
          <p:spPr>
            <a:xfrm>
              <a:off x="2384835" y="2961634"/>
              <a:ext cx="1620202" cy="758825"/>
            </a:xfrm>
            <a:prstGeom prst="rect">
              <a:avLst/>
            </a:prstGeom>
            <a:solidFill>
              <a:srgbClr val="EBEBEB">
                <a:alpha val="100000"/>
              </a:srgbClr>
            </a:solidFill>
          </p:spPr>
          <p:txBody>
            <a:bodyPr/>
            <a:lstStyle/>
            <a:p/>
          </p:txBody>
        </p:sp>
        <p:sp>
          <p:nvSpPr>
            <p:cNvPr id="377" name="pl377"/>
            <p:cNvSpPr/>
            <p:nvPr/>
          </p:nvSpPr>
          <p:spPr>
            <a:xfrm>
              <a:off x="2384835" y="352918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78" name="pl378"/>
            <p:cNvSpPr/>
            <p:nvPr/>
          </p:nvSpPr>
          <p:spPr>
            <a:xfrm>
              <a:off x="2384835" y="321562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79" name="pl379"/>
            <p:cNvSpPr/>
            <p:nvPr/>
          </p:nvSpPr>
          <p:spPr>
            <a:xfrm>
              <a:off x="260577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80" name="pl380"/>
            <p:cNvSpPr/>
            <p:nvPr/>
          </p:nvSpPr>
          <p:spPr>
            <a:xfrm>
              <a:off x="290035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81" name="pl381"/>
            <p:cNvSpPr/>
            <p:nvPr/>
          </p:nvSpPr>
          <p:spPr>
            <a:xfrm>
              <a:off x="319493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82" name="pl382"/>
            <p:cNvSpPr/>
            <p:nvPr/>
          </p:nvSpPr>
          <p:spPr>
            <a:xfrm>
              <a:off x="348951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83" name="pl383"/>
            <p:cNvSpPr/>
            <p:nvPr/>
          </p:nvSpPr>
          <p:spPr>
            <a:xfrm>
              <a:off x="37841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84" name="pl384"/>
            <p:cNvSpPr/>
            <p:nvPr/>
          </p:nvSpPr>
          <p:spPr>
            <a:xfrm>
              <a:off x="2384835"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85" name="pl385"/>
            <p:cNvSpPr/>
            <p:nvPr/>
          </p:nvSpPr>
          <p:spPr>
            <a:xfrm>
              <a:off x="2384835" y="337240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86" name="pl386"/>
            <p:cNvSpPr/>
            <p:nvPr/>
          </p:nvSpPr>
          <p:spPr>
            <a:xfrm>
              <a:off x="2384835" y="305883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87" name="pl387"/>
            <p:cNvSpPr/>
            <p:nvPr/>
          </p:nvSpPr>
          <p:spPr>
            <a:xfrm>
              <a:off x="245848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275306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30476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334222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363681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39313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2458481" y="3522914"/>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394" name="pl394"/>
            <p:cNvSpPr/>
            <p:nvPr/>
          </p:nvSpPr>
          <p:spPr>
            <a:xfrm>
              <a:off x="2458481" y="3598169"/>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40651" cap="flat">
              <a:solidFill>
                <a:srgbClr val="BEBEBE">
                  <a:alpha val="69803"/>
                </a:srgbClr>
              </a:solidFill>
              <a:prstDash val="solid"/>
              <a:round/>
            </a:ln>
          </p:spPr>
          <p:txBody>
            <a:bodyPr/>
            <a:lstStyle/>
            <a:p/>
          </p:txBody>
        </p:sp>
        <p:sp>
          <p:nvSpPr>
            <p:cNvPr id="395" name="pl395"/>
            <p:cNvSpPr/>
            <p:nvPr/>
          </p:nvSpPr>
          <p:spPr>
            <a:xfrm>
              <a:off x="2458481" y="3522914"/>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396" name="pl396"/>
            <p:cNvSpPr/>
            <p:nvPr/>
          </p:nvSpPr>
          <p:spPr>
            <a:xfrm>
              <a:off x="2458481" y="3623254"/>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397" name="pl397"/>
            <p:cNvSpPr/>
            <p:nvPr/>
          </p:nvSpPr>
          <p:spPr>
            <a:xfrm>
              <a:off x="2458481" y="341003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98" name="pl398"/>
            <p:cNvSpPr/>
            <p:nvPr/>
          </p:nvSpPr>
          <p:spPr>
            <a:xfrm>
              <a:off x="2458481" y="3673425"/>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399" name="pl399"/>
            <p:cNvSpPr/>
            <p:nvPr/>
          </p:nvSpPr>
          <p:spPr>
            <a:xfrm>
              <a:off x="2458481" y="3585627"/>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400" name="pl400"/>
            <p:cNvSpPr/>
            <p:nvPr/>
          </p:nvSpPr>
          <p:spPr>
            <a:xfrm>
              <a:off x="2458481" y="3309690"/>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401" name="pl401"/>
            <p:cNvSpPr/>
            <p:nvPr/>
          </p:nvSpPr>
          <p:spPr>
            <a:xfrm>
              <a:off x="2458481" y="3623254"/>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02" name="pl402"/>
            <p:cNvSpPr/>
            <p:nvPr/>
          </p:nvSpPr>
          <p:spPr>
            <a:xfrm>
              <a:off x="2458481" y="3547999"/>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403" name="pl403"/>
            <p:cNvSpPr/>
            <p:nvPr/>
          </p:nvSpPr>
          <p:spPr>
            <a:xfrm>
              <a:off x="2458481" y="3372403"/>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404" name="pl404"/>
            <p:cNvSpPr/>
            <p:nvPr/>
          </p:nvSpPr>
          <p:spPr>
            <a:xfrm>
              <a:off x="2458481" y="3397488"/>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405" name="pl405"/>
            <p:cNvSpPr/>
            <p:nvPr/>
          </p:nvSpPr>
          <p:spPr>
            <a:xfrm>
              <a:off x="2458481" y="3560541"/>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406" name="pl406"/>
            <p:cNvSpPr/>
            <p:nvPr/>
          </p:nvSpPr>
          <p:spPr>
            <a:xfrm>
              <a:off x="2458481" y="3598169"/>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407" name="pl407"/>
            <p:cNvSpPr/>
            <p:nvPr/>
          </p:nvSpPr>
          <p:spPr>
            <a:xfrm>
              <a:off x="2458481" y="3635797"/>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408" name="pl408"/>
            <p:cNvSpPr/>
            <p:nvPr/>
          </p:nvSpPr>
          <p:spPr>
            <a:xfrm>
              <a:off x="2458481" y="338494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09" name="pl409"/>
            <p:cNvSpPr/>
            <p:nvPr/>
          </p:nvSpPr>
          <p:spPr>
            <a:xfrm>
              <a:off x="2458481" y="3472743"/>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410" name="pl410"/>
            <p:cNvSpPr/>
            <p:nvPr/>
          </p:nvSpPr>
          <p:spPr>
            <a:xfrm>
              <a:off x="2458481" y="3422573"/>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411" name="pl411"/>
            <p:cNvSpPr/>
            <p:nvPr/>
          </p:nvSpPr>
          <p:spPr>
            <a:xfrm>
              <a:off x="2458481" y="3598169"/>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412" name="pl412"/>
            <p:cNvSpPr/>
            <p:nvPr/>
          </p:nvSpPr>
          <p:spPr>
            <a:xfrm>
              <a:off x="2458481" y="3535456"/>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413" name="pl413"/>
            <p:cNvSpPr/>
            <p:nvPr/>
          </p:nvSpPr>
          <p:spPr>
            <a:xfrm>
              <a:off x="2458481" y="3522914"/>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414" name="pl414"/>
            <p:cNvSpPr/>
            <p:nvPr/>
          </p:nvSpPr>
          <p:spPr>
            <a:xfrm>
              <a:off x="2458481" y="3535456"/>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415" name="pl415"/>
            <p:cNvSpPr/>
            <p:nvPr/>
          </p:nvSpPr>
          <p:spPr>
            <a:xfrm>
              <a:off x="2458481" y="3660882"/>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416" name="pl416"/>
            <p:cNvSpPr/>
            <p:nvPr/>
          </p:nvSpPr>
          <p:spPr>
            <a:xfrm>
              <a:off x="2458481" y="3573084"/>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417" name="pl417"/>
            <p:cNvSpPr/>
            <p:nvPr/>
          </p:nvSpPr>
          <p:spPr>
            <a:xfrm>
              <a:off x="2458481" y="3635797"/>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418" name="pl418"/>
            <p:cNvSpPr/>
            <p:nvPr/>
          </p:nvSpPr>
          <p:spPr>
            <a:xfrm>
              <a:off x="2458481" y="3585627"/>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419" name="pl419"/>
            <p:cNvSpPr/>
            <p:nvPr/>
          </p:nvSpPr>
          <p:spPr>
            <a:xfrm>
              <a:off x="2458481" y="3522914"/>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420" name="pl420"/>
            <p:cNvSpPr/>
            <p:nvPr/>
          </p:nvSpPr>
          <p:spPr>
            <a:xfrm>
              <a:off x="2458481" y="3598169"/>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40651" cap="flat">
              <a:solidFill>
                <a:srgbClr val="000000">
                  <a:alpha val="100000"/>
                </a:srgbClr>
              </a:solidFill>
              <a:prstDash val="solid"/>
              <a:round/>
            </a:ln>
          </p:spPr>
          <p:txBody>
            <a:bodyPr/>
            <a:lstStyle/>
            <a:p/>
          </p:txBody>
        </p:sp>
        <p:sp>
          <p:nvSpPr>
            <p:cNvPr id="421" name="pl421"/>
            <p:cNvSpPr/>
            <p:nvPr/>
          </p:nvSpPr>
          <p:spPr>
            <a:xfrm>
              <a:off x="2458481" y="3598169"/>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00C1A9">
                  <a:alpha val="100000"/>
                </a:srgbClr>
              </a:solidFill>
              <a:prstDash val="solid"/>
              <a:round/>
            </a:ln>
          </p:spPr>
          <p:txBody>
            <a:bodyPr/>
            <a:lstStyle/>
            <a:p/>
          </p:txBody>
        </p:sp>
        <p:sp>
          <p:nvSpPr>
            <p:cNvPr id="422" name="pl422"/>
            <p:cNvSpPr/>
            <p:nvPr/>
          </p:nvSpPr>
          <p:spPr>
            <a:xfrm>
              <a:off x="2384835"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23" name="tx423"/>
            <p:cNvSpPr/>
            <p:nvPr/>
          </p:nvSpPr>
          <p:spPr>
            <a:xfrm>
              <a:off x="2428336" y="35101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4" name="tx424"/>
            <p:cNvSpPr/>
            <p:nvPr/>
          </p:nvSpPr>
          <p:spPr>
            <a:xfrm>
              <a:off x="2722918" y="34600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5" name="tx425"/>
            <p:cNvSpPr/>
            <p:nvPr/>
          </p:nvSpPr>
          <p:spPr>
            <a:xfrm>
              <a:off x="3017500" y="34836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tx426"/>
            <p:cNvSpPr/>
            <p:nvPr/>
          </p:nvSpPr>
          <p:spPr>
            <a:xfrm>
              <a:off x="3312083"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27" name="tx427"/>
            <p:cNvSpPr/>
            <p:nvPr/>
          </p:nvSpPr>
          <p:spPr>
            <a:xfrm>
              <a:off x="3606665" y="343621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28" name="tx428"/>
            <p:cNvSpPr/>
            <p:nvPr/>
          </p:nvSpPr>
          <p:spPr>
            <a:xfrm>
              <a:off x="3901247"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29" name="rc429"/>
            <p:cNvSpPr/>
            <p:nvPr/>
          </p:nvSpPr>
          <p:spPr>
            <a:xfrm>
              <a:off x="2384835" y="4004911"/>
              <a:ext cx="1620202" cy="758825"/>
            </a:xfrm>
            <a:prstGeom prst="rect">
              <a:avLst/>
            </a:prstGeom>
            <a:solidFill>
              <a:srgbClr val="EBEBEB">
                <a:alpha val="100000"/>
              </a:srgbClr>
            </a:solidFill>
          </p:spPr>
          <p:txBody>
            <a:bodyPr/>
            <a:lstStyle/>
            <a:p/>
          </p:txBody>
        </p:sp>
        <p:sp>
          <p:nvSpPr>
            <p:cNvPr id="430" name="pl430"/>
            <p:cNvSpPr/>
            <p:nvPr/>
          </p:nvSpPr>
          <p:spPr>
            <a:xfrm>
              <a:off x="2384835" y="457246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31" name="pl431"/>
            <p:cNvSpPr/>
            <p:nvPr/>
          </p:nvSpPr>
          <p:spPr>
            <a:xfrm>
              <a:off x="2384835" y="425889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32" name="pl432"/>
            <p:cNvSpPr/>
            <p:nvPr/>
          </p:nvSpPr>
          <p:spPr>
            <a:xfrm>
              <a:off x="260577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33" name="pl433"/>
            <p:cNvSpPr/>
            <p:nvPr/>
          </p:nvSpPr>
          <p:spPr>
            <a:xfrm>
              <a:off x="290035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34" name="pl434"/>
            <p:cNvSpPr/>
            <p:nvPr/>
          </p:nvSpPr>
          <p:spPr>
            <a:xfrm>
              <a:off x="319493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35" name="pl435"/>
            <p:cNvSpPr/>
            <p:nvPr/>
          </p:nvSpPr>
          <p:spPr>
            <a:xfrm>
              <a:off x="348951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36" name="pl436"/>
            <p:cNvSpPr/>
            <p:nvPr/>
          </p:nvSpPr>
          <p:spPr>
            <a:xfrm>
              <a:off x="37841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37" name="pl437"/>
            <p:cNvSpPr/>
            <p:nvPr/>
          </p:nvSpPr>
          <p:spPr>
            <a:xfrm>
              <a:off x="2384835"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38" name="pl438"/>
            <p:cNvSpPr/>
            <p:nvPr/>
          </p:nvSpPr>
          <p:spPr>
            <a:xfrm>
              <a:off x="2384835" y="441568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39" name="pl439"/>
            <p:cNvSpPr/>
            <p:nvPr/>
          </p:nvSpPr>
          <p:spPr>
            <a:xfrm>
              <a:off x="2384835" y="410211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40" name="pl440"/>
            <p:cNvSpPr/>
            <p:nvPr/>
          </p:nvSpPr>
          <p:spPr>
            <a:xfrm>
              <a:off x="245848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275306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42" name="pl442"/>
            <p:cNvSpPr/>
            <p:nvPr/>
          </p:nvSpPr>
          <p:spPr>
            <a:xfrm>
              <a:off x="30476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43" name="pl443"/>
            <p:cNvSpPr/>
            <p:nvPr/>
          </p:nvSpPr>
          <p:spPr>
            <a:xfrm>
              <a:off x="334222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44" name="pl444"/>
            <p:cNvSpPr/>
            <p:nvPr/>
          </p:nvSpPr>
          <p:spPr>
            <a:xfrm>
              <a:off x="363681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45" name="pl445"/>
            <p:cNvSpPr/>
            <p:nvPr/>
          </p:nvSpPr>
          <p:spPr>
            <a:xfrm>
              <a:off x="39313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46" name="pl446"/>
            <p:cNvSpPr/>
            <p:nvPr/>
          </p:nvSpPr>
          <p:spPr>
            <a:xfrm>
              <a:off x="2458481" y="4566191"/>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447" name="pl447"/>
            <p:cNvSpPr/>
            <p:nvPr/>
          </p:nvSpPr>
          <p:spPr>
            <a:xfrm>
              <a:off x="2458481" y="4641446"/>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40651" cap="flat">
              <a:solidFill>
                <a:srgbClr val="BEBEBE">
                  <a:alpha val="69803"/>
                </a:srgbClr>
              </a:solidFill>
              <a:prstDash val="solid"/>
              <a:round/>
            </a:ln>
          </p:spPr>
          <p:txBody>
            <a:bodyPr/>
            <a:lstStyle/>
            <a:p/>
          </p:txBody>
        </p:sp>
        <p:sp>
          <p:nvSpPr>
            <p:cNvPr id="448" name="pl448"/>
            <p:cNvSpPr/>
            <p:nvPr/>
          </p:nvSpPr>
          <p:spPr>
            <a:xfrm>
              <a:off x="2458481" y="4566191"/>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449" name="pl449"/>
            <p:cNvSpPr/>
            <p:nvPr/>
          </p:nvSpPr>
          <p:spPr>
            <a:xfrm>
              <a:off x="2458481" y="4666531"/>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450" name="pl450"/>
            <p:cNvSpPr/>
            <p:nvPr/>
          </p:nvSpPr>
          <p:spPr>
            <a:xfrm>
              <a:off x="2458481" y="445330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51" name="pl451"/>
            <p:cNvSpPr/>
            <p:nvPr/>
          </p:nvSpPr>
          <p:spPr>
            <a:xfrm>
              <a:off x="2458481" y="4716701"/>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452" name="pl452"/>
            <p:cNvSpPr/>
            <p:nvPr/>
          </p:nvSpPr>
          <p:spPr>
            <a:xfrm>
              <a:off x="2458481" y="4628903"/>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453" name="pl453"/>
            <p:cNvSpPr/>
            <p:nvPr/>
          </p:nvSpPr>
          <p:spPr>
            <a:xfrm>
              <a:off x="2458481" y="4352967"/>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454" name="pl454"/>
            <p:cNvSpPr/>
            <p:nvPr/>
          </p:nvSpPr>
          <p:spPr>
            <a:xfrm>
              <a:off x="2458481" y="4666531"/>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55" name="pl455"/>
            <p:cNvSpPr/>
            <p:nvPr/>
          </p:nvSpPr>
          <p:spPr>
            <a:xfrm>
              <a:off x="2458481" y="4591276"/>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456" name="pl456"/>
            <p:cNvSpPr/>
            <p:nvPr/>
          </p:nvSpPr>
          <p:spPr>
            <a:xfrm>
              <a:off x="2458481" y="4415680"/>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457" name="pl457"/>
            <p:cNvSpPr/>
            <p:nvPr/>
          </p:nvSpPr>
          <p:spPr>
            <a:xfrm>
              <a:off x="2458481" y="4440765"/>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458" name="pl458"/>
            <p:cNvSpPr/>
            <p:nvPr/>
          </p:nvSpPr>
          <p:spPr>
            <a:xfrm>
              <a:off x="2458481" y="4603818"/>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459" name="pl459"/>
            <p:cNvSpPr/>
            <p:nvPr/>
          </p:nvSpPr>
          <p:spPr>
            <a:xfrm>
              <a:off x="2458481" y="4641446"/>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460" name="pl460"/>
            <p:cNvSpPr/>
            <p:nvPr/>
          </p:nvSpPr>
          <p:spPr>
            <a:xfrm>
              <a:off x="2458481" y="4679074"/>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461" name="pl461"/>
            <p:cNvSpPr/>
            <p:nvPr/>
          </p:nvSpPr>
          <p:spPr>
            <a:xfrm>
              <a:off x="2458481" y="442822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62" name="pl462"/>
            <p:cNvSpPr/>
            <p:nvPr/>
          </p:nvSpPr>
          <p:spPr>
            <a:xfrm>
              <a:off x="2458481" y="4516020"/>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463" name="pl463"/>
            <p:cNvSpPr/>
            <p:nvPr/>
          </p:nvSpPr>
          <p:spPr>
            <a:xfrm>
              <a:off x="2458481" y="4465850"/>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464" name="pl464"/>
            <p:cNvSpPr/>
            <p:nvPr/>
          </p:nvSpPr>
          <p:spPr>
            <a:xfrm>
              <a:off x="2458481" y="4641446"/>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465" name="pl465"/>
            <p:cNvSpPr/>
            <p:nvPr/>
          </p:nvSpPr>
          <p:spPr>
            <a:xfrm>
              <a:off x="2458481" y="4578733"/>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466" name="pl466"/>
            <p:cNvSpPr/>
            <p:nvPr/>
          </p:nvSpPr>
          <p:spPr>
            <a:xfrm>
              <a:off x="2458481" y="4566191"/>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467" name="pl467"/>
            <p:cNvSpPr/>
            <p:nvPr/>
          </p:nvSpPr>
          <p:spPr>
            <a:xfrm>
              <a:off x="2458481" y="4578733"/>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468" name="pl468"/>
            <p:cNvSpPr/>
            <p:nvPr/>
          </p:nvSpPr>
          <p:spPr>
            <a:xfrm>
              <a:off x="2458481" y="4704159"/>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469" name="pl469"/>
            <p:cNvSpPr/>
            <p:nvPr/>
          </p:nvSpPr>
          <p:spPr>
            <a:xfrm>
              <a:off x="2458481" y="4616361"/>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470" name="pl470"/>
            <p:cNvSpPr/>
            <p:nvPr/>
          </p:nvSpPr>
          <p:spPr>
            <a:xfrm>
              <a:off x="2458481" y="4679074"/>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471" name="pl471"/>
            <p:cNvSpPr/>
            <p:nvPr/>
          </p:nvSpPr>
          <p:spPr>
            <a:xfrm>
              <a:off x="2458481" y="4628903"/>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472" name="pl472"/>
            <p:cNvSpPr/>
            <p:nvPr/>
          </p:nvSpPr>
          <p:spPr>
            <a:xfrm>
              <a:off x="2458481" y="4566191"/>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473" name="pl473"/>
            <p:cNvSpPr/>
            <p:nvPr/>
          </p:nvSpPr>
          <p:spPr>
            <a:xfrm>
              <a:off x="2458481" y="4641446"/>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40651" cap="flat">
              <a:solidFill>
                <a:srgbClr val="000000">
                  <a:alpha val="100000"/>
                </a:srgbClr>
              </a:solidFill>
              <a:prstDash val="solid"/>
              <a:round/>
            </a:ln>
          </p:spPr>
          <p:txBody>
            <a:bodyPr/>
            <a:lstStyle/>
            <a:p/>
          </p:txBody>
        </p:sp>
        <p:sp>
          <p:nvSpPr>
            <p:cNvPr id="474" name="pl474"/>
            <p:cNvSpPr/>
            <p:nvPr/>
          </p:nvSpPr>
          <p:spPr>
            <a:xfrm>
              <a:off x="2458481" y="4641446"/>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619CFF">
                  <a:alpha val="100000"/>
                </a:srgbClr>
              </a:solidFill>
              <a:prstDash val="solid"/>
              <a:round/>
            </a:ln>
          </p:spPr>
          <p:txBody>
            <a:bodyPr/>
            <a:lstStyle/>
            <a:p/>
          </p:txBody>
        </p:sp>
        <p:sp>
          <p:nvSpPr>
            <p:cNvPr id="475" name="pl475"/>
            <p:cNvSpPr/>
            <p:nvPr/>
          </p:nvSpPr>
          <p:spPr>
            <a:xfrm>
              <a:off x="2384835"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76" name="tx476"/>
            <p:cNvSpPr/>
            <p:nvPr/>
          </p:nvSpPr>
          <p:spPr>
            <a:xfrm>
              <a:off x="2428336" y="44893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77" name="tx477"/>
            <p:cNvSpPr/>
            <p:nvPr/>
          </p:nvSpPr>
          <p:spPr>
            <a:xfrm>
              <a:off x="2722918" y="45033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78" name="tx478"/>
            <p:cNvSpPr/>
            <p:nvPr/>
          </p:nvSpPr>
          <p:spPr>
            <a:xfrm>
              <a:off x="3017500" y="447949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79" name="tx479"/>
            <p:cNvSpPr/>
            <p:nvPr/>
          </p:nvSpPr>
          <p:spPr>
            <a:xfrm>
              <a:off x="3312083" y="45269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80" name="tx480"/>
            <p:cNvSpPr/>
            <p:nvPr/>
          </p:nvSpPr>
          <p:spPr>
            <a:xfrm>
              <a:off x="3606665" y="45534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81" name="tx481"/>
            <p:cNvSpPr/>
            <p:nvPr/>
          </p:nvSpPr>
          <p:spPr>
            <a:xfrm>
              <a:off x="3901247" y="45534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82" name="rc482"/>
            <p:cNvSpPr/>
            <p:nvPr/>
          </p:nvSpPr>
          <p:spPr>
            <a:xfrm>
              <a:off x="2384835" y="5048188"/>
              <a:ext cx="1620202" cy="758825"/>
            </a:xfrm>
            <a:prstGeom prst="rect">
              <a:avLst/>
            </a:prstGeom>
            <a:solidFill>
              <a:srgbClr val="EBEBEB">
                <a:alpha val="100000"/>
              </a:srgbClr>
            </a:solidFill>
          </p:spPr>
          <p:txBody>
            <a:bodyPr/>
            <a:lstStyle/>
            <a:p/>
          </p:txBody>
        </p:sp>
        <p:sp>
          <p:nvSpPr>
            <p:cNvPr id="483" name="pl483"/>
            <p:cNvSpPr/>
            <p:nvPr/>
          </p:nvSpPr>
          <p:spPr>
            <a:xfrm>
              <a:off x="2384835" y="561573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84" name="pl484"/>
            <p:cNvSpPr/>
            <p:nvPr/>
          </p:nvSpPr>
          <p:spPr>
            <a:xfrm>
              <a:off x="2384835" y="530217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85" name="pl485"/>
            <p:cNvSpPr/>
            <p:nvPr/>
          </p:nvSpPr>
          <p:spPr>
            <a:xfrm>
              <a:off x="2605772"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6" name="pl486"/>
            <p:cNvSpPr/>
            <p:nvPr/>
          </p:nvSpPr>
          <p:spPr>
            <a:xfrm>
              <a:off x="2900354"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7" name="pl487"/>
            <p:cNvSpPr/>
            <p:nvPr/>
          </p:nvSpPr>
          <p:spPr>
            <a:xfrm>
              <a:off x="3194936"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8" name="pl488"/>
            <p:cNvSpPr/>
            <p:nvPr/>
          </p:nvSpPr>
          <p:spPr>
            <a:xfrm>
              <a:off x="348951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9" name="pl489"/>
            <p:cNvSpPr/>
            <p:nvPr/>
          </p:nvSpPr>
          <p:spPr>
            <a:xfrm>
              <a:off x="378410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90" name="pl490"/>
            <p:cNvSpPr/>
            <p:nvPr/>
          </p:nvSpPr>
          <p:spPr>
            <a:xfrm>
              <a:off x="2384835" y="577252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91" name="pl491"/>
            <p:cNvSpPr/>
            <p:nvPr/>
          </p:nvSpPr>
          <p:spPr>
            <a:xfrm>
              <a:off x="2384835" y="545895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92" name="pl492"/>
            <p:cNvSpPr/>
            <p:nvPr/>
          </p:nvSpPr>
          <p:spPr>
            <a:xfrm>
              <a:off x="2384835" y="514539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93" name="pl493"/>
            <p:cNvSpPr/>
            <p:nvPr/>
          </p:nvSpPr>
          <p:spPr>
            <a:xfrm>
              <a:off x="2458481"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275306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3047645"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3342227"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363681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393139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2458481" y="5609468"/>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500" name="pl500"/>
            <p:cNvSpPr/>
            <p:nvPr/>
          </p:nvSpPr>
          <p:spPr>
            <a:xfrm>
              <a:off x="2458481" y="5659638"/>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40651" cap="flat">
              <a:solidFill>
                <a:srgbClr val="BEBEBE">
                  <a:alpha val="69803"/>
                </a:srgbClr>
              </a:solidFill>
              <a:prstDash val="solid"/>
              <a:round/>
            </a:ln>
          </p:spPr>
          <p:txBody>
            <a:bodyPr/>
            <a:lstStyle/>
            <a:p/>
          </p:txBody>
        </p:sp>
        <p:sp>
          <p:nvSpPr>
            <p:cNvPr id="501" name="pl501"/>
            <p:cNvSpPr/>
            <p:nvPr/>
          </p:nvSpPr>
          <p:spPr>
            <a:xfrm>
              <a:off x="2458481" y="5609468"/>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502" name="pl502"/>
            <p:cNvSpPr/>
            <p:nvPr/>
          </p:nvSpPr>
          <p:spPr>
            <a:xfrm>
              <a:off x="2458481" y="5709808"/>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503" name="pl503"/>
            <p:cNvSpPr/>
            <p:nvPr/>
          </p:nvSpPr>
          <p:spPr>
            <a:xfrm>
              <a:off x="2458481" y="549658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04" name="pl504"/>
            <p:cNvSpPr/>
            <p:nvPr/>
          </p:nvSpPr>
          <p:spPr>
            <a:xfrm>
              <a:off x="2458481" y="5759978"/>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505" name="pl505"/>
            <p:cNvSpPr/>
            <p:nvPr/>
          </p:nvSpPr>
          <p:spPr>
            <a:xfrm>
              <a:off x="2458481" y="5672180"/>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506" name="pl506"/>
            <p:cNvSpPr/>
            <p:nvPr/>
          </p:nvSpPr>
          <p:spPr>
            <a:xfrm>
              <a:off x="2458481" y="5396244"/>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507" name="pl507"/>
            <p:cNvSpPr/>
            <p:nvPr/>
          </p:nvSpPr>
          <p:spPr>
            <a:xfrm>
              <a:off x="2458481" y="5709808"/>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08" name="pl508"/>
            <p:cNvSpPr/>
            <p:nvPr/>
          </p:nvSpPr>
          <p:spPr>
            <a:xfrm>
              <a:off x="2458481" y="5634553"/>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509" name="pl509"/>
            <p:cNvSpPr/>
            <p:nvPr/>
          </p:nvSpPr>
          <p:spPr>
            <a:xfrm>
              <a:off x="2458481" y="5458957"/>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510" name="pl510"/>
            <p:cNvSpPr/>
            <p:nvPr/>
          </p:nvSpPr>
          <p:spPr>
            <a:xfrm>
              <a:off x="2458481" y="5484042"/>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511" name="pl511"/>
            <p:cNvSpPr/>
            <p:nvPr/>
          </p:nvSpPr>
          <p:spPr>
            <a:xfrm>
              <a:off x="2458481" y="5647095"/>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512" name="pl512"/>
            <p:cNvSpPr/>
            <p:nvPr/>
          </p:nvSpPr>
          <p:spPr>
            <a:xfrm>
              <a:off x="2458481" y="5684723"/>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513" name="pl513"/>
            <p:cNvSpPr/>
            <p:nvPr/>
          </p:nvSpPr>
          <p:spPr>
            <a:xfrm>
              <a:off x="2458481" y="5722351"/>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514" name="pl514"/>
            <p:cNvSpPr/>
            <p:nvPr/>
          </p:nvSpPr>
          <p:spPr>
            <a:xfrm>
              <a:off x="2458481" y="547149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15" name="pl515"/>
            <p:cNvSpPr/>
            <p:nvPr/>
          </p:nvSpPr>
          <p:spPr>
            <a:xfrm>
              <a:off x="2458481" y="5559297"/>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516" name="pl516"/>
            <p:cNvSpPr/>
            <p:nvPr/>
          </p:nvSpPr>
          <p:spPr>
            <a:xfrm>
              <a:off x="2458481" y="5509127"/>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517" name="pl517"/>
            <p:cNvSpPr/>
            <p:nvPr/>
          </p:nvSpPr>
          <p:spPr>
            <a:xfrm>
              <a:off x="2458481" y="5684723"/>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518" name="pl518"/>
            <p:cNvSpPr/>
            <p:nvPr/>
          </p:nvSpPr>
          <p:spPr>
            <a:xfrm>
              <a:off x="2458481" y="5622010"/>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519" name="pl519"/>
            <p:cNvSpPr/>
            <p:nvPr/>
          </p:nvSpPr>
          <p:spPr>
            <a:xfrm>
              <a:off x="2458481" y="5609468"/>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520" name="pl520"/>
            <p:cNvSpPr/>
            <p:nvPr/>
          </p:nvSpPr>
          <p:spPr>
            <a:xfrm>
              <a:off x="2458481" y="5622010"/>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521" name="pl521"/>
            <p:cNvSpPr/>
            <p:nvPr/>
          </p:nvSpPr>
          <p:spPr>
            <a:xfrm>
              <a:off x="2458481" y="5747436"/>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522" name="pl522"/>
            <p:cNvSpPr/>
            <p:nvPr/>
          </p:nvSpPr>
          <p:spPr>
            <a:xfrm>
              <a:off x="2458481" y="5659638"/>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523" name="pl523"/>
            <p:cNvSpPr/>
            <p:nvPr/>
          </p:nvSpPr>
          <p:spPr>
            <a:xfrm>
              <a:off x="2458481" y="5722351"/>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524" name="pl524"/>
            <p:cNvSpPr/>
            <p:nvPr/>
          </p:nvSpPr>
          <p:spPr>
            <a:xfrm>
              <a:off x="2458481" y="5672180"/>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525" name="pl525"/>
            <p:cNvSpPr/>
            <p:nvPr/>
          </p:nvSpPr>
          <p:spPr>
            <a:xfrm>
              <a:off x="2458481" y="5609468"/>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526" name="pl526"/>
            <p:cNvSpPr/>
            <p:nvPr/>
          </p:nvSpPr>
          <p:spPr>
            <a:xfrm>
              <a:off x="2458481" y="5659638"/>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40651" cap="flat">
              <a:solidFill>
                <a:srgbClr val="000000">
                  <a:alpha val="100000"/>
                </a:srgbClr>
              </a:solidFill>
              <a:prstDash val="solid"/>
              <a:round/>
            </a:ln>
          </p:spPr>
          <p:txBody>
            <a:bodyPr/>
            <a:lstStyle/>
            <a:p/>
          </p:txBody>
        </p:sp>
        <p:sp>
          <p:nvSpPr>
            <p:cNvPr id="527" name="pl527"/>
            <p:cNvSpPr/>
            <p:nvPr/>
          </p:nvSpPr>
          <p:spPr>
            <a:xfrm>
              <a:off x="2458481" y="5659638"/>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FF61CC">
                  <a:alpha val="100000"/>
                </a:srgbClr>
              </a:solidFill>
              <a:prstDash val="solid"/>
              <a:round/>
            </a:ln>
          </p:spPr>
          <p:txBody>
            <a:bodyPr/>
            <a:lstStyle/>
            <a:p/>
          </p:txBody>
        </p:sp>
        <p:sp>
          <p:nvSpPr>
            <p:cNvPr id="528" name="pl528"/>
            <p:cNvSpPr/>
            <p:nvPr/>
          </p:nvSpPr>
          <p:spPr>
            <a:xfrm>
              <a:off x="2384835" y="5772521"/>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29" name="tx529"/>
            <p:cNvSpPr/>
            <p:nvPr/>
          </p:nvSpPr>
          <p:spPr>
            <a:xfrm>
              <a:off x="2428336" y="55593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30" name="tx530"/>
            <p:cNvSpPr/>
            <p:nvPr/>
          </p:nvSpPr>
          <p:spPr>
            <a:xfrm>
              <a:off x="2722918" y="55841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31" name="tx531"/>
            <p:cNvSpPr/>
            <p:nvPr/>
          </p:nvSpPr>
          <p:spPr>
            <a:xfrm>
              <a:off x="3017500" y="55593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32" name="tx532"/>
            <p:cNvSpPr/>
            <p:nvPr/>
          </p:nvSpPr>
          <p:spPr>
            <a:xfrm>
              <a:off x="3312083" y="55841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33" name="tx533"/>
            <p:cNvSpPr/>
            <p:nvPr/>
          </p:nvSpPr>
          <p:spPr>
            <a:xfrm>
              <a:off x="3606665" y="55593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34" name="tx534"/>
            <p:cNvSpPr/>
            <p:nvPr/>
          </p:nvSpPr>
          <p:spPr>
            <a:xfrm>
              <a:off x="3901247" y="54950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35" name="rc535"/>
            <p:cNvSpPr/>
            <p:nvPr/>
          </p:nvSpPr>
          <p:spPr>
            <a:xfrm>
              <a:off x="4074626" y="875080"/>
              <a:ext cx="1620202" cy="758825"/>
            </a:xfrm>
            <a:prstGeom prst="rect">
              <a:avLst/>
            </a:prstGeom>
            <a:solidFill>
              <a:srgbClr val="EBEBEB">
                <a:alpha val="100000"/>
              </a:srgbClr>
            </a:solidFill>
          </p:spPr>
          <p:txBody>
            <a:bodyPr/>
            <a:lstStyle/>
            <a:p/>
          </p:txBody>
        </p:sp>
        <p:sp>
          <p:nvSpPr>
            <p:cNvPr id="536" name="pl536"/>
            <p:cNvSpPr/>
            <p:nvPr/>
          </p:nvSpPr>
          <p:spPr>
            <a:xfrm>
              <a:off x="4074626" y="144263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37" name="pl537"/>
            <p:cNvSpPr/>
            <p:nvPr/>
          </p:nvSpPr>
          <p:spPr>
            <a:xfrm>
              <a:off x="4074626" y="112906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38" name="pl538"/>
            <p:cNvSpPr/>
            <p:nvPr/>
          </p:nvSpPr>
          <p:spPr>
            <a:xfrm>
              <a:off x="429556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39" name="pl539"/>
            <p:cNvSpPr/>
            <p:nvPr/>
          </p:nvSpPr>
          <p:spPr>
            <a:xfrm>
              <a:off x="4590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40" name="pl540"/>
            <p:cNvSpPr/>
            <p:nvPr/>
          </p:nvSpPr>
          <p:spPr>
            <a:xfrm>
              <a:off x="4884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41" name="pl541"/>
            <p:cNvSpPr/>
            <p:nvPr/>
          </p:nvSpPr>
          <p:spPr>
            <a:xfrm>
              <a:off x="517931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42" name="pl542"/>
            <p:cNvSpPr/>
            <p:nvPr/>
          </p:nvSpPr>
          <p:spPr>
            <a:xfrm>
              <a:off x="547389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43" name="pl543"/>
            <p:cNvSpPr/>
            <p:nvPr/>
          </p:nvSpPr>
          <p:spPr>
            <a:xfrm>
              <a:off x="4074626"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44" name="pl544"/>
            <p:cNvSpPr/>
            <p:nvPr/>
          </p:nvSpPr>
          <p:spPr>
            <a:xfrm>
              <a:off x="4074626" y="128584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45" name="pl545"/>
            <p:cNvSpPr/>
            <p:nvPr/>
          </p:nvSpPr>
          <p:spPr>
            <a:xfrm>
              <a:off x="4074626" y="97228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46" name="pl546"/>
            <p:cNvSpPr/>
            <p:nvPr/>
          </p:nvSpPr>
          <p:spPr>
            <a:xfrm>
              <a:off x="414827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4442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4737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503201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50" name="pl550"/>
            <p:cNvSpPr/>
            <p:nvPr/>
          </p:nvSpPr>
          <p:spPr>
            <a:xfrm>
              <a:off x="5326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51" name="pl551"/>
            <p:cNvSpPr/>
            <p:nvPr/>
          </p:nvSpPr>
          <p:spPr>
            <a:xfrm>
              <a:off x="562118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52" name="pl552"/>
            <p:cNvSpPr/>
            <p:nvPr/>
          </p:nvSpPr>
          <p:spPr>
            <a:xfrm>
              <a:off x="4148272" y="1436360"/>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553" name="pl553"/>
            <p:cNvSpPr/>
            <p:nvPr/>
          </p:nvSpPr>
          <p:spPr>
            <a:xfrm>
              <a:off x="4148272" y="1586871"/>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40651" cap="flat">
              <a:solidFill>
                <a:srgbClr val="BEBEBE">
                  <a:alpha val="69803"/>
                </a:srgbClr>
              </a:solidFill>
              <a:prstDash val="solid"/>
              <a:round/>
            </a:ln>
          </p:spPr>
          <p:txBody>
            <a:bodyPr/>
            <a:lstStyle/>
            <a:p/>
          </p:txBody>
        </p:sp>
        <p:sp>
          <p:nvSpPr>
            <p:cNvPr id="554" name="pl554"/>
            <p:cNvSpPr/>
            <p:nvPr/>
          </p:nvSpPr>
          <p:spPr>
            <a:xfrm>
              <a:off x="4148272" y="1436360"/>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555" name="pl555"/>
            <p:cNvSpPr/>
            <p:nvPr/>
          </p:nvSpPr>
          <p:spPr>
            <a:xfrm>
              <a:off x="4148272" y="1536700"/>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556" name="pl556"/>
            <p:cNvSpPr/>
            <p:nvPr/>
          </p:nvSpPr>
          <p:spPr>
            <a:xfrm>
              <a:off x="4148272" y="13234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57" name="pl557"/>
            <p:cNvSpPr/>
            <p:nvPr/>
          </p:nvSpPr>
          <p:spPr>
            <a:xfrm>
              <a:off x="4148272" y="1586871"/>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558" name="pl558"/>
            <p:cNvSpPr/>
            <p:nvPr/>
          </p:nvSpPr>
          <p:spPr>
            <a:xfrm>
              <a:off x="4148272" y="1499073"/>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559" name="pl559"/>
            <p:cNvSpPr/>
            <p:nvPr/>
          </p:nvSpPr>
          <p:spPr>
            <a:xfrm>
              <a:off x="4148272" y="1223136"/>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560" name="pl560"/>
            <p:cNvSpPr/>
            <p:nvPr/>
          </p:nvSpPr>
          <p:spPr>
            <a:xfrm>
              <a:off x="4148272" y="1536700"/>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61" name="pl561"/>
            <p:cNvSpPr/>
            <p:nvPr/>
          </p:nvSpPr>
          <p:spPr>
            <a:xfrm>
              <a:off x="4148272" y="1461445"/>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562" name="pl562"/>
            <p:cNvSpPr/>
            <p:nvPr/>
          </p:nvSpPr>
          <p:spPr>
            <a:xfrm>
              <a:off x="4148272" y="1285849"/>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563" name="pl563"/>
            <p:cNvSpPr/>
            <p:nvPr/>
          </p:nvSpPr>
          <p:spPr>
            <a:xfrm>
              <a:off x="4148272" y="1310934"/>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564" name="pl564"/>
            <p:cNvSpPr/>
            <p:nvPr/>
          </p:nvSpPr>
          <p:spPr>
            <a:xfrm>
              <a:off x="4148272" y="1473988"/>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565" name="pl565"/>
            <p:cNvSpPr/>
            <p:nvPr/>
          </p:nvSpPr>
          <p:spPr>
            <a:xfrm>
              <a:off x="4148272" y="1511615"/>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566" name="pl566"/>
            <p:cNvSpPr/>
            <p:nvPr/>
          </p:nvSpPr>
          <p:spPr>
            <a:xfrm>
              <a:off x="4148272" y="1549243"/>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567" name="pl567"/>
            <p:cNvSpPr/>
            <p:nvPr/>
          </p:nvSpPr>
          <p:spPr>
            <a:xfrm>
              <a:off x="4148272" y="129839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68" name="pl568"/>
            <p:cNvSpPr/>
            <p:nvPr/>
          </p:nvSpPr>
          <p:spPr>
            <a:xfrm>
              <a:off x="4148272" y="1386190"/>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569" name="pl569"/>
            <p:cNvSpPr/>
            <p:nvPr/>
          </p:nvSpPr>
          <p:spPr>
            <a:xfrm>
              <a:off x="4148272" y="1336019"/>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570" name="pl570"/>
            <p:cNvSpPr/>
            <p:nvPr/>
          </p:nvSpPr>
          <p:spPr>
            <a:xfrm>
              <a:off x="4148272" y="1511615"/>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571" name="pl571"/>
            <p:cNvSpPr/>
            <p:nvPr/>
          </p:nvSpPr>
          <p:spPr>
            <a:xfrm>
              <a:off x="4148272" y="1448902"/>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572" name="pl572"/>
            <p:cNvSpPr/>
            <p:nvPr/>
          </p:nvSpPr>
          <p:spPr>
            <a:xfrm>
              <a:off x="4148272" y="1436360"/>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573" name="pl573"/>
            <p:cNvSpPr/>
            <p:nvPr/>
          </p:nvSpPr>
          <p:spPr>
            <a:xfrm>
              <a:off x="4148272" y="1448902"/>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574" name="pl574"/>
            <p:cNvSpPr/>
            <p:nvPr/>
          </p:nvSpPr>
          <p:spPr>
            <a:xfrm>
              <a:off x="4148272" y="1574328"/>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575" name="pl575"/>
            <p:cNvSpPr/>
            <p:nvPr/>
          </p:nvSpPr>
          <p:spPr>
            <a:xfrm>
              <a:off x="4148272" y="1486530"/>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576" name="pl576"/>
            <p:cNvSpPr/>
            <p:nvPr/>
          </p:nvSpPr>
          <p:spPr>
            <a:xfrm>
              <a:off x="4148272" y="1549243"/>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577" name="pl577"/>
            <p:cNvSpPr/>
            <p:nvPr/>
          </p:nvSpPr>
          <p:spPr>
            <a:xfrm>
              <a:off x="4148272" y="1499073"/>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578" name="pl578"/>
            <p:cNvSpPr/>
            <p:nvPr/>
          </p:nvSpPr>
          <p:spPr>
            <a:xfrm>
              <a:off x="4148272" y="1436360"/>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579" name="pl579"/>
            <p:cNvSpPr/>
            <p:nvPr/>
          </p:nvSpPr>
          <p:spPr>
            <a:xfrm>
              <a:off x="4148272" y="1586871"/>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40651" cap="flat">
              <a:solidFill>
                <a:srgbClr val="000000">
                  <a:alpha val="100000"/>
                </a:srgbClr>
              </a:solidFill>
              <a:prstDash val="solid"/>
              <a:round/>
            </a:ln>
          </p:spPr>
          <p:txBody>
            <a:bodyPr/>
            <a:lstStyle/>
            <a:p/>
          </p:txBody>
        </p:sp>
        <p:sp>
          <p:nvSpPr>
            <p:cNvPr id="580" name="pl580"/>
            <p:cNvSpPr/>
            <p:nvPr/>
          </p:nvSpPr>
          <p:spPr>
            <a:xfrm>
              <a:off x="4148272" y="1586871"/>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DE8C00">
                  <a:alpha val="100000"/>
                </a:srgbClr>
              </a:solidFill>
              <a:prstDash val="solid"/>
              <a:round/>
            </a:ln>
          </p:spPr>
          <p:txBody>
            <a:bodyPr/>
            <a:lstStyle/>
            <a:p/>
          </p:txBody>
        </p:sp>
        <p:sp>
          <p:nvSpPr>
            <p:cNvPr id="581" name="pl581"/>
            <p:cNvSpPr/>
            <p:nvPr/>
          </p:nvSpPr>
          <p:spPr>
            <a:xfrm>
              <a:off x="4074626"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82" name="tx582"/>
            <p:cNvSpPr/>
            <p:nvPr/>
          </p:nvSpPr>
          <p:spPr>
            <a:xfrm>
              <a:off x="4118127" y="14235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83" name="tx583"/>
            <p:cNvSpPr/>
            <p:nvPr/>
          </p:nvSpPr>
          <p:spPr>
            <a:xfrm>
              <a:off x="4412709"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4" name="tx584"/>
            <p:cNvSpPr/>
            <p:nvPr/>
          </p:nvSpPr>
          <p:spPr>
            <a:xfrm>
              <a:off x="4707291"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5" name="tx585"/>
            <p:cNvSpPr/>
            <p:nvPr/>
          </p:nvSpPr>
          <p:spPr>
            <a:xfrm>
              <a:off x="5001874"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6" name="tx586"/>
            <p:cNvSpPr/>
            <p:nvPr/>
          </p:nvSpPr>
          <p:spPr>
            <a:xfrm>
              <a:off x="5296456"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7" name="tx587"/>
            <p:cNvSpPr/>
            <p:nvPr/>
          </p:nvSpPr>
          <p:spPr>
            <a:xfrm>
              <a:off x="5591038"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88" name="rc588"/>
            <p:cNvSpPr/>
            <p:nvPr/>
          </p:nvSpPr>
          <p:spPr>
            <a:xfrm>
              <a:off x="4074626" y="1918357"/>
              <a:ext cx="1620202" cy="758825"/>
            </a:xfrm>
            <a:prstGeom prst="rect">
              <a:avLst/>
            </a:prstGeom>
            <a:solidFill>
              <a:srgbClr val="EBEBEB">
                <a:alpha val="100000"/>
              </a:srgbClr>
            </a:solidFill>
          </p:spPr>
          <p:txBody>
            <a:bodyPr/>
            <a:lstStyle/>
            <a:p/>
          </p:txBody>
        </p:sp>
        <p:sp>
          <p:nvSpPr>
            <p:cNvPr id="589" name="pl589"/>
            <p:cNvSpPr/>
            <p:nvPr/>
          </p:nvSpPr>
          <p:spPr>
            <a:xfrm>
              <a:off x="4074626" y="248590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90" name="pl590"/>
            <p:cNvSpPr/>
            <p:nvPr/>
          </p:nvSpPr>
          <p:spPr>
            <a:xfrm>
              <a:off x="4074626" y="217234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91" name="pl591"/>
            <p:cNvSpPr/>
            <p:nvPr/>
          </p:nvSpPr>
          <p:spPr>
            <a:xfrm>
              <a:off x="429556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92" name="pl592"/>
            <p:cNvSpPr/>
            <p:nvPr/>
          </p:nvSpPr>
          <p:spPr>
            <a:xfrm>
              <a:off x="4590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93" name="pl593"/>
            <p:cNvSpPr/>
            <p:nvPr/>
          </p:nvSpPr>
          <p:spPr>
            <a:xfrm>
              <a:off x="4884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94" name="pl594"/>
            <p:cNvSpPr/>
            <p:nvPr/>
          </p:nvSpPr>
          <p:spPr>
            <a:xfrm>
              <a:off x="517931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95" name="pl595"/>
            <p:cNvSpPr/>
            <p:nvPr/>
          </p:nvSpPr>
          <p:spPr>
            <a:xfrm>
              <a:off x="547389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96" name="pl596"/>
            <p:cNvSpPr/>
            <p:nvPr/>
          </p:nvSpPr>
          <p:spPr>
            <a:xfrm>
              <a:off x="4074626"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97" name="pl597"/>
            <p:cNvSpPr/>
            <p:nvPr/>
          </p:nvSpPr>
          <p:spPr>
            <a:xfrm>
              <a:off x="4074626" y="23291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98" name="pl598"/>
            <p:cNvSpPr/>
            <p:nvPr/>
          </p:nvSpPr>
          <p:spPr>
            <a:xfrm>
              <a:off x="4074626" y="201556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99" name="pl599"/>
            <p:cNvSpPr/>
            <p:nvPr/>
          </p:nvSpPr>
          <p:spPr>
            <a:xfrm>
              <a:off x="414827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00" name="pl600"/>
            <p:cNvSpPr/>
            <p:nvPr/>
          </p:nvSpPr>
          <p:spPr>
            <a:xfrm>
              <a:off x="4442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01" name="pl601"/>
            <p:cNvSpPr/>
            <p:nvPr/>
          </p:nvSpPr>
          <p:spPr>
            <a:xfrm>
              <a:off x="4737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02" name="pl602"/>
            <p:cNvSpPr/>
            <p:nvPr/>
          </p:nvSpPr>
          <p:spPr>
            <a:xfrm>
              <a:off x="503201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5326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562118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4148272" y="2479637"/>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606" name="pl606"/>
            <p:cNvSpPr/>
            <p:nvPr/>
          </p:nvSpPr>
          <p:spPr>
            <a:xfrm>
              <a:off x="4148272" y="2504722"/>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40651" cap="flat">
              <a:solidFill>
                <a:srgbClr val="BEBEBE">
                  <a:alpha val="69803"/>
                </a:srgbClr>
              </a:solidFill>
              <a:prstDash val="solid"/>
              <a:round/>
            </a:ln>
          </p:spPr>
          <p:txBody>
            <a:bodyPr/>
            <a:lstStyle/>
            <a:p/>
          </p:txBody>
        </p:sp>
        <p:sp>
          <p:nvSpPr>
            <p:cNvPr id="607" name="pl607"/>
            <p:cNvSpPr/>
            <p:nvPr/>
          </p:nvSpPr>
          <p:spPr>
            <a:xfrm>
              <a:off x="4148272" y="2479637"/>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608" name="pl608"/>
            <p:cNvSpPr/>
            <p:nvPr/>
          </p:nvSpPr>
          <p:spPr>
            <a:xfrm>
              <a:off x="4148272" y="2579977"/>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609" name="pl609"/>
            <p:cNvSpPr/>
            <p:nvPr/>
          </p:nvSpPr>
          <p:spPr>
            <a:xfrm>
              <a:off x="4148272" y="236675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10" name="pl610"/>
            <p:cNvSpPr/>
            <p:nvPr/>
          </p:nvSpPr>
          <p:spPr>
            <a:xfrm>
              <a:off x="4148272" y="2630148"/>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611" name="pl611"/>
            <p:cNvSpPr/>
            <p:nvPr/>
          </p:nvSpPr>
          <p:spPr>
            <a:xfrm>
              <a:off x="4148272" y="2542350"/>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612" name="pl612"/>
            <p:cNvSpPr/>
            <p:nvPr/>
          </p:nvSpPr>
          <p:spPr>
            <a:xfrm>
              <a:off x="4148272" y="2266413"/>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613" name="pl613"/>
            <p:cNvSpPr/>
            <p:nvPr/>
          </p:nvSpPr>
          <p:spPr>
            <a:xfrm>
              <a:off x="4148272" y="2579977"/>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14" name="pl614"/>
            <p:cNvSpPr/>
            <p:nvPr/>
          </p:nvSpPr>
          <p:spPr>
            <a:xfrm>
              <a:off x="4148272" y="2504722"/>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615" name="pl615"/>
            <p:cNvSpPr/>
            <p:nvPr/>
          </p:nvSpPr>
          <p:spPr>
            <a:xfrm>
              <a:off x="4148272" y="2329126"/>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616" name="pl616"/>
            <p:cNvSpPr/>
            <p:nvPr/>
          </p:nvSpPr>
          <p:spPr>
            <a:xfrm>
              <a:off x="4148272" y="2354211"/>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617" name="pl617"/>
            <p:cNvSpPr/>
            <p:nvPr/>
          </p:nvSpPr>
          <p:spPr>
            <a:xfrm>
              <a:off x="4148272" y="2517264"/>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618" name="pl618"/>
            <p:cNvSpPr/>
            <p:nvPr/>
          </p:nvSpPr>
          <p:spPr>
            <a:xfrm>
              <a:off x="4148272" y="2554892"/>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619" name="pl619"/>
            <p:cNvSpPr/>
            <p:nvPr/>
          </p:nvSpPr>
          <p:spPr>
            <a:xfrm>
              <a:off x="4148272" y="2592520"/>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620" name="pl620"/>
            <p:cNvSpPr/>
            <p:nvPr/>
          </p:nvSpPr>
          <p:spPr>
            <a:xfrm>
              <a:off x="4148272" y="234166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21" name="pl621"/>
            <p:cNvSpPr/>
            <p:nvPr/>
          </p:nvSpPr>
          <p:spPr>
            <a:xfrm>
              <a:off x="4148272" y="2429466"/>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622" name="pl622"/>
            <p:cNvSpPr/>
            <p:nvPr/>
          </p:nvSpPr>
          <p:spPr>
            <a:xfrm>
              <a:off x="4148272" y="2379296"/>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623" name="pl623"/>
            <p:cNvSpPr/>
            <p:nvPr/>
          </p:nvSpPr>
          <p:spPr>
            <a:xfrm>
              <a:off x="4148272" y="2554892"/>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624" name="pl624"/>
            <p:cNvSpPr/>
            <p:nvPr/>
          </p:nvSpPr>
          <p:spPr>
            <a:xfrm>
              <a:off x="4148272" y="2492179"/>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625" name="pl625"/>
            <p:cNvSpPr/>
            <p:nvPr/>
          </p:nvSpPr>
          <p:spPr>
            <a:xfrm>
              <a:off x="4148272" y="2479637"/>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626" name="pl626"/>
            <p:cNvSpPr/>
            <p:nvPr/>
          </p:nvSpPr>
          <p:spPr>
            <a:xfrm>
              <a:off x="4148272" y="2492179"/>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627" name="pl627"/>
            <p:cNvSpPr/>
            <p:nvPr/>
          </p:nvSpPr>
          <p:spPr>
            <a:xfrm>
              <a:off x="4148272" y="2617605"/>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628" name="pl628"/>
            <p:cNvSpPr/>
            <p:nvPr/>
          </p:nvSpPr>
          <p:spPr>
            <a:xfrm>
              <a:off x="4148272" y="2529807"/>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629" name="pl629"/>
            <p:cNvSpPr/>
            <p:nvPr/>
          </p:nvSpPr>
          <p:spPr>
            <a:xfrm>
              <a:off x="4148272" y="2592520"/>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630" name="pl630"/>
            <p:cNvSpPr/>
            <p:nvPr/>
          </p:nvSpPr>
          <p:spPr>
            <a:xfrm>
              <a:off x="4148272" y="2542350"/>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631" name="pl631"/>
            <p:cNvSpPr/>
            <p:nvPr/>
          </p:nvSpPr>
          <p:spPr>
            <a:xfrm>
              <a:off x="4148272" y="2479637"/>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632" name="pl632"/>
            <p:cNvSpPr/>
            <p:nvPr/>
          </p:nvSpPr>
          <p:spPr>
            <a:xfrm>
              <a:off x="4148272" y="2504722"/>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40651" cap="flat">
              <a:solidFill>
                <a:srgbClr val="000000">
                  <a:alpha val="100000"/>
                </a:srgbClr>
              </a:solidFill>
              <a:prstDash val="solid"/>
              <a:round/>
            </a:ln>
          </p:spPr>
          <p:txBody>
            <a:bodyPr/>
            <a:lstStyle/>
            <a:p/>
          </p:txBody>
        </p:sp>
        <p:sp>
          <p:nvSpPr>
            <p:cNvPr id="633" name="pl633"/>
            <p:cNvSpPr/>
            <p:nvPr/>
          </p:nvSpPr>
          <p:spPr>
            <a:xfrm>
              <a:off x="4148272" y="2504722"/>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49B500">
                  <a:alpha val="100000"/>
                </a:srgbClr>
              </a:solidFill>
              <a:prstDash val="solid"/>
              <a:round/>
            </a:ln>
          </p:spPr>
          <p:txBody>
            <a:bodyPr/>
            <a:lstStyle/>
            <a:p/>
          </p:txBody>
        </p:sp>
        <p:sp>
          <p:nvSpPr>
            <p:cNvPr id="634" name="pl634"/>
            <p:cNvSpPr/>
            <p:nvPr/>
          </p:nvSpPr>
          <p:spPr>
            <a:xfrm>
              <a:off x="4074626"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35" name="tx635"/>
            <p:cNvSpPr/>
            <p:nvPr/>
          </p:nvSpPr>
          <p:spPr>
            <a:xfrm>
              <a:off x="4087982" y="23414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636" name="tx636"/>
            <p:cNvSpPr/>
            <p:nvPr/>
          </p:nvSpPr>
          <p:spPr>
            <a:xfrm>
              <a:off x="4412709" y="23652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637" name="tx637"/>
            <p:cNvSpPr/>
            <p:nvPr/>
          </p:nvSpPr>
          <p:spPr>
            <a:xfrm>
              <a:off x="4707291" y="24028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38" name="tx638"/>
            <p:cNvSpPr/>
            <p:nvPr/>
          </p:nvSpPr>
          <p:spPr>
            <a:xfrm>
              <a:off x="5001874" y="24028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39" name="tx639"/>
            <p:cNvSpPr/>
            <p:nvPr/>
          </p:nvSpPr>
          <p:spPr>
            <a:xfrm>
              <a:off x="5296456" y="24028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40" name="tx640"/>
            <p:cNvSpPr/>
            <p:nvPr/>
          </p:nvSpPr>
          <p:spPr>
            <a:xfrm>
              <a:off x="5591038" y="24167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41" name="rc641"/>
            <p:cNvSpPr/>
            <p:nvPr/>
          </p:nvSpPr>
          <p:spPr>
            <a:xfrm>
              <a:off x="4074626" y="2961634"/>
              <a:ext cx="1620202" cy="758825"/>
            </a:xfrm>
            <a:prstGeom prst="rect">
              <a:avLst/>
            </a:prstGeom>
            <a:solidFill>
              <a:srgbClr val="EBEBEB">
                <a:alpha val="100000"/>
              </a:srgbClr>
            </a:solidFill>
          </p:spPr>
          <p:txBody>
            <a:bodyPr/>
            <a:lstStyle/>
            <a:p/>
          </p:txBody>
        </p:sp>
        <p:sp>
          <p:nvSpPr>
            <p:cNvPr id="642" name="pl642"/>
            <p:cNvSpPr/>
            <p:nvPr/>
          </p:nvSpPr>
          <p:spPr>
            <a:xfrm>
              <a:off x="4074626" y="352918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43" name="pl643"/>
            <p:cNvSpPr/>
            <p:nvPr/>
          </p:nvSpPr>
          <p:spPr>
            <a:xfrm>
              <a:off x="4074626" y="321562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44" name="pl644"/>
            <p:cNvSpPr/>
            <p:nvPr/>
          </p:nvSpPr>
          <p:spPr>
            <a:xfrm>
              <a:off x="429556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45" name="pl645"/>
            <p:cNvSpPr/>
            <p:nvPr/>
          </p:nvSpPr>
          <p:spPr>
            <a:xfrm>
              <a:off x="4590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46" name="pl646"/>
            <p:cNvSpPr/>
            <p:nvPr/>
          </p:nvSpPr>
          <p:spPr>
            <a:xfrm>
              <a:off x="4884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47" name="pl647"/>
            <p:cNvSpPr/>
            <p:nvPr/>
          </p:nvSpPr>
          <p:spPr>
            <a:xfrm>
              <a:off x="517931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48" name="pl648"/>
            <p:cNvSpPr/>
            <p:nvPr/>
          </p:nvSpPr>
          <p:spPr>
            <a:xfrm>
              <a:off x="547389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49" name="pl649"/>
            <p:cNvSpPr/>
            <p:nvPr/>
          </p:nvSpPr>
          <p:spPr>
            <a:xfrm>
              <a:off x="4074626"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50" name="pl650"/>
            <p:cNvSpPr/>
            <p:nvPr/>
          </p:nvSpPr>
          <p:spPr>
            <a:xfrm>
              <a:off x="4074626" y="337240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51" name="pl651"/>
            <p:cNvSpPr/>
            <p:nvPr/>
          </p:nvSpPr>
          <p:spPr>
            <a:xfrm>
              <a:off x="4074626" y="305883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52" name="pl652"/>
            <p:cNvSpPr/>
            <p:nvPr/>
          </p:nvSpPr>
          <p:spPr>
            <a:xfrm>
              <a:off x="414827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53" name="pl653"/>
            <p:cNvSpPr/>
            <p:nvPr/>
          </p:nvSpPr>
          <p:spPr>
            <a:xfrm>
              <a:off x="4442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54" name="pl654"/>
            <p:cNvSpPr/>
            <p:nvPr/>
          </p:nvSpPr>
          <p:spPr>
            <a:xfrm>
              <a:off x="4737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55" name="pl655"/>
            <p:cNvSpPr/>
            <p:nvPr/>
          </p:nvSpPr>
          <p:spPr>
            <a:xfrm>
              <a:off x="503201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56" name="pl656"/>
            <p:cNvSpPr/>
            <p:nvPr/>
          </p:nvSpPr>
          <p:spPr>
            <a:xfrm>
              <a:off x="5326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57" name="pl657"/>
            <p:cNvSpPr/>
            <p:nvPr/>
          </p:nvSpPr>
          <p:spPr>
            <a:xfrm>
              <a:off x="562118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58" name="pl658"/>
            <p:cNvSpPr/>
            <p:nvPr/>
          </p:nvSpPr>
          <p:spPr>
            <a:xfrm>
              <a:off x="4148272" y="3522914"/>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659" name="pl659"/>
            <p:cNvSpPr/>
            <p:nvPr/>
          </p:nvSpPr>
          <p:spPr>
            <a:xfrm>
              <a:off x="4148272" y="3635797"/>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40651" cap="flat">
              <a:solidFill>
                <a:srgbClr val="BEBEBE">
                  <a:alpha val="69803"/>
                </a:srgbClr>
              </a:solidFill>
              <a:prstDash val="solid"/>
              <a:round/>
            </a:ln>
          </p:spPr>
          <p:txBody>
            <a:bodyPr/>
            <a:lstStyle/>
            <a:p/>
          </p:txBody>
        </p:sp>
        <p:sp>
          <p:nvSpPr>
            <p:cNvPr id="660" name="pl660"/>
            <p:cNvSpPr/>
            <p:nvPr/>
          </p:nvSpPr>
          <p:spPr>
            <a:xfrm>
              <a:off x="4148272" y="3522914"/>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661" name="pl661"/>
            <p:cNvSpPr/>
            <p:nvPr/>
          </p:nvSpPr>
          <p:spPr>
            <a:xfrm>
              <a:off x="4148272" y="3623254"/>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662" name="pl662"/>
            <p:cNvSpPr/>
            <p:nvPr/>
          </p:nvSpPr>
          <p:spPr>
            <a:xfrm>
              <a:off x="4148272" y="341003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63" name="pl663"/>
            <p:cNvSpPr/>
            <p:nvPr/>
          </p:nvSpPr>
          <p:spPr>
            <a:xfrm>
              <a:off x="4148272" y="3673425"/>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664" name="pl664"/>
            <p:cNvSpPr/>
            <p:nvPr/>
          </p:nvSpPr>
          <p:spPr>
            <a:xfrm>
              <a:off x="4148272" y="3585627"/>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665" name="pl665"/>
            <p:cNvSpPr/>
            <p:nvPr/>
          </p:nvSpPr>
          <p:spPr>
            <a:xfrm>
              <a:off x="4148272" y="3309690"/>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666" name="pl666"/>
            <p:cNvSpPr/>
            <p:nvPr/>
          </p:nvSpPr>
          <p:spPr>
            <a:xfrm>
              <a:off x="4148272" y="3623254"/>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67" name="pl667"/>
            <p:cNvSpPr/>
            <p:nvPr/>
          </p:nvSpPr>
          <p:spPr>
            <a:xfrm>
              <a:off x="4148272" y="3547999"/>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668" name="pl668"/>
            <p:cNvSpPr/>
            <p:nvPr/>
          </p:nvSpPr>
          <p:spPr>
            <a:xfrm>
              <a:off x="4148272" y="3372403"/>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669" name="pl669"/>
            <p:cNvSpPr/>
            <p:nvPr/>
          </p:nvSpPr>
          <p:spPr>
            <a:xfrm>
              <a:off x="4148272" y="3397488"/>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670" name="pl670"/>
            <p:cNvSpPr/>
            <p:nvPr/>
          </p:nvSpPr>
          <p:spPr>
            <a:xfrm>
              <a:off x="4148272" y="3560541"/>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671" name="pl671"/>
            <p:cNvSpPr/>
            <p:nvPr/>
          </p:nvSpPr>
          <p:spPr>
            <a:xfrm>
              <a:off x="4148272" y="3598169"/>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672" name="pl672"/>
            <p:cNvSpPr/>
            <p:nvPr/>
          </p:nvSpPr>
          <p:spPr>
            <a:xfrm>
              <a:off x="4148272" y="3635797"/>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673" name="pl673"/>
            <p:cNvSpPr/>
            <p:nvPr/>
          </p:nvSpPr>
          <p:spPr>
            <a:xfrm>
              <a:off x="4148272" y="338494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74" name="pl674"/>
            <p:cNvSpPr/>
            <p:nvPr/>
          </p:nvSpPr>
          <p:spPr>
            <a:xfrm>
              <a:off x="4148272" y="3472743"/>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675" name="pl675"/>
            <p:cNvSpPr/>
            <p:nvPr/>
          </p:nvSpPr>
          <p:spPr>
            <a:xfrm>
              <a:off x="4148272" y="3422573"/>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676" name="pl676"/>
            <p:cNvSpPr/>
            <p:nvPr/>
          </p:nvSpPr>
          <p:spPr>
            <a:xfrm>
              <a:off x="4148272" y="3598169"/>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677" name="pl677"/>
            <p:cNvSpPr/>
            <p:nvPr/>
          </p:nvSpPr>
          <p:spPr>
            <a:xfrm>
              <a:off x="4148272" y="3535456"/>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678" name="pl678"/>
            <p:cNvSpPr/>
            <p:nvPr/>
          </p:nvSpPr>
          <p:spPr>
            <a:xfrm>
              <a:off x="4148272" y="3522914"/>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679" name="pl679"/>
            <p:cNvSpPr/>
            <p:nvPr/>
          </p:nvSpPr>
          <p:spPr>
            <a:xfrm>
              <a:off x="4148272" y="3535456"/>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680" name="pl680"/>
            <p:cNvSpPr/>
            <p:nvPr/>
          </p:nvSpPr>
          <p:spPr>
            <a:xfrm>
              <a:off x="4148272" y="3660882"/>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681" name="pl681"/>
            <p:cNvSpPr/>
            <p:nvPr/>
          </p:nvSpPr>
          <p:spPr>
            <a:xfrm>
              <a:off x="4148272" y="3573084"/>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682" name="pl682"/>
            <p:cNvSpPr/>
            <p:nvPr/>
          </p:nvSpPr>
          <p:spPr>
            <a:xfrm>
              <a:off x="4148272" y="3635797"/>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683" name="pl683"/>
            <p:cNvSpPr/>
            <p:nvPr/>
          </p:nvSpPr>
          <p:spPr>
            <a:xfrm>
              <a:off x="4148272" y="3585627"/>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684" name="pl684"/>
            <p:cNvSpPr/>
            <p:nvPr/>
          </p:nvSpPr>
          <p:spPr>
            <a:xfrm>
              <a:off x="4148272" y="3522914"/>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685" name="pl685"/>
            <p:cNvSpPr/>
            <p:nvPr/>
          </p:nvSpPr>
          <p:spPr>
            <a:xfrm>
              <a:off x="4148272" y="3635797"/>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40651" cap="flat">
              <a:solidFill>
                <a:srgbClr val="000000">
                  <a:alpha val="100000"/>
                </a:srgbClr>
              </a:solidFill>
              <a:prstDash val="solid"/>
              <a:round/>
            </a:ln>
          </p:spPr>
          <p:txBody>
            <a:bodyPr/>
            <a:lstStyle/>
            <a:p/>
          </p:txBody>
        </p:sp>
        <p:sp>
          <p:nvSpPr>
            <p:cNvPr id="686" name="pl686"/>
            <p:cNvSpPr/>
            <p:nvPr/>
          </p:nvSpPr>
          <p:spPr>
            <a:xfrm>
              <a:off x="4148272" y="3635797"/>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00BFC4">
                  <a:alpha val="100000"/>
                </a:srgbClr>
              </a:solidFill>
              <a:prstDash val="solid"/>
              <a:round/>
            </a:ln>
          </p:spPr>
          <p:txBody>
            <a:bodyPr/>
            <a:lstStyle/>
            <a:p/>
          </p:txBody>
        </p:sp>
        <p:sp>
          <p:nvSpPr>
            <p:cNvPr id="687" name="pl687"/>
            <p:cNvSpPr/>
            <p:nvPr/>
          </p:nvSpPr>
          <p:spPr>
            <a:xfrm>
              <a:off x="4074626"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88" name="tx688"/>
            <p:cNvSpPr/>
            <p:nvPr/>
          </p:nvSpPr>
          <p:spPr>
            <a:xfrm>
              <a:off x="4118127"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89" name="tx689"/>
            <p:cNvSpPr/>
            <p:nvPr/>
          </p:nvSpPr>
          <p:spPr>
            <a:xfrm>
              <a:off x="4412709"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90" name="tx690"/>
            <p:cNvSpPr/>
            <p:nvPr/>
          </p:nvSpPr>
          <p:spPr>
            <a:xfrm>
              <a:off x="4707291"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91" name="tx691"/>
            <p:cNvSpPr/>
            <p:nvPr/>
          </p:nvSpPr>
          <p:spPr>
            <a:xfrm>
              <a:off x="5001874" y="351015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92" name="tx692"/>
            <p:cNvSpPr/>
            <p:nvPr/>
          </p:nvSpPr>
          <p:spPr>
            <a:xfrm>
              <a:off x="5296456"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93" name="tx693"/>
            <p:cNvSpPr/>
            <p:nvPr/>
          </p:nvSpPr>
          <p:spPr>
            <a:xfrm>
              <a:off x="5591038" y="347284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94" name="rc694"/>
            <p:cNvSpPr/>
            <p:nvPr/>
          </p:nvSpPr>
          <p:spPr>
            <a:xfrm>
              <a:off x="4074626" y="4004911"/>
              <a:ext cx="1620202" cy="758825"/>
            </a:xfrm>
            <a:prstGeom prst="rect">
              <a:avLst/>
            </a:prstGeom>
            <a:solidFill>
              <a:srgbClr val="EBEBEB">
                <a:alpha val="100000"/>
              </a:srgbClr>
            </a:solidFill>
          </p:spPr>
          <p:txBody>
            <a:bodyPr/>
            <a:lstStyle/>
            <a:p/>
          </p:txBody>
        </p:sp>
        <p:sp>
          <p:nvSpPr>
            <p:cNvPr id="695" name="pl695"/>
            <p:cNvSpPr/>
            <p:nvPr/>
          </p:nvSpPr>
          <p:spPr>
            <a:xfrm>
              <a:off x="4074626" y="457246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96" name="pl696"/>
            <p:cNvSpPr/>
            <p:nvPr/>
          </p:nvSpPr>
          <p:spPr>
            <a:xfrm>
              <a:off x="4074626" y="425889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97" name="pl697"/>
            <p:cNvSpPr/>
            <p:nvPr/>
          </p:nvSpPr>
          <p:spPr>
            <a:xfrm>
              <a:off x="429556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8" name="pl698"/>
            <p:cNvSpPr/>
            <p:nvPr/>
          </p:nvSpPr>
          <p:spPr>
            <a:xfrm>
              <a:off x="4590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9" name="pl699"/>
            <p:cNvSpPr/>
            <p:nvPr/>
          </p:nvSpPr>
          <p:spPr>
            <a:xfrm>
              <a:off x="4884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00" name="pl700"/>
            <p:cNvSpPr/>
            <p:nvPr/>
          </p:nvSpPr>
          <p:spPr>
            <a:xfrm>
              <a:off x="517931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01" name="pl701"/>
            <p:cNvSpPr/>
            <p:nvPr/>
          </p:nvSpPr>
          <p:spPr>
            <a:xfrm>
              <a:off x="547389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02" name="pl702"/>
            <p:cNvSpPr/>
            <p:nvPr/>
          </p:nvSpPr>
          <p:spPr>
            <a:xfrm>
              <a:off x="4074626"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03" name="pl703"/>
            <p:cNvSpPr/>
            <p:nvPr/>
          </p:nvSpPr>
          <p:spPr>
            <a:xfrm>
              <a:off x="4074626" y="441568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04" name="pl704"/>
            <p:cNvSpPr/>
            <p:nvPr/>
          </p:nvSpPr>
          <p:spPr>
            <a:xfrm>
              <a:off x="4074626" y="410211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05" name="pl705"/>
            <p:cNvSpPr/>
            <p:nvPr/>
          </p:nvSpPr>
          <p:spPr>
            <a:xfrm>
              <a:off x="414827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6" name="pl706"/>
            <p:cNvSpPr/>
            <p:nvPr/>
          </p:nvSpPr>
          <p:spPr>
            <a:xfrm>
              <a:off x="4442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7" name="pl707"/>
            <p:cNvSpPr/>
            <p:nvPr/>
          </p:nvSpPr>
          <p:spPr>
            <a:xfrm>
              <a:off x="4737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8" name="pl708"/>
            <p:cNvSpPr/>
            <p:nvPr/>
          </p:nvSpPr>
          <p:spPr>
            <a:xfrm>
              <a:off x="503201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9" name="pl709"/>
            <p:cNvSpPr/>
            <p:nvPr/>
          </p:nvSpPr>
          <p:spPr>
            <a:xfrm>
              <a:off x="5326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0" name="pl710"/>
            <p:cNvSpPr/>
            <p:nvPr/>
          </p:nvSpPr>
          <p:spPr>
            <a:xfrm>
              <a:off x="562118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1" name="pl711"/>
            <p:cNvSpPr/>
            <p:nvPr/>
          </p:nvSpPr>
          <p:spPr>
            <a:xfrm>
              <a:off x="4148272" y="4566191"/>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712" name="pl712"/>
            <p:cNvSpPr/>
            <p:nvPr/>
          </p:nvSpPr>
          <p:spPr>
            <a:xfrm>
              <a:off x="4148272" y="4578733"/>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40651" cap="flat">
              <a:solidFill>
                <a:srgbClr val="BEBEBE">
                  <a:alpha val="69803"/>
                </a:srgbClr>
              </a:solidFill>
              <a:prstDash val="solid"/>
              <a:round/>
            </a:ln>
          </p:spPr>
          <p:txBody>
            <a:bodyPr/>
            <a:lstStyle/>
            <a:p/>
          </p:txBody>
        </p:sp>
        <p:sp>
          <p:nvSpPr>
            <p:cNvPr id="713" name="pl713"/>
            <p:cNvSpPr/>
            <p:nvPr/>
          </p:nvSpPr>
          <p:spPr>
            <a:xfrm>
              <a:off x="4148272" y="4566191"/>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714" name="pl714"/>
            <p:cNvSpPr/>
            <p:nvPr/>
          </p:nvSpPr>
          <p:spPr>
            <a:xfrm>
              <a:off x="4148272" y="4666531"/>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715" name="pl715"/>
            <p:cNvSpPr/>
            <p:nvPr/>
          </p:nvSpPr>
          <p:spPr>
            <a:xfrm>
              <a:off x="4148272" y="445330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16" name="pl716"/>
            <p:cNvSpPr/>
            <p:nvPr/>
          </p:nvSpPr>
          <p:spPr>
            <a:xfrm>
              <a:off x="4148272" y="4716701"/>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717" name="pl717"/>
            <p:cNvSpPr/>
            <p:nvPr/>
          </p:nvSpPr>
          <p:spPr>
            <a:xfrm>
              <a:off x="4148272" y="4628903"/>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718" name="pl718"/>
            <p:cNvSpPr/>
            <p:nvPr/>
          </p:nvSpPr>
          <p:spPr>
            <a:xfrm>
              <a:off x="4148272" y="4352967"/>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719" name="pl719"/>
            <p:cNvSpPr/>
            <p:nvPr/>
          </p:nvSpPr>
          <p:spPr>
            <a:xfrm>
              <a:off x="4148272" y="4666531"/>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20" name="pl720"/>
            <p:cNvSpPr/>
            <p:nvPr/>
          </p:nvSpPr>
          <p:spPr>
            <a:xfrm>
              <a:off x="4148272" y="4591276"/>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721" name="pl721"/>
            <p:cNvSpPr/>
            <p:nvPr/>
          </p:nvSpPr>
          <p:spPr>
            <a:xfrm>
              <a:off x="4148272" y="4415680"/>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722" name="pl722"/>
            <p:cNvSpPr/>
            <p:nvPr/>
          </p:nvSpPr>
          <p:spPr>
            <a:xfrm>
              <a:off x="4148272" y="4440765"/>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723" name="pl723"/>
            <p:cNvSpPr/>
            <p:nvPr/>
          </p:nvSpPr>
          <p:spPr>
            <a:xfrm>
              <a:off x="4148272" y="4603818"/>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724" name="pl724"/>
            <p:cNvSpPr/>
            <p:nvPr/>
          </p:nvSpPr>
          <p:spPr>
            <a:xfrm>
              <a:off x="4148272" y="4641446"/>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725" name="pl725"/>
            <p:cNvSpPr/>
            <p:nvPr/>
          </p:nvSpPr>
          <p:spPr>
            <a:xfrm>
              <a:off x="4148272" y="4679074"/>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726" name="pl726"/>
            <p:cNvSpPr/>
            <p:nvPr/>
          </p:nvSpPr>
          <p:spPr>
            <a:xfrm>
              <a:off x="4148272" y="442822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27" name="pl727"/>
            <p:cNvSpPr/>
            <p:nvPr/>
          </p:nvSpPr>
          <p:spPr>
            <a:xfrm>
              <a:off x="4148272" y="4516020"/>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728" name="pl728"/>
            <p:cNvSpPr/>
            <p:nvPr/>
          </p:nvSpPr>
          <p:spPr>
            <a:xfrm>
              <a:off x="4148272" y="4465850"/>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729" name="pl729"/>
            <p:cNvSpPr/>
            <p:nvPr/>
          </p:nvSpPr>
          <p:spPr>
            <a:xfrm>
              <a:off x="4148272" y="4641446"/>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730" name="pl730"/>
            <p:cNvSpPr/>
            <p:nvPr/>
          </p:nvSpPr>
          <p:spPr>
            <a:xfrm>
              <a:off x="4148272" y="4578733"/>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731" name="pl731"/>
            <p:cNvSpPr/>
            <p:nvPr/>
          </p:nvSpPr>
          <p:spPr>
            <a:xfrm>
              <a:off x="4148272" y="4566191"/>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732" name="pl732"/>
            <p:cNvSpPr/>
            <p:nvPr/>
          </p:nvSpPr>
          <p:spPr>
            <a:xfrm>
              <a:off x="4148272" y="4578733"/>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733" name="pl733"/>
            <p:cNvSpPr/>
            <p:nvPr/>
          </p:nvSpPr>
          <p:spPr>
            <a:xfrm>
              <a:off x="4148272" y="4704159"/>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734" name="pl734"/>
            <p:cNvSpPr/>
            <p:nvPr/>
          </p:nvSpPr>
          <p:spPr>
            <a:xfrm>
              <a:off x="4148272" y="4616361"/>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735" name="pl735"/>
            <p:cNvSpPr/>
            <p:nvPr/>
          </p:nvSpPr>
          <p:spPr>
            <a:xfrm>
              <a:off x="4148272" y="4679074"/>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736" name="pl736"/>
            <p:cNvSpPr/>
            <p:nvPr/>
          </p:nvSpPr>
          <p:spPr>
            <a:xfrm>
              <a:off x="4148272" y="4628903"/>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737" name="pl737"/>
            <p:cNvSpPr/>
            <p:nvPr/>
          </p:nvSpPr>
          <p:spPr>
            <a:xfrm>
              <a:off x="4148272" y="4566191"/>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738" name="pl738"/>
            <p:cNvSpPr/>
            <p:nvPr/>
          </p:nvSpPr>
          <p:spPr>
            <a:xfrm>
              <a:off x="4148272" y="4578733"/>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40651" cap="flat">
              <a:solidFill>
                <a:srgbClr val="000000">
                  <a:alpha val="100000"/>
                </a:srgbClr>
              </a:solidFill>
              <a:prstDash val="solid"/>
              <a:round/>
            </a:ln>
          </p:spPr>
          <p:txBody>
            <a:bodyPr/>
            <a:lstStyle/>
            <a:p/>
          </p:txBody>
        </p:sp>
        <p:sp>
          <p:nvSpPr>
            <p:cNvPr id="739" name="pl739"/>
            <p:cNvSpPr/>
            <p:nvPr/>
          </p:nvSpPr>
          <p:spPr>
            <a:xfrm>
              <a:off x="4148272" y="4578733"/>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9F8CFF">
                  <a:alpha val="100000"/>
                </a:srgbClr>
              </a:solidFill>
              <a:prstDash val="solid"/>
              <a:round/>
            </a:ln>
          </p:spPr>
          <p:txBody>
            <a:bodyPr/>
            <a:lstStyle/>
            <a:p/>
          </p:txBody>
        </p:sp>
        <p:sp>
          <p:nvSpPr>
            <p:cNvPr id="740" name="pl740"/>
            <p:cNvSpPr/>
            <p:nvPr/>
          </p:nvSpPr>
          <p:spPr>
            <a:xfrm>
              <a:off x="4074626"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41" name="tx741"/>
            <p:cNvSpPr/>
            <p:nvPr/>
          </p:nvSpPr>
          <p:spPr>
            <a:xfrm>
              <a:off x="4087982" y="443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742" name="tx742"/>
            <p:cNvSpPr/>
            <p:nvPr/>
          </p:nvSpPr>
          <p:spPr>
            <a:xfrm>
              <a:off x="4412709" y="44517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743" name="tx743"/>
            <p:cNvSpPr/>
            <p:nvPr/>
          </p:nvSpPr>
          <p:spPr>
            <a:xfrm>
              <a:off x="4677147" y="44154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744" name="tx744"/>
            <p:cNvSpPr/>
            <p:nvPr/>
          </p:nvSpPr>
          <p:spPr>
            <a:xfrm>
              <a:off x="4971729" y="44280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745" name="tx745"/>
            <p:cNvSpPr/>
            <p:nvPr/>
          </p:nvSpPr>
          <p:spPr>
            <a:xfrm>
              <a:off x="5266311" y="44280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746" name="tx746"/>
            <p:cNvSpPr/>
            <p:nvPr/>
          </p:nvSpPr>
          <p:spPr>
            <a:xfrm>
              <a:off x="5591038" y="44893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47" name="rc747"/>
            <p:cNvSpPr/>
            <p:nvPr/>
          </p:nvSpPr>
          <p:spPr>
            <a:xfrm>
              <a:off x="4074626" y="5048188"/>
              <a:ext cx="1620202" cy="758825"/>
            </a:xfrm>
            <a:prstGeom prst="rect">
              <a:avLst/>
            </a:prstGeom>
            <a:solidFill>
              <a:srgbClr val="EBEBEB">
                <a:alpha val="100000"/>
              </a:srgbClr>
            </a:solidFill>
          </p:spPr>
          <p:txBody>
            <a:bodyPr/>
            <a:lstStyle/>
            <a:p/>
          </p:txBody>
        </p:sp>
        <p:sp>
          <p:nvSpPr>
            <p:cNvPr id="748" name="pl748"/>
            <p:cNvSpPr/>
            <p:nvPr/>
          </p:nvSpPr>
          <p:spPr>
            <a:xfrm>
              <a:off x="4074626" y="561573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49" name="pl749"/>
            <p:cNvSpPr/>
            <p:nvPr/>
          </p:nvSpPr>
          <p:spPr>
            <a:xfrm>
              <a:off x="4074626" y="530217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50" name="pl750"/>
            <p:cNvSpPr/>
            <p:nvPr/>
          </p:nvSpPr>
          <p:spPr>
            <a:xfrm>
              <a:off x="429556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1" name="pl751"/>
            <p:cNvSpPr/>
            <p:nvPr/>
          </p:nvSpPr>
          <p:spPr>
            <a:xfrm>
              <a:off x="459014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2" name="pl752"/>
            <p:cNvSpPr/>
            <p:nvPr/>
          </p:nvSpPr>
          <p:spPr>
            <a:xfrm>
              <a:off x="4884727"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3" name="pl753"/>
            <p:cNvSpPr/>
            <p:nvPr/>
          </p:nvSpPr>
          <p:spPr>
            <a:xfrm>
              <a:off x="5179310"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4" name="pl754"/>
            <p:cNvSpPr/>
            <p:nvPr/>
          </p:nvSpPr>
          <p:spPr>
            <a:xfrm>
              <a:off x="5473892"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5" name="pl755"/>
            <p:cNvSpPr/>
            <p:nvPr/>
          </p:nvSpPr>
          <p:spPr>
            <a:xfrm>
              <a:off x="4074626" y="577252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56" name="pl756"/>
            <p:cNvSpPr/>
            <p:nvPr/>
          </p:nvSpPr>
          <p:spPr>
            <a:xfrm>
              <a:off x="4074626" y="545895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57" name="pl757"/>
            <p:cNvSpPr/>
            <p:nvPr/>
          </p:nvSpPr>
          <p:spPr>
            <a:xfrm>
              <a:off x="4074626" y="514539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58" name="pl758"/>
            <p:cNvSpPr/>
            <p:nvPr/>
          </p:nvSpPr>
          <p:spPr>
            <a:xfrm>
              <a:off x="414827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9" name="pl759"/>
            <p:cNvSpPr/>
            <p:nvPr/>
          </p:nvSpPr>
          <p:spPr>
            <a:xfrm>
              <a:off x="444285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0" name="pl760"/>
            <p:cNvSpPr/>
            <p:nvPr/>
          </p:nvSpPr>
          <p:spPr>
            <a:xfrm>
              <a:off x="473743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1" name="pl761"/>
            <p:cNvSpPr/>
            <p:nvPr/>
          </p:nvSpPr>
          <p:spPr>
            <a:xfrm>
              <a:off x="5032018"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2" name="pl762"/>
            <p:cNvSpPr/>
            <p:nvPr/>
          </p:nvSpPr>
          <p:spPr>
            <a:xfrm>
              <a:off x="5326601"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3" name="pl763"/>
            <p:cNvSpPr/>
            <p:nvPr/>
          </p:nvSpPr>
          <p:spPr>
            <a:xfrm>
              <a:off x="562118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4" name="pl764"/>
            <p:cNvSpPr/>
            <p:nvPr/>
          </p:nvSpPr>
          <p:spPr>
            <a:xfrm>
              <a:off x="4148272" y="5609468"/>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765" name="pl765"/>
            <p:cNvSpPr/>
            <p:nvPr/>
          </p:nvSpPr>
          <p:spPr>
            <a:xfrm>
              <a:off x="4148272" y="5722351"/>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40651" cap="flat">
              <a:solidFill>
                <a:srgbClr val="BEBEBE">
                  <a:alpha val="69803"/>
                </a:srgbClr>
              </a:solidFill>
              <a:prstDash val="solid"/>
              <a:round/>
            </a:ln>
          </p:spPr>
          <p:txBody>
            <a:bodyPr/>
            <a:lstStyle/>
            <a:p/>
          </p:txBody>
        </p:sp>
        <p:sp>
          <p:nvSpPr>
            <p:cNvPr id="766" name="pl766"/>
            <p:cNvSpPr/>
            <p:nvPr/>
          </p:nvSpPr>
          <p:spPr>
            <a:xfrm>
              <a:off x="4148272" y="5609468"/>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767" name="pl767"/>
            <p:cNvSpPr/>
            <p:nvPr/>
          </p:nvSpPr>
          <p:spPr>
            <a:xfrm>
              <a:off x="4148272" y="5709808"/>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768" name="pl768"/>
            <p:cNvSpPr/>
            <p:nvPr/>
          </p:nvSpPr>
          <p:spPr>
            <a:xfrm>
              <a:off x="4148272" y="549658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69" name="pl769"/>
            <p:cNvSpPr/>
            <p:nvPr/>
          </p:nvSpPr>
          <p:spPr>
            <a:xfrm>
              <a:off x="4148272" y="5759978"/>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770" name="pl770"/>
            <p:cNvSpPr/>
            <p:nvPr/>
          </p:nvSpPr>
          <p:spPr>
            <a:xfrm>
              <a:off x="4148272" y="5672180"/>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771" name="pl771"/>
            <p:cNvSpPr/>
            <p:nvPr/>
          </p:nvSpPr>
          <p:spPr>
            <a:xfrm>
              <a:off x="4148272" y="5396244"/>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772" name="pl772"/>
            <p:cNvSpPr/>
            <p:nvPr/>
          </p:nvSpPr>
          <p:spPr>
            <a:xfrm>
              <a:off x="4148272" y="5709808"/>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73" name="pl773"/>
            <p:cNvSpPr/>
            <p:nvPr/>
          </p:nvSpPr>
          <p:spPr>
            <a:xfrm>
              <a:off x="4148272" y="5634553"/>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774" name="pl774"/>
            <p:cNvSpPr/>
            <p:nvPr/>
          </p:nvSpPr>
          <p:spPr>
            <a:xfrm>
              <a:off x="4148272" y="5458957"/>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775" name="pl775"/>
            <p:cNvSpPr/>
            <p:nvPr/>
          </p:nvSpPr>
          <p:spPr>
            <a:xfrm>
              <a:off x="4148272" y="5484042"/>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776" name="pl776"/>
            <p:cNvSpPr/>
            <p:nvPr/>
          </p:nvSpPr>
          <p:spPr>
            <a:xfrm>
              <a:off x="4148272" y="5647095"/>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777" name="pl777"/>
            <p:cNvSpPr/>
            <p:nvPr/>
          </p:nvSpPr>
          <p:spPr>
            <a:xfrm>
              <a:off x="4148272" y="5684723"/>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778" name="pl778"/>
            <p:cNvSpPr/>
            <p:nvPr/>
          </p:nvSpPr>
          <p:spPr>
            <a:xfrm>
              <a:off x="4148272" y="5722351"/>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779" name="pl779"/>
            <p:cNvSpPr/>
            <p:nvPr/>
          </p:nvSpPr>
          <p:spPr>
            <a:xfrm>
              <a:off x="4148272" y="547149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80" name="pl780"/>
            <p:cNvSpPr/>
            <p:nvPr/>
          </p:nvSpPr>
          <p:spPr>
            <a:xfrm>
              <a:off x="4148272" y="5559297"/>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781" name="pl781"/>
            <p:cNvSpPr/>
            <p:nvPr/>
          </p:nvSpPr>
          <p:spPr>
            <a:xfrm>
              <a:off x="4148272" y="5509127"/>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782" name="pl782"/>
            <p:cNvSpPr/>
            <p:nvPr/>
          </p:nvSpPr>
          <p:spPr>
            <a:xfrm>
              <a:off x="4148272" y="5684723"/>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783" name="pl783"/>
            <p:cNvSpPr/>
            <p:nvPr/>
          </p:nvSpPr>
          <p:spPr>
            <a:xfrm>
              <a:off x="4148272" y="5622010"/>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784" name="pl784"/>
            <p:cNvSpPr/>
            <p:nvPr/>
          </p:nvSpPr>
          <p:spPr>
            <a:xfrm>
              <a:off x="4148272" y="5609468"/>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785" name="pl785"/>
            <p:cNvSpPr/>
            <p:nvPr/>
          </p:nvSpPr>
          <p:spPr>
            <a:xfrm>
              <a:off x="4148272" y="5622010"/>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786" name="pl786"/>
            <p:cNvSpPr/>
            <p:nvPr/>
          </p:nvSpPr>
          <p:spPr>
            <a:xfrm>
              <a:off x="4148272" y="5747436"/>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787" name="pl787"/>
            <p:cNvSpPr/>
            <p:nvPr/>
          </p:nvSpPr>
          <p:spPr>
            <a:xfrm>
              <a:off x="4148272" y="5659638"/>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788" name="pl788"/>
            <p:cNvSpPr/>
            <p:nvPr/>
          </p:nvSpPr>
          <p:spPr>
            <a:xfrm>
              <a:off x="4148272" y="5722351"/>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789" name="pl789"/>
            <p:cNvSpPr/>
            <p:nvPr/>
          </p:nvSpPr>
          <p:spPr>
            <a:xfrm>
              <a:off x="4148272" y="5672180"/>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790" name="pl790"/>
            <p:cNvSpPr/>
            <p:nvPr/>
          </p:nvSpPr>
          <p:spPr>
            <a:xfrm>
              <a:off x="4148272" y="5609468"/>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791" name="pl791"/>
            <p:cNvSpPr/>
            <p:nvPr/>
          </p:nvSpPr>
          <p:spPr>
            <a:xfrm>
              <a:off x="4148272" y="5722351"/>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40651" cap="flat">
              <a:solidFill>
                <a:srgbClr val="000000">
                  <a:alpha val="100000"/>
                </a:srgbClr>
              </a:solidFill>
              <a:prstDash val="solid"/>
              <a:round/>
            </a:ln>
          </p:spPr>
          <p:txBody>
            <a:bodyPr/>
            <a:lstStyle/>
            <a:p/>
          </p:txBody>
        </p:sp>
        <p:sp>
          <p:nvSpPr>
            <p:cNvPr id="792" name="pl792"/>
            <p:cNvSpPr/>
            <p:nvPr/>
          </p:nvSpPr>
          <p:spPr>
            <a:xfrm>
              <a:off x="4148272" y="5722351"/>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FF64B0">
                  <a:alpha val="100000"/>
                </a:srgbClr>
              </a:solidFill>
              <a:prstDash val="solid"/>
              <a:round/>
            </a:ln>
          </p:spPr>
          <p:txBody>
            <a:bodyPr/>
            <a:lstStyle/>
            <a:p/>
          </p:txBody>
        </p:sp>
        <p:sp>
          <p:nvSpPr>
            <p:cNvPr id="793" name="pl793"/>
            <p:cNvSpPr/>
            <p:nvPr/>
          </p:nvSpPr>
          <p:spPr>
            <a:xfrm>
              <a:off x="4074626" y="5772521"/>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94" name="tx794"/>
            <p:cNvSpPr/>
            <p:nvPr/>
          </p:nvSpPr>
          <p:spPr>
            <a:xfrm>
              <a:off x="4118127" y="55593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795" name="tx795"/>
            <p:cNvSpPr/>
            <p:nvPr/>
          </p:nvSpPr>
          <p:spPr>
            <a:xfrm>
              <a:off x="4412709" y="56079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96" name="tx796"/>
            <p:cNvSpPr/>
            <p:nvPr/>
          </p:nvSpPr>
          <p:spPr>
            <a:xfrm>
              <a:off x="4707291" y="55841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97" name="tx797"/>
            <p:cNvSpPr/>
            <p:nvPr/>
          </p:nvSpPr>
          <p:spPr>
            <a:xfrm>
              <a:off x="5001874" y="55841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98" name="tx798"/>
            <p:cNvSpPr/>
            <p:nvPr/>
          </p:nvSpPr>
          <p:spPr>
            <a:xfrm>
              <a:off x="5296456" y="55967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99" name="tx799"/>
            <p:cNvSpPr/>
            <p:nvPr/>
          </p:nvSpPr>
          <p:spPr>
            <a:xfrm>
              <a:off x="5591038" y="55967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00" name="rc800"/>
            <p:cNvSpPr/>
            <p:nvPr/>
          </p:nvSpPr>
          <p:spPr>
            <a:xfrm>
              <a:off x="5764417" y="875080"/>
              <a:ext cx="1620202" cy="758825"/>
            </a:xfrm>
            <a:prstGeom prst="rect">
              <a:avLst/>
            </a:prstGeom>
            <a:solidFill>
              <a:srgbClr val="EBEBEB">
                <a:alpha val="100000"/>
              </a:srgbClr>
            </a:solidFill>
          </p:spPr>
          <p:txBody>
            <a:bodyPr/>
            <a:lstStyle/>
            <a:p/>
          </p:txBody>
        </p:sp>
        <p:sp>
          <p:nvSpPr>
            <p:cNvPr id="801" name="pl801"/>
            <p:cNvSpPr/>
            <p:nvPr/>
          </p:nvSpPr>
          <p:spPr>
            <a:xfrm>
              <a:off x="5764417" y="144263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02" name="pl802"/>
            <p:cNvSpPr/>
            <p:nvPr/>
          </p:nvSpPr>
          <p:spPr>
            <a:xfrm>
              <a:off x="5764417" y="112906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03" name="pl803"/>
            <p:cNvSpPr/>
            <p:nvPr/>
          </p:nvSpPr>
          <p:spPr>
            <a:xfrm>
              <a:off x="598535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04" name="pl804"/>
            <p:cNvSpPr/>
            <p:nvPr/>
          </p:nvSpPr>
          <p:spPr>
            <a:xfrm>
              <a:off x="627993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05" name="pl805"/>
            <p:cNvSpPr/>
            <p:nvPr/>
          </p:nvSpPr>
          <p:spPr>
            <a:xfrm>
              <a:off x="657451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06" name="pl806"/>
            <p:cNvSpPr/>
            <p:nvPr/>
          </p:nvSpPr>
          <p:spPr>
            <a:xfrm>
              <a:off x="68691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07" name="pl807"/>
            <p:cNvSpPr/>
            <p:nvPr/>
          </p:nvSpPr>
          <p:spPr>
            <a:xfrm>
              <a:off x="716368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08" name="pl808"/>
            <p:cNvSpPr/>
            <p:nvPr/>
          </p:nvSpPr>
          <p:spPr>
            <a:xfrm>
              <a:off x="5764417"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09" name="pl809"/>
            <p:cNvSpPr/>
            <p:nvPr/>
          </p:nvSpPr>
          <p:spPr>
            <a:xfrm>
              <a:off x="5764417" y="128584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10" name="pl810"/>
            <p:cNvSpPr/>
            <p:nvPr/>
          </p:nvSpPr>
          <p:spPr>
            <a:xfrm>
              <a:off x="5764417" y="97228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11" name="pl811"/>
            <p:cNvSpPr/>
            <p:nvPr/>
          </p:nvSpPr>
          <p:spPr>
            <a:xfrm>
              <a:off x="583806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2" name="pl812"/>
            <p:cNvSpPr/>
            <p:nvPr/>
          </p:nvSpPr>
          <p:spPr>
            <a:xfrm>
              <a:off x="61326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3" name="pl813"/>
            <p:cNvSpPr/>
            <p:nvPr/>
          </p:nvSpPr>
          <p:spPr>
            <a:xfrm>
              <a:off x="642722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4" name="pl814"/>
            <p:cNvSpPr/>
            <p:nvPr/>
          </p:nvSpPr>
          <p:spPr>
            <a:xfrm>
              <a:off x="672180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5" name="pl815"/>
            <p:cNvSpPr/>
            <p:nvPr/>
          </p:nvSpPr>
          <p:spPr>
            <a:xfrm>
              <a:off x="70163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6" name="pl816"/>
            <p:cNvSpPr/>
            <p:nvPr/>
          </p:nvSpPr>
          <p:spPr>
            <a:xfrm>
              <a:off x="731097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7" name="pl817"/>
            <p:cNvSpPr/>
            <p:nvPr/>
          </p:nvSpPr>
          <p:spPr>
            <a:xfrm>
              <a:off x="5838063" y="1436360"/>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818" name="pl818"/>
            <p:cNvSpPr/>
            <p:nvPr/>
          </p:nvSpPr>
          <p:spPr>
            <a:xfrm>
              <a:off x="5838063" y="1499073"/>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40651" cap="flat">
              <a:solidFill>
                <a:srgbClr val="BEBEBE">
                  <a:alpha val="69803"/>
                </a:srgbClr>
              </a:solidFill>
              <a:prstDash val="solid"/>
              <a:round/>
            </a:ln>
          </p:spPr>
          <p:txBody>
            <a:bodyPr/>
            <a:lstStyle/>
            <a:p/>
          </p:txBody>
        </p:sp>
        <p:sp>
          <p:nvSpPr>
            <p:cNvPr id="819" name="pl819"/>
            <p:cNvSpPr/>
            <p:nvPr/>
          </p:nvSpPr>
          <p:spPr>
            <a:xfrm>
              <a:off x="5838063" y="1436360"/>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820" name="pl820"/>
            <p:cNvSpPr/>
            <p:nvPr/>
          </p:nvSpPr>
          <p:spPr>
            <a:xfrm>
              <a:off x="5838063" y="1536700"/>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821" name="pl821"/>
            <p:cNvSpPr/>
            <p:nvPr/>
          </p:nvSpPr>
          <p:spPr>
            <a:xfrm>
              <a:off x="5838063" y="13234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22" name="pl822"/>
            <p:cNvSpPr/>
            <p:nvPr/>
          </p:nvSpPr>
          <p:spPr>
            <a:xfrm>
              <a:off x="5838063" y="1586871"/>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823" name="pl823"/>
            <p:cNvSpPr/>
            <p:nvPr/>
          </p:nvSpPr>
          <p:spPr>
            <a:xfrm>
              <a:off x="5838063" y="1499073"/>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824" name="pl824"/>
            <p:cNvSpPr/>
            <p:nvPr/>
          </p:nvSpPr>
          <p:spPr>
            <a:xfrm>
              <a:off x="5838063" y="1223136"/>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825" name="pl825"/>
            <p:cNvSpPr/>
            <p:nvPr/>
          </p:nvSpPr>
          <p:spPr>
            <a:xfrm>
              <a:off x="5838063" y="1536700"/>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26" name="pl826"/>
            <p:cNvSpPr/>
            <p:nvPr/>
          </p:nvSpPr>
          <p:spPr>
            <a:xfrm>
              <a:off x="5838063" y="1461445"/>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827" name="pl827"/>
            <p:cNvSpPr/>
            <p:nvPr/>
          </p:nvSpPr>
          <p:spPr>
            <a:xfrm>
              <a:off x="5838063" y="1285849"/>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828" name="pl828"/>
            <p:cNvSpPr/>
            <p:nvPr/>
          </p:nvSpPr>
          <p:spPr>
            <a:xfrm>
              <a:off x="5838063" y="1310934"/>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829" name="pl829"/>
            <p:cNvSpPr/>
            <p:nvPr/>
          </p:nvSpPr>
          <p:spPr>
            <a:xfrm>
              <a:off x="5838063" y="1473988"/>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830" name="pl830"/>
            <p:cNvSpPr/>
            <p:nvPr/>
          </p:nvSpPr>
          <p:spPr>
            <a:xfrm>
              <a:off x="5838063" y="1511615"/>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831" name="pl831"/>
            <p:cNvSpPr/>
            <p:nvPr/>
          </p:nvSpPr>
          <p:spPr>
            <a:xfrm>
              <a:off x="5838063" y="1549243"/>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832" name="pl832"/>
            <p:cNvSpPr/>
            <p:nvPr/>
          </p:nvSpPr>
          <p:spPr>
            <a:xfrm>
              <a:off x="5838063" y="129839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33" name="pl833"/>
            <p:cNvSpPr/>
            <p:nvPr/>
          </p:nvSpPr>
          <p:spPr>
            <a:xfrm>
              <a:off x="5838063" y="1386190"/>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834" name="pl834"/>
            <p:cNvSpPr/>
            <p:nvPr/>
          </p:nvSpPr>
          <p:spPr>
            <a:xfrm>
              <a:off x="5838063" y="1336019"/>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835" name="pl835"/>
            <p:cNvSpPr/>
            <p:nvPr/>
          </p:nvSpPr>
          <p:spPr>
            <a:xfrm>
              <a:off x="5838063" y="1511615"/>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836" name="pl836"/>
            <p:cNvSpPr/>
            <p:nvPr/>
          </p:nvSpPr>
          <p:spPr>
            <a:xfrm>
              <a:off x="5838063" y="1448902"/>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837" name="pl837"/>
            <p:cNvSpPr/>
            <p:nvPr/>
          </p:nvSpPr>
          <p:spPr>
            <a:xfrm>
              <a:off x="5838063" y="1436360"/>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838" name="pl838"/>
            <p:cNvSpPr/>
            <p:nvPr/>
          </p:nvSpPr>
          <p:spPr>
            <a:xfrm>
              <a:off x="5838063" y="1448902"/>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839" name="pl839"/>
            <p:cNvSpPr/>
            <p:nvPr/>
          </p:nvSpPr>
          <p:spPr>
            <a:xfrm>
              <a:off x="5838063" y="1574328"/>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840" name="pl840"/>
            <p:cNvSpPr/>
            <p:nvPr/>
          </p:nvSpPr>
          <p:spPr>
            <a:xfrm>
              <a:off x="5838063" y="1486530"/>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841" name="pl841"/>
            <p:cNvSpPr/>
            <p:nvPr/>
          </p:nvSpPr>
          <p:spPr>
            <a:xfrm>
              <a:off x="5838063" y="1549243"/>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842" name="pl842"/>
            <p:cNvSpPr/>
            <p:nvPr/>
          </p:nvSpPr>
          <p:spPr>
            <a:xfrm>
              <a:off x="5838063" y="1499073"/>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843" name="pl843"/>
            <p:cNvSpPr/>
            <p:nvPr/>
          </p:nvSpPr>
          <p:spPr>
            <a:xfrm>
              <a:off x="5838063" y="1436360"/>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844" name="pl844"/>
            <p:cNvSpPr/>
            <p:nvPr/>
          </p:nvSpPr>
          <p:spPr>
            <a:xfrm>
              <a:off x="5838063" y="1499073"/>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40651" cap="flat">
              <a:solidFill>
                <a:srgbClr val="000000">
                  <a:alpha val="100000"/>
                </a:srgbClr>
              </a:solidFill>
              <a:prstDash val="solid"/>
              <a:round/>
            </a:ln>
          </p:spPr>
          <p:txBody>
            <a:bodyPr/>
            <a:lstStyle/>
            <a:p/>
          </p:txBody>
        </p:sp>
        <p:sp>
          <p:nvSpPr>
            <p:cNvPr id="845" name="pl845"/>
            <p:cNvSpPr/>
            <p:nvPr/>
          </p:nvSpPr>
          <p:spPr>
            <a:xfrm>
              <a:off x="5838063" y="1499073"/>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CD9600">
                  <a:alpha val="100000"/>
                </a:srgbClr>
              </a:solidFill>
              <a:prstDash val="solid"/>
              <a:round/>
            </a:ln>
          </p:spPr>
          <p:txBody>
            <a:bodyPr/>
            <a:lstStyle/>
            <a:p/>
          </p:txBody>
        </p:sp>
        <p:sp>
          <p:nvSpPr>
            <p:cNvPr id="846" name="pl846"/>
            <p:cNvSpPr/>
            <p:nvPr/>
          </p:nvSpPr>
          <p:spPr>
            <a:xfrm>
              <a:off x="5764417"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47" name="tx847"/>
            <p:cNvSpPr/>
            <p:nvPr/>
          </p:nvSpPr>
          <p:spPr>
            <a:xfrm>
              <a:off x="5807918" y="1334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48" name="tx848"/>
            <p:cNvSpPr/>
            <p:nvPr/>
          </p:nvSpPr>
          <p:spPr>
            <a:xfrm>
              <a:off x="6102500" y="13496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49" name="tx849"/>
            <p:cNvSpPr/>
            <p:nvPr/>
          </p:nvSpPr>
          <p:spPr>
            <a:xfrm>
              <a:off x="6397082" y="1334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0" name="tx850"/>
            <p:cNvSpPr/>
            <p:nvPr/>
          </p:nvSpPr>
          <p:spPr>
            <a:xfrm>
              <a:off x="6691665" y="13496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51" name="tx851"/>
            <p:cNvSpPr/>
            <p:nvPr/>
          </p:nvSpPr>
          <p:spPr>
            <a:xfrm>
              <a:off x="6986247" y="13496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52" name="tx852"/>
            <p:cNvSpPr/>
            <p:nvPr/>
          </p:nvSpPr>
          <p:spPr>
            <a:xfrm>
              <a:off x="7280829" y="13496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53" name="rc853"/>
            <p:cNvSpPr/>
            <p:nvPr/>
          </p:nvSpPr>
          <p:spPr>
            <a:xfrm>
              <a:off x="5764417" y="1918357"/>
              <a:ext cx="1620202" cy="758825"/>
            </a:xfrm>
            <a:prstGeom prst="rect">
              <a:avLst/>
            </a:prstGeom>
            <a:solidFill>
              <a:srgbClr val="EBEBEB">
                <a:alpha val="100000"/>
              </a:srgbClr>
            </a:solidFill>
          </p:spPr>
          <p:txBody>
            <a:bodyPr/>
            <a:lstStyle/>
            <a:p/>
          </p:txBody>
        </p:sp>
        <p:sp>
          <p:nvSpPr>
            <p:cNvPr id="854" name="pl854"/>
            <p:cNvSpPr/>
            <p:nvPr/>
          </p:nvSpPr>
          <p:spPr>
            <a:xfrm>
              <a:off x="5764417" y="248590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55" name="pl855"/>
            <p:cNvSpPr/>
            <p:nvPr/>
          </p:nvSpPr>
          <p:spPr>
            <a:xfrm>
              <a:off x="5764417" y="217234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56" name="pl856"/>
            <p:cNvSpPr/>
            <p:nvPr/>
          </p:nvSpPr>
          <p:spPr>
            <a:xfrm>
              <a:off x="598535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57" name="pl857"/>
            <p:cNvSpPr/>
            <p:nvPr/>
          </p:nvSpPr>
          <p:spPr>
            <a:xfrm>
              <a:off x="627993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58" name="pl858"/>
            <p:cNvSpPr/>
            <p:nvPr/>
          </p:nvSpPr>
          <p:spPr>
            <a:xfrm>
              <a:off x="657451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59" name="pl859"/>
            <p:cNvSpPr/>
            <p:nvPr/>
          </p:nvSpPr>
          <p:spPr>
            <a:xfrm>
              <a:off x="68691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60" name="pl860"/>
            <p:cNvSpPr/>
            <p:nvPr/>
          </p:nvSpPr>
          <p:spPr>
            <a:xfrm>
              <a:off x="716368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61" name="pl861"/>
            <p:cNvSpPr/>
            <p:nvPr/>
          </p:nvSpPr>
          <p:spPr>
            <a:xfrm>
              <a:off x="5764417"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62" name="pl862"/>
            <p:cNvSpPr/>
            <p:nvPr/>
          </p:nvSpPr>
          <p:spPr>
            <a:xfrm>
              <a:off x="5764417" y="23291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63" name="pl863"/>
            <p:cNvSpPr/>
            <p:nvPr/>
          </p:nvSpPr>
          <p:spPr>
            <a:xfrm>
              <a:off x="5764417" y="201556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64" name="pl864"/>
            <p:cNvSpPr/>
            <p:nvPr/>
          </p:nvSpPr>
          <p:spPr>
            <a:xfrm>
              <a:off x="583806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65" name="pl865"/>
            <p:cNvSpPr/>
            <p:nvPr/>
          </p:nvSpPr>
          <p:spPr>
            <a:xfrm>
              <a:off x="61326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66" name="pl866"/>
            <p:cNvSpPr/>
            <p:nvPr/>
          </p:nvSpPr>
          <p:spPr>
            <a:xfrm>
              <a:off x="642722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67" name="pl867"/>
            <p:cNvSpPr/>
            <p:nvPr/>
          </p:nvSpPr>
          <p:spPr>
            <a:xfrm>
              <a:off x="672180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68" name="pl868"/>
            <p:cNvSpPr/>
            <p:nvPr/>
          </p:nvSpPr>
          <p:spPr>
            <a:xfrm>
              <a:off x="70163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69" name="pl869"/>
            <p:cNvSpPr/>
            <p:nvPr/>
          </p:nvSpPr>
          <p:spPr>
            <a:xfrm>
              <a:off x="731097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70" name="pl870"/>
            <p:cNvSpPr/>
            <p:nvPr/>
          </p:nvSpPr>
          <p:spPr>
            <a:xfrm>
              <a:off x="5838063" y="2479637"/>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871" name="pl871"/>
            <p:cNvSpPr/>
            <p:nvPr/>
          </p:nvSpPr>
          <p:spPr>
            <a:xfrm>
              <a:off x="5838063" y="2329126"/>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40651" cap="flat">
              <a:solidFill>
                <a:srgbClr val="BEBEBE">
                  <a:alpha val="69803"/>
                </a:srgbClr>
              </a:solidFill>
              <a:prstDash val="solid"/>
              <a:round/>
            </a:ln>
          </p:spPr>
          <p:txBody>
            <a:bodyPr/>
            <a:lstStyle/>
            <a:p/>
          </p:txBody>
        </p:sp>
        <p:sp>
          <p:nvSpPr>
            <p:cNvPr id="872" name="pl872"/>
            <p:cNvSpPr/>
            <p:nvPr/>
          </p:nvSpPr>
          <p:spPr>
            <a:xfrm>
              <a:off x="5838063" y="2479637"/>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873" name="pl873"/>
            <p:cNvSpPr/>
            <p:nvPr/>
          </p:nvSpPr>
          <p:spPr>
            <a:xfrm>
              <a:off x="5838063" y="2579977"/>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874" name="pl874"/>
            <p:cNvSpPr/>
            <p:nvPr/>
          </p:nvSpPr>
          <p:spPr>
            <a:xfrm>
              <a:off x="5838063" y="236675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75" name="pl875"/>
            <p:cNvSpPr/>
            <p:nvPr/>
          </p:nvSpPr>
          <p:spPr>
            <a:xfrm>
              <a:off x="5838063" y="2630148"/>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876" name="pl876"/>
            <p:cNvSpPr/>
            <p:nvPr/>
          </p:nvSpPr>
          <p:spPr>
            <a:xfrm>
              <a:off x="5838063" y="2542350"/>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877" name="pl877"/>
            <p:cNvSpPr/>
            <p:nvPr/>
          </p:nvSpPr>
          <p:spPr>
            <a:xfrm>
              <a:off x="5838063" y="2266413"/>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878" name="pl878"/>
            <p:cNvSpPr/>
            <p:nvPr/>
          </p:nvSpPr>
          <p:spPr>
            <a:xfrm>
              <a:off x="5838063" y="2579977"/>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79" name="pl879"/>
            <p:cNvSpPr/>
            <p:nvPr/>
          </p:nvSpPr>
          <p:spPr>
            <a:xfrm>
              <a:off x="5838063" y="2504722"/>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880" name="pl880"/>
            <p:cNvSpPr/>
            <p:nvPr/>
          </p:nvSpPr>
          <p:spPr>
            <a:xfrm>
              <a:off x="5838063" y="2329126"/>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881" name="pl881"/>
            <p:cNvSpPr/>
            <p:nvPr/>
          </p:nvSpPr>
          <p:spPr>
            <a:xfrm>
              <a:off x="5838063" y="2354211"/>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882" name="pl882"/>
            <p:cNvSpPr/>
            <p:nvPr/>
          </p:nvSpPr>
          <p:spPr>
            <a:xfrm>
              <a:off x="5838063" y="2517264"/>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883" name="pl883"/>
            <p:cNvSpPr/>
            <p:nvPr/>
          </p:nvSpPr>
          <p:spPr>
            <a:xfrm>
              <a:off x="5838063" y="2554892"/>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884" name="pl884"/>
            <p:cNvSpPr/>
            <p:nvPr/>
          </p:nvSpPr>
          <p:spPr>
            <a:xfrm>
              <a:off x="5838063" y="2592520"/>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885" name="pl885"/>
            <p:cNvSpPr/>
            <p:nvPr/>
          </p:nvSpPr>
          <p:spPr>
            <a:xfrm>
              <a:off x="5838063" y="234166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86" name="pl886"/>
            <p:cNvSpPr/>
            <p:nvPr/>
          </p:nvSpPr>
          <p:spPr>
            <a:xfrm>
              <a:off x="5838063" y="2429466"/>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887" name="pl887"/>
            <p:cNvSpPr/>
            <p:nvPr/>
          </p:nvSpPr>
          <p:spPr>
            <a:xfrm>
              <a:off x="5838063" y="2379296"/>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888" name="pl888"/>
            <p:cNvSpPr/>
            <p:nvPr/>
          </p:nvSpPr>
          <p:spPr>
            <a:xfrm>
              <a:off x="5838063" y="2554892"/>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889" name="pl889"/>
            <p:cNvSpPr/>
            <p:nvPr/>
          </p:nvSpPr>
          <p:spPr>
            <a:xfrm>
              <a:off x="5838063" y="2492179"/>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890" name="pl890"/>
            <p:cNvSpPr/>
            <p:nvPr/>
          </p:nvSpPr>
          <p:spPr>
            <a:xfrm>
              <a:off x="5838063" y="2479637"/>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891" name="pl891"/>
            <p:cNvSpPr/>
            <p:nvPr/>
          </p:nvSpPr>
          <p:spPr>
            <a:xfrm>
              <a:off x="5838063" y="2492179"/>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892" name="pl892"/>
            <p:cNvSpPr/>
            <p:nvPr/>
          </p:nvSpPr>
          <p:spPr>
            <a:xfrm>
              <a:off x="5838063" y="2617605"/>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893" name="pl893"/>
            <p:cNvSpPr/>
            <p:nvPr/>
          </p:nvSpPr>
          <p:spPr>
            <a:xfrm>
              <a:off x="5838063" y="2529807"/>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894" name="pl894"/>
            <p:cNvSpPr/>
            <p:nvPr/>
          </p:nvSpPr>
          <p:spPr>
            <a:xfrm>
              <a:off x="5838063" y="2592520"/>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895" name="pl895"/>
            <p:cNvSpPr/>
            <p:nvPr/>
          </p:nvSpPr>
          <p:spPr>
            <a:xfrm>
              <a:off x="5838063" y="2542350"/>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896" name="pl896"/>
            <p:cNvSpPr/>
            <p:nvPr/>
          </p:nvSpPr>
          <p:spPr>
            <a:xfrm>
              <a:off x="5838063" y="2479637"/>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897" name="pl897"/>
            <p:cNvSpPr/>
            <p:nvPr/>
          </p:nvSpPr>
          <p:spPr>
            <a:xfrm>
              <a:off x="5838063" y="2329126"/>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40651" cap="flat">
              <a:solidFill>
                <a:srgbClr val="000000">
                  <a:alpha val="100000"/>
                </a:srgbClr>
              </a:solidFill>
              <a:prstDash val="solid"/>
              <a:round/>
            </a:ln>
          </p:spPr>
          <p:txBody>
            <a:bodyPr/>
            <a:lstStyle/>
            <a:p/>
          </p:txBody>
        </p:sp>
        <p:sp>
          <p:nvSpPr>
            <p:cNvPr id="898" name="pl898"/>
            <p:cNvSpPr/>
            <p:nvPr/>
          </p:nvSpPr>
          <p:spPr>
            <a:xfrm>
              <a:off x="5838063" y="2329126"/>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00BA38">
                  <a:alpha val="100000"/>
                </a:srgbClr>
              </a:solidFill>
              <a:prstDash val="solid"/>
              <a:round/>
            </a:ln>
          </p:spPr>
          <p:txBody>
            <a:bodyPr/>
            <a:lstStyle/>
            <a:p/>
          </p:txBody>
        </p:sp>
        <p:sp>
          <p:nvSpPr>
            <p:cNvPr id="899" name="pl899"/>
            <p:cNvSpPr/>
            <p:nvPr/>
          </p:nvSpPr>
          <p:spPr>
            <a:xfrm>
              <a:off x="5764417"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00" name="tx900"/>
            <p:cNvSpPr/>
            <p:nvPr/>
          </p:nvSpPr>
          <p:spPr>
            <a:xfrm>
              <a:off x="5777773" y="23149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901" name="tx901"/>
            <p:cNvSpPr/>
            <p:nvPr/>
          </p:nvSpPr>
          <p:spPr>
            <a:xfrm>
              <a:off x="6072355" y="23149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902" name="tx902"/>
            <p:cNvSpPr/>
            <p:nvPr/>
          </p:nvSpPr>
          <p:spPr>
            <a:xfrm>
              <a:off x="6366938" y="2277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903" name="tx903"/>
            <p:cNvSpPr/>
            <p:nvPr/>
          </p:nvSpPr>
          <p:spPr>
            <a:xfrm>
              <a:off x="6661520" y="22272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904" name="tx904"/>
            <p:cNvSpPr/>
            <p:nvPr/>
          </p:nvSpPr>
          <p:spPr>
            <a:xfrm>
              <a:off x="6956102" y="22272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905" name="tx905"/>
            <p:cNvSpPr/>
            <p:nvPr/>
          </p:nvSpPr>
          <p:spPr>
            <a:xfrm>
              <a:off x="7250684" y="2164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906" name="rc906"/>
            <p:cNvSpPr/>
            <p:nvPr/>
          </p:nvSpPr>
          <p:spPr>
            <a:xfrm>
              <a:off x="5764417" y="2961634"/>
              <a:ext cx="1620202" cy="758825"/>
            </a:xfrm>
            <a:prstGeom prst="rect">
              <a:avLst/>
            </a:prstGeom>
            <a:solidFill>
              <a:srgbClr val="EBEBEB">
                <a:alpha val="100000"/>
              </a:srgbClr>
            </a:solidFill>
          </p:spPr>
          <p:txBody>
            <a:bodyPr/>
            <a:lstStyle/>
            <a:p/>
          </p:txBody>
        </p:sp>
        <p:sp>
          <p:nvSpPr>
            <p:cNvPr id="907" name="pl907"/>
            <p:cNvSpPr/>
            <p:nvPr/>
          </p:nvSpPr>
          <p:spPr>
            <a:xfrm>
              <a:off x="5764417" y="352918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08" name="pl908"/>
            <p:cNvSpPr/>
            <p:nvPr/>
          </p:nvSpPr>
          <p:spPr>
            <a:xfrm>
              <a:off x="5764417" y="321562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09" name="pl909"/>
            <p:cNvSpPr/>
            <p:nvPr/>
          </p:nvSpPr>
          <p:spPr>
            <a:xfrm>
              <a:off x="598535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10" name="pl910"/>
            <p:cNvSpPr/>
            <p:nvPr/>
          </p:nvSpPr>
          <p:spPr>
            <a:xfrm>
              <a:off x="627993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11" name="pl911"/>
            <p:cNvSpPr/>
            <p:nvPr/>
          </p:nvSpPr>
          <p:spPr>
            <a:xfrm>
              <a:off x="657451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12" name="pl912"/>
            <p:cNvSpPr/>
            <p:nvPr/>
          </p:nvSpPr>
          <p:spPr>
            <a:xfrm>
              <a:off x="68691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13" name="pl913"/>
            <p:cNvSpPr/>
            <p:nvPr/>
          </p:nvSpPr>
          <p:spPr>
            <a:xfrm>
              <a:off x="716368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14" name="pl914"/>
            <p:cNvSpPr/>
            <p:nvPr/>
          </p:nvSpPr>
          <p:spPr>
            <a:xfrm>
              <a:off x="5764417"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15" name="pl915"/>
            <p:cNvSpPr/>
            <p:nvPr/>
          </p:nvSpPr>
          <p:spPr>
            <a:xfrm>
              <a:off x="5764417" y="337240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16" name="pl916"/>
            <p:cNvSpPr/>
            <p:nvPr/>
          </p:nvSpPr>
          <p:spPr>
            <a:xfrm>
              <a:off x="5764417" y="305883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17" name="pl917"/>
            <p:cNvSpPr/>
            <p:nvPr/>
          </p:nvSpPr>
          <p:spPr>
            <a:xfrm>
              <a:off x="583806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8" name="pl918"/>
            <p:cNvSpPr/>
            <p:nvPr/>
          </p:nvSpPr>
          <p:spPr>
            <a:xfrm>
              <a:off x="61326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9" name="pl919"/>
            <p:cNvSpPr/>
            <p:nvPr/>
          </p:nvSpPr>
          <p:spPr>
            <a:xfrm>
              <a:off x="642722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20" name="pl920"/>
            <p:cNvSpPr/>
            <p:nvPr/>
          </p:nvSpPr>
          <p:spPr>
            <a:xfrm>
              <a:off x="672180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21" name="pl921"/>
            <p:cNvSpPr/>
            <p:nvPr/>
          </p:nvSpPr>
          <p:spPr>
            <a:xfrm>
              <a:off x="70163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22" name="pl922"/>
            <p:cNvSpPr/>
            <p:nvPr/>
          </p:nvSpPr>
          <p:spPr>
            <a:xfrm>
              <a:off x="731097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23" name="pl923"/>
            <p:cNvSpPr/>
            <p:nvPr/>
          </p:nvSpPr>
          <p:spPr>
            <a:xfrm>
              <a:off x="5838063" y="3522914"/>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924" name="pl924"/>
            <p:cNvSpPr/>
            <p:nvPr/>
          </p:nvSpPr>
          <p:spPr>
            <a:xfrm>
              <a:off x="5838063" y="3384945"/>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925" name="pl925"/>
            <p:cNvSpPr/>
            <p:nvPr/>
          </p:nvSpPr>
          <p:spPr>
            <a:xfrm>
              <a:off x="5838063" y="3522914"/>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926" name="pl926"/>
            <p:cNvSpPr/>
            <p:nvPr/>
          </p:nvSpPr>
          <p:spPr>
            <a:xfrm>
              <a:off x="5838063" y="3623254"/>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927" name="pl927"/>
            <p:cNvSpPr/>
            <p:nvPr/>
          </p:nvSpPr>
          <p:spPr>
            <a:xfrm>
              <a:off x="5838063" y="341003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28" name="pl928"/>
            <p:cNvSpPr/>
            <p:nvPr/>
          </p:nvSpPr>
          <p:spPr>
            <a:xfrm>
              <a:off x="5838063" y="3673425"/>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929" name="pl929"/>
            <p:cNvSpPr/>
            <p:nvPr/>
          </p:nvSpPr>
          <p:spPr>
            <a:xfrm>
              <a:off x="5838063" y="3585627"/>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930" name="pl930"/>
            <p:cNvSpPr/>
            <p:nvPr/>
          </p:nvSpPr>
          <p:spPr>
            <a:xfrm>
              <a:off x="5838063" y="3309690"/>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931" name="pl931"/>
            <p:cNvSpPr/>
            <p:nvPr/>
          </p:nvSpPr>
          <p:spPr>
            <a:xfrm>
              <a:off x="5838063" y="3623254"/>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32" name="pl932"/>
            <p:cNvSpPr/>
            <p:nvPr/>
          </p:nvSpPr>
          <p:spPr>
            <a:xfrm>
              <a:off x="5838063" y="3547999"/>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933" name="pl933"/>
            <p:cNvSpPr/>
            <p:nvPr/>
          </p:nvSpPr>
          <p:spPr>
            <a:xfrm>
              <a:off x="5838063" y="3372403"/>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934" name="pl934"/>
            <p:cNvSpPr/>
            <p:nvPr/>
          </p:nvSpPr>
          <p:spPr>
            <a:xfrm>
              <a:off x="5838063" y="3397488"/>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935" name="pl935"/>
            <p:cNvSpPr/>
            <p:nvPr/>
          </p:nvSpPr>
          <p:spPr>
            <a:xfrm>
              <a:off x="5838063" y="3560541"/>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936" name="pl936"/>
            <p:cNvSpPr/>
            <p:nvPr/>
          </p:nvSpPr>
          <p:spPr>
            <a:xfrm>
              <a:off x="5838063" y="3598169"/>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937" name="pl937"/>
            <p:cNvSpPr/>
            <p:nvPr/>
          </p:nvSpPr>
          <p:spPr>
            <a:xfrm>
              <a:off x="5838063" y="3635797"/>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938" name="pl938"/>
            <p:cNvSpPr/>
            <p:nvPr/>
          </p:nvSpPr>
          <p:spPr>
            <a:xfrm>
              <a:off x="5838063" y="338494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39" name="pl939"/>
            <p:cNvSpPr/>
            <p:nvPr/>
          </p:nvSpPr>
          <p:spPr>
            <a:xfrm>
              <a:off x="5838063" y="3472743"/>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940" name="pl940"/>
            <p:cNvSpPr/>
            <p:nvPr/>
          </p:nvSpPr>
          <p:spPr>
            <a:xfrm>
              <a:off x="5838063" y="3422573"/>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941" name="pl941"/>
            <p:cNvSpPr/>
            <p:nvPr/>
          </p:nvSpPr>
          <p:spPr>
            <a:xfrm>
              <a:off x="5838063" y="3598169"/>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942" name="pl942"/>
            <p:cNvSpPr/>
            <p:nvPr/>
          </p:nvSpPr>
          <p:spPr>
            <a:xfrm>
              <a:off x="5838063" y="3535456"/>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943" name="pl943"/>
            <p:cNvSpPr/>
            <p:nvPr/>
          </p:nvSpPr>
          <p:spPr>
            <a:xfrm>
              <a:off x="5838063" y="3522914"/>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944" name="pl944"/>
            <p:cNvSpPr/>
            <p:nvPr/>
          </p:nvSpPr>
          <p:spPr>
            <a:xfrm>
              <a:off x="5838063" y="3535456"/>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945" name="pl945"/>
            <p:cNvSpPr/>
            <p:nvPr/>
          </p:nvSpPr>
          <p:spPr>
            <a:xfrm>
              <a:off x="5838063" y="3660882"/>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946" name="pl946"/>
            <p:cNvSpPr/>
            <p:nvPr/>
          </p:nvSpPr>
          <p:spPr>
            <a:xfrm>
              <a:off x="5838063" y="3573084"/>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947" name="pl947"/>
            <p:cNvSpPr/>
            <p:nvPr/>
          </p:nvSpPr>
          <p:spPr>
            <a:xfrm>
              <a:off x="5838063" y="3635797"/>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948" name="pl948"/>
            <p:cNvSpPr/>
            <p:nvPr/>
          </p:nvSpPr>
          <p:spPr>
            <a:xfrm>
              <a:off x="5838063" y="3585627"/>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949" name="pl949"/>
            <p:cNvSpPr/>
            <p:nvPr/>
          </p:nvSpPr>
          <p:spPr>
            <a:xfrm>
              <a:off x="5838063" y="3522914"/>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950" name="pl950"/>
            <p:cNvSpPr/>
            <p:nvPr/>
          </p:nvSpPr>
          <p:spPr>
            <a:xfrm>
              <a:off x="5838063" y="3384945"/>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951" name="pl951"/>
            <p:cNvSpPr/>
            <p:nvPr/>
          </p:nvSpPr>
          <p:spPr>
            <a:xfrm>
              <a:off x="5838063" y="338494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00BBDC">
                  <a:alpha val="100000"/>
                </a:srgbClr>
              </a:solidFill>
              <a:prstDash val="solid"/>
              <a:round/>
            </a:ln>
          </p:spPr>
          <p:txBody>
            <a:bodyPr/>
            <a:lstStyle/>
            <a:p/>
          </p:txBody>
        </p:sp>
        <p:sp>
          <p:nvSpPr>
            <p:cNvPr id="952" name="pl952"/>
            <p:cNvSpPr/>
            <p:nvPr/>
          </p:nvSpPr>
          <p:spPr>
            <a:xfrm>
              <a:off x="5764417"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53" name="tx953"/>
            <p:cNvSpPr/>
            <p:nvPr/>
          </p:nvSpPr>
          <p:spPr>
            <a:xfrm>
              <a:off x="5777773" y="32216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54" name="tx954"/>
            <p:cNvSpPr/>
            <p:nvPr/>
          </p:nvSpPr>
          <p:spPr>
            <a:xfrm>
              <a:off x="6072355" y="32216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55" name="tx955"/>
            <p:cNvSpPr/>
            <p:nvPr/>
          </p:nvSpPr>
          <p:spPr>
            <a:xfrm>
              <a:off x="6366938" y="32216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56" name="tx956"/>
            <p:cNvSpPr/>
            <p:nvPr/>
          </p:nvSpPr>
          <p:spPr>
            <a:xfrm>
              <a:off x="6661520" y="32216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57" name="tx957"/>
            <p:cNvSpPr/>
            <p:nvPr/>
          </p:nvSpPr>
          <p:spPr>
            <a:xfrm>
              <a:off x="6956102" y="32216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58" name="tx958"/>
            <p:cNvSpPr/>
            <p:nvPr/>
          </p:nvSpPr>
          <p:spPr>
            <a:xfrm>
              <a:off x="7250684" y="32216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59" name="rc959"/>
            <p:cNvSpPr/>
            <p:nvPr/>
          </p:nvSpPr>
          <p:spPr>
            <a:xfrm>
              <a:off x="5764417" y="4004911"/>
              <a:ext cx="1620202" cy="758825"/>
            </a:xfrm>
            <a:prstGeom prst="rect">
              <a:avLst/>
            </a:prstGeom>
            <a:solidFill>
              <a:srgbClr val="EBEBEB">
                <a:alpha val="100000"/>
              </a:srgbClr>
            </a:solidFill>
          </p:spPr>
          <p:txBody>
            <a:bodyPr/>
            <a:lstStyle/>
            <a:p/>
          </p:txBody>
        </p:sp>
        <p:sp>
          <p:nvSpPr>
            <p:cNvPr id="960" name="pl960"/>
            <p:cNvSpPr/>
            <p:nvPr/>
          </p:nvSpPr>
          <p:spPr>
            <a:xfrm>
              <a:off x="5764417" y="457246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61" name="pl961"/>
            <p:cNvSpPr/>
            <p:nvPr/>
          </p:nvSpPr>
          <p:spPr>
            <a:xfrm>
              <a:off x="5764417" y="425889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62" name="pl962"/>
            <p:cNvSpPr/>
            <p:nvPr/>
          </p:nvSpPr>
          <p:spPr>
            <a:xfrm>
              <a:off x="598535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3" name="pl963"/>
            <p:cNvSpPr/>
            <p:nvPr/>
          </p:nvSpPr>
          <p:spPr>
            <a:xfrm>
              <a:off x="627993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4" name="pl964"/>
            <p:cNvSpPr/>
            <p:nvPr/>
          </p:nvSpPr>
          <p:spPr>
            <a:xfrm>
              <a:off x="657451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5" name="pl965"/>
            <p:cNvSpPr/>
            <p:nvPr/>
          </p:nvSpPr>
          <p:spPr>
            <a:xfrm>
              <a:off x="68691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6" name="pl966"/>
            <p:cNvSpPr/>
            <p:nvPr/>
          </p:nvSpPr>
          <p:spPr>
            <a:xfrm>
              <a:off x="716368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7" name="pl967"/>
            <p:cNvSpPr/>
            <p:nvPr/>
          </p:nvSpPr>
          <p:spPr>
            <a:xfrm>
              <a:off x="5764417"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68" name="pl968"/>
            <p:cNvSpPr/>
            <p:nvPr/>
          </p:nvSpPr>
          <p:spPr>
            <a:xfrm>
              <a:off x="5764417" y="441568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69" name="pl969"/>
            <p:cNvSpPr/>
            <p:nvPr/>
          </p:nvSpPr>
          <p:spPr>
            <a:xfrm>
              <a:off x="5764417" y="410211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70" name="pl970"/>
            <p:cNvSpPr/>
            <p:nvPr/>
          </p:nvSpPr>
          <p:spPr>
            <a:xfrm>
              <a:off x="583806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1" name="pl971"/>
            <p:cNvSpPr/>
            <p:nvPr/>
          </p:nvSpPr>
          <p:spPr>
            <a:xfrm>
              <a:off x="61326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2" name="pl972"/>
            <p:cNvSpPr/>
            <p:nvPr/>
          </p:nvSpPr>
          <p:spPr>
            <a:xfrm>
              <a:off x="642722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3" name="pl973"/>
            <p:cNvSpPr/>
            <p:nvPr/>
          </p:nvSpPr>
          <p:spPr>
            <a:xfrm>
              <a:off x="672180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4" name="pl974"/>
            <p:cNvSpPr/>
            <p:nvPr/>
          </p:nvSpPr>
          <p:spPr>
            <a:xfrm>
              <a:off x="70163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5" name="pl975"/>
            <p:cNvSpPr/>
            <p:nvPr/>
          </p:nvSpPr>
          <p:spPr>
            <a:xfrm>
              <a:off x="731097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6" name="pl976"/>
            <p:cNvSpPr/>
            <p:nvPr/>
          </p:nvSpPr>
          <p:spPr>
            <a:xfrm>
              <a:off x="5838063" y="4566191"/>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977" name="pl977"/>
            <p:cNvSpPr/>
            <p:nvPr/>
          </p:nvSpPr>
          <p:spPr>
            <a:xfrm>
              <a:off x="5838063" y="4566191"/>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40651" cap="flat">
              <a:solidFill>
                <a:srgbClr val="BEBEBE">
                  <a:alpha val="69803"/>
                </a:srgbClr>
              </a:solidFill>
              <a:prstDash val="solid"/>
              <a:round/>
            </a:ln>
          </p:spPr>
          <p:txBody>
            <a:bodyPr/>
            <a:lstStyle/>
            <a:p/>
          </p:txBody>
        </p:sp>
        <p:sp>
          <p:nvSpPr>
            <p:cNvPr id="978" name="pl978"/>
            <p:cNvSpPr/>
            <p:nvPr/>
          </p:nvSpPr>
          <p:spPr>
            <a:xfrm>
              <a:off x="5838063" y="4566191"/>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979" name="pl979"/>
            <p:cNvSpPr/>
            <p:nvPr/>
          </p:nvSpPr>
          <p:spPr>
            <a:xfrm>
              <a:off x="5838063" y="4666531"/>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980" name="pl980"/>
            <p:cNvSpPr/>
            <p:nvPr/>
          </p:nvSpPr>
          <p:spPr>
            <a:xfrm>
              <a:off x="5838063" y="445330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81" name="pl981"/>
            <p:cNvSpPr/>
            <p:nvPr/>
          </p:nvSpPr>
          <p:spPr>
            <a:xfrm>
              <a:off x="5838063" y="4716701"/>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982" name="pl982"/>
            <p:cNvSpPr/>
            <p:nvPr/>
          </p:nvSpPr>
          <p:spPr>
            <a:xfrm>
              <a:off x="5838063" y="4628903"/>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983" name="pl983"/>
            <p:cNvSpPr/>
            <p:nvPr/>
          </p:nvSpPr>
          <p:spPr>
            <a:xfrm>
              <a:off x="5838063" y="4352967"/>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984" name="pl984"/>
            <p:cNvSpPr/>
            <p:nvPr/>
          </p:nvSpPr>
          <p:spPr>
            <a:xfrm>
              <a:off x="5838063" y="4666531"/>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85" name="pl985"/>
            <p:cNvSpPr/>
            <p:nvPr/>
          </p:nvSpPr>
          <p:spPr>
            <a:xfrm>
              <a:off x="5838063" y="4591276"/>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986" name="pl986"/>
            <p:cNvSpPr/>
            <p:nvPr/>
          </p:nvSpPr>
          <p:spPr>
            <a:xfrm>
              <a:off x="5838063" y="4415680"/>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987" name="pl987"/>
            <p:cNvSpPr/>
            <p:nvPr/>
          </p:nvSpPr>
          <p:spPr>
            <a:xfrm>
              <a:off x="5838063" y="4440765"/>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988" name="pl988"/>
            <p:cNvSpPr/>
            <p:nvPr/>
          </p:nvSpPr>
          <p:spPr>
            <a:xfrm>
              <a:off x="5838063" y="4603818"/>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989" name="pl989"/>
            <p:cNvSpPr/>
            <p:nvPr/>
          </p:nvSpPr>
          <p:spPr>
            <a:xfrm>
              <a:off x="5838063" y="4641446"/>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990" name="pl990"/>
            <p:cNvSpPr/>
            <p:nvPr/>
          </p:nvSpPr>
          <p:spPr>
            <a:xfrm>
              <a:off x="5838063" y="4679074"/>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991" name="pl991"/>
            <p:cNvSpPr/>
            <p:nvPr/>
          </p:nvSpPr>
          <p:spPr>
            <a:xfrm>
              <a:off x="5838063" y="442822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92" name="pl992"/>
            <p:cNvSpPr/>
            <p:nvPr/>
          </p:nvSpPr>
          <p:spPr>
            <a:xfrm>
              <a:off x="5838063" y="4516020"/>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993" name="pl993"/>
            <p:cNvSpPr/>
            <p:nvPr/>
          </p:nvSpPr>
          <p:spPr>
            <a:xfrm>
              <a:off x="5838063" y="4465850"/>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994" name="pl994"/>
            <p:cNvSpPr/>
            <p:nvPr/>
          </p:nvSpPr>
          <p:spPr>
            <a:xfrm>
              <a:off x="5838063" y="4641446"/>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995" name="pl995"/>
            <p:cNvSpPr/>
            <p:nvPr/>
          </p:nvSpPr>
          <p:spPr>
            <a:xfrm>
              <a:off x="5838063" y="4578733"/>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996" name="pl996"/>
            <p:cNvSpPr/>
            <p:nvPr/>
          </p:nvSpPr>
          <p:spPr>
            <a:xfrm>
              <a:off x="5838063" y="4566191"/>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997" name="pl997"/>
            <p:cNvSpPr/>
            <p:nvPr/>
          </p:nvSpPr>
          <p:spPr>
            <a:xfrm>
              <a:off x="5838063" y="4578733"/>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998" name="pl998"/>
            <p:cNvSpPr/>
            <p:nvPr/>
          </p:nvSpPr>
          <p:spPr>
            <a:xfrm>
              <a:off x="5838063" y="4704159"/>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999" name="pl999"/>
            <p:cNvSpPr/>
            <p:nvPr/>
          </p:nvSpPr>
          <p:spPr>
            <a:xfrm>
              <a:off x="5838063" y="4616361"/>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1000" name="pl1000"/>
            <p:cNvSpPr/>
            <p:nvPr/>
          </p:nvSpPr>
          <p:spPr>
            <a:xfrm>
              <a:off x="5838063" y="4679074"/>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1001" name="pl1001"/>
            <p:cNvSpPr/>
            <p:nvPr/>
          </p:nvSpPr>
          <p:spPr>
            <a:xfrm>
              <a:off x="5838063" y="4628903"/>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1002" name="pl1002"/>
            <p:cNvSpPr/>
            <p:nvPr/>
          </p:nvSpPr>
          <p:spPr>
            <a:xfrm>
              <a:off x="5838063" y="4566191"/>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1003" name="pl1003"/>
            <p:cNvSpPr/>
            <p:nvPr/>
          </p:nvSpPr>
          <p:spPr>
            <a:xfrm>
              <a:off x="5838063" y="4566191"/>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40651" cap="flat">
              <a:solidFill>
                <a:srgbClr val="000000">
                  <a:alpha val="100000"/>
                </a:srgbClr>
              </a:solidFill>
              <a:prstDash val="solid"/>
              <a:round/>
            </a:ln>
          </p:spPr>
          <p:txBody>
            <a:bodyPr/>
            <a:lstStyle/>
            <a:p/>
          </p:txBody>
        </p:sp>
        <p:sp>
          <p:nvSpPr>
            <p:cNvPr id="1004" name="pl1004"/>
            <p:cNvSpPr/>
            <p:nvPr/>
          </p:nvSpPr>
          <p:spPr>
            <a:xfrm>
              <a:off x="5838063" y="4566191"/>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C77CFF">
                  <a:alpha val="100000"/>
                </a:srgbClr>
              </a:solidFill>
              <a:prstDash val="solid"/>
              <a:round/>
            </a:ln>
          </p:spPr>
          <p:txBody>
            <a:bodyPr/>
            <a:lstStyle/>
            <a:p/>
          </p:txBody>
        </p:sp>
        <p:sp>
          <p:nvSpPr>
            <p:cNvPr id="1005" name="pl1005"/>
            <p:cNvSpPr/>
            <p:nvPr/>
          </p:nvSpPr>
          <p:spPr>
            <a:xfrm>
              <a:off x="5764417"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006" name="tx1006"/>
            <p:cNvSpPr/>
            <p:nvPr/>
          </p:nvSpPr>
          <p:spPr>
            <a:xfrm>
              <a:off x="5777773" y="44015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07" name="tx1007"/>
            <p:cNvSpPr/>
            <p:nvPr/>
          </p:nvSpPr>
          <p:spPr>
            <a:xfrm>
              <a:off x="6072355" y="44154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08" name="tx1008"/>
            <p:cNvSpPr/>
            <p:nvPr/>
          </p:nvSpPr>
          <p:spPr>
            <a:xfrm>
              <a:off x="6366938" y="44015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09" name="tx1009"/>
            <p:cNvSpPr/>
            <p:nvPr/>
          </p:nvSpPr>
          <p:spPr>
            <a:xfrm>
              <a:off x="6661520" y="44015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10" name="tx1010"/>
            <p:cNvSpPr/>
            <p:nvPr/>
          </p:nvSpPr>
          <p:spPr>
            <a:xfrm>
              <a:off x="6956102" y="44154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11" name="tx1011"/>
            <p:cNvSpPr/>
            <p:nvPr/>
          </p:nvSpPr>
          <p:spPr>
            <a:xfrm>
              <a:off x="7250684" y="443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012" name="rc1012"/>
            <p:cNvSpPr/>
            <p:nvPr/>
          </p:nvSpPr>
          <p:spPr>
            <a:xfrm>
              <a:off x="5764417" y="5048188"/>
              <a:ext cx="1620202" cy="758825"/>
            </a:xfrm>
            <a:prstGeom prst="rect">
              <a:avLst/>
            </a:prstGeom>
            <a:solidFill>
              <a:srgbClr val="EBEBEB">
                <a:alpha val="100000"/>
              </a:srgbClr>
            </a:solidFill>
          </p:spPr>
          <p:txBody>
            <a:bodyPr/>
            <a:lstStyle/>
            <a:p/>
          </p:txBody>
        </p:sp>
        <p:sp>
          <p:nvSpPr>
            <p:cNvPr id="1013" name="pl1013"/>
            <p:cNvSpPr/>
            <p:nvPr/>
          </p:nvSpPr>
          <p:spPr>
            <a:xfrm>
              <a:off x="5764417" y="561573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14" name="pl1014"/>
            <p:cNvSpPr/>
            <p:nvPr/>
          </p:nvSpPr>
          <p:spPr>
            <a:xfrm>
              <a:off x="5764417" y="530217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15" name="pl1015"/>
            <p:cNvSpPr/>
            <p:nvPr/>
          </p:nvSpPr>
          <p:spPr>
            <a:xfrm>
              <a:off x="5985354"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6" name="pl1016"/>
            <p:cNvSpPr/>
            <p:nvPr/>
          </p:nvSpPr>
          <p:spPr>
            <a:xfrm>
              <a:off x="6279936"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7" name="pl1017"/>
            <p:cNvSpPr/>
            <p:nvPr/>
          </p:nvSpPr>
          <p:spPr>
            <a:xfrm>
              <a:off x="657451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8" name="pl1018"/>
            <p:cNvSpPr/>
            <p:nvPr/>
          </p:nvSpPr>
          <p:spPr>
            <a:xfrm>
              <a:off x="686910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9" name="pl1019"/>
            <p:cNvSpPr/>
            <p:nvPr/>
          </p:nvSpPr>
          <p:spPr>
            <a:xfrm>
              <a:off x="716368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20" name="pl1020"/>
            <p:cNvSpPr/>
            <p:nvPr/>
          </p:nvSpPr>
          <p:spPr>
            <a:xfrm>
              <a:off x="5764417" y="577252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21" name="pl1021"/>
            <p:cNvSpPr/>
            <p:nvPr/>
          </p:nvSpPr>
          <p:spPr>
            <a:xfrm>
              <a:off x="5764417" y="545895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22" name="pl1022"/>
            <p:cNvSpPr/>
            <p:nvPr/>
          </p:nvSpPr>
          <p:spPr>
            <a:xfrm>
              <a:off x="5764417" y="514539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23" name="pl1023"/>
            <p:cNvSpPr/>
            <p:nvPr/>
          </p:nvSpPr>
          <p:spPr>
            <a:xfrm>
              <a:off x="583806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4" name="pl1024"/>
            <p:cNvSpPr/>
            <p:nvPr/>
          </p:nvSpPr>
          <p:spPr>
            <a:xfrm>
              <a:off x="6132645"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5" name="pl1025"/>
            <p:cNvSpPr/>
            <p:nvPr/>
          </p:nvSpPr>
          <p:spPr>
            <a:xfrm>
              <a:off x="6427227"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6" name="pl1026"/>
            <p:cNvSpPr/>
            <p:nvPr/>
          </p:nvSpPr>
          <p:spPr>
            <a:xfrm>
              <a:off x="672180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7" name="pl1027"/>
            <p:cNvSpPr/>
            <p:nvPr/>
          </p:nvSpPr>
          <p:spPr>
            <a:xfrm>
              <a:off x="701639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8" name="pl1028"/>
            <p:cNvSpPr/>
            <p:nvPr/>
          </p:nvSpPr>
          <p:spPr>
            <a:xfrm>
              <a:off x="731097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9" name="pl1029"/>
            <p:cNvSpPr/>
            <p:nvPr/>
          </p:nvSpPr>
          <p:spPr>
            <a:xfrm>
              <a:off x="5838063" y="5609468"/>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1030" name="pl1030"/>
            <p:cNvSpPr/>
            <p:nvPr/>
          </p:nvSpPr>
          <p:spPr>
            <a:xfrm>
              <a:off x="5838063" y="5672180"/>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40651" cap="flat">
              <a:solidFill>
                <a:srgbClr val="BEBEBE">
                  <a:alpha val="69803"/>
                </a:srgbClr>
              </a:solidFill>
              <a:prstDash val="solid"/>
              <a:round/>
            </a:ln>
          </p:spPr>
          <p:txBody>
            <a:bodyPr/>
            <a:lstStyle/>
            <a:p/>
          </p:txBody>
        </p:sp>
        <p:sp>
          <p:nvSpPr>
            <p:cNvPr id="1031" name="pl1031"/>
            <p:cNvSpPr/>
            <p:nvPr/>
          </p:nvSpPr>
          <p:spPr>
            <a:xfrm>
              <a:off x="5838063" y="5609468"/>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1032" name="pl1032"/>
            <p:cNvSpPr/>
            <p:nvPr/>
          </p:nvSpPr>
          <p:spPr>
            <a:xfrm>
              <a:off x="5838063" y="5709808"/>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1033" name="pl1033"/>
            <p:cNvSpPr/>
            <p:nvPr/>
          </p:nvSpPr>
          <p:spPr>
            <a:xfrm>
              <a:off x="5838063" y="549658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34" name="pl1034"/>
            <p:cNvSpPr/>
            <p:nvPr/>
          </p:nvSpPr>
          <p:spPr>
            <a:xfrm>
              <a:off x="5838063" y="5759978"/>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035" name="pl1035"/>
            <p:cNvSpPr/>
            <p:nvPr/>
          </p:nvSpPr>
          <p:spPr>
            <a:xfrm>
              <a:off x="5838063" y="5672180"/>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036" name="pl1036"/>
            <p:cNvSpPr/>
            <p:nvPr/>
          </p:nvSpPr>
          <p:spPr>
            <a:xfrm>
              <a:off x="5838063" y="5396244"/>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1037" name="pl1037"/>
            <p:cNvSpPr/>
            <p:nvPr/>
          </p:nvSpPr>
          <p:spPr>
            <a:xfrm>
              <a:off x="5838063" y="5709808"/>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38" name="pl1038"/>
            <p:cNvSpPr/>
            <p:nvPr/>
          </p:nvSpPr>
          <p:spPr>
            <a:xfrm>
              <a:off x="5838063" y="5634553"/>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1039" name="pl1039"/>
            <p:cNvSpPr/>
            <p:nvPr/>
          </p:nvSpPr>
          <p:spPr>
            <a:xfrm>
              <a:off x="5838063" y="5458957"/>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1040" name="pl1040"/>
            <p:cNvSpPr/>
            <p:nvPr/>
          </p:nvSpPr>
          <p:spPr>
            <a:xfrm>
              <a:off x="5838063" y="5484042"/>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1041" name="pl1041"/>
            <p:cNvSpPr/>
            <p:nvPr/>
          </p:nvSpPr>
          <p:spPr>
            <a:xfrm>
              <a:off x="5838063" y="5647095"/>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1042" name="pl1042"/>
            <p:cNvSpPr/>
            <p:nvPr/>
          </p:nvSpPr>
          <p:spPr>
            <a:xfrm>
              <a:off x="5838063" y="5684723"/>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1043" name="pl1043"/>
            <p:cNvSpPr/>
            <p:nvPr/>
          </p:nvSpPr>
          <p:spPr>
            <a:xfrm>
              <a:off x="5838063" y="5722351"/>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1044" name="pl1044"/>
            <p:cNvSpPr/>
            <p:nvPr/>
          </p:nvSpPr>
          <p:spPr>
            <a:xfrm>
              <a:off x="5838063" y="547149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45" name="pl1045"/>
            <p:cNvSpPr/>
            <p:nvPr/>
          </p:nvSpPr>
          <p:spPr>
            <a:xfrm>
              <a:off x="5838063" y="5559297"/>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1046" name="pl1046"/>
            <p:cNvSpPr/>
            <p:nvPr/>
          </p:nvSpPr>
          <p:spPr>
            <a:xfrm>
              <a:off x="5838063" y="5509127"/>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1047" name="pl1047"/>
            <p:cNvSpPr/>
            <p:nvPr/>
          </p:nvSpPr>
          <p:spPr>
            <a:xfrm>
              <a:off x="5838063" y="5684723"/>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1048" name="pl1048"/>
            <p:cNvSpPr/>
            <p:nvPr/>
          </p:nvSpPr>
          <p:spPr>
            <a:xfrm>
              <a:off x="5838063" y="5622010"/>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1049" name="pl1049"/>
            <p:cNvSpPr/>
            <p:nvPr/>
          </p:nvSpPr>
          <p:spPr>
            <a:xfrm>
              <a:off x="5838063" y="5609468"/>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1050" name="pl1050"/>
            <p:cNvSpPr/>
            <p:nvPr/>
          </p:nvSpPr>
          <p:spPr>
            <a:xfrm>
              <a:off x="5838063" y="5622010"/>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051" name="pl1051"/>
            <p:cNvSpPr/>
            <p:nvPr/>
          </p:nvSpPr>
          <p:spPr>
            <a:xfrm>
              <a:off x="5838063" y="5747436"/>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1052" name="pl1052"/>
            <p:cNvSpPr/>
            <p:nvPr/>
          </p:nvSpPr>
          <p:spPr>
            <a:xfrm>
              <a:off x="5838063" y="5659638"/>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1053" name="pl1053"/>
            <p:cNvSpPr/>
            <p:nvPr/>
          </p:nvSpPr>
          <p:spPr>
            <a:xfrm>
              <a:off x="5838063" y="5722351"/>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1054" name="pl1054"/>
            <p:cNvSpPr/>
            <p:nvPr/>
          </p:nvSpPr>
          <p:spPr>
            <a:xfrm>
              <a:off x="5838063" y="5672180"/>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1055" name="pl1055"/>
            <p:cNvSpPr/>
            <p:nvPr/>
          </p:nvSpPr>
          <p:spPr>
            <a:xfrm>
              <a:off x="5838063" y="5609468"/>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1056" name="pl1056"/>
            <p:cNvSpPr/>
            <p:nvPr/>
          </p:nvSpPr>
          <p:spPr>
            <a:xfrm>
              <a:off x="5838063" y="5672180"/>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40651" cap="flat">
              <a:solidFill>
                <a:srgbClr val="000000">
                  <a:alpha val="100000"/>
                </a:srgbClr>
              </a:solidFill>
              <a:prstDash val="solid"/>
              <a:round/>
            </a:ln>
          </p:spPr>
          <p:txBody>
            <a:bodyPr/>
            <a:lstStyle/>
            <a:p/>
          </p:txBody>
        </p:sp>
        <p:sp>
          <p:nvSpPr>
            <p:cNvPr id="1057" name="pl1057"/>
            <p:cNvSpPr/>
            <p:nvPr/>
          </p:nvSpPr>
          <p:spPr>
            <a:xfrm>
              <a:off x="5838063" y="5672180"/>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FF6C91">
                  <a:alpha val="100000"/>
                </a:srgbClr>
              </a:solidFill>
              <a:prstDash val="solid"/>
              <a:round/>
            </a:ln>
          </p:spPr>
          <p:txBody>
            <a:bodyPr/>
            <a:lstStyle/>
            <a:p/>
          </p:txBody>
        </p:sp>
        <p:sp>
          <p:nvSpPr>
            <p:cNvPr id="1058" name="pl1058"/>
            <p:cNvSpPr/>
            <p:nvPr/>
          </p:nvSpPr>
          <p:spPr>
            <a:xfrm>
              <a:off x="5764417" y="5772521"/>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059" name="tx1059"/>
            <p:cNvSpPr/>
            <p:nvPr/>
          </p:nvSpPr>
          <p:spPr>
            <a:xfrm>
              <a:off x="5807918" y="55075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60" name="tx1060"/>
            <p:cNvSpPr/>
            <p:nvPr/>
          </p:nvSpPr>
          <p:spPr>
            <a:xfrm>
              <a:off x="6102500" y="552277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061" name="tx1061"/>
            <p:cNvSpPr/>
            <p:nvPr/>
          </p:nvSpPr>
          <p:spPr>
            <a:xfrm>
              <a:off x="6397082" y="55326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62" name="tx1062"/>
            <p:cNvSpPr/>
            <p:nvPr/>
          </p:nvSpPr>
          <p:spPr>
            <a:xfrm>
              <a:off x="6691665" y="55326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63" name="tx1063"/>
            <p:cNvSpPr/>
            <p:nvPr/>
          </p:nvSpPr>
          <p:spPr>
            <a:xfrm>
              <a:off x="6986247" y="552277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064" name="tx1064"/>
            <p:cNvSpPr/>
            <p:nvPr/>
          </p:nvSpPr>
          <p:spPr>
            <a:xfrm>
              <a:off x="7280829" y="55075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65" name="rc1065"/>
            <p:cNvSpPr/>
            <p:nvPr/>
          </p:nvSpPr>
          <p:spPr>
            <a:xfrm>
              <a:off x="7454208" y="875080"/>
              <a:ext cx="1620202" cy="758825"/>
            </a:xfrm>
            <a:prstGeom prst="rect">
              <a:avLst/>
            </a:prstGeom>
            <a:solidFill>
              <a:srgbClr val="EBEBEB">
                <a:alpha val="100000"/>
              </a:srgbClr>
            </a:solidFill>
          </p:spPr>
          <p:txBody>
            <a:bodyPr/>
            <a:lstStyle/>
            <a:p/>
          </p:txBody>
        </p:sp>
        <p:sp>
          <p:nvSpPr>
            <p:cNvPr id="1066" name="pl1066"/>
            <p:cNvSpPr/>
            <p:nvPr/>
          </p:nvSpPr>
          <p:spPr>
            <a:xfrm>
              <a:off x="7454208" y="144263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67" name="pl1067"/>
            <p:cNvSpPr/>
            <p:nvPr/>
          </p:nvSpPr>
          <p:spPr>
            <a:xfrm>
              <a:off x="7454208" y="112906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68" name="pl1068"/>
            <p:cNvSpPr/>
            <p:nvPr/>
          </p:nvSpPr>
          <p:spPr>
            <a:xfrm>
              <a:off x="7675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69" name="pl1069"/>
            <p:cNvSpPr/>
            <p:nvPr/>
          </p:nvSpPr>
          <p:spPr>
            <a:xfrm>
              <a:off x="7969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0" name="pl1070"/>
            <p:cNvSpPr/>
            <p:nvPr/>
          </p:nvSpPr>
          <p:spPr>
            <a:xfrm>
              <a:off x="826430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1" name="pl1071"/>
            <p:cNvSpPr/>
            <p:nvPr/>
          </p:nvSpPr>
          <p:spPr>
            <a:xfrm>
              <a:off x="855889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2" name="pl1072"/>
            <p:cNvSpPr/>
            <p:nvPr/>
          </p:nvSpPr>
          <p:spPr>
            <a:xfrm>
              <a:off x="885347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3" name="pl1073"/>
            <p:cNvSpPr/>
            <p:nvPr/>
          </p:nvSpPr>
          <p:spPr>
            <a:xfrm>
              <a:off x="7454208"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74" name="pl1074"/>
            <p:cNvSpPr/>
            <p:nvPr/>
          </p:nvSpPr>
          <p:spPr>
            <a:xfrm>
              <a:off x="7454208" y="128584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75" name="pl1075"/>
            <p:cNvSpPr/>
            <p:nvPr/>
          </p:nvSpPr>
          <p:spPr>
            <a:xfrm>
              <a:off x="7454208" y="97228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76" name="pl1076"/>
            <p:cNvSpPr/>
            <p:nvPr/>
          </p:nvSpPr>
          <p:spPr>
            <a:xfrm>
              <a:off x="7527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77" name="pl1077"/>
            <p:cNvSpPr/>
            <p:nvPr/>
          </p:nvSpPr>
          <p:spPr>
            <a:xfrm>
              <a:off x="7822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78" name="pl1078"/>
            <p:cNvSpPr/>
            <p:nvPr/>
          </p:nvSpPr>
          <p:spPr>
            <a:xfrm>
              <a:off x="811701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79" name="pl1079"/>
            <p:cNvSpPr/>
            <p:nvPr/>
          </p:nvSpPr>
          <p:spPr>
            <a:xfrm>
              <a:off x="8411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0" name="pl1080"/>
            <p:cNvSpPr/>
            <p:nvPr/>
          </p:nvSpPr>
          <p:spPr>
            <a:xfrm>
              <a:off x="870618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1" name="pl1081"/>
            <p:cNvSpPr/>
            <p:nvPr/>
          </p:nvSpPr>
          <p:spPr>
            <a:xfrm>
              <a:off x="900076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2" name="pl1082"/>
            <p:cNvSpPr/>
            <p:nvPr/>
          </p:nvSpPr>
          <p:spPr>
            <a:xfrm>
              <a:off x="7527854" y="1436360"/>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1083" name="pl1083"/>
            <p:cNvSpPr/>
            <p:nvPr/>
          </p:nvSpPr>
          <p:spPr>
            <a:xfrm>
              <a:off x="7527854" y="1323477"/>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1084" name="pl1084"/>
            <p:cNvSpPr/>
            <p:nvPr/>
          </p:nvSpPr>
          <p:spPr>
            <a:xfrm>
              <a:off x="7527854" y="1436360"/>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1085" name="pl1085"/>
            <p:cNvSpPr/>
            <p:nvPr/>
          </p:nvSpPr>
          <p:spPr>
            <a:xfrm>
              <a:off x="7527854" y="1536700"/>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1086" name="pl1086"/>
            <p:cNvSpPr/>
            <p:nvPr/>
          </p:nvSpPr>
          <p:spPr>
            <a:xfrm>
              <a:off x="7527854" y="13234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87" name="pl1087"/>
            <p:cNvSpPr/>
            <p:nvPr/>
          </p:nvSpPr>
          <p:spPr>
            <a:xfrm>
              <a:off x="7527854" y="1586871"/>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088" name="pl1088"/>
            <p:cNvSpPr/>
            <p:nvPr/>
          </p:nvSpPr>
          <p:spPr>
            <a:xfrm>
              <a:off x="7527854" y="1499073"/>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089" name="pl1089"/>
            <p:cNvSpPr/>
            <p:nvPr/>
          </p:nvSpPr>
          <p:spPr>
            <a:xfrm>
              <a:off x="7527854" y="1223136"/>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1090" name="pl1090"/>
            <p:cNvSpPr/>
            <p:nvPr/>
          </p:nvSpPr>
          <p:spPr>
            <a:xfrm>
              <a:off x="7527854" y="1536700"/>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91" name="pl1091"/>
            <p:cNvSpPr/>
            <p:nvPr/>
          </p:nvSpPr>
          <p:spPr>
            <a:xfrm>
              <a:off x="7527854" y="1461445"/>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1092" name="pl1092"/>
            <p:cNvSpPr/>
            <p:nvPr/>
          </p:nvSpPr>
          <p:spPr>
            <a:xfrm>
              <a:off x="7527854" y="1285849"/>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1093" name="pl1093"/>
            <p:cNvSpPr/>
            <p:nvPr/>
          </p:nvSpPr>
          <p:spPr>
            <a:xfrm>
              <a:off x="7527854" y="1310934"/>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1094" name="pl1094"/>
            <p:cNvSpPr/>
            <p:nvPr/>
          </p:nvSpPr>
          <p:spPr>
            <a:xfrm>
              <a:off x="7527854" y="1473988"/>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1095" name="pl1095"/>
            <p:cNvSpPr/>
            <p:nvPr/>
          </p:nvSpPr>
          <p:spPr>
            <a:xfrm>
              <a:off x="7527854" y="1511615"/>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1096" name="pl1096"/>
            <p:cNvSpPr/>
            <p:nvPr/>
          </p:nvSpPr>
          <p:spPr>
            <a:xfrm>
              <a:off x="7527854" y="1549243"/>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1097" name="pl1097"/>
            <p:cNvSpPr/>
            <p:nvPr/>
          </p:nvSpPr>
          <p:spPr>
            <a:xfrm>
              <a:off x="7527854" y="129839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98" name="pl1098"/>
            <p:cNvSpPr/>
            <p:nvPr/>
          </p:nvSpPr>
          <p:spPr>
            <a:xfrm>
              <a:off x="7527854" y="1386190"/>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1099" name="pl1099"/>
            <p:cNvSpPr/>
            <p:nvPr/>
          </p:nvSpPr>
          <p:spPr>
            <a:xfrm>
              <a:off x="7527854" y="1336019"/>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1100" name="pl1100"/>
            <p:cNvSpPr/>
            <p:nvPr/>
          </p:nvSpPr>
          <p:spPr>
            <a:xfrm>
              <a:off x="7527854" y="1511615"/>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1101" name="pl1101"/>
            <p:cNvSpPr/>
            <p:nvPr/>
          </p:nvSpPr>
          <p:spPr>
            <a:xfrm>
              <a:off x="7527854" y="1448902"/>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1102" name="pl1102"/>
            <p:cNvSpPr/>
            <p:nvPr/>
          </p:nvSpPr>
          <p:spPr>
            <a:xfrm>
              <a:off x="7527854" y="1436360"/>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1103" name="pl1103"/>
            <p:cNvSpPr/>
            <p:nvPr/>
          </p:nvSpPr>
          <p:spPr>
            <a:xfrm>
              <a:off x="7527854" y="1448902"/>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104" name="pl1104"/>
            <p:cNvSpPr/>
            <p:nvPr/>
          </p:nvSpPr>
          <p:spPr>
            <a:xfrm>
              <a:off x="7527854" y="1574328"/>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1105" name="pl1105"/>
            <p:cNvSpPr/>
            <p:nvPr/>
          </p:nvSpPr>
          <p:spPr>
            <a:xfrm>
              <a:off x="7527854" y="1486530"/>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1106" name="pl1106"/>
            <p:cNvSpPr/>
            <p:nvPr/>
          </p:nvSpPr>
          <p:spPr>
            <a:xfrm>
              <a:off x="7527854" y="1549243"/>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1107" name="pl1107"/>
            <p:cNvSpPr/>
            <p:nvPr/>
          </p:nvSpPr>
          <p:spPr>
            <a:xfrm>
              <a:off x="7527854" y="1499073"/>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1108" name="pl1108"/>
            <p:cNvSpPr/>
            <p:nvPr/>
          </p:nvSpPr>
          <p:spPr>
            <a:xfrm>
              <a:off x="7527854" y="1436360"/>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1109" name="pl1109"/>
            <p:cNvSpPr/>
            <p:nvPr/>
          </p:nvSpPr>
          <p:spPr>
            <a:xfrm>
              <a:off x="7527854" y="1323477"/>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1110" name="pl1110"/>
            <p:cNvSpPr/>
            <p:nvPr/>
          </p:nvSpPr>
          <p:spPr>
            <a:xfrm>
              <a:off x="7527854" y="132347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79F00">
                  <a:alpha val="100000"/>
                </a:srgbClr>
              </a:solidFill>
              <a:prstDash val="solid"/>
              <a:round/>
            </a:ln>
          </p:spPr>
          <p:txBody>
            <a:bodyPr/>
            <a:lstStyle/>
            <a:p/>
          </p:txBody>
        </p:sp>
        <p:sp>
          <p:nvSpPr>
            <p:cNvPr id="1111" name="pl1111"/>
            <p:cNvSpPr/>
            <p:nvPr/>
          </p:nvSpPr>
          <p:spPr>
            <a:xfrm>
              <a:off x="7454208"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112" name="tx1112"/>
            <p:cNvSpPr/>
            <p:nvPr/>
          </p:nvSpPr>
          <p:spPr>
            <a:xfrm>
              <a:off x="7467564" y="11602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13" name="tx1113"/>
            <p:cNvSpPr/>
            <p:nvPr/>
          </p:nvSpPr>
          <p:spPr>
            <a:xfrm>
              <a:off x="7762146" y="11602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14" name="tx1114"/>
            <p:cNvSpPr/>
            <p:nvPr/>
          </p:nvSpPr>
          <p:spPr>
            <a:xfrm>
              <a:off x="8056729" y="11602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15" name="tx1115"/>
            <p:cNvSpPr/>
            <p:nvPr/>
          </p:nvSpPr>
          <p:spPr>
            <a:xfrm>
              <a:off x="8351311" y="11602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16" name="tx1116"/>
            <p:cNvSpPr/>
            <p:nvPr/>
          </p:nvSpPr>
          <p:spPr>
            <a:xfrm>
              <a:off x="8645893" y="11602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17" name="tx1117"/>
            <p:cNvSpPr/>
            <p:nvPr/>
          </p:nvSpPr>
          <p:spPr>
            <a:xfrm>
              <a:off x="8940475" y="11602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18" name="rc1118"/>
            <p:cNvSpPr/>
            <p:nvPr/>
          </p:nvSpPr>
          <p:spPr>
            <a:xfrm>
              <a:off x="7454208" y="1918357"/>
              <a:ext cx="1620202" cy="758825"/>
            </a:xfrm>
            <a:prstGeom prst="rect">
              <a:avLst/>
            </a:prstGeom>
            <a:solidFill>
              <a:srgbClr val="EBEBEB">
                <a:alpha val="100000"/>
              </a:srgbClr>
            </a:solidFill>
          </p:spPr>
          <p:txBody>
            <a:bodyPr/>
            <a:lstStyle/>
            <a:p/>
          </p:txBody>
        </p:sp>
        <p:sp>
          <p:nvSpPr>
            <p:cNvPr id="1119" name="pl1119"/>
            <p:cNvSpPr/>
            <p:nvPr/>
          </p:nvSpPr>
          <p:spPr>
            <a:xfrm>
              <a:off x="7454208" y="248590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20" name="pl1120"/>
            <p:cNvSpPr/>
            <p:nvPr/>
          </p:nvSpPr>
          <p:spPr>
            <a:xfrm>
              <a:off x="7454208" y="217234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21" name="pl1121"/>
            <p:cNvSpPr/>
            <p:nvPr/>
          </p:nvSpPr>
          <p:spPr>
            <a:xfrm>
              <a:off x="7675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22" name="pl1122"/>
            <p:cNvSpPr/>
            <p:nvPr/>
          </p:nvSpPr>
          <p:spPr>
            <a:xfrm>
              <a:off x="7969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23" name="pl1123"/>
            <p:cNvSpPr/>
            <p:nvPr/>
          </p:nvSpPr>
          <p:spPr>
            <a:xfrm>
              <a:off x="826430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24" name="pl1124"/>
            <p:cNvSpPr/>
            <p:nvPr/>
          </p:nvSpPr>
          <p:spPr>
            <a:xfrm>
              <a:off x="855889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25" name="pl1125"/>
            <p:cNvSpPr/>
            <p:nvPr/>
          </p:nvSpPr>
          <p:spPr>
            <a:xfrm>
              <a:off x="885347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26" name="pl1126"/>
            <p:cNvSpPr/>
            <p:nvPr/>
          </p:nvSpPr>
          <p:spPr>
            <a:xfrm>
              <a:off x="7454208"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27" name="pl1127"/>
            <p:cNvSpPr/>
            <p:nvPr/>
          </p:nvSpPr>
          <p:spPr>
            <a:xfrm>
              <a:off x="7454208" y="23291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28" name="pl1128"/>
            <p:cNvSpPr/>
            <p:nvPr/>
          </p:nvSpPr>
          <p:spPr>
            <a:xfrm>
              <a:off x="7454208" y="201556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29" name="pl1129"/>
            <p:cNvSpPr/>
            <p:nvPr/>
          </p:nvSpPr>
          <p:spPr>
            <a:xfrm>
              <a:off x="7527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30" name="pl1130"/>
            <p:cNvSpPr/>
            <p:nvPr/>
          </p:nvSpPr>
          <p:spPr>
            <a:xfrm>
              <a:off x="7822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31" name="pl1131"/>
            <p:cNvSpPr/>
            <p:nvPr/>
          </p:nvSpPr>
          <p:spPr>
            <a:xfrm>
              <a:off x="811701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32" name="pl1132"/>
            <p:cNvSpPr/>
            <p:nvPr/>
          </p:nvSpPr>
          <p:spPr>
            <a:xfrm>
              <a:off x="8411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33" name="pl1133"/>
            <p:cNvSpPr/>
            <p:nvPr/>
          </p:nvSpPr>
          <p:spPr>
            <a:xfrm>
              <a:off x="870618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34" name="pl1134"/>
            <p:cNvSpPr/>
            <p:nvPr/>
          </p:nvSpPr>
          <p:spPr>
            <a:xfrm>
              <a:off x="900076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35" name="pl1135"/>
            <p:cNvSpPr/>
            <p:nvPr/>
          </p:nvSpPr>
          <p:spPr>
            <a:xfrm>
              <a:off x="7527854" y="2479637"/>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1136" name="pl1136"/>
            <p:cNvSpPr/>
            <p:nvPr/>
          </p:nvSpPr>
          <p:spPr>
            <a:xfrm>
              <a:off x="7527854" y="2354211"/>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40651" cap="flat">
              <a:solidFill>
                <a:srgbClr val="BEBEBE">
                  <a:alpha val="69803"/>
                </a:srgbClr>
              </a:solidFill>
              <a:prstDash val="solid"/>
              <a:round/>
            </a:ln>
          </p:spPr>
          <p:txBody>
            <a:bodyPr/>
            <a:lstStyle/>
            <a:p/>
          </p:txBody>
        </p:sp>
        <p:sp>
          <p:nvSpPr>
            <p:cNvPr id="1137" name="pl1137"/>
            <p:cNvSpPr/>
            <p:nvPr/>
          </p:nvSpPr>
          <p:spPr>
            <a:xfrm>
              <a:off x="7527854" y="2479637"/>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1138" name="pl1138"/>
            <p:cNvSpPr/>
            <p:nvPr/>
          </p:nvSpPr>
          <p:spPr>
            <a:xfrm>
              <a:off x="7527854" y="2579977"/>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1139" name="pl1139"/>
            <p:cNvSpPr/>
            <p:nvPr/>
          </p:nvSpPr>
          <p:spPr>
            <a:xfrm>
              <a:off x="7527854" y="236675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140" name="pl1140"/>
            <p:cNvSpPr/>
            <p:nvPr/>
          </p:nvSpPr>
          <p:spPr>
            <a:xfrm>
              <a:off x="7527854" y="2630148"/>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141" name="pl1141"/>
            <p:cNvSpPr/>
            <p:nvPr/>
          </p:nvSpPr>
          <p:spPr>
            <a:xfrm>
              <a:off x="7527854" y="2542350"/>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142" name="pl1142"/>
            <p:cNvSpPr/>
            <p:nvPr/>
          </p:nvSpPr>
          <p:spPr>
            <a:xfrm>
              <a:off x="7527854" y="2266413"/>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1143" name="pl1143"/>
            <p:cNvSpPr/>
            <p:nvPr/>
          </p:nvSpPr>
          <p:spPr>
            <a:xfrm>
              <a:off x="7527854" y="2579977"/>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144" name="pl1144"/>
            <p:cNvSpPr/>
            <p:nvPr/>
          </p:nvSpPr>
          <p:spPr>
            <a:xfrm>
              <a:off x="7527854" y="2504722"/>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1145" name="pl1145"/>
            <p:cNvSpPr/>
            <p:nvPr/>
          </p:nvSpPr>
          <p:spPr>
            <a:xfrm>
              <a:off x="7527854" y="2329126"/>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1146" name="pl1146"/>
            <p:cNvSpPr/>
            <p:nvPr/>
          </p:nvSpPr>
          <p:spPr>
            <a:xfrm>
              <a:off x="7527854" y="2354211"/>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1147" name="pl1147"/>
            <p:cNvSpPr/>
            <p:nvPr/>
          </p:nvSpPr>
          <p:spPr>
            <a:xfrm>
              <a:off x="7527854" y="2517264"/>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1148" name="pl1148"/>
            <p:cNvSpPr/>
            <p:nvPr/>
          </p:nvSpPr>
          <p:spPr>
            <a:xfrm>
              <a:off x="7527854" y="2554892"/>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1149" name="pl1149"/>
            <p:cNvSpPr/>
            <p:nvPr/>
          </p:nvSpPr>
          <p:spPr>
            <a:xfrm>
              <a:off x="7527854" y="2592520"/>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1150" name="pl1150"/>
            <p:cNvSpPr/>
            <p:nvPr/>
          </p:nvSpPr>
          <p:spPr>
            <a:xfrm>
              <a:off x="7527854" y="234166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151" name="pl1151"/>
            <p:cNvSpPr/>
            <p:nvPr/>
          </p:nvSpPr>
          <p:spPr>
            <a:xfrm>
              <a:off x="7527854" y="2429466"/>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1152" name="pl1152"/>
            <p:cNvSpPr/>
            <p:nvPr/>
          </p:nvSpPr>
          <p:spPr>
            <a:xfrm>
              <a:off x="7527854" y="2379296"/>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1153" name="pl1153"/>
            <p:cNvSpPr/>
            <p:nvPr/>
          </p:nvSpPr>
          <p:spPr>
            <a:xfrm>
              <a:off x="7527854" y="2554892"/>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1154" name="pl1154"/>
            <p:cNvSpPr/>
            <p:nvPr/>
          </p:nvSpPr>
          <p:spPr>
            <a:xfrm>
              <a:off x="7527854" y="2492179"/>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1155" name="pl1155"/>
            <p:cNvSpPr/>
            <p:nvPr/>
          </p:nvSpPr>
          <p:spPr>
            <a:xfrm>
              <a:off x="7527854" y="2479637"/>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1156" name="pl1156"/>
            <p:cNvSpPr/>
            <p:nvPr/>
          </p:nvSpPr>
          <p:spPr>
            <a:xfrm>
              <a:off x="7527854" y="2492179"/>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157" name="pl1157"/>
            <p:cNvSpPr/>
            <p:nvPr/>
          </p:nvSpPr>
          <p:spPr>
            <a:xfrm>
              <a:off x="7527854" y="2617605"/>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1158" name="pl1158"/>
            <p:cNvSpPr/>
            <p:nvPr/>
          </p:nvSpPr>
          <p:spPr>
            <a:xfrm>
              <a:off x="7527854" y="2529807"/>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1159" name="pl1159"/>
            <p:cNvSpPr/>
            <p:nvPr/>
          </p:nvSpPr>
          <p:spPr>
            <a:xfrm>
              <a:off x="7527854" y="2592520"/>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1160" name="pl1160"/>
            <p:cNvSpPr/>
            <p:nvPr/>
          </p:nvSpPr>
          <p:spPr>
            <a:xfrm>
              <a:off x="7527854" y="2542350"/>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1161" name="pl1161"/>
            <p:cNvSpPr/>
            <p:nvPr/>
          </p:nvSpPr>
          <p:spPr>
            <a:xfrm>
              <a:off x="7527854" y="2479637"/>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1162" name="pl1162"/>
            <p:cNvSpPr/>
            <p:nvPr/>
          </p:nvSpPr>
          <p:spPr>
            <a:xfrm>
              <a:off x="7527854" y="2354211"/>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40651" cap="flat">
              <a:solidFill>
                <a:srgbClr val="000000">
                  <a:alpha val="100000"/>
                </a:srgbClr>
              </a:solidFill>
              <a:prstDash val="solid"/>
              <a:round/>
            </a:ln>
          </p:spPr>
          <p:txBody>
            <a:bodyPr/>
            <a:lstStyle/>
            <a:p/>
          </p:txBody>
        </p:sp>
        <p:sp>
          <p:nvSpPr>
            <p:cNvPr id="1163" name="pl1163"/>
            <p:cNvSpPr/>
            <p:nvPr/>
          </p:nvSpPr>
          <p:spPr>
            <a:xfrm>
              <a:off x="7527854" y="2354211"/>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00BE67">
                  <a:alpha val="100000"/>
                </a:srgbClr>
              </a:solidFill>
              <a:prstDash val="solid"/>
              <a:round/>
            </a:ln>
          </p:spPr>
          <p:txBody>
            <a:bodyPr/>
            <a:lstStyle/>
            <a:p/>
          </p:txBody>
        </p:sp>
        <p:sp>
          <p:nvSpPr>
            <p:cNvPr id="1164" name="pl1164"/>
            <p:cNvSpPr/>
            <p:nvPr/>
          </p:nvSpPr>
          <p:spPr>
            <a:xfrm>
              <a:off x="7454208"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165" name="tx1165"/>
            <p:cNvSpPr/>
            <p:nvPr/>
          </p:nvSpPr>
          <p:spPr>
            <a:xfrm>
              <a:off x="7467564" y="2189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166" name="tx1166"/>
            <p:cNvSpPr/>
            <p:nvPr/>
          </p:nvSpPr>
          <p:spPr>
            <a:xfrm>
              <a:off x="7762146" y="22397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167" name="tx1167"/>
            <p:cNvSpPr/>
            <p:nvPr/>
          </p:nvSpPr>
          <p:spPr>
            <a:xfrm>
              <a:off x="8056729" y="2277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168" name="tx1168"/>
            <p:cNvSpPr/>
            <p:nvPr/>
          </p:nvSpPr>
          <p:spPr>
            <a:xfrm>
              <a:off x="8351311" y="23289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69" name="tx1169"/>
            <p:cNvSpPr/>
            <p:nvPr/>
          </p:nvSpPr>
          <p:spPr>
            <a:xfrm>
              <a:off x="8676038" y="23777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170" name="tx1170"/>
            <p:cNvSpPr/>
            <p:nvPr/>
          </p:nvSpPr>
          <p:spPr>
            <a:xfrm>
              <a:off x="8970620" y="23929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171" name="rc1171"/>
            <p:cNvSpPr/>
            <p:nvPr/>
          </p:nvSpPr>
          <p:spPr>
            <a:xfrm>
              <a:off x="7454208" y="2961634"/>
              <a:ext cx="1620202" cy="758825"/>
            </a:xfrm>
            <a:prstGeom prst="rect">
              <a:avLst/>
            </a:prstGeom>
            <a:solidFill>
              <a:srgbClr val="EBEBEB">
                <a:alpha val="100000"/>
              </a:srgbClr>
            </a:solidFill>
          </p:spPr>
          <p:txBody>
            <a:bodyPr/>
            <a:lstStyle/>
            <a:p/>
          </p:txBody>
        </p:sp>
        <p:sp>
          <p:nvSpPr>
            <p:cNvPr id="1172" name="pl1172"/>
            <p:cNvSpPr/>
            <p:nvPr/>
          </p:nvSpPr>
          <p:spPr>
            <a:xfrm>
              <a:off x="7454208" y="352918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73" name="pl1173"/>
            <p:cNvSpPr/>
            <p:nvPr/>
          </p:nvSpPr>
          <p:spPr>
            <a:xfrm>
              <a:off x="7454208" y="321562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74" name="pl1174"/>
            <p:cNvSpPr/>
            <p:nvPr/>
          </p:nvSpPr>
          <p:spPr>
            <a:xfrm>
              <a:off x="7675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5" name="pl1175"/>
            <p:cNvSpPr/>
            <p:nvPr/>
          </p:nvSpPr>
          <p:spPr>
            <a:xfrm>
              <a:off x="7969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6" name="pl1176"/>
            <p:cNvSpPr/>
            <p:nvPr/>
          </p:nvSpPr>
          <p:spPr>
            <a:xfrm>
              <a:off x="826430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7" name="pl1177"/>
            <p:cNvSpPr/>
            <p:nvPr/>
          </p:nvSpPr>
          <p:spPr>
            <a:xfrm>
              <a:off x="855889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8" name="pl1178"/>
            <p:cNvSpPr/>
            <p:nvPr/>
          </p:nvSpPr>
          <p:spPr>
            <a:xfrm>
              <a:off x="885347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9" name="pl1179"/>
            <p:cNvSpPr/>
            <p:nvPr/>
          </p:nvSpPr>
          <p:spPr>
            <a:xfrm>
              <a:off x="7454208"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80" name="pl1180"/>
            <p:cNvSpPr/>
            <p:nvPr/>
          </p:nvSpPr>
          <p:spPr>
            <a:xfrm>
              <a:off x="7454208" y="337240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81" name="pl1181"/>
            <p:cNvSpPr/>
            <p:nvPr/>
          </p:nvSpPr>
          <p:spPr>
            <a:xfrm>
              <a:off x="7454208" y="305883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82" name="pl1182"/>
            <p:cNvSpPr/>
            <p:nvPr/>
          </p:nvSpPr>
          <p:spPr>
            <a:xfrm>
              <a:off x="7527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3" name="pl1183"/>
            <p:cNvSpPr/>
            <p:nvPr/>
          </p:nvSpPr>
          <p:spPr>
            <a:xfrm>
              <a:off x="7822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4" name="pl1184"/>
            <p:cNvSpPr/>
            <p:nvPr/>
          </p:nvSpPr>
          <p:spPr>
            <a:xfrm>
              <a:off x="811701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5" name="pl1185"/>
            <p:cNvSpPr/>
            <p:nvPr/>
          </p:nvSpPr>
          <p:spPr>
            <a:xfrm>
              <a:off x="8411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6" name="pl1186"/>
            <p:cNvSpPr/>
            <p:nvPr/>
          </p:nvSpPr>
          <p:spPr>
            <a:xfrm>
              <a:off x="870618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7" name="pl1187"/>
            <p:cNvSpPr/>
            <p:nvPr/>
          </p:nvSpPr>
          <p:spPr>
            <a:xfrm>
              <a:off x="900076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8" name="pl1188"/>
            <p:cNvSpPr/>
            <p:nvPr/>
          </p:nvSpPr>
          <p:spPr>
            <a:xfrm>
              <a:off x="7527854" y="3522914"/>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1189" name="pl1189"/>
            <p:cNvSpPr/>
            <p:nvPr/>
          </p:nvSpPr>
          <p:spPr>
            <a:xfrm>
              <a:off x="7527854" y="3472743"/>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40651" cap="flat">
              <a:solidFill>
                <a:srgbClr val="BEBEBE">
                  <a:alpha val="69803"/>
                </a:srgbClr>
              </a:solidFill>
              <a:prstDash val="solid"/>
              <a:round/>
            </a:ln>
          </p:spPr>
          <p:txBody>
            <a:bodyPr/>
            <a:lstStyle/>
            <a:p/>
          </p:txBody>
        </p:sp>
        <p:sp>
          <p:nvSpPr>
            <p:cNvPr id="1190" name="pl1190"/>
            <p:cNvSpPr/>
            <p:nvPr/>
          </p:nvSpPr>
          <p:spPr>
            <a:xfrm>
              <a:off x="7527854" y="3522914"/>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1191" name="pl1191"/>
            <p:cNvSpPr/>
            <p:nvPr/>
          </p:nvSpPr>
          <p:spPr>
            <a:xfrm>
              <a:off x="7527854" y="3623254"/>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1192" name="pl1192"/>
            <p:cNvSpPr/>
            <p:nvPr/>
          </p:nvSpPr>
          <p:spPr>
            <a:xfrm>
              <a:off x="7527854" y="341003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193" name="pl1193"/>
            <p:cNvSpPr/>
            <p:nvPr/>
          </p:nvSpPr>
          <p:spPr>
            <a:xfrm>
              <a:off x="7527854" y="3673425"/>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194" name="pl1194"/>
            <p:cNvSpPr/>
            <p:nvPr/>
          </p:nvSpPr>
          <p:spPr>
            <a:xfrm>
              <a:off x="7527854" y="3585627"/>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195" name="pl1195"/>
            <p:cNvSpPr/>
            <p:nvPr/>
          </p:nvSpPr>
          <p:spPr>
            <a:xfrm>
              <a:off x="7527854" y="3309690"/>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1196" name="pl1196"/>
            <p:cNvSpPr/>
            <p:nvPr/>
          </p:nvSpPr>
          <p:spPr>
            <a:xfrm>
              <a:off x="7527854" y="3623254"/>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197" name="pl1197"/>
            <p:cNvSpPr/>
            <p:nvPr/>
          </p:nvSpPr>
          <p:spPr>
            <a:xfrm>
              <a:off x="7527854" y="3547999"/>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1198" name="pl1198"/>
            <p:cNvSpPr/>
            <p:nvPr/>
          </p:nvSpPr>
          <p:spPr>
            <a:xfrm>
              <a:off x="7527854" y="3372403"/>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1199" name="pl1199"/>
            <p:cNvSpPr/>
            <p:nvPr/>
          </p:nvSpPr>
          <p:spPr>
            <a:xfrm>
              <a:off x="7527854" y="3397488"/>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1200" name="pl1200"/>
            <p:cNvSpPr/>
            <p:nvPr/>
          </p:nvSpPr>
          <p:spPr>
            <a:xfrm>
              <a:off x="7527854" y="3560541"/>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1201" name="pl1201"/>
            <p:cNvSpPr/>
            <p:nvPr/>
          </p:nvSpPr>
          <p:spPr>
            <a:xfrm>
              <a:off x="7527854" y="3598169"/>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1202" name="pl1202"/>
            <p:cNvSpPr/>
            <p:nvPr/>
          </p:nvSpPr>
          <p:spPr>
            <a:xfrm>
              <a:off x="7527854" y="3635797"/>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1203" name="pl1203"/>
            <p:cNvSpPr/>
            <p:nvPr/>
          </p:nvSpPr>
          <p:spPr>
            <a:xfrm>
              <a:off x="7527854" y="338494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204" name="pl1204"/>
            <p:cNvSpPr/>
            <p:nvPr/>
          </p:nvSpPr>
          <p:spPr>
            <a:xfrm>
              <a:off x="7527854" y="3472743"/>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1205" name="pl1205"/>
            <p:cNvSpPr/>
            <p:nvPr/>
          </p:nvSpPr>
          <p:spPr>
            <a:xfrm>
              <a:off x="7527854" y="3422573"/>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1206" name="pl1206"/>
            <p:cNvSpPr/>
            <p:nvPr/>
          </p:nvSpPr>
          <p:spPr>
            <a:xfrm>
              <a:off x="7527854" y="3598169"/>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1207" name="pl1207"/>
            <p:cNvSpPr/>
            <p:nvPr/>
          </p:nvSpPr>
          <p:spPr>
            <a:xfrm>
              <a:off x="7527854" y="3535456"/>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1208" name="pl1208"/>
            <p:cNvSpPr/>
            <p:nvPr/>
          </p:nvSpPr>
          <p:spPr>
            <a:xfrm>
              <a:off x="7527854" y="3522914"/>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1209" name="pl1209"/>
            <p:cNvSpPr/>
            <p:nvPr/>
          </p:nvSpPr>
          <p:spPr>
            <a:xfrm>
              <a:off x="7527854" y="3535456"/>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210" name="pl1210"/>
            <p:cNvSpPr/>
            <p:nvPr/>
          </p:nvSpPr>
          <p:spPr>
            <a:xfrm>
              <a:off x="7527854" y="3660882"/>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1211" name="pl1211"/>
            <p:cNvSpPr/>
            <p:nvPr/>
          </p:nvSpPr>
          <p:spPr>
            <a:xfrm>
              <a:off x="7527854" y="3573084"/>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1212" name="pl1212"/>
            <p:cNvSpPr/>
            <p:nvPr/>
          </p:nvSpPr>
          <p:spPr>
            <a:xfrm>
              <a:off x="7527854" y="3635797"/>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1213" name="pl1213"/>
            <p:cNvSpPr/>
            <p:nvPr/>
          </p:nvSpPr>
          <p:spPr>
            <a:xfrm>
              <a:off x="7527854" y="3585627"/>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1214" name="pl1214"/>
            <p:cNvSpPr/>
            <p:nvPr/>
          </p:nvSpPr>
          <p:spPr>
            <a:xfrm>
              <a:off x="7527854" y="3522914"/>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1215" name="pl1215"/>
            <p:cNvSpPr/>
            <p:nvPr/>
          </p:nvSpPr>
          <p:spPr>
            <a:xfrm>
              <a:off x="7527854" y="3472743"/>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40651" cap="flat">
              <a:solidFill>
                <a:srgbClr val="000000">
                  <a:alpha val="100000"/>
                </a:srgbClr>
              </a:solidFill>
              <a:prstDash val="solid"/>
              <a:round/>
            </a:ln>
          </p:spPr>
          <p:txBody>
            <a:bodyPr/>
            <a:lstStyle/>
            <a:p/>
          </p:txBody>
        </p:sp>
        <p:sp>
          <p:nvSpPr>
            <p:cNvPr id="1216" name="pl1216"/>
            <p:cNvSpPr/>
            <p:nvPr/>
          </p:nvSpPr>
          <p:spPr>
            <a:xfrm>
              <a:off x="7527854" y="3472743"/>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00B4F0">
                  <a:alpha val="100000"/>
                </a:srgbClr>
              </a:solidFill>
              <a:prstDash val="solid"/>
              <a:round/>
            </a:ln>
          </p:spPr>
          <p:txBody>
            <a:bodyPr/>
            <a:lstStyle/>
            <a:p/>
          </p:txBody>
        </p:sp>
        <p:sp>
          <p:nvSpPr>
            <p:cNvPr id="1217" name="pl1217"/>
            <p:cNvSpPr/>
            <p:nvPr/>
          </p:nvSpPr>
          <p:spPr>
            <a:xfrm>
              <a:off x="7454208"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218" name="tx1218"/>
            <p:cNvSpPr/>
            <p:nvPr/>
          </p:nvSpPr>
          <p:spPr>
            <a:xfrm>
              <a:off x="7467564" y="33847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19" name="tx1219"/>
            <p:cNvSpPr/>
            <p:nvPr/>
          </p:nvSpPr>
          <p:spPr>
            <a:xfrm>
              <a:off x="7792291" y="34084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220" name="tx1220"/>
            <p:cNvSpPr/>
            <p:nvPr/>
          </p:nvSpPr>
          <p:spPr>
            <a:xfrm>
              <a:off x="8056729" y="3333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221" name="tx1221"/>
            <p:cNvSpPr/>
            <p:nvPr/>
          </p:nvSpPr>
          <p:spPr>
            <a:xfrm>
              <a:off x="8351311" y="33094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222" name="tx1222"/>
            <p:cNvSpPr/>
            <p:nvPr/>
          </p:nvSpPr>
          <p:spPr>
            <a:xfrm>
              <a:off x="8676038" y="34084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223" name="tx1223"/>
            <p:cNvSpPr/>
            <p:nvPr/>
          </p:nvSpPr>
          <p:spPr>
            <a:xfrm>
              <a:off x="8970620" y="34210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224" name="rc1224"/>
            <p:cNvSpPr/>
            <p:nvPr/>
          </p:nvSpPr>
          <p:spPr>
            <a:xfrm>
              <a:off x="7454208" y="4004911"/>
              <a:ext cx="1620202" cy="758825"/>
            </a:xfrm>
            <a:prstGeom prst="rect">
              <a:avLst/>
            </a:prstGeom>
            <a:solidFill>
              <a:srgbClr val="EBEBEB">
                <a:alpha val="100000"/>
              </a:srgbClr>
            </a:solidFill>
          </p:spPr>
          <p:txBody>
            <a:bodyPr/>
            <a:lstStyle/>
            <a:p/>
          </p:txBody>
        </p:sp>
        <p:sp>
          <p:nvSpPr>
            <p:cNvPr id="1225" name="pl1225"/>
            <p:cNvSpPr/>
            <p:nvPr/>
          </p:nvSpPr>
          <p:spPr>
            <a:xfrm>
              <a:off x="7454208" y="457246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226" name="pl1226"/>
            <p:cNvSpPr/>
            <p:nvPr/>
          </p:nvSpPr>
          <p:spPr>
            <a:xfrm>
              <a:off x="7454208" y="425889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227" name="pl1227"/>
            <p:cNvSpPr/>
            <p:nvPr/>
          </p:nvSpPr>
          <p:spPr>
            <a:xfrm>
              <a:off x="7675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28" name="pl1228"/>
            <p:cNvSpPr/>
            <p:nvPr/>
          </p:nvSpPr>
          <p:spPr>
            <a:xfrm>
              <a:off x="7969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29" name="pl1229"/>
            <p:cNvSpPr/>
            <p:nvPr/>
          </p:nvSpPr>
          <p:spPr>
            <a:xfrm>
              <a:off x="826430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30" name="pl1230"/>
            <p:cNvSpPr/>
            <p:nvPr/>
          </p:nvSpPr>
          <p:spPr>
            <a:xfrm>
              <a:off x="855889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31" name="pl1231"/>
            <p:cNvSpPr/>
            <p:nvPr/>
          </p:nvSpPr>
          <p:spPr>
            <a:xfrm>
              <a:off x="885347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32" name="pl1232"/>
            <p:cNvSpPr/>
            <p:nvPr/>
          </p:nvSpPr>
          <p:spPr>
            <a:xfrm>
              <a:off x="7454208"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33" name="pl1233"/>
            <p:cNvSpPr/>
            <p:nvPr/>
          </p:nvSpPr>
          <p:spPr>
            <a:xfrm>
              <a:off x="7454208" y="441568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34" name="pl1234"/>
            <p:cNvSpPr/>
            <p:nvPr/>
          </p:nvSpPr>
          <p:spPr>
            <a:xfrm>
              <a:off x="7454208" y="410211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35" name="pl1235"/>
            <p:cNvSpPr/>
            <p:nvPr/>
          </p:nvSpPr>
          <p:spPr>
            <a:xfrm>
              <a:off x="7527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36" name="pl1236"/>
            <p:cNvSpPr/>
            <p:nvPr/>
          </p:nvSpPr>
          <p:spPr>
            <a:xfrm>
              <a:off x="7822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37" name="pl1237"/>
            <p:cNvSpPr/>
            <p:nvPr/>
          </p:nvSpPr>
          <p:spPr>
            <a:xfrm>
              <a:off x="811701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38" name="pl1238"/>
            <p:cNvSpPr/>
            <p:nvPr/>
          </p:nvSpPr>
          <p:spPr>
            <a:xfrm>
              <a:off x="8411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39" name="pl1239"/>
            <p:cNvSpPr/>
            <p:nvPr/>
          </p:nvSpPr>
          <p:spPr>
            <a:xfrm>
              <a:off x="870618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40" name="pl1240"/>
            <p:cNvSpPr/>
            <p:nvPr/>
          </p:nvSpPr>
          <p:spPr>
            <a:xfrm>
              <a:off x="900076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41" name="pl1241"/>
            <p:cNvSpPr/>
            <p:nvPr/>
          </p:nvSpPr>
          <p:spPr>
            <a:xfrm>
              <a:off x="7527854" y="4566191"/>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BEBEBE">
                  <a:alpha val="69803"/>
                </a:srgbClr>
              </a:solidFill>
              <a:prstDash val="solid"/>
              <a:round/>
            </a:ln>
          </p:spPr>
          <p:txBody>
            <a:bodyPr/>
            <a:lstStyle/>
            <a:p/>
          </p:txBody>
        </p:sp>
        <p:sp>
          <p:nvSpPr>
            <p:cNvPr id="1242" name="pl1242"/>
            <p:cNvSpPr/>
            <p:nvPr/>
          </p:nvSpPr>
          <p:spPr>
            <a:xfrm>
              <a:off x="7527854" y="4578733"/>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40651" cap="flat">
              <a:solidFill>
                <a:srgbClr val="BEBEBE">
                  <a:alpha val="69803"/>
                </a:srgbClr>
              </a:solidFill>
              <a:prstDash val="solid"/>
              <a:round/>
            </a:ln>
          </p:spPr>
          <p:txBody>
            <a:bodyPr/>
            <a:lstStyle/>
            <a:p/>
          </p:txBody>
        </p:sp>
        <p:sp>
          <p:nvSpPr>
            <p:cNvPr id="1243" name="pl1243"/>
            <p:cNvSpPr/>
            <p:nvPr/>
          </p:nvSpPr>
          <p:spPr>
            <a:xfrm>
              <a:off x="7527854" y="4566191"/>
              <a:ext cx="1472910" cy="25085"/>
            </a:xfrm>
            <a:custGeom>
              <a:avLst/>
              <a:pathLst>
                <a:path w="1472910" h="25085">
                  <a:moveTo>
                    <a:pt x="0" y="25085"/>
                  </a:moveTo>
                  <a:lnTo>
                    <a:pt x="294582" y="25085"/>
                  </a:lnTo>
                  <a:lnTo>
                    <a:pt x="589164" y="12542"/>
                  </a:lnTo>
                  <a:lnTo>
                    <a:pt x="883746" y="12542"/>
                  </a:lnTo>
                  <a:lnTo>
                    <a:pt x="1178328" y="0"/>
                  </a:lnTo>
                  <a:lnTo>
                    <a:pt x="1472910" y="0"/>
                  </a:lnTo>
                </a:path>
              </a:pathLst>
            </a:custGeom>
            <a:ln w="35231" cap="flat">
              <a:solidFill>
                <a:srgbClr val="BEBEBE">
                  <a:alpha val="69803"/>
                </a:srgbClr>
              </a:solidFill>
              <a:prstDash val="solid"/>
              <a:round/>
            </a:ln>
          </p:spPr>
          <p:txBody>
            <a:bodyPr/>
            <a:lstStyle/>
            <a:p/>
          </p:txBody>
        </p:sp>
        <p:sp>
          <p:nvSpPr>
            <p:cNvPr id="1244" name="pl1244"/>
            <p:cNvSpPr/>
            <p:nvPr/>
          </p:nvSpPr>
          <p:spPr>
            <a:xfrm>
              <a:off x="7527854" y="4666531"/>
              <a:ext cx="1472910" cy="12542"/>
            </a:xfrm>
            <a:custGeom>
              <a:avLst/>
              <a:pathLst>
                <a:path w="1472910" h="12542">
                  <a:moveTo>
                    <a:pt x="0" y="12542"/>
                  </a:moveTo>
                  <a:lnTo>
                    <a:pt x="294582" y="12542"/>
                  </a:lnTo>
                  <a:lnTo>
                    <a:pt x="589164" y="12542"/>
                  </a:lnTo>
                  <a:lnTo>
                    <a:pt x="883746" y="12542"/>
                  </a:lnTo>
                  <a:lnTo>
                    <a:pt x="1178328" y="12542"/>
                  </a:lnTo>
                  <a:lnTo>
                    <a:pt x="1472910" y="0"/>
                  </a:lnTo>
                </a:path>
              </a:pathLst>
            </a:custGeom>
            <a:ln w="35231" cap="flat">
              <a:solidFill>
                <a:srgbClr val="BEBEBE">
                  <a:alpha val="69803"/>
                </a:srgbClr>
              </a:solidFill>
              <a:prstDash val="solid"/>
              <a:round/>
            </a:ln>
          </p:spPr>
          <p:txBody>
            <a:bodyPr/>
            <a:lstStyle/>
            <a:p/>
          </p:txBody>
        </p:sp>
        <p:sp>
          <p:nvSpPr>
            <p:cNvPr id="1245" name="pl1245"/>
            <p:cNvSpPr/>
            <p:nvPr/>
          </p:nvSpPr>
          <p:spPr>
            <a:xfrm>
              <a:off x="7527854" y="445330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246" name="pl1246"/>
            <p:cNvSpPr/>
            <p:nvPr/>
          </p:nvSpPr>
          <p:spPr>
            <a:xfrm>
              <a:off x="7527854" y="4716701"/>
              <a:ext cx="1472910" cy="12542"/>
            </a:xfrm>
            <a:custGeom>
              <a:avLst/>
              <a:pathLst>
                <a:path w="1472910" h="12542">
                  <a:moveTo>
                    <a:pt x="0" y="0"/>
                  </a:moveTo>
                  <a:lnTo>
                    <a:pt x="294582" y="12542"/>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247" name="pl1247"/>
            <p:cNvSpPr/>
            <p:nvPr/>
          </p:nvSpPr>
          <p:spPr>
            <a:xfrm>
              <a:off x="7527854" y="4628903"/>
              <a:ext cx="1472910" cy="12542"/>
            </a:xfrm>
            <a:custGeom>
              <a:avLst/>
              <a:pathLst>
                <a:path w="1472910" h="12542">
                  <a:moveTo>
                    <a:pt x="0" y="0"/>
                  </a:moveTo>
                  <a:lnTo>
                    <a:pt x="294582" y="12542"/>
                  </a:lnTo>
                  <a:lnTo>
                    <a:pt x="589164" y="0"/>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248" name="pl1248"/>
            <p:cNvSpPr/>
            <p:nvPr/>
          </p:nvSpPr>
          <p:spPr>
            <a:xfrm>
              <a:off x="7527854" y="4352967"/>
              <a:ext cx="1472910" cy="125425"/>
            </a:xfrm>
            <a:custGeom>
              <a:avLst/>
              <a:pathLst>
                <a:path w="1472910" h="125425">
                  <a:moveTo>
                    <a:pt x="0" y="37627"/>
                  </a:moveTo>
                  <a:lnTo>
                    <a:pt x="294582" y="25085"/>
                  </a:lnTo>
                  <a:lnTo>
                    <a:pt x="589164" y="0"/>
                  </a:lnTo>
                  <a:lnTo>
                    <a:pt x="883746" y="37627"/>
                  </a:lnTo>
                  <a:lnTo>
                    <a:pt x="1178328" y="37627"/>
                  </a:lnTo>
                  <a:lnTo>
                    <a:pt x="1472910" y="125425"/>
                  </a:lnTo>
                </a:path>
              </a:pathLst>
            </a:custGeom>
            <a:ln w="35231" cap="flat">
              <a:solidFill>
                <a:srgbClr val="BEBEBE">
                  <a:alpha val="69803"/>
                </a:srgbClr>
              </a:solidFill>
              <a:prstDash val="solid"/>
              <a:round/>
            </a:ln>
          </p:spPr>
          <p:txBody>
            <a:bodyPr/>
            <a:lstStyle/>
            <a:p/>
          </p:txBody>
        </p:sp>
        <p:sp>
          <p:nvSpPr>
            <p:cNvPr id="1249" name="pl1249"/>
            <p:cNvSpPr/>
            <p:nvPr/>
          </p:nvSpPr>
          <p:spPr>
            <a:xfrm>
              <a:off x="7527854" y="4666531"/>
              <a:ext cx="1472910" cy="12542"/>
            </a:xfrm>
            <a:custGeom>
              <a:avLst/>
              <a:pathLst>
                <a:path w="1472910" h="12542">
                  <a:moveTo>
                    <a:pt x="0" y="0"/>
                  </a:moveTo>
                  <a:lnTo>
                    <a:pt x="294582" y="12542"/>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250" name="pl1250"/>
            <p:cNvSpPr/>
            <p:nvPr/>
          </p:nvSpPr>
          <p:spPr>
            <a:xfrm>
              <a:off x="7527854" y="4591276"/>
              <a:ext cx="1472910" cy="75255"/>
            </a:xfrm>
            <a:custGeom>
              <a:avLst/>
              <a:pathLst>
                <a:path w="1472910" h="75255">
                  <a:moveTo>
                    <a:pt x="0" y="0"/>
                  </a:moveTo>
                  <a:lnTo>
                    <a:pt x="294582" y="25085"/>
                  </a:lnTo>
                  <a:lnTo>
                    <a:pt x="589164" y="62712"/>
                  </a:lnTo>
                  <a:lnTo>
                    <a:pt x="883746" y="62712"/>
                  </a:lnTo>
                  <a:lnTo>
                    <a:pt x="1178328" y="62712"/>
                  </a:lnTo>
                  <a:lnTo>
                    <a:pt x="1472910" y="75255"/>
                  </a:lnTo>
                </a:path>
              </a:pathLst>
            </a:custGeom>
            <a:ln w="35231" cap="flat">
              <a:solidFill>
                <a:srgbClr val="BEBEBE">
                  <a:alpha val="69803"/>
                </a:srgbClr>
              </a:solidFill>
              <a:prstDash val="solid"/>
              <a:round/>
            </a:ln>
          </p:spPr>
          <p:txBody>
            <a:bodyPr/>
            <a:lstStyle/>
            <a:p/>
          </p:txBody>
        </p:sp>
        <p:sp>
          <p:nvSpPr>
            <p:cNvPr id="1251" name="pl1251"/>
            <p:cNvSpPr/>
            <p:nvPr/>
          </p:nvSpPr>
          <p:spPr>
            <a:xfrm>
              <a:off x="7527854" y="4415680"/>
              <a:ext cx="1472910" cy="150510"/>
            </a:xfrm>
            <a:custGeom>
              <a:avLst/>
              <a:pathLst>
                <a:path w="1472910" h="150510">
                  <a:moveTo>
                    <a:pt x="0" y="150510"/>
                  </a:moveTo>
                  <a:lnTo>
                    <a:pt x="294582" y="150510"/>
                  </a:lnTo>
                  <a:lnTo>
                    <a:pt x="589164" y="112883"/>
                  </a:lnTo>
                  <a:lnTo>
                    <a:pt x="883746" y="62712"/>
                  </a:lnTo>
                  <a:lnTo>
                    <a:pt x="1178328" y="62712"/>
                  </a:lnTo>
                  <a:lnTo>
                    <a:pt x="1472910" y="0"/>
                  </a:lnTo>
                </a:path>
              </a:pathLst>
            </a:custGeom>
            <a:ln w="35231" cap="flat">
              <a:solidFill>
                <a:srgbClr val="BEBEBE">
                  <a:alpha val="69803"/>
                </a:srgbClr>
              </a:solidFill>
              <a:prstDash val="solid"/>
              <a:round/>
            </a:ln>
          </p:spPr>
          <p:txBody>
            <a:bodyPr/>
            <a:lstStyle/>
            <a:p/>
          </p:txBody>
        </p:sp>
        <p:sp>
          <p:nvSpPr>
            <p:cNvPr id="1252" name="pl1252"/>
            <p:cNvSpPr/>
            <p:nvPr/>
          </p:nvSpPr>
          <p:spPr>
            <a:xfrm>
              <a:off x="7527854" y="4440765"/>
              <a:ext cx="1472910" cy="200681"/>
            </a:xfrm>
            <a:custGeom>
              <a:avLst/>
              <a:pathLst>
                <a:path w="1472910" h="200681">
                  <a:moveTo>
                    <a:pt x="0" y="0"/>
                  </a:moveTo>
                  <a:lnTo>
                    <a:pt x="294582" y="50170"/>
                  </a:lnTo>
                  <a:lnTo>
                    <a:pt x="589164" y="87797"/>
                  </a:lnTo>
                  <a:lnTo>
                    <a:pt x="883746" y="137968"/>
                  </a:lnTo>
                  <a:lnTo>
                    <a:pt x="1178328" y="188138"/>
                  </a:lnTo>
                  <a:lnTo>
                    <a:pt x="1472910" y="200681"/>
                  </a:lnTo>
                </a:path>
              </a:pathLst>
            </a:custGeom>
            <a:ln w="35231" cap="flat">
              <a:solidFill>
                <a:srgbClr val="BEBEBE">
                  <a:alpha val="69803"/>
                </a:srgbClr>
              </a:solidFill>
              <a:prstDash val="solid"/>
              <a:round/>
            </a:ln>
          </p:spPr>
          <p:txBody>
            <a:bodyPr/>
            <a:lstStyle/>
            <a:p/>
          </p:txBody>
        </p:sp>
        <p:sp>
          <p:nvSpPr>
            <p:cNvPr id="1253" name="pl1253"/>
            <p:cNvSpPr/>
            <p:nvPr/>
          </p:nvSpPr>
          <p:spPr>
            <a:xfrm>
              <a:off x="7527854" y="4603818"/>
              <a:ext cx="1472910" cy="112883"/>
            </a:xfrm>
            <a:custGeom>
              <a:avLst/>
              <a:pathLst>
                <a:path w="1472910" h="112883">
                  <a:moveTo>
                    <a:pt x="0" y="0"/>
                  </a:moveTo>
                  <a:lnTo>
                    <a:pt x="294582" y="12542"/>
                  </a:lnTo>
                  <a:lnTo>
                    <a:pt x="589164" y="12542"/>
                  </a:lnTo>
                  <a:lnTo>
                    <a:pt x="883746" y="112883"/>
                  </a:lnTo>
                  <a:lnTo>
                    <a:pt x="1178328" y="25085"/>
                  </a:lnTo>
                  <a:lnTo>
                    <a:pt x="1472910" y="75255"/>
                  </a:lnTo>
                </a:path>
              </a:pathLst>
            </a:custGeom>
            <a:ln w="35231" cap="flat">
              <a:solidFill>
                <a:srgbClr val="BEBEBE">
                  <a:alpha val="69803"/>
                </a:srgbClr>
              </a:solidFill>
              <a:prstDash val="solid"/>
              <a:round/>
            </a:ln>
          </p:spPr>
          <p:txBody>
            <a:bodyPr/>
            <a:lstStyle/>
            <a:p/>
          </p:txBody>
        </p:sp>
        <p:sp>
          <p:nvSpPr>
            <p:cNvPr id="1254" name="pl1254"/>
            <p:cNvSpPr/>
            <p:nvPr/>
          </p:nvSpPr>
          <p:spPr>
            <a:xfrm>
              <a:off x="7527854" y="4641446"/>
              <a:ext cx="1472910" cy="87797"/>
            </a:xfrm>
            <a:custGeom>
              <a:avLst/>
              <a:pathLst>
                <a:path w="1472910" h="87797">
                  <a:moveTo>
                    <a:pt x="0" y="75255"/>
                  </a:moveTo>
                  <a:lnTo>
                    <a:pt x="294582" y="25085"/>
                  </a:lnTo>
                  <a:lnTo>
                    <a:pt x="589164" y="50170"/>
                  </a:lnTo>
                  <a:lnTo>
                    <a:pt x="883746" y="87797"/>
                  </a:lnTo>
                  <a:lnTo>
                    <a:pt x="1178328" y="0"/>
                  </a:lnTo>
                  <a:lnTo>
                    <a:pt x="1472910" y="87797"/>
                  </a:lnTo>
                </a:path>
              </a:pathLst>
            </a:custGeom>
            <a:ln w="35231" cap="flat">
              <a:solidFill>
                <a:srgbClr val="BEBEBE">
                  <a:alpha val="69803"/>
                </a:srgbClr>
              </a:solidFill>
              <a:prstDash val="solid"/>
              <a:round/>
            </a:ln>
          </p:spPr>
          <p:txBody>
            <a:bodyPr/>
            <a:lstStyle/>
            <a:p/>
          </p:txBody>
        </p:sp>
        <p:sp>
          <p:nvSpPr>
            <p:cNvPr id="1255" name="pl1255"/>
            <p:cNvSpPr/>
            <p:nvPr/>
          </p:nvSpPr>
          <p:spPr>
            <a:xfrm>
              <a:off x="7527854" y="4679074"/>
              <a:ext cx="1472910" cy="50170"/>
            </a:xfrm>
            <a:custGeom>
              <a:avLst/>
              <a:pathLst>
                <a:path w="1472910" h="50170">
                  <a:moveTo>
                    <a:pt x="0" y="50170"/>
                  </a:moveTo>
                  <a:lnTo>
                    <a:pt x="294582" y="50170"/>
                  </a:lnTo>
                  <a:lnTo>
                    <a:pt x="589164" y="50170"/>
                  </a:lnTo>
                  <a:lnTo>
                    <a:pt x="883746" y="37627"/>
                  </a:lnTo>
                  <a:lnTo>
                    <a:pt x="1178328" y="50170"/>
                  </a:lnTo>
                  <a:lnTo>
                    <a:pt x="1472910" y="0"/>
                  </a:lnTo>
                </a:path>
              </a:pathLst>
            </a:custGeom>
            <a:ln w="35231" cap="flat">
              <a:solidFill>
                <a:srgbClr val="BEBEBE">
                  <a:alpha val="69803"/>
                </a:srgbClr>
              </a:solidFill>
              <a:prstDash val="solid"/>
              <a:round/>
            </a:ln>
          </p:spPr>
          <p:txBody>
            <a:bodyPr/>
            <a:lstStyle/>
            <a:p/>
          </p:txBody>
        </p:sp>
        <p:sp>
          <p:nvSpPr>
            <p:cNvPr id="1256" name="pl1256"/>
            <p:cNvSpPr/>
            <p:nvPr/>
          </p:nvSpPr>
          <p:spPr>
            <a:xfrm>
              <a:off x="7527854" y="442822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257" name="pl1257"/>
            <p:cNvSpPr/>
            <p:nvPr/>
          </p:nvSpPr>
          <p:spPr>
            <a:xfrm>
              <a:off x="7527854" y="4516020"/>
              <a:ext cx="1472910" cy="112883"/>
            </a:xfrm>
            <a:custGeom>
              <a:avLst/>
              <a:pathLst>
                <a:path w="1472910" h="112883">
                  <a:moveTo>
                    <a:pt x="0" y="75255"/>
                  </a:moveTo>
                  <a:lnTo>
                    <a:pt x="294582" y="100340"/>
                  </a:lnTo>
                  <a:lnTo>
                    <a:pt x="589164" y="25085"/>
                  </a:lnTo>
                  <a:lnTo>
                    <a:pt x="883746" y="0"/>
                  </a:lnTo>
                  <a:lnTo>
                    <a:pt x="1178328" y="100340"/>
                  </a:lnTo>
                  <a:lnTo>
                    <a:pt x="1472910" y="112883"/>
                  </a:lnTo>
                </a:path>
              </a:pathLst>
            </a:custGeom>
            <a:ln w="35231" cap="flat">
              <a:solidFill>
                <a:srgbClr val="BEBEBE">
                  <a:alpha val="69803"/>
                </a:srgbClr>
              </a:solidFill>
              <a:prstDash val="solid"/>
              <a:round/>
            </a:ln>
          </p:spPr>
          <p:txBody>
            <a:bodyPr/>
            <a:lstStyle/>
            <a:p/>
          </p:txBody>
        </p:sp>
        <p:sp>
          <p:nvSpPr>
            <p:cNvPr id="1258" name="pl1258"/>
            <p:cNvSpPr/>
            <p:nvPr/>
          </p:nvSpPr>
          <p:spPr>
            <a:xfrm>
              <a:off x="7527854" y="4465850"/>
              <a:ext cx="1472910" cy="112883"/>
            </a:xfrm>
            <a:custGeom>
              <a:avLst/>
              <a:pathLst>
                <a:path w="1472910" h="112883">
                  <a:moveTo>
                    <a:pt x="0" y="112883"/>
                  </a:moveTo>
                  <a:lnTo>
                    <a:pt x="294582" y="25085"/>
                  </a:lnTo>
                  <a:lnTo>
                    <a:pt x="589164" y="0"/>
                  </a:lnTo>
                  <a:lnTo>
                    <a:pt x="883746" y="25085"/>
                  </a:lnTo>
                  <a:lnTo>
                    <a:pt x="1178328" y="62712"/>
                  </a:lnTo>
                  <a:lnTo>
                    <a:pt x="1472910" y="50170"/>
                  </a:lnTo>
                </a:path>
              </a:pathLst>
            </a:custGeom>
            <a:ln w="35231" cap="flat">
              <a:solidFill>
                <a:srgbClr val="BEBEBE">
                  <a:alpha val="69803"/>
                </a:srgbClr>
              </a:solidFill>
              <a:prstDash val="solid"/>
              <a:round/>
            </a:ln>
          </p:spPr>
          <p:txBody>
            <a:bodyPr/>
            <a:lstStyle/>
            <a:p/>
          </p:txBody>
        </p:sp>
        <p:sp>
          <p:nvSpPr>
            <p:cNvPr id="1259" name="pl1259"/>
            <p:cNvSpPr/>
            <p:nvPr/>
          </p:nvSpPr>
          <p:spPr>
            <a:xfrm>
              <a:off x="7527854" y="4641446"/>
              <a:ext cx="1472910" cy="75255"/>
            </a:xfrm>
            <a:custGeom>
              <a:avLst/>
              <a:pathLst>
                <a:path w="1472910" h="75255">
                  <a:moveTo>
                    <a:pt x="0" y="12542"/>
                  </a:moveTo>
                  <a:lnTo>
                    <a:pt x="294582" y="25085"/>
                  </a:lnTo>
                  <a:lnTo>
                    <a:pt x="589164" y="0"/>
                  </a:lnTo>
                  <a:lnTo>
                    <a:pt x="883746" y="50170"/>
                  </a:lnTo>
                  <a:lnTo>
                    <a:pt x="1178328" y="75255"/>
                  </a:lnTo>
                  <a:lnTo>
                    <a:pt x="1472910" y="75255"/>
                  </a:lnTo>
                </a:path>
              </a:pathLst>
            </a:custGeom>
            <a:ln w="35231" cap="flat">
              <a:solidFill>
                <a:srgbClr val="BEBEBE">
                  <a:alpha val="69803"/>
                </a:srgbClr>
              </a:solidFill>
              <a:prstDash val="solid"/>
              <a:round/>
            </a:ln>
          </p:spPr>
          <p:txBody>
            <a:bodyPr/>
            <a:lstStyle/>
            <a:p/>
          </p:txBody>
        </p:sp>
        <p:sp>
          <p:nvSpPr>
            <p:cNvPr id="1260" name="pl1260"/>
            <p:cNvSpPr/>
            <p:nvPr/>
          </p:nvSpPr>
          <p:spPr>
            <a:xfrm>
              <a:off x="7527854" y="4578733"/>
              <a:ext cx="1472910" cy="75255"/>
            </a:xfrm>
            <a:custGeom>
              <a:avLst/>
              <a:pathLst>
                <a:path w="1472910" h="75255">
                  <a:moveTo>
                    <a:pt x="0" y="25085"/>
                  </a:moveTo>
                  <a:lnTo>
                    <a:pt x="294582" y="37627"/>
                  </a:lnTo>
                  <a:lnTo>
                    <a:pt x="589164" y="0"/>
                  </a:lnTo>
                  <a:lnTo>
                    <a:pt x="883746" y="12542"/>
                  </a:lnTo>
                  <a:lnTo>
                    <a:pt x="1178328" y="12542"/>
                  </a:lnTo>
                  <a:lnTo>
                    <a:pt x="1472910" y="75255"/>
                  </a:lnTo>
                </a:path>
              </a:pathLst>
            </a:custGeom>
            <a:ln w="35231" cap="flat">
              <a:solidFill>
                <a:srgbClr val="BEBEBE">
                  <a:alpha val="69803"/>
                </a:srgbClr>
              </a:solidFill>
              <a:prstDash val="solid"/>
              <a:round/>
            </a:ln>
          </p:spPr>
          <p:txBody>
            <a:bodyPr/>
            <a:lstStyle/>
            <a:p/>
          </p:txBody>
        </p:sp>
        <p:sp>
          <p:nvSpPr>
            <p:cNvPr id="1261" name="pl1261"/>
            <p:cNvSpPr/>
            <p:nvPr/>
          </p:nvSpPr>
          <p:spPr>
            <a:xfrm>
              <a:off x="7527854" y="4566191"/>
              <a:ext cx="1472910" cy="37627"/>
            </a:xfrm>
            <a:custGeom>
              <a:avLst/>
              <a:pathLst>
                <a:path w="1472910" h="37627">
                  <a:moveTo>
                    <a:pt x="0" y="0"/>
                  </a:moveTo>
                  <a:lnTo>
                    <a:pt x="294582" y="12542"/>
                  </a:lnTo>
                  <a:lnTo>
                    <a:pt x="589164" y="0"/>
                  </a:lnTo>
                  <a:lnTo>
                    <a:pt x="883746" y="0"/>
                  </a:lnTo>
                  <a:lnTo>
                    <a:pt x="1178328" y="12542"/>
                  </a:lnTo>
                  <a:lnTo>
                    <a:pt x="1472910" y="37627"/>
                  </a:lnTo>
                </a:path>
              </a:pathLst>
            </a:custGeom>
            <a:ln w="35231" cap="flat">
              <a:solidFill>
                <a:srgbClr val="BEBEBE">
                  <a:alpha val="69803"/>
                </a:srgbClr>
              </a:solidFill>
              <a:prstDash val="solid"/>
              <a:round/>
            </a:ln>
          </p:spPr>
          <p:txBody>
            <a:bodyPr/>
            <a:lstStyle/>
            <a:p/>
          </p:txBody>
        </p:sp>
        <p:sp>
          <p:nvSpPr>
            <p:cNvPr id="1262" name="pl1262"/>
            <p:cNvSpPr/>
            <p:nvPr/>
          </p:nvSpPr>
          <p:spPr>
            <a:xfrm>
              <a:off x="7527854" y="4578733"/>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BEBEBE">
                  <a:alpha val="69803"/>
                </a:srgbClr>
              </a:solidFill>
              <a:prstDash val="solid"/>
              <a:round/>
            </a:ln>
          </p:spPr>
          <p:txBody>
            <a:bodyPr/>
            <a:lstStyle/>
            <a:p/>
          </p:txBody>
        </p:sp>
        <p:sp>
          <p:nvSpPr>
            <p:cNvPr id="1263" name="pl1263"/>
            <p:cNvSpPr/>
            <p:nvPr/>
          </p:nvSpPr>
          <p:spPr>
            <a:xfrm>
              <a:off x="7527854" y="4704159"/>
              <a:ext cx="1472910" cy="25085"/>
            </a:xfrm>
            <a:custGeom>
              <a:avLst/>
              <a:pathLst>
                <a:path w="1472910" h="25085">
                  <a:moveTo>
                    <a:pt x="0" y="0"/>
                  </a:moveTo>
                  <a:lnTo>
                    <a:pt x="294582" y="0"/>
                  </a:lnTo>
                  <a:lnTo>
                    <a:pt x="589164" y="12542"/>
                  </a:lnTo>
                  <a:lnTo>
                    <a:pt x="883746" y="25085"/>
                  </a:lnTo>
                  <a:lnTo>
                    <a:pt x="1178328" y="25085"/>
                  </a:lnTo>
                  <a:lnTo>
                    <a:pt x="1472910" y="25085"/>
                  </a:lnTo>
                </a:path>
              </a:pathLst>
            </a:custGeom>
            <a:ln w="35231" cap="flat">
              <a:solidFill>
                <a:srgbClr val="BEBEBE">
                  <a:alpha val="69803"/>
                </a:srgbClr>
              </a:solidFill>
              <a:prstDash val="solid"/>
              <a:round/>
            </a:ln>
          </p:spPr>
          <p:txBody>
            <a:bodyPr/>
            <a:lstStyle/>
            <a:p/>
          </p:txBody>
        </p:sp>
        <p:sp>
          <p:nvSpPr>
            <p:cNvPr id="1264" name="pl1264"/>
            <p:cNvSpPr/>
            <p:nvPr/>
          </p:nvSpPr>
          <p:spPr>
            <a:xfrm>
              <a:off x="7527854" y="4616361"/>
              <a:ext cx="1472910" cy="87797"/>
            </a:xfrm>
            <a:custGeom>
              <a:avLst/>
              <a:pathLst>
                <a:path w="1472910" h="87797">
                  <a:moveTo>
                    <a:pt x="0" y="62712"/>
                  </a:moveTo>
                  <a:lnTo>
                    <a:pt x="294582" y="87797"/>
                  </a:lnTo>
                  <a:lnTo>
                    <a:pt x="589164" y="62712"/>
                  </a:lnTo>
                  <a:lnTo>
                    <a:pt x="883746" y="87797"/>
                  </a:lnTo>
                  <a:lnTo>
                    <a:pt x="1178328" y="62712"/>
                  </a:lnTo>
                  <a:lnTo>
                    <a:pt x="1472910" y="0"/>
                  </a:lnTo>
                </a:path>
              </a:pathLst>
            </a:custGeom>
            <a:ln w="35231" cap="flat">
              <a:solidFill>
                <a:srgbClr val="BEBEBE">
                  <a:alpha val="69803"/>
                </a:srgbClr>
              </a:solidFill>
              <a:prstDash val="solid"/>
              <a:round/>
            </a:ln>
          </p:spPr>
          <p:txBody>
            <a:bodyPr/>
            <a:lstStyle/>
            <a:p/>
          </p:txBody>
        </p:sp>
        <p:sp>
          <p:nvSpPr>
            <p:cNvPr id="1265" name="pl1265"/>
            <p:cNvSpPr/>
            <p:nvPr/>
          </p:nvSpPr>
          <p:spPr>
            <a:xfrm>
              <a:off x="7527854" y="4679074"/>
              <a:ext cx="1472910" cy="50170"/>
            </a:xfrm>
            <a:custGeom>
              <a:avLst/>
              <a:pathLst>
                <a:path w="1472910" h="50170">
                  <a:moveTo>
                    <a:pt x="0" y="0"/>
                  </a:moveTo>
                  <a:lnTo>
                    <a:pt x="294582" y="50170"/>
                  </a:lnTo>
                  <a:lnTo>
                    <a:pt x="589164" y="25085"/>
                  </a:lnTo>
                  <a:lnTo>
                    <a:pt x="883746" y="25085"/>
                  </a:lnTo>
                  <a:lnTo>
                    <a:pt x="1178328" y="37627"/>
                  </a:lnTo>
                  <a:lnTo>
                    <a:pt x="1472910" y="37627"/>
                  </a:lnTo>
                </a:path>
              </a:pathLst>
            </a:custGeom>
            <a:ln w="35231" cap="flat">
              <a:solidFill>
                <a:srgbClr val="BEBEBE">
                  <a:alpha val="69803"/>
                </a:srgbClr>
              </a:solidFill>
              <a:prstDash val="solid"/>
              <a:round/>
            </a:ln>
          </p:spPr>
          <p:txBody>
            <a:bodyPr/>
            <a:lstStyle/>
            <a:p/>
          </p:txBody>
        </p:sp>
        <p:sp>
          <p:nvSpPr>
            <p:cNvPr id="1266" name="pl1266"/>
            <p:cNvSpPr/>
            <p:nvPr/>
          </p:nvSpPr>
          <p:spPr>
            <a:xfrm>
              <a:off x="7527854" y="4628903"/>
              <a:ext cx="1472910" cy="25085"/>
            </a:xfrm>
            <a:custGeom>
              <a:avLst/>
              <a:pathLst>
                <a:path w="1472910" h="25085">
                  <a:moveTo>
                    <a:pt x="0" y="0"/>
                  </a:moveTo>
                  <a:lnTo>
                    <a:pt x="294582" y="12542"/>
                  </a:lnTo>
                  <a:lnTo>
                    <a:pt x="589164" y="25085"/>
                  </a:lnTo>
                  <a:lnTo>
                    <a:pt x="883746" y="25085"/>
                  </a:lnTo>
                  <a:lnTo>
                    <a:pt x="1178328" y="12542"/>
                  </a:lnTo>
                  <a:lnTo>
                    <a:pt x="1472910" y="0"/>
                  </a:lnTo>
                </a:path>
              </a:pathLst>
            </a:custGeom>
            <a:ln w="35231" cap="flat">
              <a:solidFill>
                <a:srgbClr val="BEBEBE">
                  <a:alpha val="69803"/>
                </a:srgbClr>
              </a:solidFill>
              <a:prstDash val="solid"/>
              <a:round/>
            </a:ln>
          </p:spPr>
          <p:txBody>
            <a:bodyPr/>
            <a:lstStyle/>
            <a:p/>
          </p:txBody>
        </p:sp>
        <p:sp>
          <p:nvSpPr>
            <p:cNvPr id="1267" name="pl1267"/>
            <p:cNvSpPr/>
            <p:nvPr/>
          </p:nvSpPr>
          <p:spPr>
            <a:xfrm>
              <a:off x="7527854" y="4566191"/>
              <a:ext cx="1472910" cy="37627"/>
            </a:xfrm>
            <a:custGeom>
              <a:avLst/>
              <a:pathLst>
                <a:path w="1472910" h="37627">
                  <a:moveTo>
                    <a:pt x="0" y="25085"/>
                  </a:moveTo>
                  <a:lnTo>
                    <a:pt x="294582" y="37627"/>
                  </a:lnTo>
                  <a:lnTo>
                    <a:pt x="589164" y="25085"/>
                  </a:lnTo>
                  <a:lnTo>
                    <a:pt x="883746" y="12542"/>
                  </a:lnTo>
                  <a:lnTo>
                    <a:pt x="1178328" y="12542"/>
                  </a:lnTo>
                  <a:lnTo>
                    <a:pt x="1472910" y="0"/>
                  </a:lnTo>
                </a:path>
              </a:pathLst>
            </a:custGeom>
            <a:ln w="20325" cap="flat">
              <a:solidFill>
                <a:srgbClr val="6B6B6B">
                  <a:alpha val="100000"/>
                </a:srgbClr>
              </a:solidFill>
              <a:prstDash val="solid"/>
              <a:round/>
            </a:ln>
          </p:spPr>
          <p:txBody>
            <a:bodyPr/>
            <a:lstStyle/>
            <a:p/>
          </p:txBody>
        </p:sp>
        <p:sp>
          <p:nvSpPr>
            <p:cNvPr id="1268" name="pl1268"/>
            <p:cNvSpPr/>
            <p:nvPr/>
          </p:nvSpPr>
          <p:spPr>
            <a:xfrm>
              <a:off x="7527854" y="4578733"/>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40651" cap="flat">
              <a:solidFill>
                <a:srgbClr val="000000">
                  <a:alpha val="100000"/>
                </a:srgbClr>
              </a:solidFill>
              <a:prstDash val="solid"/>
              <a:round/>
            </a:ln>
          </p:spPr>
          <p:txBody>
            <a:bodyPr/>
            <a:lstStyle/>
            <a:p/>
          </p:txBody>
        </p:sp>
        <p:sp>
          <p:nvSpPr>
            <p:cNvPr id="1269" name="pl1269"/>
            <p:cNvSpPr/>
            <p:nvPr/>
          </p:nvSpPr>
          <p:spPr>
            <a:xfrm>
              <a:off x="7527854" y="4578733"/>
              <a:ext cx="1472910" cy="50170"/>
            </a:xfrm>
            <a:custGeom>
              <a:avLst/>
              <a:pathLst>
                <a:path w="1472910" h="50170">
                  <a:moveTo>
                    <a:pt x="0" y="0"/>
                  </a:moveTo>
                  <a:lnTo>
                    <a:pt x="294582" y="50170"/>
                  </a:lnTo>
                  <a:lnTo>
                    <a:pt x="589164" y="12542"/>
                  </a:lnTo>
                  <a:lnTo>
                    <a:pt x="883746" y="12542"/>
                  </a:lnTo>
                  <a:lnTo>
                    <a:pt x="1178328" y="12542"/>
                  </a:lnTo>
                  <a:lnTo>
                    <a:pt x="1472910" y="12542"/>
                  </a:lnTo>
                </a:path>
              </a:pathLst>
            </a:custGeom>
            <a:ln w="35231" cap="flat">
              <a:solidFill>
                <a:srgbClr val="E36EF6">
                  <a:alpha val="100000"/>
                </a:srgbClr>
              </a:solidFill>
              <a:prstDash val="solid"/>
              <a:round/>
            </a:ln>
          </p:spPr>
          <p:txBody>
            <a:bodyPr/>
            <a:lstStyle/>
            <a:p/>
          </p:txBody>
        </p:sp>
        <p:sp>
          <p:nvSpPr>
            <p:cNvPr id="1270" name="pl1270"/>
            <p:cNvSpPr/>
            <p:nvPr/>
          </p:nvSpPr>
          <p:spPr>
            <a:xfrm>
              <a:off x="7454208"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271" name="tx1271"/>
            <p:cNvSpPr/>
            <p:nvPr/>
          </p:nvSpPr>
          <p:spPr>
            <a:xfrm>
              <a:off x="7467564" y="44154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272" name="tx1272"/>
            <p:cNvSpPr/>
            <p:nvPr/>
          </p:nvSpPr>
          <p:spPr>
            <a:xfrm>
              <a:off x="7792291" y="4464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273" name="tx1273"/>
            <p:cNvSpPr/>
            <p:nvPr/>
          </p:nvSpPr>
          <p:spPr>
            <a:xfrm>
              <a:off x="8056729" y="44280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74" name="tx1274"/>
            <p:cNvSpPr/>
            <p:nvPr/>
          </p:nvSpPr>
          <p:spPr>
            <a:xfrm>
              <a:off x="8351311" y="44280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75" name="tx1275"/>
            <p:cNvSpPr/>
            <p:nvPr/>
          </p:nvSpPr>
          <p:spPr>
            <a:xfrm>
              <a:off x="8645893" y="44280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76" name="tx1276"/>
            <p:cNvSpPr/>
            <p:nvPr/>
          </p:nvSpPr>
          <p:spPr>
            <a:xfrm>
              <a:off x="8940475" y="44280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77" name="rc1277"/>
            <p:cNvSpPr/>
            <p:nvPr/>
          </p:nvSpPr>
          <p:spPr>
            <a:xfrm>
              <a:off x="695044" y="4833325"/>
              <a:ext cx="1620202" cy="214862"/>
            </a:xfrm>
            <a:prstGeom prst="rect">
              <a:avLst/>
            </a:prstGeom>
            <a:solidFill>
              <a:srgbClr val="D9D9D9">
                <a:alpha val="100000"/>
              </a:srgbClr>
            </a:solidFill>
          </p:spPr>
          <p:txBody>
            <a:bodyPr/>
            <a:lstStyle/>
            <a:p/>
          </p:txBody>
        </p:sp>
        <p:sp>
          <p:nvSpPr>
            <p:cNvPr id="1278" name="tx1278"/>
            <p:cNvSpPr/>
            <p:nvPr/>
          </p:nvSpPr>
          <p:spPr>
            <a:xfrm>
              <a:off x="921188" y="4877182"/>
              <a:ext cx="1167913"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Sao Tome and Principe</a:t>
              </a:r>
            </a:p>
          </p:txBody>
        </p:sp>
        <p:sp>
          <p:nvSpPr>
            <p:cNvPr id="1279" name="rc1279"/>
            <p:cNvSpPr/>
            <p:nvPr/>
          </p:nvSpPr>
          <p:spPr>
            <a:xfrm>
              <a:off x="2384835" y="4833325"/>
              <a:ext cx="1620202" cy="214862"/>
            </a:xfrm>
            <a:prstGeom prst="rect">
              <a:avLst/>
            </a:prstGeom>
            <a:solidFill>
              <a:srgbClr val="D9D9D9">
                <a:alpha val="100000"/>
              </a:srgbClr>
            </a:solidFill>
          </p:spPr>
          <p:txBody>
            <a:bodyPr/>
            <a:lstStyle/>
            <a:p/>
          </p:txBody>
        </p:sp>
        <p:sp>
          <p:nvSpPr>
            <p:cNvPr id="1280" name="tx1280"/>
            <p:cNvSpPr/>
            <p:nvPr/>
          </p:nvSpPr>
          <p:spPr>
            <a:xfrm>
              <a:off x="2989861" y="4875872"/>
              <a:ext cx="41015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Senegal</a:t>
              </a:r>
            </a:p>
          </p:txBody>
        </p:sp>
        <p:sp>
          <p:nvSpPr>
            <p:cNvPr id="1281" name="rc1281"/>
            <p:cNvSpPr/>
            <p:nvPr/>
          </p:nvSpPr>
          <p:spPr>
            <a:xfrm>
              <a:off x="4074626" y="4833325"/>
              <a:ext cx="1620202" cy="214862"/>
            </a:xfrm>
            <a:prstGeom prst="rect">
              <a:avLst/>
            </a:prstGeom>
            <a:solidFill>
              <a:srgbClr val="D9D9D9">
                <a:alpha val="100000"/>
              </a:srgbClr>
            </a:solidFill>
          </p:spPr>
          <p:txBody>
            <a:bodyPr/>
            <a:lstStyle/>
            <a:p/>
          </p:txBody>
        </p:sp>
        <p:sp>
          <p:nvSpPr>
            <p:cNvPr id="1282" name="tx1282"/>
            <p:cNvSpPr/>
            <p:nvPr/>
          </p:nvSpPr>
          <p:spPr>
            <a:xfrm>
              <a:off x="4564754" y="4898028"/>
              <a:ext cx="6399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Sierra Leone</a:t>
              </a:r>
            </a:p>
          </p:txBody>
        </p:sp>
        <p:sp>
          <p:nvSpPr>
            <p:cNvPr id="1283" name="rc1283"/>
            <p:cNvSpPr/>
            <p:nvPr/>
          </p:nvSpPr>
          <p:spPr>
            <a:xfrm>
              <a:off x="5764417" y="4833325"/>
              <a:ext cx="1620202" cy="214862"/>
            </a:xfrm>
            <a:prstGeom prst="rect">
              <a:avLst/>
            </a:prstGeom>
            <a:solidFill>
              <a:srgbClr val="D9D9D9">
                <a:alpha val="100000"/>
              </a:srgbClr>
            </a:solidFill>
          </p:spPr>
          <p:txBody>
            <a:bodyPr/>
            <a:lstStyle/>
            <a:p/>
          </p:txBody>
        </p:sp>
        <p:sp>
          <p:nvSpPr>
            <p:cNvPr id="1284" name="tx1284"/>
            <p:cNvSpPr/>
            <p:nvPr/>
          </p:nvSpPr>
          <p:spPr>
            <a:xfrm>
              <a:off x="6447151" y="4877237"/>
              <a:ext cx="25473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Togo</a:t>
              </a:r>
            </a:p>
          </p:txBody>
        </p:sp>
        <p:sp>
          <p:nvSpPr>
            <p:cNvPr id="1285" name="rc1285"/>
            <p:cNvSpPr/>
            <p:nvPr/>
          </p:nvSpPr>
          <p:spPr>
            <a:xfrm>
              <a:off x="695044" y="3790048"/>
              <a:ext cx="1620202" cy="214862"/>
            </a:xfrm>
            <a:prstGeom prst="rect">
              <a:avLst/>
            </a:prstGeom>
            <a:solidFill>
              <a:srgbClr val="D9D9D9">
                <a:alpha val="100000"/>
              </a:srgbClr>
            </a:solidFill>
          </p:spPr>
          <p:txBody>
            <a:bodyPr/>
            <a:lstStyle/>
            <a:p/>
          </p:txBody>
        </p:sp>
        <p:sp>
          <p:nvSpPr>
            <p:cNvPr id="1286" name="tx1286"/>
            <p:cNvSpPr/>
            <p:nvPr/>
          </p:nvSpPr>
          <p:spPr>
            <a:xfrm>
              <a:off x="1337396" y="3856170"/>
              <a:ext cx="33549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Liberia</a:t>
              </a:r>
            </a:p>
          </p:txBody>
        </p:sp>
        <p:sp>
          <p:nvSpPr>
            <p:cNvPr id="1287" name="rc1287"/>
            <p:cNvSpPr/>
            <p:nvPr/>
          </p:nvSpPr>
          <p:spPr>
            <a:xfrm>
              <a:off x="2384835" y="3790048"/>
              <a:ext cx="1620202" cy="214862"/>
            </a:xfrm>
            <a:prstGeom prst="rect">
              <a:avLst/>
            </a:prstGeom>
            <a:solidFill>
              <a:srgbClr val="D9D9D9">
                <a:alpha val="100000"/>
              </a:srgbClr>
            </a:solidFill>
          </p:spPr>
          <p:txBody>
            <a:bodyPr/>
            <a:lstStyle/>
            <a:p/>
          </p:txBody>
        </p:sp>
        <p:sp>
          <p:nvSpPr>
            <p:cNvPr id="1288" name="tx1288"/>
            <p:cNvSpPr/>
            <p:nvPr/>
          </p:nvSpPr>
          <p:spPr>
            <a:xfrm>
              <a:off x="3092481" y="3856170"/>
              <a:ext cx="20491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Mali</a:t>
              </a:r>
            </a:p>
          </p:txBody>
        </p:sp>
        <p:sp>
          <p:nvSpPr>
            <p:cNvPr id="1289" name="rc1289"/>
            <p:cNvSpPr/>
            <p:nvPr/>
          </p:nvSpPr>
          <p:spPr>
            <a:xfrm>
              <a:off x="4074626" y="3790048"/>
              <a:ext cx="1620202" cy="214862"/>
            </a:xfrm>
            <a:prstGeom prst="rect">
              <a:avLst/>
            </a:prstGeom>
            <a:solidFill>
              <a:srgbClr val="D9D9D9">
                <a:alpha val="100000"/>
              </a:srgbClr>
            </a:solidFill>
          </p:spPr>
          <p:txBody>
            <a:bodyPr/>
            <a:lstStyle/>
            <a:p/>
          </p:txBody>
        </p:sp>
        <p:sp>
          <p:nvSpPr>
            <p:cNvPr id="1290" name="tx1290"/>
            <p:cNvSpPr/>
            <p:nvPr/>
          </p:nvSpPr>
          <p:spPr>
            <a:xfrm>
              <a:off x="4623827" y="3856170"/>
              <a:ext cx="52180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Mauritania</a:t>
              </a:r>
            </a:p>
          </p:txBody>
        </p:sp>
        <p:sp>
          <p:nvSpPr>
            <p:cNvPr id="1291" name="rc1291"/>
            <p:cNvSpPr/>
            <p:nvPr/>
          </p:nvSpPr>
          <p:spPr>
            <a:xfrm>
              <a:off x="5764417" y="3790048"/>
              <a:ext cx="1620202" cy="214862"/>
            </a:xfrm>
            <a:prstGeom prst="rect">
              <a:avLst/>
            </a:prstGeom>
            <a:solidFill>
              <a:srgbClr val="D9D9D9">
                <a:alpha val="100000"/>
              </a:srgbClr>
            </a:solidFill>
          </p:spPr>
          <p:txBody>
            <a:bodyPr/>
            <a:lstStyle/>
            <a:p/>
          </p:txBody>
        </p:sp>
        <p:sp>
          <p:nvSpPr>
            <p:cNvPr id="1292" name="tx1292"/>
            <p:cNvSpPr/>
            <p:nvPr/>
          </p:nvSpPr>
          <p:spPr>
            <a:xfrm>
              <a:off x="6440985" y="3833960"/>
              <a:ext cx="26706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Niger</a:t>
              </a:r>
            </a:p>
          </p:txBody>
        </p:sp>
        <p:sp>
          <p:nvSpPr>
            <p:cNvPr id="1293" name="rc1293"/>
            <p:cNvSpPr/>
            <p:nvPr/>
          </p:nvSpPr>
          <p:spPr>
            <a:xfrm>
              <a:off x="7454208" y="3790048"/>
              <a:ext cx="1620202" cy="214862"/>
            </a:xfrm>
            <a:prstGeom prst="rect">
              <a:avLst/>
            </a:prstGeom>
            <a:solidFill>
              <a:srgbClr val="D9D9D9">
                <a:alpha val="100000"/>
              </a:srgbClr>
            </a:solidFill>
          </p:spPr>
          <p:txBody>
            <a:bodyPr/>
            <a:lstStyle/>
            <a:p/>
          </p:txBody>
        </p:sp>
        <p:sp>
          <p:nvSpPr>
            <p:cNvPr id="1294" name="tx1294"/>
            <p:cNvSpPr/>
            <p:nvPr/>
          </p:nvSpPr>
          <p:spPr>
            <a:xfrm>
              <a:off x="8087283" y="3833960"/>
              <a:ext cx="354052"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Nigeria</a:t>
              </a:r>
            </a:p>
          </p:txBody>
        </p:sp>
        <p:sp>
          <p:nvSpPr>
            <p:cNvPr id="1295" name="rc1295"/>
            <p:cNvSpPr/>
            <p:nvPr/>
          </p:nvSpPr>
          <p:spPr>
            <a:xfrm>
              <a:off x="695044" y="2746771"/>
              <a:ext cx="1620202" cy="214862"/>
            </a:xfrm>
            <a:prstGeom prst="rect">
              <a:avLst/>
            </a:prstGeom>
            <a:solidFill>
              <a:srgbClr val="D9D9D9">
                <a:alpha val="100000"/>
              </a:srgbClr>
            </a:solidFill>
          </p:spPr>
          <p:txBody>
            <a:bodyPr/>
            <a:lstStyle/>
            <a:p/>
          </p:txBody>
        </p:sp>
        <p:sp>
          <p:nvSpPr>
            <p:cNvPr id="1296" name="tx1296"/>
            <p:cNvSpPr/>
            <p:nvPr/>
          </p:nvSpPr>
          <p:spPr>
            <a:xfrm>
              <a:off x="1337369" y="2811474"/>
              <a:ext cx="335552"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Gabon</a:t>
              </a:r>
            </a:p>
          </p:txBody>
        </p:sp>
        <p:sp>
          <p:nvSpPr>
            <p:cNvPr id="1297" name="rc1297"/>
            <p:cNvSpPr/>
            <p:nvPr/>
          </p:nvSpPr>
          <p:spPr>
            <a:xfrm>
              <a:off x="2384835" y="2746771"/>
              <a:ext cx="1620202" cy="214862"/>
            </a:xfrm>
            <a:prstGeom prst="rect">
              <a:avLst/>
            </a:prstGeom>
            <a:solidFill>
              <a:srgbClr val="D9D9D9">
                <a:alpha val="100000"/>
              </a:srgbClr>
            </a:solidFill>
          </p:spPr>
          <p:txBody>
            <a:bodyPr/>
            <a:lstStyle/>
            <a:p/>
          </p:txBody>
        </p:sp>
        <p:sp>
          <p:nvSpPr>
            <p:cNvPr id="1298" name="tx1298"/>
            <p:cNvSpPr/>
            <p:nvPr/>
          </p:nvSpPr>
          <p:spPr>
            <a:xfrm>
              <a:off x="2999274" y="2811474"/>
              <a:ext cx="39132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Gambia</a:t>
              </a:r>
            </a:p>
          </p:txBody>
        </p:sp>
        <p:sp>
          <p:nvSpPr>
            <p:cNvPr id="1299" name="rc1299"/>
            <p:cNvSpPr/>
            <p:nvPr/>
          </p:nvSpPr>
          <p:spPr>
            <a:xfrm>
              <a:off x="4074626" y="2746771"/>
              <a:ext cx="1620202" cy="214862"/>
            </a:xfrm>
            <a:prstGeom prst="rect">
              <a:avLst/>
            </a:prstGeom>
            <a:solidFill>
              <a:srgbClr val="D9D9D9">
                <a:alpha val="100000"/>
              </a:srgbClr>
            </a:solidFill>
          </p:spPr>
          <p:txBody>
            <a:bodyPr/>
            <a:lstStyle/>
            <a:p/>
          </p:txBody>
        </p:sp>
        <p:sp>
          <p:nvSpPr>
            <p:cNvPr id="1300" name="tx1300"/>
            <p:cNvSpPr/>
            <p:nvPr/>
          </p:nvSpPr>
          <p:spPr>
            <a:xfrm>
              <a:off x="4716951" y="2811474"/>
              <a:ext cx="335552"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Ghana</a:t>
              </a:r>
            </a:p>
          </p:txBody>
        </p:sp>
        <p:sp>
          <p:nvSpPr>
            <p:cNvPr id="1301" name="rc1301"/>
            <p:cNvSpPr/>
            <p:nvPr/>
          </p:nvSpPr>
          <p:spPr>
            <a:xfrm>
              <a:off x="5764417" y="2746771"/>
              <a:ext cx="1620202" cy="214862"/>
            </a:xfrm>
            <a:prstGeom prst="rect">
              <a:avLst/>
            </a:prstGeom>
            <a:solidFill>
              <a:srgbClr val="D9D9D9">
                <a:alpha val="100000"/>
              </a:srgbClr>
            </a:solidFill>
          </p:spPr>
          <p:txBody>
            <a:bodyPr/>
            <a:lstStyle/>
            <a:p/>
          </p:txBody>
        </p:sp>
        <p:sp>
          <p:nvSpPr>
            <p:cNvPr id="1302" name="tx1302"/>
            <p:cNvSpPr/>
            <p:nvPr/>
          </p:nvSpPr>
          <p:spPr>
            <a:xfrm>
              <a:off x="6394327" y="2811474"/>
              <a:ext cx="360382"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Guinea</a:t>
              </a:r>
            </a:p>
          </p:txBody>
        </p:sp>
        <p:sp>
          <p:nvSpPr>
            <p:cNvPr id="1303" name="rc1303"/>
            <p:cNvSpPr/>
            <p:nvPr/>
          </p:nvSpPr>
          <p:spPr>
            <a:xfrm>
              <a:off x="7454208" y="2746771"/>
              <a:ext cx="1620202" cy="214862"/>
            </a:xfrm>
            <a:prstGeom prst="rect">
              <a:avLst/>
            </a:prstGeom>
            <a:solidFill>
              <a:srgbClr val="D9D9D9">
                <a:alpha val="100000"/>
              </a:srgbClr>
            </a:solidFill>
          </p:spPr>
          <p:txBody>
            <a:bodyPr/>
            <a:lstStyle/>
            <a:p/>
          </p:txBody>
        </p:sp>
        <p:sp>
          <p:nvSpPr>
            <p:cNvPr id="1304" name="tx1304"/>
            <p:cNvSpPr/>
            <p:nvPr/>
          </p:nvSpPr>
          <p:spPr>
            <a:xfrm>
              <a:off x="7897788" y="2811474"/>
              <a:ext cx="73304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Guinea-Bissau</a:t>
              </a:r>
            </a:p>
          </p:txBody>
        </p:sp>
        <p:sp>
          <p:nvSpPr>
            <p:cNvPr id="1305" name="rc1305"/>
            <p:cNvSpPr/>
            <p:nvPr/>
          </p:nvSpPr>
          <p:spPr>
            <a:xfrm>
              <a:off x="695044" y="1703494"/>
              <a:ext cx="1620202" cy="214862"/>
            </a:xfrm>
            <a:prstGeom prst="rect">
              <a:avLst/>
            </a:prstGeom>
            <a:solidFill>
              <a:srgbClr val="D9D9D9">
                <a:alpha val="100000"/>
              </a:srgbClr>
            </a:solidFill>
          </p:spPr>
          <p:txBody>
            <a:bodyPr/>
            <a:lstStyle/>
            <a:p/>
          </p:txBody>
        </p:sp>
        <p:sp>
          <p:nvSpPr>
            <p:cNvPr id="1306" name="tx1306"/>
            <p:cNvSpPr/>
            <p:nvPr/>
          </p:nvSpPr>
          <p:spPr>
            <a:xfrm>
              <a:off x="1371557" y="1768197"/>
              <a:ext cx="26717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Chad</a:t>
              </a:r>
            </a:p>
          </p:txBody>
        </p:sp>
        <p:sp>
          <p:nvSpPr>
            <p:cNvPr id="1307" name="rc1307"/>
            <p:cNvSpPr/>
            <p:nvPr/>
          </p:nvSpPr>
          <p:spPr>
            <a:xfrm>
              <a:off x="2384835" y="1703494"/>
              <a:ext cx="1620202" cy="214862"/>
            </a:xfrm>
            <a:prstGeom prst="rect">
              <a:avLst/>
            </a:prstGeom>
            <a:solidFill>
              <a:srgbClr val="D9D9D9">
                <a:alpha val="100000"/>
              </a:srgbClr>
            </a:solidFill>
          </p:spPr>
          <p:txBody>
            <a:bodyPr/>
            <a:lstStyle/>
            <a:p/>
          </p:txBody>
        </p:sp>
        <p:sp>
          <p:nvSpPr>
            <p:cNvPr id="1308" name="tx1308"/>
            <p:cNvSpPr/>
            <p:nvPr/>
          </p:nvSpPr>
          <p:spPr>
            <a:xfrm>
              <a:off x="3030270" y="1746041"/>
              <a:ext cx="3293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Congo</a:t>
              </a:r>
            </a:p>
          </p:txBody>
        </p:sp>
        <p:sp>
          <p:nvSpPr>
            <p:cNvPr id="1309" name="rc1309"/>
            <p:cNvSpPr/>
            <p:nvPr/>
          </p:nvSpPr>
          <p:spPr>
            <a:xfrm>
              <a:off x="4074626" y="1703494"/>
              <a:ext cx="1620202" cy="214862"/>
            </a:xfrm>
            <a:prstGeom prst="rect">
              <a:avLst/>
            </a:prstGeom>
            <a:solidFill>
              <a:srgbClr val="D9D9D9">
                <a:alpha val="100000"/>
              </a:srgbClr>
            </a:solidFill>
          </p:spPr>
          <p:txBody>
            <a:bodyPr/>
            <a:lstStyle/>
            <a:p/>
          </p:txBody>
        </p:sp>
        <p:sp>
          <p:nvSpPr>
            <p:cNvPr id="1310" name="tx1310"/>
            <p:cNvSpPr/>
            <p:nvPr/>
          </p:nvSpPr>
          <p:spPr>
            <a:xfrm>
              <a:off x="4572776" y="1768197"/>
              <a:ext cx="623902"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Cote d'Ivoire</a:t>
              </a:r>
            </a:p>
          </p:txBody>
        </p:sp>
        <p:sp>
          <p:nvSpPr>
            <p:cNvPr id="1311" name="rc1311"/>
            <p:cNvSpPr/>
            <p:nvPr/>
          </p:nvSpPr>
          <p:spPr>
            <a:xfrm>
              <a:off x="5764417" y="1703494"/>
              <a:ext cx="1620202" cy="214862"/>
            </a:xfrm>
            <a:prstGeom prst="rect">
              <a:avLst/>
            </a:prstGeom>
            <a:solidFill>
              <a:srgbClr val="D9D9D9">
                <a:alpha val="100000"/>
              </a:srgbClr>
            </a:solidFill>
          </p:spPr>
          <p:txBody>
            <a:bodyPr/>
            <a:lstStyle/>
            <a:p/>
          </p:txBody>
        </p:sp>
        <p:sp>
          <p:nvSpPr>
            <p:cNvPr id="1312" name="tx1312"/>
            <p:cNvSpPr/>
            <p:nvPr/>
          </p:nvSpPr>
          <p:spPr>
            <a:xfrm>
              <a:off x="6453454" y="1768197"/>
              <a:ext cx="24212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DRC</a:t>
              </a:r>
            </a:p>
          </p:txBody>
        </p:sp>
        <p:sp>
          <p:nvSpPr>
            <p:cNvPr id="1313" name="rc1313"/>
            <p:cNvSpPr/>
            <p:nvPr/>
          </p:nvSpPr>
          <p:spPr>
            <a:xfrm>
              <a:off x="7454208" y="1703494"/>
              <a:ext cx="1620202" cy="214862"/>
            </a:xfrm>
            <a:prstGeom prst="rect">
              <a:avLst/>
            </a:prstGeom>
            <a:solidFill>
              <a:srgbClr val="D9D9D9">
                <a:alpha val="100000"/>
              </a:srgbClr>
            </a:solidFill>
          </p:spPr>
          <p:txBody>
            <a:bodyPr/>
            <a:lstStyle/>
            <a:p/>
          </p:txBody>
        </p:sp>
        <p:sp>
          <p:nvSpPr>
            <p:cNvPr id="1314" name="tx1314"/>
            <p:cNvSpPr/>
            <p:nvPr/>
          </p:nvSpPr>
          <p:spPr>
            <a:xfrm>
              <a:off x="7816969" y="1747351"/>
              <a:ext cx="89468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Equatorial Guinea</a:t>
              </a:r>
            </a:p>
          </p:txBody>
        </p:sp>
        <p:sp>
          <p:nvSpPr>
            <p:cNvPr id="1315" name="rc1315"/>
            <p:cNvSpPr/>
            <p:nvPr/>
          </p:nvSpPr>
          <p:spPr>
            <a:xfrm>
              <a:off x="695044" y="660217"/>
              <a:ext cx="1620202" cy="214862"/>
            </a:xfrm>
            <a:prstGeom prst="rect">
              <a:avLst/>
            </a:prstGeom>
            <a:solidFill>
              <a:srgbClr val="D9D9D9">
                <a:alpha val="100000"/>
              </a:srgbClr>
            </a:solidFill>
          </p:spPr>
          <p:txBody>
            <a:bodyPr/>
            <a:lstStyle/>
            <a:p/>
          </p:txBody>
        </p:sp>
        <p:sp>
          <p:nvSpPr>
            <p:cNvPr id="1316" name="tx1316"/>
            <p:cNvSpPr/>
            <p:nvPr/>
          </p:nvSpPr>
          <p:spPr>
            <a:xfrm>
              <a:off x="1362226" y="726339"/>
              <a:ext cx="28583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Benin</a:t>
              </a:r>
            </a:p>
          </p:txBody>
        </p:sp>
        <p:sp>
          <p:nvSpPr>
            <p:cNvPr id="1317" name="rc1317"/>
            <p:cNvSpPr/>
            <p:nvPr/>
          </p:nvSpPr>
          <p:spPr>
            <a:xfrm>
              <a:off x="2384835" y="660217"/>
              <a:ext cx="1620202" cy="214862"/>
            </a:xfrm>
            <a:prstGeom prst="rect">
              <a:avLst/>
            </a:prstGeom>
            <a:solidFill>
              <a:srgbClr val="D9D9D9">
                <a:alpha val="100000"/>
              </a:srgbClr>
            </a:solidFill>
          </p:spPr>
          <p:txBody>
            <a:bodyPr/>
            <a:lstStyle/>
            <a:p/>
          </p:txBody>
        </p:sp>
        <p:sp>
          <p:nvSpPr>
            <p:cNvPr id="1318" name="tx1318"/>
            <p:cNvSpPr/>
            <p:nvPr/>
          </p:nvSpPr>
          <p:spPr>
            <a:xfrm>
              <a:off x="2865714" y="726339"/>
              <a:ext cx="65844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Burkina Faso</a:t>
              </a:r>
            </a:p>
          </p:txBody>
        </p:sp>
        <p:sp>
          <p:nvSpPr>
            <p:cNvPr id="1319" name="rc1319"/>
            <p:cNvSpPr/>
            <p:nvPr/>
          </p:nvSpPr>
          <p:spPr>
            <a:xfrm>
              <a:off x="4074626" y="660217"/>
              <a:ext cx="1620202" cy="214862"/>
            </a:xfrm>
            <a:prstGeom prst="rect">
              <a:avLst/>
            </a:prstGeom>
            <a:solidFill>
              <a:srgbClr val="D9D9D9">
                <a:alpha val="100000"/>
              </a:srgbClr>
            </a:solidFill>
          </p:spPr>
          <p:txBody>
            <a:bodyPr/>
            <a:lstStyle/>
            <a:p/>
          </p:txBody>
        </p:sp>
        <p:sp>
          <p:nvSpPr>
            <p:cNvPr id="1320" name="tx1320"/>
            <p:cNvSpPr/>
            <p:nvPr/>
          </p:nvSpPr>
          <p:spPr>
            <a:xfrm>
              <a:off x="4586501" y="724920"/>
              <a:ext cx="59645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Cabo Verde</a:t>
              </a:r>
            </a:p>
          </p:txBody>
        </p:sp>
        <p:sp>
          <p:nvSpPr>
            <p:cNvPr id="1321" name="rc1321"/>
            <p:cNvSpPr/>
            <p:nvPr/>
          </p:nvSpPr>
          <p:spPr>
            <a:xfrm>
              <a:off x="5764417" y="660217"/>
              <a:ext cx="1620202" cy="214862"/>
            </a:xfrm>
            <a:prstGeom prst="rect">
              <a:avLst/>
            </a:prstGeom>
            <a:solidFill>
              <a:srgbClr val="D9D9D9">
                <a:alpha val="100000"/>
              </a:srgbClr>
            </a:solidFill>
          </p:spPr>
          <p:txBody>
            <a:bodyPr/>
            <a:lstStyle/>
            <a:p/>
          </p:txBody>
        </p:sp>
        <p:sp>
          <p:nvSpPr>
            <p:cNvPr id="1322" name="tx1322"/>
            <p:cNvSpPr/>
            <p:nvPr/>
          </p:nvSpPr>
          <p:spPr>
            <a:xfrm>
              <a:off x="6313618" y="724920"/>
              <a:ext cx="521801"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Cameroon</a:t>
              </a:r>
            </a:p>
          </p:txBody>
        </p:sp>
        <p:sp>
          <p:nvSpPr>
            <p:cNvPr id="1323" name="rc1323"/>
            <p:cNvSpPr/>
            <p:nvPr/>
          </p:nvSpPr>
          <p:spPr>
            <a:xfrm>
              <a:off x="7454208" y="660217"/>
              <a:ext cx="1620202" cy="214862"/>
            </a:xfrm>
            <a:prstGeom prst="rect">
              <a:avLst/>
            </a:prstGeom>
            <a:solidFill>
              <a:srgbClr val="D9D9D9">
                <a:alpha val="100000"/>
              </a:srgbClr>
            </a:solidFill>
          </p:spPr>
          <p:txBody>
            <a:bodyPr/>
            <a:lstStyle/>
            <a:p/>
          </p:txBody>
        </p:sp>
        <p:sp>
          <p:nvSpPr>
            <p:cNvPr id="1324" name="tx1324"/>
            <p:cNvSpPr/>
            <p:nvPr/>
          </p:nvSpPr>
          <p:spPr>
            <a:xfrm>
              <a:off x="8146328" y="724920"/>
              <a:ext cx="235962"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CAR</a:t>
              </a:r>
            </a:p>
          </p:txBody>
        </p:sp>
        <p:sp>
          <p:nvSpPr>
            <p:cNvPr id="1325" name="pl1325"/>
            <p:cNvSpPr/>
            <p:nvPr/>
          </p:nvSpPr>
          <p:spPr>
            <a:xfrm>
              <a:off x="76869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26" name="pl1326"/>
            <p:cNvSpPr/>
            <p:nvPr/>
          </p:nvSpPr>
          <p:spPr>
            <a:xfrm>
              <a:off x="10632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27" name="pl1327"/>
            <p:cNvSpPr/>
            <p:nvPr/>
          </p:nvSpPr>
          <p:spPr>
            <a:xfrm>
              <a:off x="13578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28" name="pl1328"/>
            <p:cNvSpPr/>
            <p:nvPr/>
          </p:nvSpPr>
          <p:spPr>
            <a:xfrm>
              <a:off x="16524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29" name="pl1329"/>
            <p:cNvSpPr/>
            <p:nvPr/>
          </p:nvSpPr>
          <p:spPr>
            <a:xfrm>
              <a:off x="194701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30" name="pl1330"/>
            <p:cNvSpPr/>
            <p:nvPr/>
          </p:nvSpPr>
          <p:spPr>
            <a:xfrm>
              <a:off x="22416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31" name="tx1331"/>
            <p:cNvSpPr/>
            <p:nvPr/>
          </p:nvSpPr>
          <p:spPr>
            <a:xfrm rot="-5400000">
              <a:off x="64353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332" name="tx1332"/>
            <p:cNvSpPr/>
            <p:nvPr/>
          </p:nvSpPr>
          <p:spPr>
            <a:xfrm rot="-5400000">
              <a:off x="9381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333" name="tx1333"/>
            <p:cNvSpPr/>
            <p:nvPr/>
          </p:nvSpPr>
          <p:spPr>
            <a:xfrm rot="-5400000">
              <a:off x="12326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334" name="tx1334"/>
            <p:cNvSpPr/>
            <p:nvPr/>
          </p:nvSpPr>
          <p:spPr>
            <a:xfrm rot="-5400000">
              <a:off x="15272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335" name="tx1335"/>
            <p:cNvSpPr/>
            <p:nvPr/>
          </p:nvSpPr>
          <p:spPr>
            <a:xfrm rot="-5400000">
              <a:off x="182186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336" name="tx1336"/>
            <p:cNvSpPr/>
            <p:nvPr/>
          </p:nvSpPr>
          <p:spPr>
            <a:xfrm rot="-5400000">
              <a:off x="211641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337" name="pl1337"/>
            <p:cNvSpPr/>
            <p:nvPr/>
          </p:nvSpPr>
          <p:spPr>
            <a:xfrm>
              <a:off x="245848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38" name="pl1338"/>
            <p:cNvSpPr/>
            <p:nvPr/>
          </p:nvSpPr>
          <p:spPr>
            <a:xfrm>
              <a:off x="275306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39" name="pl1339"/>
            <p:cNvSpPr/>
            <p:nvPr/>
          </p:nvSpPr>
          <p:spPr>
            <a:xfrm>
              <a:off x="304764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40" name="pl1340"/>
            <p:cNvSpPr/>
            <p:nvPr/>
          </p:nvSpPr>
          <p:spPr>
            <a:xfrm>
              <a:off x="334222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41" name="pl1341"/>
            <p:cNvSpPr/>
            <p:nvPr/>
          </p:nvSpPr>
          <p:spPr>
            <a:xfrm>
              <a:off x="363681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42" name="pl1342"/>
            <p:cNvSpPr/>
            <p:nvPr/>
          </p:nvSpPr>
          <p:spPr>
            <a:xfrm>
              <a:off x="393139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43" name="tx1343"/>
            <p:cNvSpPr/>
            <p:nvPr/>
          </p:nvSpPr>
          <p:spPr>
            <a:xfrm rot="-5400000">
              <a:off x="233332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344" name="tx1344"/>
            <p:cNvSpPr/>
            <p:nvPr/>
          </p:nvSpPr>
          <p:spPr>
            <a:xfrm rot="-5400000">
              <a:off x="262790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345" name="tx1345"/>
            <p:cNvSpPr/>
            <p:nvPr/>
          </p:nvSpPr>
          <p:spPr>
            <a:xfrm rot="-5400000">
              <a:off x="292248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346" name="tx1346"/>
            <p:cNvSpPr/>
            <p:nvPr/>
          </p:nvSpPr>
          <p:spPr>
            <a:xfrm rot="-5400000">
              <a:off x="321707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347" name="tx1347"/>
            <p:cNvSpPr/>
            <p:nvPr/>
          </p:nvSpPr>
          <p:spPr>
            <a:xfrm rot="-5400000">
              <a:off x="351165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348" name="tx1348"/>
            <p:cNvSpPr/>
            <p:nvPr/>
          </p:nvSpPr>
          <p:spPr>
            <a:xfrm rot="-5400000">
              <a:off x="3806207"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349" name="pl1349"/>
            <p:cNvSpPr/>
            <p:nvPr/>
          </p:nvSpPr>
          <p:spPr>
            <a:xfrm>
              <a:off x="41482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50" name="pl1350"/>
            <p:cNvSpPr/>
            <p:nvPr/>
          </p:nvSpPr>
          <p:spPr>
            <a:xfrm>
              <a:off x="44428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51" name="pl1351"/>
            <p:cNvSpPr/>
            <p:nvPr/>
          </p:nvSpPr>
          <p:spPr>
            <a:xfrm>
              <a:off x="47374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52" name="pl1352"/>
            <p:cNvSpPr/>
            <p:nvPr/>
          </p:nvSpPr>
          <p:spPr>
            <a:xfrm>
              <a:off x="503201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53" name="pl1353"/>
            <p:cNvSpPr/>
            <p:nvPr/>
          </p:nvSpPr>
          <p:spPr>
            <a:xfrm>
              <a:off x="53266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54" name="pl1354"/>
            <p:cNvSpPr/>
            <p:nvPr/>
          </p:nvSpPr>
          <p:spPr>
            <a:xfrm>
              <a:off x="562118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55" name="tx1355"/>
            <p:cNvSpPr/>
            <p:nvPr/>
          </p:nvSpPr>
          <p:spPr>
            <a:xfrm rot="-5400000">
              <a:off x="40231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356" name="tx1356"/>
            <p:cNvSpPr/>
            <p:nvPr/>
          </p:nvSpPr>
          <p:spPr>
            <a:xfrm rot="-5400000">
              <a:off x="43176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357" name="tx1357"/>
            <p:cNvSpPr/>
            <p:nvPr/>
          </p:nvSpPr>
          <p:spPr>
            <a:xfrm rot="-5400000">
              <a:off x="46122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358" name="tx1358"/>
            <p:cNvSpPr/>
            <p:nvPr/>
          </p:nvSpPr>
          <p:spPr>
            <a:xfrm rot="-5400000">
              <a:off x="490686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359" name="tx1359"/>
            <p:cNvSpPr/>
            <p:nvPr/>
          </p:nvSpPr>
          <p:spPr>
            <a:xfrm rot="-5400000">
              <a:off x="520144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360" name="tx1360"/>
            <p:cNvSpPr/>
            <p:nvPr/>
          </p:nvSpPr>
          <p:spPr>
            <a:xfrm rot="-5400000">
              <a:off x="5495999"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361" name="pl1361"/>
            <p:cNvSpPr/>
            <p:nvPr/>
          </p:nvSpPr>
          <p:spPr>
            <a:xfrm>
              <a:off x="583806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62" name="pl1362"/>
            <p:cNvSpPr/>
            <p:nvPr/>
          </p:nvSpPr>
          <p:spPr>
            <a:xfrm>
              <a:off x="613264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63" name="pl1363"/>
            <p:cNvSpPr/>
            <p:nvPr/>
          </p:nvSpPr>
          <p:spPr>
            <a:xfrm>
              <a:off x="642722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64" name="pl1364"/>
            <p:cNvSpPr/>
            <p:nvPr/>
          </p:nvSpPr>
          <p:spPr>
            <a:xfrm>
              <a:off x="672180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65" name="pl1365"/>
            <p:cNvSpPr/>
            <p:nvPr/>
          </p:nvSpPr>
          <p:spPr>
            <a:xfrm>
              <a:off x="701639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66" name="pl1366"/>
            <p:cNvSpPr/>
            <p:nvPr/>
          </p:nvSpPr>
          <p:spPr>
            <a:xfrm>
              <a:off x="731097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67" name="tx1367"/>
            <p:cNvSpPr/>
            <p:nvPr/>
          </p:nvSpPr>
          <p:spPr>
            <a:xfrm rot="-5400000">
              <a:off x="571290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368" name="tx1368"/>
            <p:cNvSpPr/>
            <p:nvPr/>
          </p:nvSpPr>
          <p:spPr>
            <a:xfrm rot="-5400000">
              <a:off x="600748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369" name="tx1369"/>
            <p:cNvSpPr/>
            <p:nvPr/>
          </p:nvSpPr>
          <p:spPr>
            <a:xfrm rot="-5400000">
              <a:off x="630207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370" name="tx1370"/>
            <p:cNvSpPr/>
            <p:nvPr/>
          </p:nvSpPr>
          <p:spPr>
            <a:xfrm rot="-5400000">
              <a:off x="6596652"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371" name="tx1371"/>
            <p:cNvSpPr/>
            <p:nvPr/>
          </p:nvSpPr>
          <p:spPr>
            <a:xfrm rot="-5400000">
              <a:off x="689123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372" name="tx1372"/>
            <p:cNvSpPr/>
            <p:nvPr/>
          </p:nvSpPr>
          <p:spPr>
            <a:xfrm rot="-5400000">
              <a:off x="7185790"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373" name="pl1373"/>
            <p:cNvSpPr/>
            <p:nvPr/>
          </p:nvSpPr>
          <p:spPr>
            <a:xfrm>
              <a:off x="752785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74" name="pl1374"/>
            <p:cNvSpPr/>
            <p:nvPr/>
          </p:nvSpPr>
          <p:spPr>
            <a:xfrm>
              <a:off x="782243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75" name="pl1375"/>
            <p:cNvSpPr/>
            <p:nvPr/>
          </p:nvSpPr>
          <p:spPr>
            <a:xfrm>
              <a:off x="811701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76" name="pl1376"/>
            <p:cNvSpPr/>
            <p:nvPr/>
          </p:nvSpPr>
          <p:spPr>
            <a:xfrm>
              <a:off x="841160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77" name="pl1377"/>
            <p:cNvSpPr/>
            <p:nvPr/>
          </p:nvSpPr>
          <p:spPr>
            <a:xfrm>
              <a:off x="870618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78" name="pl1378"/>
            <p:cNvSpPr/>
            <p:nvPr/>
          </p:nvSpPr>
          <p:spPr>
            <a:xfrm>
              <a:off x="900076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79" name="tx1379"/>
            <p:cNvSpPr/>
            <p:nvPr/>
          </p:nvSpPr>
          <p:spPr>
            <a:xfrm rot="-5400000">
              <a:off x="740269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380" name="tx1380"/>
            <p:cNvSpPr/>
            <p:nvPr/>
          </p:nvSpPr>
          <p:spPr>
            <a:xfrm rot="-5400000">
              <a:off x="769727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381" name="tx1381"/>
            <p:cNvSpPr/>
            <p:nvPr/>
          </p:nvSpPr>
          <p:spPr>
            <a:xfrm rot="-5400000">
              <a:off x="799186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382" name="tx1382"/>
            <p:cNvSpPr/>
            <p:nvPr/>
          </p:nvSpPr>
          <p:spPr>
            <a:xfrm rot="-5400000">
              <a:off x="828644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383" name="tx1383"/>
            <p:cNvSpPr/>
            <p:nvPr/>
          </p:nvSpPr>
          <p:spPr>
            <a:xfrm rot="-5400000">
              <a:off x="858102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384" name="tx1384"/>
            <p:cNvSpPr/>
            <p:nvPr/>
          </p:nvSpPr>
          <p:spPr>
            <a:xfrm rot="-5400000">
              <a:off x="8875581"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385" name="tx1385"/>
            <p:cNvSpPr/>
            <p:nvPr/>
          </p:nvSpPr>
          <p:spPr>
            <a:xfrm>
              <a:off x="570259" y="155772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86" name="tx1386"/>
            <p:cNvSpPr/>
            <p:nvPr/>
          </p:nvSpPr>
          <p:spPr>
            <a:xfrm>
              <a:off x="508103" y="12441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387" name="tx1387"/>
            <p:cNvSpPr/>
            <p:nvPr/>
          </p:nvSpPr>
          <p:spPr>
            <a:xfrm>
              <a:off x="508103" y="9305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388" name="pl1388"/>
            <p:cNvSpPr/>
            <p:nvPr/>
          </p:nvSpPr>
          <p:spPr>
            <a:xfrm>
              <a:off x="660250" y="15994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389" name="pl1389"/>
            <p:cNvSpPr/>
            <p:nvPr/>
          </p:nvSpPr>
          <p:spPr>
            <a:xfrm>
              <a:off x="660250" y="12858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390" name="pl1390"/>
            <p:cNvSpPr/>
            <p:nvPr/>
          </p:nvSpPr>
          <p:spPr>
            <a:xfrm>
              <a:off x="660250" y="9722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391" name="tx1391"/>
            <p:cNvSpPr/>
            <p:nvPr/>
          </p:nvSpPr>
          <p:spPr>
            <a:xfrm>
              <a:off x="570259" y="260099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92" name="tx1392"/>
            <p:cNvSpPr/>
            <p:nvPr/>
          </p:nvSpPr>
          <p:spPr>
            <a:xfrm>
              <a:off x="508103" y="22874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393" name="tx1393"/>
            <p:cNvSpPr/>
            <p:nvPr/>
          </p:nvSpPr>
          <p:spPr>
            <a:xfrm>
              <a:off x="508103" y="19738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394" name="pl1394"/>
            <p:cNvSpPr/>
            <p:nvPr/>
          </p:nvSpPr>
          <p:spPr>
            <a:xfrm>
              <a:off x="660250" y="26426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395" name="pl1395"/>
            <p:cNvSpPr/>
            <p:nvPr/>
          </p:nvSpPr>
          <p:spPr>
            <a:xfrm>
              <a:off x="660250" y="23291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396" name="pl1396"/>
            <p:cNvSpPr/>
            <p:nvPr/>
          </p:nvSpPr>
          <p:spPr>
            <a:xfrm>
              <a:off x="660250" y="20155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397" name="tx1397"/>
            <p:cNvSpPr/>
            <p:nvPr/>
          </p:nvSpPr>
          <p:spPr>
            <a:xfrm>
              <a:off x="570259" y="36442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98" name="tx1398"/>
            <p:cNvSpPr/>
            <p:nvPr/>
          </p:nvSpPr>
          <p:spPr>
            <a:xfrm>
              <a:off x="508103" y="33307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399" name="tx1399"/>
            <p:cNvSpPr/>
            <p:nvPr/>
          </p:nvSpPr>
          <p:spPr>
            <a:xfrm>
              <a:off x="508103" y="30171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400" name="pl1400"/>
            <p:cNvSpPr/>
            <p:nvPr/>
          </p:nvSpPr>
          <p:spPr>
            <a:xfrm>
              <a:off x="660250" y="36859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01" name="pl1401"/>
            <p:cNvSpPr/>
            <p:nvPr/>
          </p:nvSpPr>
          <p:spPr>
            <a:xfrm>
              <a:off x="660250" y="337240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02" name="pl1402"/>
            <p:cNvSpPr/>
            <p:nvPr/>
          </p:nvSpPr>
          <p:spPr>
            <a:xfrm>
              <a:off x="660250" y="305883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03" name="tx1403"/>
            <p:cNvSpPr/>
            <p:nvPr/>
          </p:nvSpPr>
          <p:spPr>
            <a:xfrm>
              <a:off x="570259" y="468755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04" name="tx1404"/>
            <p:cNvSpPr/>
            <p:nvPr/>
          </p:nvSpPr>
          <p:spPr>
            <a:xfrm>
              <a:off x="508103" y="437398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405" name="tx1405"/>
            <p:cNvSpPr/>
            <p:nvPr/>
          </p:nvSpPr>
          <p:spPr>
            <a:xfrm>
              <a:off x="508103" y="406042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406" name="pl1406"/>
            <p:cNvSpPr/>
            <p:nvPr/>
          </p:nvSpPr>
          <p:spPr>
            <a:xfrm>
              <a:off x="660250" y="47292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07" name="pl1407"/>
            <p:cNvSpPr/>
            <p:nvPr/>
          </p:nvSpPr>
          <p:spPr>
            <a:xfrm>
              <a:off x="660250" y="44156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08" name="pl1408"/>
            <p:cNvSpPr/>
            <p:nvPr/>
          </p:nvSpPr>
          <p:spPr>
            <a:xfrm>
              <a:off x="660250" y="41021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09" name="tx1409"/>
            <p:cNvSpPr/>
            <p:nvPr/>
          </p:nvSpPr>
          <p:spPr>
            <a:xfrm>
              <a:off x="570259" y="573082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10" name="tx1410"/>
            <p:cNvSpPr/>
            <p:nvPr/>
          </p:nvSpPr>
          <p:spPr>
            <a:xfrm>
              <a:off x="508103" y="54172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411" name="tx1411"/>
            <p:cNvSpPr/>
            <p:nvPr/>
          </p:nvSpPr>
          <p:spPr>
            <a:xfrm>
              <a:off x="508103" y="51037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412" name="pl1412"/>
            <p:cNvSpPr/>
            <p:nvPr/>
          </p:nvSpPr>
          <p:spPr>
            <a:xfrm>
              <a:off x="660250" y="57725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13" name="pl1413"/>
            <p:cNvSpPr/>
            <p:nvPr/>
          </p:nvSpPr>
          <p:spPr>
            <a:xfrm>
              <a:off x="660250" y="54589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14" name="pl1414"/>
            <p:cNvSpPr/>
            <p:nvPr/>
          </p:nvSpPr>
          <p:spPr>
            <a:xfrm>
              <a:off x="660250" y="51453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15" name="tx1415"/>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416" name="tx1416"/>
            <p:cNvSpPr/>
            <p:nvPr/>
          </p:nvSpPr>
          <p:spPr>
            <a:xfrm>
              <a:off x="695044" y="398022"/>
              <a:ext cx="56184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DTP3 (%), by country, WCAR, 2018-2023</a:t>
              </a:r>
            </a:p>
          </p:txBody>
        </p:sp>
        <p:sp>
          <p:nvSpPr>
            <p:cNvPr id="1417" name="tx141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18" name="tx1418"/>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1419" name="tx1419"/>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14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DTP3 by country.
In 2023, DRC had the highest drop-out with 25% of children who received DTP1 not receiving DTP3.
Cabo Verde, Gambia, and Sao Tome and Principe had the lowest DTP drop-out (0%). Zero drop-out indicates that near enough all children that received DTP1 also received DTP3.
7 countries had DTP drop-out of more than 10%.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044" y="875080"/>
              <a:ext cx="1620202" cy="758825"/>
            </a:xfrm>
            <a:prstGeom prst="rect">
              <a:avLst/>
            </a:prstGeom>
            <a:solidFill>
              <a:srgbClr val="EBEBEB">
                <a:alpha val="100000"/>
              </a:srgbClr>
            </a:solidFill>
          </p:spPr>
          <p:txBody>
            <a:bodyPr/>
            <a:lstStyle/>
            <a:p/>
          </p:txBody>
        </p:sp>
        <p:sp>
          <p:nvSpPr>
            <p:cNvPr id="6" name="pl6"/>
            <p:cNvSpPr/>
            <p:nvPr/>
          </p:nvSpPr>
          <p:spPr>
            <a:xfrm>
              <a:off x="695044" y="145444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 name="pl7"/>
            <p:cNvSpPr/>
            <p:nvPr/>
          </p:nvSpPr>
          <p:spPr>
            <a:xfrm>
              <a:off x="695044" y="120450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 name="pl8"/>
            <p:cNvSpPr/>
            <p:nvPr/>
          </p:nvSpPr>
          <p:spPr>
            <a:xfrm>
              <a:off x="695044" y="95456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 name="pl9"/>
            <p:cNvSpPr/>
            <p:nvPr/>
          </p:nvSpPr>
          <p:spPr>
            <a:xfrm>
              <a:off x="91598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 name="pl10"/>
            <p:cNvSpPr/>
            <p:nvPr/>
          </p:nvSpPr>
          <p:spPr>
            <a:xfrm>
              <a:off x="121056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 name="pl11"/>
            <p:cNvSpPr/>
            <p:nvPr/>
          </p:nvSpPr>
          <p:spPr>
            <a:xfrm>
              <a:off x="1505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 name="pl12"/>
            <p:cNvSpPr/>
            <p:nvPr/>
          </p:nvSpPr>
          <p:spPr>
            <a:xfrm>
              <a:off x="1799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209431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 name="pl14"/>
            <p:cNvSpPr/>
            <p:nvPr/>
          </p:nvSpPr>
          <p:spPr>
            <a:xfrm>
              <a:off x="695044" y="157941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5" name="pl15"/>
            <p:cNvSpPr/>
            <p:nvPr/>
          </p:nvSpPr>
          <p:spPr>
            <a:xfrm>
              <a:off x="695044" y="132947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 name="pl16"/>
            <p:cNvSpPr/>
            <p:nvPr/>
          </p:nvSpPr>
          <p:spPr>
            <a:xfrm>
              <a:off x="695044" y="107953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7" name="pl17"/>
            <p:cNvSpPr/>
            <p:nvPr/>
          </p:nvSpPr>
          <p:spPr>
            <a:xfrm>
              <a:off x="76869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06327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357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1652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194701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2241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 name="pl23"/>
            <p:cNvSpPr/>
            <p:nvPr/>
          </p:nvSpPr>
          <p:spPr>
            <a:xfrm>
              <a:off x="768690" y="138946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24" name="pl24"/>
            <p:cNvSpPr/>
            <p:nvPr/>
          </p:nvSpPr>
          <p:spPr>
            <a:xfrm>
              <a:off x="768690" y="1239496"/>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25" name="pl25"/>
            <p:cNvSpPr/>
            <p:nvPr/>
          </p:nvSpPr>
          <p:spPr>
            <a:xfrm>
              <a:off x="768690" y="1239496"/>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6" name="pl26"/>
            <p:cNvSpPr/>
            <p:nvPr/>
          </p:nvSpPr>
          <p:spPr>
            <a:xfrm>
              <a:off x="768690" y="1509434"/>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27" name="pl27"/>
            <p:cNvSpPr/>
            <p:nvPr/>
          </p:nvSpPr>
          <p:spPr>
            <a:xfrm>
              <a:off x="768690" y="1339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8" name="pl28"/>
            <p:cNvSpPr/>
            <p:nvPr/>
          </p:nvSpPr>
          <p:spPr>
            <a:xfrm>
              <a:off x="768690" y="1579418"/>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29" name="pl29"/>
            <p:cNvSpPr/>
            <p:nvPr/>
          </p:nvSpPr>
          <p:spPr>
            <a:xfrm>
              <a:off x="768690" y="1399459"/>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30" name="pl30"/>
            <p:cNvSpPr/>
            <p:nvPr/>
          </p:nvSpPr>
          <p:spPr>
            <a:xfrm>
              <a:off x="768690" y="1159514"/>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31" name="pl31"/>
            <p:cNvSpPr/>
            <p:nvPr/>
          </p:nvSpPr>
          <p:spPr>
            <a:xfrm>
              <a:off x="768690" y="1369466"/>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32" name="pl32"/>
            <p:cNvSpPr/>
            <p:nvPr/>
          </p:nvSpPr>
          <p:spPr>
            <a:xfrm>
              <a:off x="768690" y="1369466"/>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33" name="pl33"/>
            <p:cNvSpPr/>
            <p:nvPr/>
          </p:nvSpPr>
          <p:spPr>
            <a:xfrm>
              <a:off x="768690" y="1229498"/>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34" name="pl34"/>
            <p:cNvSpPr/>
            <p:nvPr/>
          </p:nvSpPr>
          <p:spPr>
            <a:xfrm>
              <a:off x="768690" y="1219501"/>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35" name="pl35"/>
            <p:cNvSpPr/>
            <p:nvPr/>
          </p:nvSpPr>
          <p:spPr>
            <a:xfrm>
              <a:off x="768690" y="1339473"/>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36" name="pl36"/>
            <p:cNvSpPr/>
            <p:nvPr/>
          </p:nvSpPr>
          <p:spPr>
            <a:xfrm>
              <a:off x="768690" y="1449448"/>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37" name="pl37"/>
            <p:cNvSpPr/>
            <p:nvPr/>
          </p:nvSpPr>
          <p:spPr>
            <a:xfrm>
              <a:off x="768690" y="1489439"/>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38" name="pl38"/>
            <p:cNvSpPr/>
            <p:nvPr/>
          </p:nvSpPr>
          <p:spPr>
            <a:xfrm>
              <a:off x="768690" y="1339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9" name="pl39"/>
            <p:cNvSpPr/>
            <p:nvPr/>
          </p:nvSpPr>
          <p:spPr>
            <a:xfrm>
              <a:off x="768690" y="1359468"/>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40" name="pl40"/>
            <p:cNvSpPr/>
            <p:nvPr/>
          </p:nvSpPr>
          <p:spPr>
            <a:xfrm>
              <a:off x="768690" y="1299482"/>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41" name="pl41"/>
            <p:cNvSpPr/>
            <p:nvPr/>
          </p:nvSpPr>
          <p:spPr>
            <a:xfrm>
              <a:off x="768690" y="1409457"/>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42" name="pl42"/>
            <p:cNvSpPr/>
            <p:nvPr/>
          </p:nvSpPr>
          <p:spPr>
            <a:xfrm>
              <a:off x="768690" y="1429452"/>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43" name="pl43"/>
            <p:cNvSpPr/>
            <p:nvPr/>
          </p:nvSpPr>
          <p:spPr>
            <a:xfrm>
              <a:off x="768690" y="1259491"/>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44" name="pl44"/>
            <p:cNvSpPr/>
            <p:nvPr/>
          </p:nvSpPr>
          <p:spPr>
            <a:xfrm>
              <a:off x="768690" y="1389462"/>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45" name="pl45"/>
            <p:cNvSpPr/>
            <p:nvPr/>
          </p:nvSpPr>
          <p:spPr>
            <a:xfrm>
              <a:off x="768690" y="1369466"/>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46" name="pl46"/>
            <p:cNvSpPr/>
            <p:nvPr/>
          </p:nvSpPr>
          <p:spPr>
            <a:xfrm>
              <a:off x="768690" y="1359468"/>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47" name="pl47"/>
            <p:cNvSpPr/>
            <p:nvPr/>
          </p:nvSpPr>
          <p:spPr>
            <a:xfrm>
              <a:off x="768690" y="1479441"/>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48" name="pl48"/>
            <p:cNvSpPr/>
            <p:nvPr/>
          </p:nvSpPr>
          <p:spPr>
            <a:xfrm>
              <a:off x="768690" y="1359468"/>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49" name="pl49"/>
            <p:cNvSpPr/>
            <p:nvPr/>
          </p:nvSpPr>
          <p:spPr>
            <a:xfrm>
              <a:off x="768690" y="138946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50" name="pl50"/>
            <p:cNvSpPr/>
            <p:nvPr/>
          </p:nvSpPr>
          <p:spPr>
            <a:xfrm>
              <a:off x="768690" y="1239496"/>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51" name="pl51"/>
            <p:cNvSpPr/>
            <p:nvPr/>
          </p:nvSpPr>
          <p:spPr>
            <a:xfrm>
              <a:off x="768690" y="1239496"/>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F8766D">
                  <a:alpha val="100000"/>
                </a:srgbClr>
              </a:solidFill>
              <a:prstDash val="solid"/>
              <a:round/>
            </a:ln>
          </p:spPr>
          <p:txBody>
            <a:bodyPr/>
            <a:lstStyle/>
            <a:p/>
          </p:txBody>
        </p:sp>
        <p:sp>
          <p:nvSpPr>
            <p:cNvPr id="52" name="pl52"/>
            <p:cNvSpPr/>
            <p:nvPr/>
          </p:nvSpPr>
          <p:spPr>
            <a:xfrm>
              <a:off x="695044" y="1579418"/>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3" name="tx53"/>
            <p:cNvSpPr/>
            <p:nvPr/>
          </p:nvSpPr>
          <p:spPr>
            <a:xfrm>
              <a:off x="708400" y="11548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54" name="tx54"/>
            <p:cNvSpPr/>
            <p:nvPr/>
          </p:nvSpPr>
          <p:spPr>
            <a:xfrm>
              <a:off x="1002982" y="1134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5" name="tx55"/>
            <p:cNvSpPr/>
            <p:nvPr/>
          </p:nvSpPr>
          <p:spPr>
            <a:xfrm>
              <a:off x="1297564" y="10948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56" name="tx56"/>
            <p:cNvSpPr/>
            <p:nvPr/>
          </p:nvSpPr>
          <p:spPr>
            <a:xfrm>
              <a:off x="1592147" y="10748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7" name="tx57"/>
            <p:cNvSpPr/>
            <p:nvPr/>
          </p:nvSpPr>
          <p:spPr>
            <a:xfrm>
              <a:off x="1886729" y="10748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8" name="tx58"/>
            <p:cNvSpPr/>
            <p:nvPr/>
          </p:nvSpPr>
          <p:spPr>
            <a:xfrm>
              <a:off x="2181311" y="10748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9" name="rc59"/>
            <p:cNvSpPr/>
            <p:nvPr/>
          </p:nvSpPr>
          <p:spPr>
            <a:xfrm>
              <a:off x="695044" y="1918357"/>
              <a:ext cx="1620202" cy="758825"/>
            </a:xfrm>
            <a:prstGeom prst="rect">
              <a:avLst/>
            </a:prstGeom>
            <a:solidFill>
              <a:srgbClr val="EBEBEB">
                <a:alpha val="100000"/>
              </a:srgbClr>
            </a:solidFill>
          </p:spPr>
          <p:txBody>
            <a:bodyPr/>
            <a:lstStyle/>
            <a:p/>
          </p:txBody>
        </p:sp>
        <p:sp>
          <p:nvSpPr>
            <p:cNvPr id="60" name="pl60"/>
            <p:cNvSpPr/>
            <p:nvPr/>
          </p:nvSpPr>
          <p:spPr>
            <a:xfrm>
              <a:off x="695044" y="249772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1" name="pl61"/>
            <p:cNvSpPr/>
            <p:nvPr/>
          </p:nvSpPr>
          <p:spPr>
            <a:xfrm>
              <a:off x="695044" y="224778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2" name="pl62"/>
            <p:cNvSpPr/>
            <p:nvPr/>
          </p:nvSpPr>
          <p:spPr>
            <a:xfrm>
              <a:off x="695044" y="199783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3" name="pl63"/>
            <p:cNvSpPr/>
            <p:nvPr/>
          </p:nvSpPr>
          <p:spPr>
            <a:xfrm>
              <a:off x="91598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4" name="pl64"/>
            <p:cNvSpPr/>
            <p:nvPr/>
          </p:nvSpPr>
          <p:spPr>
            <a:xfrm>
              <a:off x="121056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5" name="pl65"/>
            <p:cNvSpPr/>
            <p:nvPr/>
          </p:nvSpPr>
          <p:spPr>
            <a:xfrm>
              <a:off x="1505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 name="pl66"/>
            <p:cNvSpPr/>
            <p:nvPr/>
          </p:nvSpPr>
          <p:spPr>
            <a:xfrm>
              <a:off x="1799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7" name="pl67"/>
            <p:cNvSpPr/>
            <p:nvPr/>
          </p:nvSpPr>
          <p:spPr>
            <a:xfrm>
              <a:off x="209431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 name="pl68"/>
            <p:cNvSpPr/>
            <p:nvPr/>
          </p:nvSpPr>
          <p:spPr>
            <a:xfrm>
              <a:off x="695044" y="262269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9" name="pl69"/>
            <p:cNvSpPr/>
            <p:nvPr/>
          </p:nvSpPr>
          <p:spPr>
            <a:xfrm>
              <a:off x="695044" y="237275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0" name="pl70"/>
            <p:cNvSpPr/>
            <p:nvPr/>
          </p:nvSpPr>
          <p:spPr>
            <a:xfrm>
              <a:off x="695044" y="212281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1" name="pl71"/>
            <p:cNvSpPr/>
            <p:nvPr/>
          </p:nvSpPr>
          <p:spPr>
            <a:xfrm>
              <a:off x="76869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06327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1357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652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94701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2241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768690" y="2432738"/>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78" name="pl78"/>
            <p:cNvSpPr/>
            <p:nvPr/>
          </p:nvSpPr>
          <p:spPr>
            <a:xfrm>
              <a:off x="768690" y="2202791"/>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40651" cap="flat">
              <a:solidFill>
                <a:srgbClr val="BEBEBE">
                  <a:alpha val="69803"/>
                </a:srgbClr>
              </a:solidFill>
              <a:prstDash val="solid"/>
              <a:round/>
            </a:ln>
          </p:spPr>
          <p:txBody>
            <a:bodyPr/>
            <a:lstStyle/>
            <a:p/>
          </p:txBody>
        </p:sp>
        <p:sp>
          <p:nvSpPr>
            <p:cNvPr id="79" name="pl79"/>
            <p:cNvSpPr/>
            <p:nvPr/>
          </p:nvSpPr>
          <p:spPr>
            <a:xfrm>
              <a:off x="768690" y="2282773"/>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0" name="pl80"/>
            <p:cNvSpPr/>
            <p:nvPr/>
          </p:nvSpPr>
          <p:spPr>
            <a:xfrm>
              <a:off x="768690" y="2552711"/>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81" name="pl81"/>
            <p:cNvSpPr/>
            <p:nvPr/>
          </p:nvSpPr>
          <p:spPr>
            <a:xfrm>
              <a:off x="768690" y="238275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2" name="pl82"/>
            <p:cNvSpPr/>
            <p:nvPr/>
          </p:nvSpPr>
          <p:spPr>
            <a:xfrm>
              <a:off x="768690" y="2622695"/>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83" name="pl83"/>
            <p:cNvSpPr/>
            <p:nvPr/>
          </p:nvSpPr>
          <p:spPr>
            <a:xfrm>
              <a:off x="768690" y="2442736"/>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84" name="pl84"/>
            <p:cNvSpPr/>
            <p:nvPr/>
          </p:nvSpPr>
          <p:spPr>
            <a:xfrm>
              <a:off x="768690" y="2202791"/>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85" name="pl85"/>
            <p:cNvSpPr/>
            <p:nvPr/>
          </p:nvSpPr>
          <p:spPr>
            <a:xfrm>
              <a:off x="768690" y="2412743"/>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86" name="pl86"/>
            <p:cNvSpPr/>
            <p:nvPr/>
          </p:nvSpPr>
          <p:spPr>
            <a:xfrm>
              <a:off x="768690" y="2412743"/>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87" name="pl87"/>
            <p:cNvSpPr/>
            <p:nvPr/>
          </p:nvSpPr>
          <p:spPr>
            <a:xfrm>
              <a:off x="768690" y="2272775"/>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88" name="pl88"/>
            <p:cNvSpPr/>
            <p:nvPr/>
          </p:nvSpPr>
          <p:spPr>
            <a:xfrm>
              <a:off x="768690" y="2262778"/>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89" name="pl89"/>
            <p:cNvSpPr/>
            <p:nvPr/>
          </p:nvSpPr>
          <p:spPr>
            <a:xfrm>
              <a:off x="768690" y="2382750"/>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90" name="pl90"/>
            <p:cNvSpPr/>
            <p:nvPr/>
          </p:nvSpPr>
          <p:spPr>
            <a:xfrm>
              <a:off x="768690" y="2492725"/>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91" name="pl91"/>
            <p:cNvSpPr/>
            <p:nvPr/>
          </p:nvSpPr>
          <p:spPr>
            <a:xfrm>
              <a:off x="768690" y="2532715"/>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92" name="pl92"/>
            <p:cNvSpPr/>
            <p:nvPr/>
          </p:nvSpPr>
          <p:spPr>
            <a:xfrm>
              <a:off x="768690" y="238275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3" name="pl93"/>
            <p:cNvSpPr/>
            <p:nvPr/>
          </p:nvSpPr>
          <p:spPr>
            <a:xfrm>
              <a:off x="768690" y="2402745"/>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94" name="pl94"/>
            <p:cNvSpPr/>
            <p:nvPr/>
          </p:nvSpPr>
          <p:spPr>
            <a:xfrm>
              <a:off x="768690" y="2342759"/>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95" name="pl95"/>
            <p:cNvSpPr/>
            <p:nvPr/>
          </p:nvSpPr>
          <p:spPr>
            <a:xfrm>
              <a:off x="768690" y="2452734"/>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96" name="pl96"/>
            <p:cNvSpPr/>
            <p:nvPr/>
          </p:nvSpPr>
          <p:spPr>
            <a:xfrm>
              <a:off x="768690" y="2472729"/>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97" name="pl97"/>
            <p:cNvSpPr/>
            <p:nvPr/>
          </p:nvSpPr>
          <p:spPr>
            <a:xfrm>
              <a:off x="768690" y="2302768"/>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98" name="pl98"/>
            <p:cNvSpPr/>
            <p:nvPr/>
          </p:nvSpPr>
          <p:spPr>
            <a:xfrm>
              <a:off x="768690" y="2432738"/>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99" name="pl99"/>
            <p:cNvSpPr/>
            <p:nvPr/>
          </p:nvSpPr>
          <p:spPr>
            <a:xfrm>
              <a:off x="768690" y="2412743"/>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100" name="pl100"/>
            <p:cNvSpPr/>
            <p:nvPr/>
          </p:nvSpPr>
          <p:spPr>
            <a:xfrm>
              <a:off x="768690" y="2402745"/>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101" name="pl101"/>
            <p:cNvSpPr/>
            <p:nvPr/>
          </p:nvSpPr>
          <p:spPr>
            <a:xfrm>
              <a:off x="768690" y="2522718"/>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102" name="pl102"/>
            <p:cNvSpPr/>
            <p:nvPr/>
          </p:nvSpPr>
          <p:spPr>
            <a:xfrm>
              <a:off x="768690" y="2402745"/>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103" name="pl103"/>
            <p:cNvSpPr/>
            <p:nvPr/>
          </p:nvSpPr>
          <p:spPr>
            <a:xfrm>
              <a:off x="768690" y="2432738"/>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104" name="pl104"/>
            <p:cNvSpPr/>
            <p:nvPr/>
          </p:nvSpPr>
          <p:spPr>
            <a:xfrm>
              <a:off x="768690" y="2202791"/>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40651" cap="flat">
              <a:solidFill>
                <a:srgbClr val="000000">
                  <a:alpha val="100000"/>
                </a:srgbClr>
              </a:solidFill>
              <a:prstDash val="solid"/>
              <a:round/>
            </a:ln>
          </p:spPr>
          <p:txBody>
            <a:bodyPr/>
            <a:lstStyle/>
            <a:p/>
          </p:txBody>
        </p:sp>
        <p:sp>
          <p:nvSpPr>
            <p:cNvPr id="105" name="pl105"/>
            <p:cNvSpPr/>
            <p:nvPr/>
          </p:nvSpPr>
          <p:spPr>
            <a:xfrm>
              <a:off x="768690" y="2202791"/>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9DA700">
                  <a:alpha val="100000"/>
                </a:srgbClr>
              </a:solidFill>
              <a:prstDash val="solid"/>
              <a:round/>
            </a:ln>
          </p:spPr>
          <p:txBody>
            <a:bodyPr/>
            <a:lstStyle/>
            <a:p/>
          </p:txBody>
        </p:sp>
        <p:sp>
          <p:nvSpPr>
            <p:cNvPr id="106" name="pl106"/>
            <p:cNvSpPr/>
            <p:nvPr/>
          </p:nvSpPr>
          <p:spPr>
            <a:xfrm>
              <a:off x="695044" y="2622695"/>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07" name="tx107"/>
            <p:cNvSpPr/>
            <p:nvPr/>
          </p:nvSpPr>
          <p:spPr>
            <a:xfrm>
              <a:off x="708400" y="2108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08" name="tx108"/>
            <p:cNvSpPr/>
            <p:nvPr/>
          </p:nvSpPr>
          <p:spPr>
            <a:xfrm>
              <a:off x="1002982" y="20395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09" name="tx109"/>
            <p:cNvSpPr/>
            <p:nvPr/>
          </p:nvSpPr>
          <p:spPr>
            <a:xfrm>
              <a:off x="1297564" y="20681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10" name="tx110"/>
            <p:cNvSpPr/>
            <p:nvPr/>
          </p:nvSpPr>
          <p:spPr>
            <a:xfrm>
              <a:off x="1592147" y="21281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11" name="tx111"/>
            <p:cNvSpPr/>
            <p:nvPr/>
          </p:nvSpPr>
          <p:spPr>
            <a:xfrm>
              <a:off x="1886729" y="21181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2" name="tx112"/>
            <p:cNvSpPr/>
            <p:nvPr/>
          </p:nvSpPr>
          <p:spPr>
            <a:xfrm>
              <a:off x="2181311" y="2208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13" name="rc113"/>
            <p:cNvSpPr/>
            <p:nvPr/>
          </p:nvSpPr>
          <p:spPr>
            <a:xfrm>
              <a:off x="695044" y="2961634"/>
              <a:ext cx="1620202" cy="758825"/>
            </a:xfrm>
            <a:prstGeom prst="rect">
              <a:avLst/>
            </a:prstGeom>
            <a:solidFill>
              <a:srgbClr val="EBEBEB">
                <a:alpha val="100000"/>
              </a:srgbClr>
            </a:solidFill>
          </p:spPr>
          <p:txBody>
            <a:bodyPr/>
            <a:lstStyle/>
            <a:p/>
          </p:txBody>
        </p:sp>
        <p:sp>
          <p:nvSpPr>
            <p:cNvPr id="114" name="pl114"/>
            <p:cNvSpPr/>
            <p:nvPr/>
          </p:nvSpPr>
          <p:spPr>
            <a:xfrm>
              <a:off x="695044" y="354100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5" name="pl115"/>
            <p:cNvSpPr/>
            <p:nvPr/>
          </p:nvSpPr>
          <p:spPr>
            <a:xfrm>
              <a:off x="695044" y="329105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6" name="pl116"/>
            <p:cNvSpPr/>
            <p:nvPr/>
          </p:nvSpPr>
          <p:spPr>
            <a:xfrm>
              <a:off x="695044" y="304111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7" name="pl117"/>
            <p:cNvSpPr/>
            <p:nvPr/>
          </p:nvSpPr>
          <p:spPr>
            <a:xfrm>
              <a:off x="91598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8" name="pl118"/>
            <p:cNvSpPr/>
            <p:nvPr/>
          </p:nvSpPr>
          <p:spPr>
            <a:xfrm>
              <a:off x="121056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9" name="pl119"/>
            <p:cNvSpPr/>
            <p:nvPr/>
          </p:nvSpPr>
          <p:spPr>
            <a:xfrm>
              <a:off x="1505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0" name="pl120"/>
            <p:cNvSpPr/>
            <p:nvPr/>
          </p:nvSpPr>
          <p:spPr>
            <a:xfrm>
              <a:off x="1799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1" name="pl121"/>
            <p:cNvSpPr/>
            <p:nvPr/>
          </p:nvSpPr>
          <p:spPr>
            <a:xfrm>
              <a:off x="209431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2" name="pl122"/>
            <p:cNvSpPr/>
            <p:nvPr/>
          </p:nvSpPr>
          <p:spPr>
            <a:xfrm>
              <a:off x="695044" y="366597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3" name="pl123"/>
            <p:cNvSpPr/>
            <p:nvPr/>
          </p:nvSpPr>
          <p:spPr>
            <a:xfrm>
              <a:off x="695044" y="341602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4" name="pl124"/>
            <p:cNvSpPr/>
            <p:nvPr/>
          </p:nvSpPr>
          <p:spPr>
            <a:xfrm>
              <a:off x="695044" y="316608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5" name="pl125"/>
            <p:cNvSpPr/>
            <p:nvPr/>
          </p:nvSpPr>
          <p:spPr>
            <a:xfrm>
              <a:off x="76869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 name="pl126"/>
            <p:cNvSpPr/>
            <p:nvPr/>
          </p:nvSpPr>
          <p:spPr>
            <a:xfrm>
              <a:off x="106327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7" name="pl127"/>
            <p:cNvSpPr/>
            <p:nvPr/>
          </p:nvSpPr>
          <p:spPr>
            <a:xfrm>
              <a:off x="1357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8" name="pl128"/>
            <p:cNvSpPr/>
            <p:nvPr/>
          </p:nvSpPr>
          <p:spPr>
            <a:xfrm>
              <a:off x="1652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194701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2241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768690" y="3476015"/>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132" name="pl132"/>
            <p:cNvSpPr/>
            <p:nvPr/>
          </p:nvSpPr>
          <p:spPr>
            <a:xfrm>
              <a:off x="768690" y="3426027"/>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40651" cap="flat">
              <a:solidFill>
                <a:srgbClr val="BEBEBE">
                  <a:alpha val="69803"/>
                </a:srgbClr>
              </a:solidFill>
              <a:prstDash val="solid"/>
              <a:round/>
            </a:ln>
          </p:spPr>
          <p:txBody>
            <a:bodyPr/>
            <a:lstStyle/>
            <a:p/>
          </p:txBody>
        </p:sp>
        <p:sp>
          <p:nvSpPr>
            <p:cNvPr id="133" name="pl133"/>
            <p:cNvSpPr/>
            <p:nvPr/>
          </p:nvSpPr>
          <p:spPr>
            <a:xfrm>
              <a:off x="768690" y="3326050"/>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4" name="pl134"/>
            <p:cNvSpPr/>
            <p:nvPr/>
          </p:nvSpPr>
          <p:spPr>
            <a:xfrm>
              <a:off x="768690" y="3595988"/>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135" name="pl135"/>
            <p:cNvSpPr/>
            <p:nvPr/>
          </p:nvSpPr>
          <p:spPr>
            <a:xfrm>
              <a:off x="768690" y="342602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6" name="pl136"/>
            <p:cNvSpPr/>
            <p:nvPr/>
          </p:nvSpPr>
          <p:spPr>
            <a:xfrm>
              <a:off x="768690" y="3665972"/>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137" name="pl137"/>
            <p:cNvSpPr/>
            <p:nvPr/>
          </p:nvSpPr>
          <p:spPr>
            <a:xfrm>
              <a:off x="768690" y="3486013"/>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138" name="pl138"/>
            <p:cNvSpPr/>
            <p:nvPr/>
          </p:nvSpPr>
          <p:spPr>
            <a:xfrm>
              <a:off x="768690" y="3246068"/>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139" name="pl139"/>
            <p:cNvSpPr/>
            <p:nvPr/>
          </p:nvSpPr>
          <p:spPr>
            <a:xfrm>
              <a:off x="768690" y="3456020"/>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140" name="pl140"/>
            <p:cNvSpPr/>
            <p:nvPr/>
          </p:nvSpPr>
          <p:spPr>
            <a:xfrm>
              <a:off x="768690" y="3456020"/>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141" name="pl141"/>
            <p:cNvSpPr/>
            <p:nvPr/>
          </p:nvSpPr>
          <p:spPr>
            <a:xfrm>
              <a:off x="768690" y="3316052"/>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142" name="pl142"/>
            <p:cNvSpPr/>
            <p:nvPr/>
          </p:nvSpPr>
          <p:spPr>
            <a:xfrm>
              <a:off x="768690" y="3306054"/>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143" name="pl143"/>
            <p:cNvSpPr/>
            <p:nvPr/>
          </p:nvSpPr>
          <p:spPr>
            <a:xfrm>
              <a:off x="768690" y="3426027"/>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144" name="pl144"/>
            <p:cNvSpPr/>
            <p:nvPr/>
          </p:nvSpPr>
          <p:spPr>
            <a:xfrm>
              <a:off x="768690" y="3536002"/>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145" name="pl145"/>
            <p:cNvSpPr/>
            <p:nvPr/>
          </p:nvSpPr>
          <p:spPr>
            <a:xfrm>
              <a:off x="768690" y="3575992"/>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146" name="pl146"/>
            <p:cNvSpPr/>
            <p:nvPr/>
          </p:nvSpPr>
          <p:spPr>
            <a:xfrm>
              <a:off x="768690" y="342602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47" name="pl147"/>
            <p:cNvSpPr/>
            <p:nvPr/>
          </p:nvSpPr>
          <p:spPr>
            <a:xfrm>
              <a:off x="768690" y="3446022"/>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148" name="pl148"/>
            <p:cNvSpPr/>
            <p:nvPr/>
          </p:nvSpPr>
          <p:spPr>
            <a:xfrm>
              <a:off x="768690" y="3386036"/>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149" name="pl149"/>
            <p:cNvSpPr/>
            <p:nvPr/>
          </p:nvSpPr>
          <p:spPr>
            <a:xfrm>
              <a:off x="768690" y="3496011"/>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150" name="pl150"/>
            <p:cNvSpPr/>
            <p:nvPr/>
          </p:nvSpPr>
          <p:spPr>
            <a:xfrm>
              <a:off x="768690" y="3516006"/>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151" name="pl151"/>
            <p:cNvSpPr/>
            <p:nvPr/>
          </p:nvSpPr>
          <p:spPr>
            <a:xfrm>
              <a:off x="768690" y="3346045"/>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152" name="pl152"/>
            <p:cNvSpPr/>
            <p:nvPr/>
          </p:nvSpPr>
          <p:spPr>
            <a:xfrm>
              <a:off x="768690" y="3476015"/>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153" name="pl153"/>
            <p:cNvSpPr/>
            <p:nvPr/>
          </p:nvSpPr>
          <p:spPr>
            <a:xfrm>
              <a:off x="768690" y="3456020"/>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154" name="pl154"/>
            <p:cNvSpPr/>
            <p:nvPr/>
          </p:nvSpPr>
          <p:spPr>
            <a:xfrm>
              <a:off x="768690" y="3446022"/>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155" name="pl155"/>
            <p:cNvSpPr/>
            <p:nvPr/>
          </p:nvSpPr>
          <p:spPr>
            <a:xfrm>
              <a:off x="768690" y="3565995"/>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156" name="pl156"/>
            <p:cNvSpPr/>
            <p:nvPr/>
          </p:nvSpPr>
          <p:spPr>
            <a:xfrm>
              <a:off x="768690" y="3446022"/>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157" name="pl157"/>
            <p:cNvSpPr/>
            <p:nvPr/>
          </p:nvSpPr>
          <p:spPr>
            <a:xfrm>
              <a:off x="768690" y="3476015"/>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158" name="pl158"/>
            <p:cNvSpPr/>
            <p:nvPr/>
          </p:nvSpPr>
          <p:spPr>
            <a:xfrm>
              <a:off x="768690" y="3426027"/>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40651" cap="flat">
              <a:solidFill>
                <a:srgbClr val="000000">
                  <a:alpha val="100000"/>
                </a:srgbClr>
              </a:solidFill>
              <a:prstDash val="solid"/>
              <a:round/>
            </a:ln>
          </p:spPr>
          <p:txBody>
            <a:bodyPr/>
            <a:lstStyle/>
            <a:p/>
          </p:txBody>
        </p:sp>
        <p:sp>
          <p:nvSpPr>
            <p:cNvPr id="159" name="pl159"/>
            <p:cNvSpPr/>
            <p:nvPr/>
          </p:nvSpPr>
          <p:spPr>
            <a:xfrm>
              <a:off x="768690" y="3426027"/>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00C08B">
                  <a:alpha val="100000"/>
                </a:srgbClr>
              </a:solidFill>
              <a:prstDash val="solid"/>
              <a:round/>
            </a:ln>
          </p:spPr>
          <p:txBody>
            <a:bodyPr/>
            <a:lstStyle/>
            <a:p/>
          </p:txBody>
        </p:sp>
        <p:sp>
          <p:nvSpPr>
            <p:cNvPr id="160" name="pl160"/>
            <p:cNvSpPr/>
            <p:nvPr/>
          </p:nvSpPr>
          <p:spPr>
            <a:xfrm>
              <a:off x="695044" y="3665972"/>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61" name="tx161"/>
            <p:cNvSpPr/>
            <p:nvPr/>
          </p:nvSpPr>
          <p:spPr>
            <a:xfrm>
              <a:off x="708400" y="32627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62" name="tx162"/>
            <p:cNvSpPr/>
            <p:nvPr/>
          </p:nvSpPr>
          <p:spPr>
            <a:xfrm>
              <a:off x="1002982" y="33114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63" name="tx163"/>
            <p:cNvSpPr/>
            <p:nvPr/>
          </p:nvSpPr>
          <p:spPr>
            <a:xfrm>
              <a:off x="1297564" y="32713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64" name="tx164"/>
            <p:cNvSpPr/>
            <p:nvPr/>
          </p:nvSpPr>
          <p:spPr>
            <a:xfrm>
              <a:off x="1592147" y="3341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65" name="tx165"/>
            <p:cNvSpPr/>
            <p:nvPr/>
          </p:nvSpPr>
          <p:spPr>
            <a:xfrm>
              <a:off x="1886729" y="33014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66" name="tx166"/>
            <p:cNvSpPr/>
            <p:nvPr/>
          </p:nvSpPr>
          <p:spPr>
            <a:xfrm>
              <a:off x="2181311" y="34013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67" name="rc167"/>
            <p:cNvSpPr/>
            <p:nvPr/>
          </p:nvSpPr>
          <p:spPr>
            <a:xfrm>
              <a:off x="695044" y="4004911"/>
              <a:ext cx="1620202" cy="758825"/>
            </a:xfrm>
            <a:prstGeom prst="rect">
              <a:avLst/>
            </a:prstGeom>
            <a:solidFill>
              <a:srgbClr val="EBEBEB">
                <a:alpha val="100000"/>
              </a:srgbClr>
            </a:solidFill>
          </p:spPr>
          <p:txBody>
            <a:bodyPr/>
            <a:lstStyle/>
            <a:p/>
          </p:txBody>
        </p:sp>
        <p:sp>
          <p:nvSpPr>
            <p:cNvPr id="168" name="pl168"/>
            <p:cNvSpPr/>
            <p:nvPr/>
          </p:nvSpPr>
          <p:spPr>
            <a:xfrm>
              <a:off x="695044" y="458427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69" name="pl169"/>
            <p:cNvSpPr/>
            <p:nvPr/>
          </p:nvSpPr>
          <p:spPr>
            <a:xfrm>
              <a:off x="695044" y="433433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70" name="pl170"/>
            <p:cNvSpPr/>
            <p:nvPr/>
          </p:nvSpPr>
          <p:spPr>
            <a:xfrm>
              <a:off x="695044" y="408439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71" name="pl171"/>
            <p:cNvSpPr/>
            <p:nvPr/>
          </p:nvSpPr>
          <p:spPr>
            <a:xfrm>
              <a:off x="91598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2" name="pl172"/>
            <p:cNvSpPr/>
            <p:nvPr/>
          </p:nvSpPr>
          <p:spPr>
            <a:xfrm>
              <a:off x="121056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3" name="pl173"/>
            <p:cNvSpPr/>
            <p:nvPr/>
          </p:nvSpPr>
          <p:spPr>
            <a:xfrm>
              <a:off x="1505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4" name="pl174"/>
            <p:cNvSpPr/>
            <p:nvPr/>
          </p:nvSpPr>
          <p:spPr>
            <a:xfrm>
              <a:off x="1799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5" name="pl175"/>
            <p:cNvSpPr/>
            <p:nvPr/>
          </p:nvSpPr>
          <p:spPr>
            <a:xfrm>
              <a:off x="209431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6" name="pl176"/>
            <p:cNvSpPr/>
            <p:nvPr/>
          </p:nvSpPr>
          <p:spPr>
            <a:xfrm>
              <a:off x="695044" y="470924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77" name="pl177"/>
            <p:cNvSpPr/>
            <p:nvPr/>
          </p:nvSpPr>
          <p:spPr>
            <a:xfrm>
              <a:off x="695044" y="445930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78" name="pl178"/>
            <p:cNvSpPr/>
            <p:nvPr/>
          </p:nvSpPr>
          <p:spPr>
            <a:xfrm>
              <a:off x="695044" y="420936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79" name="pl179"/>
            <p:cNvSpPr/>
            <p:nvPr/>
          </p:nvSpPr>
          <p:spPr>
            <a:xfrm>
              <a:off x="76869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0" name="pl180"/>
            <p:cNvSpPr/>
            <p:nvPr/>
          </p:nvSpPr>
          <p:spPr>
            <a:xfrm>
              <a:off x="106327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1357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1652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194701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2241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768690" y="451929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186" name="pl186"/>
            <p:cNvSpPr/>
            <p:nvPr/>
          </p:nvSpPr>
          <p:spPr>
            <a:xfrm>
              <a:off x="768690" y="4429313"/>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40651" cap="flat">
              <a:solidFill>
                <a:srgbClr val="BEBEBE">
                  <a:alpha val="69803"/>
                </a:srgbClr>
              </a:solidFill>
              <a:prstDash val="solid"/>
              <a:round/>
            </a:ln>
          </p:spPr>
          <p:txBody>
            <a:bodyPr/>
            <a:lstStyle/>
            <a:p/>
          </p:txBody>
        </p:sp>
        <p:sp>
          <p:nvSpPr>
            <p:cNvPr id="187" name="pl187"/>
            <p:cNvSpPr/>
            <p:nvPr/>
          </p:nvSpPr>
          <p:spPr>
            <a:xfrm>
              <a:off x="768690" y="4369327"/>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88" name="pl188"/>
            <p:cNvSpPr/>
            <p:nvPr/>
          </p:nvSpPr>
          <p:spPr>
            <a:xfrm>
              <a:off x="768690" y="4639265"/>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189" name="pl189"/>
            <p:cNvSpPr/>
            <p:nvPr/>
          </p:nvSpPr>
          <p:spPr>
            <a:xfrm>
              <a:off x="768690" y="44693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90" name="pl190"/>
            <p:cNvSpPr/>
            <p:nvPr/>
          </p:nvSpPr>
          <p:spPr>
            <a:xfrm>
              <a:off x="768690" y="4709249"/>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191" name="pl191"/>
            <p:cNvSpPr/>
            <p:nvPr/>
          </p:nvSpPr>
          <p:spPr>
            <a:xfrm>
              <a:off x="768690" y="4529290"/>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192" name="pl192"/>
            <p:cNvSpPr/>
            <p:nvPr/>
          </p:nvSpPr>
          <p:spPr>
            <a:xfrm>
              <a:off x="768690" y="4289345"/>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193" name="pl193"/>
            <p:cNvSpPr/>
            <p:nvPr/>
          </p:nvSpPr>
          <p:spPr>
            <a:xfrm>
              <a:off x="768690" y="4499297"/>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194" name="pl194"/>
            <p:cNvSpPr/>
            <p:nvPr/>
          </p:nvSpPr>
          <p:spPr>
            <a:xfrm>
              <a:off x="768690" y="4499297"/>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195" name="pl195"/>
            <p:cNvSpPr/>
            <p:nvPr/>
          </p:nvSpPr>
          <p:spPr>
            <a:xfrm>
              <a:off x="768690" y="4359329"/>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196" name="pl196"/>
            <p:cNvSpPr/>
            <p:nvPr/>
          </p:nvSpPr>
          <p:spPr>
            <a:xfrm>
              <a:off x="768690" y="4349331"/>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197" name="pl197"/>
            <p:cNvSpPr/>
            <p:nvPr/>
          </p:nvSpPr>
          <p:spPr>
            <a:xfrm>
              <a:off x="768690" y="4469304"/>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198" name="pl198"/>
            <p:cNvSpPr/>
            <p:nvPr/>
          </p:nvSpPr>
          <p:spPr>
            <a:xfrm>
              <a:off x="768690" y="4579279"/>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199" name="pl199"/>
            <p:cNvSpPr/>
            <p:nvPr/>
          </p:nvSpPr>
          <p:spPr>
            <a:xfrm>
              <a:off x="768690" y="4619269"/>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200" name="pl200"/>
            <p:cNvSpPr/>
            <p:nvPr/>
          </p:nvSpPr>
          <p:spPr>
            <a:xfrm>
              <a:off x="768690" y="44693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01" name="pl201"/>
            <p:cNvSpPr/>
            <p:nvPr/>
          </p:nvSpPr>
          <p:spPr>
            <a:xfrm>
              <a:off x="768690" y="4489299"/>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202" name="pl202"/>
            <p:cNvSpPr/>
            <p:nvPr/>
          </p:nvSpPr>
          <p:spPr>
            <a:xfrm>
              <a:off x="768690" y="4429313"/>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203" name="pl203"/>
            <p:cNvSpPr/>
            <p:nvPr/>
          </p:nvSpPr>
          <p:spPr>
            <a:xfrm>
              <a:off x="768690" y="4539288"/>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204" name="pl204"/>
            <p:cNvSpPr/>
            <p:nvPr/>
          </p:nvSpPr>
          <p:spPr>
            <a:xfrm>
              <a:off x="768690" y="4559283"/>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205" name="pl205"/>
            <p:cNvSpPr/>
            <p:nvPr/>
          </p:nvSpPr>
          <p:spPr>
            <a:xfrm>
              <a:off x="768690" y="4389322"/>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206" name="pl206"/>
            <p:cNvSpPr/>
            <p:nvPr/>
          </p:nvSpPr>
          <p:spPr>
            <a:xfrm>
              <a:off x="768690" y="4519292"/>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207" name="pl207"/>
            <p:cNvSpPr/>
            <p:nvPr/>
          </p:nvSpPr>
          <p:spPr>
            <a:xfrm>
              <a:off x="768690" y="4499297"/>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208" name="pl208"/>
            <p:cNvSpPr/>
            <p:nvPr/>
          </p:nvSpPr>
          <p:spPr>
            <a:xfrm>
              <a:off x="768690" y="4489299"/>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209" name="pl209"/>
            <p:cNvSpPr/>
            <p:nvPr/>
          </p:nvSpPr>
          <p:spPr>
            <a:xfrm>
              <a:off x="768690" y="4609272"/>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210" name="pl210"/>
            <p:cNvSpPr/>
            <p:nvPr/>
          </p:nvSpPr>
          <p:spPr>
            <a:xfrm>
              <a:off x="768690" y="4489299"/>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211" name="pl211"/>
            <p:cNvSpPr/>
            <p:nvPr/>
          </p:nvSpPr>
          <p:spPr>
            <a:xfrm>
              <a:off x="768690" y="451929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212" name="pl212"/>
            <p:cNvSpPr/>
            <p:nvPr/>
          </p:nvSpPr>
          <p:spPr>
            <a:xfrm>
              <a:off x="768690" y="4429313"/>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40651" cap="flat">
              <a:solidFill>
                <a:srgbClr val="000000">
                  <a:alpha val="100000"/>
                </a:srgbClr>
              </a:solidFill>
              <a:prstDash val="solid"/>
              <a:round/>
            </a:ln>
          </p:spPr>
          <p:txBody>
            <a:bodyPr/>
            <a:lstStyle/>
            <a:p/>
          </p:txBody>
        </p:sp>
        <p:sp>
          <p:nvSpPr>
            <p:cNvPr id="213" name="pl213"/>
            <p:cNvSpPr/>
            <p:nvPr/>
          </p:nvSpPr>
          <p:spPr>
            <a:xfrm>
              <a:off x="768690" y="4429313"/>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00A9FF">
                  <a:alpha val="100000"/>
                </a:srgbClr>
              </a:solidFill>
              <a:prstDash val="solid"/>
              <a:round/>
            </a:ln>
          </p:spPr>
          <p:txBody>
            <a:bodyPr/>
            <a:lstStyle/>
            <a:p/>
          </p:txBody>
        </p:sp>
        <p:sp>
          <p:nvSpPr>
            <p:cNvPr id="214" name="pl214"/>
            <p:cNvSpPr/>
            <p:nvPr/>
          </p:nvSpPr>
          <p:spPr>
            <a:xfrm>
              <a:off x="695044" y="470924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15" name="tx215"/>
            <p:cNvSpPr/>
            <p:nvPr/>
          </p:nvSpPr>
          <p:spPr>
            <a:xfrm>
              <a:off x="708400" y="43546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216" name="tx216"/>
            <p:cNvSpPr/>
            <p:nvPr/>
          </p:nvSpPr>
          <p:spPr>
            <a:xfrm>
              <a:off x="1002982" y="43360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217" name="tx217"/>
            <p:cNvSpPr/>
            <p:nvPr/>
          </p:nvSpPr>
          <p:spPr>
            <a:xfrm>
              <a:off x="1297564" y="4284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218" name="tx218"/>
            <p:cNvSpPr/>
            <p:nvPr/>
          </p:nvSpPr>
          <p:spPr>
            <a:xfrm>
              <a:off x="1592147" y="42647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219" name="tx219"/>
            <p:cNvSpPr/>
            <p:nvPr/>
          </p:nvSpPr>
          <p:spPr>
            <a:xfrm>
              <a:off x="1886729" y="43946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220" name="tx220"/>
            <p:cNvSpPr/>
            <p:nvPr/>
          </p:nvSpPr>
          <p:spPr>
            <a:xfrm>
              <a:off x="2181311" y="43760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221" name="rc221"/>
            <p:cNvSpPr/>
            <p:nvPr/>
          </p:nvSpPr>
          <p:spPr>
            <a:xfrm>
              <a:off x="695044" y="5048188"/>
              <a:ext cx="1620202" cy="758825"/>
            </a:xfrm>
            <a:prstGeom prst="rect">
              <a:avLst/>
            </a:prstGeom>
            <a:solidFill>
              <a:srgbClr val="EBEBEB">
                <a:alpha val="100000"/>
              </a:srgbClr>
            </a:solidFill>
          </p:spPr>
          <p:txBody>
            <a:bodyPr/>
            <a:lstStyle/>
            <a:p/>
          </p:txBody>
        </p:sp>
        <p:sp>
          <p:nvSpPr>
            <p:cNvPr id="222" name="pl222"/>
            <p:cNvSpPr/>
            <p:nvPr/>
          </p:nvSpPr>
          <p:spPr>
            <a:xfrm>
              <a:off x="695044" y="562755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23" name="pl223"/>
            <p:cNvSpPr/>
            <p:nvPr/>
          </p:nvSpPr>
          <p:spPr>
            <a:xfrm>
              <a:off x="695044" y="537761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24" name="pl224"/>
            <p:cNvSpPr/>
            <p:nvPr/>
          </p:nvSpPr>
          <p:spPr>
            <a:xfrm>
              <a:off x="695044" y="512766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25" name="pl225"/>
            <p:cNvSpPr/>
            <p:nvPr/>
          </p:nvSpPr>
          <p:spPr>
            <a:xfrm>
              <a:off x="91598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6" name="pl226"/>
            <p:cNvSpPr/>
            <p:nvPr/>
          </p:nvSpPr>
          <p:spPr>
            <a:xfrm>
              <a:off x="121056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7" name="pl227"/>
            <p:cNvSpPr/>
            <p:nvPr/>
          </p:nvSpPr>
          <p:spPr>
            <a:xfrm>
              <a:off x="150514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8" name="pl228"/>
            <p:cNvSpPr/>
            <p:nvPr/>
          </p:nvSpPr>
          <p:spPr>
            <a:xfrm>
              <a:off x="1799727"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9" name="pl229"/>
            <p:cNvSpPr/>
            <p:nvPr/>
          </p:nvSpPr>
          <p:spPr>
            <a:xfrm>
              <a:off x="2094310"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30" name="pl230"/>
            <p:cNvSpPr/>
            <p:nvPr/>
          </p:nvSpPr>
          <p:spPr>
            <a:xfrm>
              <a:off x="695044" y="57525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31" name="pl231"/>
            <p:cNvSpPr/>
            <p:nvPr/>
          </p:nvSpPr>
          <p:spPr>
            <a:xfrm>
              <a:off x="695044" y="550258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32" name="pl232"/>
            <p:cNvSpPr/>
            <p:nvPr/>
          </p:nvSpPr>
          <p:spPr>
            <a:xfrm>
              <a:off x="695044" y="525264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33" name="pl233"/>
            <p:cNvSpPr/>
            <p:nvPr/>
          </p:nvSpPr>
          <p:spPr>
            <a:xfrm>
              <a:off x="76869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106327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135785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165243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194701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8" name="pl238"/>
            <p:cNvSpPr/>
            <p:nvPr/>
          </p:nvSpPr>
          <p:spPr>
            <a:xfrm>
              <a:off x="2241601"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9" name="pl239"/>
            <p:cNvSpPr/>
            <p:nvPr/>
          </p:nvSpPr>
          <p:spPr>
            <a:xfrm>
              <a:off x="768690" y="5562569"/>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240" name="pl240"/>
            <p:cNvSpPr/>
            <p:nvPr/>
          </p:nvSpPr>
          <p:spPr>
            <a:xfrm>
              <a:off x="768690" y="5542574"/>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40651" cap="flat">
              <a:solidFill>
                <a:srgbClr val="BEBEBE">
                  <a:alpha val="69803"/>
                </a:srgbClr>
              </a:solidFill>
              <a:prstDash val="solid"/>
              <a:round/>
            </a:ln>
          </p:spPr>
          <p:txBody>
            <a:bodyPr/>
            <a:lstStyle/>
            <a:p/>
          </p:txBody>
        </p:sp>
        <p:sp>
          <p:nvSpPr>
            <p:cNvPr id="241" name="pl241"/>
            <p:cNvSpPr/>
            <p:nvPr/>
          </p:nvSpPr>
          <p:spPr>
            <a:xfrm>
              <a:off x="768690" y="5412604"/>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42" name="pl242"/>
            <p:cNvSpPr/>
            <p:nvPr/>
          </p:nvSpPr>
          <p:spPr>
            <a:xfrm>
              <a:off x="768690" y="5682542"/>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243" name="pl243"/>
            <p:cNvSpPr/>
            <p:nvPr/>
          </p:nvSpPr>
          <p:spPr>
            <a:xfrm>
              <a:off x="768690" y="551258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44" name="pl244"/>
            <p:cNvSpPr/>
            <p:nvPr/>
          </p:nvSpPr>
          <p:spPr>
            <a:xfrm>
              <a:off x="768690" y="5752526"/>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245" name="pl245"/>
            <p:cNvSpPr/>
            <p:nvPr/>
          </p:nvSpPr>
          <p:spPr>
            <a:xfrm>
              <a:off x="768690" y="5572567"/>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246" name="pl246"/>
            <p:cNvSpPr/>
            <p:nvPr/>
          </p:nvSpPr>
          <p:spPr>
            <a:xfrm>
              <a:off x="768690" y="5332622"/>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247" name="pl247"/>
            <p:cNvSpPr/>
            <p:nvPr/>
          </p:nvSpPr>
          <p:spPr>
            <a:xfrm>
              <a:off x="768690" y="5542574"/>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248" name="pl248"/>
            <p:cNvSpPr/>
            <p:nvPr/>
          </p:nvSpPr>
          <p:spPr>
            <a:xfrm>
              <a:off x="768690" y="5542574"/>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249" name="pl249"/>
            <p:cNvSpPr/>
            <p:nvPr/>
          </p:nvSpPr>
          <p:spPr>
            <a:xfrm>
              <a:off x="768690" y="5402606"/>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250" name="pl250"/>
            <p:cNvSpPr/>
            <p:nvPr/>
          </p:nvSpPr>
          <p:spPr>
            <a:xfrm>
              <a:off x="768690" y="5392608"/>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251" name="pl251"/>
            <p:cNvSpPr/>
            <p:nvPr/>
          </p:nvSpPr>
          <p:spPr>
            <a:xfrm>
              <a:off x="768690" y="5512581"/>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252" name="pl252"/>
            <p:cNvSpPr/>
            <p:nvPr/>
          </p:nvSpPr>
          <p:spPr>
            <a:xfrm>
              <a:off x="768690" y="5622555"/>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253" name="pl253"/>
            <p:cNvSpPr/>
            <p:nvPr/>
          </p:nvSpPr>
          <p:spPr>
            <a:xfrm>
              <a:off x="768690" y="5662546"/>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254" name="pl254"/>
            <p:cNvSpPr/>
            <p:nvPr/>
          </p:nvSpPr>
          <p:spPr>
            <a:xfrm>
              <a:off x="768690" y="551258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55" name="pl255"/>
            <p:cNvSpPr/>
            <p:nvPr/>
          </p:nvSpPr>
          <p:spPr>
            <a:xfrm>
              <a:off x="768690" y="5532576"/>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256" name="pl256"/>
            <p:cNvSpPr/>
            <p:nvPr/>
          </p:nvSpPr>
          <p:spPr>
            <a:xfrm>
              <a:off x="768690" y="5472590"/>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257" name="pl257"/>
            <p:cNvSpPr/>
            <p:nvPr/>
          </p:nvSpPr>
          <p:spPr>
            <a:xfrm>
              <a:off x="768690" y="5582565"/>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258" name="pl258"/>
            <p:cNvSpPr/>
            <p:nvPr/>
          </p:nvSpPr>
          <p:spPr>
            <a:xfrm>
              <a:off x="768690" y="5602560"/>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259" name="pl259"/>
            <p:cNvSpPr/>
            <p:nvPr/>
          </p:nvSpPr>
          <p:spPr>
            <a:xfrm>
              <a:off x="768690" y="5432599"/>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260" name="pl260"/>
            <p:cNvSpPr/>
            <p:nvPr/>
          </p:nvSpPr>
          <p:spPr>
            <a:xfrm>
              <a:off x="768690" y="5562569"/>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261" name="pl261"/>
            <p:cNvSpPr/>
            <p:nvPr/>
          </p:nvSpPr>
          <p:spPr>
            <a:xfrm>
              <a:off x="768690" y="5542574"/>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262" name="pl262"/>
            <p:cNvSpPr/>
            <p:nvPr/>
          </p:nvSpPr>
          <p:spPr>
            <a:xfrm>
              <a:off x="768690" y="5532576"/>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263" name="pl263"/>
            <p:cNvSpPr/>
            <p:nvPr/>
          </p:nvSpPr>
          <p:spPr>
            <a:xfrm>
              <a:off x="768690" y="5652549"/>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264" name="pl264"/>
            <p:cNvSpPr/>
            <p:nvPr/>
          </p:nvSpPr>
          <p:spPr>
            <a:xfrm>
              <a:off x="768690" y="5532576"/>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265" name="pl265"/>
            <p:cNvSpPr/>
            <p:nvPr/>
          </p:nvSpPr>
          <p:spPr>
            <a:xfrm>
              <a:off x="768690" y="5562569"/>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266" name="pl266"/>
            <p:cNvSpPr/>
            <p:nvPr/>
          </p:nvSpPr>
          <p:spPr>
            <a:xfrm>
              <a:off x="768690" y="5542574"/>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40651" cap="flat">
              <a:solidFill>
                <a:srgbClr val="000000">
                  <a:alpha val="100000"/>
                </a:srgbClr>
              </a:solidFill>
              <a:prstDash val="solid"/>
              <a:round/>
            </a:ln>
          </p:spPr>
          <p:txBody>
            <a:bodyPr/>
            <a:lstStyle/>
            <a:p/>
          </p:txBody>
        </p:sp>
        <p:sp>
          <p:nvSpPr>
            <p:cNvPr id="267" name="pl267"/>
            <p:cNvSpPr/>
            <p:nvPr/>
          </p:nvSpPr>
          <p:spPr>
            <a:xfrm>
              <a:off x="768690" y="5542574"/>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F564E3">
                  <a:alpha val="100000"/>
                </a:srgbClr>
              </a:solidFill>
              <a:prstDash val="solid"/>
              <a:round/>
            </a:ln>
          </p:spPr>
          <p:txBody>
            <a:bodyPr/>
            <a:lstStyle/>
            <a:p/>
          </p:txBody>
        </p:sp>
        <p:sp>
          <p:nvSpPr>
            <p:cNvPr id="268" name="pl268"/>
            <p:cNvSpPr/>
            <p:nvPr/>
          </p:nvSpPr>
          <p:spPr>
            <a:xfrm>
              <a:off x="695044" y="575252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69" name="tx269"/>
            <p:cNvSpPr/>
            <p:nvPr/>
          </p:nvSpPr>
          <p:spPr>
            <a:xfrm>
              <a:off x="738545" y="55692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70" name="tx270"/>
            <p:cNvSpPr/>
            <p:nvPr/>
          </p:nvSpPr>
          <p:spPr>
            <a:xfrm>
              <a:off x="1033127" y="55692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71" name="tx271"/>
            <p:cNvSpPr/>
            <p:nvPr/>
          </p:nvSpPr>
          <p:spPr>
            <a:xfrm>
              <a:off x="1297564" y="54792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272" name="tx272"/>
            <p:cNvSpPr/>
            <p:nvPr/>
          </p:nvSpPr>
          <p:spPr>
            <a:xfrm>
              <a:off x="1592147" y="5379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273" name="tx273"/>
            <p:cNvSpPr/>
            <p:nvPr/>
          </p:nvSpPr>
          <p:spPr>
            <a:xfrm>
              <a:off x="1886729" y="54792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274" name="tx274"/>
            <p:cNvSpPr/>
            <p:nvPr/>
          </p:nvSpPr>
          <p:spPr>
            <a:xfrm>
              <a:off x="2211456" y="55879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75" name="rc275"/>
            <p:cNvSpPr/>
            <p:nvPr/>
          </p:nvSpPr>
          <p:spPr>
            <a:xfrm>
              <a:off x="2384835" y="875080"/>
              <a:ext cx="1620202" cy="758825"/>
            </a:xfrm>
            <a:prstGeom prst="rect">
              <a:avLst/>
            </a:prstGeom>
            <a:solidFill>
              <a:srgbClr val="EBEBEB">
                <a:alpha val="100000"/>
              </a:srgbClr>
            </a:solidFill>
          </p:spPr>
          <p:txBody>
            <a:bodyPr/>
            <a:lstStyle/>
            <a:p/>
          </p:txBody>
        </p:sp>
        <p:sp>
          <p:nvSpPr>
            <p:cNvPr id="276" name="pl276"/>
            <p:cNvSpPr/>
            <p:nvPr/>
          </p:nvSpPr>
          <p:spPr>
            <a:xfrm>
              <a:off x="2384835" y="145444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77" name="pl277"/>
            <p:cNvSpPr/>
            <p:nvPr/>
          </p:nvSpPr>
          <p:spPr>
            <a:xfrm>
              <a:off x="2384835" y="120450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78" name="pl278"/>
            <p:cNvSpPr/>
            <p:nvPr/>
          </p:nvSpPr>
          <p:spPr>
            <a:xfrm>
              <a:off x="2384835" y="95456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79" name="pl279"/>
            <p:cNvSpPr/>
            <p:nvPr/>
          </p:nvSpPr>
          <p:spPr>
            <a:xfrm>
              <a:off x="260577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80" name="pl280"/>
            <p:cNvSpPr/>
            <p:nvPr/>
          </p:nvSpPr>
          <p:spPr>
            <a:xfrm>
              <a:off x="290035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81" name="pl281"/>
            <p:cNvSpPr/>
            <p:nvPr/>
          </p:nvSpPr>
          <p:spPr>
            <a:xfrm>
              <a:off x="319493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82" name="pl282"/>
            <p:cNvSpPr/>
            <p:nvPr/>
          </p:nvSpPr>
          <p:spPr>
            <a:xfrm>
              <a:off x="348951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83" name="pl283"/>
            <p:cNvSpPr/>
            <p:nvPr/>
          </p:nvSpPr>
          <p:spPr>
            <a:xfrm>
              <a:off x="37841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84" name="pl284"/>
            <p:cNvSpPr/>
            <p:nvPr/>
          </p:nvSpPr>
          <p:spPr>
            <a:xfrm>
              <a:off x="2384835" y="157941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85" name="pl285"/>
            <p:cNvSpPr/>
            <p:nvPr/>
          </p:nvSpPr>
          <p:spPr>
            <a:xfrm>
              <a:off x="2384835" y="132947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86" name="pl286"/>
            <p:cNvSpPr/>
            <p:nvPr/>
          </p:nvSpPr>
          <p:spPr>
            <a:xfrm>
              <a:off x="2384835" y="107953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87" name="pl287"/>
            <p:cNvSpPr/>
            <p:nvPr/>
          </p:nvSpPr>
          <p:spPr>
            <a:xfrm>
              <a:off x="245848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275306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89" name="pl289"/>
            <p:cNvSpPr/>
            <p:nvPr/>
          </p:nvSpPr>
          <p:spPr>
            <a:xfrm>
              <a:off x="30476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90" name="pl290"/>
            <p:cNvSpPr/>
            <p:nvPr/>
          </p:nvSpPr>
          <p:spPr>
            <a:xfrm>
              <a:off x="334222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91" name="pl291"/>
            <p:cNvSpPr/>
            <p:nvPr/>
          </p:nvSpPr>
          <p:spPr>
            <a:xfrm>
              <a:off x="363681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92" name="pl292"/>
            <p:cNvSpPr/>
            <p:nvPr/>
          </p:nvSpPr>
          <p:spPr>
            <a:xfrm>
              <a:off x="39313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93" name="pl293"/>
            <p:cNvSpPr/>
            <p:nvPr/>
          </p:nvSpPr>
          <p:spPr>
            <a:xfrm>
              <a:off x="2458481" y="138946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294" name="pl294"/>
            <p:cNvSpPr/>
            <p:nvPr/>
          </p:nvSpPr>
          <p:spPr>
            <a:xfrm>
              <a:off x="2458481" y="1509434"/>
              <a:ext cx="1472910" cy="19995"/>
            </a:xfrm>
            <a:custGeom>
              <a:avLst/>
              <a:pathLst>
                <a:path w="1472910" h="19995">
                  <a:moveTo>
                    <a:pt x="0" y="0"/>
                  </a:moveTo>
                  <a:lnTo>
                    <a:pt x="294582" y="0"/>
                  </a:lnTo>
                  <a:lnTo>
                    <a:pt x="589164" y="0"/>
                  </a:lnTo>
                  <a:lnTo>
                    <a:pt x="883746" y="0"/>
                  </a:lnTo>
                  <a:lnTo>
                    <a:pt x="1178328" y="9997"/>
                  </a:lnTo>
                  <a:lnTo>
                    <a:pt x="1472910" y="19995"/>
                  </a:lnTo>
                </a:path>
              </a:pathLst>
            </a:custGeom>
            <a:ln w="40651" cap="flat">
              <a:solidFill>
                <a:srgbClr val="BEBEBE">
                  <a:alpha val="69803"/>
                </a:srgbClr>
              </a:solidFill>
              <a:prstDash val="solid"/>
              <a:round/>
            </a:ln>
          </p:spPr>
          <p:txBody>
            <a:bodyPr/>
            <a:lstStyle/>
            <a:p/>
          </p:txBody>
        </p:sp>
        <p:sp>
          <p:nvSpPr>
            <p:cNvPr id="295" name="pl295"/>
            <p:cNvSpPr/>
            <p:nvPr/>
          </p:nvSpPr>
          <p:spPr>
            <a:xfrm>
              <a:off x="2458481" y="1239496"/>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96" name="pl296"/>
            <p:cNvSpPr/>
            <p:nvPr/>
          </p:nvSpPr>
          <p:spPr>
            <a:xfrm>
              <a:off x="2458481" y="1509434"/>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297" name="pl297"/>
            <p:cNvSpPr/>
            <p:nvPr/>
          </p:nvSpPr>
          <p:spPr>
            <a:xfrm>
              <a:off x="2458481" y="1339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98" name="pl298"/>
            <p:cNvSpPr/>
            <p:nvPr/>
          </p:nvSpPr>
          <p:spPr>
            <a:xfrm>
              <a:off x="2458481" y="1579418"/>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299" name="pl299"/>
            <p:cNvSpPr/>
            <p:nvPr/>
          </p:nvSpPr>
          <p:spPr>
            <a:xfrm>
              <a:off x="2458481" y="1399459"/>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300" name="pl300"/>
            <p:cNvSpPr/>
            <p:nvPr/>
          </p:nvSpPr>
          <p:spPr>
            <a:xfrm>
              <a:off x="2458481" y="1159514"/>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301" name="pl301"/>
            <p:cNvSpPr/>
            <p:nvPr/>
          </p:nvSpPr>
          <p:spPr>
            <a:xfrm>
              <a:off x="2458481" y="1369466"/>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302" name="pl302"/>
            <p:cNvSpPr/>
            <p:nvPr/>
          </p:nvSpPr>
          <p:spPr>
            <a:xfrm>
              <a:off x="2458481" y="1369466"/>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303" name="pl303"/>
            <p:cNvSpPr/>
            <p:nvPr/>
          </p:nvSpPr>
          <p:spPr>
            <a:xfrm>
              <a:off x="2458481" y="1229498"/>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304" name="pl304"/>
            <p:cNvSpPr/>
            <p:nvPr/>
          </p:nvSpPr>
          <p:spPr>
            <a:xfrm>
              <a:off x="2458481" y="1219501"/>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305" name="pl305"/>
            <p:cNvSpPr/>
            <p:nvPr/>
          </p:nvSpPr>
          <p:spPr>
            <a:xfrm>
              <a:off x="2458481" y="1339473"/>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306" name="pl306"/>
            <p:cNvSpPr/>
            <p:nvPr/>
          </p:nvSpPr>
          <p:spPr>
            <a:xfrm>
              <a:off x="2458481" y="1449448"/>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307" name="pl307"/>
            <p:cNvSpPr/>
            <p:nvPr/>
          </p:nvSpPr>
          <p:spPr>
            <a:xfrm>
              <a:off x="2458481" y="1489439"/>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308" name="pl308"/>
            <p:cNvSpPr/>
            <p:nvPr/>
          </p:nvSpPr>
          <p:spPr>
            <a:xfrm>
              <a:off x="2458481" y="1339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09" name="pl309"/>
            <p:cNvSpPr/>
            <p:nvPr/>
          </p:nvSpPr>
          <p:spPr>
            <a:xfrm>
              <a:off x="2458481" y="1359468"/>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310" name="pl310"/>
            <p:cNvSpPr/>
            <p:nvPr/>
          </p:nvSpPr>
          <p:spPr>
            <a:xfrm>
              <a:off x="2458481" y="1299482"/>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311" name="pl311"/>
            <p:cNvSpPr/>
            <p:nvPr/>
          </p:nvSpPr>
          <p:spPr>
            <a:xfrm>
              <a:off x="2458481" y="1409457"/>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312" name="pl312"/>
            <p:cNvSpPr/>
            <p:nvPr/>
          </p:nvSpPr>
          <p:spPr>
            <a:xfrm>
              <a:off x="2458481" y="1429452"/>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313" name="pl313"/>
            <p:cNvSpPr/>
            <p:nvPr/>
          </p:nvSpPr>
          <p:spPr>
            <a:xfrm>
              <a:off x="2458481" y="1259491"/>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314" name="pl314"/>
            <p:cNvSpPr/>
            <p:nvPr/>
          </p:nvSpPr>
          <p:spPr>
            <a:xfrm>
              <a:off x="2458481" y="1389462"/>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315" name="pl315"/>
            <p:cNvSpPr/>
            <p:nvPr/>
          </p:nvSpPr>
          <p:spPr>
            <a:xfrm>
              <a:off x="2458481" y="1369466"/>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316" name="pl316"/>
            <p:cNvSpPr/>
            <p:nvPr/>
          </p:nvSpPr>
          <p:spPr>
            <a:xfrm>
              <a:off x="2458481" y="1359468"/>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317" name="pl317"/>
            <p:cNvSpPr/>
            <p:nvPr/>
          </p:nvSpPr>
          <p:spPr>
            <a:xfrm>
              <a:off x="2458481" y="1479441"/>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318" name="pl318"/>
            <p:cNvSpPr/>
            <p:nvPr/>
          </p:nvSpPr>
          <p:spPr>
            <a:xfrm>
              <a:off x="2458481" y="1359468"/>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319" name="pl319"/>
            <p:cNvSpPr/>
            <p:nvPr/>
          </p:nvSpPr>
          <p:spPr>
            <a:xfrm>
              <a:off x="2458481" y="138946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320" name="pl320"/>
            <p:cNvSpPr/>
            <p:nvPr/>
          </p:nvSpPr>
          <p:spPr>
            <a:xfrm>
              <a:off x="2458481" y="1509434"/>
              <a:ext cx="1472910" cy="19995"/>
            </a:xfrm>
            <a:custGeom>
              <a:avLst/>
              <a:pathLst>
                <a:path w="1472910" h="19995">
                  <a:moveTo>
                    <a:pt x="0" y="0"/>
                  </a:moveTo>
                  <a:lnTo>
                    <a:pt x="294582" y="0"/>
                  </a:lnTo>
                  <a:lnTo>
                    <a:pt x="589164" y="0"/>
                  </a:lnTo>
                  <a:lnTo>
                    <a:pt x="883746" y="0"/>
                  </a:lnTo>
                  <a:lnTo>
                    <a:pt x="1178328" y="9997"/>
                  </a:lnTo>
                  <a:lnTo>
                    <a:pt x="1472910" y="19995"/>
                  </a:lnTo>
                </a:path>
              </a:pathLst>
            </a:custGeom>
            <a:ln w="40651" cap="flat">
              <a:solidFill>
                <a:srgbClr val="000000">
                  <a:alpha val="100000"/>
                </a:srgbClr>
              </a:solidFill>
              <a:prstDash val="solid"/>
              <a:round/>
            </a:ln>
          </p:spPr>
          <p:txBody>
            <a:bodyPr/>
            <a:lstStyle/>
            <a:p/>
          </p:txBody>
        </p:sp>
        <p:sp>
          <p:nvSpPr>
            <p:cNvPr id="321" name="pl321"/>
            <p:cNvSpPr/>
            <p:nvPr/>
          </p:nvSpPr>
          <p:spPr>
            <a:xfrm>
              <a:off x="2458481" y="1509434"/>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ED813E">
                  <a:alpha val="100000"/>
                </a:srgbClr>
              </a:solidFill>
              <a:prstDash val="solid"/>
              <a:round/>
            </a:ln>
          </p:spPr>
          <p:txBody>
            <a:bodyPr/>
            <a:lstStyle/>
            <a:p/>
          </p:txBody>
        </p:sp>
        <p:sp>
          <p:nvSpPr>
            <p:cNvPr id="322" name="pl322"/>
            <p:cNvSpPr/>
            <p:nvPr/>
          </p:nvSpPr>
          <p:spPr>
            <a:xfrm>
              <a:off x="2384835" y="1579418"/>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23" name="tx323"/>
            <p:cNvSpPr/>
            <p:nvPr/>
          </p:nvSpPr>
          <p:spPr>
            <a:xfrm>
              <a:off x="2428336" y="134748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4" name="tx324"/>
            <p:cNvSpPr/>
            <p:nvPr/>
          </p:nvSpPr>
          <p:spPr>
            <a:xfrm>
              <a:off x="2722918" y="134748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5" name="tx325"/>
            <p:cNvSpPr/>
            <p:nvPr/>
          </p:nvSpPr>
          <p:spPr>
            <a:xfrm>
              <a:off x="3017500" y="134748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6" name="tx326"/>
            <p:cNvSpPr/>
            <p:nvPr/>
          </p:nvSpPr>
          <p:spPr>
            <a:xfrm>
              <a:off x="3312083" y="134748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tx327"/>
            <p:cNvSpPr/>
            <p:nvPr/>
          </p:nvSpPr>
          <p:spPr>
            <a:xfrm>
              <a:off x="3606665" y="13548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8" name="tx328"/>
            <p:cNvSpPr/>
            <p:nvPr/>
          </p:nvSpPr>
          <p:spPr>
            <a:xfrm>
              <a:off x="3901247" y="13662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29" name="rc329"/>
            <p:cNvSpPr/>
            <p:nvPr/>
          </p:nvSpPr>
          <p:spPr>
            <a:xfrm>
              <a:off x="2384835" y="1918357"/>
              <a:ext cx="1620202" cy="758825"/>
            </a:xfrm>
            <a:prstGeom prst="rect">
              <a:avLst/>
            </a:prstGeom>
            <a:solidFill>
              <a:srgbClr val="EBEBEB">
                <a:alpha val="100000"/>
              </a:srgbClr>
            </a:solidFill>
          </p:spPr>
          <p:txBody>
            <a:bodyPr/>
            <a:lstStyle/>
            <a:p/>
          </p:txBody>
        </p:sp>
        <p:sp>
          <p:nvSpPr>
            <p:cNvPr id="330" name="pl330"/>
            <p:cNvSpPr/>
            <p:nvPr/>
          </p:nvSpPr>
          <p:spPr>
            <a:xfrm>
              <a:off x="2384835" y="249772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31" name="pl331"/>
            <p:cNvSpPr/>
            <p:nvPr/>
          </p:nvSpPr>
          <p:spPr>
            <a:xfrm>
              <a:off x="2384835" y="224778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32" name="pl332"/>
            <p:cNvSpPr/>
            <p:nvPr/>
          </p:nvSpPr>
          <p:spPr>
            <a:xfrm>
              <a:off x="2384835" y="199783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33" name="pl333"/>
            <p:cNvSpPr/>
            <p:nvPr/>
          </p:nvSpPr>
          <p:spPr>
            <a:xfrm>
              <a:off x="260577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34" name="pl334"/>
            <p:cNvSpPr/>
            <p:nvPr/>
          </p:nvSpPr>
          <p:spPr>
            <a:xfrm>
              <a:off x="290035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35" name="pl335"/>
            <p:cNvSpPr/>
            <p:nvPr/>
          </p:nvSpPr>
          <p:spPr>
            <a:xfrm>
              <a:off x="319493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36" name="pl336"/>
            <p:cNvSpPr/>
            <p:nvPr/>
          </p:nvSpPr>
          <p:spPr>
            <a:xfrm>
              <a:off x="348951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37" name="pl337"/>
            <p:cNvSpPr/>
            <p:nvPr/>
          </p:nvSpPr>
          <p:spPr>
            <a:xfrm>
              <a:off x="37841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38" name="pl338"/>
            <p:cNvSpPr/>
            <p:nvPr/>
          </p:nvSpPr>
          <p:spPr>
            <a:xfrm>
              <a:off x="2384835" y="262269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39" name="pl339"/>
            <p:cNvSpPr/>
            <p:nvPr/>
          </p:nvSpPr>
          <p:spPr>
            <a:xfrm>
              <a:off x="2384835" y="237275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40" name="pl340"/>
            <p:cNvSpPr/>
            <p:nvPr/>
          </p:nvSpPr>
          <p:spPr>
            <a:xfrm>
              <a:off x="2384835" y="212281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41" name="pl341"/>
            <p:cNvSpPr/>
            <p:nvPr/>
          </p:nvSpPr>
          <p:spPr>
            <a:xfrm>
              <a:off x="245848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42" name="pl342"/>
            <p:cNvSpPr/>
            <p:nvPr/>
          </p:nvSpPr>
          <p:spPr>
            <a:xfrm>
              <a:off x="275306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43" name="pl343"/>
            <p:cNvSpPr/>
            <p:nvPr/>
          </p:nvSpPr>
          <p:spPr>
            <a:xfrm>
              <a:off x="30476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334222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363681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39313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2458481" y="2432738"/>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348" name="pl348"/>
            <p:cNvSpPr/>
            <p:nvPr/>
          </p:nvSpPr>
          <p:spPr>
            <a:xfrm>
              <a:off x="2458481" y="2412743"/>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40651" cap="flat">
              <a:solidFill>
                <a:srgbClr val="BEBEBE">
                  <a:alpha val="69803"/>
                </a:srgbClr>
              </a:solidFill>
              <a:prstDash val="solid"/>
              <a:round/>
            </a:ln>
          </p:spPr>
          <p:txBody>
            <a:bodyPr/>
            <a:lstStyle/>
            <a:p/>
          </p:txBody>
        </p:sp>
        <p:sp>
          <p:nvSpPr>
            <p:cNvPr id="349" name="pl349"/>
            <p:cNvSpPr/>
            <p:nvPr/>
          </p:nvSpPr>
          <p:spPr>
            <a:xfrm>
              <a:off x="2458481" y="2282773"/>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50" name="pl350"/>
            <p:cNvSpPr/>
            <p:nvPr/>
          </p:nvSpPr>
          <p:spPr>
            <a:xfrm>
              <a:off x="2458481" y="2552711"/>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351" name="pl351"/>
            <p:cNvSpPr/>
            <p:nvPr/>
          </p:nvSpPr>
          <p:spPr>
            <a:xfrm>
              <a:off x="2458481" y="238275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52" name="pl352"/>
            <p:cNvSpPr/>
            <p:nvPr/>
          </p:nvSpPr>
          <p:spPr>
            <a:xfrm>
              <a:off x="2458481" y="2622695"/>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353" name="pl353"/>
            <p:cNvSpPr/>
            <p:nvPr/>
          </p:nvSpPr>
          <p:spPr>
            <a:xfrm>
              <a:off x="2458481" y="2442736"/>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354" name="pl354"/>
            <p:cNvSpPr/>
            <p:nvPr/>
          </p:nvSpPr>
          <p:spPr>
            <a:xfrm>
              <a:off x="2458481" y="2202791"/>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355" name="pl355"/>
            <p:cNvSpPr/>
            <p:nvPr/>
          </p:nvSpPr>
          <p:spPr>
            <a:xfrm>
              <a:off x="2458481" y="2412743"/>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356" name="pl356"/>
            <p:cNvSpPr/>
            <p:nvPr/>
          </p:nvSpPr>
          <p:spPr>
            <a:xfrm>
              <a:off x="2458481" y="2412743"/>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357" name="pl357"/>
            <p:cNvSpPr/>
            <p:nvPr/>
          </p:nvSpPr>
          <p:spPr>
            <a:xfrm>
              <a:off x="2458481" y="2272775"/>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358" name="pl358"/>
            <p:cNvSpPr/>
            <p:nvPr/>
          </p:nvSpPr>
          <p:spPr>
            <a:xfrm>
              <a:off x="2458481" y="2262778"/>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359" name="pl359"/>
            <p:cNvSpPr/>
            <p:nvPr/>
          </p:nvSpPr>
          <p:spPr>
            <a:xfrm>
              <a:off x="2458481" y="2382750"/>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360" name="pl360"/>
            <p:cNvSpPr/>
            <p:nvPr/>
          </p:nvSpPr>
          <p:spPr>
            <a:xfrm>
              <a:off x="2458481" y="2492725"/>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361" name="pl361"/>
            <p:cNvSpPr/>
            <p:nvPr/>
          </p:nvSpPr>
          <p:spPr>
            <a:xfrm>
              <a:off x="2458481" y="2532715"/>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362" name="pl362"/>
            <p:cNvSpPr/>
            <p:nvPr/>
          </p:nvSpPr>
          <p:spPr>
            <a:xfrm>
              <a:off x="2458481" y="238275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63" name="pl363"/>
            <p:cNvSpPr/>
            <p:nvPr/>
          </p:nvSpPr>
          <p:spPr>
            <a:xfrm>
              <a:off x="2458481" y="2402745"/>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364" name="pl364"/>
            <p:cNvSpPr/>
            <p:nvPr/>
          </p:nvSpPr>
          <p:spPr>
            <a:xfrm>
              <a:off x="2458481" y="2342759"/>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365" name="pl365"/>
            <p:cNvSpPr/>
            <p:nvPr/>
          </p:nvSpPr>
          <p:spPr>
            <a:xfrm>
              <a:off x="2458481" y="2452734"/>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366" name="pl366"/>
            <p:cNvSpPr/>
            <p:nvPr/>
          </p:nvSpPr>
          <p:spPr>
            <a:xfrm>
              <a:off x="2458481" y="2472729"/>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367" name="pl367"/>
            <p:cNvSpPr/>
            <p:nvPr/>
          </p:nvSpPr>
          <p:spPr>
            <a:xfrm>
              <a:off x="2458481" y="2302768"/>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368" name="pl368"/>
            <p:cNvSpPr/>
            <p:nvPr/>
          </p:nvSpPr>
          <p:spPr>
            <a:xfrm>
              <a:off x="2458481" y="2432738"/>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369" name="pl369"/>
            <p:cNvSpPr/>
            <p:nvPr/>
          </p:nvSpPr>
          <p:spPr>
            <a:xfrm>
              <a:off x="2458481" y="2412743"/>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370" name="pl370"/>
            <p:cNvSpPr/>
            <p:nvPr/>
          </p:nvSpPr>
          <p:spPr>
            <a:xfrm>
              <a:off x="2458481" y="2402745"/>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371" name="pl371"/>
            <p:cNvSpPr/>
            <p:nvPr/>
          </p:nvSpPr>
          <p:spPr>
            <a:xfrm>
              <a:off x="2458481" y="2522718"/>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372" name="pl372"/>
            <p:cNvSpPr/>
            <p:nvPr/>
          </p:nvSpPr>
          <p:spPr>
            <a:xfrm>
              <a:off x="2458481" y="2402745"/>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373" name="pl373"/>
            <p:cNvSpPr/>
            <p:nvPr/>
          </p:nvSpPr>
          <p:spPr>
            <a:xfrm>
              <a:off x="2458481" y="2432738"/>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374" name="pl374"/>
            <p:cNvSpPr/>
            <p:nvPr/>
          </p:nvSpPr>
          <p:spPr>
            <a:xfrm>
              <a:off x="2458481" y="2412743"/>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40651" cap="flat">
              <a:solidFill>
                <a:srgbClr val="000000">
                  <a:alpha val="100000"/>
                </a:srgbClr>
              </a:solidFill>
              <a:prstDash val="solid"/>
              <a:round/>
            </a:ln>
          </p:spPr>
          <p:txBody>
            <a:bodyPr/>
            <a:lstStyle/>
            <a:p/>
          </p:txBody>
        </p:sp>
        <p:sp>
          <p:nvSpPr>
            <p:cNvPr id="375" name="pl375"/>
            <p:cNvSpPr/>
            <p:nvPr/>
          </p:nvSpPr>
          <p:spPr>
            <a:xfrm>
              <a:off x="2458481" y="2412743"/>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7CAE00">
                  <a:alpha val="100000"/>
                </a:srgbClr>
              </a:solidFill>
              <a:prstDash val="solid"/>
              <a:round/>
            </a:ln>
          </p:spPr>
          <p:txBody>
            <a:bodyPr/>
            <a:lstStyle/>
            <a:p/>
          </p:txBody>
        </p:sp>
        <p:sp>
          <p:nvSpPr>
            <p:cNvPr id="376" name="pl376"/>
            <p:cNvSpPr/>
            <p:nvPr/>
          </p:nvSpPr>
          <p:spPr>
            <a:xfrm>
              <a:off x="2384835" y="2622695"/>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77" name="tx377"/>
            <p:cNvSpPr/>
            <p:nvPr/>
          </p:nvSpPr>
          <p:spPr>
            <a:xfrm>
              <a:off x="2428336" y="24094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8" name="tx378"/>
            <p:cNvSpPr/>
            <p:nvPr/>
          </p:nvSpPr>
          <p:spPr>
            <a:xfrm>
              <a:off x="2692773" y="23494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379" name="tx379"/>
            <p:cNvSpPr/>
            <p:nvPr/>
          </p:nvSpPr>
          <p:spPr>
            <a:xfrm>
              <a:off x="2987355" y="23394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380" name="tx380"/>
            <p:cNvSpPr/>
            <p:nvPr/>
          </p:nvSpPr>
          <p:spPr>
            <a:xfrm>
              <a:off x="3281938" y="2298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381" name="tx381"/>
            <p:cNvSpPr/>
            <p:nvPr/>
          </p:nvSpPr>
          <p:spPr>
            <a:xfrm>
              <a:off x="3576520" y="22494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382" name="tx382"/>
            <p:cNvSpPr/>
            <p:nvPr/>
          </p:nvSpPr>
          <p:spPr>
            <a:xfrm>
              <a:off x="3871102" y="22494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383" name="rc383"/>
            <p:cNvSpPr/>
            <p:nvPr/>
          </p:nvSpPr>
          <p:spPr>
            <a:xfrm>
              <a:off x="2384835" y="2961634"/>
              <a:ext cx="1620202" cy="758825"/>
            </a:xfrm>
            <a:prstGeom prst="rect">
              <a:avLst/>
            </a:prstGeom>
            <a:solidFill>
              <a:srgbClr val="EBEBEB">
                <a:alpha val="100000"/>
              </a:srgbClr>
            </a:solidFill>
          </p:spPr>
          <p:txBody>
            <a:bodyPr/>
            <a:lstStyle/>
            <a:p/>
          </p:txBody>
        </p:sp>
        <p:sp>
          <p:nvSpPr>
            <p:cNvPr id="384" name="pl384"/>
            <p:cNvSpPr/>
            <p:nvPr/>
          </p:nvSpPr>
          <p:spPr>
            <a:xfrm>
              <a:off x="2384835" y="354100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85" name="pl385"/>
            <p:cNvSpPr/>
            <p:nvPr/>
          </p:nvSpPr>
          <p:spPr>
            <a:xfrm>
              <a:off x="2384835" y="329105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86" name="pl386"/>
            <p:cNvSpPr/>
            <p:nvPr/>
          </p:nvSpPr>
          <p:spPr>
            <a:xfrm>
              <a:off x="2384835" y="304111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87" name="pl387"/>
            <p:cNvSpPr/>
            <p:nvPr/>
          </p:nvSpPr>
          <p:spPr>
            <a:xfrm>
              <a:off x="260577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88" name="pl388"/>
            <p:cNvSpPr/>
            <p:nvPr/>
          </p:nvSpPr>
          <p:spPr>
            <a:xfrm>
              <a:off x="290035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89" name="pl389"/>
            <p:cNvSpPr/>
            <p:nvPr/>
          </p:nvSpPr>
          <p:spPr>
            <a:xfrm>
              <a:off x="319493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90" name="pl390"/>
            <p:cNvSpPr/>
            <p:nvPr/>
          </p:nvSpPr>
          <p:spPr>
            <a:xfrm>
              <a:off x="348951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91" name="pl391"/>
            <p:cNvSpPr/>
            <p:nvPr/>
          </p:nvSpPr>
          <p:spPr>
            <a:xfrm>
              <a:off x="37841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92" name="pl392"/>
            <p:cNvSpPr/>
            <p:nvPr/>
          </p:nvSpPr>
          <p:spPr>
            <a:xfrm>
              <a:off x="2384835" y="366597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93" name="pl393"/>
            <p:cNvSpPr/>
            <p:nvPr/>
          </p:nvSpPr>
          <p:spPr>
            <a:xfrm>
              <a:off x="2384835" y="341602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94" name="pl394"/>
            <p:cNvSpPr/>
            <p:nvPr/>
          </p:nvSpPr>
          <p:spPr>
            <a:xfrm>
              <a:off x="2384835" y="316608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95" name="pl395"/>
            <p:cNvSpPr/>
            <p:nvPr/>
          </p:nvSpPr>
          <p:spPr>
            <a:xfrm>
              <a:off x="245848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275306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7" name="pl397"/>
            <p:cNvSpPr/>
            <p:nvPr/>
          </p:nvSpPr>
          <p:spPr>
            <a:xfrm>
              <a:off x="30476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8" name="pl398"/>
            <p:cNvSpPr/>
            <p:nvPr/>
          </p:nvSpPr>
          <p:spPr>
            <a:xfrm>
              <a:off x="334222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9" name="pl399"/>
            <p:cNvSpPr/>
            <p:nvPr/>
          </p:nvSpPr>
          <p:spPr>
            <a:xfrm>
              <a:off x="363681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00" name="pl400"/>
            <p:cNvSpPr/>
            <p:nvPr/>
          </p:nvSpPr>
          <p:spPr>
            <a:xfrm>
              <a:off x="39313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01" name="pl401"/>
            <p:cNvSpPr/>
            <p:nvPr/>
          </p:nvSpPr>
          <p:spPr>
            <a:xfrm>
              <a:off x="2458481" y="3476015"/>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402" name="pl402"/>
            <p:cNvSpPr/>
            <p:nvPr/>
          </p:nvSpPr>
          <p:spPr>
            <a:xfrm>
              <a:off x="2458481" y="3536002"/>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40651" cap="flat">
              <a:solidFill>
                <a:srgbClr val="BEBEBE">
                  <a:alpha val="69803"/>
                </a:srgbClr>
              </a:solidFill>
              <a:prstDash val="solid"/>
              <a:round/>
            </a:ln>
          </p:spPr>
          <p:txBody>
            <a:bodyPr/>
            <a:lstStyle/>
            <a:p/>
          </p:txBody>
        </p:sp>
        <p:sp>
          <p:nvSpPr>
            <p:cNvPr id="403" name="pl403"/>
            <p:cNvSpPr/>
            <p:nvPr/>
          </p:nvSpPr>
          <p:spPr>
            <a:xfrm>
              <a:off x="2458481" y="3326050"/>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04" name="pl404"/>
            <p:cNvSpPr/>
            <p:nvPr/>
          </p:nvSpPr>
          <p:spPr>
            <a:xfrm>
              <a:off x="2458481" y="3595988"/>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405" name="pl405"/>
            <p:cNvSpPr/>
            <p:nvPr/>
          </p:nvSpPr>
          <p:spPr>
            <a:xfrm>
              <a:off x="2458481" y="342602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06" name="pl406"/>
            <p:cNvSpPr/>
            <p:nvPr/>
          </p:nvSpPr>
          <p:spPr>
            <a:xfrm>
              <a:off x="2458481" y="3665972"/>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407" name="pl407"/>
            <p:cNvSpPr/>
            <p:nvPr/>
          </p:nvSpPr>
          <p:spPr>
            <a:xfrm>
              <a:off x="2458481" y="3486013"/>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408" name="pl408"/>
            <p:cNvSpPr/>
            <p:nvPr/>
          </p:nvSpPr>
          <p:spPr>
            <a:xfrm>
              <a:off x="2458481" y="3246068"/>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409" name="pl409"/>
            <p:cNvSpPr/>
            <p:nvPr/>
          </p:nvSpPr>
          <p:spPr>
            <a:xfrm>
              <a:off x="2458481" y="3456020"/>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410" name="pl410"/>
            <p:cNvSpPr/>
            <p:nvPr/>
          </p:nvSpPr>
          <p:spPr>
            <a:xfrm>
              <a:off x="2458481" y="3456020"/>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411" name="pl411"/>
            <p:cNvSpPr/>
            <p:nvPr/>
          </p:nvSpPr>
          <p:spPr>
            <a:xfrm>
              <a:off x="2458481" y="3316052"/>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412" name="pl412"/>
            <p:cNvSpPr/>
            <p:nvPr/>
          </p:nvSpPr>
          <p:spPr>
            <a:xfrm>
              <a:off x="2458481" y="3306054"/>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413" name="pl413"/>
            <p:cNvSpPr/>
            <p:nvPr/>
          </p:nvSpPr>
          <p:spPr>
            <a:xfrm>
              <a:off x="2458481" y="3426027"/>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414" name="pl414"/>
            <p:cNvSpPr/>
            <p:nvPr/>
          </p:nvSpPr>
          <p:spPr>
            <a:xfrm>
              <a:off x="2458481" y="3536002"/>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415" name="pl415"/>
            <p:cNvSpPr/>
            <p:nvPr/>
          </p:nvSpPr>
          <p:spPr>
            <a:xfrm>
              <a:off x="2458481" y="3575992"/>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416" name="pl416"/>
            <p:cNvSpPr/>
            <p:nvPr/>
          </p:nvSpPr>
          <p:spPr>
            <a:xfrm>
              <a:off x="2458481" y="342602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17" name="pl417"/>
            <p:cNvSpPr/>
            <p:nvPr/>
          </p:nvSpPr>
          <p:spPr>
            <a:xfrm>
              <a:off x="2458481" y="3446022"/>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418" name="pl418"/>
            <p:cNvSpPr/>
            <p:nvPr/>
          </p:nvSpPr>
          <p:spPr>
            <a:xfrm>
              <a:off x="2458481" y="3386036"/>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419" name="pl419"/>
            <p:cNvSpPr/>
            <p:nvPr/>
          </p:nvSpPr>
          <p:spPr>
            <a:xfrm>
              <a:off x="2458481" y="3496011"/>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420" name="pl420"/>
            <p:cNvSpPr/>
            <p:nvPr/>
          </p:nvSpPr>
          <p:spPr>
            <a:xfrm>
              <a:off x="2458481" y="3516006"/>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421" name="pl421"/>
            <p:cNvSpPr/>
            <p:nvPr/>
          </p:nvSpPr>
          <p:spPr>
            <a:xfrm>
              <a:off x="2458481" y="3346045"/>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422" name="pl422"/>
            <p:cNvSpPr/>
            <p:nvPr/>
          </p:nvSpPr>
          <p:spPr>
            <a:xfrm>
              <a:off x="2458481" y="3476015"/>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423" name="pl423"/>
            <p:cNvSpPr/>
            <p:nvPr/>
          </p:nvSpPr>
          <p:spPr>
            <a:xfrm>
              <a:off x="2458481" y="3456020"/>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424" name="pl424"/>
            <p:cNvSpPr/>
            <p:nvPr/>
          </p:nvSpPr>
          <p:spPr>
            <a:xfrm>
              <a:off x="2458481" y="3446022"/>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425" name="pl425"/>
            <p:cNvSpPr/>
            <p:nvPr/>
          </p:nvSpPr>
          <p:spPr>
            <a:xfrm>
              <a:off x="2458481" y="3565995"/>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426" name="pl426"/>
            <p:cNvSpPr/>
            <p:nvPr/>
          </p:nvSpPr>
          <p:spPr>
            <a:xfrm>
              <a:off x="2458481" y="3446022"/>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427" name="pl427"/>
            <p:cNvSpPr/>
            <p:nvPr/>
          </p:nvSpPr>
          <p:spPr>
            <a:xfrm>
              <a:off x="2458481" y="3476015"/>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428" name="pl428"/>
            <p:cNvSpPr/>
            <p:nvPr/>
          </p:nvSpPr>
          <p:spPr>
            <a:xfrm>
              <a:off x="2458481" y="3536002"/>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40651" cap="flat">
              <a:solidFill>
                <a:srgbClr val="000000">
                  <a:alpha val="100000"/>
                </a:srgbClr>
              </a:solidFill>
              <a:prstDash val="solid"/>
              <a:round/>
            </a:ln>
          </p:spPr>
          <p:txBody>
            <a:bodyPr/>
            <a:lstStyle/>
            <a:p/>
          </p:txBody>
        </p:sp>
        <p:sp>
          <p:nvSpPr>
            <p:cNvPr id="429" name="pl429"/>
            <p:cNvSpPr/>
            <p:nvPr/>
          </p:nvSpPr>
          <p:spPr>
            <a:xfrm>
              <a:off x="2458481" y="3536002"/>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00C1A9">
                  <a:alpha val="100000"/>
                </a:srgbClr>
              </a:solidFill>
              <a:prstDash val="solid"/>
              <a:round/>
            </a:ln>
          </p:spPr>
          <p:txBody>
            <a:bodyPr/>
            <a:lstStyle/>
            <a:p/>
          </p:txBody>
        </p:sp>
        <p:sp>
          <p:nvSpPr>
            <p:cNvPr id="430" name="pl430"/>
            <p:cNvSpPr/>
            <p:nvPr/>
          </p:nvSpPr>
          <p:spPr>
            <a:xfrm>
              <a:off x="2384835" y="3665972"/>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31" name="tx431"/>
            <p:cNvSpPr/>
            <p:nvPr/>
          </p:nvSpPr>
          <p:spPr>
            <a:xfrm>
              <a:off x="2428336" y="34713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32" name="tx432"/>
            <p:cNvSpPr/>
            <p:nvPr/>
          </p:nvSpPr>
          <p:spPr>
            <a:xfrm>
              <a:off x="2722918" y="34113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3" name="tx433"/>
            <p:cNvSpPr/>
            <p:nvPr/>
          </p:nvSpPr>
          <p:spPr>
            <a:xfrm>
              <a:off x="3017500" y="343403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tx434"/>
            <p:cNvSpPr/>
            <p:nvPr/>
          </p:nvSpPr>
          <p:spPr>
            <a:xfrm>
              <a:off x="3312083" y="34630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tx435"/>
            <p:cNvSpPr/>
            <p:nvPr/>
          </p:nvSpPr>
          <p:spPr>
            <a:xfrm>
              <a:off x="3576520" y="33713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36" name="tx436"/>
            <p:cNvSpPr/>
            <p:nvPr/>
          </p:nvSpPr>
          <p:spPr>
            <a:xfrm>
              <a:off x="3901247" y="34527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7" name="rc437"/>
            <p:cNvSpPr/>
            <p:nvPr/>
          </p:nvSpPr>
          <p:spPr>
            <a:xfrm>
              <a:off x="2384835" y="4004911"/>
              <a:ext cx="1620202" cy="758825"/>
            </a:xfrm>
            <a:prstGeom prst="rect">
              <a:avLst/>
            </a:prstGeom>
            <a:solidFill>
              <a:srgbClr val="EBEBEB">
                <a:alpha val="100000"/>
              </a:srgbClr>
            </a:solidFill>
          </p:spPr>
          <p:txBody>
            <a:bodyPr/>
            <a:lstStyle/>
            <a:p/>
          </p:txBody>
        </p:sp>
        <p:sp>
          <p:nvSpPr>
            <p:cNvPr id="438" name="pl438"/>
            <p:cNvSpPr/>
            <p:nvPr/>
          </p:nvSpPr>
          <p:spPr>
            <a:xfrm>
              <a:off x="2384835" y="458427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39" name="pl439"/>
            <p:cNvSpPr/>
            <p:nvPr/>
          </p:nvSpPr>
          <p:spPr>
            <a:xfrm>
              <a:off x="2384835" y="433433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40" name="pl440"/>
            <p:cNvSpPr/>
            <p:nvPr/>
          </p:nvSpPr>
          <p:spPr>
            <a:xfrm>
              <a:off x="2384835" y="408439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41" name="pl441"/>
            <p:cNvSpPr/>
            <p:nvPr/>
          </p:nvSpPr>
          <p:spPr>
            <a:xfrm>
              <a:off x="260577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42" name="pl442"/>
            <p:cNvSpPr/>
            <p:nvPr/>
          </p:nvSpPr>
          <p:spPr>
            <a:xfrm>
              <a:off x="290035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43" name="pl443"/>
            <p:cNvSpPr/>
            <p:nvPr/>
          </p:nvSpPr>
          <p:spPr>
            <a:xfrm>
              <a:off x="319493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44" name="pl444"/>
            <p:cNvSpPr/>
            <p:nvPr/>
          </p:nvSpPr>
          <p:spPr>
            <a:xfrm>
              <a:off x="348951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45" name="pl445"/>
            <p:cNvSpPr/>
            <p:nvPr/>
          </p:nvSpPr>
          <p:spPr>
            <a:xfrm>
              <a:off x="37841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46" name="pl446"/>
            <p:cNvSpPr/>
            <p:nvPr/>
          </p:nvSpPr>
          <p:spPr>
            <a:xfrm>
              <a:off x="2384835" y="470924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47" name="pl447"/>
            <p:cNvSpPr/>
            <p:nvPr/>
          </p:nvSpPr>
          <p:spPr>
            <a:xfrm>
              <a:off x="2384835" y="445930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48" name="pl448"/>
            <p:cNvSpPr/>
            <p:nvPr/>
          </p:nvSpPr>
          <p:spPr>
            <a:xfrm>
              <a:off x="2384835" y="420936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49" name="pl449"/>
            <p:cNvSpPr/>
            <p:nvPr/>
          </p:nvSpPr>
          <p:spPr>
            <a:xfrm>
              <a:off x="245848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275306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30476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334222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363681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39313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2458481" y="451929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456" name="pl456"/>
            <p:cNvSpPr/>
            <p:nvPr/>
          </p:nvSpPr>
          <p:spPr>
            <a:xfrm>
              <a:off x="2458481" y="4539288"/>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40651" cap="flat">
              <a:solidFill>
                <a:srgbClr val="BEBEBE">
                  <a:alpha val="69803"/>
                </a:srgbClr>
              </a:solidFill>
              <a:prstDash val="solid"/>
              <a:round/>
            </a:ln>
          </p:spPr>
          <p:txBody>
            <a:bodyPr/>
            <a:lstStyle/>
            <a:p/>
          </p:txBody>
        </p:sp>
        <p:sp>
          <p:nvSpPr>
            <p:cNvPr id="457" name="pl457"/>
            <p:cNvSpPr/>
            <p:nvPr/>
          </p:nvSpPr>
          <p:spPr>
            <a:xfrm>
              <a:off x="2458481" y="4369327"/>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58" name="pl458"/>
            <p:cNvSpPr/>
            <p:nvPr/>
          </p:nvSpPr>
          <p:spPr>
            <a:xfrm>
              <a:off x="2458481" y="4639265"/>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459" name="pl459"/>
            <p:cNvSpPr/>
            <p:nvPr/>
          </p:nvSpPr>
          <p:spPr>
            <a:xfrm>
              <a:off x="2458481" y="44693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60" name="pl460"/>
            <p:cNvSpPr/>
            <p:nvPr/>
          </p:nvSpPr>
          <p:spPr>
            <a:xfrm>
              <a:off x="2458481" y="4709249"/>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461" name="pl461"/>
            <p:cNvSpPr/>
            <p:nvPr/>
          </p:nvSpPr>
          <p:spPr>
            <a:xfrm>
              <a:off x="2458481" y="4529290"/>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462" name="pl462"/>
            <p:cNvSpPr/>
            <p:nvPr/>
          </p:nvSpPr>
          <p:spPr>
            <a:xfrm>
              <a:off x="2458481" y="4289345"/>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463" name="pl463"/>
            <p:cNvSpPr/>
            <p:nvPr/>
          </p:nvSpPr>
          <p:spPr>
            <a:xfrm>
              <a:off x="2458481" y="4499297"/>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464" name="pl464"/>
            <p:cNvSpPr/>
            <p:nvPr/>
          </p:nvSpPr>
          <p:spPr>
            <a:xfrm>
              <a:off x="2458481" y="4499297"/>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465" name="pl465"/>
            <p:cNvSpPr/>
            <p:nvPr/>
          </p:nvSpPr>
          <p:spPr>
            <a:xfrm>
              <a:off x="2458481" y="4359329"/>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466" name="pl466"/>
            <p:cNvSpPr/>
            <p:nvPr/>
          </p:nvSpPr>
          <p:spPr>
            <a:xfrm>
              <a:off x="2458481" y="4349331"/>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467" name="pl467"/>
            <p:cNvSpPr/>
            <p:nvPr/>
          </p:nvSpPr>
          <p:spPr>
            <a:xfrm>
              <a:off x="2458481" y="4469304"/>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468" name="pl468"/>
            <p:cNvSpPr/>
            <p:nvPr/>
          </p:nvSpPr>
          <p:spPr>
            <a:xfrm>
              <a:off x="2458481" y="4579279"/>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469" name="pl469"/>
            <p:cNvSpPr/>
            <p:nvPr/>
          </p:nvSpPr>
          <p:spPr>
            <a:xfrm>
              <a:off x="2458481" y="4619269"/>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470" name="pl470"/>
            <p:cNvSpPr/>
            <p:nvPr/>
          </p:nvSpPr>
          <p:spPr>
            <a:xfrm>
              <a:off x="2458481" y="44693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71" name="pl471"/>
            <p:cNvSpPr/>
            <p:nvPr/>
          </p:nvSpPr>
          <p:spPr>
            <a:xfrm>
              <a:off x="2458481" y="4489299"/>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472" name="pl472"/>
            <p:cNvSpPr/>
            <p:nvPr/>
          </p:nvSpPr>
          <p:spPr>
            <a:xfrm>
              <a:off x="2458481" y="4429313"/>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473" name="pl473"/>
            <p:cNvSpPr/>
            <p:nvPr/>
          </p:nvSpPr>
          <p:spPr>
            <a:xfrm>
              <a:off x="2458481" y="4539288"/>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474" name="pl474"/>
            <p:cNvSpPr/>
            <p:nvPr/>
          </p:nvSpPr>
          <p:spPr>
            <a:xfrm>
              <a:off x="2458481" y="4559283"/>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475" name="pl475"/>
            <p:cNvSpPr/>
            <p:nvPr/>
          </p:nvSpPr>
          <p:spPr>
            <a:xfrm>
              <a:off x="2458481" y="4389322"/>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476" name="pl476"/>
            <p:cNvSpPr/>
            <p:nvPr/>
          </p:nvSpPr>
          <p:spPr>
            <a:xfrm>
              <a:off x="2458481" y="4519292"/>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477" name="pl477"/>
            <p:cNvSpPr/>
            <p:nvPr/>
          </p:nvSpPr>
          <p:spPr>
            <a:xfrm>
              <a:off x="2458481" y="4499297"/>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478" name="pl478"/>
            <p:cNvSpPr/>
            <p:nvPr/>
          </p:nvSpPr>
          <p:spPr>
            <a:xfrm>
              <a:off x="2458481" y="4489299"/>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479" name="pl479"/>
            <p:cNvSpPr/>
            <p:nvPr/>
          </p:nvSpPr>
          <p:spPr>
            <a:xfrm>
              <a:off x="2458481" y="4609272"/>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480" name="pl480"/>
            <p:cNvSpPr/>
            <p:nvPr/>
          </p:nvSpPr>
          <p:spPr>
            <a:xfrm>
              <a:off x="2458481" y="4489299"/>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481" name="pl481"/>
            <p:cNvSpPr/>
            <p:nvPr/>
          </p:nvSpPr>
          <p:spPr>
            <a:xfrm>
              <a:off x="2458481" y="451929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482" name="pl482"/>
            <p:cNvSpPr/>
            <p:nvPr/>
          </p:nvSpPr>
          <p:spPr>
            <a:xfrm>
              <a:off x="2458481" y="4539288"/>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40651" cap="flat">
              <a:solidFill>
                <a:srgbClr val="000000">
                  <a:alpha val="100000"/>
                </a:srgbClr>
              </a:solidFill>
              <a:prstDash val="solid"/>
              <a:round/>
            </a:ln>
          </p:spPr>
          <p:txBody>
            <a:bodyPr/>
            <a:lstStyle/>
            <a:p/>
          </p:txBody>
        </p:sp>
        <p:sp>
          <p:nvSpPr>
            <p:cNvPr id="483" name="pl483"/>
            <p:cNvSpPr/>
            <p:nvPr/>
          </p:nvSpPr>
          <p:spPr>
            <a:xfrm>
              <a:off x="2458481" y="4539288"/>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619CFF">
                  <a:alpha val="100000"/>
                </a:srgbClr>
              </a:solidFill>
              <a:prstDash val="solid"/>
              <a:round/>
            </a:ln>
          </p:spPr>
          <p:txBody>
            <a:bodyPr/>
            <a:lstStyle/>
            <a:p/>
          </p:txBody>
        </p:sp>
        <p:sp>
          <p:nvSpPr>
            <p:cNvPr id="484" name="pl484"/>
            <p:cNvSpPr/>
            <p:nvPr/>
          </p:nvSpPr>
          <p:spPr>
            <a:xfrm>
              <a:off x="2384835" y="470924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85" name="tx485"/>
            <p:cNvSpPr/>
            <p:nvPr/>
          </p:nvSpPr>
          <p:spPr>
            <a:xfrm>
              <a:off x="2398191" y="44146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86" name="tx486"/>
            <p:cNvSpPr/>
            <p:nvPr/>
          </p:nvSpPr>
          <p:spPr>
            <a:xfrm>
              <a:off x="2692773" y="44260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87" name="tx487"/>
            <p:cNvSpPr/>
            <p:nvPr/>
          </p:nvSpPr>
          <p:spPr>
            <a:xfrm>
              <a:off x="2987355" y="43760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88" name="tx488"/>
            <p:cNvSpPr/>
            <p:nvPr/>
          </p:nvSpPr>
          <p:spPr>
            <a:xfrm>
              <a:off x="3312083" y="44546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89" name="tx489"/>
            <p:cNvSpPr/>
            <p:nvPr/>
          </p:nvSpPr>
          <p:spPr>
            <a:xfrm>
              <a:off x="3606665" y="44846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90" name="tx490"/>
            <p:cNvSpPr/>
            <p:nvPr/>
          </p:nvSpPr>
          <p:spPr>
            <a:xfrm>
              <a:off x="3901247" y="44846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91" name="rc491"/>
            <p:cNvSpPr/>
            <p:nvPr/>
          </p:nvSpPr>
          <p:spPr>
            <a:xfrm>
              <a:off x="2384835" y="5048188"/>
              <a:ext cx="1620202" cy="758825"/>
            </a:xfrm>
            <a:prstGeom prst="rect">
              <a:avLst/>
            </a:prstGeom>
            <a:solidFill>
              <a:srgbClr val="EBEBEB">
                <a:alpha val="100000"/>
              </a:srgbClr>
            </a:solidFill>
          </p:spPr>
          <p:txBody>
            <a:bodyPr/>
            <a:lstStyle/>
            <a:p/>
          </p:txBody>
        </p:sp>
        <p:sp>
          <p:nvSpPr>
            <p:cNvPr id="492" name="pl492"/>
            <p:cNvSpPr/>
            <p:nvPr/>
          </p:nvSpPr>
          <p:spPr>
            <a:xfrm>
              <a:off x="2384835" y="562755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93" name="pl493"/>
            <p:cNvSpPr/>
            <p:nvPr/>
          </p:nvSpPr>
          <p:spPr>
            <a:xfrm>
              <a:off x="2384835" y="537761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94" name="pl494"/>
            <p:cNvSpPr/>
            <p:nvPr/>
          </p:nvSpPr>
          <p:spPr>
            <a:xfrm>
              <a:off x="2384835" y="512766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95" name="pl495"/>
            <p:cNvSpPr/>
            <p:nvPr/>
          </p:nvSpPr>
          <p:spPr>
            <a:xfrm>
              <a:off x="2605772"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96" name="pl496"/>
            <p:cNvSpPr/>
            <p:nvPr/>
          </p:nvSpPr>
          <p:spPr>
            <a:xfrm>
              <a:off x="2900354"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97" name="pl497"/>
            <p:cNvSpPr/>
            <p:nvPr/>
          </p:nvSpPr>
          <p:spPr>
            <a:xfrm>
              <a:off x="3194936"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98" name="pl498"/>
            <p:cNvSpPr/>
            <p:nvPr/>
          </p:nvSpPr>
          <p:spPr>
            <a:xfrm>
              <a:off x="348951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99" name="pl499"/>
            <p:cNvSpPr/>
            <p:nvPr/>
          </p:nvSpPr>
          <p:spPr>
            <a:xfrm>
              <a:off x="378410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00" name="pl500"/>
            <p:cNvSpPr/>
            <p:nvPr/>
          </p:nvSpPr>
          <p:spPr>
            <a:xfrm>
              <a:off x="2384835" y="57525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01" name="pl501"/>
            <p:cNvSpPr/>
            <p:nvPr/>
          </p:nvSpPr>
          <p:spPr>
            <a:xfrm>
              <a:off x="2384835" y="550258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02" name="pl502"/>
            <p:cNvSpPr/>
            <p:nvPr/>
          </p:nvSpPr>
          <p:spPr>
            <a:xfrm>
              <a:off x="2384835" y="525264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03" name="pl503"/>
            <p:cNvSpPr/>
            <p:nvPr/>
          </p:nvSpPr>
          <p:spPr>
            <a:xfrm>
              <a:off x="2458481"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4" name="pl504"/>
            <p:cNvSpPr/>
            <p:nvPr/>
          </p:nvSpPr>
          <p:spPr>
            <a:xfrm>
              <a:off x="275306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5" name="pl505"/>
            <p:cNvSpPr/>
            <p:nvPr/>
          </p:nvSpPr>
          <p:spPr>
            <a:xfrm>
              <a:off x="3047645"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6" name="pl506"/>
            <p:cNvSpPr/>
            <p:nvPr/>
          </p:nvSpPr>
          <p:spPr>
            <a:xfrm>
              <a:off x="3342227"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7" name="pl507"/>
            <p:cNvSpPr/>
            <p:nvPr/>
          </p:nvSpPr>
          <p:spPr>
            <a:xfrm>
              <a:off x="363681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8" name="pl508"/>
            <p:cNvSpPr/>
            <p:nvPr/>
          </p:nvSpPr>
          <p:spPr>
            <a:xfrm>
              <a:off x="393139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9" name="pl509"/>
            <p:cNvSpPr/>
            <p:nvPr/>
          </p:nvSpPr>
          <p:spPr>
            <a:xfrm>
              <a:off x="2458481" y="5562569"/>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510" name="pl510"/>
            <p:cNvSpPr/>
            <p:nvPr/>
          </p:nvSpPr>
          <p:spPr>
            <a:xfrm>
              <a:off x="2458481" y="5532576"/>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40651" cap="flat">
              <a:solidFill>
                <a:srgbClr val="BEBEBE">
                  <a:alpha val="69803"/>
                </a:srgbClr>
              </a:solidFill>
              <a:prstDash val="solid"/>
              <a:round/>
            </a:ln>
          </p:spPr>
          <p:txBody>
            <a:bodyPr/>
            <a:lstStyle/>
            <a:p/>
          </p:txBody>
        </p:sp>
        <p:sp>
          <p:nvSpPr>
            <p:cNvPr id="511" name="pl511"/>
            <p:cNvSpPr/>
            <p:nvPr/>
          </p:nvSpPr>
          <p:spPr>
            <a:xfrm>
              <a:off x="2458481" y="5412604"/>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12" name="pl512"/>
            <p:cNvSpPr/>
            <p:nvPr/>
          </p:nvSpPr>
          <p:spPr>
            <a:xfrm>
              <a:off x="2458481" y="5682542"/>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513" name="pl513"/>
            <p:cNvSpPr/>
            <p:nvPr/>
          </p:nvSpPr>
          <p:spPr>
            <a:xfrm>
              <a:off x="2458481" y="551258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14" name="pl514"/>
            <p:cNvSpPr/>
            <p:nvPr/>
          </p:nvSpPr>
          <p:spPr>
            <a:xfrm>
              <a:off x="2458481" y="5752526"/>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515" name="pl515"/>
            <p:cNvSpPr/>
            <p:nvPr/>
          </p:nvSpPr>
          <p:spPr>
            <a:xfrm>
              <a:off x="2458481" y="5572567"/>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516" name="pl516"/>
            <p:cNvSpPr/>
            <p:nvPr/>
          </p:nvSpPr>
          <p:spPr>
            <a:xfrm>
              <a:off x="2458481" y="5332622"/>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517" name="pl517"/>
            <p:cNvSpPr/>
            <p:nvPr/>
          </p:nvSpPr>
          <p:spPr>
            <a:xfrm>
              <a:off x="2458481" y="5542574"/>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518" name="pl518"/>
            <p:cNvSpPr/>
            <p:nvPr/>
          </p:nvSpPr>
          <p:spPr>
            <a:xfrm>
              <a:off x="2458481" y="5542574"/>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519" name="pl519"/>
            <p:cNvSpPr/>
            <p:nvPr/>
          </p:nvSpPr>
          <p:spPr>
            <a:xfrm>
              <a:off x="2458481" y="5402606"/>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520" name="pl520"/>
            <p:cNvSpPr/>
            <p:nvPr/>
          </p:nvSpPr>
          <p:spPr>
            <a:xfrm>
              <a:off x="2458481" y="5392608"/>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521" name="pl521"/>
            <p:cNvSpPr/>
            <p:nvPr/>
          </p:nvSpPr>
          <p:spPr>
            <a:xfrm>
              <a:off x="2458481" y="5512581"/>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522" name="pl522"/>
            <p:cNvSpPr/>
            <p:nvPr/>
          </p:nvSpPr>
          <p:spPr>
            <a:xfrm>
              <a:off x="2458481" y="5622555"/>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523" name="pl523"/>
            <p:cNvSpPr/>
            <p:nvPr/>
          </p:nvSpPr>
          <p:spPr>
            <a:xfrm>
              <a:off x="2458481" y="5662546"/>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524" name="pl524"/>
            <p:cNvSpPr/>
            <p:nvPr/>
          </p:nvSpPr>
          <p:spPr>
            <a:xfrm>
              <a:off x="2458481" y="551258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25" name="pl525"/>
            <p:cNvSpPr/>
            <p:nvPr/>
          </p:nvSpPr>
          <p:spPr>
            <a:xfrm>
              <a:off x="2458481" y="5532576"/>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526" name="pl526"/>
            <p:cNvSpPr/>
            <p:nvPr/>
          </p:nvSpPr>
          <p:spPr>
            <a:xfrm>
              <a:off x="2458481" y="5472590"/>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527" name="pl527"/>
            <p:cNvSpPr/>
            <p:nvPr/>
          </p:nvSpPr>
          <p:spPr>
            <a:xfrm>
              <a:off x="2458481" y="5582565"/>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528" name="pl528"/>
            <p:cNvSpPr/>
            <p:nvPr/>
          </p:nvSpPr>
          <p:spPr>
            <a:xfrm>
              <a:off x="2458481" y="5602560"/>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529" name="pl529"/>
            <p:cNvSpPr/>
            <p:nvPr/>
          </p:nvSpPr>
          <p:spPr>
            <a:xfrm>
              <a:off x="2458481" y="5432599"/>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530" name="pl530"/>
            <p:cNvSpPr/>
            <p:nvPr/>
          </p:nvSpPr>
          <p:spPr>
            <a:xfrm>
              <a:off x="2458481" y="5562569"/>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531" name="pl531"/>
            <p:cNvSpPr/>
            <p:nvPr/>
          </p:nvSpPr>
          <p:spPr>
            <a:xfrm>
              <a:off x="2458481" y="5542574"/>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532" name="pl532"/>
            <p:cNvSpPr/>
            <p:nvPr/>
          </p:nvSpPr>
          <p:spPr>
            <a:xfrm>
              <a:off x="2458481" y="5532576"/>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533" name="pl533"/>
            <p:cNvSpPr/>
            <p:nvPr/>
          </p:nvSpPr>
          <p:spPr>
            <a:xfrm>
              <a:off x="2458481" y="5652549"/>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534" name="pl534"/>
            <p:cNvSpPr/>
            <p:nvPr/>
          </p:nvSpPr>
          <p:spPr>
            <a:xfrm>
              <a:off x="2458481" y="5532576"/>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535" name="pl535"/>
            <p:cNvSpPr/>
            <p:nvPr/>
          </p:nvSpPr>
          <p:spPr>
            <a:xfrm>
              <a:off x="2458481" y="5562569"/>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536" name="pl536"/>
            <p:cNvSpPr/>
            <p:nvPr/>
          </p:nvSpPr>
          <p:spPr>
            <a:xfrm>
              <a:off x="2458481" y="5532576"/>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40651" cap="flat">
              <a:solidFill>
                <a:srgbClr val="000000">
                  <a:alpha val="100000"/>
                </a:srgbClr>
              </a:solidFill>
              <a:prstDash val="solid"/>
              <a:round/>
            </a:ln>
          </p:spPr>
          <p:txBody>
            <a:bodyPr/>
            <a:lstStyle/>
            <a:p/>
          </p:txBody>
        </p:sp>
        <p:sp>
          <p:nvSpPr>
            <p:cNvPr id="537" name="pl537"/>
            <p:cNvSpPr/>
            <p:nvPr/>
          </p:nvSpPr>
          <p:spPr>
            <a:xfrm>
              <a:off x="2458481" y="5532576"/>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FF61CC">
                  <a:alpha val="100000"/>
                </a:srgbClr>
              </a:solidFill>
              <a:prstDash val="solid"/>
              <a:round/>
            </a:ln>
          </p:spPr>
          <p:txBody>
            <a:bodyPr/>
            <a:lstStyle/>
            <a:p/>
          </p:txBody>
        </p:sp>
        <p:sp>
          <p:nvSpPr>
            <p:cNvPr id="538" name="pl538"/>
            <p:cNvSpPr/>
            <p:nvPr/>
          </p:nvSpPr>
          <p:spPr>
            <a:xfrm>
              <a:off x="2384835" y="575252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39" name="tx539"/>
            <p:cNvSpPr/>
            <p:nvPr/>
          </p:nvSpPr>
          <p:spPr>
            <a:xfrm>
              <a:off x="2398191" y="54879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540" name="tx540"/>
            <p:cNvSpPr/>
            <p:nvPr/>
          </p:nvSpPr>
          <p:spPr>
            <a:xfrm>
              <a:off x="2692773" y="54692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541" name="tx541"/>
            <p:cNvSpPr/>
            <p:nvPr/>
          </p:nvSpPr>
          <p:spPr>
            <a:xfrm>
              <a:off x="2987355" y="5397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542" name="tx542"/>
            <p:cNvSpPr/>
            <p:nvPr/>
          </p:nvSpPr>
          <p:spPr>
            <a:xfrm>
              <a:off x="3281938" y="54192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543" name="tx543"/>
            <p:cNvSpPr/>
            <p:nvPr/>
          </p:nvSpPr>
          <p:spPr>
            <a:xfrm>
              <a:off x="3576520" y="53693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544" name="tx544"/>
            <p:cNvSpPr/>
            <p:nvPr/>
          </p:nvSpPr>
          <p:spPr>
            <a:xfrm>
              <a:off x="3871102" y="54279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545" name="rc545"/>
            <p:cNvSpPr/>
            <p:nvPr/>
          </p:nvSpPr>
          <p:spPr>
            <a:xfrm>
              <a:off x="4074626" y="875080"/>
              <a:ext cx="1620202" cy="758825"/>
            </a:xfrm>
            <a:prstGeom prst="rect">
              <a:avLst/>
            </a:prstGeom>
            <a:solidFill>
              <a:srgbClr val="EBEBEB">
                <a:alpha val="100000"/>
              </a:srgbClr>
            </a:solidFill>
          </p:spPr>
          <p:txBody>
            <a:bodyPr/>
            <a:lstStyle/>
            <a:p/>
          </p:txBody>
        </p:sp>
        <p:sp>
          <p:nvSpPr>
            <p:cNvPr id="546" name="pl546"/>
            <p:cNvSpPr/>
            <p:nvPr/>
          </p:nvSpPr>
          <p:spPr>
            <a:xfrm>
              <a:off x="4074626" y="145444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47" name="pl547"/>
            <p:cNvSpPr/>
            <p:nvPr/>
          </p:nvSpPr>
          <p:spPr>
            <a:xfrm>
              <a:off x="4074626" y="120450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48" name="pl548"/>
            <p:cNvSpPr/>
            <p:nvPr/>
          </p:nvSpPr>
          <p:spPr>
            <a:xfrm>
              <a:off x="4074626" y="95456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49" name="pl549"/>
            <p:cNvSpPr/>
            <p:nvPr/>
          </p:nvSpPr>
          <p:spPr>
            <a:xfrm>
              <a:off x="429556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50" name="pl550"/>
            <p:cNvSpPr/>
            <p:nvPr/>
          </p:nvSpPr>
          <p:spPr>
            <a:xfrm>
              <a:off x="4590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51" name="pl551"/>
            <p:cNvSpPr/>
            <p:nvPr/>
          </p:nvSpPr>
          <p:spPr>
            <a:xfrm>
              <a:off x="4884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52" name="pl552"/>
            <p:cNvSpPr/>
            <p:nvPr/>
          </p:nvSpPr>
          <p:spPr>
            <a:xfrm>
              <a:off x="517931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53" name="pl553"/>
            <p:cNvSpPr/>
            <p:nvPr/>
          </p:nvSpPr>
          <p:spPr>
            <a:xfrm>
              <a:off x="547389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54" name="pl554"/>
            <p:cNvSpPr/>
            <p:nvPr/>
          </p:nvSpPr>
          <p:spPr>
            <a:xfrm>
              <a:off x="4074626" y="157941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55" name="pl555"/>
            <p:cNvSpPr/>
            <p:nvPr/>
          </p:nvSpPr>
          <p:spPr>
            <a:xfrm>
              <a:off x="4074626" y="132947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56" name="pl556"/>
            <p:cNvSpPr/>
            <p:nvPr/>
          </p:nvSpPr>
          <p:spPr>
            <a:xfrm>
              <a:off x="4074626" y="107953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57" name="pl557"/>
            <p:cNvSpPr/>
            <p:nvPr/>
          </p:nvSpPr>
          <p:spPr>
            <a:xfrm>
              <a:off x="414827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58" name="pl558"/>
            <p:cNvSpPr/>
            <p:nvPr/>
          </p:nvSpPr>
          <p:spPr>
            <a:xfrm>
              <a:off x="4442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59" name="pl559"/>
            <p:cNvSpPr/>
            <p:nvPr/>
          </p:nvSpPr>
          <p:spPr>
            <a:xfrm>
              <a:off x="4737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60" name="pl560"/>
            <p:cNvSpPr/>
            <p:nvPr/>
          </p:nvSpPr>
          <p:spPr>
            <a:xfrm>
              <a:off x="503201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61" name="pl561"/>
            <p:cNvSpPr/>
            <p:nvPr/>
          </p:nvSpPr>
          <p:spPr>
            <a:xfrm>
              <a:off x="5326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62" name="pl562"/>
            <p:cNvSpPr/>
            <p:nvPr/>
          </p:nvSpPr>
          <p:spPr>
            <a:xfrm>
              <a:off x="562118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63" name="pl563"/>
            <p:cNvSpPr/>
            <p:nvPr/>
          </p:nvSpPr>
          <p:spPr>
            <a:xfrm>
              <a:off x="4148272" y="138946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564" name="pl564"/>
            <p:cNvSpPr/>
            <p:nvPr/>
          </p:nvSpPr>
          <p:spPr>
            <a:xfrm>
              <a:off x="4148272" y="1579418"/>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40651" cap="flat">
              <a:solidFill>
                <a:srgbClr val="BEBEBE">
                  <a:alpha val="69803"/>
                </a:srgbClr>
              </a:solidFill>
              <a:prstDash val="solid"/>
              <a:round/>
            </a:ln>
          </p:spPr>
          <p:txBody>
            <a:bodyPr/>
            <a:lstStyle/>
            <a:p/>
          </p:txBody>
        </p:sp>
        <p:sp>
          <p:nvSpPr>
            <p:cNvPr id="565" name="pl565"/>
            <p:cNvSpPr/>
            <p:nvPr/>
          </p:nvSpPr>
          <p:spPr>
            <a:xfrm>
              <a:off x="4148272" y="1239496"/>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66" name="pl566"/>
            <p:cNvSpPr/>
            <p:nvPr/>
          </p:nvSpPr>
          <p:spPr>
            <a:xfrm>
              <a:off x="4148272" y="1509434"/>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567" name="pl567"/>
            <p:cNvSpPr/>
            <p:nvPr/>
          </p:nvSpPr>
          <p:spPr>
            <a:xfrm>
              <a:off x="4148272" y="1339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68" name="pl568"/>
            <p:cNvSpPr/>
            <p:nvPr/>
          </p:nvSpPr>
          <p:spPr>
            <a:xfrm>
              <a:off x="4148272" y="1579418"/>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569" name="pl569"/>
            <p:cNvSpPr/>
            <p:nvPr/>
          </p:nvSpPr>
          <p:spPr>
            <a:xfrm>
              <a:off x="4148272" y="1399459"/>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570" name="pl570"/>
            <p:cNvSpPr/>
            <p:nvPr/>
          </p:nvSpPr>
          <p:spPr>
            <a:xfrm>
              <a:off x="4148272" y="1159514"/>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571" name="pl571"/>
            <p:cNvSpPr/>
            <p:nvPr/>
          </p:nvSpPr>
          <p:spPr>
            <a:xfrm>
              <a:off x="4148272" y="1369466"/>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572" name="pl572"/>
            <p:cNvSpPr/>
            <p:nvPr/>
          </p:nvSpPr>
          <p:spPr>
            <a:xfrm>
              <a:off x="4148272" y="1369466"/>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573" name="pl573"/>
            <p:cNvSpPr/>
            <p:nvPr/>
          </p:nvSpPr>
          <p:spPr>
            <a:xfrm>
              <a:off x="4148272" y="1229498"/>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574" name="pl574"/>
            <p:cNvSpPr/>
            <p:nvPr/>
          </p:nvSpPr>
          <p:spPr>
            <a:xfrm>
              <a:off x="4148272" y="1219501"/>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575" name="pl575"/>
            <p:cNvSpPr/>
            <p:nvPr/>
          </p:nvSpPr>
          <p:spPr>
            <a:xfrm>
              <a:off x="4148272" y="1339473"/>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576" name="pl576"/>
            <p:cNvSpPr/>
            <p:nvPr/>
          </p:nvSpPr>
          <p:spPr>
            <a:xfrm>
              <a:off x="4148272" y="1449448"/>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577" name="pl577"/>
            <p:cNvSpPr/>
            <p:nvPr/>
          </p:nvSpPr>
          <p:spPr>
            <a:xfrm>
              <a:off x="4148272" y="1489439"/>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578" name="pl578"/>
            <p:cNvSpPr/>
            <p:nvPr/>
          </p:nvSpPr>
          <p:spPr>
            <a:xfrm>
              <a:off x="4148272" y="1339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79" name="pl579"/>
            <p:cNvSpPr/>
            <p:nvPr/>
          </p:nvSpPr>
          <p:spPr>
            <a:xfrm>
              <a:off x="4148272" y="1359468"/>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580" name="pl580"/>
            <p:cNvSpPr/>
            <p:nvPr/>
          </p:nvSpPr>
          <p:spPr>
            <a:xfrm>
              <a:off x="4148272" y="1299482"/>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581" name="pl581"/>
            <p:cNvSpPr/>
            <p:nvPr/>
          </p:nvSpPr>
          <p:spPr>
            <a:xfrm>
              <a:off x="4148272" y="1409457"/>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582" name="pl582"/>
            <p:cNvSpPr/>
            <p:nvPr/>
          </p:nvSpPr>
          <p:spPr>
            <a:xfrm>
              <a:off x="4148272" y="1429452"/>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583" name="pl583"/>
            <p:cNvSpPr/>
            <p:nvPr/>
          </p:nvSpPr>
          <p:spPr>
            <a:xfrm>
              <a:off x="4148272" y="1259491"/>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584" name="pl584"/>
            <p:cNvSpPr/>
            <p:nvPr/>
          </p:nvSpPr>
          <p:spPr>
            <a:xfrm>
              <a:off x="4148272" y="1389462"/>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585" name="pl585"/>
            <p:cNvSpPr/>
            <p:nvPr/>
          </p:nvSpPr>
          <p:spPr>
            <a:xfrm>
              <a:off x="4148272" y="1369466"/>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586" name="pl586"/>
            <p:cNvSpPr/>
            <p:nvPr/>
          </p:nvSpPr>
          <p:spPr>
            <a:xfrm>
              <a:off x="4148272" y="1359468"/>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587" name="pl587"/>
            <p:cNvSpPr/>
            <p:nvPr/>
          </p:nvSpPr>
          <p:spPr>
            <a:xfrm>
              <a:off x="4148272" y="1479441"/>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588" name="pl588"/>
            <p:cNvSpPr/>
            <p:nvPr/>
          </p:nvSpPr>
          <p:spPr>
            <a:xfrm>
              <a:off x="4148272" y="1359468"/>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589" name="pl589"/>
            <p:cNvSpPr/>
            <p:nvPr/>
          </p:nvSpPr>
          <p:spPr>
            <a:xfrm>
              <a:off x="4148272" y="138946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590" name="pl590"/>
            <p:cNvSpPr/>
            <p:nvPr/>
          </p:nvSpPr>
          <p:spPr>
            <a:xfrm>
              <a:off x="4148272" y="1579418"/>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40651" cap="flat">
              <a:solidFill>
                <a:srgbClr val="000000">
                  <a:alpha val="100000"/>
                </a:srgbClr>
              </a:solidFill>
              <a:prstDash val="solid"/>
              <a:round/>
            </a:ln>
          </p:spPr>
          <p:txBody>
            <a:bodyPr/>
            <a:lstStyle/>
            <a:p/>
          </p:txBody>
        </p:sp>
        <p:sp>
          <p:nvSpPr>
            <p:cNvPr id="591" name="pl591"/>
            <p:cNvSpPr/>
            <p:nvPr/>
          </p:nvSpPr>
          <p:spPr>
            <a:xfrm>
              <a:off x="4148272" y="1579418"/>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DE8C00">
                  <a:alpha val="100000"/>
                </a:srgbClr>
              </a:solidFill>
              <a:prstDash val="solid"/>
              <a:round/>
            </a:ln>
          </p:spPr>
          <p:txBody>
            <a:bodyPr/>
            <a:lstStyle/>
            <a:p/>
          </p:txBody>
        </p:sp>
        <p:sp>
          <p:nvSpPr>
            <p:cNvPr id="592" name="pl592"/>
            <p:cNvSpPr/>
            <p:nvPr/>
          </p:nvSpPr>
          <p:spPr>
            <a:xfrm>
              <a:off x="4074626" y="1579418"/>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93" name="tx593"/>
            <p:cNvSpPr/>
            <p:nvPr/>
          </p:nvSpPr>
          <p:spPr>
            <a:xfrm>
              <a:off x="4118127" y="14148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94" name="tx594"/>
            <p:cNvSpPr/>
            <p:nvPr/>
          </p:nvSpPr>
          <p:spPr>
            <a:xfrm>
              <a:off x="4394659" y="14361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95" name="tx595"/>
            <p:cNvSpPr/>
            <p:nvPr/>
          </p:nvSpPr>
          <p:spPr>
            <a:xfrm>
              <a:off x="4689242" y="14361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96" name="tx596"/>
            <p:cNvSpPr/>
            <p:nvPr/>
          </p:nvSpPr>
          <p:spPr>
            <a:xfrm>
              <a:off x="4983824" y="14361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97" name="tx597"/>
            <p:cNvSpPr/>
            <p:nvPr/>
          </p:nvSpPr>
          <p:spPr>
            <a:xfrm>
              <a:off x="5278406" y="14361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98" name="tx598"/>
            <p:cNvSpPr/>
            <p:nvPr/>
          </p:nvSpPr>
          <p:spPr>
            <a:xfrm>
              <a:off x="5572988" y="14361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99" name="rc599"/>
            <p:cNvSpPr/>
            <p:nvPr/>
          </p:nvSpPr>
          <p:spPr>
            <a:xfrm>
              <a:off x="4074626" y="1918357"/>
              <a:ext cx="1620202" cy="758825"/>
            </a:xfrm>
            <a:prstGeom prst="rect">
              <a:avLst/>
            </a:prstGeom>
            <a:solidFill>
              <a:srgbClr val="EBEBEB">
                <a:alpha val="100000"/>
              </a:srgbClr>
            </a:solidFill>
          </p:spPr>
          <p:txBody>
            <a:bodyPr/>
            <a:lstStyle/>
            <a:p/>
          </p:txBody>
        </p:sp>
        <p:sp>
          <p:nvSpPr>
            <p:cNvPr id="600" name="pl600"/>
            <p:cNvSpPr/>
            <p:nvPr/>
          </p:nvSpPr>
          <p:spPr>
            <a:xfrm>
              <a:off x="4074626" y="249772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01" name="pl601"/>
            <p:cNvSpPr/>
            <p:nvPr/>
          </p:nvSpPr>
          <p:spPr>
            <a:xfrm>
              <a:off x="4074626" y="224778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02" name="pl602"/>
            <p:cNvSpPr/>
            <p:nvPr/>
          </p:nvSpPr>
          <p:spPr>
            <a:xfrm>
              <a:off x="4074626" y="199783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03" name="pl603"/>
            <p:cNvSpPr/>
            <p:nvPr/>
          </p:nvSpPr>
          <p:spPr>
            <a:xfrm>
              <a:off x="429556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4" name="pl604"/>
            <p:cNvSpPr/>
            <p:nvPr/>
          </p:nvSpPr>
          <p:spPr>
            <a:xfrm>
              <a:off x="4590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5" name="pl605"/>
            <p:cNvSpPr/>
            <p:nvPr/>
          </p:nvSpPr>
          <p:spPr>
            <a:xfrm>
              <a:off x="4884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6" name="pl606"/>
            <p:cNvSpPr/>
            <p:nvPr/>
          </p:nvSpPr>
          <p:spPr>
            <a:xfrm>
              <a:off x="517931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7" name="pl607"/>
            <p:cNvSpPr/>
            <p:nvPr/>
          </p:nvSpPr>
          <p:spPr>
            <a:xfrm>
              <a:off x="547389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8" name="pl608"/>
            <p:cNvSpPr/>
            <p:nvPr/>
          </p:nvSpPr>
          <p:spPr>
            <a:xfrm>
              <a:off x="4074626" y="262269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09" name="pl609"/>
            <p:cNvSpPr/>
            <p:nvPr/>
          </p:nvSpPr>
          <p:spPr>
            <a:xfrm>
              <a:off x="4074626" y="237275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10" name="pl610"/>
            <p:cNvSpPr/>
            <p:nvPr/>
          </p:nvSpPr>
          <p:spPr>
            <a:xfrm>
              <a:off x="4074626" y="212281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11" name="pl611"/>
            <p:cNvSpPr/>
            <p:nvPr/>
          </p:nvSpPr>
          <p:spPr>
            <a:xfrm>
              <a:off x="414827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2" name="pl612"/>
            <p:cNvSpPr/>
            <p:nvPr/>
          </p:nvSpPr>
          <p:spPr>
            <a:xfrm>
              <a:off x="4442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3" name="pl613"/>
            <p:cNvSpPr/>
            <p:nvPr/>
          </p:nvSpPr>
          <p:spPr>
            <a:xfrm>
              <a:off x="4737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4" name="pl614"/>
            <p:cNvSpPr/>
            <p:nvPr/>
          </p:nvSpPr>
          <p:spPr>
            <a:xfrm>
              <a:off x="503201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5" name="pl615"/>
            <p:cNvSpPr/>
            <p:nvPr/>
          </p:nvSpPr>
          <p:spPr>
            <a:xfrm>
              <a:off x="5326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6" name="pl616"/>
            <p:cNvSpPr/>
            <p:nvPr/>
          </p:nvSpPr>
          <p:spPr>
            <a:xfrm>
              <a:off x="562118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7" name="pl617"/>
            <p:cNvSpPr/>
            <p:nvPr/>
          </p:nvSpPr>
          <p:spPr>
            <a:xfrm>
              <a:off x="4148272" y="2432738"/>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618" name="pl618"/>
            <p:cNvSpPr/>
            <p:nvPr/>
          </p:nvSpPr>
          <p:spPr>
            <a:xfrm>
              <a:off x="4148272" y="2412743"/>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40651" cap="flat">
              <a:solidFill>
                <a:srgbClr val="BEBEBE">
                  <a:alpha val="69803"/>
                </a:srgbClr>
              </a:solidFill>
              <a:prstDash val="solid"/>
              <a:round/>
            </a:ln>
          </p:spPr>
          <p:txBody>
            <a:bodyPr/>
            <a:lstStyle/>
            <a:p/>
          </p:txBody>
        </p:sp>
        <p:sp>
          <p:nvSpPr>
            <p:cNvPr id="619" name="pl619"/>
            <p:cNvSpPr/>
            <p:nvPr/>
          </p:nvSpPr>
          <p:spPr>
            <a:xfrm>
              <a:off x="4148272" y="2282773"/>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20" name="pl620"/>
            <p:cNvSpPr/>
            <p:nvPr/>
          </p:nvSpPr>
          <p:spPr>
            <a:xfrm>
              <a:off x="4148272" y="2552711"/>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621" name="pl621"/>
            <p:cNvSpPr/>
            <p:nvPr/>
          </p:nvSpPr>
          <p:spPr>
            <a:xfrm>
              <a:off x="4148272" y="238275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22" name="pl622"/>
            <p:cNvSpPr/>
            <p:nvPr/>
          </p:nvSpPr>
          <p:spPr>
            <a:xfrm>
              <a:off x="4148272" y="2622695"/>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623" name="pl623"/>
            <p:cNvSpPr/>
            <p:nvPr/>
          </p:nvSpPr>
          <p:spPr>
            <a:xfrm>
              <a:off x="4148272" y="2442736"/>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624" name="pl624"/>
            <p:cNvSpPr/>
            <p:nvPr/>
          </p:nvSpPr>
          <p:spPr>
            <a:xfrm>
              <a:off x="4148272" y="2202791"/>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625" name="pl625"/>
            <p:cNvSpPr/>
            <p:nvPr/>
          </p:nvSpPr>
          <p:spPr>
            <a:xfrm>
              <a:off x="4148272" y="2412743"/>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626" name="pl626"/>
            <p:cNvSpPr/>
            <p:nvPr/>
          </p:nvSpPr>
          <p:spPr>
            <a:xfrm>
              <a:off x="4148272" y="2412743"/>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627" name="pl627"/>
            <p:cNvSpPr/>
            <p:nvPr/>
          </p:nvSpPr>
          <p:spPr>
            <a:xfrm>
              <a:off x="4148272" y="2272775"/>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628" name="pl628"/>
            <p:cNvSpPr/>
            <p:nvPr/>
          </p:nvSpPr>
          <p:spPr>
            <a:xfrm>
              <a:off x="4148272" y="2262778"/>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629" name="pl629"/>
            <p:cNvSpPr/>
            <p:nvPr/>
          </p:nvSpPr>
          <p:spPr>
            <a:xfrm>
              <a:off x="4148272" y="2382750"/>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630" name="pl630"/>
            <p:cNvSpPr/>
            <p:nvPr/>
          </p:nvSpPr>
          <p:spPr>
            <a:xfrm>
              <a:off x="4148272" y="2492725"/>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631" name="pl631"/>
            <p:cNvSpPr/>
            <p:nvPr/>
          </p:nvSpPr>
          <p:spPr>
            <a:xfrm>
              <a:off x="4148272" y="2532715"/>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632" name="pl632"/>
            <p:cNvSpPr/>
            <p:nvPr/>
          </p:nvSpPr>
          <p:spPr>
            <a:xfrm>
              <a:off x="4148272" y="238275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33" name="pl633"/>
            <p:cNvSpPr/>
            <p:nvPr/>
          </p:nvSpPr>
          <p:spPr>
            <a:xfrm>
              <a:off x="4148272" y="2402745"/>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634" name="pl634"/>
            <p:cNvSpPr/>
            <p:nvPr/>
          </p:nvSpPr>
          <p:spPr>
            <a:xfrm>
              <a:off x="4148272" y="2342759"/>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635" name="pl635"/>
            <p:cNvSpPr/>
            <p:nvPr/>
          </p:nvSpPr>
          <p:spPr>
            <a:xfrm>
              <a:off x="4148272" y="2452734"/>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636" name="pl636"/>
            <p:cNvSpPr/>
            <p:nvPr/>
          </p:nvSpPr>
          <p:spPr>
            <a:xfrm>
              <a:off x="4148272" y="2472729"/>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637" name="pl637"/>
            <p:cNvSpPr/>
            <p:nvPr/>
          </p:nvSpPr>
          <p:spPr>
            <a:xfrm>
              <a:off x="4148272" y="2302768"/>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638" name="pl638"/>
            <p:cNvSpPr/>
            <p:nvPr/>
          </p:nvSpPr>
          <p:spPr>
            <a:xfrm>
              <a:off x="4148272" y="2432738"/>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639" name="pl639"/>
            <p:cNvSpPr/>
            <p:nvPr/>
          </p:nvSpPr>
          <p:spPr>
            <a:xfrm>
              <a:off x="4148272" y="2412743"/>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640" name="pl640"/>
            <p:cNvSpPr/>
            <p:nvPr/>
          </p:nvSpPr>
          <p:spPr>
            <a:xfrm>
              <a:off x="4148272" y="2402745"/>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641" name="pl641"/>
            <p:cNvSpPr/>
            <p:nvPr/>
          </p:nvSpPr>
          <p:spPr>
            <a:xfrm>
              <a:off x="4148272" y="2522718"/>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642" name="pl642"/>
            <p:cNvSpPr/>
            <p:nvPr/>
          </p:nvSpPr>
          <p:spPr>
            <a:xfrm>
              <a:off x="4148272" y="2402745"/>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643" name="pl643"/>
            <p:cNvSpPr/>
            <p:nvPr/>
          </p:nvSpPr>
          <p:spPr>
            <a:xfrm>
              <a:off x="4148272" y="2432738"/>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644" name="pl644"/>
            <p:cNvSpPr/>
            <p:nvPr/>
          </p:nvSpPr>
          <p:spPr>
            <a:xfrm>
              <a:off x="4148272" y="2412743"/>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40651" cap="flat">
              <a:solidFill>
                <a:srgbClr val="000000">
                  <a:alpha val="100000"/>
                </a:srgbClr>
              </a:solidFill>
              <a:prstDash val="solid"/>
              <a:round/>
            </a:ln>
          </p:spPr>
          <p:txBody>
            <a:bodyPr/>
            <a:lstStyle/>
            <a:p/>
          </p:txBody>
        </p:sp>
        <p:sp>
          <p:nvSpPr>
            <p:cNvPr id="645" name="pl645"/>
            <p:cNvSpPr/>
            <p:nvPr/>
          </p:nvSpPr>
          <p:spPr>
            <a:xfrm>
              <a:off x="4148272" y="2412743"/>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49B500">
                  <a:alpha val="100000"/>
                </a:srgbClr>
              </a:solidFill>
              <a:prstDash val="solid"/>
              <a:round/>
            </a:ln>
          </p:spPr>
          <p:txBody>
            <a:bodyPr/>
            <a:lstStyle/>
            <a:p/>
          </p:txBody>
        </p:sp>
        <p:sp>
          <p:nvSpPr>
            <p:cNvPr id="646" name="pl646"/>
            <p:cNvSpPr/>
            <p:nvPr/>
          </p:nvSpPr>
          <p:spPr>
            <a:xfrm>
              <a:off x="4074626" y="2622695"/>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47" name="tx647"/>
            <p:cNvSpPr/>
            <p:nvPr/>
          </p:nvSpPr>
          <p:spPr>
            <a:xfrm>
              <a:off x="4087982" y="22581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648" name="tx648"/>
            <p:cNvSpPr/>
            <p:nvPr/>
          </p:nvSpPr>
          <p:spPr>
            <a:xfrm>
              <a:off x="4382564" y="2278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649" name="tx649"/>
            <p:cNvSpPr/>
            <p:nvPr/>
          </p:nvSpPr>
          <p:spPr>
            <a:xfrm>
              <a:off x="4677147" y="2278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650" name="tx650"/>
            <p:cNvSpPr/>
            <p:nvPr/>
          </p:nvSpPr>
          <p:spPr>
            <a:xfrm>
              <a:off x="4971729" y="22894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651" name="tx651"/>
            <p:cNvSpPr/>
            <p:nvPr/>
          </p:nvSpPr>
          <p:spPr>
            <a:xfrm>
              <a:off x="5266311" y="22494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652" name="tx652"/>
            <p:cNvSpPr/>
            <p:nvPr/>
          </p:nvSpPr>
          <p:spPr>
            <a:xfrm>
              <a:off x="5560893" y="2298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653" name="rc653"/>
            <p:cNvSpPr/>
            <p:nvPr/>
          </p:nvSpPr>
          <p:spPr>
            <a:xfrm>
              <a:off x="4074626" y="2961634"/>
              <a:ext cx="1620202" cy="758825"/>
            </a:xfrm>
            <a:prstGeom prst="rect">
              <a:avLst/>
            </a:prstGeom>
            <a:solidFill>
              <a:srgbClr val="EBEBEB">
                <a:alpha val="100000"/>
              </a:srgbClr>
            </a:solidFill>
          </p:spPr>
          <p:txBody>
            <a:bodyPr/>
            <a:lstStyle/>
            <a:p/>
          </p:txBody>
        </p:sp>
        <p:sp>
          <p:nvSpPr>
            <p:cNvPr id="654" name="pl654"/>
            <p:cNvSpPr/>
            <p:nvPr/>
          </p:nvSpPr>
          <p:spPr>
            <a:xfrm>
              <a:off x="4074626" y="354100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55" name="pl655"/>
            <p:cNvSpPr/>
            <p:nvPr/>
          </p:nvSpPr>
          <p:spPr>
            <a:xfrm>
              <a:off x="4074626" y="329105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56" name="pl656"/>
            <p:cNvSpPr/>
            <p:nvPr/>
          </p:nvSpPr>
          <p:spPr>
            <a:xfrm>
              <a:off x="4074626" y="304111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57" name="pl657"/>
            <p:cNvSpPr/>
            <p:nvPr/>
          </p:nvSpPr>
          <p:spPr>
            <a:xfrm>
              <a:off x="429556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58" name="pl658"/>
            <p:cNvSpPr/>
            <p:nvPr/>
          </p:nvSpPr>
          <p:spPr>
            <a:xfrm>
              <a:off x="4590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59" name="pl659"/>
            <p:cNvSpPr/>
            <p:nvPr/>
          </p:nvSpPr>
          <p:spPr>
            <a:xfrm>
              <a:off x="4884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0" name="pl660"/>
            <p:cNvSpPr/>
            <p:nvPr/>
          </p:nvSpPr>
          <p:spPr>
            <a:xfrm>
              <a:off x="517931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1" name="pl661"/>
            <p:cNvSpPr/>
            <p:nvPr/>
          </p:nvSpPr>
          <p:spPr>
            <a:xfrm>
              <a:off x="547389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2" name="pl662"/>
            <p:cNvSpPr/>
            <p:nvPr/>
          </p:nvSpPr>
          <p:spPr>
            <a:xfrm>
              <a:off x="4074626" y="366597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63" name="pl663"/>
            <p:cNvSpPr/>
            <p:nvPr/>
          </p:nvSpPr>
          <p:spPr>
            <a:xfrm>
              <a:off x="4074626" y="341602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64" name="pl664"/>
            <p:cNvSpPr/>
            <p:nvPr/>
          </p:nvSpPr>
          <p:spPr>
            <a:xfrm>
              <a:off x="4074626" y="316608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65" name="pl665"/>
            <p:cNvSpPr/>
            <p:nvPr/>
          </p:nvSpPr>
          <p:spPr>
            <a:xfrm>
              <a:off x="414827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66" name="pl666"/>
            <p:cNvSpPr/>
            <p:nvPr/>
          </p:nvSpPr>
          <p:spPr>
            <a:xfrm>
              <a:off x="4442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67" name="pl667"/>
            <p:cNvSpPr/>
            <p:nvPr/>
          </p:nvSpPr>
          <p:spPr>
            <a:xfrm>
              <a:off x="4737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68" name="pl668"/>
            <p:cNvSpPr/>
            <p:nvPr/>
          </p:nvSpPr>
          <p:spPr>
            <a:xfrm>
              <a:off x="503201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69" name="pl669"/>
            <p:cNvSpPr/>
            <p:nvPr/>
          </p:nvSpPr>
          <p:spPr>
            <a:xfrm>
              <a:off x="5326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70" name="pl670"/>
            <p:cNvSpPr/>
            <p:nvPr/>
          </p:nvSpPr>
          <p:spPr>
            <a:xfrm>
              <a:off x="562118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71" name="pl671"/>
            <p:cNvSpPr/>
            <p:nvPr/>
          </p:nvSpPr>
          <p:spPr>
            <a:xfrm>
              <a:off x="4148272" y="3476015"/>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672" name="pl672"/>
            <p:cNvSpPr/>
            <p:nvPr/>
          </p:nvSpPr>
          <p:spPr>
            <a:xfrm>
              <a:off x="4148272" y="3575992"/>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40651" cap="flat">
              <a:solidFill>
                <a:srgbClr val="BEBEBE">
                  <a:alpha val="69803"/>
                </a:srgbClr>
              </a:solidFill>
              <a:prstDash val="solid"/>
              <a:round/>
            </a:ln>
          </p:spPr>
          <p:txBody>
            <a:bodyPr/>
            <a:lstStyle/>
            <a:p/>
          </p:txBody>
        </p:sp>
        <p:sp>
          <p:nvSpPr>
            <p:cNvPr id="673" name="pl673"/>
            <p:cNvSpPr/>
            <p:nvPr/>
          </p:nvSpPr>
          <p:spPr>
            <a:xfrm>
              <a:off x="4148272" y="3326050"/>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74" name="pl674"/>
            <p:cNvSpPr/>
            <p:nvPr/>
          </p:nvSpPr>
          <p:spPr>
            <a:xfrm>
              <a:off x="4148272" y="3595988"/>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675" name="pl675"/>
            <p:cNvSpPr/>
            <p:nvPr/>
          </p:nvSpPr>
          <p:spPr>
            <a:xfrm>
              <a:off x="4148272" y="342602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76" name="pl676"/>
            <p:cNvSpPr/>
            <p:nvPr/>
          </p:nvSpPr>
          <p:spPr>
            <a:xfrm>
              <a:off x="4148272" y="3665972"/>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677" name="pl677"/>
            <p:cNvSpPr/>
            <p:nvPr/>
          </p:nvSpPr>
          <p:spPr>
            <a:xfrm>
              <a:off x="4148272" y="3486013"/>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678" name="pl678"/>
            <p:cNvSpPr/>
            <p:nvPr/>
          </p:nvSpPr>
          <p:spPr>
            <a:xfrm>
              <a:off x="4148272" y="3246068"/>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679" name="pl679"/>
            <p:cNvSpPr/>
            <p:nvPr/>
          </p:nvSpPr>
          <p:spPr>
            <a:xfrm>
              <a:off x="4148272" y="3456020"/>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680" name="pl680"/>
            <p:cNvSpPr/>
            <p:nvPr/>
          </p:nvSpPr>
          <p:spPr>
            <a:xfrm>
              <a:off x="4148272" y="3456020"/>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681" name="pl681"/>
            <p:cNvSpPr/>
            <p:nvPr/>
          </p:nvSpPr>
          <p:spPr>
            <a:xfrm>
              <a:off x="4148272" y="3316052"/>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682" name="pl682"/>
            <p:cNvSpPr/>
            <p:nvPr/>
          </p:nvSpPr>
          <p:spPr>
            <a:xfrm>
              <a:off x="4148272" y="3306054"/>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683" name="pl683"/>
            <p:cNvSpPr/>
            <p:nvPr/>
          </p:nvSpPr>
          <p:spPr>
            <a:xfrm>
              <a:off x="4148272" y="3426027"/>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684" name="pl684"/>
            <p:cNvSpPr/>
            <p:nvPr/>
          </p:nvSpPr>
          <p:spPr>
            <a:xfrm>
              <a:off x="4148272" y="3536002"/>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685" name="pl685"/>
            <p:cNvSpPr/>
            <p:nvPr/>
          </p:nvSpPr>
          <p:spPr>
            <a:xfrm>
              <a:off x="4148272" y="3575992"/>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686" name="pl686"/>
            <p:cNvSpPr/>
            <p:nvPr/>
          </p:nvSpPr>
          <p:spPr>
            <a:xfrm>
              <a:off x="4148272" y="342602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87" name="pl687"/>
            <p:cNvSpPr/>
            <p:nvPr/>
          </p:nvSpPr>
          <p:spPr>
            <a:xfrm>
              <a:off x="4148272" y="3446022"/>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688" name="pl688"/>
            <p:cNvSpPr/>
            <p:nvPr/>
          </p:nvSpPr>
          <p:spPr>
            <a:xfrm>
              <a:off x="4148272" y="3386036"/>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689" name="pl689"/>
            <p:cNvSpPr/>
            <p:nvPr/>
          </p:nvSpPr>
          <p:spPr>
            <a:xfrm>
              <a:off x="4148272" y="3496011"/>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690" name="pl690"/>
            <p:cNvSpPr/>
            <p:nvPr/>
          </p:nvSpPr>
          <p:spPr>
            <a:xfrm>
              <a:off x="4148272" y="3516006"/>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691" name="pl691"/>
            <p:cNvSpPr/>
            <p:nvPr/>
          </p:nvSpPr>
          <p:spPr>
            <a:xfrm>
              <a:off x="4148272" y="3346045"/>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692" name="pl692"/>
            <p:cNvSpPr/>
            <p:nvPr/>
          </p:nvSpPr>
          <p:spPr>
            <a:xfrm>
              <a:off x="4148272" y="3476015"/>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693" name="pl693"/>
            <p:cNvSpPr/>
            <p:nvPr/>
          </p:nvSpPr>
          <p:spPr>
            <a:xfrm>
              <a:off x="4148272" y="3456020"/>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694" name="pl694"/>
            <p:cNvSpPr/>
            <p:nvPr/>
          </p:nvSpPr>
          <p:spPr>
            <a:xfrm>
              <a:off x="4148272" y="3446022"/>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695" name="pl695"/>
            <p:cNvSpPr/>
            <p:nvPr/>
          </p:nvSpPr>
          <p:spPr>
            <a:xfrm>
              <a:off x="4148272" y="3565995"/>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696" name="pl696"/>
            <p:cNvSpPr/>
            <p:nvPr/>
          </p:nvSpPr>
          <p:spPr>
            <a:xfrm>
              <a:off x="4148272" y="3446022"/>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697" name="pl697"/>
            <p:cNvSpPr/>
            <p:nvPr/>
          </p:nvSpPr>
          <p:spPr>
            <a:xfrm>
              <a:off x="4148272" y="3476015"/>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698" name="pl698"/>
            <p:cNvSpPr/>
            <p:nvPr/>
          </p:nvSpPr>
          <p:spPr>
            <a:xfrm>
              <a:off x="4148272" y="3575992"/>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40651" cap="flat">
              <a:solidFill>
                <a:srgbClr val="000000">
                  <a:alpha val="100000"/>
                </a:srgbClr>
              </a:solidFill>
              <a:prstDash val="solid"/>
              <a:round/>
            </a:ln>
          </p:spPr>
          <p:txBody>
            <a:bodyPr/>
            <a:lstStyle/>
            <a:p/>
          </p:txBody>
        </p:sp>
        <p:sp>
          <p:nvSpPr>
            <p:cNvPr id="699" name="pl699"/>
            <p:cNvSpPr/>
            <p:nvPr/>
          </p:nvSpPr>
          <p:spPr>
            <a:xfrm>
              <a:off x="4148272" y="3575992"/>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00BFC4">
                  <a:alpha val="100000"/>
                </a:srgbClr>
              </a:solidFill>
              <a:prstDash val="solid"/>
              <a:round/>
            </a:ln>
          </p:spPr>
          <p:txBody>
            <a:bodyPr/>
            <a:lstStyle/>
            <a:p/>
          </p:txBody>
        </p:sp>
        <p:sp>
          <p:nvSpPr>
            <p:cNvPr id="700" name="pl700"/>
            <p:cNvSpPr/>
            <p:nvPr/>
          </p:nvSpPr>
          <p:spPr>
            <a:xfrm>
              <a:off x="4074626" y="3665972"/>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01" name="tx701"/>
            <p:cNvSpPr/>
            <p:nvPr/>
          </p:nvSpPr>
          <p:spPr>
            <a:xfrm>
              <a:off x="4118127" y="34527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02" name="tx702"/>
            <p:cNvSpPr/>
            <p:nvPr/>
          </p:nvSpPr>
          <p:spPr>
            <a:xfrm>
              <a:off x="4412709" y="34527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03" name="tx703"/>
            <p:cNvSpPr/>
            <p:nvPr/>
          </p:nvSpPr>
          <p:spPr>
            <a:xfrm>
              <a:off x="4707291" y="34413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04" name="tx704"/>
            <p:cNvSpPr/>
            <p:nvPr/>
          </p:nvSpPr>
          <p:spPr>
            <a:xfrm>
              <a:off x="5001874" y="34527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05" name="tx705"/>
            <p:cNvSpPr/>
            <p:nvPr/>
          </p:nvSpPr>
          <p:spPr>
            <a:xfrm>
              <a:off x="5296456" y="34630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706" name="tx706"/>
            <p:cNvSpPr/>
            <p:nvPr/>
          </p:nvSpPr>
          <p:spPr>
            <a:xfrm>
              <a:off x="5591038" y="34113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707" name="rc707"/>
            <p:cNvSpPr/>
            <p:nvPr/>
          </p:nvSpPr>
          <p:spPr>
            <a:xfrm>
              <a:off x="4074626" y="4004911"/>
              <a:ext cx="1620202" cy="758825"/>
            </a:xfrm>
            <a:prstGeom prst="rect">
              <a:avLst/>
            </a:prstGeom>
            <a:solidFill>
              <a:srgbClr val="EBEBEB">
                <a:alpha val="100000"/>
              </a:srgbClr>
            </a:solidFill>
          </p:spPr>
          <p:txBody>
            <a:bodyPr/>
            <a:lstStyle/>
            <a:p/>
          </p:txBody>
        </p:sp>
        <p:sp>
          <p:nvSpPr>
            <p:cNvPr id="708" name="pl708"/>
            <p:cNvSpPr/>
            <p:nvPr/>
          </p:nvSpPr>
          <p:spPr>
            <a:xfrm>
              <a:off x="4074626" y="458427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09" name="pl709"/>
            <p:cNvSpPr/>
            <p:nvPr/>
          </p:nvSpPr>
          <p:spPr>
            <a:xfrm>
              <a:off x="4074626" y="433433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10" name="pl710"/>
            <p:cNvSpPr/>
            <p:nvPr/>
          </p:nvSpPr>
          <p:spPr>
            <a:xfrm>
              <a:off x="4074626" y="408439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11" name="pl711"/>
            <p:cNvSpPr/>
            <p:nvPr/>
          </p:nvSpPr>
          <p:spPr>
            <a:xfrm>
              <a:off x="429556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12" name="pl712"/>
            <p:cNvSpPr/>
            <p:nvPr/>
          </p:nvSpPr>
          <p:spPr>
            <a:xfrm>
              <a:off x="4590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13" name="pl713"/>
            <p:cNvSpPr/>
            <p:nvPr/>
          </p:nvSpPr>
          <p:spPr>
            <a:xfrm>
              <a:off x="4884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14" name="pl714"/>
            <p:cNvSpPr/>
            <p:nvPr/>
          </p:nvSpPr>
          <p:spPr>
            <a:xfrm>
              <a:off x="517931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15" name="pl715"/>
            <p:cNvSpPr/>
            <p:nvPr/>
          </p:nvSpPr>
          <p:spPr>
            <a:xfrm>
              <a:off x="547389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16" name="pl716"/>
            <p:cNvSpPr/>
            <p:nvPr/>
          </p:nvSpPr>
          <p:spPr>
            <a:xfrm>
              <a:off x="4074626" y="470924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17" name="pl717"/>
            <p:cNvSpPr/>
            <p:nvPr/>
          </p:nvSpPr>
          <p:spPr>
            <a:xfrm>
              <a:off x="4074626" y="445930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18" name="pl718"/>
            <p:cNvSpPr/>
            <p:nvPr/>
          </p:nvSpPr>
          <p:spPr>
            <a:xfrm>
              <a:off x="4074626" y="420936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19" name="pl719"/>
            <p:cNvSpPr/>
            <p:nvPr/>
          </p:nvSpPr>
          <p:spPr>
            <a:xfrm>
              <a:off x="414827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0" name="pl720"/>
            <p:cNvSpPr/>
            <p:nvPr/>
          </p:nvSpPr>
          <p:spPr>
            <a:xfrm>
              <a:off x="4442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1" name="pl721"/>
            <p:cNvSpPr/>
            <p:nvPr/>
          </p:nvSpPr>
          <p:spPr>
            <a:xfrm>
              <a:off x="4737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2" name="pl722"/>
            <p:cNvSpPr/>
            <p:nvPr/>
          </p:nvSpPr>
          <p:spPr>
            <a:xfrm>
              <a:off x="503201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3" name="pl723"/>
            <p:cNvSpPr/>
            <p:nvPr/>
          </p:nvSpPr>
          <p:spPr>
            <a:xfrm>
              <a:off x="5326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4" name="pl724"/>
            <p:cNvSpPr/>
            <p:nvPr/>
          </p:nvSpPr>
          <p:spPr>
            <a:xfrm>
              <a:off x="562118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5" name="pl725"/>
            <p:cNvSpPr/>
            <p:nvPr/>
          </p:nvSpPr>
          <p:spPr>
            <a:xfrm>
              <a:off x="4148272" y="451929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726" name="pl726"/>
            <p:cNvSpPr/>
            <p:nvPr/>
          </p:nvSpPr>
          <p:spPr>
            <a:xfrm>
              <a:off x="4148272" y="4559283"/>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40651" cap="flat">
              <a:solidFill>
                <a:srgbClr val="BEBEBE">
                  <a:alpha val="69803"/>
                </a:srgbClr>
              </a:solidFill>
              <a:prstDash val="solid"/>
              <a:round/>
            </a:ln>
          </p:spPr>
          <p:txBody>
            <a:bodyPr/>
            <a:lstStyle/>
            <a:p/>
          </p:txBody>
        </p:sp>
        <p:sp>
          <p:nvSpPr>
            <p:cNvPr id="727" name="pl727"/>
            <p:cNvSpPr/>
            <p:nvPr/>
          </p:nvSpPr>
          <p:spPr>
            <a:xfrm>
              <a:off x="4148272" y="4369327"/>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28" name="pl728"/>
            <p:cNvSpPr/>
            <p:nvPr/>
          </p:nvSpPr>
          <p:spPr>
            <a:xfrm>
              <a:off x="4148272" y="4639265"/>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729" name="pl729"/>
            <p:cNvSpPr/>
            <p:nvPr/>
          </p:nvSpPr>
          <p:spPr>
            <a:xfrm>
              <a:off x="4148272" y="44693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30" name="pl730"/>
            <p:cNvSpPr/>
            <p:nvPr/>
          </p:nvSpPr>
          <p:spPr>
            <a:xfrm>
              <a:off x="4148272" y="4709249"/>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731" name="pl731"/>
            <p:cNvSpPr/>
            <p:nvPr/>
          </p:nvSpPr>
          <p:spPr>
            <a:xfrm>
              <a:off x="4148272" y="4529290"/>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732" name="pl732"/>
            <p:cNvSpPr/>
            <p:nvPr/>
          </p:nvSpPr>
          <p:spPr>
            <a:xfrm>
              <a:off x="4148272" y="4289345"/>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733" name="pl733"/>
            <p:cNvSpPr/>
            <p:nvPr/>
          </p:nvSpPr>
          <p:spPr>
            <a:xfrm>
              <a:off x="4148272" y="4499297"/>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734" name="pl734"/>
            <p:cNvSpPr/>
            <p:nvPr/>
          </p:nvSpPr>
          <p:spPr>
            <a:xfrm>
              <a:off x="4148272" y="4499297"/>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735" name="pl735"/>
            <p:cNvSpPr/>
            <p:nvPr/>
          </p:nvSpPr>
          <p:spPr>
            <a:xfrm>
              <a:off x="4148272" y="4359329"/>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736" name="pl736"/>
            <p:cNvSpPr/>
            <p:nvPr/>
          </p:nvSpPr>
          <p:spPr>
            <a:xfrm>
              <a:off x="4148272" y="4349331"/>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737" name="pl737"/>
            <p:cNvSpPr/>
            <p:nvPr/>
          </p:nvSpPr>
          <p:spPr>
            <a:xfrm>
              <a:off x="4148272" y="4469304"/>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738" name="pl738"/>
            <p:cNvSpPr/>
            <p:nvPr/>
          </p:nvSpPr>
          <p:spPr>
            <a:xfrm>
              <a:off x="4148272" y="4579279"/>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739" name="pl739"/>
            <p:cNvSpPr/>
            <p:nvPr/>
          </p:nvSpPr>
          <p:spPr>
            <a:xfrm>
              <a:off x="4148272" y="4619269"/>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740" name="pl740"/>
            <p:cNvSpPr/>
            <p:nvPr/>
          </p:nvSpPr>
          <p:spPr>
            <a:xfrm>
              <a:off x="4148272" y="44693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41" name="pl741"/>
            <p:cNvSpPr/>
            <p:nvPr/>
          </p:nvSpPr>
          <p:spPr>
            <a:xfrm>
              <a:off x="4148272" y="4489299"/>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742" name="pl742"/>
            <p:cNvSpPr/>
            <p:nvPr/>
          </p:nvSpPr>
          <p:spPr>
            <a:xfrm>
              <a:off x="4148272" y="4429313"/>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743" name="pl743"/>
            <p:cNvSpPr/>
            <p:nvPr/>
          </p:nvSpPr>
          <p:spPr>
            <a:xfrm>
              <a:off x="4148272" y="4539288"/>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744" name="pl744"/>
            <p:cNvSpPr/>
            <p:nvPr/>
          </p:nvSpPr>
          <p:spPr>
            <a:xfrm>
              <a:off x="4148272" y="4559283"/>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745" name="pl745"/>
            <p:cNvSpPr/>
            <p:nvPr/>
          </p:nvSpPr>
          <p:spPr>
            <a:xfrm>
              <a:off x="4148272" y="4389322"/>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746" name="pl746"/>
            <p:cNvSpPr/>
            <p:nvPr/>
          </p:nvSpPr>
          <p:spPr>
            <a:xfrm>
              <a:off x="4148272" y="4519292"/>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747" name="pl747"/>
            <p:cNvSpPr/>
            <p:nvPr/>
          </p:nvSpPr>
          <p:spPr>
            <a:xfrm>
              <a:off x="4148272" y="4499297"/>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748" name="pl748"/>
            <p:cNvSpPr/>
            <p:nvPr/>
          </p:nvSpPr>
          <p:spPr>
            <a:xfrm>
              <a:off x="4148272" y="4489299"/>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749" name="pl749"/>
            <p:cNvSpPr/>
            <p:nvPr/>
          </p:nvSpPr>
          <p:spPr>
            <a:xfrm>
              <a:off x="4148272" y="4609272"/>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750" name="pl750"/>
            <p:cNvSpPr/>
            <p:nvPr/>
          </p:nvSpPr>
          <p:spPr>
            <a:xfrm>
              <a:off x="4148272" y="4489299"/>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751" name="pl751"/>
            <p:cNvSpPr/>
            <p:nvPr/>
          </p:nvSpPr>
          <p:spPr>
            <a:xfrm>
              <a:off x="4148272" y="451929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752" name="pl752"/>
            <p:cNvSpPr/>
            <p:nvPr/>
          </p:nvSpPr>
          <p:spPr>
            <a:xfrm>
              <a:off x="4148272" y="4559283"/>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40651" cap="flat">
              <a:solidFill>
                <a:srgbClr val="000000">
                  <a:alpha val="100000"/>
                </a:srgbClr>
              </a:solidFill>
              <a:prstDash val="solid"/>
              <a:round/>
            </a:ln>
          </p:spPr>
          <p:txBody>
            <a:bodyPr/>
            <a:lstStyle/>
            <a:p/>
          </p:txBody>
        </p:sp>
        <p:sp>
          <p:nvSpPr>
            <p:cNvPr id="753" name="pl753"/>
            <p:cNvSpPr/>
            <p:nvPr/>
          </p:nvSpPr>
          <p:spPr>
            <a:xfrm>
              <a:off x="4148272" y="4559283"/>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9F8CFF">
                  <a:alpha val="100000"/>
                </a:srgbClr>
              </a:solidFill>
              <a:prstDash val="solid"/>
              <a:round/>
            </a:ln>
          </p:spPr>
          <p:txBody>
            <a:bodyPr/>
            <a:lstStyle/>
            <a:p/>
          </p:txBody>
        </p:sp>
        <p:sp>
          <p:nvSpPr>
            <p:cNvPr id="754" name="pl754"/>
            <p:cNvSpPr/>
            <p:nvPr/>
          </p:nvSpPr>
          <p:spPr>
            <a:xfrm>
              <a:off x="4074626" y="470924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55" name="tx755"/>
            <p:cNvSpPr/>
            <p:nvPr/>
          </p:nvSpPr>
          <p:spPr>
            <a:xfrm>
              <a:off x="4118127" y="44546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756" name="tx756"/>
            <p:cNvSpPr/>
            <p:nvPr/>
          </p:nvSpPr>
          <p:spPr>
            <a:xfrm>
              <a:off x="4382564" y="43946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757" name="tx757"/>
            <p:cNvSpPr/>
            <p:nvPr/>
          </p:nvSpPr>
          <p:spPr>
            <a:xfrm>
              <a:off x="4677147" y="44360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758" name="tx758"/>
            <p:cNvSpPr/>
            <p:nvPr/>
          </p:nvSpPr>
          <p:spPr>
            <a:xfrm>
              <a:off x="4971729" y="4406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759" name="tx759"/>
            <p:cNvSpPr/>
            <p:nvPr/>
          </p:nvSpPr>
          <p:spPr>
            <a:xfrm>
              <a:off x="5266311" y="44260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760" name="tx760"/>
            <p:cNvSpPr/>
            <p:nvPr/>
          </p:nvSpPr>
          <p:spPr>
            <a:xfrm>
              <a:off x="5591038" y="450630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761" name="rc761"/>
            <p:cNvSpPr/>
            <p:nvPr/>
          </p:nvSpPr>
          <p:spPr>
            <a:xfrm>
              <a:off x="4074626" y="5048188"/>
              <a:ext cx="1620202" cy="758825"/>
            </a:xfrm>
            <a:prstGeom prst="rect">
              <a:avLst/>
            </a:prstGeom>
            <a:solidFill>
              <a:srgbClr val="EBEBEB">
                <a:alpha val="100000"/>
              </a:srgbClr>
            </a:solidFill>
          </p:spPr>
          <p:txBody>
            <a:bodyPr/>
            <a:lstStyle/>
            <a:p/>
          </p:txBody>
        </p:sp>
        <p:sp>
          <p:nvSpPr>
            <p:cNvPr id="762" name="pl762"/>
            <p:cNvSpPr/>
            <p:nvPr/>
          </p:nvSpPr>
          <p:spPr>
            <a:xfrm>
              <a:off x="4074626" y="562755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63" name="pl763"/>
            <p:cNvSpPr/>
            <p:nvPr/>
          </p:nvSpPr>
          <p:spPr>
            <a:xfrm>
              <a:off x="4074626" y="537761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64" name="pl764"/>
            <p:cNvSpPr/>
            <p:nvPr/>
          </p:nvSpPr>
          <p:spPr>
            <a:xfrm>
              <a:off x="4074626" y="512766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65" name="pl765"/>
            <p:cNvSpPr/>
            <p:nvPr/>
          </p:nvSpPr>
          <p:spPr>
            <a:xfrm>
              <a:off x="429556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6" name="pl766"/>
            <p:cNvSpPr/>
            <p:nvPr/>
          </p:nvSpPr>
          <p:spPr>
            <a:xfrm>
              <a:off x="459014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7" name="pl767"/>
            <p:cNvSpPr/>
            <p:nvPr/>
          </p:nvSpPr>
          <p:spPr>
            <a:xfrm>
              <a:off x="4884727"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8" name="pl768"/>
            <p:cNvSpPr/>
            <p:nvPr/>
          </p:nvSpPr>
          <p:spPr>
            <a:xfrm>
              <a:off x="5179310"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9" name="pl769"/>
            <p:cNvSpPr/>
            <p:nvPr/>
          </p:nvSpPr>
          <p:spPr>
            <a:xfrm>
              <a:off x="5473892"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70" name="pl770"/>
            <p:cNvSpPr/>
            <p:nvPr/>
          </p:nvSpPr>
          <p:spPr>
            <a:xfrm>
              <a:off x="4074626" y="57525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71" name="pl771"/>
            <p:cNvSpPr/>
            <p:nvPr/>
          </p:nvSpPr>
          <p:spPr>
            <a:xfrm>
              <a:off x="4074626" y="550258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72" name="pl772"/>
            <p:cNvSpPr/>
            <p:nvPr/>
          </p:nvSpPr>
          <p:spPr>
            <a:xfrm>
              <a:off x="4074626" y="525264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73" name="pl773"/>
            <p:cNvSpPr/>
            <p:nvPr/>
          </p:nvSpPr>
          <p:spPr>
            <a:xfrm>
              <a:off x="414827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4" name="pl774"/>
            <p:cNvSpPr/>
            <p:nvPr/>
          </p:nvSpPr>
          <p:spPr>
            <a:xfrm>
              <a:off x="444285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5" name="pl775"/>
            <p:cNvSpPr/>
            <p:nvPr/>
          </p:nvSpPr>
          <p:spPr>
            <a:xfrm>
              <a:off x="473743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6" name="pl776"/>
            <p:cNvSpPr/>
            <p:nvPr/>
          </p:nvSpPr>
          <p:spPr>
            <a:xfrm>
              <a:off x="5032018"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7" name="pl777"/>
            <p:cNvSpPr/>
            <p:nvPr/>
          </p:nvSpPr>
          <p:spPr>
            <a:xfrm>
              <a:off x="5326601"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8" name="pl778"/>
            <p:cNvSpPr/>
            <p:nvPr/>
          </p:nvSpPr>
          <p:spPr>
            <a:xfrm>
              <a:off x="562118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9" name="pl779"/>
            <p:cNvSpPr/>
            <p:nvPr/>
          </p:nvSpPr>
          <p:spPr>
            <a:xfrm>
              <a:off x="4148272" y="5562569"/>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780" name="pl780"/>
            <p:cNvSpPr/>
            <p:nvPr/>
          </p:nvSpPr>
          <p:spPr>
            <a:xfrm>
              <a:off x="4148272" y="5652549"/>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40651" cap="flat">
              <a:solidFill>
                <a:srgbClr val="BEBEBE">
                  <a:alpha val="69803"/>
                </a:srgbClr>
              </a:solidFill>
              <a:prstDash val="solid"/>
              <a:round/>
            </a:ln>
          </p:spPr>
          <p:txBody>
            <a:bodyPr/>
            <a:lstStyle/>
            <a:p/>
          </p:txBody>
        </p:sp>
        <p:sp>
          <p:nvSpPr>
            <p:cNvPr id="781" name="pl781"/>
            <p:cNvSpPr/>
            <p:nvPr/>
          </p:nvSpPr>
          <p:spPr>
            <a:xfrm>
              <a:off x="4148272" y="5412604"/>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82" name="pl782"/>
            <p:cNvSpPr/>
            <p:nvPr/>
          </p:nvSpPr>
          <p:spPr>
            <a:xfrm>
              <a:off x="4148272" y="5682542"/>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783" name="pl783"/>
            <p:cNvSpPr/>
            <p:nvPr/>
          </p:nvSpPr>
          <p:spPr>
            <a:xfrm>
              <a:off x="4148272" y="551258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84" name="pl784"/>
            <p:cNvSpPr/>
            <p:nvPr/>
          </p:nvSpPr>
          <p:spPr>
            <a:xfrm>
              <a:off x="4148272" y="5752526"/>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785" name="pl785"/>
            <p:cNvSpPr/>
            <p:nvPr/>
          </p:nvSpPr>
          <p:spPr>
            <a:xfrm>
              <a:off x="4148272" y="5572567"/>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786" name="pl786"/>
            <p:cNvSpPr/>
            <p:nvPr/>
          </p:nvSpPr>
          <p:spPr>
            <a:xfrm>
              <a:off x="4148272" y="5332622"/>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787" name="pl787"/>
            <p:cNvSpPr/>
            <p:nvPr/>
          </p:nvSpPr>
          <p:spPr>
            <a:xfrm>
              <a:off x="4148272" y="5542574"/>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788" name="pl788"/>
            <p:cNvSpPr/>
            <p:nvPr/>
          </p:nvSpPr>
          <p:spPr>
            <a:xfrm>
              <a:off x="4148272" y="5542574"/>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789" name="pl789"/>
            <p:cNvSpPr/>
            <p:nvPr/>
          </p:nvSpPr>
          <p:spPr>
            <a:xfrm>
              <a:off x="4148272" y="5402606"/>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790" name="pl790"/>
            <p:cNvSpPr/>
            <p:nvPr/>
          </p:nvSpPr>
          <p:spPr>
            <a:xfrm>
              <a:off x="4148272" y="5392608"/>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791" name="pl791"/>
            <p:cNvSpPr/>
            <p:nvPr/>
          </p:nvSpPr>
          <p:spPr>
            <a:xfrm>
              <a:off x="4148272" y="5512581"/>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792" name="pl792"/>
            <p:cNvSpPr/>
            <p:nvPr/>
          </p:nvSpPr>
          <p:spPr>
            <a:xfrm>
              <a:off x="4148272" y="5622555"/>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793" name="pl793"/>
            <p:cNvSpPr/>
            <p:nvPr/>
          </p:nvSpPr>
          <p:spPr>
            <a:xfrm>
              <a:off x="4148272" y="5662546"/>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794" name="pl794"/>
            <p:cNvSpPr/>
            <p:nvPr/>
          </p:nvSpPr>
          <p:spPr>
            <a:xfrm>
              <a:off x="4148272" y="551258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95" name="pl795"/>
            <p:cNvSpPr/>
            <p:nvPr/>
          </p:nvSpPr>
          <p:spPr>
            <a:xfrm>
              <a:off x="4148272" y="5532576"/>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796" name="pl796"/>
            <p:cNvSpPr/>
            <p:nvPr/>
          </p:nvSpPr>
          <p:spPr>
            <a:xfrm>
              <a:off x="4148272" y="5472590"/>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797" name="pl797"/>
            <p:cNvSpPr/>
            <p:nvPr/>
          </p:nvSpPr>
          <p:spPr>
            <a:xfrm>
              <a:off x="4148272" y="5582565"/>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798" name="pl798"/>
            <p:cNvSpPr/>
            <p:nvPr/>
          </p:nvSpPr>
          <p:spPr>
            <a:xfrm>
              <a:off x="4148272" y="5602560"/>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799" name="pl799"/>
            <p:cNvSpPr/>
            <p:nvPr/>
          </p:nvSpPr>
          <p:spPr>
            <a:xfrm>
              <a:off x="4148272" y="5432599"/>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800" name="pl800"/>
            <p:cNvSpPr/>
            <p:nvPr/>
          </p:nvSpPr>
          <p:spPr>
            <a:xfrm>
              <a:off x="4148272" y="5562569"/>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801" name="pl801"/>
            <p:cNvSpPr/>
            <p:nvPr/>
          </p:nvSpPr>
          <p:spPr>
            <a:xfrm>
              <a:off x="4148272" y="5542574"/>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802" name="pl802"/>
            <p:cNvSpPr/>
            <p:nvPr/>
          </p:nvSpPr>
          <p:spPr>
            <a:xfrm>
              <a:off x="4148272" y="5532576"/>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803" name="pl803"/>
            <p:cNvSpPr/>
            <p:nvPr/>
          </p:nvSpPr>
          <p:spPr>
            <a:xfrm>
              <a:off x="4148272" y="5652549"/>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804" name="pl804"/>
            <p:cNvSpPr/>
            <p:nvPr/>
          </p:nvSpPr>
          <p:spPr>
            <a:xfrm>
              <a:off x="4148272" y="5532576"/>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805" name="pl805"/>
            <p:cNvSpPr/>
            <p:nvPr/>
          </p:nvSpPr>
          <p:spPr>
            <a:xfrm>
              <a:off x="4148272" y="5562569"/>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806" name="pl806"/>
            <p:cNvSpPr/>
            <p:nvPr/>
          </p:nvSpPr>
          <p:spPr>
            <a:xfrm>
              <a:off x="4148272" y="5652549"/>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40651" cap="flat">
              <a:solidFill>
                <a:srgbClr val="000000">
                  <a:alpha val="100000"/>
                </a:srgbClr>
              </a:solidFill>
              <a:prstDash val="solid"/>
              <a:round/>
            </a:ln>
          </p:spPr>
          <p:txBody>
            <a:bodyPr/>
            <a:lstStyle/>
            <a:p/>
          </p:txBody>
        </p:sp>
        <p:sp>
          <p:nvSpPr>
            <p:cNvPr id="807" name="pl807"/>
            <p:cNvSpPr/>
            <p:nvPr/>
          </p:nvSpPr>
          <p:spPr>
            <a:xfrm>
              <a:off x="4148272" y="5652549"/>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FF64B0">
                  <a:alpha val="100000"/>
                </a:srgbClr>
              </a:solidFill>
              <a:prstDash val="solid"/>
              <a:round/>
            </a:ln>
          </p:spPr>
          <p:txBody>
            <a:bodyPr/>
            <a:lstStyle/>
            <a:p/>
          </p:txBody>
        </p:sp>
        <p:sp>
          <p:nvSpPr>
            <p:cNvPr id="808" name="pl808"/>
            <p:cNvSpPr/>
            <p:nvPr/>
          </p:nvSpPr>
          <p:spPr>
            <a:xfrm>
              <a:off x="4074626" y="575252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09" name="tx809"/>
            <p:cNvSpPr/>
            <p:nvPr/>
          </p:nvSpPr>
          <p:spPr>
            <a:xfrm>
              <a:off x="4087982" y="54879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10" name="tx810"/>
            <p:cNvSpPr/>
            <p:nvPr/>
          </p:nvSpPr>
          <p:spPr>
            <a:xfrm>
              <a:off x="4412709" y="55692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11" name="tx811"/>
            <p:cNvSpPr/>
            <p:nvPr/>
          </p:nvSpPr>
          <p:spPr>
            <a:xfrm>
              <a:off x="4707291" y="55279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12" name="tx812"/>
            <p:cNvSpPr/>
            <p:nvPr/>
          </p:nvSpPr>
          <p:spPr>
            <a:xfrm>
              <a:off x="5001874" y="552059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3" name="tx813"/>
            <p:cNvSpPr/>
            <p:nvPr/>
          </p:nvSpPr>
          <p:spPr>
            <a:xfrm>
              <a:off x="5296456" y="55692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14" name="tx814"/>
            <p:cNvSpPr/>
            <p:nvPr/>
          </p:nvSpPr>
          <p:spPr>
            <a:xfrm>
              <a:off x="5591038" y="55692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15" name="rc815"/>
            <p:cNvSpPr/>
            <p:nvPr/>
          </p:nvSpPr>
          <p:spPr>
            <a:xfrm>
              <a:off x="5764417" y="875080"/>
              <a:ext cx="1620202" cy="758825"/>
            </a:xfrm>
            <a:prstGeom prst="rect">
              <a:avLst/>
            </a:prstGeom>
            <a:solidFill>
              <a:srgbClr val="EBEBEB">
                <a:alpha val="100000"/>
              </a:srgbClr>
            </a:solidFill>
          </p:spPr>
          <p:txBody>
            <a:bodyPr/>
            <a:lstStyle/>
            <a:p/>
          </p:txBody>
        </p:sp>
        <p:sp>
          <p:nvSpPr>
            <p:cNvPr id="816" name="pl816"/>
            <p:cNvSpPr/>
            <p:nvPr/>
          </p:nvSpPr>
          <p:spPr>
            <a:xfrm>
              <a:off x="5764417" y="145444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17" name="pl817"/>
            <p:cNvSpPr/>
            <p:nvPr/>
          </p:nvSpPr>
          <p:spPr>
            <a:xfrm>
              <a:off x="5764417" y="120450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18" name="pl818"/>
            <p:cNvSpPr/>
            <p:nvPr/>
          </p:nvSpPr>
          <p:spPr>
            <a:xfrm>
              <a:off x="5764417" y="95456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19" name="pl819"/>
            <p:cNvSpPr/>
            <p:nvPr/>
          </p:nvSpPr>
          <p:spPr>
            <a:xfrm>
              <a:off x="598535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0" name="pl820"/>
            <p:cNvSpPr/>
            <p:nvPr/>
          </p:nvSpPr>
          <p:spPr>
            <a:xfrm>
              <a:off x="627993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1" name="pl821"/>
            <p:cNvSpPr/>
            <p:nvPr/>
          </p:nvSpPr>
          <p:spPr>
            <a:xfrm>
              <a:off x="657451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2" name="pl822"/>
            <p:cNvSpPr/>
            <p:nvPr/>
          </p:nvSpPr>
          <p:spPr>
            <a:xfrm>
              <a:off x="68691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3" name="pl823"/>
            <p:cNvSpPr/>
            <p:nvPr/>
          </p:nvSpPr>
          <p:spPr>
            <a:xfrm>
              <a:off x="716368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4" name="pl824"/>
            <p:cNvSpPr/>
            <p:nvPr/>
          </p:nvSpPr>
          <p:spPr>
            <a:xfrm>
              <a:off x="5764417" y="157941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25" name="pl825"/>
            <p:cNvSpPr/>
            <p:nvPr/>
          </p:nvSpPr>
          <p:spPr>
            <a:xfrm>
              <a:off x="5764417" y="132947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26" name="pl826"/>
            <p:cNvSpPr/>
            <p:nvPr/>
          </p:nvSpPr>
          <p:spPr>
            <a:xfrm>
              <a:off x="5764417" y="107953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27" name="pl827"/>
            <p:cNvSpPr/>
            <p:nvPr/>
          </p:nvSpPr>
          <p:spPr>
            <a:xfrm>
              <a:off x="583806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28" name="pl828"/>
            <p:cNvSpPr/>
            <p:nvPr/>
          </p:nvSpPr>
          <p:spPr>
            <a:xfrm>
              <a:off x="61326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29" name="pl829"/>
            <p:cNvSpPr/>
            <p:nvPr/>
          </p:nvSpPr>
          <p:spPr>
            <a:xfrm>
              <a:off x="642722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0" name="pl830"/>
            <p:cNvSpPr/>
            <p:nvPr/>
          </p:nvSpPr>
          <p:spPr>
            <a:xfrm>
              <a:off x="672180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1" name="pl831"/>
            <p:cNvSpPr/>
            <p:nvPr/>
          </p:nvSpPr>
          <p:spPr>
            <a:xfrm>
              <a:off x="70163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2" name="pl832"/>
            <p:cNvSpPr/>
            <p:nvPr/>
          </p:nvSpPr>
          <p:spPr>
            <a:xfrm>
              <a:off x="731097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3" name="pl833"/>
            <p:cNvSpPr/>
            <p:nvPr/>
          </p:nvSpPr>
          <p:spPr>
            <a:xfrm>
              <a:off x="5838063" y="138946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834" name="pl834"/>
            <p:cNvSpPr/>
            <p:nvPr/>
          </p:nvSpPr>
          <p:spPr>
            <a:xfrm>
              <a:off x="5838063" y="1399459"/>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40651" cap="flat">
              <a:solidFill>
                <a:srgbClr val="BEBEBE">
                  <a:alpha val="69803"/>
                </a:srgbClr>
              </a:solidFill>
              <a:prstDash val="solid"/>
              <a:round/>
            </a:ln>
          </p:spPr>
          <p:txBody>
            <a:bodyPr/>
            <a:lstStyle/>
            <a:p/>
          </p:txBody>
        </p:sp>
        <p:sp>
          <p:nvSpPr>
            <p:cNvPr id="835" name="pl835"/>
            <p:cNvSpPr/>
            <p:nvPr/>
          </p:nvSpPr>
          <p:spPr>
            <a:xfrm>
              <a:off x="5838063" y="1239496"/>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36" name="pl836"/>
            <p:cNvSpPr/>
            <p:nvPr/>
          </p:nvSpPr>
          <p:spPr>
            <a:xfrm>
              <a:off x="5838063" y="1509434"/>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837" name="pl837"/>
            <p:cNvSpPr/>
            <p:nvPr/>
          </p:nvSpPr>
          <p:spPr>
            <a:xfrm>
              <a:off x="5838063" y="1339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38" name="pl838"/>
            <p:cNvSpPr/>
            <p:nvPr/>
          </p:nvSpPr>
          <p:spPr>
            <a:xfrm>
              <a:off x="5838063" y="1579418"/>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839" name="pl839"/>
            <p:cNvSpPr/>
            <p:nvPr/>
          </p:nvSpPr>
          <p:spPr>
            <a:xfrm>
              <a:off x="5838063" y="1399459"/>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840" name="pl840"/>
            <p:cNvSpPr/>
            <p:nvPr/>
          </p:nvSpPr>
          <p:spPr>
            <a:xfrm>
              <a:off x="5838063" y="1159514"/>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841" name="pl841"/>
            <p:cNvSpPr/>
            <p:nvPr/>
          </p:nvSpPr>
          <p:spPr>
            <a:xfrm>
              <a:off x="5838063" y="1369466"/>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842" name="pl842"/>
            <p:cNvSpPr/>
            <p:nvPr/>
          </p:nvSpPr>
          <p:spPr>
            <a:xfrm>
              <a:off x="5838063" y="1369466"/>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843" name="pl843"/>
            <p:cNvSpPr/>
            <p:nvPr/>
          </p:nvSpPr>
          <p:spPr>
            <a:xfrm>
              <a:off x="5838063" y="1229498"/>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844" name="pl844"/>
            <p:cNvSpPr/>
            <p:nvPr/>
          </p:nvSpPr>
          <p:spPr>
            <a:xfrm>
              <a:off x="5838063" y="1219501"/>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845" name="pl845"/>
            <p:cNvSpPr/>
            <p:nvPr/>
          </p:nvSpPr>
          <p:spPr>
            <a:xfrm>
              <a:off x="5838063" y="1339473"/>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846" name="pl846"/>
            <p:cNvSpPr/>
            <p:nvPr/>
          </p:nvSpPr>
          <p:spPr>
            <a:xfrm>
              <a:off x="5838063" y="1449448"/>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847" name="pl847"/>
            <p:cNvSpPr/>
            <p:nvPr/>
          </p:nvSpPr>
          <p:spPr>
            <a:xfrm>
              <a:off x="5838063" y="1489439"/>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848" name="pl848"/>
            <p:cNvSpPr/>
            <p:nvPr/>
          </p:nvSpPr>
          <p:spPr>
            <a:xfrm>
              <a:off x="5838063" y="1339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49" name="pl849"/>
            <p:cNvSpPr/>
            <p:nvPr/>
          </p:nvSpPr>
          <p:spPr>
            <a:xfrm>
              <a:off x="5838063" y="1359468"/>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850" name="pl850"/>
            <p:cNvSpPr/>
            <p:nvPr/>
          </p:nvSpPr>
          <p:spPr>
            <a:xfrm>
              <a:off x="5838063" y="1299482"/>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851" name="pl851"/>
            <p:cNvSpPr/>
            <p:nvPr/>
          </p:nvSpPr>
          <p:spPr>
            <a:xfrm>
              <a:off x="5838063" y="1409457"/>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852" name="pl852"/>
            <p:cNvSpPr/>
            <p:nvPr/>
          </p:nvSpPr>
          <p:spPr>
            <a:xfrm>
              <a:off x="5838063" y="1429452"/>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853" name="pl853"/>
            <p:cNvSpPr/>
            <p:nvPr/>
          </p:nvSpPr>
          <p:spPr>
            <a:xfrm>
              <a:off x="5838063" y="1259491"/>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854" name="pl854"/>
            <p:cNvSpPr/>
            <p:nvPr/>
          </p:nvSpPr>
          <p:spPr>
            <a:xfrm>
              <a:off x="5838063" y="1389462"/>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855" name="pl855"/>
            <p:cNvSpPr/>
            <p:nvPr/>
          </p:nvSpPr>
          <p:spPr>
            <a:xfrm>
              <a:off x="5838063" y="1369466"/>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856" name="pl856"/>
            <p:cNvSpPr/>
            <p:nvPr/>
          </p:nvSpPr>
          <p:spPr>
            <a:xfrm>
              <a:off x="5838063" y="1359468"/>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857" name="pl857"/>
            <p:cNvSpPr/>
            <p:nvPr/>
          </p:nvSpPr>
          <p:spPr>
            <a:xfrm>
              <a:off x="5838063" y="1479441"/>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858" name="pl858"/>
            <p:cNvSpPr/>
            <p:nvPr/>
          </p:nvSpPr>
          <p:spPr>
            <a:xfrm>
              <a:off x="5838063" y="1359468"/>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859" name="pl859"/>
            <p:cNvSpPr/>
            <p:nvPr/>
          </p:nvSpPr>
          <p:spPr>
            <a:xfrm>
              <a:off x="5838063" y="138946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860" name="pl860"/>
            <p:cNvSpPr/>
            <p:nvPr/>
          </p:nvSpPr>
          <p:spPr>
            <a:xfrm>
              <a:off x="5838063" y="1399459"/>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40651" cap="flat">
              <a:solidFill>
                <a:srgbClr val="000000">
                  <a:alpha val="100000"/>
                </a:srgbClr>
              </a:solidFill>
              <a:prstDash val="solid"/>
              <a:round/>
            </a:ln>
          </p:spPr>
          <p:txBody>
            <a:bodyPr/>
            <a:lstStyle/>
            <a:p/>
          </p:txBody>
        </p:sp>
        <p:sp>
          <p:nvSpPr>
            <p:cNvPr id="861" name="pl861"/>
            <p:cNvSpPr/>
            <p:nvPr/>
          </p:nvSpPr>
          <p:spPr>
            <a:xfrm>
              <a:off x="5838063" y="1399459"/>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CD9600">
                  <a:alpha val="100000"/>
                </a:srgbClr>
              </a:solidFill>
              <a:prstDash val="solid"/>
              <a:round/>
            </a:ln>
          </p:spPr>
          <p:txBody>
            <a:bodyPr/>
            <a:lstStyle/>
            <a:p/>
          </p:txBody>
        </p:sp>
        <p:sp>
          <p:nvSpPr>
            <p:cNvPr id="862" name="pl862"/>
            <p:cNvSpPr/>
            <p:nvPr/>
          </p:nvSpPr>
          <p:spPr>
            <a:xfrm>
              <a:off x="5764417" y="1579418"/>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63" name="tx863"/>
            <p:cNvSpPr/>
            <p:nvPr/>
          </p:nvSpPr>
          <p:spPr>
            <a:xfrm>
              <a:off x="5777773" y="1234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864" name="tx864"/>
            <p:cNvSpPr/>
            <p:nvPr/>
          </p:nvSpPr>
          <p:spPr>
            <a:xfrm>
              <a:off x="6072355" y="1264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865" name="tx865"/>
            <p:cNvSpPr/>
            <p:nvPr/>
          </p:nvSpPr>
          <p:spPr>
            <a:xfrm>
              <a:off x="6366938" y="1264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866" name="tx866"/>
            <p:cNvSpPr/>
            <p:nvPr/>
          </p:nvSpPr>
          <p:spPr>
            <a:xfrm>
              <a:off x="6661520" y="12761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867" name="tx867"/>
            <p:cNvSpPr/>
            <p:nvPr/>
          </p:nvSpPr>
          <p:spPr>
            <a:xfrm>
              <a:off x="6956102" y="13061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868" name="tx868"/>
            <p:cNvSpPr/>
            <p:nvPr/>
          </p:nvSpPr>
          <p:spPr>
            <a:xfrm>
              <a:off x="7250684" y="12961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869" name="rc869"/>
            <p:cNvSpPr/>
            <p:nvPr/>
          </p:nvSpPr>
          <p:spPr>
            <a:xfrm>
              <a:off x="5764417" y="1918357"/>
              <a:ext cx="1620202" cy="758825"/>
            </a:xfrm>
            <a:prstGeom prst="rect">
              <a:avLst/>
            </a:prstGeom>
            <a:solidFill>
              <a:srgbClr val="EBEBEB">
                <a:alpha val="100000"/>
              </a:srgbClr>
            </a:solidFill>
          </p:spPr>
          <p:txBody>
            <a:bodyPr/>
            <a:lstStyle/>
            <a:p/>
          </p:txBody>
        </p:sp>
        <p:sp>
          <p:nvSpPr>
            <p:cNvPr id="870" name="pl870"/>
            <p:cNvSpPr/>
            <p:nvPr/>
          </p:nvSpPr>
          <p:spPr>
            <a:xfrm>
              <a:off x="5764417" y="249772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71" name="pl871"/>
            <p:cNvSpPr/>
            <p:nvPr/>
          </p:nvSpPr>
          <p:spPr>
            <a:xfrm>
              <a:off x="5764417" y="224778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72" name="pl872"/>
            <p:cNvSpPr/>
            <p:nvPr/>
          </p:nvSpPr>
          <p:spPr>
            <a:xfrm>
              <a:off x="5764417" y="199783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73" name="pl873"/>
            <p:cNvSpPr/>
            <p:nvPr/>
          </p:nvSpPr>
          <p:spPr>
            <a:xfrm>
              <a:off x="598535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74" name="pl874"/>
            <p:cNvSpPr/>
            <p:nvPr/>
          </p:nvSpPr>
          <p:spPr>
            <a:xfrm>
              <a:off x="627993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75" name="pl875"/>
            <p:cNvSpPr/>
            <p:nvPr/>
          </p:nvSpPr>
          <p:spPr>
            <a:xfrm>
              <a:off x="657451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76" name="pl876"/>
            <p:cNvSpPr/>
            <p:nvPr/>
          </p:nvSpPr>
          <p:spPr>
            <a:xfrm>
              <a:off x="68691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77" name="pl877"/>
            <p:cNvSpPr/>
            <p:nvPr/>
          </p:nvSpPr>
          <p:spPr>
            <a:xfrm>
              <a:off x="716368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78" name="pl878"/>
            <p:cNvSpPr/>
            <p:nvPr/>
          </p:nvSpPr>
          <p:spPr>
            <a:xfrm>
              <a:off x="5764417" y="262269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79" name="pl879"/>
            <p:cNvSpPr/>
            <p:nvPr/>
          </p:nvSpPr>
          <p:spPr>
            <a:xfrm>
              <a:off x="5764417" y="237275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80" name="pl880"/>
            <p:cNvSpPr/>
            <p:nvPr/>
          </p:nvSpPr>
          <p:spPr>
            <a:xfrm>
              <a:off x="5764417" y="212281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81" name="pl881"/>
            <p:cNvSpPr/>
            <p:nvPr/>
          </p:nvSpPr>
          <p:spPr>
            <a:xfrm>
              <a:off x="583806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82" name="pl882"/>
            <p:cNvSpPr/>
            <p:nvPr/>
          </p:nvSpPr>
          <p:spPr>
            <a:xfrm>
              <a:off x="61326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83" name="pl883"/>
            <p:cNvSpPr/>
            <p:nvPr/>
          </p:nvSpPr>
          <p:spPr>
            <a:xfrm>
              <a:off x="642722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84" name="pl884"/>
            <p:cNvSpPr/>
            <p:nvPr/>
          </p:nvSpPr>
          <p:spPr>
            <a:xfrm>
              <a:off x="672180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85" name="pl885"/>
            <p:cNvSpPr/>
            <p:nvPr/>
          </p:nvSpPr>
          <p:spPr>
            <a:xfrm>
              <a:off x="70163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86" name="pl886"/>
            <p:cNvSpPr/>
            <p:nvPr/>
          </p:nvSpPr>
          <p:spPr>
            <a:xfrm>
              <a:off x="731097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87" name="pl887"/>
            <p:cNvSpPr/>
            <p:nvPr/>
          </p:nvSpPr>
          <p:spPr>
            <a:xfrm>
              <a:off x="5838063" y="2432738"/>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888" name="pl888"/>
            <p:cNvSpPr/>
            <p:nvPr/>
          </p:nvSpPr>
          <p:spPr>
            <a:xfrm>
              <a:off x="5838063" y="2272775"/>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40651" cap="flat">
              <a:solidFill>
                <a:srgbClr val="BEBEBE">
                  <a:alpha val="69803"/>
                </a:srgbClr>
              </a:solidFill>
              <a:prstDash val="solid"/>
              <a:round/>
            </a:ln>
          </p:spPr>
          <p:txBody>
            <a:bodyPr/>
            <a:lstStyle/>
            <a:p/>
          </p:txBody>
        </p:sp>
        <p:sp>
          <p:nvSpPr>
            <p:cNvPr id="889" name="pl889"/>
            <p:cNvSpPr/>
            <p:nvPr/>
          </p:nvSpPr>
          <p:spPr>
            <a:xfrm>
              <a:off x="5838063" y="2282773"/>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90" name="pl890"/>
            <p:cNvSpPr/>
            <p:nvPr/>
          </p:nvSpPr>
          <p:spPr>
            <a:xfrm>
              <a:off x="5838063" y="2552711"/>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891" name="pl891"/>
            <p:cNvSpPr/>
            <p:nvPr/>
          </p:nvSpPr>
          <p:spPr>
            <a:xfrm>
              <a:off x="5838063" y="238275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92" name="pl892"/>
            <p:cNvSpPr/>
            <p:nvPr/>
          </p:nvSpPr>
          <p:spPr>
            <a:xfrm>
              <a:off x="5838063" y="2622695"/>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893" name="pl893"/>
            <p:cNvSpPr/>
            <p:nvPr/>
          </p:nvSpPr>
          <p:spPr>
            <a:xfrm>
              <a:off x="5838063" y="2442736"/>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894" name="pl894"/>
            <p:cNvSpPr/>
            <p:nvPr/>
          </p:nvSpPr>
          <p:spPr>
            <a:xfrm>
              <a:off x="5838063" y="2202791"/>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895" name="pl895"/>
            <p:cNvSpPr/>
            <p:nvPr/>
          </p:nvSpPr>
          <p:spPr>
            <a:xfrm>
              <a:off x="5838063" y="2412743"/>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896" name="pl896"/>
            <p:cNvSpPr/>
            <p:nvPr/>
          </p:nvSpPr>
          <p:spPr>
            <a:xfrm>
              <a:off x="5838063" y="2412743"/>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897" name="pl897"/>
            <p:cNvSpPr/>
            <p:nvPr/>
          </p:nvSpPr>
          <p:spPr>
            <a:xfrm>
              <a:off x="5838063" y="2272775"/>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898" name="pl898"/>
            <p:cNvSpPr/>
            <p:nvPr/>
          </p:nvSpPr>
          <p:spPr>
            <a:xfrm>
              <a:off x="5838063" y="2262778"/>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899" name="pl899"/>
            <p:cNvSpPr/>
            <p:nvPr/>
          </p:nvSpPr>
          <p:spPr>
            <a:xfrm>
              <a:off x="5838063" y="2382750"/>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900" name="pl900"/>
            <p:cNvSpPr/>
            <p:nvPr/>
          </p:nvSpPr>
          <p:spPr>
            <a:xfrm>
              <a:off x="5838063" y="2492725"/>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901" name="pl901"/>
            <p:cNvSpPr/>
            <p:nvPr/>
          </p:nvSpPr>
          <p:spPr>
            <a:xfrm>
              <a:off x="5838063" y="2532715"/>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902" name="pl902"/>
            <p:cNvSpPr/>
            <p:nvPr/>
          </p:nvSpPr>
          <p:spPr>
            <a:xfrm>
              <a:off x="5838063" y="238275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03" name="pl903"/>
            <p:cNvSpPr/>
            <p:nvPr/>
          </p:nvSpPr>
          <p:spPr>
            <a:xfrm>
              <a:off x="5838063" y="2402745"/>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904" name="pl904"/>
            <p:cNvSpPr/>
            <p:nvPr/>
          </p:nvSpPr>
          <p:spPr>
            <a:xfrm>
              <a:off x="5838063" y="2342759"/>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905" name="pl905"/>
            <p:cNvSpPr/>
            <p:nvPr/>
          </p:nvSpPr>
          <p:spPr>
            <a:xfrm>
              <a:off x="5838063" y="2452734"/>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906" name="pl906"/>
            <p:cNvSpPr/>
            <p:nvPr/>
          </p:nvSpPr>
          <p:spPr>
            <a:xfrm>
              <a:off x="5838063" y="2472729"/>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907" name="pl907"/>
            <p:cNvSpPr/>
            <p:nvPr/>
          </p:nvSpPr>
          <p:spPr>
            <a:xfrm>
              <a:off x="5838063" y="2302768"/>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908" name="pl908"/>
            <p:cNvSpPr/>
            <p:nvPr/>
          </p:nvSpPr>
          <p:spPr>
            <a:xfrm>
              <a:off x="5838063" y="2432738"/>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909" name="pl909"/>
            <p:cNvSpPr/>
            <p:nvPr/>
          </p:nvSpPr>
          <p:spPr>
            <a:xfrm>
              <a:off x="5838063" y="2412743"/>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910" name="pl910"/>
            <p:cNvSpPr/>
            <p:nvPr/>
          </p:nvSpPr>
          <p:spPr>
            <a:xfrm>
              <a:off x="5838063" y="2402745"/>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911" name="pl911"/>
            <p:cNvSpPr/>
            <p:nvPr/>
          </p:nvSpPr>
          <p:spPr>
            <a:xfrm>
              <a:off x="5838063" y="2522718"/>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912" name="pl912"/>
            <p:cNvSpPr/>
            <p:nvPr/>
          </p:nvSpPr>
          <p:spPr>
            <a:xfrm>
              <a:off x="5838063" y="2402745"/>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913" name="pl913"/>
            <p:cNvSpPr/>
            <p:nvPr/>
          </p:nvSpPr>
          <p:spPr>
            <a:xfrm>
              <a:off x="5838063" y="2432738"/>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914" name="pl914"/>
            <p:cNvSpPr/>
            <p:nvPr/>
          </p:nvSpPr>
          <p:spPr>
            <a:xfrm>
              <a:off x="5838063" y="2272775"/>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40651" cap="flat">
              <a:solidFill>
                <a:srgbClr val="000000">
                  <a:alpha val="100000"/>
                </a:srgbClr>
              </a:solidFill>
              <a:prstDash val="solid"/>
              <a:round/>
            </a:ln>
          </p:spPr>
          <p:txBody>
            <a:bodyPr/>
            <a:lstStyle/>
            <a:p/>
          </p:txBody>
        </p:sp>
        <p:sp>
          <p:nvSpPr>
            <p:cNvPr id="915" name="pl915"/>
            <p:cNvSpPr/>
            <p:nvPr/>
          </p:nvSpPr>
          <p:spPr>
            <a:xfrm>
              <a:off x="5838063" y="2272775"/>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00BA38">
                  <a:alpha val="100000"/>
                </a:srgbClr>
              </a:solidFill>
              <a:prstDash val="solid"/>
              <a:round/>
            </a:ln>
          </p:spPr>
          <p:txBody>
            <a:bodyPr/>
            <a:lstStyle/>
            <a:p/>
          </p:txBody>
        </p:sp>
        <p:sp>
          <p:nvSpPr>
            <p:cNvPr id="916" name="pl916"/>
            <p:cNvSpPr/>
            <p:nvPr/>
          </p:nvSpPr>
          <p:spPr>
            <a:xfrm>
              <a:off x="5764417" y="2622695"/>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17" name="tx917"/>
            <p:cNvSpPr/>
            <p:nvPr/>
          </p:nvSpPr>
          <p:spPr>
            <a:xfrm>
              <a:off x="5777773" y="22394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918" name="tx918"/>
            <p:cNvSpPr/>
            <p:nvPr/>
          </p:nvSpPr>
          <p:spPr>
            <a:xfrm>
              <a:off x="6072355" y="22280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919" name="tx919"/>
            <p:cNvSpPr/>
            <p:nvPr/>
          </p:nvSpPr>
          <p:spPr>
            <a:xfrm>
              <a:off x="6366938" y="2208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920" name="tx920"/>
            <p:cNvSpPr/>
            <p:nvPr/>
          </p:nvSpPr>
          <p:spPr>
            <a:xfrm>
              <a:off x="6661520" y="21381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921" name="tx921"/>
            <p:cNvSpPr/>
            <p:nvPr/>
          </p:nvSpPr>
          <p:spPr>
            <a:xfrm>
              <a:off x="6956102" y="21481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922" name="tx922"/>
            <p:cNvSpPr/>
            <p:nvPr/>
          </p:nvSpPr>
          <p:spPr>
            <a:xfrm>
              <a:off x="7250684" y="2108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923" name="rc923"/>
            <p:cNvSpPr/>
            <p:nvPr/>
          </p:nvSpPr>
          <p:spPr>
            <a:xfrm>
              <a:off x="5764417" y="2961634"/>
              <a:ext cx="1620202" cy="758825"/>
            </a:xfrm>
            <a:prstGeom prst="rect">
              <a:avLst/>
            </a:prstGeom>
            <a:solidFill>
              <a:srgbClr val="EBEBEB">
                <a:alpha val="100000"/>
              </a:srgbClr>
            </a:solidFill>
          </p:spPr>
          <p:txBody>
            <a:bodyPr/>
            <a:lstStyle/>
            <a:p/>
          </p:txBody>
        </p:sp>
        <p:sp>
          <p:nvSpPr>
            <p:cNvPr id="924" name="pl924"/>
            <p:cNvSpPr/>
            <p:nvPr/>
          </p:nvSpPr>
          <p:spPr>
            <a:xfrm>
              <a:off x="5764417" y="354100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25" name="pl925"/>
            <p:cNvSpPr/>
            <p:nvPr/>
          </p:nvSpPr>
          <p:spPr>
            <a:xfrm>
              <a:off x="5764417" y="329105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26" name="pl926"/>
            <p:cNvSpPr/>
            <p:nvPr/>
          </p:nvSpPr>
          <p:spPr>
            <a:xfrm>
              <a:off x="5764417" y="304111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27" name="pl927"/>
            <p:cNvSpPr/>
            <p:nvPr/>
          </p:nvSpPr>
          <p:spPr>
            <a:xfrm>
              <a:off x="598535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28" name="pl928"/>
            <p:cNvSpPr/>
            <p:nvPr/>
          </p:nvSpPr>
          <p:spPr>
            <a:xfrm>
              <a:off x="627993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29" name="pl929"/>
            <p:cNvSpPr/>
            <p:nvPr/>
          </p:nvSpPr>
          <p:spPr>
            <a:xfrm>
              <a:off x="657451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30" name="pl930"/>
            <p:cNvSpPr/>
            <p:nvPr/>
          </p:nvSpPr>
          <p:spPr>
            <a:xfrm>
              <a:off x="68691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31" name="pl931"/>
            <p:cNvSpPr/>
            <p:nvPr/>
          </p:nvSpPr>
          <p:spPr>
            <a:xfrm>
              <a:off x="716368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32" name="pl932"/>
            <p:cNvSpPr/>
            <p:nvPr/>
          </p:nvSpPr>
          <p:spPr>
            <a:xfrm>
              <a:off x="5764417" y="366597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33" name="pl933"/>
            <p:cNvSpPr/>
            <p:nvPr/>
          </p:nvSpPr>
          <p:spPr>
            <a:xfrm>
              <a:off x="5764417" y="341602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34" name="pl934"/>
            <p:cNvSpPr/>
            <p:nvPr/>
          </p:nvSpPr>
          <p:spPr>
            <a:xfrm>
              <a:off x="5764417" y="316608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35" name="pl935"/>
            <p:cNvSpPr/>
            <p:nvPr/>
          </p:nvSpPr>
          <p:spPr>
            <a:xfrm>
              <a:off x="583806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36" name="pl936"/>
            <p:cNvSpPr/>
            <p:nvPr/>
          </p:nvSpPr>
          <p:spPr>
            <a:xfrm>
              <a:off x="61326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37" name="pl937"/>
            <p:cNvSpPr/>
            <p:nvPr/>
          </p:nvSpPr>
          <p:spPr>
            <a:xfrm>
              <a:off x="642722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38" name="pl938"/>
            <p:cNvSpPr/>
            <p:nvPr/>
          </p:nvSpPr>
          <p:spPr>
            <a:xfrm>
              <a:off x="672180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39" name="pl939"/>
            <p:cNvSpPr/>
            <p:nvPr/>
          </p:nvSpPr>
          <p:spPr>
            <a:xfrm>
              <a:off x="70163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40" name="pl940"/>
            <p:cNvSpPr/>
            <p:nvPr/>
          </p:nvSpPr>
          <p:spPr>
            <a:xfrm>
              <a:off x="731097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41" name="pl941"/>
            <p:cNvSpPr/>
            <p:nvPr/>
          </p:nvSpPr>
          <p:spPr>
            <a:xfrm>
              <a:off x="5838063" y="3476015"/>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942" name="pl942"/>
            <p:cNvSpPr/>
            <p:nvPr/>
          </p:nvSpPr>
          <p:spPr>
            <a:xfrm>
              <a:off x="5838063" y="3426027"/>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943" name="pl943"/>
            <p:cNvSpPr/>
            <p:nvPr/>
          </p:nvSpPr>
          <p:spPr>
            <a:xfrm>
              <a:off x="5838063" y="3326050"/>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44" name="pl944"/>
            <p:cNvSpPr/>
            <p:nvPr/>
          </p:nvSpPr>
          <p:spPr>
            <a:xfrm>
              <a:off x="5838063" y="3595988"/>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945" name="pl945"/>
            <p:cNvSpPr/>
            <p:nvPr/>
          </p:nvSpPr>
          <p:spPr>
            <a:xfrm>
              <a:off x="5838063" y="342602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46" name="pl946"/>
            <p:cNvSpPr/>
            <p:nvPr/>
          </p:nvSpPr>
          <p:spPr>
            <a:xfrm>
              <a:off x="5838063" y="3665972"/>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947" name="pl947"/>
            <p:cNvSpPr/>
            <p:nvPr/>
          </p:nvSpPr>
          <p:spPr>
            <a:xfrm>
              <a:off x="5838063" y="3486013"/>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948" name="pl948"/>
            <p:cNvSpPr/>
            <p:nvPr/>
          </p:nvSpPr>
          <p:spPr>
            <a:xfrm>
              <a:off x="5838063" y="3246068"/>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949" name="pl949"/>
            <p:cNvSpPr/>
            <p:nvPr/>
          </p:nvSpPr>
          <p:spPr>
            <a:xfrm>
              <a:off x="5838063" y="3456020"/>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950" name="pl950"/>
            <p:cNvSpPr/>
            <p:nvPr/>
          </p:nvSpPr>
          <p:spPr>
            <a:xfrm>
              <a:off x="5838063" y="3456020"/>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951" name="pl951"/>
            <p:cNvSpPr/>
            <p:nvPr/>
          </p:nvSpPr>
          <p:spPr>
            <a:xfrm>
              <a:off x="5838063" y="3316052"/>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952" name="pl952"/>
            <p:cNvSpPr/>
            <p:nvPr/>
          </p:nvSpPr>
          <p:spPr>
            <a:xfrm>
              <a:off x="5838063" y="3306054"/>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953" name="pl953"/>
            <p:cNvSpPr/>
            <p:nvPr/>
          </p:nvSpPr>
          <p:spPr>
            <a:xfrm>
              <a:off x="5838063" y="3426027"/>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954" name="pl954"/>
            <p:cNvSpPr/>
            <p:nvPr/>
          </p:nvSpPr>
          <p:spPr>
            <a:xfrm>
              <a:off x="5838063" y="3536002"/>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955" name="pl955"/>
            <p:cNvSpPr/>
            <p:nvPr/>
          </p:nvSpPr>
          <p:spPr>
            <a:xfrm>
              <a:off x="5838063" y="3575992"/>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956" name="pl956"/>
            <p:cNvSpPr/>
            <p:nvPr/>
          </p:nvSpPr>
          <p:spPr>
            <a:xfrm>
              <a:off x="5838063" y="342602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57" name="pl957"/>
            <p:cNvSpPr/>
            <p:nvPr/>
          </p:nvSpPr>
          <p:spPr>
            <a:xfrm>
              <a:off x="5838063" y="3446022"/>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958" name="pl958"/>
            <p:cNvSpPr/>
            <p:nvPr/>
          </p:nvSpPr>
          <p:spPr>
            <a:xfrm>
              <a:off x="5838063" y="3386036"/>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959" name="pl959"/>
            <p:cNvSpPr/>
            <p:nvPr/>
          </p:nvSpPr>
          <p:spPr>
            <a:xfrm>
              <a:off x="5838063" y="3496011"/>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960" name="pl960"/>
            <p:cNvSpPr/>
            <p:nvPr/>
          </p:nvSpPr>
          <p:spPr>
            <a:xfrm>
              <a:off x="5838063" y="3516006"/>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961" name="pl961"/>
            <p:cNvSpPr/>
            <p:nvPr/>
          </p:nvSpPr>
          <p:spPr>
            <a:xfrm>
              <a:off x="5838063" y="3346045"/>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962" name="pl962"/>
            <p:cNvSpPr/>
            <p:nvPr/>
          </p:nvSpPr>
          <p:spPr>
            <a:xfrm>
              <a:off x="5838063" y="3476015"/>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963" name="pl963"/>
            <p:cNvSpPr/>
            <p:nvPr/>
          </p:nvSpPr>
          <p:spPr>
            <a:xfrm>
              <a:off x="5838063" y="3456020"/>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964" name="pl964"/>
            <p:cNvSpPr/>
            <p:nvPr/>
          </p:nvSpPr>
          <p:spPr>
            <a:xfrm>
              <a:off x="5838063" y="3446022"/>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965" name="pl965"/>
            <p:cNvSpPr/>
            <p:nvPr/>
          </p:nvSpPr>
          <p:spPr>
            <a:xfrm>
              <a:off x="5838063" y="3565995"/>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966" name="pl966"/>
            <p:cNvSpPr/>
            <p:nvPr/>
          </p:nvSpPr>
          <p:spPr>
            <a:xfrm>
              <a:off x="5838063" y="3446022"/>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967" name="pl967"/>
            <p:cNvSpPr/>
            <p:nvPr/>
          </p:nvSpPr>
          <p:spPr>
            <a:xfrm>
              <a:off x="5838063" y="3476015"/>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968" name="pl968"/>
            <p:cNvSpPr/>
            <p:nvPr/>
          </p:nvSpPr>
          <p:spPr>
            <a:xfrm>
              <a:off x="5838063" y="3426027"/>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969" name="pl969"/>
            <p:cNvSpPr/>
            <p:nvPr/>
          </p:nvSpPr>
          <p:spPr>
            <a:xfrm>
              <a:off x="5838063" y="342602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00BBDC">
                  <a:alpha val="100000"/>
                </a:srgbClr>
              </a:solidFill>
              <a:prstDash val="solid"/>
              <a:round/>
            </a:ln>
          </p:spPr>
          <p:txBody>
            <a:bodyPr/>
            <a:lstStyle/>
            <a:p/>
          </p:txBody>
        </p:sp>
        <p:sp>
          <p:nvSpPr>
            <p:cNvPr id="970" name="pl970"/>
            <p:cNvSpPr/>
            <p:nvPr/>
          </p:nvSpPr>
          <p:spPr>
            <a:xfrm>
              <a:off x="5764417" y="3665972"/>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71" name="tx971"/>
            <p:cNvSpPr/>
            <p:nvPr/>
          </p:nvSpPr>
          <p:spPr>
            <a:xfrm>
              <a:off x="5777773" y="32627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72" name="tx972"/>
            <p:cNvSpPr/>
            <p:nvPr/>
          </p:nvSpPr>
          <p:spPr>
            <a:xfrm>
              <a:off x="6072355" y="32627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73" name="tx973"/>
            <p:cNvSpPr/>
            <p:nvPr/>
          </p:nvSpPr>
          <p:spPr>
            <a:xfrm>
              <a:off x="6366938" y="32627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74" name="tx974"/>
            <p:cNvSpPr/>
            <p:nvPr/>
          </p:nvSpPr>
          <p:spPr>
            <a:xfrm>
              <a:off x="6661520" y="32627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75" name="tx975"/>
            <p:cNvSpPr/>
            <p:nvPr/>
          </p:nvSpPr>
          <p:spPr>
            <a:xfrm>
              <a:off x="6956102" y="32627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76" name="tx976"/>
            <p:cNvSpPr/>
            <p:nvPr/>
          </p:nvSpPr>
          <p:spPr>
            <a:xfrm>
              <a:off x="7250684" y="32627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77" name="rc977"/>
            <p:cNvSpPr/>
            <p:nvPr/>
          </p:nvSpPr>
          <p:spPr>
            <a:xfrm>
              <a:off x="5764417" y="4004911"/>
              <a:ext cx="1620202" cy="758825"/>
            </a:xfrm>
            <a:prstGeom prst="rect">
              <a:avLst/>
            </a:prstGeom>
            <a:solidFill>
              <a:srgbClr val="EBEBEB">
                <a:alpha val="100000"/>
              </a:srgbClr>
            </a:solidFill>
          </p:spPr>
          <p:txBody>
            <a:bodyPr/>
            <a:lstStyle/>
            <a:p/>
          </p:txBody>
        </p:sp>
        <p:sp>
          <p:nvSpPr>
            <p:cNvPr id="978" name="pl978"/>
            <p:cNvSpPr/>
            <p:nvPr/>
          </p:nvSpPr>
          <p:spPr>
            <a:xfrm>
              <a:off x="5764417" y="458427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79" name="pl979"/>
            <p:cNvSpPr/>
            <p:nvPr/>
          </p:nvSpPr>
          <p:spPr>
            <a:xfrm>
              <a:off x="5764417" y="433433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80" name="pl980"/>
            <p:cNvSpPr/>
            <p:nvPr/>
          </p:nvSpPr>
          <p:spPr>
            <a:xfrm>
              <a:off x="5764417" y="408439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81" name="pl981"/>
            <p:cNvSpPr/>
            <p:nvPr/>
          </p:nvSpPr>
          <p:spPr>
            <a:xfrm>
              <a:off x="598535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82" name="pl982"/>
            <p:cNvSpPr/>
            <p:nvPr/>
          </p:nvSpPr>
          <p:spPr>
            <a:xfrm>
              <a:off x="627993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83" name="pl983"/>
            <p:cNvSpPr/>
            <p:nvPr/>
          </p:nvSpPr>
          <p:spPr>
            <a:xfrm>
              <a:off x="657451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84" name="pl984"/>
            <p:cNvSpPr/>
            <p:nvPr/>
          </p:nvSpPr>
          <p:spPr>
            <a:xfrm>
              <a:off x="68691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85" name="pl985"/>
            <p:cNvSpPr/>
            <p:nvPr/>
          </p:nvSpPr>
          <p:spPr>
            <a:xfrm>
              <a:off x="716368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86" name="pl986"/>
            <p:cNvSpPr/>
            <p:nvPr/>
          </p:nvSpPr>
          <p:spPr>
            <a:xfrm>
              <a:off x="5764417" y="470924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87" name="pl987"/>
            <p:cNvSpPr/>
            <p:nvPr/>
          </p:nvSpPr>
          <p:spPr>
            <a:xfrm>
              <a:off x="5764417" y="445930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88" name="pl988"/>
            <p:cNvSpPr/>
            <p:nvPr/>
          </p:nvSpPr>
          <p:spPr>
            <a:xfrm>
              <a:off x="5764417" y="420936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89" name="pl989"/>
            <p:cNvSpPr/>
            <p:nvPr/>
          </p:nvSpPr>
          <p:spPr>
            <a:xfrm>
              <a:off x="583806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90" name="pl990"/>
            <p:cNvSpPr/>
            <p:nvPr/>
          </p:nvSpPr>
          <p:spPr>
            <a:xfrm>
              <a:off x="61326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91" name="pl991"/>
            <p:cNvSpPr/>
            <p:nvPr/>
          </p:nvSpPr>
          <p:spPr>
            <a:xfrm>
              <a:off x="642722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92" name="pl992"/>
            <p:cNvSpPr/>
            <p:nvPr/>
          </p:nvSpPr>
          <p:spPr>
            <a:xfrm>
              <a:off x="672180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93" name="pl993"/>
            <p:cNvSpPr/>
            <p:nvPr/>
          </p:nvSpPr>
          <p:spPr>
            <a:xfrm>
              <a:off x="70163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94" name="pl994"/>
            <p:cNvSpPr/>
            <p:nvPr/>
          </p:nvSpPr>
          <p:spPr>
            <a:xfrm>
              <a:off x="731097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95" name="pl995"/>
            <p:cNvSpPr/>
            <p:nvPr/>
          </p:nvSpPr>
          <p:spPr>
            <a:xfrm>
              <a:off x="5838063" y="451929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996" name="pl996"/>
            <p:cNvSpPr/>
            <p:nvPr/>
          </p:nvSpPr>
          <p:spPr>
            <a:xfrm>
              <a:off x="5838063" y="4389322"/>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40651" cap="flat">
              <a:solidFill>
                <a:srgbClr val="BEBEBE">
                  <a:alpha val="69803"/>
                </a:srgbClr>
              </a:solidFill>
              <a:prstDash val="solid"/>
              <a:round/>
            </a:ln>
          </p:spPr>
          <p:txBody>
            <a:bodyPr/>
            <a:lstStyle/>
            <a:p/>
          </p:txBody>
        </p:sp>
        <p:sp>
          <p:nvSpPr>
            <p:cNvPr id="997" name="pl997"/>
            <p:cNvSpPr/>
            <p:nvPr/>
          </p:nvSpPr>
          <p:spPr>
            <a:xfrm>
              <a:off x="5838063" y="4369327"/>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98" name="pl998"/>
            <p:cNvSpPr/>
            <p:nvPr/>
          </p:nvSpPr>
          <p:spPr>
            <a:xfrm>
              <a:off x="5838063" y="4639265"/>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999" name="pl999"/>
            <p:cNvSpPr/>
            <p:nvPr/>
          </p:nvSpPr>
          <p:spPr>
            <a:xfrm>
              <a:off x="5838063" y="44693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00" name="pl1000"/>
            <p:cNvSpPr/>
            <p:nvPr/>
          </p:nvSpPr>
          <p:spPr>
            <a:xfrm>
              <a:off x="5838063" y="4709249"/>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1001" name="pl1001"/>
            <p:cNvSpPr/>
            <p:nvPr/>
          </p:nvSpPr>
          <p:spPr>
            <a:xfrm>
              <a:off x="5838063" y="4529290"/>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1002" name="pl1002"/>
            <p:cNvSpPr/>
            <p:nvPr/>
          </p:nvSpPr>
          <p:spPr>
            <a:xfrm>
              <a:off x="5838063" y="4289345"/>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1003" name="pl1003"/>
            <p:cNvSpPr/>
            <p:nvPr/>
          </p:nvSpPr>
          <p:spPr>
            <a:xfrm>
              <a:off x="5838063" y="4499297"/>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1004" name="pl1004"/>
            <p:cNvSpPr/>
            <p:nvPr/>
          </p:nvSpPr>
          <p:spPr>
            <a:xfrm>
              <a:off x="5838063" y="4499297"/>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1005" name="pl1005"/>
            <p:cNvSpPr/>
            <p:nvPr/>
          </p:nvSpPr>
          <p:spPr>
            <a:xfrm>
              <a:off x="5838063" y="4359329"/>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1006" name="pl1006"/>
            <p:cNvSpPr/>
            <p:nvPr/>
          </p:nvSpPr>
          <p:spPr>
            <a:xfrm>
              <a:off x="5838063" y="4349331"/>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1007" name="pl1007"/>
            <p:cNvSpPr/>
            <p:nvPr/>
          </p:nvSpPr>
          <p:spPr>
            <a:xfrm>
              <a:off x="5838063" y="4469304"/>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1008" name="pl1008"/>
            <p:cNvSpPr/>
            <p:nvPr/>
          </p:nvSpPr>
          <p:spPr>
            <a:xfrm>
              <a:off x="5838063" y="4579279"/>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1009" name="pl1009"/>
            <p:cNvSpPr/>
            <p:nvPr/>
          </p:nvSpPr>
          <p:spPr>
            <a:xfrm>
              <a:off x="5838063" y="4619269"/>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1010" name="pl1010"/>
            <p:cNvSpPr/>
            <p:nvPr/>
          </p:nvSpPr>
          <p:spPr>
            <a:xfrm>
              <a:off x="5838063" y="44693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11" name="pl1011"/>
            <p:cNvSpPr/>
            <p:nvPr/>
          </p:nvSpPr>
          <p:spPr>
            <a:xfrm>
              <a:off x="5838063" y="4489299"/>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1012" name="pl1012"/>
            <p:cNvSpPr/>
            <p:nvPr/>
          </p:nvSpPr>
          <p:spPr>
            <a:xfrm>
              <a:off x="5838063" y="4429313"/>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1013" name="pl1013"/>
            <p:cNvSpPr/>
            <p:nvPr/>
          </p:nvSpPr>
          <p:spPr>
            <a:xfrm>
              <a:off x="5838063" y="4539288"/>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1014" name="pl1014"/>
            <p:cNvSpPr/>
            <p:nvPr/>
          </p:nvSpPr>
          <p:spPr>
            <a:xfrm>
              <a:off x="5838063" y="4559283"/>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1015" name="pl1015"/>
            <p:cNvSpPr/>
            <p:nvPr/>
          </p:nvSpPr>
          <p:spPr>
            <a:xfrm>
              <a:off x="5838063" y="4389322"/>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1016" name="pl1016"/>
            <p:cNvSpPr/>
            <p:nvPr/>
          </p:nvSpPr>
          <p:spPr>
            <a:xfrm>
              <a:off x="5838063" y="4519292"/>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1017" name="pl1017"/>
            <p:cNvSpPr/>
            <p:nvPr/>
          </p:nvSpPr>
          <p:spPr>
            <a:xfrm>
              <a:off x="5838063" y="4499297"/>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1018" name="pl1018"/>
            <p:cNvSpPr/>
            <p:nvPr/>
          </p:nvSpPr>
          <p:spPr>
            <a:xfrm>
              <a:off x="5838063" y="4489299"/>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1019" name="pl1019"/>
            <p:cNvSpPr/>
            <p:nvPr/>
          </p:nvSpPr>
          <p:spPr>
            <a:xfrm>
              <a:off x="5838063" y="4609272"/>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1020" name="pl1020"/>
            <p:cNvSpPr/>
            <p:nvPr/>
          </p:nvSpPr>
          <p:spPr>
            <a:xfrm>
              <a:off x="5838063" y="4489299"/>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1021" name="pl1021"/>
            <p:cNvSpPr/>
            <p:nvPr/>
          </p:nvSpPr>
          <p:spPr>
            <a:xfrm>
              <a:off x="5838063" y="451929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1022" name="pl1022"/>
            <p:cNvSpPr/>
            <p:nvPr/>
          </p:nvSpPr>
          <p:spPr>
            <a:xfrm>
              <a:off x="5838063" y="4389322"/>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40651" cap="flat">
              <a:solidFill>
                <a:srgbClr val="000000">
                  <a:alpha val="100000"/>
                </a:srgbClr>
              </a:solidFill>
              <a:prstDash val="solid"/>
              <a:round/>
            </a:ln>
          </p:spPr>
          <p:txBody>
            <a:bodyPr/>
            <a:lstStyle/>
            <a:p/>
          </p:txBody>
        </p:sp>
        <p:sp>
          <p:nvSpPr>
            <p:cNvPr id="1023" name="pl1023"/>
            <p:cNvSpPr/>
            <p:nvPr/>
          </p:nvSpPr>
          <p:spPr>
            <a:xfrm>
              <a:off x="5838063" y="4389322"/>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C77CFF">
                  <a:alpha val="100000"/>
                </a:srgbClr>
              </a:solidFill>
              <a:prstDash val="solid"/>
              <a:round/>
            </a:ln>
          </p:spPr>
          <p:txBody>
            <a:bodyPr/>
            <a:lstStyle/>
            <a:p/>
          </p:txBody>
        </p:sp>
        <p:sp>
          <p:nvSpPr>
            <p:cNvPr id="1024" name="pl1024"/>
            <p:cNvSpPr/>
            <p:nvPr/>
          </p:nvSpPr>
          <p:spPr>
            <a:xfrm>
              <a:off x="5764417" y="470924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025" name="tx1025"/>
            <p:cNvSpPr/>
            <p:nvPr/>
          </p:nvSpPr>
          <p:spPr>
            <a:xfrm>
              <a:off x="5777773" y="43946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26" name="tx1026"/>
            <p:cNvSpPr/>
            <p:nvPr/>
          </p:nvSpPr>
          <p:spPr>
            <a:xfrm>
              <a:off x="6072355" y="4406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027" name="tx1027"/>
            <p:cNvSpPr/>
            <p:nvPr/>
          </p:nvSpPr>
          <p:spPr>
            <a:xfrm>
              <a:off x="6366938" y="43946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28" name="tx1028"/>
            <p:cNvSpPr/>
            <p:nvPr/>
          </p:nvSpPr>
          <p:spPr>
            <a:xfrm>
              <a:off x="6661520" y="43946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29" name="tx1029"/>
            <p:cNvSpPr/>
            <p:nvPr/>
          </p:nvSpPr>
          <p:spPr>
            <a:xfrm>
              <a:off x="6956102" y="42246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030" name="tx1030"/>
            <p:cNvSpPr/>
            <p:nvPr/>
          </p:nvSpPr>
          <p:spPr>
            <a:xfrm>
              <a:off x="7250684" y="43946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31" name="rc1031"/>
            <p:cNvSpPr/>
            <p:nvPr/>
          </p:nvSpPr>
          <p:spPr>
            <a:xfrm>
              <a:off x="5764417" y="5048188"/>
              <a:ext cx="1620202" cy="758825"/>
            </a:xfrm>
            <a:prstGeom prst="rect">
              <a:avLst/>
            </a:prstGeom>
            <a:solidFill>
              <a:srgbClr val="EBEBEB">
                <a:alpha val="100000"/>
              </a:srgbClr>
            </a:solidFill>
          </p:spPr>
          <p:txBody>
            <a:bodyPr/>
            <a:lstStyle/>
            <a:p/>
          </p:txBody>
        </p:sp>
        <p:sp>
          <p:nvSpPr>
            <p:cNvPr id="1032" name="pl1032"/>
            <p:cNvSpPr/>
            <p:nvPr/>
          </p:nvSpPr>
          <p:spPr>
            <a:xfrm>
              <a:off x="5764417" y="562755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33" name="pl1033"/>
            <p:cNvSpPr/>
            <p:nvPr/>
          </p:nvSpPr>
          <p:spPr>
            <a:xfrm>
              <a:off x="5764417" y="537761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34" name="pl1034"/>
            <p:cNvSpPr/>
            <p:nvPr/>
          </p:nvSpPr>
          <p:spPr>
            <a:xfrm>
              <a:off x="5764417" y="512766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35" name="pl1035"/>
            <p:cNvSpPr/>
            <p:nvPr/>
          </p:nvSpPr>
          <p:spPr>
            <a:xfrm>
              <a:off x="5985354"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36" name="pl1036"/>
            <p:cNvSpPr/>
            <p:nvPr/>
          </p:nvSpPr>
          <p:spPr>
            <a:xfrm>
              <a:off x="6279936"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37" name="pl1037"/>
            <p:cNvSpPr/>
            <p:nvPr/>
          </p:nvSpPr>
          <p:spPr>
            <a:xfrm>
              <a:off x="657451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38" name="pl1038"/>
            <p:cNvSpPr/>
            <p:nvPr/>
          </p:nvSpPr>
          <p:spPr>
            <a:xfrm>
              <a:off x="686910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39" name="pl1039"/>
            <p:cNvSpPr/>
            <p:nvPr/>
          </p:nvSpPr>
          <p:spPr>
            <a:xfrm>
              <a:off x="716368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40" name="pl1040"/>
            <p:cNvSpPr/>
            <p:nvPr/>
          </p:nvSpPr>
          <p:spPr>
            <a:xfrm>
              <a:off x="5764417" y="57525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41" name="pl1041"/>
            <p:cNvSpPr/>
            <p:nvPr/>
          </p:nvSpPr>
          <p:spPr>
            <a:xfrm>
              <a:off x="5764417" y="550258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42" name="pl1042"/>
            <p:cNvSpPr/>
            <p:nvPr/>
          </p:nvSpPr>
          <p:spPr>
            <a:xfrm>
              <a:off x="5764417" y="525264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43" name="pl1043"/>
            <p:cNvSpPr/>
            <p:nvPr/>
          </p:nvSpPr>
          <p:spPr>
            <a:xfrm>
              <a:off x="583806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44" name="pl1044"/>
            <p:cNvSpPr/>
            <p:nvPr/>
          </p:nvSpPr>
          <p:spPr>
            <a:xfrm>
              <a:off x="6132645"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45" name="pl1045"/>
            <p:cNvSpPr/>
            <p:nvPr/>
          </p:nvSpPr>
          <p:spPr>
            <a:xfrm>
              <a:off x="6427227"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46" name="pl1046"/>
            <p:cNvSpPr/>
            <p:nvPr/>
          </p:nvSpPr>
          <p:spPr>
            <a:xfrm>
              <a:off x="672180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47" name="pl1047"/>
            <p:cNvSpPr/>
            <p:nvPr/>
          </p:nvSpPr>
          <p:spPr>
            <a:xfrm>
              <a:off x="701639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48" name="pl1048"/>
            <p:cNvSpPr/>
            <p:nvPr/>
          </p:nvSpPr>
          <p:spPr>
            <a:xfrm>
              <a:off x="731097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49" name="pl1049"/>
            <p:cNvSpPr/>
            <p:nvPr/>
          </p:nvSpPr>
          <p:spPr>
            <a:xfrm>
              <a:off x="5838063" y="5562569"/>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1050" name="pl1050"/>
            <p:cNvSpPr/>
            <p:nvPr/>
          </p:nvSpPr>
          <p:spPr>
            <a:xfrm>
              <a:off x="5838063" y="5532576"/>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40651" cap="flat">
              <a:solidFill>
                <a:srgbClr val="BEBEBE">
                  <a:alpha val="69803"/>
                </a:srgbClr>
              </a:solidFill>
              <a:prstDash val="solid"/>
              <a:round/>
            </a:ln>
          </p:spPr>
          <p:txBody>
            <a:bodyPr/>
            <a:lstStyle/>
            <a:p/>
          </p:txBody>
        </p:sp>
        <p:sp>
          <p:nvSpPr>
            <p:cNvPr id="1051" name="pl1051"/>
            <p:cNvSpPr/>
            <p:nvPr/>
          </p:nvSpPr>
          <p:spPr>
            <a:xfrm>
              <a:off x="5838063" y="5412604"/>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52" name="pl1052"/>
            <p:cNvSpPr/>
            <p:nvPr/>
          </p:nvSpPr>
          <p:spPr>
            <a:xfrm>
              <a:off x="5838063" y="5682542"/>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1053" name="pl1053"/>
            <p:cNvSpPr/>
            <p:nvPr/>
          </p:nvSpPr>
          <p:spPr>
            <a:xfrm>
              <a:off x="5838063" y="551258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54" name="pl1054"/>
            <p:cNvSpPr/>
            <p:nvPr/>
          </p:nvSpPr>
          <p:spPr>
            <a:xfrm>
              <a:off x="5838063" y="5752526"/>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1055" name="pl1055"/>
            <p:cNvSpPr/>
            <p:nvPr/>
          </p:nvSpPr>
          <p:spPr>
            <a:xfrm>
              <a:off x="5838063" y="5572567"/>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1056" name="pl1056"/>
            <p:cNvSpPr/>
            <p:nvPr/>
          </p:nvSpPr>
          <p:spPr>
            <a:xfrm>
              <a:off x="5838063" y="5332622"/>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1057" name="pl1057"/>
            <p:cNvSpPr/>
            <p:nvPr/>
          </p:nvSpPr>
          <p:spPr>
            <a:xfrm>
              <a:off x="5838063" y="5542574"/>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1058" name="pl1058"/>
            <p:cNvSpPr/>
            <p:nvPr/>
          </p:nvSpPr>
          <p:spPr>
            <a:xfrm>
              <a:off x="5838063" y="5542574"/>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1059" name="pl1059"/>
            <p:cNvSpPr/>
            <p:nvPr/>
          </p:nvSpPr>
          <p:spPr>
            <a:xfrm>
              <a:off x="5838063" y="5402606"/>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1060" name="pl1060"/>
            <p:cNvSpPr/>
            <p:nvPr/>
          </p:nvSpPr>
          <p:spPr>
            <a:xfrm>
              <a:off x="5838063" y="5392608"/>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1061" name="pl1061"/>
            <p:cNvSpPr/>
            <p:nvPr/>
          </p:nvSpPr>
          <p:spPr>
            <a:xfrm>
              <a:off x="5838063" y="5512581"/>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1062" name="pl1062"/>
            <p:cNvSpPr/>
            <p:nvPr/>
          </p:nvSpPr>
          <p:spPr>
            <a:xfrm>
              <a:off x="5838063" y="5622555"/>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1063" name="pl1063"/>
            <p:cNvSpPr/>
            <p:nvPr/>
          </p:nvSpPr>
          <p:spPr>
            <a:xfrm>
              <a:off x="5838063" y="5662546"/>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1064" name="pl1064"/>
            <p:cNvSpPr/>
            <p:nvPr/>
          </p:nvSpPr>
          <p:spPr>
            <a:xfrm>
              <a:off x="5838063" y="551258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65" name="pl1065"/>
            <p:cNvSpPr/>
            <p:nvPr/>
          </p:nvSpPr>
          <p:spPr>
            <a:xfrm>
              <a:off x="5838063" y="5532576"/>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1066" name="pl1066"/>
            <p:cNvSpPr/>
            <p:nvPr/>
          </p:nvSpPr>
          <p:spPr>
            <a:xfrm>
              <a:off x="5838063" y="5472590"/>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1067" name="pl1067"/>
            <p:cNvSpPr/>
            <p:nvPr/>
          </p:nvSpPr>
          <p:spPr>
            <a:xfrm>
              <a:off x="5838063" y="5582565"/>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1068" name="pl1068"/>
            <p:cNvSpPr/>
            <p:nvPr/>
          </p:nvSpPr>
          <p:spPr>
            <a:xfrm>
              <a:off x="5838063" y="5602560"/>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1069" name="pl1069"/>
            <p:cNvSpPr/>
            <p:nvPr/>
          </p:nvSpPr>
          <p:spPr>
            <a:xfrm>
              <a:off x="5838063" y="5432599"/>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1070" name="pl1070"/>
            <p:cNvSpPr/>
            <p:nvPr/>
          </p:nvSpPr>
          <p:spPr>
            <a:xfrm>
              <a:off x="5838063" y="5562569"/>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1071" name="pl1071"/>
            <p:cNvSpPr/>
            <p:nvPr/>
          </p:nvSpPr>
          <p:spPr>
            <a:xfrm>
              <a:off x="5838063" y="5542574"/>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1072" name="pl1072"/>
            <p:cNvSpPr/>
            <p:nvPr/>
          </p:nvSpPr>
          <p:spPr>
            <a:xfrm>
              <a:off x="5838063" y="5532576"/>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1073" name="pl1073"/>
            <p:cNvSpPr/>
            <p:nvPr/>
          </p:nvSpPr>
          <p:spPr>
            <a:xfrm>
              <a:off x="5838063" y="5652549"/>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1074" name="pl1074"/>
            <p:cNvSpPr/>
            <p:nvPr/>
          </p:nvSpPr>
          <p:spPr>
            <a:xfrm>
              <a:off x="5838063" y="5532576"/>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1075" name="pl1075"/>
            <p:cNvSpPr/>
            <p:nvPr/>
          </p:nvSpPr>
          <p:spPr>
            <a:xfrm>
              <a:off x="5838063" y="5562569"/>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1076" name="pl1076"/>
            <p:cNvSpPr/>
            <p:nvPr/>
          </p:nvSpPr>
          <p:spPr>
            <a:xfrm>
              <a:off x="5838063" y="5532576"/>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40651" cap="flat">
              <a:solidFill>
                <a:srgbClr val="000000">
                  <a:alpha val="100000"/>
                </a:srgbClr>
              </a:solidFill>
              <a:prstDash val="solid"/>
              <a:round/>
            </a:ln>
          </p:spPr>
          <p:txBody>
            <a:bodyPr/>
            <a:lstStyle/>
            <a:p/>
          </p:txBody>
        </p:sp>
        <p:sp>
          <p:nvSpPr>
            <p:cNvPr id="1077" name="pl1077"/>
            <p:cNvSpPr/>
            <p:nvPr/>
          </p:nvSpPr>
          <p:spPr>
            <a:xfrm>
              <a:off x="5838063" y="5532576"/>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FF6C91">
                  <a:alpha val="100000"/>
                </a:srgbClr>
              </a:solidFill>
              <a:prstDash val="solid"/>
              <a:round/>
            </a:ln>
          </p:spPr>
          <p:txBody>
            <a:bodyPr/>
            <a:lstStyle/>
            <a:p/>
          </p:txBody>
        </p:sp>
        <p:sp>
          <p:nvSpPr>
            <p:cNvPr id="1078" name="pl1078"/>
            <p:cNvSpPr/>
            <p:nvPr/>
          </p:nvSpPr>
          <p:spPr>
            <a:xfrm>
              <a:off x="5764417" y="575252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079" name="tx1079"/>
            <p:cNvSpPr/>
            <p:nvPr/>
          </p:nvSpPr>
          <p:spPr>
            <a:xfrm>
              <a:off x="5777773" y="5397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080" name="tx1080"/>
            <p:cNvSpPr/>
            <p:nvPr/>
          </p:nvSpPr>
          <p:spPr>
            <a:xfrm>
              <a:off x="6072355" y="54192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81" name="tx1081"/>
            <p:cNvSpPr/>
            <p:nvPr/>
          </p:nvSpPr>
          <p:spPr>
            <a:xfrm>
              <a:off x="6366938" y="5379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82" name="tx1082"/>
            <p:cNvSpPr/>
            <p:nvPr/>
          </p:nvSpPr>
          <p:spPr>
            <a:xfrm>
              <a:off x="6661520" y="53879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083" name="tx1083"/>
            <p:cNvSpPr/>
            <p:nvPr/>
          </p:nvSpPr>
          <p:spPr>
            <a:xfrm>
              <a:off x="6956102" y="5397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084" name="tx1084"/>
            <p:cNvSpPr/>
            <p:nvPr/>
          </p:nvSpPr>
          <p:spPr>
            <a:xfrm>
              <a:off x="7250684" y="53693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85" name="rc1085"/>
            <p:cNvSpPr/>
            <p:nvPr/>
          </p:nvSpPr>
          <p:spPr>
            <a:xfrm>
              <a:off x="7454208" y="875080"/>
              <a:ext cx="1620202" cy="758825"/>
            </a:xfrm>
            <a:prstGeom prst="rect">
              <a:avLst/>
            </a:prstGeom>
            <a:solidFill>
              <a:srgbClr val="EBEBEB">
                <a:alpha val="100000"/>
              </a:srgbClr>
            </a:solidFill>
          </p:spPr>
          <p:txBody>
            <a:bodyPr/>
            <a:lstStyle/>
            <a:p/>
          </p:txBody>
        </p:sp>
        <p:sp>
          <p:nvSpPr>
            <p:cNvPr id="1086" name="pl1086"/>
            <p:cNvSpPr/>
            <p:nvPr/>
          </p:nvSpPr>
          <p:spPr>
            <a:xfrm>
              <a:off x="7454208" y="145444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87" name="pl1087"/>
            <p:cNvSpPr/>
            <p:nvPr/>
          </p:nvSpPr>
          <p:spPr>
            <a:xfrm>
              <a:off x="7454208" y="120450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88" name="pl1088"/>
            <p:cNvSpPr/>
            <p:nvPr/>
          </p:nvSpPr>
          <p:spPr>
            <a:xfrm>
              <a:off x="7454208" y="95456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89" name="pl1089"/>
            <p:cNvSpPr/>
            <p:nvPr/>
          </p:nvSpPr>
          <p:spPr>
            <a:xfrm>
              <a:off x="7675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90" name="pl1090"/>
            <p:cNvSpPr/>
            <p:nvPr/>
          </p:nvSpPr>
          <p:spPr>
            <a:xfrm>
              <a:off x="7969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91" name="pl1091"/>
            <p:cNvSpPr/>
            <p:nvPr/>
          </p:nvSpPr>
          <p:spPr>
            <a:xfrm>
              <a:off x="826430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92" name="pl1092"/>
            <p:cNvSpPr/>
            <p:nvPr/>
          </p:nvSpPr>
          <p:spPr>
            <a:xfrm>
              <a:off x="855889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93" name="pl1093"/>
            <p:cNvSpPr/>
            <p:nvPr/>
          </p:nvSpPr>
          <p:spPr>
            <a:xfrm>
              <a:off x="885347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94" name="pl1094"/>
            <p:cNvSpPr/>
            <p:nvPr/>
          </p:nvSpPr>
          <p:spPr>
            <a:xfrm>
              <a:off x="7454208" y="157941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95" name="pl1095"/>
            <p:cNvSpPr/>
            <p:nvPr/>
          </p:nvSpPr>
          <p:spPr>
            <a:xfrm>
              <a:off x="7454208" y="132947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96" name="pl1096"/>
            <p:cNvSpPr/>
            <p:nvPr/>
          </p:nvSpPr>
          <p:spPr>
            <a:xfrm>
              <a:off x="7454208" y="107953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97" name="pl1097"/>
            <p:cNvSpPr/>
            <p:nvPr/>
          </p:nvSpPr>
          <p:spPr>
            <a:xfrm>
              <a:off x="7527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98" name="pl1098"/>
            <p:cNvSpPr/>
            <p:nvPr/>
          </p:nvSpPr>
          <p:spPr>
            <a:xfrm>
              <a:off x="7822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99" name="pl1099"/>
            <p:cNvSpPr/>
            <p:nvPr/>
          </p:nvSpPr>
          <p:spPr>
            <a:xfrm>
              <a:off x="811701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00" name="pl1100"/>
            <p:cNvSpPr/>
            <p:nvPr/>
          </p:nvSpPr>
          <p:spPr>
            <a:xfrm>
              <a:off x="8411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01" name="pl1101"/>
            <p:cNvSpPr/>
            <p:nvPr/>
          </p:nvSpPr>
          <p:spPr>
            <a:xfrm>
              <a:off x="870618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02" name="pl1102"/>
            <p:cNvSpPr/>
            <p:nvPr/>
          </p:nvSpPr>
          <p:spPr>
            <a:xfrm>
              <a:off x="900076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03" name="pl1103"/>
            <p:cNvSpPr/>
            <p:nvPr/>
          </p:nvSpPr>
          <p:spPr>
            <a:xfrm>
              <a:off x="7527854" y="138946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1104" name="pl1104"/>
            <p:cNvSpPr/>
            <p:nvPr/>
          </p:nvSpPr>
          <p:spPr>
            <a:xfrm>
              <a:off x="7527854" y="1339473"/>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1105" name="pl1105"/>
            <p:cNvSpPr/>
            <p:nvPr/>
          </p:nvSpPr>
          <p:spPr>
            <a:xfrm>
              <a:off x="7527854" y="1239496"/>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106" name="pl1106"/>
            <p:cNvSpPr/>
            <p:nvPr/>
          </p:nvSpPr>
          <p:spPr>
            <a:xfrm>
              <a:off x="7527854" y="1509434"/>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1107" name="pl1107"/>
            <p:cNvSpPr/>
            <p:nvPr/>
          </p:nvSpPr>
          <p:spPr>
            <a:xfrm>
              <a:off x="7527854" y="1339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108" name="pl1108"/>
            <p:cNvSpPr/>
            <p:nvPr/>
          </p:nvSpPr>
          <p:spPr>
            <a:xfrm>
              <a:off x="7527854" y="1579418"/>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1109" name="pl1109"/>
            <p:cNvSpPr/>
            <p:nvPr/>
          </p:nvSpPr>
          <p:spPr>
            <a:xfrm>
              <a:off x="7527854" y="1399459"/>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1110" name="pl1110"/>
            <p:cNvSpPr/>
            <p:nvPr/>
          </p:nvSpPr>
          <p:spPr>
            <a:xfrm>
              <a:off x="7527854" y="1159514"/>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1111" name="pl1111"/>
            <p:cNvSpPr/>
            <p:nvPr/>
          </p:nvSpPr>
          <p:spPr>
            <a:xfrm>
              <a:off x="7527854" y="1369466"/>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1112" name="pl1112"/>
            <p:cNvSpPr/>
            <p:nvPr/>
          </p:nvSpPr>
          <p:spPr>
            <a:xfrm>
              <a:off x="7527854" y="1369466"/>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1113" name="pl1113"/>
            <p:cNvSpPr/>
            <p:nvPr/>
          </p:nvSpPr>
          <p:spPr>
            <a:xfrm>
              <a:off x="7527854" y="1229498"/>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1114" name="pl1114"/>
            <p:cNvSpPr/>
            <p:nvPr/>
          </p:nvSpPr>
          <p:spPr>
            <a:xfrm>
              <a:off x="7527854" y="1219501"/>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1115" name="pl1115"/>
            <p:cNvSpPr/>
            <p:nvPr/>
          </p:nvSpPr>
          <p:spPr>
            <a:xfrm>
              <a:off x="7527854" y="1339473"/>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1116" name="pl1116"/>
            <p:cNvSpPr/>
            <p:nvPr/>
          </p:nvSpPr>
          <p:spPr>
            <a:xfrm>
              <a:off x="7527854" y="1449448"/>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1117" name="pl1117"/>
            <p:cNvSpPr/>
            <p:nvPr/>
          </p:nvSpPr>
          <p:spPr>
            <a:xfrm>
              <a:off x="7527854" y="1489439"/>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1118" name="pl1118"/>
            <p:cNvSpPr/>
            <p:nvPr/>
          </p:nvSpPr>
          <p:spPr>
            <a:xfrm>
              <a:off x="7527854" y="1339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119" name="pl1119"/>
            <p:cNvSpPr/>
            <p:nvPr/>
          </p:nvSpPr>
          <p:spPr>
            <a:xfrm>
              <a:off x="7527854" y="1359468"/>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1120" name="pl1120"/>
            <p:cNvSpPr/>
            <p:nvPr/>
          </p:nvSpPr>
          <p:spPr>
            <a:xfrm>
              <a:off x="7527854" y="1299482"/>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1121" name="pl1121"/>
            <p:cNvSpPr/>
            <p:nvPr/>
          </p:nvSpPr>
          <p:spPr>
            <a:xfrm>
              <a:off x="7527854" y="1409457"/>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1122" name="pl1122"/>
            <p:cNvSpPr/>
            <p:nvPr/>
          </p:nvSpPr>
          <p:spPr>
            <a:xfrm>
              <a:off x="7527854" y="1429452"/>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1123" name="pl1123"/>
            <p:cNvSpPr/>
            <p:nvPr/>
          </p:nvSpPr>
          <p:spPr>
            <a:xfrm>
              <a:off x="7527854" y="1259491"/>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1124" name="pl1124"/>
            <p:cNvSpPr/>
            <p:nvPr/>
          </p:nvSpPr>
          <p:spPr>
            <a:xfrm>
              <a:off x="7527854" y="1389462"/>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1125" name="pl1125"/>
            <p:cNvSpPr/>
            <p:nvPr/>
          </p:nvSpPr>
          <p:spPr>
            <a:xfrm>
              <a:off x="7527854" y="1369466"/>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1126" name="pl1126"/>
            <p:cNvSpPr/>
            <p:nvPr/>
          </p:nvSpPr>
          <p:spPr>
            <a:xfrm>
              <a:off x="7527854" y="1359468"/>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1127" name="pl1127"/>
            <p:cNvSpPr/>
            <p:nvPr/>
          </p:nvSpPr>
          <p:spPr>
            <a:xfrm>
              <a:off x="7527854" y="1479441"/>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1128" name="pl1128"/>
            <p:cNvSpPr/>
            <p:nvPr/>
          </p:nvSpPr>
          <p:spPr>
            <a:xfrm>
              <a:off x="7527854" y="1359468"/>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1129" name="pl1129"/>
            <p:cNvSpPr/>
            <p:nvPr/>
          </p:nvSpPr>
          <p:spPr>
            <a:xfrm>
              <a:off x="7527854" y="138946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1130" name="pl1130"/>
            <p:cNvSpPr/>
            <p:nvPr/>
          </p:nvSpPr>
          <p:spPr>
            <a:xfrm>
              <a:off x="7527854" y="1339473"/>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1131" name="pl1131"/>
            <p:cNvSpPr/>
            <p:nvPr/>
          </p:nvSpPr>
          <p:spPr>
            <a:xfrm>
              <a:off x="7527854" y="133947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79F00">
                  <a:alpha val="100000"/>
                </a:srgbClr>
              </a:solidFill>
              <a:prstDash val="solid"/>
              <a:round/>
            </a:ln>
          </p:spPr>
          <p:txBody>
            <a:bodyPr/>
            <a:lstStyle/>
            <a:p/>
          </p:txBody>
        </p:sp>
        <p:sp>
          <p:nvSpPr>
            <p:cNvPr id="1132" name="pl1132"/>
            <p:cNvSpPr/>
            <p:nvPr/>
          </p:nvSpPr>
          <p:spPr>
            <a:xfrm>
              <a:off x="7454208" y="1579418"/>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133" name="tx1133"/>
            <p:cNvSpPr/>
            <p:nvPr/>
          </p:nvSpPr>
          <p:spPr>
            <a:xfrm>
              <a:off x="7467564" y="1176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34" name="tx1134"/>
            <p:cNvSpPr/>
            <p:nvPr/>
          </p:nvSpPr>
          <p:spPr>
            <a:xfrm>
              <a:off x="7762146" y="1176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35" name="tx1135"/>
            <p:cNvSpPr/>
            <p:nvPr/>
          </p:nvSpPr>
          <p:spPr>
            <a:xfrm>
              <a:off x="8056729" y="1176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36" name="tx1136"/>
            <p:cNvSpPr/>
            <p:nvPr/>
          </p:nvSpPr>
          <p:spPr>
            <a:xfrm>
              <a:off x="8351311" y="1176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37" name="tx1137"/>
            <p:cNvSpPr/>
            <p:nvPr/>
          </p:nvSpPr>
          <p:spPr>
            <a:xfrm>
              <a:off x="8645893" y="1176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38" name="tx1138"/>
            <p:cNvSpPr/>
            <p:nvPr/>
          </p:nvSpPr>
          <p:spPr>
            <a:xfrm>
              <a:off x="8940475" y="11761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39" name="rc1139"/>
            <p:cNvSpPr/>
            <p:nvPr/>
          </p:nvSpPr>
          <p:spPr>
            <a:xfrm>
              <a:off x="7454208" y="1918357"/>
              <a:ext cx="1620202" cy="758825"/>
            </a:xfrm>
            <a:prstGeom prst="rect">
              <a:avLst/>
            </a:prstGeom>
            <a:solidFill>
              <a:srgbClr val="EBEBEB">
                <a:alpha val="100000"/>
              </a:srgbClr>
            </a:solidFill>
          </p:spPr>
          <p:txBody>
            <a:bodyPr/>
            <a:lstStyle/>
            <a:p/>
          </p:txBody>
        </p:sp>
        <p:sp>
          <p:nvSpPr>
            <p:cNvPr id="1140" name="pl1140"/>
            <p:cNvSpPr/>
            <p:nvPr/>
          </p:nvSpPr>
          <p:spPr>
            <a:xfrm>
              <a:off x="7454208" y="249772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41" name="pl1141"/>
            <p:cNvSpPr/>
            <p:nvPr/>
          </p:nvSpPr>
          <p:spPr>
            <a:xfrm>
              <a:off x="7454208" y="224778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42" name="pl1142"/>
            <p:cNvSpPr/>
            <p:nvPr/>
          </p:nvSpPr>
          <p:spPr>
            <a:xfrm>
              <a:off x="7454208" y="199783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43" name="pl1143"/>
            <p:cNvSpPr/>
            <p:nvPr/>
          </p:nvSpPr>
          <p:spPr>
            <a:xfrm>
              <a:off x="7675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44" name="pl1144"/>
            <p:cNvSpPr/>
            <p:nvPr/>
          </p:nvSpPr>
          <p:spPr>
            <a:xfrm>
              <a:off x="7969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45" name="pl1145"/>
            <p:cNvSpPr/>
            <p:nvPr/>
          </p:nvSpPr>
          <p:spPr>
            <a:xfrm>
              <a:off x="826430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46" name="pl1146"/>
            <p:cNvSpPr/>
            <p:nvPr/>
          </p:nvSpPr>
          <p:spPr>
            <a:xfrm>
              <a:off x="855889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47" name="pl1147"/>
            <p:cNvSpPr/>
            <p:nvPr/>
          </p:nvSpPr>
          <p:spPr>
            <a:xfrm>
              <a:off x="885347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48" name="pl1148"/>
            <p:cNvSpPr/>
            <p:nvPr/>
          </p:nvSpPr>
          <p:spPr>
            <a:xfrm>
              <a:off x="7454208" y="262269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49" name="pl1149"/>
            <p:cNvSpPr/>
            <p:nvPr/>
          </p:nvSpPr>
          <p:spPr>
            <a:xfrm>
              <a:off x="7454208" y="237275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50" name="pl1150"/>
            <p:cNvSpPr/>
            <p:nvPr/>
          </p:nvSpPr>
          <p:spPr>
            <a:xfrm>
              <a:off x="7454208" y="212281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51" name="pl1151"/>
            <p:cNvSpPr/>
            <p:nvPr/>
          </p:nvSpPr>
          <p:spPr>
            <a:xfrm>
              <a:off x="7527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52" name="pl1152"/>
            <p:cNvSpPr/>
            <p:nvPr/>
          </p:nvSpPr>
          <p:spPr>
            <a:xfrm>
              <a:off x="7822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53" name="pl1153"/>
            <p:cNvSpPr/>
            <p:nvPr/>
          </p:nvSpPr>
          <p:spPr>
            <a:xfrm>
              <a:off x="811701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54" name="pl1154"/>
            <p:cNvSpPr/>
            <p:nvPr/>
          </p:nvSpPr>
          <p:spPr>
            <a:xfrm>
              <a:off x="8411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55" name="pl1155"/>
            <p:cNvSpPr/>
            <p:nvPr/>
          </p:nvSpPr>
          <p:spPr>
            <a:xfrm>
              <a:off x="870618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56" name="pl1156"/>
            <p:cNvSpPr/>
            <p:nvPr/>
          </p:nvSpPr>
          <p:spPr>
            <a:xfrm>
              <a:off x="900076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57" name="pl1157"/>
            <p:cNvSpPr/>
            <p:nvPr/>
          </p:nvSpPr>
          <p:spPr>
            <a:xfrm>
              <a:off x="7527854" y="2432738"/>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1158" name="pl1158"/>
            <p:cNvSpPr/>
            <p:nvPr/>
          </p:nvSpPr>
          <p:spPr>
            <a:xfrm>
              <a:off x="7527854" y="2262778"/>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40651" cap="flat">
              <a:solidFill>
                <a:srgbClr val="BEBEBE">
                  <a:alpha val="69803"/>
                </a:srgbClr>
              </a:solidFill>
              <a:prstDash val="solid"/>
              <a:round/>
            </a:ln>
          </p:spPr>
          <p:txBody>
            <a:bodyPr/>
            <a:lstStyle/>
            <a:p/>
          </p:txBody>
        </p:sp>
        <p:sp>
          <p:nvSpPr>
            <p:cNvPr id="1159" name="pl1159"/>
            <p:cNvSpPr/>
            <p:nvPr/>
          </p:nvSpPr>
          <p:spPr>
            <a:xfrm>
              <a:off x="7527854" y="2282773"/>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160" name="pl1160"/>
            <p:cNvSpPr/>
            <p:nvPr/>
          </p:nvSpPr>
          <p:spPr>
            <a:xfrm>
              <a:off x="7527854" y="2552711"/>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1161" name="pl1161"/>
            <p:cNvSpPr/>
            <p:nvPr/>
          </p:nvSpPr>
          <p:spPr>
            <a:xfrm>
              <a:off x="7527854" y="238275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162" name="pl1162"/>
            <p:cNvSpPr/>
            <p:nvPr/>
          </p:nvSpPr>
          <p:spPr>
            <a:xfrm>
              <a:off x="7527854" y="2622695"/>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1163" name="pl1163"/>
            <p:cNvSpPr/>
            <p:nvPr/>
          </p:nvSpPr>
          <p:spPr>
            <a:xfrm>
              <a:off x="7527854" y="2442736"/>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1164" name="pl1164"/>
            <p:cNvSpPr/>
            <p:nvPr/>
          </p:nvSpPr>
          <p:spPr>
            <a:xfrm>
              <a:off x="7527854" y="2202791"/>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1165" name="pl1165"/>
            <p:cNvSpPr/>
            <p:nvPr/>
          </p:nvSpPr>
          <p:spPr>
            <a:xfrm>
              <a:off x="7527854" y="2412743"/>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1166" name="pl1166"/>
            <p:cNvSpPr/>
            <p:nvPr/>
          </p:nvSpPr>
          <p:spPr>
            <a:xfrm>
              <a:off x="7527854" y="2412743"/>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1167" name="pl1167"/>
            <p:cNvSpPr/>
            <p:nvPr/>
          </p:nvSpPr>
          <p:spPr>
            <a:xfrm>
              <a:off x="7527854" y="2272775"/>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1168" name="pl1168"/>
            <p:cNvSpPr/>
            <p:nvPr/>
          </p:nvSpPr>
          <p:spPr>
            <a:xfrm>
              <a:off x="7527854" y="2262778"/>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1169" name="pl1169"/>
            <p:cNvSpPr/>
            <p:nvPr/>
          </p:nvSpPr>
          <p:spPr>
            <a:xfrm>
              <a:off x="7527854" y="2382750"/>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1170" name="pl1170"/>
            <p:cNvSpPr/>
            <p:nvPr/>
          </p:nvSpPr>
          <p:spPr>
            <a:xfrm>
              <a:off x="7527854" y="2492725"/>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1171" name="pl1171"/>
            <p:cNvSpPr/>
            <p:nvPr/>
          </p:nvSpPr>
          <p:spPr>
            <a:xfrm>
              <a:off x="7527854" y="2532715"/>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1172" name="pl1172"/>
            <p:cNvSpPr/>
            <p:nvPr/>
          </p:nvSpPr>
          <p:spPr>
            <a:xfrm>
              <a:off x="7527854" y="238275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173" name="pl1173"/>
            <p:cNvSpPr/>
            <p:nvPr/>
          </p:nvSpPr>
          <p:spPr>
            <a:xfrm>
              <a:off x="7527854" y="2402745"/>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1174" name="pl1174"/>
            <p:cNvSpPr/>
            <p:nvPr/>
          </p:nvSpPr>
          <p:spPr>
            <a:xfrm>
              <a:off x="7527854" y="2342759"/>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1175" name="pl1175"/>
            <p:cNvSpPr/>
            <p:nvPr/>
          </p:nvSpPr>
          <p:spPr>
            <a:xfrm>
              <a:off x="7527854" y="2452734"/>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1176" name="pl1176"/>
            <p:cNvSpPr/>
            <p:nvPr/>
          </p:nvSpPr>
          <p:spPr>
            <a:xfrm>
              <a:off x="7527854" y="2472729"/>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1177" name="pl1177"/>
            <p:cNvSpPr/>
            <p:nvPr/>
          </p:nvSpPr>
          <p:spPr>
            <a:xfrm>
              <a:off x="7527854" y="2302768"/>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1178" name="pl1178"/>
            <p:cNvSpPr/>
            <p:nvPr/>
          </p:nvSpPr>
          <p:spPr>
            <a:xfrm>
              <a:off x="7527854" y="2432738"/>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1179" name="pl1179"/>
            <p:cNvSpPr/>
            <p:nvPr/>
          </p:nvSpPr>
          <p:spPr>
            <a:xfrm>
              <a:off x="7527854" y="2412743"/>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1180" name="pl1180"/>
            <p:cNvSpPr/>
            <p:nvPr/>
          </p:nvSpPr>
          <p:spPr>
            <a:xfrm>
              <a:off x="7527854" y="2402745"/>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1181" name="pl1181"/>
            <p:cNvSpPr/>
            <p:nvPr/>
          </p:nvSpPr>
          <p:spPr>
            <a:xfrm>
              <a:off x="7527854" y="2522718"/>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1182" name="pl1182"/>
            <p:cNvSpPr/>
            <p:nvPr/>
          </p:nvSpPr>
          <p:spPr>
            <a:xfrm>
              <a:off x="7527854" y="2402745"/>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1183" name="pl1183"/>
            <p:cNvSpPr/>
            <p:nvPr/>
          </p:nvSpPr>
          <p:spPr>
            <a:xfrm>
              <a:off x="7527854" y="2432738"/>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1184" name="pl1184"/>
            <p:cNvSpPr/>
            <p:nvPr/>
          </p:nvSpPr>
          <p:spPr>
            <a:xfrm>
              <a:off x="7527854" y="2262778"/>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40651" cap="flat">
              <a:solidFill>
                <a:srgbClr val="000000">
                  <a:alpha val="100000"/>
                </a:srgbClr>
              </a:solidFill>
              <a:prstDash val="solid"/>
              <a:round/>
            </a:ln>
          </p:spPr>
          <p:txBody>
            <a:bodyPr/>
            <a:lstStyle/>
            <a:p/>
          </p:txBody>
        </p:sp>
        <p:sp>
          <p:nvSpPr>
            <p:cNvPr id="1185" name="pl1185"/>
            <p:cNvSpPr/>
            <p:nvPr/>
          </p:nvSpPr>
          <p:spPr>
            <a:xfrm>
              <a:off x="7527854" y="2262778"/>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00BE67">
                  <a:alpha val="100000"/>
                </a:srgbClr>
              </a:solidFill>
              <a:prstDash val="solid"/>
              <a:round/>
            </a:ln>
          </p:spPr>
          <p:txBody>
            <a:bodyPr/>
            <a:lstStyle/>
            <a:p/>
          </p:txBody>
        </p:sp>
        <p:sp>
          <p:nvSpPr>
            <p:cNvPr id="1186" name="pl1186"/>
            <p:cNvSpPr/>
            <p:nvPr/>
          </p:nvSpPr>
          <p:spPr>
            <a:xfrm>
              <a:off x="7454208" y="2622695"/>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187" name="tx1187"/>
            <p:cNvSpPr/>
            <p:nvPr/>
          </p:nvSpPr>
          <p:spPr>
            <a:xfrm>
              <a:off x="7467564" y="21381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188" name="tx1188"/>
            <p:cNvSpPr/>
            <p:nvPr/>
          </p:nvSpPr>
          <p:spPr>
            <a:xfrm>
              <a:off x="7762146" y="21181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89" name="tx1189"/>
            <p:cNvSpPr/>
            <p:nvPr/>
          </p:nvSpPr>
          <p:spPr>
            <a:xfrm>
              <a:off x="8056729" y="21181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90" name="tx1190"/>
            <p:cNvSpPr/>
            <p:nvPr/>
          </p:nvSpPr>
          <p:spPr>
            <a:xfrm>
              <a:off x="8351311" y="21181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91" name="tx1191"/>
            <p:cNvSpPr/>
            <p:nvPr/>
          </p:nvSpPr>
          <p:spPr>
            <a:xfrm>
              <a:off x="8645893" y="20981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192" name="tx1192"/>
            <p:cNvSpPr/>
            <p:nvPr/>
          </p:nvSpPr>
          <p:spPr>
            <a:xfrm>
              <a:off x="8940475" y="22194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93" name="rc1193"/>
            <p:cNvSpPr/>
            <p:nvPr/>
          </p:nvSpPr>
          <p:spPr>
            <a:xfrm>
              <a:off x="7454208" y="2961634"/>
              <a:ext cx="1620202" cy="758825"/>
            </a:xfrm>
            <a:prstGeom prst="rect">
              <a:avLst/>
            </a:prstGeom>
            <a:solidFill>
              <a:srgbClr val="EBEBEB">
                <a:alpha val="100000"/>
              </a:srgbClr>
            </a:solidFill>
          </p:spPr>
          <p:txBody>
            <a:bodyPr/>
            <a:lstStyle/>
            <a:p/>
          </p:txBody>
        </p:sp>
        <p:sp>
          <p:nvSpPr>
            <p:cNvPr id="1194" name="pl1194"/>
            <p:cNvSpPr/>
            <p:nvPr/>
          </p:nvSpPr>
          <p:spPr>
            <a:xfrm>
              <a:off x="7454208" y="354100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95" name="pl1195"/>
            <p:cNvSpPr/>
            <p:nvPr/>
          </p:nvSpPr>
          <p:spPr>
            <a:xfrm>
              <a:off x="7454208" y="329105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96" name="pl1196"/>
            <p:cNvSpPr/>
            <p:nvPr/>
          </p:nvSpPr>
          <p:spPr>
            <a:xfrm>
              <a:off x="7454208" y="304111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97" name="pl1197"/>
            <p:cNvSpPr/>
            <p:nvPr/>
          </p:nvSpPr>
          <p:spPr>
            <a:xfrm>
              <a:off x="7675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98" name="pl1198"/>
            <p:cNvSpPr/>
            <p:nvPr/>
          </p:nvSpPr>
          <p:spPr>
            <a:xfrm>
              <a:off x="7969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99" name="pl1199"/>
            <p:cNvSpPr/>
            <p:nvPr/>
          </p:nvSpPr>
          <p:spPr>
            <a:xfrm>
              <a:off x="826430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00" name="pl1200"/>
            <p:cNvSpPr/>
            <p:nvPr/>
          </p:nvSpPr>
          <p:spPr>
            <a:xfrm>
              <a:off x="855889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01" name="pl1201"/>
            <p:cNvSpPr/>
            <p:nvPr/>
          </p:nvSpPr>
          <p:spPr>
            <a:xfrm>
              <a:off x="885347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02" name="pl1202"/>
            <p:cNvSpPr/>
            <p:nvPr/>
          </p:nvSpPr>
          <p:spPr>
            <a:xfrm>
              <a:off x="7454208" y="366597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03" name="pl1203"/>
            <p:cNvSpPr/>
            <p:nvPr/>
          </p:nvSpPr>
          <p:spPr>
            <a:xfrm>
              <a:off x="7454208" y="341602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04" name="pl1204"/>
            <p:cNvSpPr/>
            <p:nvPr/>
          </p:nvSpPr>
          <p:spPr>
            <a:xfrm>
              <a:off x="7454208" y="316608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05" name="pl1205"/>
            <p:cNvSpPr/>
            <p:nvPr/>
          </p:nvSpPr>
          <p:spPr>
            <a:xfrm>
              <a:off x="7527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6" name="pl1206"/>
            <p:cNvSpPr/>
            <p:nvPr/>
          </p:nvSpPr>
          <p:spPr>
            <a:xfrm>
              <a:off x="7822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7" name="pl1207"/>
            <p:cNvSpPr/>
            <p:nvPr/>
          </p:nvSpPr>
          <p:spPr>
            <a:xfrm>
              <a:off x="811701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8" name="pl1208"/>
            <p:cNvSpPr/>
            <p:nvPr/>
          </p:nvSpPr>
          <p:spPr>
            <a:xfrm>
              <a:off x="8411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9" name="pl1209"/>
            <p:cNvSpPr/>
            <p:nvPr/>
          </p:nvSpPr>
          <p:spPr>
            <a:xfrm>
              <a:off x="870618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10" name="pl1210"/>
            <p:cNvSpPr/>
            <p:nvPr/>
          </p:nvSpPr>
          <p:spPr>
            <a:xfrm>
              <a:off x="900076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11" name="pl1211"/>
            <p:cNvSpPr/>
            <p:nvPr/>
          </p:nvSpPr>
          <p:spPr>
            <a:xfrm>
              <a:off x="7527854" y="3476015"/>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1212" name="pl1212"/>
            <p:cNvSpPr/>
            <p:nvPr/>
          </p:nvSpPr>
          <p:spPr>
            <a:xfrm>
              <a:off x="7527854" y="3446022"/>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40651" cap="flat">
              <a:solidFill>
                <a:srgbClr val="BEBEBE">
                  <a:alpha val="69803"/>
                </a:srgbClr>
              </a:solidFill>
              <a:prstDash val="solid"/>
              <a:round/>
            </a:ln>
          </p:spPr>
          <p:txBody>
            <a:bodyPr/>
            <a:lstStyle/>
            <a:p/>
          </p:txBody>
        </p:sp>
        <p:sp>
          <p:nvSpPr>
            <p:cNvPr id="1213" name="pl1213"/>
            <p:cNvSpPr/>
            <p:nvPr/>
          </p:nvSpPr>
          <p:spPr>
            <a:xfrm>
              <a:off x="7527854" y="3326050"/>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214" name="pl1214"/>
            <p:cNvSpPr/>
            <p:nvPr/>
          </p:nvSpPr>
          <p:spPr>
            <a:xfrm>
              <a:off x="7527854" y="3595988"/>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1215" name="pl1215"/>
            <p:cNvSpPr/>
            <p:nvPr/>
          </p:nvSpPr>
          <p:spPr>
            <a:xfrm>
              <a:off x="7527854" y="342602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216" name="pl1216"/>
            <p:cNvSpPr/>
            <p:nvPr/>
          </p:nvSpPr>
          <p:spPr>
            <a:xfrm>
              <a:off x="7527854" y="3665972"/>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1217" name="pl1217"/>
            <p:cNvSpPr/>
            <p:nvPr/>
          </p:nvSpPr>
          <p:spPr>
            <a:xfrm>
              <a:off x="7527854" y="3486013"/>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1218" name="pl1218"/>
            <p:cNvSpPr/>
            <p:nvPr/>
          </p:nvSpPr>
          <p:spPr>
            <a:xfrm>
              <a:off x="7527854" y="3246068"/>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1219" name="pl1219"/>
            <p:cNvSpPr/>
            <p:nvPr/>
          </p:nvSpPr>
          <p:spPr>
            <a:xfrm>
              <a:off x="7527854" y="3456020"/>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1220" name="pl1220"/>
            <p:cNvSpPr/>
            <p:nvPr/>
          </p:nvSpPr>
          <p:spPr>
            <a:xfrm>
              <a:off x="7527854" y="3456020"/>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1221" name="pl1221"/>
            <p:cNvSpPr/>
            <p:nvPr/>
          </p:nvSpPr>
          <p:spPr>
            <a:xfrm>
              <a:off x="7527854" y="3316052"/>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1222" name="pl1222"/>
            <p:cNvSpPr/>
            <p:nvPr/>
          </p:nvSpPr>
          <p:spPr>
            <a:xfrm>
              <a:off x="7527854" y="3306054"/>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1223" name="pl1223"/>
            <p:cNvSpPr/>
            <p:nvPr/>
          </p:nvSpPr>
          <p:spPr>
            <a:xfrm>
              <a:off x="7527854" y="3426027"/>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1224" name="pl1224"/>
            <p:cNvSpPr/>
            <p:nvPr/>
          </p:nvSpPr>
          <p:spPr>
            <a:xfrm>
              <a:off x="7527854" y="3536002"/>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1225" name="pl1225"/>
            <p:cNvSpPr/>
            <p:nvPr/>
          </p:nvSpPr>
          <p:spPr>
            <a:xfrm>
              <a:off x="7527854" y="3575992"/>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1226" name="pl1226"/>
            <p:cNvSpPr/>
            <p:nvPr/>
          </p:nvSpPr>
          <p:spPr>
            <a:xfrm>
              <a:off x="7527854" y="342602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227" name="pl1227"/>
            <p:cNvSpPr/>
            <p:nvPr/>
          </p:nvSpPr>
          <p:spPr>
            <a:xfrm>
              <a:off x="7527854" y="3446022"/>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1228" name="pl1228"/>
            <p:cNvSpPr/>
            <p:nvPr/>
          </p:nvSpPr>
          <p:spPr>
            <a:xfrm>
              <a:off x="7527854" y="3386036"/>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1229" name="pl1229"/>
            <p:cNvSpPr/>
            <p:nvPr/>
          </p:nvSpPr>
          <p:spPr>
            <a:xfrm>
              <a:off x="7527854" y="3496011"/>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1230" name="pl1230"/>
            <p:cNvSpPr/>
            <p:nvPr/>
          </p:nvSpPr>
          <p:spPr>
            <a:xfrm>
              <a:off x="7527854" y="3516006"/>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1231" name="pl1231"/>
            <p:cNvSpPr/>
            <p:nvPr/>
          </p:nvSpPr>
          <p:spPr>
            <a:xfrm>
              <a:off x="7527854" y="3346045"/>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1232" name="pl1232"/>
            <p:cNvSpPr/>
            <p:nvPr/>
          </p:nvSpPr>
          <p:spPr>
            <a:xfrm>
              <a:off x="7527854" y="3476015"/>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1233" name="pl1233"/>
            <p:cNvSpPr/>
            <p:nvPr/>
          </p:nvSpPr>
          <p:spPr>
            <a:xfrm>
              <a:off x="7527854" y="3456020"/>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1234" name="pl1234"/>
            <p:cNvSpPr/>
            <p:nvPr/>
          </p:nvSpPr>
          <p:spPr>
            <a:xfrm>
              <a:off x="7527854" y="3446022"/>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1235" name="pl1235"/>
            <p:cNvSpPr/>
            <p:nvPr/>
          </p:nvSpPr>
          <p:spPr>
            <a:xfrm>
              <a:off x="7527854" y="3565995"/>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1236" name="pl1236"/>
            <p:cNvSpPr/>
            <p:nvPr/>
          </p:nvSpPr>
          <p:spPr>
            <a:xfrm>
              <a:off x="7527854" y="3446022"/>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1237" name="pl1237"/>
            <p:cNvSpPr/>
            <p:nvPr/>
          </p:nvSpPr>
          <p:spPr>
            <a:xfrm>
              <a:off x="7527854" y="3476015"/>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1238" name="pl1238"/>
            <p:cNvSpPr/>
            <p:nvPr/>
          </p:nvSpPr>
          <p:spPr>
            <a:xfrm>
              <a:off x="7527854" y="3446022"/>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40651" cap="flat">
              <a:solidFill>
                <a:srgbClr val="000000">
                  <a:alpha val="100000"/>
                </a:srgbClr>
              </a:solidFill>
              <a:prstDash val="solid"/>
              <a:round/>
            </a:ln>
          </p:spPr>
          <p:txBody>
            <a:bodyPr/>
            <a:lstStyle/>
            <a:p/>
          </p:txBody>
        </p:sp>
        <p:sp>
          <p:nvSpPr>
            <p:cNvPr id="1239" name="pl1239"/>
            <p:cNvSpPr/>
            <p:nvPr/>
          </p:nvSpPr>
          <p:spPr>
            <a:xfrm>
              <a:off x="7527854" y="3446022"/>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00B4F0">
                  <a:alpha val="100000"/>
                </a:srgbClr>
              </a:solidFill>
              <a:prstDash val="solid"/>
              <a:round/>
            </a:ln>
          </p:spPr>
          <p:txBody>
            <a:bodyPr/>
            <a:lstStyle/>
            <a:p/>
          </p:txBody>
        </p:sp>
        <p:sp>
          <p:nvSpPr>
            <p:cNvPr id="1240" name="pl1240"/>
            <p:cNvSpPr/>
            <p:nvPr/>
          </p:nvSpPr>
          <p:spPr>
            <a:xfrm>
              <a:off x="7454208" y="3665972"/>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241" name="tx1241"/>
            <p:cNvSpPr/>
            <p:nvPr/>
          </p:nvSpPr>
          <p:spPr>
            <a:xfrm>
              <a:off x="7467564" y="33627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42" name="tx1242"/>
            <p:cNvSpPr/>
            <p:nvPr/>
          </p:nvSpPr>
          <p:spPr>
            <a:xfrm>
              <a:off x="7792291" y="34213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243" name="tx1243"/>
            <p:cNvSpPr/>
            <p:nvPr/>
          </p:nvSpPr>
          <p:spPr>
            <a:xfrm>
              <a:off x="8056729" y="33327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244" name="tx1244"/>
            <p:cNvSpPr/>
            <p:nvPr/>
          </p:nvSpPr>
          <p:spPr>
            <a:xfrm>
              <a:off x="8351311" y="32827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245" name="tx1245"/>
            <p:cNvSpPr/>
            <p:nvPr/>
          </p:nvSpPr>
          <p:spPr>
            <a:xfrm>
              <a:off x="8676038" y="343403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246" name="tx1246"/>
            <p:cNvSpPr/>
            <p:nvPr/>
          </p:nvSpPr>
          <p:spPr>
            <a:xfrm>
              <a:off x="8940475" y="34013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247" name="rc1247"/>
            <p:cNvSpPr/>
            <p:nvPr/>
          </p:nvSpPr>
          <p:spPr>
            <a:xfrm>
              <a:off x="7454208" y="4004911"/>
              <a:ext cx="1620202" cy="758825"/>
            </a:xfrm>
            <a:prstGeom prst="rect">
              <a:avLst/>
            </a:prstGeom>
            <a:solidFill>
              <a:srgbClr val="EBEBEB">
                <a:alpha val="100000"/>
              </a:srgbClr>
            </a:solidFill>
          </p:spPr>
          <p:txBody>
            <a:bodyPr/>
            <a:lstStyle/>
            <a:p/>
          </p:txBody>
        </p:sp>
        <p:sp>
          <p:nvSpPr>
            <p:cNvPr id="1248" name="pl1248"/>
            <p:cNvSpPr/>
            <p:nvPr/>
          </p:nvSpPr>
          <p:spPr>
            <a:xfrm>
              <a:off x="7454208" y="458427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249" name="pl1249"/>
            <p:cNvSpPr/>
            <p:nvPr/>
          </p:nvSpPr>
          <p:spPr>
            <a:xfrm>
              <a:off x="7454208" y="433433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250" name="pl1250"/>
            <p:cNvSpPr/>
            <p:nvPr/>
          </p:nvSpPr>
          <p:spPr>
            <a:xfrm>
              <a:off x="7454208" y="408439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251" name="pl1251"/>
            <p:cNvSpPr/>
            <p:nvPr/>
          </p:nvSpPr>
          <p:spPr>
            <a:xfrm>
              <a:off x="7675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2" name="pl1252"/>
            <p:cNvSpPr/>
            <p:nvPr/>
          </p:nvSpPr>
          <p:spPr>
            <a:xfrm>
              <a:off x="7969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3" name="pl1253"/>
            <p:cNvSpPr/>
            <p:nvPr/>
          </p:nvSpPr>
          <p:spPr>
            <a:xfrm>
              <a:off x="826430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4" name="pl1254"/>
            <p:cNvSpPr/>
            <p:nvPr/>
          </p:nvSpPr>
          <p:spPr>
            <a:xfrm>
              <a:off x="855889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5" name="pl1255"/>
            <p:cNvSpPr/>
            <p:nvPr/>
          </p:nvSpPr>
          <p:spPr>
            <a:xfrm>
              <a:off x="885347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6" name="pl1256"/>
            <p:cNvSpPr/>
            <p:nvPr/>
          </p:nvSpPr>
          <p:spPr>
            <a:xfrm>
              <a:off x="7454208" y="470924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57" name="pl1257"/>
            <p:cNvSpPr/>
            <p:nvPr/>
          </p:nvSpPr>
          <p:spPr>
            <a:xfrm>
              <a:off x="7454208" y="445930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58" name="pl1258"/>
            <p:cNvSpPr/>
            <p:nvPr/>
          </p:nvSpPr>
          <p:spPr>
            <a:xfrm>
              <a:off x="7454208" y="420936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259" name="pl1259"/>
            <p:cNvSpPr/>
            <p:nvPr/>
          </p:nvSpPr>
          <p:spPr>
            <a:xfrm>
              <a:off x="7527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0" name="pl1260"/>
            <p:cNvSpPr/>
            <p:nvPr/>
          </p:nvSpPr>
          <p:spPr>
            <a:xfrm>
              <a:off x="7822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1" name="pl1261"/>
            <p:cNvSpPr/>
            <p:nvPr/>
          </p:nvSpPr>
          <p:spPr>
            <a:xfrm>
              <a:off x="811701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2" name="pl1262"/>
            <p:cNvSpPr/>
            <p:nvPr/>
          </p:nvSpPr>
          <p:spPr>
            <a:xfrm>
              <a:off x="8411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3" name="pl1263"/>
            <p:cNvSpPr/>
            <p:nvPr/>
          </p:nvSpPr>
          <p:spPr>
            <a:xfrm>
              <a:off x="870618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4" name="pl1264"/>
            <p:cNvSpPr/>
            <p:nvPr/>
          </p:nvSpPr>
          <p:spPr>
            <a:xfrm>
              <a:off x="900076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5" name="pl1265"/>
            <p:cNvSpPr/>
            <p:nvPr/>
          </p:nvSpPr>
          <p:spPr>
            <a:xfrm>
              <a:off x="7527854" y="451929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1266" name="pl1266"/>
            <p:cNvSpPr/>
            <p:nvPr/>
          </p:nvSpPr>
          <p:spPr>
            <a:xfrm>
              <a:off x="7527854" y="4519292"/>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40651" cap="flat">
              <a:solidFill>
                <a:srgbClr val="BEBEBE">
                  <a:alpha val="69803"/>
                </a:srgbClr>
              </a:solidFill>
              <a:prstDash val="solid"/>
              <a:round/>
            </a:ln>
          </p:spPr>
          <p:txBody>
            <a:bodyPr/>
            <a:lstStyle/>
            <a:p/>
          </p:txBody>
        </p:sp>
        <p:sp>
          <p:nvSpPr>
            <p:cNvPr id="1267" name="pl1267"/>
            <p:cNvSpPr/>
            <p:nvPr/>
          </p:nvSpPr>
          <p:spPr>
            <a:xfrm>
              <a:off x="7527854" y="4369327"/>
              <a:ext cx="1472910" cy="79981"/>
            </a:xfrm>
            <a:custGeom>
              <a:avLst/>
              <a:pathLst>
                <a:path w="1472910" h="79981">
                  <a:moveTo>
                    <a:pt x="0" y="79981"/>
                  </a:moveTo>
                  <a:lnTo>
                    <a:pt x="294582" y="59986"/>
                  </a:lnTo>
                  <a:lnTo>
                    <a:pt x="589164" y="19995"/>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268" name="pl1268"/>
            <p:cNvSpPr/>
            <p:nvPr/>
          </p:nvSpPr>
          <p:spPr>
            <a:xfrm>
              <a:off x="7527854" y="4639265"/>
              <a:ext cx="1472910" cy="19995"/>
            </a:xfrm>
            <a:custGeom>
              <a:avLst/>
              <a:pathLst>
                <a:path w="1472910" h="19995">
                  <a:moveTo>
                    <a:pt x="0" y="0"/>
                  </a:moveTo>
                  <a:lnTo>
                    <a:pt x="294582" y="0"/>
                  </a:lnTo>
                  <a:lnTo>
                    <a:pt x="589164" y="0"/>
                  </a:lnTo>
                  <a:lnTo>
                    <a:pt x="883746" y="0"/>
                  </a:lnTo>
                  <a:lnTo>
                    <a:pt x="1178328" y="9997"/>
                  </a:lnTo>
                  <a:lnTo>
                    <a:pt x="1472910" y="19995"/>
                  </a:lnTo>
                </a:path>
              </a:pathLst>
            </a:custGeom>
            <a:ln w="35231" cap="flat">
              <a:solidFill>
                <a:srgbClr val="BEBEBE">
                  <a:alpha val="69803"/>
                </a:srgbClr>
              </a:solidFill>
              <a:prstDash val="solid"/>
              <a:round/>
            </a:ln>
          </p:spPr>
          <p:txBody>
            <a:bodyPr/>
            <a:lstStyle/>
            <a:p/>
          </p:txBody>
        </p:sp>
        <p:sp>
          <p:nvSpPr>
            <p:cNvPr id="1269" name="pl1269"/>
            <p:cNvSpPr/>
            <p:nvPr/>
          </p:nvSpPr>
          <p:spPr>
            <a:xfrm>
              <a:off x="7527854" y="44693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270" name="pl1270"/>
            <p:cNvSpPr/>
            <p:nvPr/>
          </p:nvSpPr>
          <p:spPr>
            <a:xfrm>
              <a:off x="7527854" y="4709249"/>
              <a:ext cx="1472910" cy="19995"/>
            </a:xfrm>
            <a:custGeom>
              <a:avLst/>
              <a:pathLst>
                <a:path w="1472910" h="19995">
                  <a:moveTo>
                    <a:pt x="0" y="0"/>
                  </a:moveTo>
                  <a:lnTo>
                    <a:pt x="294582" y="19995"/>
                  </a:lnTo>
                  <a:lnTo>
                    <a:pt x="589164" y="19995"/>
                  </a:lnTo>
                  <a:lnTo>
                    <a:pt x="883746" y="19995"/>
                  </a:lnTo>
                  <a:lnTo>
                    <a:pt x="1178328" y="19995"/>
                  </a:lnTo>
                  <a:lnTo>
                    <a:pt x="1472910" y="19995"/>
                  </a:lnTo>
                </a:path>
              </a:pathLst>
            </a:custGeom>
            <a:ln w="35231" cap="flat">
              <a:solidFill>
                <a:srgbClr val="BEBEBE">
                  <a:alpha val="69803"/>
                </a:srgbClr>
              </a:solidFill>
              <a:prstDash val="solid"/>
              <a:round/>
            </a:ln>
          </p:spPr>
          <p:txBody>
            <a:bodyPr/>
            <a:lstStyle/>
            <a:p/>
          </p:txBody>
        </p:sp>
        <p:sp>
          <p:nvSpPr>
            <p:cNvPr id="1271" name="pl1271"/>
            <p:cNvSpPr/>
            <p:nvPr/>
          </p:nvSpPr>
          <p:spPr>
            <a:xfrm>
              <a:off x="7527854" y="4529290"/>
              <a:ext cx="1472910" cy="69983"/>
            </a:xfrm>
            <a:custGeom>
              <a:avLst/>
              <a:pathLst>
                <a:path w="1472910" h="69983">
                  <a:moveTo>
                    <a:pt x="0" y="0"/>
                  </a:moveTo>
                  <a:lnTo>
                    <a:pt x="294582" y="29993"/>
                  </a:lnTo>
                  <a:lnTo>
                    <a:pt x="589164" y="29993"/>
                  </a:lnTo>
                  <a:lnTo>
                    <a:pt x="883746" y="39990"/>
                  </a:lnTo>
                  <a:lnTo>
                    <a:pt x="1178328" y="69983"/>
                  </a:lnTo>
                  <a:lnTo>
                    <a:pt x="1472910" y="59986"/>
                  </a:lnTo>
                </a:path>
              </a:pathLst>
            </a:custGeom>
            <a:ln w="35231" cap="flat">
              <a:solidFill>
                <a:srgbClr val="BEBEBE">
                  <a:alpha val="69803"/>
                </a:srgbClr>
              </a:solidFill>
              <a:prstDash val="solid"/>
              <a:round/>
            </a:ln>
          </p:spPr>
          <p:txBody>
            <a:bodyPr/>
            <a:lstStyle/>
            <a:p/>
          </p:txBody>
        </p:sp>
        <p:sp>
          <p:nvSpPr>
            <p:cNvPr id="1272" name="pl1272"/>
            <p:cNvSpPr/>
            <p:nvPr/>
          </p:nvSpPr>
          <p:spPr>
            <a:xfrm>
              <a:off x="7527854" y="4289345"/>
              <a:ext cx="1472910" cy="169960"/>
            </a:xfrm>
            <a:custGeom>
              <a:avLst/>
              <a:pathLst>
                <a:path w="1472910" h="169960">
                  <a:moveTo>
                    <a:pt x="0" y="69983"/>
                  </a:moveTo>
                  <a:lnTo>
                    <a:pt x="294582" y="0"/>
                  </a:lnTo>
                  <a:lnTo>
                    <a:pt x="589164" y="29993"/>
                  </a:lnTo>
                  <a:lnTo>
                    <a:pt x="883746" y="89979"/>
                  </a:lnTo>
                  <a:lnTo>
                    <a:pt x="1178328" y="79981"/>
                  </a:lnTo>
                  <a:lnTo>
                    <a:pt x="1472910" y="169960"/>
                  </a:lnTo>
                </a:path>
              </a:pathLst>
            </a:custGeom>
            <a:ln w="35231" cap="flat">
              <a:solidFill>
                <a:srgbClr val="BEBEBE">
                  <a:alpha val="69803"/>
                </a:srgbClr>
              </a:solidFill>
              <a:prstDash val="solid"/>
              <a:round/>
            </a:ln>
          </p:spPr>
          <p:txBody>
            <a:bodyPr/>
            <a:lstStyle/>
            <a:p/>
          </p:txBody>
        </p:sp>
        <p:sp>
          <p:nvSpPr>
            <p:cNvPr id="1273" name="pl1273"/>
            <p:cNvSpPr/>
            <p:nvPr/>
          </p:nvSpPr>
          <p:spPr>
            <a:xfrm>
              <a:off x="7527854" y="4499297"/>
              <a:ext cx="1472910" cy="159963"/>
            </a:xfrm>
            <a:custGeom>
              <a:avLst/>
              <a:pathLst>
                <a:path w="1472910" h="159963">
                  <a:moveTo>
                    <a:pt x="0" y="159963"/>
                  </a:moveTo>
                  <a:lnTo>
                    <a:pt x="294582" y="99977"/>
                  </a:lnTo>
                  <a:lnTo>
                    <a:pt x="589164" y="89979"/>
                  </a:lnTo>
                  <a:lnTo>
                    <a:pt x="883746" y="49988"/>
                  </a:lnTo>
                  <a:lnTo>
                    <a:pt x="1178328" y="0"/>
                  </a:lnTo>
                  <a:lnTo>
                    <a:pt x="1472910" y="0"/>
                  </a:lnTo>
                </a:path>
              </a:pathLst>
            </a:custGeom>
            <a:ln w="35231" cap="flat">
              <a:solidFill>
                <a:srgbClr val="BEBEBE">
                  <a:alpha val="69803"/>
                </a:srgbClr>
              </a:solidFill>
              <a:prstDash val="solid"/>
              <a:round/>
            </a:ln>
          </p:spPr>
          <p:txBody>
            <a:bodyPr/>
            <a:lstStyle/>
            <a:p/>
          </p:txBody>
        </p:sp>
        <p:sp>
          <p:nvSpPr>
            <p:cNvPr id="1274" name="pl1274"/>
            <p:cNvSpPr/>
            <p:nvPr/>
          </p:nvSpPr>
          <p:spPr>
            <a:xfrm>
              <a:off x="7527854" y="4499297"/>
              <a:ext cx="1472910" cy="49988"/>
            </a:xfrm>
            <a:custGeom>
              <a:avLst/>
              <a:pathLst>
                <a:path w="1472910" h="49988">
                  <a:moveTo>
                    <a:pt x="0" y="9997"/>
                  </a:moveTo>
                  <a:lnTo>
                    <a:pt x="294582" y="29993"/>
                  </a:lnTo>
                  <a:lnTo>
                    <a:pt x="589164" y="29993"/>
                  </a:lnTo>
                  <a:lnTo>
                    <a:pt x="883746" y="39990"/>
                  </a:lnTo>
                  <a:lnTo>
                    <a:pt x="1178328" y="0"/>
                  </a:lnTo>
                  <a:lnTo>
                    <a:pt x="1472910" y="49988"/>
                  </a:lnTo>
                </a:path>
              </a:pathLst>
            </a:custGeom>
            <a:ln w="35231" cap="flat">
              <a:solidFill>
                <a:srgbClr val="BEBEBE">
                  <a:alpha val="69803"/>
                </a:srgbClr>
              </a:solidFill>
              <a:prstDash val="solid"/>
              <a:round/>
            </a:ln>
          </p:spPr>
          <p:txBody>
            <a:bodyPr/>
            <a:lstStyle/>
            <a:p/>
          </p:txBody>
        </p:sp>
        <p:sp>
          <p:nvSpPr>
            <p:cNvPr id="1275" name="pl1275"/>
            <p:cNvSpPr/>
            <p:nvPr/>
          </p:nvSpPr>
          <p:spPr>
            <a:xfrm>
              <a:off x="7527854" y="4359329"/>
              <a:ext cx="1472910" cy="129970"/>
            </a:xfrm>
            <a:custGeom>
              <a:avLst/>
              <a:pathLst>
                <a:path w="1472910" h="129970">
                  <a:moveTo>
                    <a:pt x="0" y="129970"/>
                  </a:moveTo>
                  <a:lnTo>
                    <a:pt x="294582" y="119972"/>
                  </a:lnTo>
                  <a:lnTo>
                    <a:pt x="589164" y="99977"/>
                  </a:lnTo>
                  <a:lnTo>
                    <a:pt x="883746" y="29993"/>
                  </a:lnTo>
                  <a:lnTo>
                    <a:pt x="1178328" y="39990"/>
                  </a:lnTo>
                  <a:lnTo>
                    <a:pt x="1472910" y="0"/>
                  </a:lnTo>
                </a:path>
              </a:pathLst>
            </a:custGeom>
            <a:ln w="35231" cap="flat">
              <a:solidFill>
                <a:srgbClr val="BEBEBE">
                  <a:alpha val="69803"/>
                </a:srgbClr>
              </a:solidFill>
              <a:prstDash val="solid"/>
              <a:round/>
            </a:ln>
          </p:spPr>
          <p:txBody>
            <a:bodyPr/>
            <a:lstStyle/>
            <a:p/>
          </p:txBody>
        </p:sp>
        <p:sp>
          <p:nvSpPr>
            <p:cNvPr id="1276" name="pl1276"/>
            <p:cNvSpPr/>
            <p:nvPr/>
          </p:nvSpPr>
          <p:spPr>
            <a:xfrm>
              <a:off x="7527854" y="4349331"/>
              <a:ext cx="1472910" cy="119972"/>
            </a:xfrm>
            <a:custGeom>
              <a:avLst/>
              <a:pathLst>
                <a:path w="1472910" h="119972">
                  <a:moveTo>
                    <a:pt x="0" y="39990"/>
                  </a:moveTo>
                  <a:lnTo>
                    <a:pt x="294582" y="19995"/>
                  </a:lnTo>
                  <a:lnTo>
                    <a:pt x="589164" y="19995"/>
                  </a:lnTo>
                  <a:lnTo>
                    <a:pt x="883746" y="19995"/>
                  </a:lnTo>
                  <a:lnTo>
                    <a:pt x="1178328" y="0"/>
                  </a:lnTo>
                  <a:lnTo>
                    <a:pt x="1472910" y="119972"/>
                  </a:lnTo>
                </a:path>
              </a:pathLst>
            </a:custGeom>
            <a:ln w="35231" cap="flat">
              <a:solidFill>
                <a:srgbClr val="BEBEBE">
                  <a:alpha val="69803"/>
                </a:srgbClr>
              </a:solidFill>
              <a:prstDash val="solid"/>
              <a:round/>
            </a:ln>
          </p:spPr>
          <p:txBody>
            <a:bodyPr/>
            <a:lstStyle/>
            <a:p/>
          </p:txBody>
        </p:sp>
        <p:sp>
          <p:nvSpPr>
            <p:cNvPr id="1277" name="pl1277"/>
            <p:cNvSpPr/>
            <p:nvPr/>
          </p:nvSpPr>
          <p:spPr>
            <a:xfrm>
              <a:off x="7527854" y="4469304"/>
              <a:ext cx="1472910" cy="139967"/>
            </a:xfrm>
            <a:custGeom>
              <a:avLst/>
              <a:pathLst>
                <a:path w="1472910" h="139967">
                  <a:moveTo>
                    <a:pt x="0" y="0"/>
                  </a:moveTo>
                  <a:lnTo>
                    <a:pt x="294582" y="49988"/>
                  </a:lnTo>
                  <a:lnTo>
                    <a:pt x="589164" y="9997"/>
                  </a:lnTo>
                  <a:lnTo>
                    <a:pt x="883746" y="79981"/>
                  </a:lnTo>
                  <a:lnTo>
                    <a:pt x="1178328" y="39990"/>
                  </a:lnTo>
                  <a:lnTo>
                    <a:pt x="1472910" y="139967"/>
                  </a:lnTo>
                </a:path>
              </a:pathLst>
            </a:custGeom>
            <a:ln w="35231" cap="flat">
              <a:solidFill>
                <a:srgbClr val="BEBEBE">
                  <a:alpha val="69803"/>
                </a:srgbClr>
              </a:solidFill>
              <a:prstDash val="solid"/>
              <a:round/>
            </a:ln>
          </p:spPr>
          <p:txBody>
            <a:bodyPr/>
            <a:lstStyle/>
            <a:p/>
          </p:txBody>
        </p:sp>
        <p:sp>
          <p:nvSpPr>
            <p:cNvPr id="1278" name="pl1278"/>
            <p:cNvSpPr/>
            <p:nvPr/>
          </p:nvSpPr>
          <p:spPr>
            <a:xfrm>
              <a:off x="7527854" y="4579279"/>
              <a:ext cx="1472910" cy="99977"/>
            </a:xfrm>
            <a:custGeom>
              <a:avLst/>
              <a:pathLst>
                <a:path w="1472910" h="99977">
                  <a:moveTo>
                    <a:pt x="0" y="99977"/>
                  </a:moveTo>
                  <a:lnTo>
                    <a:pt x="294582" y="39990"/>
                  </a:lnTo>
                  <a:lnTo>
                    <a:pt x="589164" y="59986"/>
                  </a:lnTo>
                  <a:lnTo>
                    <a:pt x="883746" y="89979"/>
                  </a:lnTo>
                  <a:lnTo>
                    <a:pt x="1178328" y="0"/>
                  </a:lnTo>
                  <a:lnTo>
                    <a:pt x="1472910" y="79981"/>
                  </a:lnTo>
                </a:path>
              </a:pathLst>
            </a:custGeom>
            <a:ln w="35231" cap="flat">
              <a:solidFill>
                <a:srgbClr val="BEBEBE">
                  <a:alpha val="69803"/>
                </a:srgbClr>
              </a:solidFill>
              <a:prstDash val="solid"/>
              <a:round/>
            </a:ln>
          </p:spPr>
          <p:txBody>
            <a:bodyPr/>
            <a:lstStyle/>
            <a:p/>
          </p:txBody>
        </p:sp>
        <p:sp>
          <p:nvSpPr>
            <p:cNvPr id="1279" name="pl1279"/>
            <p:cNvSpPr/>
            <p:nvPr/>
          </p:nvSpPr>
          <p:spPr>
            <a:xfrm>
              <a:off x="7527854" y="4619269"/>
              <a:ext cx="1472910" cy="49988"/>
            </a:xfrm>
            <a:custGeom>
              <a:avLst/>
              <a:pathLst>
                <a:path w="1472910" h="49988">
                  <a:moveTo>
                    <a:pt x="0" y="39990"/>
                  </a:moveTo>
                  <a:lnTo>
                    <a:pt x="294582" y="39990"/>
                  </a:lnTo>
                  <a:lnTo>
                    <a:pt x="589164" y="29993"/>
                  </a:lnTo>
                  <a:lnTo>
                    <a:pt x="883746" y="39990"/>
                  </a:lnTo>
                  <a:lnTo>
                    <a:pt x="1178328" y="49988"/>
                  </a:lnTo>
                  <a:lnTo>
                    <a:pt x="1472910" y="0"/>
                  </a:lnTo>
                </a:path>
              </a:pathLst>
            </a:custGeom>
            <a:ln w="35231" cap="flat">
              <a:solidFill>
                <a:srgbClr val="BEBEBE">
                  <a:alpha val="69803"/>
                </a:srgbClr>
              </a:solidFill>
              <a:prstDash val="solid"/>
              <a:round/>
            </a:ln>
          </p:spPr>
          <p:txBody>
            <a:bodyPr/>
            <a:lstStyle/>
            <a:p/>
          </p:txBody>
        </p:sp>
        <p:sp>
          <p:nvSpPr>
            <p:cNvPr id="1280" name="pl1280"/>
            <p:cNvSpPr/>
            <p:nvPr/>
          </p:nvSpPr>
          <p:spPr>
            <a:xfrm>
              <a:off x="7527854" y="446930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281" name="pl1281"/>
            <p:cNvSpPr/>
            <p:nvPr/>
          </p:nvSpPr>
          <p:spPr>
            <a:xfrm>
              <a:off x="7527854" y="4489299"/>
              <a:ext cx="1472910" cy="149965"/>
            </a:xfrm>
            <a:custGeom>
              <a:avLst/>
              <a:pathLst>
                <a:path w="1472910" h="149965">
                  <a:moveTo>
                    <a:pt x="0" y="79981"/>
                  </a:moveTo>
                  <a:lnTo>
                    <a:pt x="294582" y="139967"/>
                  </a:lnTo>
                  <a:lnTo>
                    <a:pt x="589164" y="49988"/>
                  </a:lnTo>
                  <a:lnTo>
                    <a:pt x="883746" y="0"/>
                  </a:lnTo>
                  <a:lnTo>
                    <a:pt x="1178328" y="149965"/>
                  </a:lnTo>
                  <a:lnTo>
                    <a:pt x="1472910" y="119972"/>
                  </a:lnTo>
                </a:path>
              </a:pathLst>
            </a:custGeom>
            <a:ln w="35231" cap="flat">
              <a:solidFill>
                <a:srgbClr val="BEBEBE">
                  <a:alpha val="69803"/>
                </a:srgbClr>
              </a:solidFill>
              <a:prstDash val="solid"/>
              <a:round/>
            </a:ln>
          </p:spPr>
          <p:txBody>
            <a:bodyPr/>
            <a:lstStyle/>
            <a:p/>
          </p:txBody>
        </p:sp>
        <p:sp>
          <p:nvSpPr>
            <p:cNvPr id="1282" name="pl1282"/>
            <p:cNvSpPr/>
            <p:nvPr/>
          </p:nvSpPr>
          <p:spPr>
            <a:xfrm>
              <a:off x="7527854" y="4429313"/>
              <a:ext cx="1472910" cy="129970"/>
            </a:xfrm>
            <a:custGeom>
              <a:avLst/>
              <a:pathLst>
                <a:path w="1472910" h="129970">
                  <a:moveTo>
                    <a:pt x="0" y="89979"/>
                  </a:moveTo>
                  <a:lnTo>
                    <a:pt x="294582" y="69983"/>
                  </a:lnTo>
                  <a:lnTo>
                    <a:pt x="589164" y="19995"/>
                  </a:lnTo>
                  <a:lnTo>
                    <a:pt x="883746" y="0"/>
                  </a:lnTo>
                  <a:lnTo>
                    <a:pt x="1178328" y="129970"/>
                  </a:lnTo>
                  <a:lnTo>
                    <a:pt x="1472910" y="109974"/>
                  </a:lnTo>
                </a:path>
              </a:pathLst>
            </a:custGeom>
            <a:ln w="35231" cap="flat">
              <a:solidFill>
                <a:srgbClr val="BEBEBE">
                  <a:alpha val="69803"/>
                </a:srgbClr>
              </a:solidFill>
              <a:prstDash val="solid"/>
              <a:round/>
            </a:ln>
          </p:spPr>
          <p:txBody>
            <a:bodyPr/>
            <a:lstStyle/>
            <a:p/>
          </p:txBody>
        </p:sp>
        <p:sp>
          <p:nvSpPr>
            <p:cNvPr id="1283" name="pl1283"/>
            <p:cNvSpPr/>
            <p:nvPr/>
          </p:nvSpPr>
          <p:spPr>
            <a:xfrm>
              <a:off x="7527854" y="4539288"/>
              <a:ext cx="1472910" cy="109974"/>
            </a:xfrm>
            <a:custGeom>
              <a:avLst/>
              <a:pathLst>
                <a:path w="1472910" h="109974">
                  <a:moveTo>
                    <a:pt x="0" y="39990"/>
                  </a:moveTo>
                  <a:lnTo>
                    <a:pt x="294582" y="49988"/>
                  </a:lnTo>
                  <a:lnTo>
                    <a:pt x="589164" y="0"/>
                  </a:lnTo>
                  <a:lnTo>
                    <a:pt x="883746" y="79981"/>
                  </a:lnTo>
                  <a:lnTo>
                    <a:pt x="1178328" y="109974"/>
                  </a:lnTo>
                  <a:lnTo>
                    <a:pt x="1472910" y="109974"/>
                  </a:lnTo>
                </a:path>
              </a:pathLst>
            </a:custGeom>
            <a:ln w="35231" cap="flat">
              <a:solidFill>
                <a:srgbClr val="BEBEBE">
                  <a:alpha val="69803"/>
                </a:srgbClr>
              </a:solidFill>
              <a:prstDash val="solid"/>
              <a:round/>
            </a:ln>
          </p:spPr>
          <p:txBody>
            <a:bodyPr/>
            <a:lstStyle/>
            <a:p/>
          </p:txBody>
        </p:sp>
        <p:sp>
          <p:nvSpPr>
            <p:cNvPr id="1284" name="pl1284"/>
            <p:cNvSpPr/>
            <p:nvPr/>
          </p:nvSpPr>
          <p:spPr>
            <a:xfrm>
              <a:off x="7527854" y="4559283"/>
              <a:ext cx="1472910" cy="109974"/>
            </a:xfrm>
            <a:custGeom>
              <a:avLst/>
              <a:pathLst>
                <a:path w="1472910" h="109974">
                  <a:moveTo>
                    <a:pt x="0" y="59986"/>
                  </a:moveTo>
                  <a:lnTo>
                    <a:pt x="294582" y="0"/>
                  </a:lnTo>
                  <a:lnTo>
                    <a:pt x="589164" y="39990"/>
                  </a:lnTo>
                  <a:lnTo>
                    <a:pt x="883746" y="9997"/>
                  </a:lnTo>
                  <a:lnTo>
                    <a:pt x="1178328" y="29993"/>
                  </a:lnTo>
                  <a:lnTo>
                    <a:pt x="1472910" y="109974"/>
                  </a:lnTo>
                </a:path>
              </a:pathLst>
            </a:custGeom>
            <a:ln w="35231" cap="flat">
              <a:solidFill>
                <a:srgbClr val="BEBEBE">
                  <a:alpha val="69803"/>
                </a:srgbClr>
              </a:solidFill>
              <a:prstDash val="solid"/>
              <a:round/>
            </a:ln>
          </p:spPr>
          <p:txBody>
            <a:bodyPr/>
            <a:lstStyle/>
            <a:p/>
          </p:txBody>
        </p:sp>
        <p:sp>
          <p:nvSpPr>
            <p:cNvPr id="1285" name="pl1285"/>
            <p:cNvSpPr/>
            <p:nvPr/>
          </p:nvSpPr>
          <p:spPr>
            <a:xfrm>
              <a:off x="7527854" y="4389322"/>
              <a:ext cx="1472910" cy="179958"/>
            </a:xfrm>
            <a:custGeom>
              <a:avLst/>
              <a:pathLst>
                <a:path w="1472910" h="179958">
                  <a:moveTo>
                    <a:pt x="0" y="169960"/>
                  </a:moveTo>
                  <a:lnTo>
                    <a:pt x="294582" y="179958"/>
                  </a:lnTo>
                  <a:lnTo>
                    <a:pt x="589164" y="169960"/>
                  </a:lnTo>
                  <a:lnTo>
                    <a:pt x="883746" y="169960"/>
                  </a:lnTo>
                  <a:lnTo>
                    <a:pt x="1178328" y="0"/>
                  </a:lnTo>
                  <a:lnTo>
                    <a:pt x="1472910" y="169960"/>
                  </a:lnTo>
                </a:path>
              </a:pathLst>
            </a:custGeom>
            <a:ln w="35231" cap="flat">
              <a:solidFill>
                <a:srgbClr val="BEBEBE">
                  <a:alpha val="69803"/>
                </a:srgbClr>
              </a:solidFill>
              <a:prstDash val="solid"/>
              <a:round/>
            </a:ln>
          </p:spPr>
          <p:txBody>
            <a:bodyPr/>
            <a:lstStyle/>
            <a:p/>
          </p:txBody>
        </p:sp>
        <p:sp>
          <p:nvSpPr>
            <p:cNvPr id="1286" name="pl1286"/>
            <p:cNvSpPr/>
            <p:nvPr/>
          </p:nvSpPr>
          <p:spPr>
            <a:xfrm>
              <a:off x="7527854" y="4519292"/>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BEBEBE">
                  <a:alpha val="69803"/>
                </a:srgbClr>
              </a:solidFill>
              <a:prstDash val="solid"/>
              <a:round/>
            </a:ln>
          </p:spPr>
          <p:txBody>
            <a:bodyPr/>
            <a:lstStyle/>
            <a:p/>
          </p:txBody>
        </p:sp>
        <p:sp>
          <p:nvSpPr>
            <p:cNvPr id="1287" name="pl1287"/>
            <p:cNvSpPr/>
            <p:nvPr/>
          </p:nvSpPr>
          <p:spPr>
            <a:xfrm>
              <a:off x="7527854" y="4499297"/>
              <a:ext cx="1472910" cy="209951"/>
            </a:xfrm>
            <a:custGeom>
              <a:avLst/>
              <a:pathLst>
                <a:path w="1472910" h="209951">
                  <a:moveTo>
                    <a:pt x="0" y="189956"/>
                  </a:moveTo>
                  <a:lnTo>
                    <a:pt x="294582" y="189956"/>
                  </a:lnTo>
                  <a:lnTo>
                    <a:pt x="589164" y="99977"/>
                  </a:lnTo>
                  <a:lnTo>
                    <a:pt x="883746" y="0"/>
                  </a:lnTo>
                  <a:lnTo>
                    <a:pt x="1178328" y="99977"/>
                  </a:lnTo>
                  <a:lnTo>
                    <a:pt x="1472910" y="209951"/>
                  </a:lnTo>
                </a:path>
              </a:pathLst>
            </a:custGeom>
            <a:ln w="35231" cap="flat">
              <a:solidFill>
                <a:srgbClr val="BEBEBE">
                  <a:alpha val="69803"/>
                </a:srgbClr>
              </a:solidFill>
              <a:prstDash val="solid"/>
              <a:round/>
            </a:ln>
          </p:spPr>
          <p:txBody>
            <a:bodyPr/>
            <a:lstStyle/>
            <a:p/>
          </p:txBody>
        </p:sp>
        <p:sp>
          <p:nvSpPr>
            <p:cNvPr id="1288" name="pl1288"/>
            <p:cNvSpPr/>
            <p:nvPr/>
          </p:nvSpPr>
          <p:spPr>
            <a:xfrm>
              <a:off x="7527854" y="4489299"/>
              <a:ext cx="1472910" cy="119972"/>
            </a:xfrm>
            <a:custGeom>
              <a:avLst/>
              <a:pathLst>
                <a:path w="1472910" h="119972">
                  <a:moveTo>
                    <a:pt x="0" y="119972"/>
                  </a:moveTo>
                  <a:lnTo>
                    <a:pt x="294582" y="99977"/>
                  </a:lnTo>
                  <a:lnTo>
                    <a:pt x="589164" y="29993"/>
                  </a:lnTo>
                  <a:lnTo>
                    <a:pt x="883746" y="49988"/>
                  </a:lnTo>
                  <a:lnTo>
                    <a:pt x="1178328" y="0"/>
                  </a:lnTo>
                  <a:lnTo>
                    <a:pt x="1472910" y="59986"/>
                  </a:lnTo>
                </a:path>
              </a:pathLst>
            </a:custGeom>
            <a:ln w="35231" cap="flat">
              <a:solidFill>
                <a:srgbClr val="BEBEBE">
                  <a:alpha val="69803"/>
                </a:srgbClr>
              </a:solidFill>
              <a:prstDash val="solid"/>
              <a:round/>
            </a:ln>
          </p:spPr>
          <p:txBody>
            <a:bodyPr/>
            <a:lstStyle/>
            <a:p/>
          </p:txBody>
        </p:sp>
        <p:sp>
          <p:nvSpPr>
            <p:cNvPr id="1289" name="pl1289"/>
            <p:cNvSpPr/>
            <p:nvPr/>
          </p:nvSpPr>
          <p:spPr>
            <a:xfrm>
              <a:off x="7527854" y="4609272"/>
              <a:ext cx="1472910" cy="79981"/>
            </a:xfrm>
            <a:custGeom>
              <a:avLst/>
              <a:pathLst>
                <a:path w="1472910" h="79981">
                  <a:moveTo>
                    <a:pt x="0" y="0"/>
                  </a:moveTo>
                  <a:lnTo>
                    <a:pt x="294582" y="79981"/>
                  </a:lnTo>
                  <a:lnTo>
                    <a:pt x="589164" y="39990"/>
                  </a:lnTo>
                  <a:lnTo>
                    <a:pt x="883746" y="29993"/>
                  </a:lnTo>
                  <a:lnTo>
                    <a:pt x="1178328" y="79981"/>
                  </a:lnTo>
                  <a:lnTo>
                    <a:pt x="1472910" y="79981"/>
                  </a:lnTo>
                </a:path>
              </a:pathLst>
            </a:custGeom>
            <a:ln w="35231" cap="flat">
              <a:solidFill>
                <a:srgbClr val="BEBEBE">
                  <a:alpha val="69803"/>
                </a:srgbClr>
              </a:solidFill>
              <a:prstDash val="solid"/>
              <a:round/>
            </a:ln>
          </p:spPr>
          <p:txBody>
            <a:bodyPr/>
            <a:lstStyle/>
            <a:p/>
          </p:txBody>
        </p:sp>
        <p:sp>
          <p:nvSpPr>
            <p:cNvPr id="1290" name="pl1290"/>
            <p:cNvSpPr/>
            <p:nvPr/>
          </p:nvSpPr>
          <p:spPr>
            <a:xfrm>
              <a:off x="7527854" y="4489299"/>
              <a:ext cx="1472910" cy="49988"/>
            </a:xfrm>
            <a:custGeom>
              <a:avLst/>
              <a:pathLst>
                <a:path w="1472910" h="49988">
                  <a:moveTo>
                    <a:pt x="0" y="29993"/>
                  </a:moveTo>
                  <a:lnTo>
                    <a:pt x="294582" y="49988"/>
                  </a:lnTo>
                  <a:lnTo>
                    <a:pt x="589164" y="9997"/>
                  </a:lnTo>
                  <a:lnTo>
                    <a:pt x="883746" y="19995"/>
                  </a:lnTo>
                  <a:lnTo>
                    <a:pt x="1178328" y="29993"/>
                  </a:lnTo>
                  <a:lnTo>
                    <a:pt x="1472910" y="0"/>
                  </a:lnTo>
                </a:path>
              </a:pathLst>
            </a:custGeom>
            <a:ln w="35231" cap="flat">
              <a:solidFill>
                <a:srgbClr val="BEBEBE">
                  <a:alpha val="69803"/>
                </a:srgbClr>
              </a:solidFill>
              <a:prstDash val="solid"/>
              <a:round/>
            </a:ln>
          </p:spPr>
          <p:txBody>
            <a:bodyPr/>
            <a:lstStyle/>
            <a:p/>
          </p:txBody>
        </p:sp>
        <p:sp>
          <p:nvSpPr>
            <p:cNvPr id="1291" name="pl1291"/>
            <p:cNvSpPr/>
            <p:nvPr/>
          </p:nvSpPr>
          <p:spPr>
            <a:xfrm>
              <a:off x="7527854" y="4519292"/>
              <a:ext cx="1472910" cy="9997"/>
            </a:xfrm>
            <a:custGeom>
              <a:avLst/>
              <a:pathLst>
                <a:path w="1472910" h="9997">
                  <a:moveTo>
                    <a:pt x="0" y="9997"/>
                  </a:moveTo>
                  <a:lnTo>
                    <a:pt x="294582" y="9997"/>
                  </a:lnTo>
                  <a:lnTo>
                    <a:pt x="589164" y="9997"/>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1292" name="pl1292"/>
            <p:cNvSpPr/>
            <p:nvPr/>
          </p:nvSpPr>
          <p:spPr>
            <a:xfrm>
              <a:off x="7527854" y="4519292"/>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40651" cap="flat">
              <a:solidFill>
                <a:srgbClr val="000000">
                  <a:alpha val="100000"/>
                </a:srgbClr>
              </a:solidFill>
              <a:prstDash val="solid"/>
              <a:round/>
            </a:ln>
          </p:spPr>
          <p:txBody>
            <a:bodyPr/>
            <a:lstStyle/>
            <a:p/>
          </p:txBody>
        </p:sp>
        <p:sp>
          <p:nvSpPr>
            <p:cNvPr id="1293" name="pl1293"/>
            <p:cNvSpPr/>
            <p:nvPr/>
          </p:nvSpPr>
          <p:spPr>
            <a:xfrm>
              <a:off x="7527854" y="4519292"/>
              <a:ext cx="1472910" cy="49988"/>
            </a:xfrm>
            <a:custGeom>
              <a:avLst/>
              <a:pathLst>
                <a:path w="1472910" h="49988">
                  <a:moveTo>
                    <a:pt x="0" y="0"/>
                  </a:moveTo>
                  <a:lnTo>
                    <a:pt x="294582" y="0"/>
                  </a:lnTo>
                  <a:lnTo>
                    <a:pt x="589164" y="49988"/>
                  </a:lnTo>
                  <a:lnTo>
                    <a:pt x="883746" y="49988"/>
                  </a:lnTo>
                  <a:lnTo>
                    <a:pt x="1178328" y="49988"/>
                  </a:lnTo>
                  <a:lnTo>
                    <a:pt x="1472910" y="49988"/>
                  </a:lnTo>
                </a:path>
              </a:pathLst>
            </a:custGeom>
            <a:ln w="35231" cap="flat">
              <a:solidFill>
                <a:srgbClr val="E36EF6">
                  <a:alpha val="100000"/>
                </a:srgbClr>
              </a:solidFill>
              <a:prstDash val="solid"/>
              <a:round/>
            </a:ln>
          </p:spPr>
          <p:txBody>
            <a:bodyPr/>
            <a:lstStyle/>
            <a:p/>
          </p:txBody>
        </p:sp>
        <p:sp>
          <p:nvSpPr>
            <p:cNvPr id="1294" name="pl1294"/>
            <p:cNvSpPr/>
            <p:nvPr/>
          </p:nvSpPr>
          <p:spPr>
            <a:xfrm>
              <a:off x="7454208" y="470924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295" name="tx1295"/>
            <p:cNvSpPr/>
            <p:nvPr/>
          </p:nvSpPr>
          <p:spPr>
            <a:xfrm>
              <a:off x="7467564" y="43546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296" name="tx1296"/>
            <p:cNvSpPr/>
            <p:nvPr/>
          </p:nvSpPr>
          <p:spPr>
            <a:xfrm>
              <a:off x="7762146" y="43546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297" name="tx1297"/>
            <p:cNvSpPr/>
            <p:nvPr/>
          </p:nvSpPr>
          <p:spPr>
            <a:xfrm>
              <a:off x="8056729" y="4406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98" name="tx1298"/>
            <p:cNvSpPr/>
            <p:nvPr/>
          </p:nvSpPr>
          <p:spPr>
            <a:xfrm>
              <a:off x="8351311" y="4406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99" name="tx1299"/>
            <p:cNvSpPr/>
            <p:nvPr/>
          </p:nvSpPr>
          <p:spPr>
            <a:xfrm>
              <a:off x="8645893" y="4406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300" name="tx1300"/>
            <p:cNvSpPr/>
            <p:nvPr/>
          </p:nvSpPr>
          <p:spPr>
            <a:xfrm>
              <a:off x="8940475" y="4406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301" name="rc1301"/>
            <p:cNvSpPr/>
            <p:nvPr/>
          </p:nvSpPr>
          <p:spPr>
            <a:xfrm>
              <a:off x="695044" y="4833325"/>
              <a:ext cx="1620202" cy="214862"/>
            </a:xfrm>
            <a:prstGeom prst="rect">
              <a:avLst/>
            </a:prstGeom>
            <a:solidFill>
              <a:srgbClr val="D9D9D9">
                <a:alpha val="100000"/>
              </a:srgbClr>
            </a:solidFill>
          </p:spPr>
          <p:txBody>
            <a:bodyPr/>
            <a:lstStyle/>
            <a:p/>
          </p:txBody>
        </p:sp>
        <p:sp>
          <p:nvSpPr>
            <p:cNvPr id="1302" name="tx1302"/>
            <p:cNvSpPr/>
            <p:nvPr/>
          </p:nvSpPr>
          <p:spPr>
            <a:xfrm>
              <a:off x="921188" y="4877182"/>
              <a:ext cx="1167913"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Sao Tome and Principe</a:t>
              </a:r>
            </a:p>
          </p:txBody>
        </p:sp>
        <p:sp>
          <p:nvSpPr>
            <p:cNvPr id="1303" name="rc1303"/>
            <p:cNvSpPr/>
            <p:nvPr/>
          </p:nvSpPr>
          <p:spPr>
            <a:xfrm>
              <a:off x="2384835" y="4833325"/>
              <a:ext cx="1620202" cy="214862"/>
            </a:xfrm>
            <a:prstGeom prst="rect">
              <a:avLst/>
            </a:prstGeom>
            <a:solidFill>
              <a:srgbClr val="D9D9D9">
                <a:alpha val="100000"/>
              </a:srgbClr>
            </a:solidFill>
          </p:spPr>
          <p:txBody>
            <a:bodyPr/>
            <a:lstStyle/>
            <a:p/>
          </p:txBody>
        </p:sp>
        <p:sp>
          <p:nvSpPr>
            <p:cNvPr id="1304" name="tx1304"/>
            <p:cNvSpPr/>
            <p:nvPr/>
          </p:nvSpPr>
          <p:spPr>
            <a:xfrm>
              <a:off x="2989861" y="4875872"/>
              <a:ext cx="41015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Senegal</a:t>
              </a:r>
            </a:p>
          </p:txBody>
        </p:sp>
        <p:sp>
          <p:nvSpPr>
            <p:cNvPr id="1305" name="rc1305"/>
            <p:cNvSpPr/>
            <p:nvPr/>
          </p:nvSpPr>
          <p:spPr>
            <a:xfrm>
              <a:off x="4074626" y="4833325"/>
              <a:ext cx="1620202" cy="214862"/>
            </a:xfrm>
            <a:prstGeom prst="rect">
              <a:avLst/>
            </a:prstGeom>
            <a:solidFill>
              <a:srgbClr val="D9D9D9">
                <a:alpha val="100000"/>
              </a:srgbClr>
            </a:solidFill>
          </p:spPr>
          <p:txBody>
            <a:bodyPr/>
            <a:lstStyle/>
            <a:p/>
          </p:txBody>
        </p:sp>
        <p:sp>
          <p:nvSpPr>
            <p:cNvPr id="1306" name="tx1306"/>
            <p:cNvSpPr/>
            <p:nvPr/>
          </p:nvSpPr>
          <p:spPr>
            <a:xfrm>
              <a:off x="4564754" y="4898028"/>
              <a:ext cx="6399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Sierra Leone</a:t>
              </a:r>
            </a:p>
          </p:txBody>
        </p:sp>
        <p:sp>
          <p:nvSpPr>
            <p:cNvPr id="1307" name="rc1307"/>
            <p:cNvSpPr/>
            <p:nvPr/>
          </p:nvSpPr>
          <p:spPr>
            <a:xfrm>
              <a:off x="5764417" y="4833325"/>
              <a:ext cx="1620202" cy="214862"/>
            </a:xfrm>
            <a:prstGeom prst="rect">
              <a:avLst/>
            </a:prstGeom>
            <a:solidFill>
              <a:srgbClr val="D9D9D9">
                <a:alpha val="100000"/>
              </a:srgbClr>
            </a:solidFill>
          </p:spPr>
          <p:txBody>
            <a:bodyPr/>
            <a:lstStyle/>
            <a:p/>
          </p:txBody>
        </p:sp>
        <p:sp>
          <p:nvSpPr>
            <p:cNvPr id="1308" name="tx1308"/>
            <p:cNvSpPr/>
            <p:nvPr/>
          </p:nvSpPr>
          <p:spPr>
            <a:xfrm>
              <a:off x="6447151" y="4877237"/>
              <a:ext cx="25473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Togo</a:t>
              </a:r>
            </a:p>
          </p:txBody>
        </p:sp>
        <p:sp>
          <p:nvSpPr>
            <p:cNvPr id="1309" name="rc1309"/>
            <p:cNvSpPr/>
            <p:nvPr/>
          </p:nvSpPr>
          <p:spPr>
            <a:xfrm>
              <a:off x="695044" y="3790048"/>
              <a:ext cx="1620202" cy="214862"/>
            </a:xfrm>
            <a:prstGeom prst="rect">
              <a:avLst/>
            </a:prstGeom>
            <a:solidFill>
              <a:srgbClr val="D9D9D9">
                <a:alpha val="100000"/>
              </a:srgbClr>
            </a:solidFill>
          </p:spPr>
          <p:txBody>
            <a:bodyPr/>
            <a:lstStyle/>
            <a:p/>
          </p:txBody>
        </p:sp>
        <p:sp>
          <p:nvSpPr>
            <p:cNvPr id="1310" name="tx1310"/>
            <p:cNvSpPr/>
            <p:nvPr/>
          </p:nvSpPr>
          <p:spPr>
            <a:xfrm>
              <a:off x="1337396" y="3856170"/>
              <a:ext cx="33549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Liberia</a:t>
              </a:r>
            </a:p>
          </p:txBody>
        </p:sp>
        <p:sp>
          <p:nvSpPr>
            <p:cNvPr id="1311" name="rc1311"/>
            <p:cNvSpPr/>
            <p:nvPr/>
          </p:nvSpPr>
          <p:spPr>
            <a:xfrm>
              <a:off x="2384835" y="3790048"/>
              <a:ext cx="1620202" cy="214862"/>
            </a:xfrm>
            <a:prstGeom prst="rect">
              <a:avLst/>
            </a:prstGeom>
            <a:solidFill>
              <a:srgbClr val="D9D9D9">
                <a:alpha val="100000"/>
              </a:srgbClr>
            </a:solidFill>
          </p:spPr>
          <p:txBody>
            <a:bodyPr/>
            <a:lstStyle/>
            <a:p/>
          </p:txBody>
        </p:sp>
        <p:sp>
          <p:nvSpPr>
            <p:cNvPr id="1312" name="tx1312"/>
            <p:cNvSpPr/>
            <p:nvPr/>
          </p:nvSpPr>
          <p:spPr>
            <a:xfrm>
              <a:off x="3092481" y="3856170"/>
              <a:ext cx="20491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Mali</a:t>
              </a:r>
            </a:p>
          </p:txBody>
        </p:sp>
        <p:sp>
          <p:nvSpPr>
            <p:cNvPr id="1313" name="rc1313"/>
            <p:cNvSpPr/>
            <p:nvPr/>
          </p:nvSpPr>
          <p:spPr>
            <a:xfrm>
              <a:off x="4074626" y="3790048"/>
              <a:ext cx="1620202" cy="214862"/>
            </a:xfrm>
            <a:prstGeom prst="rect">
              <a:avLst/>
            </a:prstGeom>
            <a:solidFill>
              <a:srgbClr val="D9D9D9">
                <a:alpha val="100000"/>
              </a:srgbClr>
            </a:solidFill>
          </p:spPr>
          <p:txBody>
            <a:bodyPr/>
            <a:lstStyle/>
            <a:p/>
          </p:txBody>
        </p:sp>
        <p:sp>
          <p:nvSpPr>
            <p:cNvPr id="1314" name="tx1314"/>
            <p:cNvSpPr/>
            <p:nvPr/>
          </p:nvSpPr>
          <p:spPr>
            <a:xfrm>
              <a:off x="4623827" y="3856170"/>
              <a:ext cx="52180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Mauritania</a:t>
              </a:r>
            </a:p>
          </p:txBody>
        </p:sp>
        <p:sp>
          <p:nvSpPr>
            <p:cNvPr id="1315" name="rc1315"/>
            <p:cNvSpPr/>
            <p:nvPr/>
          </p:nvSpPr>
          <p:spPr>
            <a:xfrm>
              <a:off x="5764417" y="3790048"/>
              <a:ext cx="1620202" cy="214862"/>
            </a:xfrm>
            <a:prstGeom prst="rect">
              <a:avLst/>
            </a:prstGeom>
            <a:solidFill>
              <a:srgbClr val="D9D9D9">
                <a:alpha val="100000"/>
              </a:srgbClr>
            </a:solidFill>
          </p:spPr>
          <p:txBody>
            <a:bodyPr/>
            <a:lstStyle/>
            <a:p/>
          </p:txBody>
        </p:sp>
        <p:sp>
          <p:nvSpPr>
            <p:cNvPr id="1316" name="tx1316"/>
            <p:cNvSpPr/>
            <p:nvPr/>
          </p:nvSpPr>
          <p:spPr>
            <a:xfrm>
              <a:off x="6440985" y="3833960"/>
              <a:ext cx="26706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Niger</a:t>
              </a:r>
            </a:p>
          </p:txBody>
        </p:sp>
        <p:sp>
          <p:nvSpPr>
            <p:cNvPr id="1317" name="rc1317"/>
            <p:cNvSpPr/>
            <p:nvPr/>
          </p:nvSpPr>
          <p:spPr>
            <a:xfrm>
              <a:off x="7454208" y="3790048"/>
              <a:ext cx="1620202" cy="214862"/>
            </a:xfrm>
            <a:prstGeom prst="rect">
              <a:avLst/>
            </a:prstGeom>
            <a:solidFill>
              <a:srgbClr val="D9D9D9">
                <a:alpha val="100000"/>
              </a:srgbClr>
            </a:solidFill>
          </p:spPr>
          <p:txBody>
            <a:bodyPr/>
            <a:lstStyle/>
            <a:p/>
          </p:txBody>
        </p:sp>
        <p:sp>
          <p:nvSpPr>
            <p:cNvPr id="1318" name="tx1318"/>
            <p:cNvSpPr/>
            <p:nvPr/>
          </p:nvSpPr>
          <p:spPr>
            <a:xfrm>
              <a:off x="8087283" y="3833960"/>
              <a:ext cx="354052"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Nigeria</a:t>
              </a:r>
            </a:p>
          </p:txBody>
        </p:sp>
        <p:sp>
          <p:nvSpPr>
            <p:cNvPr id="1319" name="rc1319"/>
            <p:cNvSpPr/>
            <p:nvPr/>
          </p:nvSpPr>
          <p:spPr>
            <a:xfrm>
              <a:off x="695044" y="2746771"/>
              <a:ext cx="1620202" cy="214862"/>
            </a:xfrm>
            <a:prstGeom prst="rect">
              <a:avLst/>
            </a:prstGeom>
            <a:solidFill>
              <a:srgbClr val="D9D9D9">
                <a:alpha val="100000"/>
              </a:srgbClr>
            </a:solidFill>
          </p:spPr>
          <p:txBody>
            <a:bodyPr/>
            <a:lstStyle/>
            <a:p/>
          </p:txBody>
        </p:sp>
        <p:sp>
          <p:nvSpPr>
            <p:cNvPr id="1320" name="tx1320"/>
            <p:cNvSpPr/>
            <p:nvPr/>
          </p:nvSpPr>
          <p:spPr>
            <a:xfrm>
              <a:off x="1337369" y="2811474"/>
              <a:ext cx="335552"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Gabon</a:t>
              </a:r>
            </a:p>
          </p:txBody>
        </p:sp>
        <p:sp>
          <p:nvSpPr>
            <p:cNvPr id="1321" name="rc1321"/>
            <p:cNvSpPr/>
            <p:nvPr/>
          </p:nvSpPr>
          <p:spPr>
            <a:xfrm>
              <a:off x="2384835" y="2746771"/>
              <a:ext cx="1620202" cy="214862"/>
            </a:xfrm>
            <a:prstGeom prst="rect">
              <a:avLst/>
            </a:prstGeom>
            <a:solidFill>
              <a:srgbClr val="D9D9D9">
                <a:alpha val="100000"/>
              </a:srgbClr>
            </a:solidFill>
          </p:spPr>
          <p:txBody>
            <a:bodyPr/>
            <a:lstStyle/>
            <a:p/>
          </p:txBody>
        </p:sp>
        <p:sp>
          <p:nvSpPr>
            <p:cNvPr id="1322" name="tx1322"/>
            <p:cNvSpPr/>
            <p:nvPr/>
          </p:nvSpPr>
          <p:spPr>
            <a:xfrm>
              <a:off x="2999274" y="2811474"/>
              <a:ext cx="39132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Gambia</a:t>
              </a:r>
            </a:p>
          </p:txBody>
        </p:sp>
        <p:sp>
          <p:nvSpPr>
            <p:cNvPr id="1323" name="rc1323"/>
            <p:cNvSpPr/>
            <p:nvPr/>
          </p:nvSpPr>
          <p:spPr>
            <a:xfrm>
              <a:off x="4074626" y="2746771"/>
              <a:ext cx="1620202" cy="214862"/>
            </a:xfrm>
            <a:prstGeom prst="rect">
              <a:avLst/>
            </a:prstGeom>
            <a:solidFill>
              <a:srgbClr val="D9D9D9">
                <a:alpha val="100000"/>
              </a:srgbClr>
            </a:solidFill>
          </p:spPr>
          <p:txBody>
            <a:bodyPr/>
            <a:lstStyle/>
            <a:p/>
          </p:txBody>
        </p:sp>
        <p:sp>
          <p:nvSpPr>
            <p:cNvPr id="1324" name="tx1324"/>
            <p:cNvSpPr/>
            <p:nvPr/>
          </p:nvSpPr>
          <p:spPr>
            <a:xfrm>
              <a:off x="4716951" y="2811474"/>
              <a:ext cx="335552"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Ghana</a:t>
              </a:r>
            </a:p>
          </p:txBody>
        </p:sp>
        <p:sp>
          <p:nvSpPr>
            <p:cNvPr id="1325" name="rc1325"/>
            <p:cNvSpPr/>
            <p:nvPr/>
          </p:nvSpPr>
          <p:spPr>
            <a:xfrm>
              <a:off x="5764417" y="2746771"/>
              <a:ext cx="1620202" cy="214862"/>
            </a:xfrm>
            <a:prstGeom prst="rect">
              <a:avLst/>
            </a:prstGeom>
            <a:solidFill>
              <a:srgbClr val="D9D9D9">
                <a:alpha val="100000"/>
              </a:srgbClr>
            </a:solidFill>
          </p:spPr>
          <p:txBody>
            <a:bodyPr/>
            <a:lstStyle/>
            <a:p/>
          </p:txBody>
        </p:sp>
        <p:sp>
          <p:nvSpPr>
            <p:cNvPr id="1326" name="tx1326"/>
            <p:cNvSpPr/>
            <p:nvPr/>
          </p:nvSpPr>
          <p:spPr>
            <a:xfrm>
              <a:off x="6394327" y="2811474"/>
              <a:ext cx="360382"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Guinea</a:t>
              </a:r>
            </a:p>
          </p:txBody>
        </p:sp>
        <p:sp>
          <p:nvSpPr>
            <p:cNvPr id="1327" name="rc1327"/>
            <p:cNvSpPr/>
            <p:nvPr/>
          </p:nvSpPr>
          <p:spPr>
            <a:xfrm>
              <a:off x="7454208" y="2746771"/>
              <a:ext cx="1620202" cy="214862"/>
            </a:xfrm>
            <a:prstGeom prst="rect">
              <a:avLst/>
            </a:prstGeom>
            <a:solidFill>
              <a:srgbClr val="D9D9D9">
                <a:alpha val="100000"/>
              </a:srgbClr>
            </a:solidFill>
          </p:spPr>
          <p:txBody>
            <a:bodyPr/>
            <a:lstStyle/>
            <a:p/>
          </p:txBody>
        </p:sp>
        <p:sp>
          <p:nvSpPr>
            <p:cNvPr id="1328" name="tx1328"/>
            <p:cNvSpPr/>
            <p:nvPr/>
          </p:nvSpPr>
          <p:spPr>
            <a:xfrm>
              <a:off x="7897788" y="2811474"/>
              <a:ext cx="73304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Guinea-Bissau</a:t>
              </a:r>
            </a:p>
          </p:txBody>
        </p:sp>
        <p:sp>
          <p:nvSpPr>
            <p:cNvPr id="1329" name="rc1329"/>
            <p:cNvSpPr/>
            <p:nvPr/>
          </p:nvSpPr>
          <p:spPr>
            <a:xfrm>
              <a:off x="695044" y="1703494"/>
              <a:ext cx="1620202" cy="214862"/>
            </a:xfrm>
            <a:prstGeom prst="rect">
              <a:avLst/>
            </a:prstGeom>
            <a:solidFill>
              <a:srgbClr val="D9D9D9">
                <a:alpha val="100000"/>
              </a:srgbClr>
            </a:solidFill>
          </p:spPr>
          <p:txBody>
            <a:bodyPr/>
            <a:lstStyle/>
            <a:p/>
          </p:txBody>
        </p:sp>
        <p:sp>
          <p:nvSpPr>
            <p:cNvPr id="1330" name="tx1330"/>
            <p:cNvSpPr/>
            <p:nvPr/>
          </p:nvSpPr>
          <p:spPr>
            <a:xfrm>
              <a:off x="1371557" y="1768197"/>
              <a:ext cx="26717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Chad</a:t>
              </a:r>
            </a:p>
          </p:txBody>
        </p:sp>
        <p:sp>
          <p:nvSpPr>
            <p:cNvPr id="1331" name="rc1331"/>
            <p:cNvSpPr/>
            <p:nvPr/>
          </p:nvSpPr>
          <p:spPr>
            <a:xfrm>
              <a:off x="2384835" y="1703494"/>
              <a:ext cx="1620202" cy="214862"/>
            </a:xfrm>
            <a:prstGeom prst="rect">
              <a:avLst/>
            </a:prstGeom>
            <a:solidFill>
              <a:srgbClr val="D9D9D9">
                <a:alpha val="100000"/>
              </a:srgbClr>
            </a:solidFill>
          </p:spPr>
          <p:txBody>
            <a:bodyPr/>
            <a:lstStyle/>
            <a:p/>
          </p:txBody>
        </p:sp>
        <p:sp>
          <p:nvSpPr>
            <p:cNvPr id="1332" name="tx1332"/>
            <p:cNvSpPr/>
            <p:nvPr/>
          </p:nvSpPr>
          <p:spPr>
            <a:xfrm>
              <a:off x="3030270" y="1746041"/>
              <a:ext cx="3293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Congo</a:t>
              </a:r>
            </a:p>
          </p:txBody>
        </p:sp>
        <p:sp>
          <p:nvSpPr>
            <p:cNvPr id="1333" name="rc1333"/>
            <p:cNvSpPr/>
            <p:nvPr/>
          </p:nvSpPr>
          <p:spPr>
            <a:xfrm>
              <a:off x="4074626" y="1703494"/>
              <a:ext cx="1620202" cy="214862"/>
            </a:xfrm>
            <a:prstGeom prst="rect">
              <a:avLst/>
            </a:prstGeom>
            <a:solidFill>
              <a:srgbClr val="D9D9D9">
                <a:alpha val="100000"/>
              </a:srgbClr>
            </a:solidFill>
          </p:spPr>
          <p:txBody>
            <a:bodyPr/>
            <a:lstStyle/>
            <a:p/>
          </p:txBody>
        </p:sp>
        <p:sp>
          <p:nvSpPr>
            <p:cNvPr id="1334" name="tx1334"/>
            <p:cNvSpPr/>
            <p:nvPr/>
          </p:nvSpPr>
          <p:spPr>
            <a:xfrm>
              <a:off x="4572776" y="1768197"/>
              <a:ext cx="623902"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Cote d'Ivoire</a:t>
              </a:r>
            </a:p>
          </p:txBody>
        </p:sp>
        <p:sp>
          <p:nvSpPr>
            <p:cNvPr id="1335" name="rc1335"/>
            <p:cNvSpPr/>
            <p:nvPr/>
          </p:nvSpPr>
          <p:spPr>
            <a:xfrm>
              <a:off x="5764417" y="1703494"/>
              <a:ext cx="1620202" cy="214862"/>
            </a:xfrm>
            <a:prstGeom prst="rect">
              <a:avLst/>
            </a:prstGeom>
            <a:solidFill>
              <a:srgbClr val="D9D9D9">
                <a:alpha val="100000"/>
              </a:srgbClr>
            </a:solidFill>
          </p:spPr>
          <p:txBody>
            <a:bodyPr/>
            <a:lstStyle/>
            <a:p/>
          </p:txBody>
        </p:sp>
        <p:sp>
          <p:nvSpPr>
            <p:cNvPr id="1336" name="tx1336"/>
            <p:cNvSpPr/>
            <p:nvPr/>
          </p:nvSpPr>
          <p:spPr>
            <a:xfrm>
              <a:off x="6453454" y="1768197"/>
              <a:ext cx="24212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DRC</a:t>
              </a:r>
            </a:p>
          </p:txBody>
        </p:sp>
        <p:sp>
          <p:nvSpPr>
            <p:cNvPr id="1337" name="rc1337"/>
            <p:cNvSpPr/>
            <p:nvPr/>
          </p:nvSpPr>
          <p:spPr>
            <a:xfrm>
              <a:off x="7454208" y="1703494"/>
              <a:ext cx="1620202" cy="214862"/>
            </a:xfrm>
            <a:prstGeom prst="rect">
              <a:avLst/>
            </a:prstGeom>
            <a:solidFill>
              <a:srgbClr val="D9D9D9">
                <a:alpha val="100000"/>
              </a:srgbClr>
            </a:solidFill>
          </p:spPr>
          <p:txBody>
            <a:bodyPr/>
            <a:lstStyle/>
            <a:p/>
          </p:txBody>
        </p:sp>
        <p:sp>
          <p:nvSpPr>
            <p:cNvPr id="1338" name="tx1338"/>
            <p:cNvSpPr/>
            <p:nvPr/>
          </p:nvSpPr>
          <p:spPr>
            <a:xfrm>
              <a:off x="7816969" y="1747351"/>
              <a:ext cx="89468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Equatorial Guinea</a:t>
              </a:r>
            </a:p>
          </p:txBody>
        </p:sp>
        <p:sp>
          <p:nvSpPr>
            <p:cNvPr id="1339" name="rc1339"/>
            <p:cNvSpPr/>
            <p:nvPr/>
          </p:nvSpPr>
          <p:spPr>
            <a:xfrm>
              <a:off x="695044" y="660217"/>
              <a:ext cx="1620202" cy="214862"/>
            </a:xfrm>
            <a:prstGeom prst="rect">
              <a:avLst/>
            </a:prstGeom>
            <a:solidFill>
              <a:srgbClr val="D9D9D9">
                <a:alpha val="100000"/>
              </a:srgbClr>
            </a:solidFill>
          </p:spPr>
          <p:txBody>
            <a:bodyPr/>
            <a:lstStyle/>
            <a:p/>
          </p:txBody>
        </p:sp>
        <p:sp>
          <p:nvSpPr>
            <p:cNvPr id="1340" name="tx1340"/>
            <p:cNvSpPr/>
            <p:nvPr/>
          </p:nvSpPr>
          <p:spPr>
            <a:xfrm>
              <a:off x="1362226" y="726339"/>
              <a:ext cx="28583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Benin</a:t>
              </a:r>
            </a:p>
          </p:txBody>
        </p:sp>
        <p:sp>
          <p:nvSpPr>
            <p:cNvPr id="1341" name="rc1341"/>
            <p:cNvSpPr/>
            <p:nvPr/>
          </p:nvSpPr>
          <p:spPr>
            <a:xfrm>
              <a:off x="2384835" y="660217"/>
              <a:ext cx="1620202" cy="214862"/>
            </a:xfrm>
            <a:prstGeom prst="rect">
              <a:avLst/>
            </a:prstGeom>
            <a:solidFill>
              <a:srgbClr val="D9D9D9">
                <a:alpha val="100000"/>
              </a:srgbClr>
            </a:solidFill>
          </p:spPr>
          <p:txBody>
            <a:bodyPr/>
            <a:lstStyle/>
            <a:p/>
          </p:txBody>
        </p:sp>
        <p:sp>
          <p:nvSpPr>
            <p:cNvPr id="1342" name="tx1342"/>
            <p:cNvSpPr/>
            <p:nvPr/>
          </p:nvSpPr>
          <p:spPr>
            <a:xfrm>
              <a:off x="2865714" y="726339"/>
              <a:ext cx="65844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Burkina Faso</a:t>
              </a:r>
            </a:p>
          </p:txBody>
        </p:sp>
        <p:sp>
          <p:nvSpPr>
            <p:cNvPr id="1343" name="rc1343"/>
            <p:cNvSpPr/>
            <p:nvPr/>
          </p:nvSpPr>
          <p:spPr>
            <a:xfrm>
              <a:off x="4074626" y="660217"/>
              <a:ext cx="1620202" cy="214862"/>
            </a:xfrm>
            <a:prstGeom prst="rect">
              <a:avLst/>
            </a:prstGeom>
            <a:solidFill>
              <a:srgbClr val="D9D9D9">
                <a:alpha val="100000"/>
              </a:srgbClr>
            </a:solidFill>
          </p:spPr>
          <p:txBody>
            <a:bodyPr/>
            <a:lstStyle/>
            <a:p/>
          </p:txBody>
        </p:sp>
        <p:sp>
          <p:nvSpPr>
            <p:cNvPr id="1344" name="tx1344"/>
            <p:cNvSpPr/>
            <p:nvPr/>
          </p:nvSpPr>
          <p:spPr>
            <a:xfrm>
              <a:off x="4586501" y="724920"/>
              <a:ext cx="59645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Cabo Verde</a:t>
              </a:r>
            </a:p>
          </p:txBody>
        </p:sp>
        <p:sp>
          <p:nvSpPr>
            <p:cNvPr id="1345" name="rc1345"/>
            <p:cNvSpPr/>
            <p:nvPr/>
          </p:nvSpPr>
          <p:spPr>
            <a:xfrm>
              <a:off x="5764417" y="660217"/>
              <a:ext cx="1620202" cy="214862"/>
            </a:xfrm>
            <a:prstGeom prst="rect">
              <a:avLst/>
            </a:prstGeom>
            <a:solidFill>
              <a:srgbClr val="D9D9D9">
                <a:alpha val="100000"/>
              </a:srgbClr>
            </a:solidFill>
          </p:spPr>
          <p:txBody>
            <a:bodyPr/>
            <a:lstStyle/>
            <a:p/>
          </p:txBody>
        </p:sp>
        <p:sp>
          <p:nvSpPr>
            <p:cNvPr id="1346" name="tx1346"/>
            <p:cNvSpPr/>
            <p:nvPr/>
          </p:nvSpPr>
          <p:spPr>
            <a:xfrm>
              <a:off x="6313618" y="724920"/>
              <a:ext cx="521801"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Cameroon</a:t>
              </a:r>
            </a:p>
          </p:txBody>
        </p:sp>
        <p:sp>
          <p:nvSpPr>
            <p:cNvPr id="1347" name="rc1347"/>
            <p:cNvSpPr/>
            <p:nvPr/>
          </p:nvSpPr>
          <p:spPr>
            <a:xfrm>
              <a:off x="7454208" y="660217"/>
              <a:ext cx="1620202" cy="214862"/>
            </a:xfrm>
            <a:prstGeom prst="rect">
              <a:avLst/>
            </a:prstGeom>
            <a:solidFill>
              <a:srgbClr val="D9D9D9">
                <a:alpha val="100000"/>
              </a:srgbClr>
            </a:solidFill>
          </p:spPr>
          <p:txBody>
            <a:bodyPr/>
            <a:lstStyle/>
            <a:p/>
          </p:txBody>
        </p:sp>
        <p:sp>
          <p:nvSpPr>
            <p:cNvPr id="1348" name="tx1348"/>
            <p:cNvSpPr/>
            <p:nvPr/>
          </p:nvSpPr>
          <p:spPr>
            <a:xfrm>
              <a:off x="8146328" y="724920"/>
              <a:ext cx="235962"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CAR</a:t>
              </a:r>
            </a:p>
          </p:txBody>
        </p:sp>
        <p:sp>
          <p:nvSpPr>
            <p:cNvPr id="1349" name="pl1349"/>
            <p:cNvSpPr/>
            <p:nvPr/>
          </p:nvSpPr>
          <p:spPr>
            <a:xfrm>
              <a:off x="76869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50" name="pl1350"/>
            <p:cNvSpPr/>
            <p:nvPr/>
          </p:nvSpPr>
          <p:spPr>
            <a:xfrm>
              <a:off x="10632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51" name="pl1351"/>
            <p:cNvSpPr/>
            <p:nvPr/>
          </p:nvSpPr>
          <p:spPr>
            <a:xfrm>
              <a:off x="13578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52" name="pl1352"/>
            <p:cNvSpPr/>
            <p:nvPr/>
          </p:nvSpPr>
          <p:spPr>
            <a:xfrm>
              <a:off x="16524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53" name="pl1353"/>
            <p:cNvSpPr/>
            <p:nvPr/>
          </p:nvSpPr>
          <p:spPr>
            <a:xfrm>
              <a:off x="194701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54" name="pl1354"/>
            <p:cNvSpPr/>
            <p:nvPr/>
          </p:nvSpPr>
          <p:spPr>
            <a:xfrm>
              <a:off x="22416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55" name="tx1355"/>
            <p:cNvSpPr/>
            <p:nvPr/>
          </p:nvSpPr>
          <p:spPr>
            <a:xfrm rot="-5400000">
              <a:off x="64353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356" name="tx1356"/>
            <p:cNvSpPr/>
            <p:nvPr/>
          </p:nvSpPr>
          <p:spPr>
            <a:xfrm rot="-5400000">
              <a:off x="9381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357" name="tx1357"/>
            <p:cNvSpPr/>
            <p:nvPr/>
          </p:nvSpPr>
          <p:spPr>
            <a:xfrm rot="-5400000">
              <a:off x="12326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358" name="tx1358"/>
            <p:cNvSpPr/>
            <p:nvPr/>
          </p:nvSpPr>
          <p:spPr>
            <a:xfrm rot="-5400000">
              <a:off x="15272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359" name="tx1359"/>
            <p:cNvSpPr/>
            <p:nvPr/>
          </p:nvSpPr>
          <p:spPr>
            <a:xfrm rot="-5400000">
              <a:off x="182186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360" name="tx1360"/>
            <p:cNvSpPr/>
            <p:nvPr/>
          </p:nvSpPr>
          <p:spPr>
            <a:xfrm rot="-5400000">
              <a:off x="211641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361" name="pl1361"/>
            <p:cNvSpPr/>
            <p:nvPr/>
          </p:nvSpPr>
          <p:spPr>
            <a:xfrm>
              <a:off x="245848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62" name="pl1362"/>
            <p:cNvSpPr/>
            <p:nvPr/>
          </p:nvSpPr>
          <p:spPr>
            <a:xfrm>
              <a:off x="275306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63" name="pl1363"/>
            <p:cNvSpPr/>
            <p:nvPr/>
          </p:nvSpPr>
          <p:spPr>
            <a:xfrm>
              <a:off x="304764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64" name="pl1364"/>
            <p:cNvSpPr/>
            <p:nvPr/>
          </p:nvSpPr>
          <p:spPr>
            <a:xfrm>
              <a:off x="334222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65" name="pl1365"/>
            <p:cNvSpPr/>
            <p:nvPr/>
          </p:nvSpPr>
          <p:spPr>
            <a:xfrm>
              <a:off x="363681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66" name="pl1366"/>
            <p:cNvSpPr/>
            <p:nvPr/>
          </p:nvSpPr>
          <p:spPr>
            <a:xfrm>
              <a:off x="393139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67" name="tx1367"/>
            <p:cNvSpPr/>
            <p:nvPr/>
          </p:nvSpPr>
          <p:spPr>
            <a:xfrm rot="-5400000">
              <a:off x="233332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368" name="tx1368"/>
            <p:cNvSpPr/>
            <p:nvPr/>
          </p:nvSpPr>
          <p:spPr>
            <a:xfrm rot="-5400000">
              <a:off x="262790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369" name="tx1369"/>
            <p:cNvSpPr/>
            <p:nvPr/>
          </p:nvSpPr>
          <p:spPr>
            <a:xfrm rot="-5400000">
              <a:off x="292248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370" name="tx1370"/>
            <p:cNvSpPr/>
            <p:nvPr/>
          </p:nvSpPr>
          <p:spPr>
            <a:xfrm rot="-5400000">
              <a:off x="321707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371" name="tx1371"/>
            <p:cNvSpPr/>
            <p:nvPr/>
          </p:nvSpPr>
          <p:spPr>
            <a:xfrm rot="-5400000">
              <a:off x="351165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372" name="tx1372"/>
            <p:cNvSpPr/>
            <p:nvPr/>
          </p:nvSpPr>
          <p:spPr>
            <a:xfrm rot="-5400000">
              <a:off x="3806207"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373" name="pl1373"/>
            <p:cNvSpPr/>
            <p:nvPr/>
          </p:nvSpPr>
          <p:spPr>
            <a:xfrm>
              <a:off x="41482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74" name="pl1374"/>
            <p:cNvSpPr/>
            <p:nvPr/>
          </p:nvSpPr>
          <p:spPr>
            <a:xfrm>
              <a:off x="44428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75" name="pl1375"/>
            <p:cNvSpPr/>
            <p:nvPr/>
          </p:nvSpPr>
          <p:spPr>
            <a:xfrm>
              <a:off x="47374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76" name="pl1376"/>
            <p:cNvSpPr/>
            <p:nvPr/>
          </p:nvSpPr>
          <p:spPr>
            <a:xfrm>
              <a:off x="503201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77" name="pl1377"/>
            <p:cNvSpPr/>
            <p:nvPr/>
          </p:nvSpPr>
          <p:spPr>
            <a:xfrm>
              <a:off x="53266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78" name="pl1378"/>
            <p:cNvSpPr/>
            <p:nvPr/>
          </p:nvSpPr>
          <p:spPr>
            <a:xfrm>
              <a:off x="562118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79" name="tx1379"/>
            <p:cNvSpPr/>
            <p:nvPr/>
          </p:nvSpPr>
          <p:spPr>
            <a:xfrm rot="-5400000">
              <a:off x="40231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380" name="tx1380"/>
            <p:cNvSpPr/>
            <p:nvPr/>
          </p:nvSpPr>
          <p:spPr>
            <a:xfrm rot="-5400000">
              <a:off x="43176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381" name="tx1381"/>
            <p:cNvSpPr/>
            <p:nvPr/>
          </p:nvSpPr>
          <p:spPr>
            <a:xfrm rot="-5400000">
              <a:off x="46122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382" name="tx1382"/>
            <p:cNvSpPr/>
            <p:nvPr/>
          </p:nvSpPr>
          <p:spPr>
            <a:xfrm rot="-5400000">
              <a:off x="490686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383" name="tx1383"/>
            <p:cNvSpPr/>
            <p:nvPr/>
          </p:nvSpPr>
          <p:spPr>
            <a:xfrm rot="-5400000">
              <a:off x="520144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384" name="tx1384"/>
            <p:cNvSpPr/>
            <p:nvPr/>
          </p:nvSpPr>
          <p:spPr>
            <a:xfrm rot="-5400000">
              <a:off x="5495999"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385" name="pl1385"/>
            <p:cNvSpPr/>
            <p:nvPr/>
          </p:nvSpPr>
          <p:spPr>
            <a:xfrm>
              <a:off x="583806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86" name="pl1386"/>
            <p:cNvSpPr/>
            <p:nvPr/>
          </p:nvSpPr>
          <p:spPr>
            <a:xfrm>
              <a:off x="613264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87" name="pl1387"/>
            <p:cNvSpPr/>
            <p:nvPr/>
          </p:nvSpPr>
          <p:spPr>
            <a:xfrm>
              <a:off x="642722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88" name="pl1388"/>
            <p:cNvSpPr/>
            <p:nvPr/>
          </p:nvSpPr>
          <p:spPr>
            <a:xfrm>
              <a:off x="672180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89" name="pl1389"/>
            <p:cNvSpPr/>
            <p:nvPr/>
          </p:nvSpPr>
          <p:spPr>
            <a:xfrm>
              <a:off x="701639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90" name="pl1390"/>
            <p:cNvSpPr/>
            <p:nvPr/>
          </p:nvSpPr>
          <p:spPr>
            <a:xfrm>
              <a:off x="731097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91" name="tx1391"/>
            <p:cNvSpPr/>
            <p:nvPr/>
          </p:nvSpPr>
          <p:spPr>
            <a:xfrm rot="-5400000">
              <a:off x="571290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392" name="tx1392"/>
            <p:cNvSpPr/>
            <p:nvPr/>
          </p:nvSpPr>
          <p:spPr>
            <a:xfrm rot="-5400000">
              <a:off x="600748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393" name="tx1393"/>
            <p:cNvSpPr/>
            <p:nvPr/>
          </p:nvSpPr>
          <p:spPr>
            <a:xfrm rot="-5400000">
              <a:off x="630207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394" name="tx1394"/>
            <p:cNvSpPr/>
            <p:nvPr/>
          </p:nvSpPr>
          <p:spPr>
            <a:xfrm rot="-5400000">
              <a:off x="6596652"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395" name="tx1395"/>
            <p:cNvSpPr/>
            <p:nvPr/>
          </p:nvSpPr>
          <p:spPr>
            <a:xfrm rot="-5400000">
              <a:off x="689123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396" name="tx1396"/>
            <p:cNvSpPr/>
            <p:nvPr/>
          </p:nvSpPr>
          <p:spPr>
            <a:xfrm rot="-5400000">
              <a:off x="7185790"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397" name="pl1397"/>
            <p:cNvSpPr/>
            <p:nvPr/>
          </p:nvSpPr>
          <p:spPr>
            <a:xfrm>
              <a:off x="752785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98" name="pl1398"/>
            <p:cNvSpPr/>
            <p:nvPr/>
          </p:nvSpPr>
          <p:spPr>
            <a:xfrm>
              <a:off x="782243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399" name="pl1399"/>
            <p:cNvSpPr/>
            <p:nvPr/>
          </p:nvSpPr>
          <p:spPr>
            <a:xfrm>
              <a:off x="811701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400" name="pl1400"/>
            <p:cNvSpPr/>
            <p:nvPr/>
          </p:nvSpPr>
          <p:spPr>
            <a:xfrm>
              <a:off x="841160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401" name="pl1401"/>
            <p:cNvSpPr/>
            <p:nvPr/>
          </p:nvSpPr>
          <p:spPr>
            <a:xfrm>
              <a:off x="870618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402" name="pl1402"/>
            <p:cNvSpPr/>
            <p:nvPr/>
          </p:nvSpPr>
          <p:spPr>
            <a:xfrm>
              <a:off x="900076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403" name="tx1403"/>
            <p:cNvSpPr/>
            <p:nvPr/>
          </p:nvSpPr>
          <p:spPr>
            <a:xfrm rot="-5400000">
              <a:off x="740269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404" name="tx1404"/>
            <p:cNvSpPr/>
            <p:nvPr/>
          </p:nvSpPr>
          <p:spPr>
            <a:xfrm rot="-5400000">
              <a:off x="769727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405" name="tx1405"/>
            <p:cNvSpPr/>
            <p:nvPr/>
          </p:nvSpPr>
          <p:spPr>
            <a:xfrm rot="-5400000">
              <a:off x="799186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406" name="tx1406"/>
            <p:cNvSpPr/>
            <p:nvPr/>
          </p:nvSpPr>
          <p:spPr>
            <a:xfrm rot="-5400000">
              <a:off x="828644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407" name="tx1407"/>
            <p:cNvSpPr/>
            <p:nvPr/>
          </p:nvSpPr>
          <p:spPr>
            <a:xfrm rot="-5400000">
              <a:off x="858102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408" name="tx1408"/>
            <p:cNvSpPr/>
            <p:nvPr/>
          </p:nvSpPr>
          <p:spPr>
            <a:xfrm rot="-5400000">
              <a:off x="8875581"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409" name="tx1409"/>
            <p:cNvSpPr/>
            <p:nvPr/>
          </p:nvSpPr>
          <p:spPr>
            <a:xfrm>
              <a:off x="570259" y="153772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10" name="tx1410"/>
            <p:cNvSpPr/>
            <p:nvPr/>
          </p:nvSpPr>
          <p:spPr>
            <a:xfrm>
              <a:off x="508103" y="12877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411" name="tx1411"/>
            <p:cNvSpPr/>
            <p:nvPr/>
          </p:nvSpPr>
          <p:spPr>
            <a:xfrm>
              <a:off x="508103" y="1037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412" name="pl1412"/>
            <p:cNvSpPr/>
            <p:nvPr/>
          </p:nvSpPr>
          <p:spPr>
            <a:xfrm>
              <a:off x="660250" y="157941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13" name="pl1413"/>
            <p:cNvSpPr/>
            <p:nvPr/>
          </p:nvSpPr>
          <p:spPr>
            <a:xfrm>
              <a:off x="660250" y="13294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14" name="pl1414"/>
            <p:cNvSpPr/>
            <p:nvPr/>
          </p:nvSpPr>
          <p:spPr>
            <a:xfrm>
              <a:off x="660250" y="10795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15" name="tx1415"/>
            <p:cNvSpPr/>
            <p:nvPr/>
          </p:nvSpPr>
          <p:spPr>
            <a:xfrm>
              <a:off x="570259" y="258100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16" name="tx1416"/>
            <p:cNvSpPr/>
            <p:nvPr/>
          </p:nvSpPr>
          <p:spPr>
            <a:xfrm>
              <a:off x="508103" y="2331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417" name="tx1417"/>
            <p:cNvSpPr/>
            <p:nvPr/>
          </p:nvSpPr>
          <p:spPr>
            <a:xfrm>
              <a:off x="508103" y="20811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418" name="pl1418"/>
            <p:cNvSpPr/>
            <p:nvPr/>
          </p:nvSpPr>
          <p:spPr>
            <a:xfrm>
              <a:off x="660250" y="262269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19" name="pl1419"/>
            <p:cNvSpPr/>
            <p:nvPr/>
          </p:nvSpPr>
          <p:spPr>
            <a:xfrm>
              <a:off x="660250" y="23727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20" name="pl1420"/>
            <p:cNvSpPr/>
            <p:nvPr/>
          </p:nvSpPr>
          <p:spPr>
            <a:xfrm>
              <a:off x="660250" y="21228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21" name="tx1421"/>
            <p:cNvSpPr/>
            <p:nvPr/>
          </p:nvSpPr>
          <p:spPr>
            <a:xfrm>
              <a:off x="570259" y="36242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22" name="tx1422"/>
            <p:cNvSpPr/>
            <p:nvPr/>
          </p:nvSpPr>
          <p:spPr>
            <a:xfrm>
              <a:off x="508103" y="337433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423" name="tx1423"/>
            <p:cNvSpPr/>
            <p:nvPr/>
          </p:nvSpPr>
          <p:spPr>
            <a:xfrm>
              <a:off x="508103" y="31243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424" name="pl1424"/>
            <p:cNvSpPr/>
            <p:nvPr/>
          </p:nvSpPr>
          <p:spPr>
            <a:xfrm>
              <a:off x="660250" y="366597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25" name="pl1425"/>
            <p:cNvSpPr/>
            <p:nvPr/>
          </p:nvSpPr>
          <p:spPr>
            <a:xfrm>
              <a:off x="660250" y="34160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26" name="pl1426"/>
            <p:cNvSpPr/>
            <p:nvPr/>
          </p:nvSpPr>
          <p:spPr>
            <a:xfrm>
              <a:off x="660250" y="31660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27" name="tx1427"/>
            <p:cNvSpPr/>
            <p:nvPr/>
          </p:nvSpPr>
          <p:spPr>
            <a:xfrm>
              <a:off x="570259" y="466755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28" name="tx1428"/>
            <p:cNvSpPr/>
            <p:nvPr/>
          </p:nvSpPr>
          <p:spPr>
            <a:xfrm>
              <a:off x="508103" y="441761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429" name="tx1429"/>
            <p:cNvSpPr/>
            <p:nvPr/>
          </p:nvSpPr>
          <p:spPr>
            <a:xfrm>
              <a:off x="508103" y="41676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430" name="pl1430"/>
            <p:cNvSpPr/>
            <p:nvPr/>
          </p:nvSpPr>
          <p:spPr>
            <a:xfrm>
              <a:off x="660250" y="470924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31" name="pl1431"/>
            <p:cNvSpPr/>
            <p:nvPr/>
          </p:nvSpPr>
          <p:spPr>
            <a:xfrm>
              <a:off x="660250" y="445930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32" name="pl1432"/>
            <p:cNvSpPr/>
            <p:nvPr/>
          </p:nvSpPr>
          <p:spPr>
            <a:xfrm>
              <a:off x="660250" y="42093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33" name="tx1433"/>
            <p:cNvSpPr/>
            <p:nvPr/>
          </p:nvSpPr>
          <p:spPr>
            <a:xfrm>
              <a:off x="570259" y="57108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34" name="tx1434"/>
            <p:cNvSpPr/>
            <p:nvPr/>
          </p:nvSpPr>
          <p:spPr>
            <a:xfrm>
              <a:off x="508103" y="54608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435" name="tx1435"/>
            <p:cNvSpPr/>
            <p:nvPr/>
          </p:nvSpPr>
          <p:spPr>
            <a:xfrm>
              <a:off x="508103" y="5210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436" name="pl1436"/>
            <p:cNvSpPr/>
            <p:nvPr/>
          </p:nvSpPr>
          <p:spPr>
            <a:xfrm>
              <a:off x="660250" y="57525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37" name="pl1437"/>
            <p:cNvSpPr/>
            <p:nvPr/>
          </p:nvSpPr>
          <p:spPr>
            <a:xfrm>
              <a:off x="660250" y="550258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38" name="pl1438"/>
            <p:cNvSpPr/>
            <p:nvPr/>
          </p:nvSpPr>
          <p:spPr>
            <a:xfrm>
              <a:off x="660250" y="52526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439" name="tx1439"/>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440" name="tx1440"/>
            <p:cNvSpPr/>
            <p:nvPr/>
          </p:nvSpPr>
          <p:spPr>
            <a:xfrm>
              <a:off x="695044" y="398022"/>
              <a:ext cx="56557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MCV1 (%), by country, WCAR, 2018-2023</a:t>
              </a:r>
            </a:p>
          </p:txBody>
        </p:sp>
        <p:sp>
          <p:nvSpPr>
            <p:cNvPr id="1441" name="tx1441"/>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42" name="tx1442"/>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1443" name="tx1443"/>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14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MCV1 by country.
In 2023, DRC had the highest drop-out with 35% of children who received DTP1 not receiving MCV1.
Sao Tome and Principe had the lowest DTP-MCV drop-out (0%).
14 countries had DTP-MCV drop-out of more than 10%.#n
There were 1 countries with negative DTP-MCV dropout (ie. more children received MCV1 than DTP1).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83941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29810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567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21547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62829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99524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340805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61438"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 name="pl18"/>
            <p:cNvSpPr/>
            <p:nvPr/>
          </p:nvSpPr>
          <p:spPr>
            <a:xfrm>
              <a:off x="761438"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 name="pl19"/>
            <p:cNvSpPr/>
            <p:nvPr/>
          </p:nvSpPr>
          <p:spPr>
            <a:xfrm>
              <a:off x="761438"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 name="pl20"/>
            <p:cNvSpPr/>
            <p:nvPr/>
          </p:nvSpPr>
          <p:spPr>
            <a:xfrm>
              <a:off x="761438"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 name="pl21"/>
            <p:cNvSpPr/>
            <p:nvPr/>
          </p:nvSpPr>
          <p:spPr>
            <a:xfrm>
              <a:off x="761438"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 name="pl22"/>
            <p:cNvSpPr/>
            <p:nvPr/>
          </p:nvSpPr>
          <p:spPr>
            <a:xfrm>
              <a:off x="761438"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 name="pl23"/>
            <p:cNvSpPr/>
            <p:nvPr/>
          </p:nvSpPr>
          <p:spPr>
            <a:xfrm>
              <a:off x="106875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52744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8613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44481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81176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178716"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068758" y="1299485"/>
              <a:ext cx="2109958" cy="316720"/>
            </a:xfrm>
            <a:custGeom>
              <a:avLst/>
              <a:pathLst>
                <a:path w="2109958" h="316720">
                  <a:moveTo>
                    <a:pt x="0" y="266045"/>
                  </a:moveTo>
                  <a:lnTo>
                    <a:pt x="91737" y="316720"/>
                  </a:lnTo>
                  <a:lnTo>
                    <a:pt x="183474" y="316720"/>
                  </a:lnTo>
                  <a:lnTo>
                    <a:pt x="275211" y="278714"/>
                  </a:lnTo>
                  <a:lnTo>
                    <a:pt x="366949" y="228038"/>
                  </a:lnTo>
                  <a:lnTo>
                    <a:pt x="458686" y="177363"/>
                  </a:lnTo>
                  <a:lnTo>
                    <a:pt x="550423" y="152025"/>
                  </a:lnTo>
                  <a:lnTo>
                    <a:pt x="642161" y="126688"/>
                  </a:lnTo>
                  <a:lnTo>
                    <a:pt x="733898" y="63344"/>
                  </a:lnTo>
                  <a:lnTo>
                    <a:pt x="825635" y="0"/>
                  </a:lnTo>
                  <a:lnTo>
                    <a:pt x="917373" y="76012"/>
                  </a:lnTo>
                  <a:lnTo>
                    <a:pt x="1009110" y="152025"/>
                  </a:lnTo>
                  <a:lnTo>
                    <a:pt x="1100847" y="114019"/>
                  </a:lnTo>
                  <a:lnTo>
                    <a:pt x="1192585" y="152025"/>
                  </a:lnTo>
                  <a:lnTo>
                    <a:pt x="1284322" y="139357"/>
                  </a:lnTo>
                  <a:lnTo>
                    <a:pt x="1376059" y="126688"/>
                  </a:lnTo>
                  <a:lnTo>
                    <a:pt x="1467797" y="63344"/>
                  </a:lnTo>
                  <a:lnTo>
                    <a:pt x="1559534" y="38006"/>
                  </a:lnTo>
                  <a:lnTo>
                    <a:pt x="1651271" y="25337"/>
                  </a:lnTo>
                  <a:lnTo>
                    <a:pt x="1743008" y="12668"/>
                  </a:lnTo>
                  <a:lnTo>
                    <a:pt x="1834746" y="12668"/>
                  </a:lnTo>
                  <a:lnTo>
                    <a:pt x="1926483" y="38006"/>
                  </a:lnTo>
                  <a:lnTo>
                    <a:pt x="2018220" y="25337"/>
                  </a:lnTo>
                  <a:lnTo>
                    <a:pt x="2109958" y="12668"/>
                  </a:lnTo>
                </a:path>
              </a:pathLst>
            </a:custGeom>
            <a:ln w="27101" cap="flat">
              <a:solidFill>
                <a:srgbClr val="F8766D">
                  <a:alpha val="100000"/>
                </a:srgbClr>
              </a:solidFill>
              <a:prstDash val="solid"/>
              <a:round/>
            </a:ln>
          </p:spPr>
          <p:txBody>
            <a:bodyPr/>
            <a:lstStyle/>
            <a:p/>
          </p:txBody>
        </p:sp>
        <p:sp>
          <p:nvSpPr>
            <p:cNvPr id="30" name="tx30"/>
            <p:cNvSpPr/>
            <p:nvPr/>
          </p:nvSpPr>
          <p:spPr>
            <a:xfrm>
              <a:off x="899947" y="1463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61</a:t>
              </a:r>
            </a:p>
          </p:txBody>
        </p:sp>
        <p:sp>
          <p:nvSpPr>
            <p:cNvPr id="31" name="tx31"/>
            <p:cNvSpPr/>
            <p:nvPr/>
          </p:nvSpPr>
          <p:spPr>
            <a:xfrm>
              <a:off x="3214890" y="1209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81</a:t>
              </a:r>
            </a:p>
          </p:txBody>
        </p:sp>
        <p:sp>
          <p:nvSpPr>
            <p:cNvPr id="32" name="tx32"/>
            <p:cNvSpPr/>
            <p:nvPr/>
          </p:nvSpPr>
          <p:spPr>
            <a:xfrm>
              <a:off x="2751477" y="11553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81</a:t>
              </a:r>
            </a:p>
          </p:txBody>
        </p:sp>
        <p:sp>
          <p:nvSpPr>
            <p:cNvPr id="33" name="pl33"/>
            <p:cNvSpPr/>
            <p:nvPr/>
          </p:nvSpPr>
          <p:spPr>
            <a:xfrm>
              <a:off x="761438"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5" name="pl35"/>
            <p:cNvSpPr/>
            <p:nvPr/>
          </p:nvSpPr>
          <p:spPr>
            <a:xfrm>
              <a:off x="761438"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7" name="pl37"/>
            <p:cNvSpPr/>
            <p:nvPr/>
          </p:nvSpPr>
          <p:spPr>
            <a:xfrm>
              <a:off x="761438"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8" name="pl38"/>
            <p:cNvSpPr/>
            <p:nvPr/>
          </p:nvSpPr>
          <p:spPr>
            <a:xfrm>
              <a:off x="761438"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9" name="pl39"/>
            <p:cNvSpPr/>
            <p:nvPr/>
          </p:nvSpPr>
          <p:spPr>
            <a:xfrm>
              <a:off x="83941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0" name="pl40"/>
            <p:cNvSpPr/>
            <p:nvPr/>
          </p:nvSpPr>
          <p:spPr>
            <a:xfrm>
              <a:off x="129810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1" name="pl41"/>
            <p:cNvSpPr/>
            <p:nvPr/>
          </p:nvSpPr>
          <p:spPr>
            <a:xfrm>
              <a:off x="17567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2" name="pl42"/>
            <p:cNvSpPr/>
            <p:nvPr/>
          </p:nvSpPr>
          <p:spPr>
            <a:xfrm>
              <a:off x="221547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3" name="pl43"/>
            <p:cNvSpPr/>
            <p:nvPr/>
          </p:nvSpPr>
          <p:spPr>
            <a:xfrm>
              <a:off x="262829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4" name="pl44"/>
            <p:cNvSpPr/>
            <p:nvPr/>
          </p:nvSpPr>
          <p:spPr>
            <a:xfrm>
              <a:off x="299524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5" name="pl45"/>
            <p:cNvSpPr/>
            <p:nvPr/>
          </p:nvSpPr>
          <p:spPr>
            <a:xfrm>
              <a:off x="340805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6" name="pl46"/>
            <p:cNvSpPr/>
            <p:nvPr/>
          </p:nvSpPr>
          <p:spPr>
            <a:xfrm>
              <a:off x="761438"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7" name="pl47"/>
            <p:cNvSpPr/>
            <p:nvPr/>
          </p:nvSpPr>
          <p:spPr>
            <a:xfrm>
              <a:off x="761438"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8" name="pl48"/>
            <p:cNvSpPr/>
            <p:nvPr/>
          </p:nvSpPr>
          <p:spPr>
            <a:xfrm>
              <a:off x="761438"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9" name="pl49"/>
            <p:cNvSpPr/>
            <p:nvPr/>
          </p:nvSpPr>
          <p:spPr>
            <a:xfrm>
              <a:off x="761438"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761438"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1" name="pl51"/>
            <p:cNvSpPr/>
            <p:nvPr/>
          </p:nvSpPr>
          <p:spPr>
            <a:xfrm>
              <a:off x="761438"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2" name="pl52"/>
            <p:cNvSpPr/>
            <p:nvPr/>
          </p:nvSpPr>
          <p:spPr>
            <a:xfrm>
              <a:off x="106875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52744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98613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44481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81176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178716"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444817" y="3243552"/>
              <a:ext cx="733898" cy="532090"/>
            </a:xfrm>
            <a:custGeom>
              <a:avLst/>
              <a:pathLst>
                <a:path w="733898" h="532090">
                  <a:moveTo>
                    <a:pt x="0" y="532090"/>
                  </a:moveTo>
                  <a:lnTo>
                    <a:pt x="91737" y="304051"/>
                  </a:lnTo>
                  <a:lnTo>
                    <a:pt x="183474" y="316720"/>
                  </a:lnTo>
                  <a:lnTo>
                    <a:pt x="275211" y="126688"/>
                  </a:lnTo>
                  <a:lnTo>
                    <a:pt x="366949" y="0"/>
                  </a:lnTo>
                  <a:lnTo>
                    <a:pt x="458686" y="25337"/>
                  </a:lnTo>
                  <a:lnTo>
                    <a:pt x="550423" y="25337"/>
                  </a:lnTo>
                  <a:lnTo>
                    <a:pt x="642161" y="25337"/>
                  </a:lnTo>
                  <a:lnTo>
                    <a:pt x="733898" y="25337"/>
                  </a:lnTo>
                </a:path>
              </a:pathLst>
            </a:custGeom>
            <a:ln w="27101" cap="flat">
              <a:solidFill>
                <a:srgbClr val="00BA38">
                  <a:alpha val="100000"/>
                </a:srgbClr>
              </a:solidFill>
              <a:prstDash val="solid"/>
              <a:round/>
            </a:ln>
          </p:spPr>
          <p:txBody>
            <a:bodyPr/>
            <a:lstStyle/>
            <a:p/>
          </p:txBody>
        </p:sp>
        <p:sp>
          <p:nvSpPr>
            <p:cNvPr id="59" name="tx59"/>
            <p:cNvSpPr/>
            <p:nvPr/>
          </p:nvSpPr>
          <p:spPr>
            <a:xfrm>
              <a:off x="2276006" y="36730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30</a:t>
              </a:r>
            </a:p>
          </p:txBody>
        </p:sp>
        <p:sp>
          <p:nvSpPr>
            <p:cNvPr id="60" name="tx60"/>
            <p:cNvSpPr/>
            <p:nvPr/>
          </p:nvSpPr>
          <p:spPr>
            <a:xfrm>
              <a:off x="3214890" y="3166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70</a:t>
              </a:r>
            </a:p>
          </p:txBody>
        </p:sp>
        <p:sp>
          <p:nvSpPr>
            <p:cNvPr id="61" name="tx61"/>
            <p:cNvSpPr/>
            <p:nvPr/>
          </p:nvSpPr>
          <p:spPr>
            <a:xfrm>
              <a:off x="2751477" y="30880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72</a:t>
              </a:r>
            </a:p>
          </p:txBody>
        </p:sp>
        <p:sp>
          <p:nvSpPr>
            <p:cNvPr id="62" name="pl62"/>
            <p:cNvSpPr/>
            <p:nvPr/>
          </p:nvSpPr>
          <p:spPr>
            <a:xfrm>
              <a:off x="761438"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3" name="pl63"/>
            <p:cNvSpPr/>
            <p:nvPr/>
          </p:nvSpPr>
          <p:spPr>
            <a:xfrm>
              <a:off x="761438"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4" name="pl64"/>
            <p:cNvSpPr/>
            <p:nvPr/>
          </p:nvSpPr>
          <p:spPr>
            <a:xfrm>
              <a:off x="761438"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5" name="pl65"/>
            <p:cNvSpPr/>
            <p:nvPr/>
          </p:nvSpPr>
          <p:spPr>
            <a:xfrm>
              <a:off x="761438"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6" name="pl66"/>
            <p:cNvSpPr/>
            <p:nvPr/>
          </p:nvSpPr>
          <p:spPr>
            <a:xfrm>
              <a:off x="761438"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7" name="pl67"/>
            <p:cNvSpPr/>
            <p:nvPr/>
          </p:nvSpPr>
          <p:spPr>
            <a:xfrm>
              <a:off x="761438"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8" name="pl68"/>
            <p:cNvSpPr/>
            <p:nvPr/>
          </p:nvSpPr>
          <p:spPr>
            <a:xfrm>
              <a:off x="83941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129810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17567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221547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262829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299524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340805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61438"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6" name="pl76"/>
            <p:cNvSpPr/>
            <p:nvPr/>
          </p:nvSpPr>
          <p:spPr>
            <a:xfrm>
              <a:off x="761438"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761438"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8" name="pl78"/>
            <p:cNvSpPr/>
            <p:nvPr/>
          </p:nvSpPr>
          <p:spPr>
            <a:xfrm>
              <a:off x="761438"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9" name="pl79"/>
            <p:cNvSpPr/>
            <p:nvPr/>
          </p:nvSpPr>
          <p:spPr>
            <a:xfrm>
              <a:off x="761438"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761438"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106875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152744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98613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44481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1176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3178716"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1802656" y="5111606"/>
              <a:ext cx="1376059" cy="861479"/>
            </a:xfrm>
            <a:custGeom>
              <a:avLst/>
              <a:pathLst>
                <a:path w="1376059" h="861479">
                  <a:moveTo>
                    <a:pt x="0" y="861479"/>
                  </a:moveTo>
                  <a:lnTo>
                    <a:pt x="91737" y="861479"/>
                  </a:lnTo>
                  <a:lnTo>
                    <a:pt x="183474" y="861479"/>
                  </a:lnTo>
                  <a:lnTo>
                    <a:pt x="275211" y="785466"/>
                  </a:lnTo>
                  <a:lnTo>
                    <a:pt x="366949" y="658778"/>
                  </a:lnTo>
                  <a:lnTo>
                    <a:pt x="458686" y="608103"/>
                  </a:lnTo>
                  <a:lnTo>
                    <a:pt x="550423" y="481415"/>
                  </a:lnTo>
                  <a:lnTo>
                    <a:pt x="642161" y="190032"/>
                  </a:lnTo>
                  <a:lnTo>
                    <a:pt x="733898" y="88681"/>
                  </a:lnTo>
                  <a:lnTo>
                    <a:pt x="825635" y="50675"/>
                  </a:lnTo>
                  <a:lnTo>
                    <a:pt x="917373" y="38006"/>
                  </a:lnTo>
                  <a:lnTo>
                    <a:pt x="1009110" y="0"/>
                  </a:lnTo>
                  <a:lnTo>
                    <a:pt x="1100847" y="38006"/>
                  </a:lnTo>
                  <a:lnTo>
                    <a:pt x="1192585" y="63344"/>
                  </a:lnTo>
                  <a:lnTo>
                    <a:pt x="1284322" y="50675"/>
                  </a:lnTo>
                  <a:lnTo>
                    <a:pt x="1376059" y="50675"/>
                  </a:lnTo>
                </a:path>
              </a:pathLst>
            </a:custGeom>
            <a:ln w="27101" cap="flat">
              <a:solidFill>
                <a:srgbClr val="619CFF">
                  <a:alpha val="100000"/>
                </a:srgbClr>
              </a:solidFill>
              <a:prstDash val="solid"/>
              <a:round/>
            </a:ln>
          </p:spPr>
          <p:txBody>
            <a:bodyPr/>
            <a:lstStyle/>
            <a:p/>
          </p:txBody>
        </p:sp>
        <p:sp>
          <p:nvSpPr>
            <p:cNvPr id="88" name="tx88"/>
            <p:cNvSpPr/>
            <p:nvPr/>
          </p:nvSpPr>
          <p:spPr>
            <a:xfrm>
              <a:off x="17182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0</a:t>
              </a:r>
            </a:p>
          </p:txBody>
        </p:sp>
        <p:sp>
          <p:nvSpPr>
            <p:cNvPr id="89" name="tx89"/>
            <p:cNvSpPr/>
            <p:nvPr/>
          </p:nvSpPr>
          <p:spPr>
            <a:xfrm>
              <a:off x="3214890" y="50597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64</a:t>
              </a:r>
            </a:p>
          </p:txBody>
        </p:sp>
        <p:sp>
          <p:nvSpPr>
            <p:cNvPr id="90" name="tx90"/>
            <p:cNvSpPr/>
            <p:nvPr/>
          </p:nvSpPr>
          <p:spPr>
            <a:xfrm>
              <a:off x="2751477" y="4954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68</a:t>
              </a:r>
            </a:p>
          </p:txBody>
        </p:sp>
        <p:sp>
          <p:nvSpPr>
            <p:cNvPr id="91" name="pl91"/>
            <p:cNvSpPr/>
            <p:nvPr/>
          </p:nvSpPr>
          <p:spPr>
            <a:xfrm>
              <a:off x="3555625"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6" name="pl96"/>
            <p:cNvSpPr/>
            <p:nvPr/>
          </p:nvSpPr>
          <p:spPr>
            <a:xfrm>
              <a:off x="3555625"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7" name="pl97"/>
            <p:cNvSpPr/>
            <p:nvPr/>
          </p:nvSpPr>
          <p:spPr>
            <a:xfrm>
              <a:off x="363360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40922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4550975"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500966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542247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78942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20224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86294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3216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78031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2390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60595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2903"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62945" y="1324823"/>
              <a:ext cx="2109958" cy="304051"/>
            </a:xfrm>
            <a:custGeom>
              <a:avLst/>
              <a:pathLst>
                <a:path w="2109958" h="304051">
                  <a:moveTo>
                    <a:pt x="0" y="291382"/>
                  </a:moveTo>
                  <a:lnTo>
                    <a:pt x="91737" y="304051"/>
                  </a:lnTo>
                  <a:lnTo>
                    <a:pt x="183474" y="278714"/>
                  </a:lnTo>
                  <a:lnTo>
                    <a:pt x="275211" y="253376"/>
                  </a:lnTo>
                  <a:lnTo>
                    <a:pt x="366949" y="215369"/>
                  </a:lnTo>
                  <a:lnTo>
                    <a:pt x="458686" y="177363"/>
                  </a:lnTo>
                  <a:lnTo>
                    <a:pt x="550423" y="152025"/>
                  </a:lnTo>
                  <a:lnTo>
                    <a:pt x="642161" y="126688"/>
                  </a:lnTo>
                  <a:lnTo>
                    <a:pt x="733898" y="63344"/>
                  </a:lnTo>
                  <a:lnTo>
                    <a:pt x="825635" y="12668"/>
                  </a:lnTo>
                  <a:lnTo>
                    <a:pt x="917373" y="88681"/>
                  </a:lnTo>
                  <a:lnTo>
                    <a:pt x="1009110" y="101350"/>
                  </a:lnTo>
                  <a:lnTo>
                    <a:pt x="1100847" y="114019"/>
                  </a:lnTo>
                  <a:lnTo>
                    <a:pt x="1192585" y="139357"/>
                  </a:lnTo>
                  <a:lnTo>
                    <a:pt x="1284322" y="126688"/>
                  </a:lnTo>
                  <a:lnTo>
                    <a:pt x="1376059" y="114019"/>
                  </a:lnTo>
                  <a:lnTo>
                    <a:pt x="1467797" y="50675"/>
                  </a:lnTo>
                  <a:lnTo>
                    <a:pt x="1559534" y="38006"/>
                  </a:lnTo>
                  <a:lnTo>
                    <a:pt x="1651271" y="25337"/>
                  </a:lnTo>
                  <a:lnTo>
                    <a:pt x="1743008" y="0"/>
                  </a:lnTo>
                  <a:lnTo>
                    <a:pt x="1834746" y="25337"/>
                  </a:lnTo>
                  <a:lnTo>
                    <a:pt x="1926483" y="25337"/>
                  </a:lnTo>
                  <a:lnTo>
                    <a:pt x="2018220" y="12668"/>
                  </a:lnTo>
                  <a:lnTo>
                    <a:pt x="2109958" y="12668"/>
                  </a:lnTo>
                </a:path>
              </a:pathLst>
            </a:custGeom>
            <a:ln w="27101" cap="flat">
              <a:solidFill>
                <a:srgbClr val="D39200">
                  <a:alpha val="100000"/>
                </a:srgbClr>
              </a:solidFill>
              <a:prstDash val="solid"/>
              <a:round/>
            </a:ln>
          </p:spPr>
          <p:txBody>
            <a:bodyPr/>
            <a:lstStyle/>
            <a:p/>
          </p:txBody>
        </p:sp>
        <p:sp>
          <p:nvSpPr>
            <p:cNvPr id="117" name="tx117"/>
            <p:cNvSpPr/>
            <p:nvPr/>
          </p:nvSpPr>
          <p:spPr>
            <a:xfrm>
              <a:off x="3694134" y="15150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57</a:t>
              </a:r>
            </a:p>
          </p:txBody>
        </p:sp>
        <p:sp>
          <p:nvSpPr>
            <p:cNvPr id="118" name="tx118"/>
            <p:cNvSpPr/>
            <p:nvPr/>
          </p:nvSpPr>
          <p:spPr>
            <a:xfrm>
              <a:off x="6009077" y="12349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79</a:t>
              </a:r>
            </a:p>
          </p:txBody>
        </p:sp>
        <p:sp>
          <p:nvSpPr>
            <p:cNvPr id="119" name="tx119"/>
            <p:cNvSpPr/>
            <p:nvPr/>
          </p:nvSpPr>
          <p:spPr>
            <a:xfrm>
              <a:off x="5545664" y="1167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80</a:t>
              </a:r>
            </a:p>
          </p:txBody>
        </p:sp>
        <p:sp>
          <p:nvSpPr>
            <p:cNvPr id="120" name="pl120"/>
            <p:cNvSpPr/>
            <p:nvPr/>
          </p:nvSpPr>
          <p:spPr>
            <a:xfrm>
              <a:off x="3555625"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63360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922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550975"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00966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42247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78942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20224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86294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216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8031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2390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0595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72903"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62945" y="3294227"/>
              <a:ext cx="2109958" cy="316720"/>
            </a:xfrm>
            <a:custGeom>
              <a:avLst/>
              <a:pathLst>
                <a:path w="2109958" h="316720">
                  <a:moveTo>
                    <a:pt x="0" y="291382"/>
                  </a:moveTo>
                  <a:lnTo>
                    <a:pt x="91737" y="316720"/>
                  </a:lnTo>
                  <a:lnTo>
                    <a:pt x="183474" y="304051"/>
                  </a:lnTo>
                  <a:lnTo>
                    <a:pt x="275211" y="253376"/>
                  </a:lnTo>
                  <a:lnTo>
                    <a:pt x="366949" y="202701"/>
                  </a:lnTo>
                  <a:lnTo>
                    <a:pt x="458686" y="152025"/>
                  </a:lnTo>
                  <a:lnTo>
                    <a:pt x="550423" y="126688"/>
                  </a:lnTo>
                  <a:lnTo>
                    <a:pt x="642161" y="126688"/>
                  </a:lnTo>
                  <a:lnTo>
                    <a:pt x="733898" y="76012"/>
                  </a:lnTo>
                  <a:lnTo>
                    <a:pt x="825635" y="0"/>
                  </a:lnTo>
                  <a:lnTo>
                    <a:pt x="917373" y="38006"/>
                  </a:lnTo>
                  <a:lnTo>
                    <a:pt x="1009110" y="76012"/>
                  </a:lnTo>
                  <a:lnTo>
                    <a:pt x="1100847" y="88681"/>
                  </a:lnTo>
                  <a:lnTo>
                    <a:pt x="1192585" y="101350"/>
                  </a:lnTo>
                  <a:lnTo>
                    <a:pt x="1284322" y="101350"/>
                  </a:lnTo>
                  <a:lnTo>
                    <a:pt x="1376059" y="101350"/>
                  </a:lnTo>
                  <a:lnTo>
                    <a:pt x="1467797" y="76012"/>
                  </a:lnTo>
                  <a:lnTo>
                    <a:pt x="1559534" y="50675"/>
                  </a:lnTo>
                  <a:lnTo>
                    <a:pt x="1651271" y="50675"/>
                  </a:lnTo>
                  <a:lnTo>
                    <a:pt x="1743008" y="38006"/>
                  </a:lnTo>
                  <a:lnTo>
                    <a:pt x="1834746" y="50675"/>
                  </a:lnTo>
                  <a:lnTo>
                    <a:pt x="1926483" y="50675"/>
                  </a:lnTo>
                  <a:lnTo>
                    <a:pt x="2018220" y="50675"/>
                  </a:lnTo>
                  <a:lnTo>
                    <a:pt x="2109958" y="50675"/>
                  </a:lnTo>
                </a:path>
              </a:pathLst>
            </a:custGeom>
            <a:ln w="27101" cap="flat">
              <a:solidFill>
                <a:srgbClr val="00C19F">
                  <a:alpha val="100000"/>
                </a:srgbClr>
              </a:solidFill>
              <a:prstDash val="solid"/>
              <a:round/>
            </a:ln>
          </p:spPr>
          <p:txBody>
            <a:bodyPr/>
            <a:lstStyle/>
            <a:p/>
          </p:txBody>
        </p:sp>
        <p:sp>
          <p:nvSpPr>
            <p:cNvPr id="146" name="tx146"/>
            <p:cNvSpPr/>
            <p:nvPr/>
          </p:nvSpPr>
          <p:spPr>
            <a:xfrm>
              <a:off x="3694134" y="34834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45</a:t>
              </a:r>
            </a:p>
          </p:txBody>
        </p:sp>
        <p:sp>
          <p:nvSpPr>
            <p:cNvPr id="147" name="tx147"/>
            <p:cNvSpPr/>
            <p:nvPr/>
          </p:nvSpPr>
          <p:spPr>
            <a:xfrm>
              <a:off x="6009077" y="3242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64</a:t>
              </a:r>
            </a:p>
          </p:txBody>
        </p:sp>
        <p:sp>
          <p:nvSpPr>
            <p:cNvPr id="148" name="tx148"/>
            <p:cNvSpPr/>
            <p:nvPr/>
          </p:nvSpPr>
          <p:spPr>
            <a:xfrm>
              <a:off x="5545664" y="31753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65</a:t>
              </a:r>
            </a:p>
          </p:txBody>
        </p:sp>
        <p:sp>
          <p:nvSpPr>
            <p:cNvPr id="149" name="pl149"/>
            <p:cNvSpPr/>
            <p:nvPr/>
          </p:nvSpPr>
          <p:spPr>
            <a:xfrm>
              <a:off x="3555625"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3555625"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3555625"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3555625"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3555625"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3555625"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63360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922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550975"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00966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42247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8942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0224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555625"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7" name="pl167"/>
            <p:cNvSpPr/>
            <p:nvPr/>
          </p:nvSpPr>
          <p:spPr>
            <a:xfrm>
              <a:off x="3555625"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86294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3216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78031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390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0595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972903"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862945" y="5060931"/>
              <a:ext cx="2109958" cy="354726"/>
            </a:xfrm>
            <a:custGeom>
              <a:avLst/>
              <a:pathLst>
                <a:path w="2109958" h="354726">
                  <a:moveTo>
                    <a:pt x="0" y="354726"/>
                  </a:moveTo>
                  <a:lnTo>
                    <a:pt x="91737" y="342058"/>
                  </a:lnTo>
                  <a:lnTo>
                    <a:pt x="183474" y="278714"/>
                  </a:lnTo>
                  <a:lnTo>
                    <a:pt x="275211" y="240707"/>
                  </a:lnTo>
                  <a:lnTo>
                    <a:pt x="366949" y="202701"/>
                  </a:lnTo>
                  <a:lnTo>
                    <a:pt x="458686" y="152025"/>
                  </a:lnTo>
                  <a:lnTo>
                    <a:pt x="550423" y="139357"/>
                  </a:lnTo>
                  <a:lnTo>
                    <a:pt x="642161" y="101350"/>
                  </a:lnTo>
                  <a:lnTo>
                    <a:pt x="733898" y="63344"/>
                  </a:lnTo>
                  <a:lnTo>
                    <a:pt x="825635" y="12668"/>
                  </a:lnTo>
                  <a:lnTo>
                    <a:pt x="917373" y="76012"/>
                  </a:lnTo>
                  <a:lnTo>
                    <a:pt x="1009110" y="139357"/>
                  </a:lnTo>
                  <a:lnTo>
                    <a:pt x="1100847" y="126688"/>
                  </a:lnTo>
                  <a:lnTo>
                    <a:pt x="1192585" y="152025"/>
                  </a:lnTo>
                  <a:lnTo>
                    <a:pt x="1284322" y="139357"/>
                  </a:lnTo>
                  <a:lnTo>
                    <a:pt x="1376059" y="126688"/>
                  </a:lnTo>
                  <a:lnTo>
                    <a:pt x="1467797" y="76012"/>
                  </a:lnTo>
                  <a:lnTo>
                    <a:pt x="1559534" y="50675"/>
                  </a:lnTo>
                  <a:lnTo>
                    <a:pt x="1651271" y="38006"/>
                  </a:lnTo>
                  <a:lnTo>
                    <a:pt x="1743008" y="0"/>
                  </a:lnTo>
                  <a:lnTo>
                    <a:pt x="1834746" y="38006"/>
                  </a:lnTo>
                  <a:lnTo>
                    <a:pt x="1926483" y="50675"/>
                  </a:lnTo>
                  <a:lnTo>
                    <a:pt x="2018220" y="50675"/>
                  </a:lnTo>
                  <a:lnTo>
                    <a:pt x="2109958" y="50675"/>
                  </a:lnTo>
                </a:path>
              </a:pathLst>
            </a:custGeom>
            <a:ln w="27101" cap="flat">
              <a:solidFill>
                <a:srgbClr val="DB72FB">
                  <a:alpha val="100000"/>
                </a:srgbClr>
              </a:solidFill>
              <a:prstDash val="solid"/>
              <a:round/>
            </a:ln>
          </p:spPr>
          <p:txBody>
            <a:bodyPr/>
            <a:lstStyle/>
            <a:p/>
          </p:txBody>
        </p:sp>
        <p:sp>
          <p:nvSpPr>
            <p:cNvPr id="175" name="tx175"/>
            <p:cNvSpPr/>
            <p:nvPr/>
          </p:nvSpPr>
          <p:spPr>
            <a:xfrm>
              <a:off x="3694134" y="531478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44</a:t>
              </a:r>
            </a:p>
          </p:txBody>
        </p:sp>
        <p:sp>
          <p:nvSpPr>
            <p:cNvPr id="176" name="tx176"/>
            <p:cNvSpPr/>
            <p:nvPr/>
          </p:nvSpPr>
          <p:spPr>
            <a:xfrm>
              <a:off x="6009077" y="5009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68</a:t>
              </a:r>
            </a:p>
          </p:txBody>
        </p:sp>
        <p:sp>
          <p:nvSpPr>
            <p:cNvPr id="177" name="tx177"/>
            <p:cNvSpPr/>
            <p:nvPr/>
          </p:nvSpPr>
          <p:spPr>
            <a:xfrm>
              <a:off x="5545664" y="49054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72</a:t>
              </a:r>
            </a:p>
          </p:txBody>
        </p:sp>
        <p:sp>
          <p:nvSpPr>
            <p:cNvPr id="178" name="pl178"/>
            <p:cNvSpPr/>
            <p:nvPr/>
          </p:nvSpPr>
          <p:spPr>
            <a:xfrm>
              <a:off x="6349812"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6349812"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6349812"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6349812"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6349812"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6349812"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642778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5" name="pl185"/>
            <p:cNvSpPr/>
            <p:nvPr/>
          </p:nvSpPr>
          <p:spPr>
            <a:xfrm>
              <a:off x="688647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6" name="pl186"/>
            <p:cNvSpPr/>
            <p:nvPr/>
          </p:nvSpPr>
          <p:spPr>
            <a:xfrm>
              <a:off x="734516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7" name="pl187"/>
            <p:cNvSpPr/>
            <p:nvPr/>
          </p:nvSpPr>
          <p:spPr>
            <a:xfrm>
              <a:off x="780384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8" name="pl188"/>
            <p:cNvSpPr/>
            <p:nvPr/>
          </p:nvSpPr>
          <p:spPr>
            <a:xfrm>
              <a:off x="8216667"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9" name="pl189"/>
            <p:cNvSpPr/>
            <p:nvPr/>
          </p:nvSpPr>
          <p:spPr>
            <a:xfrm>
              <a:off x="858361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0" name="pl190"/>
            <p:cNvSpPr/>
            <p:nvPr/>
          </p:nvSpPr>
          <p:spPr>
            <a:xfrm>
              <a:off x="899643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6349812"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6349812"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6571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115819"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5745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03319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40014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767090"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6657132" y="1426173"/>
              <a:ext cx="2109958" cy="405402"/>
            </a:xfrm>
            <a:custGeom>
              <a:avLst/>
              <a:pathLst>
                <a:path w="2109958" h="405402">
                  <a:moveTo>
                    <a:pt x="0" y="380064"/>
                  </a:moveTo>
                  <a:lnTo>
                    <a:pt x="91737" y="405402"/>
                  </a:lnTo>
                  <a:lnTo>
                    <a:pt x="183474" y="380064"/>
                  </a:lnTo>
                  <a:lnTo>
                    <a:pt x="275211" y="329389"/>
                  </a:lnTo>
                  <a:lnTo>
                    <a:pt x="366949" y="266045"/>
                  </a:lnTo>
                  <a:lnTo>
                    <a:pt x="458686" y="215369"/>
                  </a:lnTo>
                  <a:lnTo>
                    <a:pt x="550423" y="177363"/>
                  </a:lnTo>
                  <a:lnTo>
                    <a:pt x="642161" y="152025"/>
                  </a:lnTo>
                  <a:lnTo>
                    <a:pt x="733898" y="88681"/>
                  </a:lnTo>
                  <a:lnTo>
                    <a:pt x="825635" y="25337"/>
                  </a:lnTo>
                  <a:lnTo>
                    <a:pt x="917373" y="88681"/>
                  </a:lnTo>
                  <a:lnTo>
                    <a:pt x="1009110" y="114019"/>
                  </a:lnTo>
                  <a:lnTo>
                    <a:pt x="1100847" y="126688"/>
                  </a:lnTo>
                  <a:lnTo>
                    <a:pt x="1192585" y="126688"/>
                  </a:lnTo>
                  <a:lnTo>
                    <a:pt x="1284322" y="126688"/>
                  </a:lnTo>
                  <a:lnTo>
                    <a:pt x="1376059" y="126688"/>
                  </a:lnTo>
                  <a:lnTo>
                    <a:pt x="1467797" y="63344"/>
                  </a:lnTo>
                  <a:lnTo>
                    <a:pt x="1559534" y="50675"/>
                  </a:lnTo>
                  <a:lnTo>
                    <a:pt x="1651271" y="25337"/>
                  </a:lnTo>
                  <a:lnTo>
                    <a:pt x="1743008" y="0"/>
                  </a:lnTo>
                  <a:lnTo>
                    <a:pt x="1834746" y="38006"/>
                  </a:lnTo>
                  <a:lnTo>
                    <a:pt x="1926483" y="38006"/>
                  </a:lnTo>
                  <a:lnTo>
                    <a:pt x="2018220" y="25337"/>
                  </a:lnTo>
                  <a:lnTo>
                    <a:pt x="2109958" y="38006"/>
                  </a:lnTo>
                </a:path>
              </a:pathLst>
            </a:custGeom>
            <a:ln w="27101" cap="flat">
              <a:solidFill>
                <a:srgbClr val="93AA00">
                  <a:alpha val="100000"/>
                </a:srgbClr>
              </a:solidFill>
              <a:prstDash val="solid"/>
              <a:round/>
            </a:ln>
          </p:spPr>
          <p:txBody>
            <a:bodyPr/>
            <a:lstStyle/>
            <a:p/>
          </p:txBody>
        </p:sp>
        <p:sp>
          <p:nvSpPr>
            <p:cNvPr id="204" name="tx204"/>
            <p:cNvSpPr/>
            <p:nvPr/>
          </p:nvSpPr>
          <p:spPr>
            <a:xfrm>
              <a:off x="6488321" y="17050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42</a:t>
              </a:r>
            </a:p>
          </p:txBody>
        </p:sp>
        <p:sp>
          <p:nvSpPr>
            <p:cNvPr id="205" name="tx205"/>
            <p:cNvSpPr/>
            <p:nvPr/>
          </p:nvSpPr>
          <p:spPr>
            <a:xfrm>
              <a:off x="8803264" y="1361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69</a:t>
              </a:r>
            </a:p>
          </p:txBody>
        </p:sp>
        <p:sp>
          <p:nvSpPr>
            <p:cNvPr id="206" name="tx206"/>
            <p:cNvSpPr/>
            <p:nvPr/>
          </p:nvSpPr>
          <p:spPr>
            <a:xfrm>
              <a:off x="8339852" y="12706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72</a:t>
              </a:r>
            </a:p>
          </p:txBody>
        </p:sp>
        <p:sp>
          <p:nvSpPr>
            <p:cNvPr id="207" name="pl207"/>
            <p:cNvSpPr/>
            <p:nvPr/>
          </p:nvSpPr>
          <p:spPr>
            <a:xfrm>
              <a:off x="6349812"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42778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4" name="pl214"/>
            <p:cNvSpPr/>
            <p:nvPr/>
          </p:nvSpPr>
          <p:spPr>
            <a:xfrm>
              <a:off x="688647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5" name="pl215"/>
            <p:cNvSpPr/>
            <p:nvPr/>
          </p:nvSpPr>
          <p:spPr>
            <a:xfrm>
              <a:off x="734516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6" name="pl216"/>
            <p:cNvSpPr/>
            <p:nvPr/>
          </p:nvSpPr>
          <p:spPr>
            <a:xfrm>
              <a:off x="780384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7" name="pl217"/>
            <p:cNvSpPr/>
            <p:nvPr/>
          </p:nvSpPr>
          <p:spPr>
            <a:xfrm>
              <a:off x="8216667"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8" name="pl218"/>
            <p:cNvSpPr/>
            <p:nvPr/>
          </p:nvSpPr>
          <p:spPr>
            <a:xfrm>
              <a:off x="858361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9" name="pl219"/>
            <p:cNvSpPr/>
            <p:nvPr/>
          </p:nvSpPr>
          <p:spPr>
            <a:xfrm>
              <a:off x="899643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6571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115819"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5745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03319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40014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767090"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657132" y="3648954"/>
              <a:ext cx="2109958" cy="506752"/>
            </a:xfrm>
            <a:custGeom>
              <a:avLst/>
              <a:pathLst>
                <a:path w="2109958" h="506752">
                  <a:moveTo>
                    <a:pt x="0" y="506752"/>
                  </a:moveTo>
                  <a:lnTo>
                    <a:pt x="91737" y="506752"/>
                  </a:lnTo>
                  <a:lnTo>
                    <a:pt x="183474" y="506752"/>
                  </a:lnTo>
                  <a:lnTo>
                    <a:pt x="275211" y="506752"/>
                  </a:lnTo>
                  <a:lnTo>
                    <a:pt x="366949" y="506752"/>
                  </a:lnTo>
                  <a:lnTo>
                    <a:pt x="458686" y="506752"/>
                  </a:lnTo>
                  <a:lnTo>
                    <a:pt x="550423" y="506752"/>
                  </a:lnTo>
                  <a:lnTo>
                    <a:pt x="642161" y="506752"/>
                  </a:lnTo>
                  <a:lnTo>
                    <a:pt x="733898" y="506752"/>
                  </a:lnTo>
                  <a:lnTo>
                    <a:pt x="825635" y="506752"/>
                  </a:lnTo>
                  <a:lnTo>
                    <a:pt x="917373" y="506752"/>
                  </a:lnTo>
                  <a:lnTo>
                    <a:pt x="1009110" y="506752"/>
                  </a:lnTo>
                  <a:lnTo>
                    <a:pt x="1100847" y="468746"/>
                  </a:lnTo>
                  <a:lnTo>
                    <a:pt x="1192585" y="468746"/>
                  </a:lnTo>
                  <a:lnTo>
                    <a:pt x="1284322" y="443408"/>
                  </a:lnTo>
                  <a:lnTo>
                    <a:pt x="1376059" y="405402"/>
                  </a:lnTo>
                  <a:lnTo>
                    <a:pt x="1467797" y="380064"/>
                  </a:lnTo>
                  <a:lnTo>
                    <a:pt x="1559534" y="367395"/>
                  </a:lnTo>
                  <a:lnTo>
                    <a:pt x="1651271" y="354726"/>
                  </a:lnTo>
                  <a:lnTo>
                    <a:pt x="1743008" y="304051"/>
                  </a:lnTo>
                  <a:lnTo>
                    <a:pt x="1834746" y="139357"/>
                  </a:lnTo>
                  <a:lnTo>
                    <a:pt x="1926483" y="126688"/>
                  </a:lnTo>
                  <a:lnTo>
                    <a:pt x="2018220" y="114019"/>
                  </a:lnTo>
                  <a:lnTo>
                    <a:pt x="2109958" y="0"/>
                  </a:lnTo>
                </a:path>
              </a:pathLst>
            </a:custGeom>
            <a:ln w="27101" cap="flat">
              <a:solidFill>
                <a:srgbClr val="00B9E3">
                  <a:alpha val="100000"/>
                </a:srgbClr>
              </a:solidFill>
              <a:prstDash val="solid"/>
              <a:round/>
            </a:ln>
          </p:spPr>
          <p:txBody>
            <a:bodyPr/>
            <a:lstStyle/>
            <a:p/>
          </p:txBody>
        </p:sp>
        <p:sp>
          <p:nvSpPr>
            <p:cNvPr id="233" name="tx233"/>
            <p:cNvSpPr/>
            <p:nvPr/>
          </p:nvSpPr>
          <p:spPr>
            <a:xfrm>
              <a:off x="6572727" y="4053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0</a:t>
              </a:r>
            </a:p>
          </p:txBody>
        </p:sp>
        <p:sp>
          <p:nvSpPr>
            <p:cNvPr id="234" name="tx234"/>
            <p:cNvSpPr/>
            <p:nvPr/>
          </p:nvSpPr>
          <p:spPr>
            <a:xfrm>
              <a:off x="8803264" y="35464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40</a:t>
              </a:r>
            </a:p>
          </p:txBody>
        </p:sp>
        <p:sp>
          <p:nvSpPr>
            <p:cNvPr id="235" name="tx235"/>
            <p:cNvSpPr/>
            <p:nvPr/>
          </p:nvSpPr>
          <p:spPr>
            <a:xfrm>
              <a:off x="8339852" y="3796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16</a:t>
              </a:r>
            </a:p>
          </p:txBody>
        </p:sp>
        <p:sp>
          <p:nvSpPr>
            <p:cNvPr id="236" name="pl236"/>
            <p:cNvSpPr/>
            <p:nvPr/>
          </p:nvSpPr>
          <p:spPr>
            <a:xfrm>
              <a:off x="6349812"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42778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3" name="pl243"/>
            <p:cNvSpPr/>
            <p:nvPr/>
          </p:nvSpPr>
          <p:spPr>
            <a:xfrm>
              <a:off x="688647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4" name="pl244"/>
            <p:cNvSpPr/>
            <p:nvPr/>
          </p:nvSpPr>
          <p:spPr>
            <a:xfrm>
              <a:off x="734516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5" name="pl245"/>
            <p:cNvSpPr/>
            <p:nvPr/>
          </p:nvSpPr>
          <p:spPr>
            <a:xfrm>
              <a:off x="780384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6" name="pl246"/>
            <p:cNvSpPr/>
            <p:nvPr/>
          </p:nvSpPr>
          <p:spPr>
            <a:xfrm>
              <a:off x="8216667"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7" name="pl247"/>
            <p:cNvSpPr/>
            <p:nvPr/>
          </p:nvSpPr>
          <p:spPr>
            <a:xfrm>
              <a:off x="858361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8" name="pl248"/>
            <p:cNvSpPr/>
            <p:nvPr/>
          </p:nvSpPr>
          <p:spPr>
            <a:xfrm>
              <a:off x="899643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9" name="pl249"/>
            <p:cNvSpPr/>
            <p:nvPr/>
          </p:nvSpPr>
          <p:spPr>
            <a:xfrm>
              <a:off x="6349812"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349812"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2" name="pl252"/>
            <p:cNvSpPr/>
            <p:nvPr/>
          </p:nvSpPr>
          <p:spPr>
            <a:xfrm>
              <a:off x="6349812"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3" name="pl253"/>
            <p:cNvSpPr/>
            <p:nvPr/>
          </p:nvSpPr>
          <p:spPr>
            <a:xfrm>
              <a:off x="6349812"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4" name="pl254"/>
            <p:cNvSpPr/>
            <p:nvPr/>
          </p:nvSpPr>
          <p:spPr>
            <a:xfrm>
              <a:off x="6349812"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5" name="pl255"/>
            <p:cNvSpPr/>
            <p:nvPr/>
          </p:nvSpPr>
          <p:spPr>
            <a:xfrm>
              <a:off x="66571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115819"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5745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03319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40014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767090"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7207556" y="5263632"/>
              <a:ext cx="1559534" cy="709453"/>
            </a:xfrm>
            <a:custGeom>
              <a:avLst/>
              <a:pathLst>
                <a:path w="1559534" h="709453">
                  <a:moveTo>
                    <a:pt x="0" y="709453"/>
                  </a:moveTo>
                  <a:lnTo>
                    <a:pt x="91737" y="709453"/>
                  </a:lnTo>
                  <a:lnTo>
                    <a:pt x="183474" y="709453"/>
                  </a:lnTo>
                  <a:lnTo>
                    <a:pt x="275211" y="709453"/>
                  </a:lnTo>
                  <a:lnTo>
                    <a:pt x="366949" y="709453"/>
                  </a:lnTo>
                  <a:lnTo>
                    <a:pt x="458686" y="709453"/>
                  </a:lnTo>
                  <a:lnTo>
                    <a:pt x="550423" y="684116"/>
                  </a:lnTo>
                  <a:lnTo>
                    <a:pt x="642161" y="658778"/>
                  </a:lnTo>
                  <a:lnTo>
                    <a:pt x="733898" y="532090"/>
                  </a:lnTo>
                  <a:lnTo>
                    <a:pt x="825635" y="456077"/>
                  </a:lnTo>
                  <a:lnTo>
                    <a:pt x="917373" y="405402"/>
                  </a:lnTo>
                  <a:lnTo>
                    <a:pt x="1009110" y="367395"/>
                  </a:lnTo>
                  <a:lnTo>
                    <a:pt x="1100847" y="367395"/>
                  </a:lnTo>
                  <a:lnTo>
                    <a:pt x="1192585" y="354726"/>
                  </a:lnTo>
                  <a:lnTo>
                    <a:pt x="1284322" y="278714"/>
                  </a:lnTo>
                  <a:lnTo>
                    <a:pt x="1376059" y="215369"/>
                  </a:lnTo>
                  <a:lnTo>
                    <a:pt x="1467797" y="139357"/>
                  </a:lnTo>
                  <a:lnTo>
                    <a:pt x="1559534" y="0"/>
                  </a:lnTo>
                </a:path>
              </a:pathLst>
            </a:custGeom>
            <a:ln w="27101" cap="flat">
              <a:solidFill>
                <a:srgbClr val="FF61C3">
                  <a:alpha val="100000"/>
                </a:srgbClr>
              </a:solidFill>
              <a:prstDash val="solid"/>
              <a:round/>
            </a:ln>
          </p:spPr>
          <p:txBody>
            <a:bodyPr/>
            <a:lstStyle/>
            <a:p/>
          </p:txBody>
        </p:sp>
        <p:sp>
          <p:nvSpPr>
            <p:cNvPr id="262" name="tx262"/>
            <p:cNvSpPr/>
            <p:nvPr/>
          </p:nvSpPr>
          <p:spPr>
            <a:xfrm>
              <a:off x="71231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0</a:t>
              </a:r>
            </a:p>
          </p:txBody>
        </p:sp>
        <p:sp>
          <p:nvSpPr>
            <p:cNvPr id="263" name="tx263"/>
            <p:cNvSpPr/>
            <p:nvPr/>
          </p:nvSpPr>
          <p:spPr>
            <a:xfrm>
              <a:off x="8803264" y="51611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56</a:t>
              </a:r>
            </a:p>
          </p:txBody>
        </p:sp>
        <p:sp>
          <p:nvSpPr>
            <p:cNvPr id="264" name="tx264"/>
            <p:cNvSpPr/>
            <p:nvPr/>
          </p:nvSpPr>
          <p:spPr>
            <a:xfrm>
              <a:off x="8339852" y="54615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28</a:t>
              </a:r>
            </a:p>
          </p:txBody>
        </p:sp>
        <p:sp>
          <p:nvSpPr>
            <p:cNvPr id="265" name="tx265"/>
            <p:cNvSpPr/>
            <p:nvPr/>
          </p:nvSpPr>
          <p:spPr>
            <a:xfrm>
              <a:off x="1977761" y="435962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66" name="tx266"/>
            <p:cNvSpPr/>
            <p:nvPr/>
          </p:nvSpPr>
          <p:spPr>
            <a:xfrm>
              <a:off x="4775032" y="435956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67" name="tx267"/>
            <p:cNvSpPr/>
            <p:nvPr/>
          </p:nvSpPr>
          <p:spPr>
            <a:xfrm>
              <a:off x="7516531" y="435962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2002591" y="25447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9" name="tx269"/>
            <p:cNvSpPr/>
            <p:nvPr/>
          </p:nvSpPr>
          <p:spPr>
            <a:xfrm>
              <a:off x="4762672"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7556859"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2" name="tx27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rot="-5400000">
              <a:off x="94075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75" name="tx275"/>
            <p:cNvSpPr/>
            <p:nvPr/>
          </p:nvSpPr>
          <p:spPr>
            <a:xfrm rot="-5400000">
              <a:off x="13994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76" name="tx276"/>
            <p:cNvSpPr/>
            <p:nvPr/>
          </p:nvSpPr>
          <p:spPr>
            <a:xfrm rot="-5400000">
              <a:off x="1858129"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77" name="tx277"/>
            <p:cNvSpPr/>
            <p:nvPr/>
          </p:nvSpPr>
          <p:spPr>
            <a:xfrm rot="-5400000">
              <a:off x="231681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78" name="tx278"/>
            <p:cNvSpPr/>
            <p:nvPr/>
          </p:nvSpPr>
          <p:spPr>
            <a:xfrm rot="-5400000">
              <a:off x="2683765"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3050687"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0" name="tx280"/>
            <p:cNvSpPr/>
            <p:nvPr/>
          </p:nvSpPr>
          <p:spPr>
            <a:xfrm rot="-5400000">
              <a:off x="37349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1" name="tx281"/>
            <p:cNvSpPr/>
            <p:nvPr/>
          </p:nvSpPr>
          <p:spPr>
            <a:xfrm rot="-5400000">
              <a:off x="419363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2" name="tx282"/>
            <p:cNvSpPr/>
            <p:nvPr/>
          </p:nvSpPr>
          <p:spPr>
            <a:xfrm rot="-5400000">
              <a:off x="46523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3" name="tx283"/>
            <p:cNvSpPr/>
            <p:nvPr/>
          </p:nvSpPr>
          <p:spPr>
            <a:xfrm rot="-5400000">
              <a:off x="511100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84" name="tx284"/>
            <p:cNvSpPr/>
            <p:nvPr/>
          </p:nvSpPr>
          <p:spPr>
            <a:xfrm rot="-5400000">
              <a:off x="5477952"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5844874"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6" name="tx286"/>
            <p:cNvSpPr/>
            <p:nvPr/>
          </p:nvSpPr>
          <p:spPr>
            <a:xfrm rot="-5400000">
              <a:off x="6529131"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7" name="tx287"/>
            <p:cNvSpPr/>
            <p:nvPr/>
          </p:nvSpPr>
          <p:spPr>
            <a:xfrm rot="-5400000">
              <a:off x="69878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8" name="tx288"/>
            <p:cNvSpPr/>
            <p:nvPr/>
          </p:nvSpPr>
          <p:spPr>
            <a:xfrm rot="-5400000">
              <a:off x="7446504"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9" name="tx289"/>
            <p:cNvSpPr/>
            <p:nvPr/>
          </p:nvSpPr>
          <p:spPr>
            <a:xfrm rot="-5400000">
              <a:off x="790519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90" name="tx290"/>
            <p:cNvSpPr/>
            <p:nvPr/>
          </p:nvSpPr>
          <p:spPr>
            <a:xfrm rot="-5400000">
              <a:off x="827214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91" name="tx291"/>
            <p:cNvSpPr/>
            <p:nvPr/>
          </p:nvSpPr>
          <p:spPr>
            <a:xfrm rot="-5400000">
              <a:off x="8639061"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92" name="tx292"/>
            <p:cNvSpPr/>
            <p:nvPr/>
          </p:nvSpPr>
          <p:spPr>
            <a:xfrm>
              <a:off x="635239" y="229568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20423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17889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15355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1282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02880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41130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859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360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33529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30995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284618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93044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6770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5423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51703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916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46635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39336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tx311"/>
            <p:cNvSpPr/>
            <p:nvPr/>
          </p:nvSpPr>
          <p:spPr>
            <a:xfrm>
              <a:off x="2523160" y="398022"/>
              <a:ext cx="478952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routine vaccines, WCAR, 2000-2023</a:t>
              </a:r>
            </a:p>
          </p:txBody>
        </p:sp>
        <p:sp>
          <p:nvSpPr>
            <p:cNvPr id="312" name="tx312"/>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IPV1, MCV2, PCV3 and RotaC is in-part related to increasing introduction in countries, along with improved coverage.
MCV2 had the lowest coverage of all vaccines (40%), followed by 
ROTAC (56%).</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914400" y="548640"/>
            <a:ext cx="10972800" cy="585216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spider diagram displays the BOP (shaded area) and vaccine coverage (points) against the 13 diseases, by year.
BOP increased from 17% in 2000 to 58% in 2023. This increase since 2000 is a result of incremental improvement in introducing new vaccines and expanding vaccination services to previously missed populations.
Enhancing BOP now depends partly on improving the coverage of RCV1, HPV, MCV2, ROTAC, MCV1, PCV3, POL3, DTP3, HEPB3, HIB3, and IPV1 - vaccines with coverage less than 80% in 2023.</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600" i="0" b="0" u="none">
                <a:solidFill>
                  <a:srgbClr val="000000">
                    <a:alpha val="100000"/>
                  </a:srgbClr>
                </a:solidFill>
                <a:latin typeface="Arial"/>
                <a:cs typeface="Arial"/>
                <a:ea typeface="Arial"/>
                <a:sym typeface="Arial"/>
              </a:rPr>
              <a:t>Breadth of Protection, WCAR, 2000-2023</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a:solidFill>
                  <a:srgbClr val="000000">
                    <a:alpha val="100000"/>
                  </a:srgbClr>
                </a:solidFill>
                <a:latin typeface="Arial"/>
                <a:cs typeface="Arial"/>
                <a:ea typeface="Arial"/>
                <a:sym typeface="Arial"/>
              </a:rPr>
              <a:t>Breadth of protection = ((DTP3 x 3) + HepB3 + Hib3 + IPV1 + MCV1 + MCV2 + PCV3 + POL3 + RCV1 + RotaC + HPV) / 13</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566222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513421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46062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40781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55017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30221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2494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1" name="pl11"/>
            <p:cNvSpPr/>
            <p:nvPr/>
          </p:nvSpPr>
          <p:spPr>
            <a:xfrm>
              <a:off x="803816" y="196613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2" name="pl12"/>
            <p:cNvSpPr/>
            <p:nvPr/>
          </p:nvSpPr>
          <p:spPr>
            <a:xfrm>
              <a:off x="803816" y="14381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3" name="pl13"/>
            <p:cNvSpPr/>
            <p:nvPr/>
          </p:nvSpPr>
          <p:spPr>
            <a:xfrm>
              <a:off x="803816" y="9101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4" name="pl14"/>
            <p:cNvSpPr/>
            <p:nvPr/>
          </p:nvSpPr>
          <p:spPr>
            <a:xfrm>
              <a:off x="154844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302412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449980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5827915"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008459"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8336571"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9074410"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3816" y="592623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53982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803816" y="48702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4" name="pl24"/>
            <p:cNvSpPr/>
            <p:nvPr/>
          </p:nvSpPr>
          <p:spPr>
            <a:xfrm>
              <a:off x="803816" y="434219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5" name="pl25"/>
            <p:cNvSpPr/>
            <p:nvPr/>
          </p:nvSpPr>
          <p:spPr>
            <a:xfrm>
              <a:off x="803816" y="38141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6" name="pl26"/>
            <p:cNvSpPr/>
            <p:nvPr/>
          </p:nvSpPr>
          <p:spPr>
            <a:xfrm>
              <a:off x="803816" y="32861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7" name="pl27"/>
            <p:cNvSpPr/>
            <p:nvPr/>
          </p:nvSpPr>
          <p:spPr>
            <a:xfrm>
              <a:off x="803816" y="27581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8" name="pl28"/>
            <p:cNvSpPr/>
            <p:nvPr/>
          </p:nvSpPr>
          <p:spPr>
            <a:xfrm>
              <a:off x="803816" y="22301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9" name="pl29"/>
            <p:cNvSpPr/>
            <p:nvPr/>
          </p:nvSpPr>
          <p:spPr>
            <a:xfrm>
              <a:off x="803816" y="17021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0" name="pl30"/>
            <p:cNvSpPr/>
            <p:nvPr/>
          </p:nvSpPr>
          <p:spPr>
            <a:xfrm>
              <a:off x="803816" y="11741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1" name="pl31"/>
            <p:cNvSpPr/>
            <p:nvPr/>
          </p:nvSpPr>
          <p:spPr>
            <a:xfrm>
              <a:off x="803816" y="64610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2" name="pl32"/>
            <p:cNvSpPr/>
            <p:nvPr/>
          </p:nvSpPr>
          <p:spPr>
            <a:xfrm>
              <a:off x="810605"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28628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76196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237643"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8187"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598731"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8" name="pg38"/>
            <p:cNvSpPr/>
            <p:nvPr/>
          </p:nvSpPr>
          <p:spPr>
            <a:xfrm>
              <a:off x="803816" y="2124539"/>
              <a:ext cx="6801702" cy="3801696"/>
            </a:xfrm>
            <a:custGeom>
              <a:avLst/>
              <a:pathLst>
                <a:path w="6801702" h="3801696">
                  <a:moveTo>
                    <a:pt x="6788" y="1584040"/>
                  </a:moveTo>
                  <a:lnTo>
                    <a:pt x="13576" y="1586469"/>
                  </a:lnTo>
                  <a:lnTo>
                    <a:pt x="295135" y="1687214"/>
                  </a:lnTo>
                  <a:lnTo>
                    <a:pt x="301924" y="1689643"/>
                  </a:lnTo>
                  <a:lnTo>
                    <a:pt x="308712" y="1687214"/>
                  </a:lnTo>
                  <a:lnTo>
                    <a:pt x="590271" y="1586469"/>
                  </a:lnTo>
                  <a:lnTo>
                    <a:pt x="597059" y="1584040"/>
                  </a:lnTo>
                  <a:lnTo>
                    <a:pt x="603848" y="1579182"/>
                  </a:lnTo>
                  <a:lnTo>
                    <a:pt x="885407" y="1377692"/>
                  </a:lnTo>
                  <a:lnTo>
                    <a:pt x="892195" y="1372834"/>
                  </a:lnTo>
                  <a:lnTo>
                    <a:pt x="898984" y="1366762"/>
                  </a:lnTo>
                  <a:lnTo>
                    <a:pt x="1180543" y="1114900"/>
                  </a:lnTo>
                  <a:lnTo>
                    <a:pt x="1187331" y="1108828"/>
                  </a:lnTo>
                  <a:lnTo>
                    <a:pt x="1194119" y="1103970"/>
                  </a:lnTo>
                  <a:lnTo>
                    <a:pt x="1475679" y="902480"/>
                  </a:lnTo>
                  <a:lnTo>
                    <a:pt x="1482467" y="897622"/>
                  </a:lnTo>
                  <a:lnTo>
                    <a:pt x="1489255" y="893979"/>
                  </a:lnTo>
                  <a:lnTo>
                    <a:pt x="1770815" y="742862"/>
                  </a:lnTo>
                  <a:lnTo>
                    <a:pt x="1777603" y="739218"/>
                  </a:lnTo>
                  <a:lnTo>
                    <a:pt x="1784391" y="736789"/>
                  </a:lnTo>
                  <a:lnTo>
                    <a:pt x="2065951" y="636045"/>
                  </a:lnTo>
                  <a:lnTo>
                    <a:pt x="2072739" y="633616"/>
                  </a:lnTo>
                  <a:lnTo>
                    <a:pt x="2079527" y="627543"/>
                  </a:lnTo>
                  <a:lnTo>
                    <a:pt x="2361087" y="375681"/>
                  </a:lnTo>
                  <a:lnTo>
                    <a:pt x="2367875" y="369609"/>
                  </a:lnTo>
                  <a:lnTo>
                    <a:pt x="2374663" y="363537"/>
                  </a:lnTo>
                  <a:lnTo>
                    <a:pt x="2656223" y="111674"/>
                  </a:lnTo>
                  <a:lnTo>
                    <a:pt x="2663011" y="105602"/>
                  </a:lnTo>
                  <a:lnTo>
                    <a:pt x="2669799" y="111674"/>
                  </a:lnTo>
                  <a:lnTo>
                    <a:pt x="2951359" y="363537"/>
                  </a:lnTo>
                  <a:lnTo>
                    <a:pt x="2958147" y="369609"/>
                  </a:lnTo>
                  <a:lnTo>
                    <a:pt x="2964935" y="372038"/>
                  </a:lnTo>
                  <a:lnTo>
                    <a:pt x="3246495" y="472783"/>
                  </a:lnTo>
                  <a:lnTo>
                    <a:pt x="3253283" y="475212"/>
                  </a:lnTo>
                  <a:lnTo>
                    <a:pt x="3260071" y="476426"/>
                  </a:lnTo>
                  <a:lnTo>
                    <a:pt x="3541631" y="526799"/>
                  </a:lnTo>
                  <a:lnTo>
                    <a:pt x="3548419" y="528013"/>
                  </a:lnTo>
                  <a:lnTo>
                    <a:pt x="3555207" y="528013"/>
                  </a:lnTo>
                  <a:lnTo>
                    <a:pt x="3836766" y="528013"/>
                  </a:lnTo>
                  <a:lnTo>
                    <a:pt x="3843555" y="528013"/>
                  </a:lnTo>
                  <a:lnTo>
                    <a:pt x="3850343" y="528013"/>
                  </a:lnTo>
                  <a:lnTo>
                    <a:pt x="4131902" y="528013"/>
                  </a:lnTo>
                  <a:lnTo>
                    <a:pt x="4138691" y="528013"/>
                  </a:lnTo>
                  <a:lnTo>
                    <a:pt x="4145479" y="528013"/>
                  </a:lnTo>
                  <a:lnTo>
                    <a:pt x="4427038" y="528013"/>
                  </a:lnTo>
                  <a:lnTo>
                    <a:pt x="4433826" y="528013"/>
                  </a:lnTo>
                  <a:lnTo>
                    <a:pt x="4440615" y="521941"/>
                  </a:lnTo>
                  <a:lnTo>
                    <a:pt x="4722174" y="270078"/>
                  </a:lnTo>
                  <a:lnTo>
                    <a:pt x="4728962" y="264006"/>
                  </a:lnTo>
                  <a:lnTo>
                    <a:pt x="4735751" y="262792"/>
                  </a:lnTo>
                  <a:lnTo>
                    <a:pt x="5017310" y="212419"/>
                  </a:lnTo>
                  <a:lnTo>
                    <a:pt x="5024098" y="211205"/>
                  </a:lnTo>
                  <a:lnTo>
                    <a:pt x="5030886" y="208776"/>
                  </a:lnTo>
                  <a:lnTo>
                    <a:pt x="5312446" y="108031"/>
                  </a:lnTo>
                  <a:lnTo>
                    <a:pt x="5319234" y="105602"/>
                  </a:lnTo>
                  <a:lnTo>
                    <a:pt x="5326022" y="103173"/>
                  </a:lnTo>
                  <a:lnTo>
                    <a:pt x="5607582" y="2428"/>
                  </a:lnTo>
                  <a:lnTo>
                    <a:pt x="5614370" y="0"/>
                  </a:lnTo>
                  <a:lnTo>
                    <a:pt x="5621158" y="3643"/>
                  </a:lnTo>
                  <a:lnTo>
                    <a:pt x="5902718" y="154760"/>
                  </a:lnTo>
                  <a:lnTo>
                    <a:pt x="5909506" y="158404"/>
                  </a:lnTo>
                  <a:lnTo>
                    <a:pt x="5916294" y="158404"/>
                  </a:lnTo>
                  <a:lnTo>
                    <a:pt x="6197854" y="158404"/>
                  </a:lnTo>
                  <a:lnTo>
                    <a:pt x="6204642" y="158404"/>
                  </a:lnTo>
                  <a:lnTo>
                    <a:pt x="6211430" y="157189"/>
                  </a:lnTo>
                  <a:lnTo>
                    <a:pt x="6492990" y="106817"/>
                  </a:lnTo>
                  <a:lnTo>
                    <a:pt x="6499778" y="105602"/>
                  </a:lnTo>
                  <a:lnTo>
                    <a:pt x="6506566" y="106817"/>
                  </a:lnTo>
                  <a:lnTo>
                    <a:pt x="6788126" y="157189"/>
                  </a:lnTo>
                  <a:lnTo>
                    <a:pt x="6794914" y="158404"/>
                  </a:lnTo>
                  <a:lnTo>
                    <a:pt x="6801702" y="3801696"/>
                  </a:lnTo>
                  <a:lnTo>
                    <a:pt x="6794914" y="3801696"/>
                  </a:lnTo>
                  <a:lnTo>
                    <a:pt x="6788126" y="3801696"/>
                  </a:lnTo>
                  <a:lnTo>
                    <a:pt x="6506566" y="3801696"/>
                  </a:lnTo>
                  <a:lnTo>
                    <a:pt x="6499778" y="3801696"/>
                  </a:lnTo>
                  <a:lnTo>
                    <a:pt x="6492990" y="3801696"/>
                  </a:lnTo>
                  <a:lnTo>
                    <a:pt x="6211430" y="3801696"/>
                  </a:lnTo>
                  <a:lnTo>
                    <a:pt x="6204642" y="3801696"/>
                  </a:lnTo>
                  <a:lnTo>
                    <a:pt x="6197854" y="3801696"/>
                  </a:lnTo>
                  <a:lnTo>
                    <a:pt x="5916294" y="3801696"/>
                  </a:lnTo>
                  <a:lnTo>
                    <a:pt x="5909506" y="3801696"/>
                  </a:lnTo>
                  <a:lnTo>
                    <a:pt x="5902718" y="3801696"/>
                  </a:lnTo>
                  <a:lnTo>
                    <a:pt x="5621158" y="3801696"/>
                  </a:lnTo>
                  <a:lnTo>
                    <a:pt x="5614370" y="3801696"/>
                  </a:lnTo>
                  <a:lnTo>
                    <a:pt x="5607582" y="3801696"/>
                  </a:lnTo>
                  <a:lnTo>
                    <a:pt x="5326022" y="3801696"/>
                  </a:lnTo>
                  <a:lnTo>
                    <a:pt x="5319234" y="3801696"/>
                  </a:lnTo>
                  <a:lnTo>
                    <a:pt x="5312446" y="3801696"/>
                  </a:lnTo>
                  <a:lnTo>
                    <a:pt x="5030886" y="3801696"/>
                  </a:lnTo>
                  <a:lnTo>
                    <a:pt x="5024098" y="3801696"/>
                  </a:lnTo>
                  <a:lnTo>
                    <a:pt x="5017310" y="3801696"/>
                  </a:lnTo>
                  <a:lnTo>
                    <a:pt x="4735751" y="3801696"/>
                  </a:lnTo>
                  <a:lnTo>
                    <a:pt x="4728962" y="3801696"/>
                  </a:lnTo>
                  <a:lnTo>
                    <a:pt x="4722174" y="3801696"/>
                  </a:lnTo>
                  <a:lnTo>
                    <a:pt x="4440615" y="3801696"/>
                  </a:lnTo>
                  <a:lnTo>
                    <a:pt x="4433826" y="3801696"/>
                  </a:lnTo>
                  <a:lnTo>
                    <a:pt x="4427038" y="3801696"/>
                  </a:lnTo>
                  <a:lnTo>
                    <a:pt x="4145479" y="3801696"/>
                  </a:lnTo>
                  <a:lnTo>
                    <a:pt x="4138691" y="3801696"/>
                  </a:lnTo>
                  <a:lnTo>
                    <a:pt x="4131902" y="3801696"/>
                  </a:lnTo>
                  <a:lnTo>
                    <a:pt x="3850343" y="3801696"/>
                  </a:lnTo>
                  <a:lnTo>
                    <a:pt x="3843555" y="3801696"/>
                  </a:lnTo>
                  <a:lnTo>
                    <a:pt x="3836766" y="3801696"/>
                  </a:lnTo>
                  <a:lnTo>
                    <a:pt x="3555207" y="3801696"/>
                  </a:lnTo>
                  <a:lnTo>
                    <a:pt x="3548419" y="3801696"/>
                  </a:lnTo>
                  <a:lnTo>
                    <a:pt x="3541631" y="3801696"/>
                  </a:lnTo>
                  <a:lnTo>
                    <a:pt x="3260071" y="3801696"/>
                  </a:lnTo>
                  <a:lnTo>
                    <a:pt x="3253283" y="3801696"/>
                  </a:lnTo>
                  <a:lnTo>
                    <a:pt x="3246495" y="3801696"/>
                  </a:lnTo>
                  <a:lnTo>
                    <a:pt x="2964935" y="3801696"/>
                  </a:lnTo>
                  <a:lnTo>
                    <a:pt x="2958147" y="3801696"/>
                  </a:lnTo>
                  <a:lnTo>
                    <a:pt x="2951359" y="3801696"/>
                  </a:lnTo>
                  <a:lnTo>
                    <a:pt x="2669799" y="3801696"/>
                  </a:lnTo>
                  <a:lnTo>
                    <a:pt x="2663011" y="3801696"/>
                  </a:lnTo>
                  <a:lnTo>
                    <a:pt x="2656223" y="3801696"/>
                  </a:lnTo>
                  <a:lnTo>
                    <a:pt x="2374663" y="3801696"/>
                  </a:lnTo>
                  <a:lnTo>
                    <a:pt x="2367875" y="3801696"/>
                  </a:lnTo>
                  <a:lnTo>
                    <a:pt x="2361087" y="3801696"/>
                  </a:lnTo>
                  <a:lnTo>
                    <a:pt x="2079527" y="3801696"/>
                  </a:lnTo>
                  <a:lnTo>
                    <a:pt x="2072739" y="3801696"/>
                  </a:lnTo>
                  <a:lnTo>
                    <a:pt x="2065951" y="3801696"/>
                  </a:lnTo>
                  <a:lnTo>
                    <a:pt x="1784391" y="3801696"/>
                  </a:lnTo>
                  <a:lnTo>
                    <a:pt x="1777603" y="3801696"/>
                  </a:lnTo>
                  <a:lnTo>
                    <a:pt x="1770815" y="3801696"/>
                  </a:lnTo>
                  <a:lnTo>
                    <a:pt x="1489255" y="3801696"/>
                  </a:lnTo>
                  <a:lnTo>
                    <a:pt x="1482467" y="3801696"/>
                  </a:lnTo>
                  <a:lnTo>
                    <a:pt x="1475679" y="3801696"/>
                  </a:lnTo>
                  <a:lnTo>
                    <a:pt x="1194119" y="3801696"/>
                  </a:lnTo>
                  <a:lnTo>
                    <a:pt x="1187331" y="3801696"/>
                  </a:lnTo>
                  <a:lnTo>
                    <a:pt x="1180543" y="3801696"/>
                  </a:lnTo>
                  <a:lnTo>
                    <a:pt x="898984" y="3801696"/>
                  </a:lnTo>
                  <a:lnTo>
                    <a:pt x="892195" y="3801696"/>
                  </a:lnTo>
                  <a:lnTo>
                    <a:pt x="885407" y="3801696"/>
                  </a:lnTo>
                  <a:lnTo>
                    <a:pt x="603848" y="3801696"/>
                  </a:lnTo>
                  <a:lnTo>
                    <a:pt x="597059" y="3801696"/>
                  </a:lnTo>
                  <a:lnTo>
                    <a:pt x="590271" y="3801696"/>
                  </a:lnTo>
                  <a:lnTo>
                    <a:pt x="308712" y="3801696"/>
                  </a:lnTo>
                  <a:lnTo>
                    <a:pt x="301924" y="3801696"/>
                  </a:lnTo>
                  <a:lnTo>
                    <a:pt x="295135" y="3801696"/>
                  </a:lnTo>
                  <a:lnTo>
                    <a:pt x="13576" y="3801696"/>
                  </a:lnTo>
                  <a:lnTo>
                    <a:pt x="6788" y="3801696"/>
                  </a:lnTo>
                  <a:lnTo>
                    <a:pt x="0" y="3801696"/>
                  </a:lnTo>
                  <a:close/>
                </a:path>
              </a:pathLst>
            </a:custGeom>
            <a:solidFill>
              <a:srgbClr val="1CABE2">
                <a:alpha val="3921"/>
              </a:srgbClr>
            </a:solidFill>
          </p:spPr>
          <p:txBody>
            <a:bodyPr/>
            <a:lstStyle/>
            <a:p/>
          </p:txBody>
        </p:sp>
        <p:sp>
          <p:nvSpPr>
            <p:cNvPr id="39" name="pl39"/>
            <p:cNvSpPr/>
            <p:nvPr/>
          </p:nvSpPr>
          <p:spPr>
            <a:xfrm>
              <a:off x="810605" y="2124539"/>
              <a:ext cx="6788126" cy="1689643"/>
            </a:xfrm>
            <a:custGeom>
              <a:avLst/>
              <a:pathLst>
                <a:path w="6788126" h="1689643">
                  <a:moveTo>
                    <a:pt x="0" y="1584040"/>
                  </a:moveTo>
                  <a:lnTo>
                    <a:pt x="6788" y="1586469"/>
                  </a:lnTo>
                  <a:lnTo>
                    <a:pt x="288347" y="1687214"/>
                  </a:lnTo>
                  <a:lnTo>
                    <a:pt x="295135" y="1689643"/>
                  </a:lnTo>
                  <a:lnTo>
                    <a:pt x="301924" y="1687214"/>
                  </a:lnTo>
                  <a:lnTo>
                    <a:pt x="583483" y="1586469"/>
                  </a:lnTo>
                  <a:lnTo>
                    <a:pt x="590271" y="1584040"/>
                  </a:lnTo>
                  <a:lnTo>
                    <a:pt x="597059" y="1579182"/>
                  </a:lnTo>
                  <a:lnTo>
                    <a:pt x="878619" y="1377692"/>
                  </a:lnTo>
                  <a:lnTo>
                    <a:pt x="885407" y="1372834"/>
                  </a:lnTo>
                  <a:lnTo>
                    <a:pt x="892195" y="1366762"/>
                  </a:lnTo>
                  <a:lnTo>
                    <a:pt x="1173755" y="1114900"/>
                  </a:lnTo>
                  <a:lnTo>
                    <a:pt x="1180543" y="1108828"/>
                  </a:lnTo>
                  <a:lnTo>
                    <a:pt x="1187331" y="1103970"/>
                  </a:lnTo>
                  <a:lnTo>
                    <a:pt x="1468891" y="902480"/>
                  </a:lnTo>
                  <a:lnTo>
                    <a:pt x="1475679" y="897622"/>
                  </a:lnTo>
                  <a:lnTo>
                    <a:pt x="1482467" y="893979"/>
                  </a:lnTo>
                  <a:lnTo>
                    <a:pt x="1764027" y="742862"/>
                  </a:lnTo>
                  <a:lnTo>
                    <a:pt x="1770815" y="739218"/>
                  </a:lnTo>
                  <a:lnTo>
                    <a:pt x="1777603" y="736789"/>
                  </a:lnTo>
                  <a:lnTo>
                    <a:pt x="2059163" y="636045"/>
                  </a:lnTo>
                  <a:lnTo>
                    <a:pt x="2065951" y="633616"/>
                  </a:lnTo>
                  <a:lnTo>
                    <a:pt x="2072739" y="627543"/>
                  </a:lnTo>
                  <a:lnTo>
                    <a:pt x="2354299" y="375681"/>
                  </a:lnTo>
                  <a:lnTo>
                    <a:pt x="2361087" y="369609"/>
                  </a:lnTo>
                  <a:lnTo>
                    <a:pt x="2367875" y="363537"/>
                  </a:lnTo>
                  <a:lnTo>
                    <a:pt x="2649435" y="111674"/>
                  </a:lnTo>
                  <a:lnTo>
                    <a:pt x="2656223" y="105602"/>
                  </a:lnTo>
                  <a:lnTo>
                    <a:pt x="2663011" y="111674"/>
                  </a:lnTo>
                  <a:lnTo>
                    <a:pt x="2944571" y="363537"/>
                  </a:lnTo>
                  <a:lnTo>
                    <a:pt x="2951359" y="369609"/>
                  </a:lnTo>
                  <a:lnTo>
                    <a:pt x="2958147" y="372038"/>
                  </a:lnTo>
                  <a:lnTo>
                    <a:pt x="3239707" y="472783"/>
                  </a:lnTo>
                  <a:lnTo>
                    <a:pt x="3246495" y="475212"/>
                  </a:lnTo>
                  <a:lnTo>
                    <a:pt x="3253283" y="476426"/>
                  </a:lnTo>
                  <a:lnTo>
                    <a:pt x="3534842" y="526799"/>
                  </a:lnTo>
                  <a:lnTo>
                    <a:pt x="3541631" y="528013"/>
                  </a:lnTo>
                  <a:lnTo>
                    <a:pt x="3548419" y="528013"/>
                  </a:lnTo>
                  <a:lnTo>
                    <a:pt x="3829978" y="528013"/>
                  </a:lnTo>
                  <a:lnTo>
                    <a:pt x="3836766" y="528013"/>
                  </a:lnTo>
                  <a:lnTo>
                    <a:pt x="3843555" y="528013"/>
                  </a:lnTo>
                  <a:lnTo>
                    <a:pt x="4125114" y="528013"/>
                  </a:lnTo>
                  <a:lnTo>
                    <a:pt x="4131902" y="528013"/>
                  </a:lnTo>
                  <a:lnTo>
                    <a:pt x="4138691" y="528013"/>
                  </a:lnTo>
                  <a:lnTo>
                    <a:pt x="4420250" y="528013"/>
                  </a:lnTo>
                  <a:lnTo>
                    <a:pt x="4427038" y="528013"/>
                  </a:lnTo>
                  <a:lnTo>
                    <a:pt x="4433826" y="521941"/>
                  </a:lnTo>
                  <a:lnTo>
                    <a:pt x="4715386" y="270078"/>
                  </a:lnTo>
                  <a:lnTo>
                    <a:pt x="4722174" y="264006"/>
                  </a:lnTo>
                  <a:lnTo>
                    <a:pt x="4728962" y="262792"/>
                  </a:lnTo>
                  <a:lnTo>
                    <a:pt x="5010522" y="212419"/>
                  </a:lnTo>
                  <a:lnTo>
                    <a:pt x="5017310" y="211205"/>
                  </a:lnTo>
                  <a:lnTo>
                    <a:pt x="5024098" y="208776"/>
                  </a:lnTo>
                  <a:lnTo>
                    <a:pt x="5305658" y="108031"/>
                  </a:lnTo>
                  <a:lnTo>
                    <a:pt x="5312446" y="105602"/>
                  </a:lnTo>
                  <a:lnTo>
                    <a:pt x="5319234" y="103173"/>
                  </a:lnTo>
                  <a:lnTo>
                    <a:pt x="5600794" y="2428"/>
                  </a:lnTo>
                  <a:lnTo>
                    <a:pt x="5607582" y="0"/>
                  </a:lnTo>
                  <a:lnTo>
                    <a:pt x="5614370" y="3643"/>
                  </a:lnTo>
                  <a:lnTo>
                    <a:pt x="5895930" y="154760"/>
                  </a:lnTo>
                  <a:lnTo>
                    <a:pt x="5902718" y="158404"/>
                  </a:lnTo>
                  <a:lnTo>
                    <a:pt x="5909506" y="158404"/>
                  </a:lnTo>
                  <a:lnTo>
                    <a:pt x="6191066" y="158404"/>
                  </a:lnTo>
                  <a:lnTo>
                    <a:pt x="6197854" y="158404"/>
                  </a:lnTo>
                  <a:lnTo>
                    <a:pt x="6204642" y="157189"/>
                  </a:lnTo>
                  <a:lnTo>
                    <a:pt x="6486202" y="106817"/>
                  </a:lnTo>
                  <a:lnTo>
                    <a:pt x="6492990" y="105602"/>
                  </a:lnTo>
                  <a:lnTo>
                    <a:pt x="6499778" y="106817"/>
                  </a:lnTo>
                  <a:lnTo>
                    <a:pt x="6781338" y="157189"/>
                  </a:lnTo>
                  <a:lnTo>
                    <a:pt x="6788126" y="158404"/>
                  </a:lnTo>
                </a:path>
              </a:pathLst>
            </a:custGeom>
          </p:spPr>
          <p:txBody>
            <a:bodyPr/>
            <a:lstStyle/>
            <a:p/>
          </p:txBody>
        </p:sp>
        <p:sp>
          <p:nvSpPr>
            <p:cNvPr id="40" name="pg40"/>
            <p:cNvSpPr/>
            <p:nvPr/>
          </p:nvSpPr>
          <p:spPr>
            <a:xfrm>
              <a:off x="803816" y="2124539"/>
              <a:ext cx="6801702" cy="3801696"/>
            </a:xfrm>
            <a:custGeom>
              <a:avLst/>
              <a:pathLst>
                <a:path w="6801702" h="3801696">
                  <a:moveTo>
                    <a:pt x="6788" y="3801696"/>
                  </a:moveTo>
                  <a:lnTo>
                    <a:pt x="13576" y="3800482"/>
                  </a:lnTo>
                  <a:lnTo>
                    <a:pt x="295135" y="3750109"/>
                  </a:lnTo>
                  <a:lnTo>
                    <a:pt x="301924" y="3748895"/>
                  </a:lnTo>
                  <a:lnTo>
                    <a:pt x="308712" y="3741608"/>
                  </a:lnTo>
                  <a:lnTo>
                    <a:pt x="590271" y="3439374"/>
                  </a:lnTo>
                  <a:lnTo>
                    <a:pt x="597059" y="3432087"/>
                  </a:lnTo>
                  <a:lnTo>
                    <a:pt x="603848" y="3426015"/>
                  </a:lnTo>
                  <a:lnTo>
                    <a:pt x="885407" y="3174152"/>
                  </a:lnTo>
                  <a:lnTo>
                    <a:pt x="892195" y="3168080"/>
                  </a:lnTo>
                  <a:lnTo>
                    <a:pt x="898984" y="3165651"/>
                  </a:lnTo>
                  <a:lnTo>
                    <a:pt x="1180543" y="3064906"/>
                  </a:lnTo>
                  <a:lnTo>
                    <a:pt x="1187331" y="3062478"/>
                  </a:lnTo>
                  <a:lnTo>
                    <a:pt x="1194119" y="3046690"/>
                  </a:lnTo>
                  <a:lnTo>
                    <a:pt x="1475679" y="2391848"/>
                  </a:lnTo>
                  <a:lnTo>
                    <a:pt x="1482467" y="2376060"/>
                  </a:lnTo>
                  <a:lnTo>
                    <a:pt x="1489255" y="2367559"/>
                  </a:lnTo>
                  <a:lnTo>
                    <a:pt x="1770815" y="2014952"/>
                  </a:lnTo>
                  <a:lnTo>
                    <a:pt x="1777603" y="2006451"/>
                  </a:lnTo>
                  <a:lnTo>
                    <a:pt x="1784391" y="1982162"/>
                  </a:lnTo>
                  <a:lnTo>
                    <a:pt x="2065951" y="974712"/>
                  </a:lnTo>
                  <a:lnTo>
                    <a:pt x="2072739" y="950424"/>
                  </a:lnTo>
                  <a:lnTo>
                    <a:pt x="2079527" y="949209"/>
                  </a:lnTo>
                  <a:lnTo>
                    <a:pt x="2361087" y="898837"/>
                  </a:lnTo>
                  <a:lnTo>
                    <a:pt x="2367875" y="897622"/>
                  </a:lnTo>
                  <a:lnTo>
                    <a:pt x="2374663" y="880620"/>
                  </a:lnTo>
                  <a:lnTo>
                    <a:pt x="2656223" y="175406"/>
                  </a:lnTo>
                  <a:lnTo>
                    <a:pt x="2663011" y="158404"/>
                  </a:lnTo>
                  <a:lnTo>
                    <a:pt x="2669799" y="165690"/>
                  </a:lnTo>
                  <a:lnTo>
                    <a:pt x="2951359" y="467925"/>
                  </a:lnTo>
                  <a:lnTo>
                    <a:pt x="2958147" y="475212"/>
                  </a:lnTo>
                  <a:lnTo>
                    <a:pt x="2964935" y="476426"/>
                  </a:lnTo>
                  <a:lnTo>
                    <a:pt x="3246495" y="526799"/>
                  </a:lnTo>
                  <a:lnTo>
                    <a:pt x="3253283" y="528013"/>
                  </a:lnTo>
                  <a:lnTo>
                    <a:pt x="3260071" y="528013"/>
                  </a:lnTo>
                  <a:lnTo>
                    <a:pt x="3541631" y="528013"/>
                  </a:lnTo>
                  <a:lnTo>
                    <a:pt x="3548419" y="528013"/>
                  </a:lnTo>
                  <a:lnTo>
                    <a:pt x="3555207" y="528013"/>
                  </a:lnTo>
                  <a:lnTo>
                    <a:pt x="3836766" y="528013"/>
                  </a:lnTo>
                  <a:lnTo>
                    <a:pt x="3843555" y="528013"/>
                  </a:lnTo>
                  <a:lnTo>
                    <a:pt x="3850343" y="528013"/>
                  </a:lnTo>
                  <a:lnTo>
                    <a:pt x="4131902" y="528013"/>
                  </a:lnTo>
                  <a:lnTo>
                    <a:pt x="4138691" y="528013"/>
                  </a:lnTo>
                  <a:lnTo>
                    <a:pt x="4145479" y="528013"/>
                  </a:lnTo>
                  <a:lnTo>
                    <a:pt x="4427038" y="528013"/>
                  </a:lnTo>
                  <a:lnTo>
                    <a:pt x="4433826" y="528013"/>
                  </a:lnTo>
                  <a:lnTo>
                    <a:pt x="4440615" y="521941"/>
                  </a:lnTo>
                  <a:lnTo>
                    <a:pt x="4722174" y="270078"/>
                  </a:lnTo>
                  <a:lnTo>
                    <a:pt x="4728962" y="264006"/>
                  </a:lnTo>
                  <a:lnTo>
                    <a:pt x="4735751" y="262792"/>
                  </a:lnTo>
                  <a:lnTo>
                    <a:pt x="5017310" y="212419"/>
                  </a:lnTo>
                  <a:lnTo>
                    <a:pt x="5024098" y="211205"/>
                  </a:lnTo>
                  <a:lnTo>
                    <a:pt x="5030886" y="208776"/>
                  </a:lnTo>
                  <a:lnTo>
                    <a:pt x="5312446" y="108031"/>
                  </a:lnTo>
                  <a:lnTo>
                    <a:pt x="5319234" y="105602"/>
                  </a:lnTo>
                  <a:lnTo>
                    <a:pt x="5326022" y="103173"/>
                  </a:lnTo>
                  <a:lnTo>
                    <a:pt x="5607582" y="2428"/>
                  </a:lnTo>
                  <a:lnTo>
                    <a:pt x="5614370" y="0"/>
                  </a:lnTo>
                  <a:lnTo>
                    <a:pt x="5621158" y="3643"/>
                  </a:lnTo>
                  <a:lnTo>
                    <a:pt x="5902718" y="154760"/>
                  </a:lnTo>
                  <a:lnTo>
                    <a:pt x="5909506" y="158404"/>
                  </a:lnTo>
                  <a:lnTo>
                    <a:pt x="5916294" y="158404"/>
                  </a:lnTo>
                  <a:lnTo>
                    <a:pt x="6197854" y="158404"/>
                  </a:lnTo>
                  <a:lnTo>
                    <a:pt x="6204642" y="158404"/>
                  </a:lnTo>
                  <a:lnTo>
                    <a:pt x="6211430" y="157189"/>
                  </a:lnTo>
                  <a:lnTo>
                    <a:pt x="6492990" y="106817"/>
                  </a:lnTo>
                  <a:lnTo>
                    <a:pt x="6499778" y="105602"/>
                  </a:lnTo>
                  <a:lnTo>
                    <a:pt x="6506566" y="106817"/>
                  </a:lnTo>
                  <a:lnTo>
                    <a:pt x="6788126" y="157189"/>
                  </a:lnTo>
                  <a:lnTo>
                    <a:pt x="6794914" y="158404"/>
                  </a:lnTo>
                  <a:lnTo>
                    <a:pt x="6801702" y="3801696"/>
                  </a:lnTo>
                  <a:lnTo>
                    <a:pt x="6794914" y="3801696"/>
                  </a:lnTo>
                  <a:lnTo>
                    <a:pt x="6788126" y="3801696"/>
                  </a:lnTo>
                  <a:lnTo>
                    <a:pt x="6506566" y="3801696"/>
                  </a:lnTo>
                  <a:lnTo>
                    <a:pt x="6499778" y="3801696"/>
                  </a:lnTo>
                  <a:lnTo>
                    <a:pt x="6492990" y="3801696"/>
                  </a:lnTo>
                  <a:lnTo>
                    <a:pt x="6211430" y="3801696"/>
                  </a:lnTo>
                  <a:lnTo>
                    <a:pt x="6204642" y="3801696"/>
                  </a:lnTo>
                  <a:lnTo>
                    <a:pt x="6197854" y="3801696"/>
                  </a:lnTo>
                  <a:lnTo>
                    <a:pt x="5916294" y="3801696"/>
                  </a:lnTo>
                  <a:lnTo>
                    <a:pt x="5909506" y="3801696"/>
                  </a:lnTo>
                  <a:lnTo>
                    <a:pt x="5902718" y="3801696"/>
                  </a:lnTo>
                  <a:lnTo>
                    <a:pt x="5621158" y="3801696"/>
                  </a:lnTo>
                  <a:lnTo>
                    <a:pt x="5614370" y="3801696"/>
                  </a:lnTo>
                  <a:lnTo>
                    <a:pt x="5607582" y="3801696"/>
                  </a:lnTo>
                  <a:lnTo>
                    <a:pt x="5326022" y="3801696"/>
                  </a:lnTo>
                  <a:lnTo>
                    <a:pt x="5319234" y="3801696"/>
                  </a:lnTo>
                  <a:lnTo>
                    <a:pt x="5312446" y="3801696"/>
                  </a:lnTo>
                  <a:lnTo>
                    <a:pt x="5030886" y="3801696"/>
                  </a:lnTo>
                  <a:lnTo>
                    <a:pt x="5024098" y="3801696"/>
                  </a:lnTo>
                  <a:lnTo>
                    <a:pt x="5017310" y="3801696"/>
                  </a:lnTo>
                  <a:lnTo>
                    <a:pt x="4735751" y="3801696"/>
                  </a:lnTo>
                  <a:lnTo>
                    <a:pt x="4728962" y="3801696"/>
                  </a:lnTo>
                  <a:lnTo>
                    <a:pt x="4722174" y="3801696"/>
                  </a:lnTo>
                  <a:lnTo>
                    <a:pt x="4440615" y="3801696"/>
                  </a:lnTo>
                  <a:lnTo>
                    <a:pt x="4433826" y="3801696"/>
                  </a:lnTo>
                  <a:lnTo>
                    <a:pt x="4427038" y="3801696"/>
                  </a:lnTo>
                  <a:lnTo>
                    <a:pt x="4145479" y="3801696"/>
                  </a:lnTo>
                  <a:lnTo>
                    <a:pt x="4138691" y="3801696"/>
                  </a:lnTo>
                  <a:lnTo>
                    <a:pt x="4131902" y="3801696"/>
                  </a:lnTo>
                  <a:lnTo>
                    <a:pt x="3850343" y="3801696"/>
                  </a:lnTo>
                  <a:lnTo>
                    <a:pt x="3843555" y="3801696"/>
                  </a:lnTo>
                  <a:lnTo>
                    <a:pt x="3836766" y="3801696"/>
                  </a:lnTo>
                  <a:lnTo>
                    <a:pt x="3555207" y="3801696"/>
                  </a:lnTo>
                  <a:lnTo>
                    <a:pt x="3548419" y="3801696"/>
                  </a:lnTo>
                  <a:lnTo>
                    <a:pt x="3541631" y="3801696"/>
                  </a:lnTo>
                  <a:lnTo>
                    <a:pt x="3260071" y="3801696"/>
                  </a:lnTo>
                  <a:lnTo>
                    <a:pt x="3253283" y="3801696"/>
                  </a:lnTo>
                  <a:lnTo>
                    <a:pt x="3246495" y="3801696"/>
                  </a:lnTo>
                  <a:lnTo>
                    <a:pt x="2964935" y="3801696"/>
                  </a:lnTo>
                  <a:lnTo>
                    <a:pt x="2958147" y="3801696"/>
                  </a:lnTo>
                  <a:lnTo>
                    <a:pt x="2951359" y="3801696"/>
                  </a:lnTo>
                  <a:lnTo>
                    <a:pt x="2669799" y="3801696"/>
                  </a:lnTo>
                  <a:lnTo>
                    <a:pt x="2663011" y="3801696"/>
                  </a:lnTo>
                  <a:lnTo>
                    <a:pt x="2656223" y="3801696"/>
                  </a:lnTo>
                  <a:lnTo>
                    <a:pt x="2374663" y="3801696"/>
                  </a:lnTo>
                  <a:lnTo>
                    <a:pt x="2367875" y="3801696"/>
                  </a:lnTo>
                  <a:lnTo>
                    <a:pt x="2361087" y="3801696"/>
                  </a:lnTo>
                  <a:lnTo>
                    <a:pt x="2079527" y="3801696"/>
                  </a:lnTo>
                  <a:lnTo>
                    <a:pt x="2072739" y="3801696"/>
                  </a:lnTo>
                  <a:lnTo>
                    <a:pt x="2065951" y="3801696"/>
                  </a:lnTo>
                  <a:lnTo>
                    <a:pt x="1784391" y="3801696"/>
                  </a:lnTo>
                  <a:lnTo>
                    <a:pt x="1777603" y="3801696"/>
                  </a:lnTo>
                  <a:lnTo>
                    <a:pt x="1770815" y="3801696"/>
                  </a:lnTo>
                  <a:lnTo>
                    <a:pt x="1489255" y="3801696"/>
                  </a:lnTo>
                  <a:lnTo>
                    <a:pt x="1482467" y="3801696"/>
                  </a:lnTo>
                  <a:lnTo>
                    <a:pt x="1475679" y="3801696"/>
                  </a:lnTo>
                  <a:lnTo>
                    <a:pt x="1194119" y="3801696"/>
                  </a:lnTo>
                  <a:lnTo>
                    <a:pt x="1187331" y="3801696"/>
                  </a:lnTo>
                  <a:lnTo>
                    <a:pt x="1180543" y="3801696"/>
                  </a:lnTo>
                  <a:lnTo>
                    <a:pt x="898984" y="3801696"/>
                  </a:lnTo>
                  <a:lnTo>
                    <a:pt x="892195" y="3801696"/>
                  </a:lnTo>
                  <a:lnTo>
                    <a:pt x="885407" y="3801696"/>
                  </a:lnTo>
                  <a:lnTo>
                    <a:pt x="603848" y="3801696"/>
                  </a:lnTo>
                  <a:lnTo>
                    <a:pt x="597059" y="3801696"/>
                  </a:lnTo>
                  <a:lnTo>
                    <a:pt x="590271" y="3801696"/>
                  </a:lnTo>
                  <a:lnTo>
                    <a:pt x="308712" y="3801696"/>
                  </a:lnTo>
                  <a:lnTo>
                    <a:pt x="301924" y="3801696"/>
                  </a:lnTo>
                  <a:lnTo>
                    <a:pt x="295135" y="3801696"/>
                  </a:lnTo>
                  <a:lnTo>
                    <a:pt x="13576" y="3801696"/>
                  </a:lnTo>
                  <a:lnTo>
                    <a:pt x="6788" y="3801696"/>
                  </a:lnTo>
                  <a:lnTo>
                    <a:pt x="0" y="3801696"/>
                  </a:lnTo>
                  <a:close/>
                </a:path>
              </a:pathLst>
            </a:custGeom>
            <a:solidFill>
              <a:srgbClr val="1CABE2">
                <a:alpha val="3921"/>
              </a:srgbClr>
            </a:solidFill>
          </p:spPr>
          <p:txBody>
            <a:bodyPr/>
            <a:lstStyle/>
            <a:p/>
          </p:txBody>
        </p:sp>
        <p:sp>
          <p:nvSpPr>
            <p:cNvPr id="41" name="pl41"/>
            <p:cNvSpPr/>
            <p:nvPr/>
          </p:nvSpPr>
          <p:spPr>
            <a:xfrm>
              <a:off x="810605" y="2124539"/>
              <a:ext cx="6788126" cy="3801696"/>
            </a:xfrm>
            <a:custGeom>
              <a:avLst/>
              <a:pathLst>
                <a:path w="6788126" h="3801696">
                  <a:moveTo>
                    <a:pt x="0" y="3801696"/>
                  </a:moveTo>
                  <a:lnTo>
                    <a:pt x="6788" y="3800482"/>
                  </a:lnTo>
                  <a:lnTo>
                    <a:pt x="288347" y="3750109"/>
                  </a:lnTo>
                  <a:lnTo>
                    <a:pt x="295135" y="3748895"/>
                  </a:lnTo>
                  <a:lnTo>
                    <a:pt x="301924" y="3741608"/>
                  </a:lnTo>
                  <a:lnTo>
                    <a:pt x="583483" y="3439374"/>
                  </a:lnTo>
                  <a:lnTo>
                    <a:pt x="590271" y="3432087"/>
                  </a:lnTo>
                  <a:lnTo>
                    <a:pt x="597059" y="3426015"/>
                  </a:lnTo>
                  <a:lnTo>
                    <a:pt x="878619" y="3174152"/>
                  </a:lnTo>
                  <a:lnTo>
                    <a:pt x="885407" y="3168080"/>
                  </a:lnTo>
                  <a:lnTo>
                    <a:pt x="892195" y="3165651"/>
                  </a:lnTo>
                  <a:lnTo>
                    <a:pt x="1173755" y="3064906"/>
                  </a:lnTo>
                  <a:lnTo>
                    <a:pt x="1180543" y="3062478"/>
                  </a:lnTo>
                  <a:lnTo>
                    <a:pt x="1187331" y="3046690"/>
                  </a:lnTo>
                  <a:lnTo>
                    <a:pt x="1468891" y="2391848"/>
                  </a:lnTo>
                  <a:lnTo>
                    <a:pt x="1475679" y="2376060"/>
                  </a:lnTo>
                  <a:lnTo>
                    <a:pt x="1482467" y="2367559"/>
                  </a:lnTo>
                  <a:lnTo>
                    <a:pt x="1764027" y="2014952"/>
                  </a:lnTo>
                  <a:lnTo>
                    <a:pt x="1770815" y="2006451"/>
                  </a:lnTo>
                  <a:lnTo>
                    <a:pt x="1777603" y="1982162"/>
                  </a:lnTo>
                  <a:lnTo>
                    <a:pt x="2059163" y="974712"/>
                  </a:lnTo>
                  <a:lnTo>
                    <a:pt x="2065951" y="950424"/>
                  </a:lnTo>
                  <a:lnTo>
                    <a:pt x="2072739" y="949209"/>
                  </a:lnTo>
                  <a:lnTo>
                    <a:pt x="2354299" y="898837"/>
                  </a:lnTo>
                  <a:lnTo>
                    <a:pt x="2361087" y="897622"/>
                  </a:lnTo>
                  <a:lnTo>
                    <a:pt x="2367875" y="880620"/>
                  </a:lnTo>
                  <a:lnTo>
                    <a:pt x="2649435" y="175406"/>
                  </a:lnTo>
                  <a:lnTo>
                    <a:pt x="2656223" y="158404"/>
                  </a:lnTo>
                  <a:lnTo>
                    <a:pt x="2663011" y="165690"/>
                  </a:lnTo>
                  <a:lnTo>
                    <a:pt x="2944571" y="467925"/>
                  </a:lnTo>
                  <a:lnTo>
                    <a:pt x="2951359" y="475212"/>
                  </a:lnTo>
                  <a:lnTo>
                    <a:pt x="2958147" y="476426"/>
                  </a:lnTo>
                  <a:lnTo>
                    <a:pt x="3239707" y="526799"/>
                  </a:lnTo>
                  <a:lnTo>
                    <a:pt x="3246495" y="528013"/>
                  </a:lnTo>
                  <a:lnTo>
                    <a:pt x="3253283" y="528013"/>
                  </a:lnTo>
                  <a:lnTo>
                    <a:pt x="3534842" y="528013"/>
                  </a:lnTo>
                  <a:lnTo>
                    <a:pt x="3541631" y="528013"/>
                  </a:lnTo>
                  <a:lnTo>
                    <a:pt x="3548419" y="528013"/>
                  </a:lnTo>
                  <a:lnTo>
                    <a:pt x="3829978" y="528013"/>
                  </a:lnTo>
                  <a:lnTo>
                    <a:pt x="3836766" y="528013"/>
                  </a:lnTo>
                  <a:lnTo>
                    <a:pt x="3843555" y="528013"/>
                  </a:lnTo>
                  <a:lnTo>
                    <a:pt x="4125114" y="528013"/>
                  </a:lnTo>
                  <a:lnTo>
                    <a:pt x="4131902" y="528013"/>
                  </a:lnTo>
                  <a:lnTo>
                    <a:pt x="4138691" y="528013"/>
                  </a:lnTo>
                  <a:lnTo>
                    <a:pt x="4420250" y="528013"/>
                  </a:lnTo>
                  <a:lnTo>
                    <a:pt x="4427038" y="528013"/>
                  </a:lnTo>
                  <a:lnTo>
                    <a:pt x="4433826" y="521941"/>
                  </a:lnTo>
                  <a:lnTo>
                    <a:pt x="4715386" y="270078"/>
                  </a:lnTo>
                  <a:lnTo>
                    <a:pt x="4722174" y="264006"/>
                  </a:lnTo>
                  <a:lnTo>
                    <a:pt x="4728962" y="262792"/>
                  </a:lnTo>
                  <a:lnTo>
                    <a:pt x="5010522" y="212419"/>
                  </a:lnTo>
                  <a:lnTo>
                    <a:pt x="5017310" y="211205"/>
                  </a:lnTo>
                  <a:lnTo>
                    <a:pt x="5024098" y="208776"/>
                  </a:lnTo>
                  <a:lnTo>
                    <a:pt x="5305658" y="108031"/>
                  </a:lnTo>
                  <a:lnTo>
                    <a:pt x="5312446" y="105602"/>
                  </a:lnTo>
                  <a:lnTo>
                    <a:pt x="5319234" y="103173"/>
                  </a:lnTo>
                  <a:lnTo>
                    <a:pt x="5600794" y="2428"/>
                  </a:lnTo>
                  <a:lnTo>
                    <a:pt x="5607582" y="0"/>
                  </a:lnTo>
                  <a:lnTo>
                    <a:pt x="5614370" y="3643"/>
                  </a:lnTo>
                  <a:lnTo>
                    <a:pt x="5895930" y="154760"/>
                  </a:lnTo>
                  <a:lnTo>
                    <a:pt x="5902718" y="158404"/>
                  </a:lnTo>
                  <a:lnTo>
                    <a:pt x="5909506" y="158404"/>
                  </a:lnTo>
                  <a:lnTo>
                    <a:pt x="6191066" y="158404"/>
                  </a:lnTo>
                  <a:lnTo>
                    <a:pt x="6197854" y="158404"/>
                  </a:lnTo>
                  <a:lnTo>
                    <a:pt x="6204642" y="157189"/>
                  </a:lnTo>
                  <a:lnTo>
                    <a:pt x="6486202" y="106817"/>
                  </a:lnTo>
                  <a:lnTo>
                    <a:pt x="6492990" y="105602"/>
                  </a:lnTo>
                  <a:lnTo>
                    <a:pt x="6499778" y="106817"/>
                  </a:lnTo>
                  <a:lnTo>
                    <a:pt x="6781338" y="157189"/>
                  </a:lnTo>
                  <a:lnTo>
                    <a:pt x="6788126" y="158404"/>
                  </a:lnTo>
                </a:path>
              </a:pathLst>
            </a:custGeom>
          </p:spPr>
          <p:txBody>
            <a:bodyPr/>
            <a:lstStyle/>
            <a:p/>
          </p:txBody>
        </p:sp>
        <p:sp>
          <p:nvSpPr>
            <p:cNvPr id="42" name="pg42"/>
            <p:cNvSpPr/>
            <p:nvPr/>
          </p:nvSpPr>
          <p:spPr>
            <a:xfrm>
              <a:off x="803816" y="2124539"/>
              <a:ext cx="6801702" cy="3801696"/>
            </a:xfrm>
            <a:custGeom>
              <a:avLst/>
              <a:pathLst>
                <a:path w="6801702" h="3801696">
                  <a:moveTo>
                    <a:pt x="6788" y="3801696"/>
                  </a:moveTo>
                  <a:lnTo>
                    <a:pt x="13576" y="3801696"/>
                  </a:lnTo>
                  <a:lnTo>
                    <a:pt x="295135" y="3801696"/>
                  </a:lnTo>
                  <a:lnTo>
                    <a:pt x="301924" y="3801696"/>
                  </a:lnTo>
                  <a:lnTo>
                    <a:pt x="308712" y="3796839"/>
                  </a:lnTo>
                  <a:lnTo>
                    <a:pt x="590271" y="3595349"/>
                  </a:lnTo>
                  <a:lnTo>
                    <a:pt x="597059" y="3590491"/>
                  </a:lnTo>
                  <a:lnTo>
                    <a:pt x="603848" y="3590491"/>
                  </a:lnTo>
                  <a:lnTo>
                    <a:pt x="885407" y="3590491"/>
                  </a:lnTo>
                  <a:lnTo>
                    <a:pt x="892195" y="3590491"/>
                  </a:lnTo>
                  <a:lnTo>
                    <a:pt x="898984" y="3590491"/>
                  </a:lnTo>
                  <a:lnTo>
                    <a:pt x="1180543" y="3590491"/>
                  </a:lnTo>
                  <a:lnTo>
                    <a:pt x="1187331" y="3590491"/>
                  </a:lnTo>
                  <a:lnTo>
                    <a:pt x="1194119" y="3588062"/>
                  </a:lnTo>
                  <a:lnTo>
                    <a:pt x="1475679" y="3487317"/>
                  </a:lnTo>
                  <a:lnTo>
                    <a:pt x="1482467" y="3484888"/>
                  </a:lnTo>
                  <a:lnTo>
                    <a:pt x="1489255" y="3477602"/>
                  </a:lnTo>
                  <a:lnTo>
                    <a:pt x="1770815" y="3175367"/>
                  </a:lnTo>
                  <a:lnTo>
                    <a:pt x="1777603" y="3168080"/>
                  </a:lnTo>
                  <a:lnTo>
                    <a:pt x="1784391" y="3164437"/>
                  </a:lnTo>
                  <a:lnTo>
                    <a:pt x="2065951" y="3013319"/>
                  </a:lnTo>
                  <a:lnTo>
                    <a:pt x="2072739" y="3009676"/>
                  </a:lnTo>
                  <a:lnTo>
                    <a:pt x="2079527" y="3006033"/>
                  </a:lnTo>
                  <a:lnTo>
                    <a:pt x="2361087" y="2854915"/>
                  </a:lnTo>
                  <a:lnTo>
                    <a:pt x="2367875" y="2851272"/>
                  </a:lnTo>
                  <a:lnTo>
                    <a:pt x="2374663" y="2818483"/>
                  </a:lnTo>
                  <a:lnTo>
                    <a:pt x="2656223" y="1458425"/>
                  </a:lnTo>
                  <a:lnTo>
                    <a:pt x="2663011" y="1425636"/>
                  </a:lnTo>
                  <a:lnTo>
                    <a:pt x="2669799" y="1426850"/>
                  </a:lnTo>
                  <a:lnTo>
                    <a:pt x="2951359" y="1477223"/>
                  </a:lnTo>
                  <a:lnTo>
                    <a:pt x="2958147" y="1478437"/>
                  </a:lnTo>
                  <a:lnTo>
                    <a:pt x="2964935" y="1477223"/>
                  </a:lnTo>
                  <a:lnTo>
                    <a:pt x="3246495" y="1426850"/>
                  </a:lnTo>
                  <a:lnTo>
                    <a:pt x="3253283" y="1425636"/>
                  </a:lnTo>
                  <a:lnTo>
                    <a:pt x="3260071" y="1419564"/>
                  </a:lnTo>
                  <a:lnTo>
                    <a:pt x="3541631" y="1167701"/>
                  </a:lnTo>
                  <a:lnTo>
                    <a:pt x="3548419" y="1161629"/>
                  </a:lnTo>
                  <a:lnTo>
                    <a:pt x="3555207" y="1155557"/>
                  </a:lnTo>
                  <a:lnTo>
                    <a:pt x="3836766" y="903695"/>
                  </a:lnTo>
                  <a:lnTo>
                    <a:pt x="3843555" y="897622"/>
                  </a:lnTo>
                  <a:lnTo>
                    <a:pt x="3850343" y="889121"/>
                  </a:lnTo>
                  <a:lnTo>
                    <a:pt x="4131902" y="536514"/>
                  </a:lnTo>
                  <a:lnTo>
                    <a:pt x="4138691" y="528013"/>
                  </a:lnTo>
                  <a:lnTo>
                    <a:pt x="4145479" y="528013"/>
                  </a:lnTo>
                  <a:lnTo>
                    <a:pt x="4427038" y="528013"/>
                  </a:lnTo>
                  <a:lnTo>
                    <a:pt x="4433826" y="528013"/>
                  </a:lnTo>
                  <a:lnTo>
                    <a:pt x="4440615" y="521941"/>
                  </a:lnTo>
                  <a:lnTo>
                    <a:pt x="4722174" y="270078"/>
                  </a:lnTo>
                  <a:lnTo>
                    <a:pt x="4728962" y="264006"/>
                  </a:lnTo>
                  <a:lnTo>
                    <a:pt x="4735751" y="262792"/>
                  </a:lnTo>
                  <a:lnTo>
                    <a:pt x="5017310" y="212419"/>
                  </a:lnTo>
                  <a:lnTo>
                    <a:pt x="5024098" y="211205"/>
                  </a:lnTo>
                  <a:lnTo>
                    <a:pt x="5030886" y="208776"/>
                  </a:lnTo>
                  <a:lnTo>
                    <a:pt x="5312446" y="108031"/>
                  </a:lnTo>
                  <a:lnTo>
                    <a:pt x="5319234" y="105602"/>
                  </a:lnTo>
                  <a:lnTo>
                    <a:pt x="5326022" y="103173"/>
                  </a:lnTo>
                  <a:lnTo>
                    <a:pt x="5607582" y="2428"/>
                  </a:lnTo>
                  <a:lnTo>
                    <a:pt x="5614370" y="0"/>
                  </a:lnTo>
                  <a:lnTo>
                    <a:pt x="5621158" y="3643"/>
                  </a:lnTo>
                  <a:lnTo>
                    <a:pt x="5902718" y="154760"/>
                  </a:lnTo>
                  <a:lnTo>
                    <a:pt x="5909506" y="158404"/>
                  </a:lnTo>
                  <a:lnTo>
                    <a:pt x="5916294" y="158404"/>
                  </a:lnTo>
                  <a:lnTo>
                    <a:pt x="6197854" y="158404"/>
                  </a:lnTo>
                  <a:lnTo>
                    <a:pt x="6204642" y="158404"/>
                  </a:lnTo>
                  <a:lnTo>
                    <a:pt x="6211430" y="157189"/>
                  </a:lnTo>
                  <a:lnTo>
                    <a:pt x="6492990" y="106817"/>
                  </a:lnTo>
                  <a:lnTo>
                    <a:pt x="6499778" y="105602"/>
                  </a:lnTo>
                  <a:lnTo>
                    <a:pt x="6506566" y="106817"/>
                  </a:lnTo>
                  <a:lnTo>
                    <a:pt x="6788126" y="157189"/>
                  </a:lnTo>
                  <a:lnTo>
                    <a:pt x="6794914" y="158404"/>
                  </a:lnTo>
                  <a:lnTo>
                    <a:pt x="6801702" y="3801696"/>
                  </a:lnTo>
                  <a:lnTo>
                    <a:pt x="6794914" y="3801696"/>
                  </a:lnTo>
                  <a:lnTo>
                    <a:pt x="6788126" y="3801696"/>
                  </a:lnTo>
                  <a:lnTo>
                    <a:pt x="6506566" y="3801696"/>
                  </a:lnTo>
                  <a:lnTo>
                    <a:pt x="6499778" y="3801696"/>
                  </a:lnTo>
                  <a:lnTo>
                    <a:pt x="6492990" y="3801696"/>
                  </a:lnTo>
                  <a:lnTo>
                    <a:pt x="6211430" y="3801696"/>
                  </a:lnTo>
                  <a:lnTo>
                    <a:pt x="6204642" y="3801696"/>
                  </a:lnTo>
                  <a:lnTo>
                    <a:pt x="6197854" y="3801696"/>
                  </a:lnTo>
                  <a:lnTo>
                    <a:pt x="5916294" y="3801696"/>
                  </a:lnTo>
                  <a:lnTo>
                    <a:pt x="5909506" y="3801696"/>
                  </a:lnTo>
                  <a:lnTo>
                    <a:pt x="5902718" y="3801696"/>
                  </a:lnTo>
                  <a:lnTo>
                    <a:pt x="5621158" y="3801696"/>
                  </a:lnTo>
                  <a:lnTo>
                    <a:pt x="5614370" y="3801696"/>
                  </a:lnTo>
                  <a:lnTo>
                    <a:pt x="5607582" y="3801696"/>
                  </a:lnTo>
                  <a:lnTo>
                    <a:pt x="5326022" y="3801696"/>
                  </a:lnTo>
                  <a:lnTo>
                    <a:pt x="5319234" y="3801696"/>
                  </a:lnTo>
                  <a:lnTo>
                    <a:pt x="5312446" y="3801696"/>
                  </a:lnTo>
                  <a:lnTo>
                    <a:pt x="5030886" y="3801696"/>
                  </a:lnTo>
                  <a:lnTo>
                    <a:pt x="5024098" y="3801696"/>
                  </a:lnTo>
                  <a:lnTo>
                    <a:pt x="5017310" y="3801696"/>
                  </a:lnTo>
                  <a:lnTo>
                    <a:pt x="4735751" y="3801696"/>
                  </a:lnTo>
                  <a:lnTo>
                    <a:pt x="4728962" y="3801696"/>
                  </a:lnTo>
                  <a:lnTo>
                    <a:pt x="4722174" y="3801696"/>
                  </a:lnTo>
                  <a:lnTo>
                    <a:pt x="4440615" y="3801696"/>
                  </a:lnTo>
                  <a:lnTo>
                    <a:pt x="4433826" y="3801696"/>
                  </a:lnTo>
                  <a:lnTo>
                    <a:pt x="4427038" y="3801696"/>
                  </a:lnTo>
                  <a:lnTo>
                    <a:pt x="4145479" y="3801696"/>
                  </a:lnTo>
                  <a:lnTo>
                    <a:pt x="4138691" y="3801696"/>
                  </a:lnTo>
                  <a:lnTo>
                    <a:pt x="4131902" y="3801696"/>
                  </a:lnTo>
                  <a:lnTo>
                    <a:pt x="3850343" y="3801696"/>
                  </a:lnTo>
                  <a:lnTo>
                    <a:pt x="3843555" y="3801696"/>
                  </a:lnTo>
                  <a:lnTo>
                    <a:pt x="3836766" y="3801696"/>
                  </a:lnTo>
                  <a:lnTo>
                    <a:pt x="3555207" y="3801696"/>
                  </a:lnTo>
                  <a:lnTo>
                    <a:pt x="3548419" y="3801696"/>
                  </a:lnTo>
                  <a:lnTo>
                    <a:pt x="3541631" y="3801696"/>
                  </a:lnTo>
                  <a:lnTo>
                    <a:pt x="3260071" y="3801696"/>
                  </a:lnTo>
                  <a:lnTo>
                    <a:pt x="3253283" y="3801696"/>
                  </a:lnTo>
                  <a:lnTo>
                    <a:pt x="3246495" y="3801696"/>
                  </a:lnTo>
                  <a:lnTo>
                    <a:pt x="2964935" y="3801696"/>
                  </a:lnTo>
                  <a:lnTo>
                    <a:pt x="2958147" y="3801696"/>
                  </a:lnTo>
                  <a:lnTo>
                    <a:pt x="2951359" y="3801696"/>
                  </a:lnTo>
                  <a:lnTo>
                    <a:pt x="2669799" y="3801696"/>
                  </a:lnTo>
                  <a:lnTo>
                    <a:pt x="2663011" y="3801696"/>
                  </a:lnTo>
                  <a:lnTo>
                    <a:pt x="2656223" y="3801696"/>
                  </a:lnTo>
                  <a:lnTo>
                    <a:pt x="2374663" y="3801696"/>
                  </a:lnTo>
                  <a:lnTo>
                    <a:pt x="2367875" y="3801696"/>
                  </a:lnTo>
                  <a:lnTo>
                    <a:pt x="2361087" y="3801696"/>
                  </a:lnTo>
                  <a:lnTo>
                    <a:pt x="2079527" y="3801696"/>
                  </a:lnTo>
                  <a:lnTo>
                    <a:pt x="2072739" y="3801696"/>
                  </a:lnTo>
                  <a:lnTo>
                    <a:pt x="2065951" y="3801696"/>
                  </a:lnTo>
                  <a:lnTo>
                    <a:pt x="1784391" y="3801696"/>
                  </a:lnTo>
                  <a:lnTo>
                    <a:pt x="1777603" y="3801696"/>
                  </a:lnTo>
                  <a:lnTo>
                    <a:pt x="1770815" y="3801696"/>
                  </a:lnTo>
                  <a:lnTo>
                    <a:pt x="1489255" y="3801696"/>
                  </a:lnTo>
                  <a:lnTo>
                    <a:pt x="1482467" y="3801696"/>
                  </a:lnTo>
                  <a:lnTo>
                    <a:pt x="1475679" y="3801696"/>
                  </a:lnTo>
                  <a:lnTo>
                    <a:pt x="1194119" y="3801696"/>
                  </a:lnTo>
                  <a:lnTo>
                    <a:pt x="1187331" y="3801696"/>
                  </a:lnTo>
                  <a:lnTo>
                    <a:pt x="1180543" y="3801696"/>
                  </a:lnTo>
                  <a:lnTo>
                    <a:pt x="898984" y="3801696"/>
                  </a:lnTo>
                  <a:lnTo>
                    <a:pt x="892195" y="3801696"/>
                  </a:lnTo>
                  <a:lnTo>
                    <a:pt x="885407" y="3801696"/>
                  </a:lnTo>
                  <a:lnTo>
                    <a:pt x="603848" y="3801696"/>
                  </a:lnTo>
                  <a:lnTo>
                    <a:pt x="597059" y="3801696"/>
                  </a:lnTo>
                  <a:lnTo>
                    <a:pt x="590271" y="3801696"/>
                  </a:lnTo>
                  <a:lnTo>
                    <a:pt x="308712" y="3801696"/>
                  </a:lnTo>
                  <a:lnTo>
                    <a:pt x="301924" y="3801696"/>
                  </a:lnTo>
                  <a:lnTo>
                    <a:pt x="295135" y="3801696"/>
                  </a:lnTo>
                  <a:lnTo>
                    <a:pt x="13576" y="3801696"/>
                  </a:lnTo>
                  <a:lnTo>
                    <a:pt x="6788" y="3801696"/>
                  </a:lnTo>
                  <a:lnTo>
                    <a:pt x="0" y="3801696"/>
                  </a:lnTo>
                  <a:close/>
                </a:path>
              </a:pathLst>
            </a:custGeom>
            <a:solidFill>
              <a:srgbClr val="1CABE2">
                <a:alpha val="3921"/>
              </a:srgbClr>
            </a:solidFill>
          </p:spPr>
          <p:txBody>
            <a:bodyPr/>
            <a:lstStyle/>
            <a:p/>
          </p:txBody>
        </p:sp>
        <p:sp>
          <p:nvSpPr>
            <p:cNvPr id="43" name="pl43"/>
            <p:cNvSpPr/>
            <p:nvPr/>
          </p:nvSpPr>
          <p:spPr>
            <a:xfrm>
              <a:off x="810605" y="2124539"/>
              <a:ext cx="6788126" cy="3801696"/>
            </a:xfrm>
            <a:custGeom>
              <a:avLst/>
              <a:pathLst>
                <a:path w="6788126" h="3801696">
                  <a:moveTo>
                    <a:pt x="0" y="3801696"/>
                  </a:moveTo>
                  <a:lnTo>
                    <a:pt x="6788" y="3801696"/>
                  </a:lnTo>
                  <a:lnTo>
                    <a:pt x="288347" y="3801696"/>
                  </a:lnTo>
                  <a:lnTo>
                    <a:pt x="295135" y="3801696"/>
                  </a:lnTo>
                  <a:lnTo>
                    <a:pt x="301924" y="3796839"/>
                  </a:lnTo>
                  <a:lnTo>
                    <a:pt x="583483" y="3595349"/>
                  </a:lnTo>
                  <a:lnTo>
                    <a:pt x="590271" y="3590491"/>
                  </a:lnTo>
                  <a:lnTo>
                    <a:pt x="597059" y="3590491"/>
                  </a:lnTo>
                  <a:lnTo>
                    <a:pt x="878619" y="3590491"/>
                  </a:lnTo>
                  <a:lnTo>
                    <a:pt x="885407" y="3590491"/>
                  </a:lnTo>
                  <a:lnTo>
                    <a:pt x="892195" y="3590491"/>
                  </a:lnTo>
                  <a:lnTo>
                    <a:pt x="1173755" y="3590491"/>
                  </a:lnTo>
                  <a:lnTo>
                    <a:pt x="1180543" y="3590491"/>
                  </a:lnTo>
                  <a:lnTo>
                    <a:pt x="1187331" y="3588062"/>
                  </a:lnTo>
                  <a:lnTo>
                    <a:pt x="1468891" y="3487317"/>
                  </a:lnTo>
                  <a:lnTo>
                    <a:pt x="1475679" y="3484888"/>
                  </a:lnTo>
                  <a:lnTo>
                    <a:pt x="1482467" y="3477602"/>
                  </a:lnTo>
                  <a:lnTo>
                    <a:pt x="1764027" y="3175367"/>
                  </a:lnTo>
                  <a:lnTo>
                    <a:pt x="1770815" y="3168080"/>
                  </a:lnTo>
                  <a:lnTo>
                    <a:pt x="1777603" y="3164437"/>
                  </a:lnTo>
                  <a:lnTo>
                    <a:pt x="2059163" y="3013319"/>
                  </a:lnTo>
                  <a:lnTo>
                    <a:pt x="2065951" y="3009676"/>
                  </a:lnTo>
                  <a:lnTo>
                    <a:pt x="2072739" y="3006033"/>
                  </a:lnTo>
                  <a:lnTo>
                    <a:pt x="2354299" y="2854915"/>
                  </a:lnTo>
                  <a:lnTo>
                    <a:pt x="2361087" y="2851272"/>
                  </a:lnTo>
                  <a:lnTo>
                    <a:pt x="2367875" y="2818483"/>
                  </a:lnTo>
                  <a:lnTo>
                    <a:pt x="2649435" y="1458425"/>
                  </a:lnTo>
                  <a:lnTo>
                    <a:pt x="2656223" y="1425636"/>
                  </a:lnTo>
                  <a:lnTo>
                    <a:pt x="2663011" y="1426850"/>
                  </a:lnTo>
                  <a:lnTo>
                    <a:pt x="2944571" y="1477223"/>
                  </a:lnTo>
                  <a:lnTo>
                    <a:pt x="2951359" y="1478437"/>
                  </a:lnTo>
                  <a:lnTo>
                    <a:pt x="2958147" y="1477223"/>
                  </a:lnTo>
                  <a:lnTo>
                    <a:pt x="3239707" y="1426850"/>
                  </a:lnTo>
                  <a:lnTo>
                    <a:pt x="3246495" y="1425636"/>
                  </a:lnTo>
                  <a:lnTo>
                    <a:pt x="3253283" y="1419564"/>
                  </a:lnTo>
                  <a:lnTo>
                    <a:pt x="3534842" y="1167701"/>
                  </a:lnTo>
                  <a:lnTo>
                    <a:pt x="3541631" y="1161629"/>
                  </a:lnTo>
                  <a:lnTo>
                    <a:pt x="3548419" y="1155557"/>
                  </a:lnTo>
                  <a:lnTo>
                    <a:pt x="3829978" y="903695"/>
                  </a:lnTo>
                  <a:lnTo>
                    <a:pt x="3836766" y="897622"/>
                  </a:lnTo>
                  <a:lnTo>
                    <a:pt x="3843555" y="889121"/>
                  </a:lnTo>
                  <a:lnTo>
                    <a:pt x="4125114" y="536514"/>
                  </a:lnTo>
                  <a:lnTo>
                    <a:pt x="4131902" y="528013"/>
                  </a:lnTo>
                  <a:lnTo>
                    <a:pt x="4138691" y="528013"/>
                  </a:lnTo>
                  <a:lnTo>
                    <a:pt x="4420250" y="528013"/>
                  </a:lnTo>
                  <a:lnTo>
                    <a:pt x="4427038" y="528013"/>
                  </a:lnTo>
                  <a:lnTo>
                    <a:pt x="4433826" y="521941"/>
                  </a:lnTo>
                  <a:lnTo>
                    <a:pt x="4715386" y="270078"/>
                  </a:lnTo>
                  <a:lnTo>
                    <a:pt x="4722174" y="264006"/>
                  </a:lnTo>
                  <a:lnTo>
                    <a:pt x="4728962" y="262792"/>
                  </a:lnTo>
                  <a:lnTo>
                    <a:pt x="5010522" y="212419"/>
                  </a:lnTo>
                  <a:lnTo>
                    <a:pt x="5017310" y="211205"/>
                  </a:lnTo>
                  <a:lnTo>
                    <a:pt x="5024098" y="208776"/>
                  </a:lnTo>
                  <a:lnTo>
                    <a:pt x="5305658" y="108031"/>
                  </a:lnTo>
                  <a:lnTo>
                    <a:pt x="5312446" y="105602"/>
                  </a:lnTo>
                  <a:lnTo>
                    <a:pt x="5319234" y="103173"/>
                  </a:lnTo>
                  <a:lnTo>
                    <a:pt x="5600794" y="2428"/>
                  </a:lnTo>
                  <a:lnTo>
                    <a:pt x="5607582" y="0"/>
                  </a:lnTo>
                  <a:lnTo>
                    <a:pt x="5614370" y="3643"/>
                  </a:lnTo>
                  <a:lnTo>
                    <a:pt x="5895930" y="154760"/>
                  </a:lnTo>
                  <a:lnTo>
                    <a:pt x="5902718" y="158404"/>
                  </a:lnTo>
                  <a:lnTo>
                    <a:pt x="5909506" y="158404"/>
                  </a:lnTo>
                  <a:lnTo>
                    <a:pt x="6191066" y="158404"/>
                  </a:lnTo>
                  <a:lnTo>
                    <a:pt x="6197854" y="158404"/>
                  </a:lnTo>
                  <a:lnTo>
                    <a:pt x="6204642" y="157189"/>
                  </a:lnTo>
                  <a:lnTo>
                    <a:pt x="6486202" y="106817"/>
                  </a:lnTo>
                  <a:lnTo>
                    <a:pt x="6492990" y="105602"/>
                  </a:lnTo>
                  <a:lnTo>
                    <a:pt x="6499778" y="106817"/>
                  </a:lnTo>
                  <a:lnTo>
                    <a:pt x="6781338" y="157189"/>
                  </a:lnTo>
                  <a:lnTo>
                    <a:pt x="6788126" y="158404"/>
                  </a:lnTo>
                </a:path>
              </a:pathLst>
            </a:custGeom>
          </p:spPr>
          <p:txBody>
            <a:bodyPr/>
            <a:lstStyle/>
            <a:p/>
          </p:txBody>
        </p:sp>
        <p:sp>
          <p:nvSpPr>
            <p:cNvPr id="44" name="pg44"/>
            <p:cNvSpPr/>
            <p:nvPr/>
          </p:nvSpPr>
          <p:spPr>
            <a:xfrm>
              <a:off x="3755176" y="4711805"/>
              <a:ext cx="3850343" cy="1214430"/>
            </a:xfrm>
            <a:custGeom>
              <a:avLst/>
              <a:pathLst>
                <a:path w="3850343" h="1214430">
                  <a:moveTo>
                    <a:pt x="6788" y="1214430"/>
                  </a:moveTo>
                  <a:lnTo>
                    <a:pt x="13576" y="1214430"/>
                  </a:lnTo>
                  <a:lnTo>
                    <a:pt x="295135" y="1214430"/>
                  </a:lnTo>
                  <a:lnTo>
                    <a:pt x="301924" y="1214430"/>
                  </a:lnTo>
                  <a:lnTo>
                    <a:pt x="308712" y="1214430"/>
                  </a:lnTo>
                  <a:lnTo>
                    <a:pt x="590271" y="1214430"/>
                  </a:lnTo>
                  <a:lnTo>
                    <a:pt x="597059" y="1214430"/>
                  </a:lnTo>
                  <a:lnTo>
                    <a:pt x="603848" y="1214430"/>
                  </a:lnTo>
                  <a:lnTo>
                    <a:pt x="885407" y="1214430"/>
                  </a:lnTo>
                  <a:lnTo>
                    <a:pt x="892195" y="1214430"/>
                  </a:lnTo>
                  <a:lnTo>
                    <a:pt x="898984" y="1214430"/>
                  </a:lnTo>
                  <a:lnTo>
                    <a:pt x="1180543" y="1214430"/>
                  </a:lnTo>
                  <a:lnTo>
                    <a:pt x="1187331" y="1214430"/>
                  </a:lnTo>
                  <a:lnTo>
                    <a:pt x="1194119" y="1214430"/>
                  </a:lnTo>
                  <a:lnTo>
                    <a:pt x="1475679" y="1214430"/>
                  </a:lnTo>
                  <a:lnTo>
                    <a:pt x="1482467" y="1214430"/>
                  </a:lnTo>
                  <a:lnTo>
                    <a:pt x="1489255" y="1214430"/>
                  </a:lnTo>
                  <a:lnTo>
                    <a:pt x="1770815" y="1214430"/>
                  </a:lnTo>
                  <a:lnTo>
                    <a:pt x="1777603" y="1214430"/>
                  </a:lnTo>
                  <a:lnTo>
                    <a:pt x="1784391" y="1214430"/>
                  </a:lnTo>
                  <a:lnTo>
                    <a:pt x="2065951" y="1214430"/>
                  </a:lnTo>
                  <a:lnTo>
                    <a:pt x="2072739" y="1214430"/>
                  </a:lnTo>
                  <a:lnTo>
                    <a:pt x="2079527" y="1214430"/>
                  </a:lnTo>
                  <a:lnTo>
                    <a:pt x="2361087" y="1214430"/>
                  </a:lnTo>
                  <a:lnTo>
                    <a:pt x="2367875" y="1214430"/>
                  </a:lnTo>
                  <a:lnTo>
                    <a:pt x="2374663" y="1213216"/>
                  </a:lnTo>
                  <a:lnTo>
                    <a:pt x="2656223" y="1162844"/>
                  </a:lnTo>
                  <a:lnTo>
                    <a:pt x="2663011" y="1161629"/>
                  </a:lnTo>
                  <a:lnTo>
                    <a:pt x="2669799" y="1160415"/>
                  </a:lnTo>
                  <a:lnTo>
                    <a:pt x="2951359" y="1110042"/>
                  </a:lnTo>
                  <a:lnTo>
                    <a:pt x="2958147" y="1108828"/>
                  </a:lnTo>
                  <a:lnTo>
                    <a:pt x="2964935" y="1107613"/>
                  </a:lnTo>
                  <a:lnTo>
                    <a:pt x="3246495" y="1057241"/>
                  </a:lnTo>
                  <a:lnTo>
                    <a:pt x="3253283" y="1056026"/>
                  </a:lnTo>
                  <a:lnTo>
                    <a:pt x="3260071" y="1054812"/>
                  </a:lnTo>
                  <a:lnTo>
                    <a:pt x="3541631" y="1004439"/>
                  </a:lnTo>
                  <a:lnTo>
                    <a:pt x="3548419" y="1003225"/>
                  </a:lnTo>
                  <a:lnTo>
                    <a:pt x="3555207" y="980151"/>
                  </a:lnTo>
                  <a:lnTo>
                    <a:pt x="3836766" y="23074"/>
                  </a:lnTo>
                  <a:lnTo>
                    <a:pt x="3843555" y="0"/>
                  </a:lnTo>
                  <a:lnTo>
                    <a:pt x="3850343" y="1214430"/>
                  </a:lnTo>
                  <a:lnTo>
                    <a:pt x="3843555" y="1214430"/>
                  </a:lnTo>
                  <a:lnTo>
                    <a:pt x="3836766" y="1214430"/>
                  </a:lnTo>
                  <a:lnTo>
                    <a:pt x="3555207" y="1214430"/>
                  </a:lnTo>
                  <a:lnTo>
                    <a:pt x="3548419" y="1214430"/>
                  </a:lnTo>
                  <a:lnTo>
                    <a:pt x="3541631" y="1214430"/>
                  </a:lnTo>
                  <a:lnTo>
                    <a:pt x="3260071" y="1214430"/>
                  </a:lnTo>
                  <a:lnTo>
                    <a:pt x="3253283" y="1214430"/>
                  </a:lnTo>
                  <a:lnTo>
                    <a:pt x="3246495" y="1214430"/>
                  </a:lnTo>
                  <a:lnTo>
                    <a:pt x="2964935" y="1214430"/>
                  </a:lnTo>
                  <a:lnTo>
                    <a:pt x="2958147" y="1214430"/>
                  </a:lnTo>
                  <a:lnTo>
                    <a:pt x="2951359" y="1214430"/>
                  </a:lnTo>
                  <a:lnTo>
                    <a:pt x="2669799" y="1214430"/>
                  </a:lnTo>
                  <a:lnTo>
                    <a:pt x="2663011" y="1214430"/>
                  </a:lnTo>
                  <a:lnTo>
                    <a:pt x="2656223" y="1214430"/>
                  </a:lnTo>
                  <a:lnTo>
                    <a:pt x="2374663" y="1214430"/>
                  </a:lnTo>
                  <a:lnTo>
                    <a:pt x="2367875" y="1214430"/>
                  </a:lnTo>
                  <a:lnTo>
                    <a:pt x="2361087" y="1214430"/>
                  </a:lnTo>
                  <a:lnTo>
                    <a:pt x="2079527" y="1214430"/>
                  </a:lnTo>
                  <a:lnTo>
                    <a:pt x="2072739" y="1214430"/>
                  </a:lnTo>
                  <a:lnTo>
                    <a:pt x="2065951" y="1214430"/>
                  </a:lnTo>
                  <a:lnTo>
                    <a:pt x="1784391" y="1214430"/>
                  </a:lnTo>
                  <a:lnTo>
                    <a:pt x="1777603" y="1214430"/>
                  </a:lnTo>
                  <a:lnTo>
                    <a:pt x="1770815" y="1214430"/>
                  </a:lnTo>
                  <a:lnTo>
                    <a:pt x="1489255" y="1214430"/>
                  </a:lnTo>
                  <a:lnTo>
                    <a:pt x="1482467" y="1214430"/>
                  </a:lnTo>
                  <a:lnTo>
                    <a:pt x="1475679" y="1214430"/>
                  </a:lnTo>
                  <a:lnTo>
                    <a:pt x="1194119" y="1214430"/>
                  </a:lnTo>
                  <a:lnTo>
                    <a:pt x="1187331" y="1214430"/>
                  </a:lnTo>
                  <a:lnTo>
                    <a:pt x="1180543" y="1214430"/>
                  </a:lnTo>
                  <a:lnTo>
                    <a:pt x="898984" y="1214430"/>
                  </a:lnTo>
                  <a:lnTo>
                    <a:pt x="892195" y="1214430"/>
                  </a:lnTo>
                  <a:lnTo>
                    <a:pt x="885407" y="1214430"/>
                  </a:lnTo>
                  <a:lnTo>
                    <a:pt x="603848" y="1214430"/>
                  </a:lnTo>
                  <a:lnTo>
                    <a:pt x="597059" y="1214430"/>
                  </a:lnTo>
                  <a:lnTo>
                    <a:pt x="590271" y="1214430"/>
                  </a:lnTo>
                  <a:lnTo>
                    <a:pt x="308712" y="1214430"/>
                  </a:lnTo>
                  <a:lnTo>
                    <a:pt x="301924" y="1214430"/>
                  </a:lnTo>
                  <a:lnTo>
                    <a:pt x="295135" y="1214430"/>
                  </a:lnTo>
                  <a:lnTo>
                    <a:pt x="13576" y="1214430"/>
                  </a:lnTo>
                  <a:lnTo>
                    <a:pt x="6788" y="1214430"/>
                  </a:lnTo>
                  <a:lnTo>
                    <a:pt x="0" y="1214430"/>
                  </a:lnTo>
                  <a:close/>
                </a:path>
              </a:pathLst>
            </a:custGeom>
            <a:solidFill>
              <a:srgbClr val="1CABE2">
                <a:alpha val="3921"/>
              </a:srgbClr>
            </a:solidFill>
          </p:spPr>
          <p:txBody>
            <a:bodyPr/>
            <a:lstStyle/>
            <a:p/>
          </p:txBody>
        </p:sp>
        <p:sp>
          <p:nvSpPr>
            <p:cNvPr id="45" name="pl45"/>
            <p:cNvSpPr/>
            <p:nvPr/>
          </p:nvSpPr>
          <p:spPr>
            <a:xfrm>
              <a:off x="3761964" y="4711805"/>
              <a:ext cx="3836766" cy="1214430"/>
            </a:xfrm>
            <a:custGeom>
              <a:avLst/>
              <a:pathLst>
                <a:path w="3836766" h="1214430">
                  <a:moveTo>
                    <a:pt x="0" y="1214430"/>
                  </a:moveTo>
                  <a:lnTo>
                    <a:pt x="6788" y="1214430"/>
                  </a:lnTo>
                  <a:lnTo>
                    <a:pt x="288347" y="1214430"/>
                  </a:lnTo>
                  <a:lnTo>
                    <a:pt x="295135" y="1214430"/>
                  </a:lnTo>
                  <a:lnTo>
                    <a:pt x="301924" y="1214430"/>
                  </a:lnTo>
                  <a:lnTo>
                    <a:pt x="583483" y="1214430"/>
                  </a:lnTo>
                  <a:lnTo>
                    <a:pt x="590271" y="1214430"/>
                  </a:lnTo>
                  <a:lnTo>
                    <a:pt x="597059" y="1214430"/>
                  </a:lnTo>
                  <a:lnTo>
                    <a:pt x="878619" y="1214430"/>
                  </a:lnTo>
                  <a:lnTo>
                    <a:pt x="885407" y="1214430"/>
                  </a:lnTo>
                  <a:lnTo>
                    <a:pt x="892195" y="1214430"/>
                  </a:lnTo>
                  <a:lnTo>
                    <a:pt x="1173755" y="1214430"/>
                  </a:lnTo>
                  <a:lnTo>
                    <a:pt x="1180543" y="1214430"/>
                  </a:lnTo>
                  <a:lnTo>
                    <a:pt x="1187331" y="1214430"/>
                  </a:lnTo>
                  <a:lnTo>
                    <a:pt x="1468891" y="1214430"/>
                  </a:lnTo>
                  <a:lnTo>
                    <a:pt x="1475679" y="1214430"/>
                  </a:lnTo>
                  <a:lnTo>
                    <a:pt x="1482467" y="1214430"/>
                  </a:lnTo>
                  <a:lnTo>
                    <a:pt x="1764027" y="1214430"/>
                  </a:lnTo>
                  <a:lnTo>
                    <a:pt x="1770815" y="1214430"/>
                  </a:lnTo>
                  <a:lnTo>
                    <a:pt x="1777603" y="1214430"/>
                  </a:lnTo>
                  <a:lnTo>
                    <a:pt x="2059163" y="1214430"/>
                  </a:lnTo>
                  <a:lnTo>
                    <a:pt x="2065951" y="1214430"/>
                  </a:lnTo>
                  <a:lnTo>
                    <a:pt x="2072739" y="1214430"/>
                  </a:lnTo>
                  <a:lnTo>
                    <a:pt x="2354299" y="1214430"/>
                  </a:lnTo>
                  <a:lnTo>
                    <a:pt x="2361087" y="1214430"/>
                  </a:lnTo>
                  <a:lnTo>
                    <a:pt x="2367875" y="1213216"/>
                  </a:lnTo>
                  <a:lnTo>
                    <a:pt x="2649435" y="1162844"/>
                  </a:lnTo>
                  <a:lnTo>
                    <a:pt x="2656223" y="1161629"/>
                  </a:lnTo>
                  <a:lnTo>
                    <a:pt x="2663011" y="1160415"/>
                  </a:lnTo>
                  <a:lnTo>
                    <a:pt x="2944571" y="1110042"/>
                  </a:lnTo>
                  <a:lnTo>
                    <a:pt x="2951359" y="1108828"/>
                  </a:lnTo>
                  <a:lnTo>
                    <a:pt x="2958147" y="1107613"/>
                  </a:lnTo>
                  <a:lnTo>
                    <a:pt x="3239707" y="1057241"/>
                  </a:lnTo>
                  <a:lnTo>
                    <a:pt x="3246495" y="1056026"/>
                  </a:lnTo>
                  <a:lnTo>
                    <a:pt x="3253283" y="1054812"/>
                  </a:lnTo>
                  <a:lnTo>
                    <a:pt x="3534842" y="1004439"/>
                  </a:lnTo>
                  <a:lnTo>
                    <a:pt x="3541631" y="1003225"/>
                  </a:lnTo>
                  <a:lnTo>
                    <a:pt x="3548419" y="980151"/>
                  </a:lnTo>
                  <a:lnTo>
                    <a:pt x="3829978" y="23074"/>
                  </a:lnTo>
                  <a:lnTo>
                    <a:pt x="3836766" y="0"/>
                  </a:lnTo>
                </a:path>
              </a:pathLst>
            </a:custGeom>
          </p:spPr>
          <p:txBody>
            <a:bodyPr/>
            <a:lstStyle/>
            <a:p/>
          </p:txBody>
        </p:sp>
        <p:sp>
          <p:nvSpPr>
            <p:cNvPr id="46" name="pg46"/>
            <p:cNvSpPr/>
            <p:nvPr/>
          </p:nvSpPr>
          <p:spPr>
            <a:xfrm>
              <a:off x="5230855" y="2124539"/>
              <a:ext cx="2374663" cy="3801696"/>
            </a:xfrm>
            <a:custGeom>
              <a:avLst/>
              <a:pathLst>
                <a:path w="2374663" h="3801696">
                  <a:moveTo>
                    <a:pt x="6788" y="2217656"/>
                  </a:moveTo>
                  <a:lnTo>
                    <a:pt x="13576" y="2195796"/>
                  </a:lnTo>
                  <a:lnTo>
                    <a:pt x="295135" y="1289092"/>
                  </a:lnTo>
                  <a:lnTo>
                    <a:pt x="301924" y="1267232"/>
                  </a:lnTo>
                  <a:lnTo>
                    <a:pt x="308712" y="1268446"/>
                  </a:lnTo>
                  <a:lnTo>
                    <a:pt x="590271" y="1318819"/>
                  </a:lnTo>
                  <a:lnTo>
                    <a:pt x="597059" y="1320033"/>
                  </a:lnTo>
                  <a:lnTo>
                    <a:pt x="603848" y="1301817"/>
                  </a:lnTo>
                  <a:lnTo>
                    <a:pt x="885407" y="546229"/>
                  </a:lnTo>
                  <a:lnTo>
                    <a:pt x="892195" y="528013"/>
                  </a:lnTo>
                  <a:lnTo>
                    <a:pt x="898984" y="515869"/>
                  </a:lnTo>
                  <a:lnTo>
                    <a:pt x="1180543" y="12144"/>
                  </a:lnTo>
                  <a:lnTo>
                    <a:pt x="1187331" y="0"/>
                  </a:lnTo>
                  <a:lnTo>
                    <a:pt x="1194119" y="2428"/>
                  </a:lnTo>
                  <a:lnTo>
                    <a:pt x="1475679" y="103173"/>
                  </a:lnTo>
                  <a:lnTo>
                    <a:pt x="1482467" y="105602"/>
                  </a:lnTo>
                  <a:lnTo>
                    <a:pt x="1489255" y="105602"/>
                  </a:lnTo>
                  <a:lnTo>
                    <a:pt x="1770815" y="105602"/>
                  </a:lnTo>
                  <a:lnTo>
                    <a:pt x="1777603" y="105602"/>
                  </a:lnTo>
                  <a:lnTo>
                    <a:pt x="1784391" y="105602"/>
                  </a:lnTo>
                  <a:lnTo>
                    <a:pt x="2065951" y="105602"/>
                  </a:lnTo>
                  <a:lnTo>
                    <a:pt x="2072739" y="105602"/>
                  </a:lnTo>
                  <a:lnTo>
                    <a:pt x="2079527" y="105602"/>
                  </a:lnTo>
                  <a:lnTo>
                    <a:pt x="2361087" y="105602"/>
                  </a:lnTo>
                  <a:lnTo>
                    <a:pt x="2367875" y="105602"/>
                  </a:lnTo>
                  <a:lnTo>
                    <a:pt x="2374663" y="3801696"/>
                  </a:lnTo>
                  <a:lnTo>
                    <a:pt x="2367875" y="3801696"/>
                  </a:lnTo>
                  <a:lnTo>
                    <a:pt x="2361087" y="3801696"/>
                  </a:lnTo>
                  <a:lnTo>
                    <a:pt x="2079527" y="3801696"/>
                  </a:lnTo>
                  <a:lnTo>
                    <a:pt x="2072739" y="3801696"/>
                  </a:lnTo>
                  <a:lnTo>
                    <a:pt x="2065951" y="3801696"/>
                  </a:lnTo>
                  <a:lnTo>
                    <a:pt x="1784391" y="3801696"/>
                  </a:lnTo>
                  <a:lnTo>
                    <a:pt x="1777603" y="3801696"/>
                  </a:lnTo>
                  <a:lnTo>
                    <a:pt x="1770815" y="3801696"/>
                  </a:lnTo>
                  <a:lnTo>
                    <a:pt x="1489255" y="3801696"/>
                  </a:lnTo>
                  <a:lnTo>
                    <a:pt x="1482467" y="3801696"/>
                  </a:lnTo>
                  <a:lnTo>
                    <a:pt x="1475679" y="3801696"/>
                  </a:lnTo>
                  <a:lnTo>
                    <a:pt x="1194119" y="3801696"/>
                  </a:lnTo>
                  <a:lnTo>
                    <a:pt x="1187331" y="3801696"/>
                  </a:lnTo>
                  <a:lnTo>
                    <a:pt x="1180543" y="3801696"/>
                  </a:lnTo>
                  <a:lnTo>
                    <a:pt x="898984" y="3801696"/>
                  </a:lnTo>
                  <a:lnTo>
                    <a:pt x="892195" y="3801696"/>
                  </a:lnTo>
                  <a:lnTo>
                    <a:pt x="885407" y="3801696"/>
                  </a:lnTo>
                  <a:lnTo>
                    <a:pt x="603848" y="3801696"/>
                  </a:lnTo>
                  <a:lnTo>
                    <a:pt x="597059" y="3801696"/>
                  </a:lnTo>
                  <a:lnTo>
                    <a:pt x="590271" y="3801696"/>
                  </a:lnTo>
                  <a:lnTo>
                    <a:pt x="308712" y="3801696"/>
                  </a:lnTo>
                  <a:lnTo>
                    <a:pt x="301924" y="3801696"/>
                  </a:lnTo>
                  <a:lnTo>
                    <a:pt x="295135" y="3801696"/>
                  </a:lnTo>
                  <a:lnTo>
                    <a:pt x="13576" y="3801696"/>
                  </a:lnTo>
                  <a:lnTo>
                    <a:pt x="6788" y="3801696"/>
                  </a:lnTo>
                  <a:lnTo>
                    <a:pt x="0" y="3801696"/>
                  </a:lnTo>
                  <a:close/>
                </a:path>
              </a:pathLst>
            </a:custGeom>
            <a:solidFill>
              <a:srgbClr val="1CABE2">
                <a:alpha val="3921"/>
              </a:srgbClr>
            </a:solidFill>
          </p:spPr>
          <p:txBody>
            <a:bodyPr/>
            <a:lstStyle/>
            <a:p/>
          </p:txBody>
        </p:sp>
        <p:sp>
          <p:nvSpPr>
            <p:cNvPr id="47" name="pl47"/>
            <p:cNvSpPr/>
            <p:nvPr/>
          </p:nvSpPr>
          <p:spPr>
            <a:xfrm>
              <a:off x="5237643" y="2124539"/>
              <a:ext cx="2361087" cy="2217656"/>
            </a:xfrm>
            <a:custGeom>
              <a:avLst/>
              <a:pathLst>
                <a:path w="2361087" h="2217656">
                  <a:moveTo>
                    <a:pt x="0" y="2217656"/>
                  </a:moveTo>
                  <a:lnTo>
                    <a:pt x="6788" y="2195796"/>
                  </a:lnTo>
                  <a:lnTo>
                    <a:pt x="288347" y="1289092"/>
                  </a:lnTo>
                  <a:lnTo>
                    <a:pt x="295135" y="1267232"/>
                  </a:lnTo>
                  <a:lnTo>
                    <a:pt x="301924" y="1268446"/>
                  </a:lnTo>
                  <a:lnTo>
                    <a:pt x="583483" y="1318819"/>
                  </a:lnTo>
                  <a:lnTo>
                    <a:pt x="590271" y="1320033"/>
                  </a:lnTo>
                  <a:lnTo>
                    <a:pt x="597059" y="1301817"/>
                  </a:lnTo>
                  <a:lnTo>
                    <a:pt x="878619" y="546229"/>
                  </a:lnTo>
                  <a:lnTo>
                    <a:pt x="885407" y="528013"/>
                  </a:lnTo>
                  <a:lnTo>
                    <a:pt x="892195" y="515869"/>
                  </a:lnTo>
                  <a:lnTo>
                    <a:pt x="1173755" y="12144"/>
                  </a:lnTo>
                  <a:lnTo>
                    <a:pt x="1180543" y="0"/>
                  </a:lnTo>
                  <a:lnTo>
                    <a:pt x="1187331" y="2428"/>
                  </a:lnTo>
                  <a:lnTo>
                    <a:pt x="1468891" y="103173"/>
                  </a:lnTo>
                  <a:lnTo>
                    <a:pt x="1475679" y="105602"/>
                  </a:lnTo>
                  <a:lnTo>
                    <a:pt x="1482467" y="105602"/>
                  </a:lnTo>
                  <a:lnTo>
                    <a:pt x="1764027" y="105602"/>
                  </a:lnTo>
                  <a:lnTo>
                    <a:pt x="1770815" y="105602"/>
                  </a:lnTo>
                  <a:lnTo>
                    <a:pt x="1777603" y="105602"/>
                  </a:lnTo>
                  <a:lnTo>
                    <a:pt x="2059163" y="105602"/>
                  </a:lnTo>
                  <a:lnTo>
                    <a:pt x="2065951" y="105602"/>
                  </a:lnTo>
                  <a:lnTo>
                    <a:pt x="2072739" y="105602"/>
                  </a:lnTo>
                  <a:lnTo>
                    <a:pt x="2354299" y="105602"/>
                  </a:lnTo>
                  <a:lnTo>
                    <a:pt x="2361087" y="105602"/>
                  </a:lnTo>
                </a:path>
              </a:pathLst>
            </a:custGeom>
          </p:spPr>
          <p:txBody>
            <a:bodyPr/>
            <a:lstStyle/>
            <a:p/>
          </p:txBody>
        </p:sp>
        <p:sp>
          <p:nvSpPr>
            <p:cNvPr id="48" name="pg48"/>
            <p:cNvSpPr/>
            <p:nvPr/>
          </p:nvSpPr>
          <p:spPr>
            <a:xfrm>
              <a:off x="803816" y="2335744"/>
              <a:ext cx="6801702" cy="3590491"/>
            </a:xfrm>
            <a:custGeom>
              <a:avLst/>
              <a:pathLst>
                <a:path w="6801702" h="3590491">
                  <a:moveTo>
                    <a:pt x="6788" y="1214430"/>
                  </a:moveTo>
                  <a:lnTo>
                    <a:pt x="13576" y="1216859"/>
                  </a:lnTo>
                  <a:lnTo>
                    <a:pt x="295135" y="1317604"/>
                  </a:lnTo>
                  <a:lnTo>
                    <a:pt x="301924" y="1320033"/>
                  </a:lnTo>
                  <a:lnTo>
                    <a:pt x="308712" y="1318819"/>
                  </a:lnTo>
                  <a:lnTo>
                    <a:pt x="590271" y="1268446"/>
                  </a:lnTo>
                  <a:lnTo>
                    <a:pt x="597059" y="1267232"/>
                  </a:lnTo>
                  <a:lnTo>
                    <a:pt x="603848" y="1262374"/>
                  </a:lnTo>
                  <a:lnTo>
                    <a:pt x="885407" y="1060884"/>
                  </a:lnTo>
                  <a:lnTo>
                    <a:pt x="892195" y="1056026"/>
                  </a:lnTo>
                  <a:lnTo>
                    <a:pt x="898984" y="1051169"/>
                  </a:lnTo>
                  <a:lnTo>
                    <a:pt x="1180543" y="849679"/>
                  </a:lnTo>
                  <a:lnTo>
                    <a:pt x="1187331" y="844821"/>
                  </a:lnTo>
                  <a:lnTo>
                    <a:pt x="1194119" y="839963"/>
                  </a:lnTo>
                  <a:lnTo>
                    <a:pt x="1475679" y="638473"/>
                  </a:lnTo>
                  <a:lnTo>
                    <a:pt x="1482467" y="633616"/>
                  </a:lnTo>
                  <a:lnTo>
                    <a:pt x="1489255" y="631187"/>
                  </a:lnTo>
                  <a:lnTo>
                    <a:pt x="1770815" y="530442"/>
                  </a:lnTo>
                  <a:lnTo>
                    <a:pt x="1777603" y="528013"/>
                  </a:lnTo>
                  <a:lnTo>
                    <a:pt x="1784391" y="528013"/>
                  </a:lnTo>
                  <a:lnTo>
                    <a:pt x="2065951" y="528013"/>
                  </a:lnTo>
                  <a:lnTo>
                    <a:pt x="2072739" y="528013"/>
                  </a:lnTo>
                  <a:lnTo>
                    <a:pt x="2079527" y="523155"/>
                  </a:lnTo>
                  <a:lnTo>
                    <a:pt x="2361087" y="321665"/>
                  </a:lnTo>
                  <a:lnTo>
                    <a:pt x="2367875" y="316808"/>
                  </a:lnTo>
                  <a:lnTo>
                    <a:pt x="2374663" y="309521"/>
                  </a:lnTo>
                  <a:lnTo>
                    <a:pt x="2656223" y="7286"/>
                  </a:lnTo>
                  <a:lnTo>
                    <a:pt x="2663011" y="0"/>
                  </a:lnTo>
                  <a:lnTo>
                    <a:pt x="2669799" y="3643"/>
                  </a:lnTo>
                  <a:lnTo>
                    <a:pt x="2951359" y="154760"/>
                  </a:lnTo>
                  <a:lnTo>
                    <a:pt x="2958147" y="158404"/>
                  </a:lnTo>
                  <a:lnTo>
                    <a:pt x="2964935" y="162047"/>
                  </a:lnTo>
                  <a:lnTo>
                    <a:pt x="3246495" y="313164"/>
                  </a:lnTo>
                  <a:lnTo>
                    <a:pt x="3253283" y="316808"/>
                  </a:lnTo>
                  <a:lnTo>
                    <a:pt x="3260071" y="318022"/>
                  </a:lnTo>
                  <a:lnTo>
                    <a:pt x="3541631" y="368394"/>
                  </a:lnTo>
                  <a:lnTo>
                    <a:pt x="3548419" y="369609"/>
                  </a:lnTo>
                  <a:lnTo>
                    <a:pt x="3555207" y="370823"/>
                  </a:lnTo>
                  <a:lnTo>
                    <a:pt x="3836766" y="421196"/>
                  </a:lnTo>
                  <a:lnTo>
                    <a:pt x="3843555" y="422410"/>
                  </a:lnTo>
                  <a:lnTo>
                    <a:pt x="3850343" y="422410"/>
                  </a:lnTo>
                  <a:lnTo>
                    <a:pt x="4131902" y="422410"/>
                  </a:lnTo>
                  <a:lnTo>
                    <a:pt x="4138691" y="422410"/>
                  </a:lnTo>
                  <a:lnTo>
                    <a:pt x="4145479" y="422410"/>
                  </a:lnTo>
                  <a:lnTo>
                    <a:pt x="4427038" y="422410"/>
                  </a:lnTo>
                  <a:lnTo>
                    <a:pt x="4433826" y="422410"/>
                  </a:lnTo>
                  <a:lnTo>
                    <a:pt x="4440615" y="419981"/>
                  </a:lnTo>
                  <a:lnTo>
                    <a:pt x="4722174" y="319236"/>
                  </a:lnTo>
                  <a:lnTo>
                    <a:pt x="4728962" y="316808"/>
                  </a:lnTo>
                  <a:lnTo>
                    <a:pt x="4735751" y="314379"/>
                  </a:lnTo>
                  <a:lnTo>
                    <a:pt x="5017310" y="213634"/>
                  </a:lnTo>
                  <a:lnTo>
                    <a:pt x="5024098" y="211205"/>
                  </a:lnTo>
                  <a:lnTo>
                    <a:pt x="5030886" y="211205"/>
                  </a:lnTo>
                  <a:lnTo>
                    <a:pt x="5312446" y="211205"/>
                  </a:lnTo>
                  <a:lnTo>
                    <a:pt x="5319234" y="211205"/>
                  </a:lnTo>
                  <a:lnTo>
                    <a:pt x="5326022" y="209990"/>
                  </a:lnTo>
                  <a:lnTo>
                    <a:pt x="5607582" y="159618"/>
                  </a:lnTo>
                  <a:lnTo>
                    <a:pt x="5614370" y="158404"/>
                  </a:lnTo>
                  <a:lnTo>
                    <a:pt x="5621158" y="159618"/>
                  </a:lnTo>
                  <a:lnTo>
                    <a:pt x="5902718" y="209990"/>
                  </a:lnTo>
                  <a:lnTo>
                    <a:pt x="5909506" y="211205"/>
                  </a:lnTo>
                  <a:lnTo>
                    <a:pt x="5916294" y="211205"/>
                  </a:lnTo>
                  <a:lnTo>
                    <a:pt x="6197854" y="211205"/>
                  </a:lnTo>
                  <a:lnTo>
                    <a:pt x="6204642" y="211205"/>
                  </a:lnTo>
                  <a:lnTo>
                    <a:pt x="6211430" y="211205"/>
                  </a:lnTo>
                  <a:lnTo>
                    <a:pt x="6492990" y="211205"/>
                  </a:lnTo>
                  <a:lnTo>
                    <a:pt x="6499778" y="211205"/>
                  </a:lnTo>
                  <a:lnTo>
                    <a:pt x="6506566" y="211205"/>
                  </a:lnTo>
                  <a:lnTo>
                    <a:pt x="6788126" y="211205"/>
                  </a:lnTo>
                  <a:lnTo>
                    <a:pt x="6794914" y="211205"/>
                  </a:lnTo>
                  <a:lnTo>
                    <a:pt x="6801702" y="3590491"/>
                  </a:lnTo>
                  <a:lnTo>
                    <a:pt x="6794914" y="3590491"/>
                  </a:lnTo>
                  <a:lnTo>
                    <a:pt x="6788126" y="3590491"/>
                  </a:lnTo>
                  <a:lnTo>
                    <a:pt x="6506566" y="3590491"/>
                  </a:lnTo>
                  <a:lnTo>
                    <a:pt x="6499778" y="3590491"/>
                  </a:lnTo>
                  <a:lnTo>
                    <a:pt x="6492990" y="3590491"/>
                  </a:lnTo>
                  <a:lnTo>
                    <a:pt x="6211430" y="3590491"/>
                  </a:lnTo>
                  <a:lnTo>
                    <a:pt x="6204642" y="3590491"/>
                  </a:lnTo>
                  <a:lnTo>
                    <a:pt x="6197854" y="3590491"/>
                  </a:lnTo>
                  <a:lnTo>
                    <a:pt x="5916294" y="3590491"/>
                  </a:lnTo>
                  <a:lnTo>
                    <a:pt x="5909506" y="3590491"/>
                  </a:lnTo>
                  <a:lnTo>
                    <a:pt x="5902718" y="3590491"/>
                  </a:lnTo>
                  <a:lnTo>
                    <a:pt x="5621158" y="3590491"/>
                  </a:lnTo>
                  <a:lnTo>
                    <a:pt x="5614370" y="3590491"/>
                  </a:lnTo>
                  <a:lnTo>
                    <a:pt x="5607582" y="3590491"/>
                  </a:lnTo>
                  <a:lnTo>
                    <a:pt x="5326022" y="3590491"/>
                  </a:lnTo>
                  <a:lnTo>
                    <a:pt x="5319234" y="3590491"/>
                  </a:lnTo>
                  <a:lnTo>
                    <a:pt x="5312446" y="3590491"/>
                  </a:lnTo>
                  <a:lnTo>
                    <a:pt x="5030886" y="3590491"/>
                  </a:lnTo>
                  <a:lnTo>
                    <a:pt x="5024098" y="3590491"/>
                  </a:lnTo>
                  <a:lnTo>
                    <a:pt x="5017310" y="3590491"/>
                  </a:lnTo>
                  <a:lnTo>
                    <a:pt x="4735751" y="3590491"/>
                  </a:lnTo>
                  <a:lnTo>
                    <a:pt x="4728962" y="3590491"/>
                  </a:lnTo>
                  <a:lnTo>
                    <a:pt x="4722174" y="3590491"/>
                  </a:lnTo>
                  <a:lnTo>
                    <a:pt x="4440615" y="3590491"/>
                  </a:lnTo>
                  <a:lnTo>
                    <a:pt x="4433826" y="3590491"/>
                  </a:lnTo>
                  <a:lnTo>
                    <a:pt x="4427038" y="3590491"/>
                  </a:lnTo>
                  <a:lnTo>
                    <a:pt x="4145479" y="3590491"/>
                  </a:lnTo>
                  <a:lnTo>
                    <a:pt x="4138691" y="3590491"/>
                  </a:lnTo>
                  <a:lnTo>
                    <a:pt x="4131902" y="3590491"/>
                  </a:lnTo>
                  <a:lnTo>
                    <a:pt x="3850343" y="3590491"/>
                  </a:lnTo>
                  <a:lnTo>
                    <a:pt x="3843555" y="3590491"/>
                  </a:lnTo>
                  <a:lnTo>
                    <a:pt x="3836766" y="3590491"/>
                  </a:lnTo>
                  <a:lnTo>
                    <a:pt x="3555207" y="3590491"/>
                  </a:lnTo>
                  <a:lnTo>
                    <a:pt x="3548419" y="3590491"/>
                  </a:lnTo>
                  <a:lnTo>
                    <a:pt x="3541631" y="3590491"/>
                  </a:lnTo>
                  <a:lnTo>
                    <a:pt x="3260071" y="3590491"/>
                  </a:lnTo>
                  <a:lnTo>
                    <a:pt x="3253283" y="3590491"/>
                  </a:lnTo>
                  <a:lnTo>
                    <a:pt x="3246495" y="3590491"/>
                  </a:lnTo>
                  <a:lnTo>
                    <a:pt x="2964935" y="3590491"/>
                  </a:lnTo>
                  <a:lnTo>
                    <a:pt x="2958147" y="3590491"/>
                  </a:lnTo>
                  <a:lnTo>
                    <a:pt x="2951359" y="3590491"/>
                  </a:lnTo>
                  <a:lnTo>
                    <a:pt x="2669799" y="3590491"/>
                  </a:lnTo>
                  <a:lnTo>
                    <a:pt x="2663011" y="3590491"/>
                  </a:lnTo>
                  <a:lnTo>
                    <a:pt x="2656223" y="3590491"/>
                  </a:lnTo>
                  <a:lnTo>
                    <a:pt x="2374663" y="3590491"/>
                  </a:lnTo>
                  <a:lnTo>
                    <a:pt x="2367875" y="3590491"/>
                  </a:lnTo>
                  <a:lnTo>
                    <a:pt x="2361087" y="3590491"/>
                  </a:lnTo>
                  <a:lnTo>
                    <a:pt x="2079527" y="3590491"/>
                  </a:lnTo>
                  <a:lnTo>
                    <a:pt x="2072739" y="3590491"/>
                  </a:lnTo>
                  <a:lnTo>
                    <a:pt x="2065951" y="3590491"/>
                  </a:lnTo>
                  <a:lnTo>
                    <a:pt x="1784391" y="3590491"/>
                  </a:lnTo>
                  <a:lnTo>
                    <a:pt x="1777603" y="3590491"/>
                  </a:lnTo>
                  <a:lnTo>
                    <a:pt x="1770815" y="3590491"/>
                  </a:lnTo>
                  <a:lnTo>
                    <a:pt x="1489255" y="3590491"/>
                  </a:lnTo>
                  <a:lnTo>
                    <a:pt x="1482467" y="3590491"/>
                  </a:lnTo>
                  <a:lnTo>
                    <a:pt x="1475679" y="3590491"/>
                  </a:lnTo>
                  <a:lnTo>
                    <a:pt x="1194119" y="3590491"/>
                  </a:lnTo>
                  <a:lnTo>
                    <a:pt x="1187331" y="3590491"/>
                  </a:lnTo>
                  <a:lnTo>
                    <a:pt x="1180543" y="3590491"/>
                  </a:lnTo>
                  <a:lnTo>
                    <a:pt x="898984" y="3590491"/>
                  </a:lnTo>
                  <a:lnTo>
                    <a:pt x="892195" y="3590491"/>
                  </a:lnTo>
                  <a:lnTo>
                    <a:pt x="885407" y="3590491"/>
                  </a:lnTo>
                  <a:lnTo>
                    <a:pt x="603848" y="3590491"/>
                  </a:lnTo>
                  <a:lnTo>
                    <a:pt x="597059" y="3590491"/>
                  </a:lnTo>
                  <a:lnTo>
                    <a:pt x="590271" y="3590491"/>
                  </a:lnTo>
                  <a:lnTo>
                    <a:pt x="308712" y="3590491"/>
                  </a:lnTo>
                  <a:lnTo>
                    <a:pt x="301924" y="3590491"/>
                  </a:lnTo>
                  <a:lnTo>
                    <a:pt x="295135" y="3590491"/>
                  </a:lnTo>
                  <a:lnTo>
                    <a:pt x="13576" y="3590491"/>
                  </a:lnTo>
                  <a:lnTo>
                    <a:pt x="6788" y="3590491"/>
                  </a:lnTo>
                  <a:lnTo>
                    <a:pt x="0" y="3590491"/>
                  </a:lnTo>
                  <a:close/>
                </a:path>
              </a:pathLst>
            </a:custGeom>
            <a:solidFill>
              <a:srgbClr val="1CABE2">
                <a:alpha val="3921"/>
              </a:srgbClr>
            </a:solidFill>
          </p:spPr>
          <p:txBody>
            <a:bodyPr/>
            <a:lstStyle/>
            <a:p/>
          </p:txBody>
        </p:sp>
        <p:sp>
          <p:nvSpPr>
            <p:cNvPr id="49" name="pl49"/>
            <p:cNvSpPr/>
            <p:nvPr/>
          </p:nvSpPr>
          <p:spPr>
            <a:xfrm>
              <a:off x="810605" y="2335744"/>
              <a:ext cx="6788126" cy="1320033"/>
            </a:xfrm>
            <a:custGeom>
              <a:avLst/>
              <a:pathLst>
                <a:path w="6788126" h="1320033">
                  <a:moveTo>
                    <a:pt x="0" y="1214430"/>
                  </a:moveTo>
                  <a:lnTo>
                    <a:pt x="6788" y="1216859"/>
                  </a:lnTo>
                  <a:lnTo>
                    <a:pt x="288347" y="1317604"/>
                  </a:lnTo>
                  <a:lnTo>
                    <a:pt x="295135" y="1320033"/>
                  </a:lnTo>
                  <a:lnTo>
                    <a:pt x="301924" y="1318819"/>
                  </a:lnTo>
                  <a:lnTo>
                    <a:pt x="583483" y="1268446"/>
                  </a:lnTo>
                  <a:lnTo>
                    <a:pt x="590271" y="1267232"/>
                  </a:lnTo>
                  <a:lnTo>
                    <a:pt x="597059" y="1262374"/>
                  </a:lnTo>
                  <a:lnTo>
                    <a:pt x="878619" y="1060884"/>
                  </a:lnTo>
                  <a:lnTo>
                    <a:pt x="885407" y="1056026"/>
                  </a:lnTo>
                  <a:lnTo>
                    <a:pt x="892195" y="1051169"/>
                  </a:lnTo>
                  <a:lnTo>
                    <a:pt x="1173755" y="849679"/>
                  </a:lnTo>
                  <a:lnTo>
                    <a:pt x="1180543" y="844821"/>
                  </a:lnTo>
                  <a:lnTo>
                    <a:pt x="1187331" y="839963"/>
                  </a:lnTo>
                  <a:lnTo>
                    <a:pt x="1468891" y="638473"/>
                  </a:lnTo>
                  <a:lnTo>
                    <a:pt x="1475679" y="633616"/>
                  </a:lnTo>
                  <a:lnTo>
                    <a:pt x="1482467" y="631187"/>
                  </a:lnTo>
                  <a:lnTo>
                    <a:pt x="1764027" y="530442"/>
                  </a:lnTo>
                  <a:lnTo>
                    <a:pt x="1770815" y="528013"/>
                  </a:lnTo>
                  <a:lnTo>
                    <a:pt x="1777603" y="528013"/>
                  </a:lnTo>
                  <a:lnTo>
                    <a:pt x="2059163" y="528013"/>
                  </a:lnTo>
                  <a:lnTo>
                    <a:pt x="2065951" y="528013"/>
                  </a:lnTo>
                  <a:lnTo>
                    <a:pt x="2072739" y="523155"/>
                  </a:lnTo>
                  <a:lnTo>
                    <a:pt x="2354299" y="321665"/>
                  </a:lnTo>
                  <a:lnTo>
                    <a:pt x="2361087" y="316808"/>
                  </a:lnTo>
                  <a:lnTo>
                    <a:pt x="2367875" y="309521"/>
                  </a:lnTo>
                  <a:lnTo>
                    <a:pt x="2649435" y="7286"/>
                  </a:lnTo>
                  <a:lnTo>
                    <a:pt x="2656223" y="0"/>
                  </a:lnTo>
                  <a:lnTo>
                    <a:pt x="2663011" y="3643"/>
                  </a:lnTo>
                  <a:lnTo>
                    <a:pt x="2944571" y="154760"/>
                  </a:lnTo>
                  <a:lnTo>
                    <a:pt x="2951359" y="158404"/>
                  </a:lnTo>
                  <a:lnTo>
                    <a:pt x="2958147" y="162047"/>
                  </a:lnTo>
                  <a:lnTo>
                    <a:pt x="3239707" y="313164"/>
                  </a:lnTo>
                  <a:lnTo>
                    <a:pt x="3246495" y="316808"/>
                  </a:lnTo>
                  <a:lnTo>
                    <a:pt x="3253283" y="318022"/>
                  </a:lnTo>
                  <a:lnTo>
                    <a:pt x="3534842" y="368394"/>
                  </a:lnTo>
                  <a:lnTo>
                    <a:pt x="3541631" y="369609"/>
                  </a:lnTo>
                  <a:lnTo>
                    <a:pt x="3548419" y="370823"/>
                  </a:lnTo>
                  <a:lnTo>
                    <a:pt x="3829978" y="421196"/>
                  </a:lnTo>
                  <a:lnTo>
                    <a:pt x="3836766" y="422410"/>
                  </a:lnTo>
                  <a:lnTo>
                    <a:pt x="3843555" y="422410"/>
                  </a:lnTo>
                  <a:lnTo>
                    <a:pt x="4125114" y="422410"/>
                  </a:lnTo>
                  <a:lnTo>
                    <a:pt x="4131902" y="422410"/>
                  </a:lnTo>
                  <a:lnTo>
                    <a:pt x="4138691" y="422410"/>
                  </a:lnTo>
                  <a:lnTo>
                    <a:pt x="4420250" y="422410"/>
                  </a:lnTo>
                  <a:lnTo>
                    <a:pt x="4427038" y="422410"/>
                  </a:lnTo>
                  <a:lnTo>
                    <a:pt x="4433826" y="419981"/>
                  </a:lnTo>
                  <a:lnTo>
                    <a:pt x="4715386" y="319236"/>
                  </a:lnTo>
                  <a:lnTo>
                    <a:pt x="4722174" y="316808"/>
                  </a:lnTo>
                  <a:lnTo>
                    <a:pt x="4728962" y="314379"/>
                  </a:lnTo>
                  <a:lnTo>
                    <a:pt x="5010522" y="213634"/>
                  </a:lnTo>
                  <a:lnTo>
                    <a:pt x="5017310" y="211205"/>
                  </a:lnTo>
                  <a:lnTo>
                    <a:pt x="5024098" y="211205"/>
                  </a:lnTo>
                  <a:lnTo>
                    <a:pt x="5305658" y="211205"/>
                  </a:lnTo>
                  <a:lnTo>
                    <a:pt x="5312446" y="211205"/>
                  </a:lnTo>
                  <a:lnTo>
                    <a:pt x="5319234" y="209990"/>
                  </a:lnTo>
                  <a:lnTo>
                    <a:pt x="5600794" y="159618"/>
                  </a:lnTo>
                  <a:lnTo>
                    <a:pt x="5607582" y="158404"/>
                  </a:lnTo>
                  <a:lnTo>
                    <a:pt x="5614370" y="159618"/>
                  </a:lnTo>
                  <a:lnTo>
                    <a:pt x="5895930" y="209990"/>
                  </a:lnTo>
                  <a:lnTo>
                    <a:pt x="5902718" y="211205"/>
                  </a:lnTo>
                  <a:lnTo>
                    <a:pt x="5909506" y="211205"/>
                  </a:lnTo>
                  <a:lnTo>
                    <a:pt x="6191066" y="211205"/>
                  </a:lnTo>
                  <a:lnTo>
                    <a:pt x="6197854" y="211205"/>
                  </a:lnTo>
                  <a:lnTo>
                    <a:pt x="6204642" y="211205"/>
                  </a:lnTo>
                  <a:lnTo>
                    <a:pt x="6486202" y="211205"/>
                  </a:lnTo>
                  <a:lnTo>
                    <a:pt x="6492990" y="211205"/>
                  </a:lnTo>
                  <a:lnTo>
                    <a:pt x="6499778" y="211205"/>
                  </a:lnTo>
                  <a:lnTo>
                    <a:pt x="6781338" y="211205"/>
                  </a:lnTo>
                  <a:lnTo>
                    <a:pt x="6788126" y="211205"/>
                  </a:lnTo>
                </a:path>
              </a:pathLst>
            </a:custGeom>
          </p:spPr>
          <p:txBody>
            <a:bodyPr/>
            <a:lstStyle/>
            <a:p/>
          </p:txBody>
        </p:sp>
        <p:sp>
          <p:nvSpPr>
            <p:cNvPr id="50" name="pg50"/>
            <p:cNvSpPr/>
            <p:nvPr/>
          </p:nvSpPr>
          <p:spPr>
            <a:xfrm>
              <a:off x="803816" y="3814182"/>
              <a:ext cx="6801702" cy="2112053"/>
            </a:xfrm>
            <a:custGeom>
              <a:avLst/>
              <a:pathLst>
                <a:path w="6801702" h="2112053">
                  <a:moveTo>
                    <a:pt x="6788" y="2112053"/>
                  </a:moveTo>
                  <a:lnTo>
                    <a:pt x="13576" y="2112053"/>
                  </a:lnTo>
                  <a:lnTo>
                    <a:pt x="295135" y="2112053"/>
                  </a:lnTo>
                  <a:lnTo>
                    <a:pt x="301924" y="2112053"/>
                  </a:lnTo>
                  <a:lnTo>
                    <a:pt x="308712" y="2112053"/>
                  </a:lnTo>
                  <a:lnTo>
                    <a:pt x="590271" y="2112053"/>
                  </a:lnTo>
                  <a:lnTo>
                    <a:pt x="597059" y="2112053"/>
                  </a:lnTo>
                  <a:lnTo>
                    <a:pt x="603848" y="2112053"/>
                  </a:lnTo>
                  <a:lnTo>
                    <a:pt x="885407" y="2112053"/>
                  </a:lnTo>
                  <a:lnTo>
                    <a:pt x="892195" y="2112053"/>
                  </a:lnTo>
                  <a:lnTo>
                    <a:pt x="898984" y="2112053"/>
                  </a:lnTo>
                  <a:lnTo>
                    <a:pt x="1180543" y="2112053"/>
                  </a:lnTo>
                  <a:lnTo>
                    <a:pt x="1187331" y="2112053"/>
                  </a:lnTo>
                  <a:lnTo>
                    <a:pt x="1194119" y="2112053"/>
                  </a:lnTo>
                  <a:lnTo>
                    <a:pt x="1475679" y="2112053"/>
                  </a:lnTo>
                  <a:lnTo>
                    <a:pt x="1482467" y="2112053"/>
                  </a:lnTo>
                  <a:lnTo>
                    <a:pt x="1489255" y="2112053"/>
                  </a:lnTo>
                  <a:lnTo>
                    <a:pt x="1770815" y="2112053"/>
                  </a:lnTo>
                  <a:lnTo>
                    <a:pt x="1777603" y="2112053"/>
                  </a:lnTo>
                  <a:lnTo>
                    <a:pt x="1784391" y="2112053"/>
                  </a:lnTo>
                  <a:lnTo>
                    <a:pt x="2065951" y="2112053"/>
                  </a:lnTo>
                  <a:lnTo>
                    <a:pt x="2072739" y="2112053"/>
                  </a:lnTo>
                  <a:lnTo>
                    <a:pt x="2079527" y="2112053"/>
                  </a:lnTo>
                  <a:lnTo>
                    <a:pt x="2361087" y="2112053"/>
                  </a:lnTo>
                  <a:lnTo>
                    <a:pt x="2367875" y="2112053"/>
                  </a:lnTo>
                  <a:lnTo>
                    <a:pt x="2374663" y="2112053"/>
                  </a:lnTo>
                  <a:lnTo>
                    <a:pt x="2656223" y="2112053"/>
                  </a:lnTo>
                  <a:lnTo>
                    <a:pt x="2663011" y="2112053"/>
                  </a:lnTo>
                  <a:lnTo>
                    <a:pt x="2669799" y="2112053"/>
                  </a:lnTo>
                  <a:lnTo>
                    <a:pt x="2951359" y="2112053"/>
                  </a:lnTo>
                  <a:lnTo>
                    <a:pt x="2958147" y="2112053"/>
                  </a:lnTo>
                  <a:lnTo>
                    <a:pt x="2964935" y="2112053"/>
                  </a:lnTo>
                  <a:lnTo>
                    <a:pt x="3246495" y="2112053"/>
                  </a:lnTo>
                  <a:lnTo>
                    <a:pt x="3253283" y="2112053"/>
                  </a:lnTo>
                  <a:lnTo>
                    <a:pt x="3260071" y="2108410"/>
                  </a:lnTo>
                  <a:lnTo>
                    <a:pt x="3541631" y="1957293"/>
                  </a:lnTo>
                  <a:lnTo>
                    <a:pt x="3548419" y="1953649"/>
                  </a:lnTo>
                  <a:lnTo>
                    <a:pt x="3555207" y="1953649"/>
                  </a:lnTo>
                  <a:lnTo>
                    <a:pt x="3836766" y="1953649"/>
                  </a:lnTo>
                  <a:lnTo>
                    <a:pt x="3843555" y="1953649"/>
                  </a:lnTo>
                  <a:lnTo>
                    <a:pt x="3850343" y="1951220"/>
                  </a:lnTo>
                  <a:lnTo>
                    <a:pt x="4131902" y="1850475"/>
                  </a:lnTo>
                  <a:lnTo>
                    <a:pt x="4138691" y="1848047"/>
                  </a:lnTo>
                  <a:lnTo>
                    <a:pt x="4145479" y="1844403"/>
                  </a:lnTo>
                  <a:lnTo>
                    <a:pt x="4427038" y="1693286"/>
                  </a:lnTo>
                  <a:lnTo>
                    <a:pt x="4433826" y="1689643"/>
                  </a:lnTo>
                  <a:lnTo>
                    <a:pt x="4440615" y="1687214"/>
                  </a:lnTo>
                  <a:lnTo>
                    <a:pt x="4722174" y="1586469"/>
                  </a:lnTo>
                  <a:lnTo>
                    <a:pt x="4728962" y="1584040"/>
                  </a:lnTo>
                  <a:lnTo>
                    <a:pt x="4735751" y="1582825"/>
                  </a:lnTo>
                  <a:lnTo>
                    <a:pt x="5017310" y="1532453"/>
                  </a:lnTo>
                  <a:lnTo>
                    <a:pt x="5024098" y="1531239"/>
                  </a:lnTo>
                  <a:lnTo>
                    <a:pt x="5030886" y="1530024"/>
                  </a:lnTo>
                  <a:lnTo>
                    <a:pt x="5312446" y="1479652"/>
                  </a:lnTo>
                  <a:lnTo>
                    <a:pt x="5319234" y="1478437"/>
                  </a:lnTo>
                  <a:lnTo>
                    <a:pt x="5326022" y="1473579"/>
                  </a:lnTo>
                  <a:lnTo>
                    <a:pt x="5607582" y="1272090"/>
                  </a:lnTo>
                  <a:lnTo>
                    <a:pt x="5614370" y="1267232"/>
                  </a:lnTo>
                  <a:lnTo>
                    <a:pt x="5621158" y="1251444"/>
                  </a:lnTo>
                  <a:lnTo>
                    <a:pt x="5902718" y="596602"/>
                  </a:lnTo>
                  <a:lnTo>
                    <a:pt x="5909506" y="580814"/>
                  </a:lnTo>
                  <a:lnTo>
                    <a:pt x="5916294" y="579600"/>
                  </a:lnTo>
                  <a:lnTo>
                    <a:pt x="6197854" y="529227"/>
                  </a:lnTo>
                  <a:lnTo>
                    <a:pt x="6204642" y="528013"/>
                  </a:lnTo>
                  <a:lnTo>
                    <a:pt x="6211430" y="526799"/>
                  </a:lnTo>
                  <a:lnTo>
                    <a:pt x="6492990" y="476426"/>
                  </a:lnTo>
                  <a:lnTo>
                    <a:pt x="6499778" y="475212"/>
                  </a:lnTo>
                  <a:lnTo>
                    <a:pt x="6506566" y="464282"/>
                  </a:lnTo>
                  <a:lnTo>
                    <a:pt x="6788126" y="10929"/>
                  </a:lnTo>
                  <a:lnTo>
                    <a:pt x="6794914" y="0"/>
                  </a:lnTo>
                  <a:lnTo>
                    <a:pt x="6801702" y="2112053"/>
                  </a:lnTo>
                  <a:lnTo>
                    <a:pt x="6794914" y="2112053"/>
                  </a:lnTo>
                  <a:lnTo>
                    <a:pt x="6788126" y="2112053"/>
                  </a:lnTo>
                  <a:lnTo>
                    <a:pt x="6506566" y="2112053"/>
                  </a:lnTo>
                  <a:lnTo>
                    <a:pt x="6499778" y="2112053"/>
                  </a:lnTo>
                  <a:lnTo>
                    <a:pt x="6492990" y="2112053"/>
                  </a:lnTo>
                  <a:lnTo>
                    <a:pt x="6211430" y="2112053"/>
                  </a:lnTo>
                  <a:lnTo>
                    <a:pt x="6204642" y="2112053"/>
                  </a:lnTo>
                  <a:lnTo>
                    <a:pt x="6197854" y="2112053"/>
                  </a:lnTo>
                  <a:lnTo>
                    <a:pt x="5916294" y="2112053"/>
                  </a:lnTo>
                  <a:lnTo>
                    <a:pt x="5909506" y="2112053"/>
                  </a:lnTo>
                  <a:lnTo>
                    <a:pt x="5902718" y="2112053"/>
                  </a:lnTo>
                  <a:lnTo>
                    <a:pt x="5621158" y="2112053"/>
                  </a:lnTo>
                  <a:lnTo>
                    <a:pt x="5614370" y="2112053"/>
                  </a:lnTo>
                  <a:lnTo>
                    <a:pt x="5607582" y="2112053"/>
                  </a:lnTo>
                  <a:lnTo>
                    <a:pt x="5326022" y="2112053"/>
                  </a:lnTo>
                  <a:lnTo>
                    <a:pt x="5319234" y="2112053"/>
                  </a:lnTo>
                  <a:lnTo>
                    <a:pt x="5312446" y="2112053"/>
                  </a:lnTo>
                  <a:lnTo>
                    <a:pt x="5030886" y="2112053"/>
                  </a:lnTo>
                  <a:lnTo>
                    <a:pt x="5024098" y="2112053"/>
                  </a:lnTo>
                  <a:lnTo>
                    <a:pt x="5017310" y="2112053"/>
                  </a:lnTo>
                  <a:lnTo>
                    <a:pt x="4735751" y="2112053"/>
                  </a:lnTo>
                  <a:lnTo>
                    <a:pt x="4728962" y="2112053"/>
                  </a:lnTo>
                  <a:lnTo>
                    <a:pt x="4722174" y="2112053"/>
                  </a:lnTo>
                  <a:lnTo>
                    <a:pt x="4440615" y="2112053"/>
                  </a:lnTo>
                  <a:lnTo>
                    <a:pt x="4433826" y="2112053"/>
                  </a:lnTo>
                  <a:lnTo>
                    <a:pt x="4427038" y="2112053"/>
                  </a:lnTo>
                  <a:lnTo>
                    <a:pt x="4145479" y="2112053"/>
                  </a:lnTo>
                  <a:lnTo>
                    <a:pt x="4138691" y="2112053"/>
                  </a:lnTo>
                  <a:lnTo>
                    <a:pt x="4131902" y="2112053"/>
                  </a:lnTo>
                  <a:lnTo>
                    <a:pt x="3850343" y="2112053"/>
                  </a:lnTo>
                  <a:lnTo>
                    <a:pt x="3843555" y="2112053"/>
                  </a:lnTo>
                  <a:lnTo>
                    <a:pt x="3836766" y="2112053"/>
                  </a:lnTo>
                  <a:lnTo>
                    <a:pt x="3555207" y="2112053"/>
                  </a:lnTo>
                  <a:lnTo>
                    <a:pt x="3548419" y="2112053"/>
                  </a:lnTo>
                  <a:lnTo>
                    <a:pt x="3541631" y="2112053"/>
                  </a:lnTo>
                  <a:lnTo>
                    <a:pt x="3260071" y="2112053"/>
                  </a:lnTo>
                  <a:lnTo>
                    <a:pt x="3253283" y="2112053"/>
                  </a:lnTo>
                  <a:lnTo>
                    <a:pt x="3246495" y="2112053"/>
                  </a:lnTo>
                  <a:lnTo>
                    <a:pt x="2964935" y="2112053"/>
                  </a:lnTo>
                  <a:lnTo>
                    <a:pt x="2958147" y="2112053"/>
                  </a:lnTo>
                  <a:lnTo>
                    <a:pt x="2951359" y="2112053"/>
                  </a:lnTo>
                  <a:lnTo>
                    <a:pt x="2669799" y="2112053"/>
                  </a:lnTo>
                  <a:lnTo>
                    <a:pt x="2663011" y="2112053"/>
                  </a:lnTo>
                  <a:lnTo>
                    <a:pt x="2656223" y="2112053"/>
                  </a:lnTo>
                  <a:lnTo>
                    <a:pt x="2374663" y="2112053"/>
                  </a:lnTo>
                  <a:lnTo>
                    <a:pt x="2367875" y="2112053"/>
                  </a:lnTo>
                  <a:lnTo>
                    <a:pt x="2361087" y="2112053"/>
                  </a:lnTo>
                  <a:lnTo>
                    <a:pt x="2079527" y="2112053"/>
                  </a:lnTo>
                  <a:lnTo>
                    <a:pt x="2072739" y="2112053"/>
                  </a:lnTo>
                  <a:lnTo>
                    <a:pt x="2065951" y="2112053"/>
                  </a:lnTo>
                  <a:lnTo>
                    <a:pt x="1784391" y="2112053"/>
                  </a:lnTo>
                  <a:lnTo>
                    <a:pt x="1777603" y="2112053"/>
                  </a:lnTo>
                  <a:lnTo>
                    <a:pt x="1770815" y="2112053"/>
                  </a:lnTo>
                  <a:lnTo>
                    <a:pt x="1489255" y="2112053"/>
                  </a:lnTo>
                  <a:lnTo>
                    <a:pt x="1482467" y="2112053"/>
                  </a:lnTo>
                  <a:lnTo>
                    <a:pt x="1475679" y="2112053"/>
                  </a:lnTo>
                  <a:lnTo>
                    <a:pt x="1194119" y="2112053"/>
                  </a:lnTo>
                  <a:lnTo>
                    <a:pt x="1187331" y="2112053"/>
                  </a:lnTo>
                  <a:lnTo>
                    <a:pt x="1180543" y="2112053"/>
                  </a:lnTo>
                  <a:lnTo>
                    <a:pt x="898984" y="2112053"/>
                  </a:lnTo>
                  <a:lnTo>
                    <a:pt x="892195" y="2112053"/>
                  </a:lnTo>
                  <a:lnTo>
                    <a:pt x="885407" y="2112053"/>
                  </a:lnTo>
                  <a:lnTo>
                    <a:pt x="603848" y="2112053"/>
                  </a:lnTo>
                  <a:lnTo>
                    <a:pt x="597059" y="2112053"/>
                  </a:lnTo>
                  <a:lnTo>
                    <a:pt x="590271" y="2112053"/>
                  </a:lnTo>
                  <a:lnTo>
                    <a:pt x="308712" y="2112053"/>
                  </a:lnTo>
                  <a:lnTo>
                    <a:pt x="301924" y="2112053"/>
                  </a:lnTo>
                  <a:lnTo>
                    <a:pt x="295135" y="2112053"/>
                  </a:lnTo>
                  <a:lnTo>
                    <a:pt x="13576" y="2112053"/>
                  </a:lnTo>
                  <a:lnTo>
                    <a:pt x="6788" y="2112053"/>
                  </a:lnTo>
                  <a:lnTo>
                    <a:pt x="0" y="2112053"/>
                  </a:lnTo>
                  <a:close/>
                </a:path>
              </a:pathLst>
            </a:custGeom>
            <a:solidFill>
              <a:srgbClr val="1CABE2">
                <a:alpha val="3921"/>
              </a:srgbClr>
            </a:solidFill>
          </p:spPr>
          <p:txBody>
            <a:bodyPr/>
            <a:lstStyle/>
            <a:p/>
          </p:txBody>
        </p:sp>
        <p:sp>
          <p:nvSpPr>
            <p:cNvPr id="51" name="pl51"/>
            <p:cNvSpPr/>
            <p:nvPr/>
          </p:nvSpPr>
          <p:spPr>
            <a:xfrm>
              <a:off x="810605" y="3814182"/>
              <a:ext cx="6788126" cy="2112053"/>
            </a:xfrm>
            <a:custGeom>
              <a:avLst/>
              <a:pathLst>
                <a:path w="6788126" h="2112053">
                  <a:moveTo>
                    <a:pt x="0" y="2112053"/>
                  </a:moveTo>
                  <a:lnTo>
                    <a:pt x="6788" y="2112053"/>
                  </a:lnTo>
                  <a:lnTo>
                    <a:pt x="288347" y="2112053"/>
                  </a:lnTo>
                  <a:lnTo>
                    <a:pt x="295135" y="2112053"/>
                  </a:lnTo>
                  <a:lnTo>
                    <a:pt x="301924" y="2112053"/>
                  </a:lnTo>
                  <a:lnTo>
                    <a:pt x="583483" y="2112053"/>
                  </a:lnTo>
                  <a:lnTo>
                    <a:pt x="590271" y="2112053"/>
                  </a:lnTo>
                  <a:lnTo>
                    <a:pt x="597059" y="2112053"/>
                  </a:lnTo>
                  <a:lnTo>
                    <a:pt x="878619" y="2112053"/>
                  </a:lnTo>
                  <a:lnTo>
                    <a:pt x="885407" y="2112053"/>
                  </a:lnTo>
                  <a:lnTo>
                    <a:pt x="892195" y="2112053"/>
                  </a:lnTo>
                  <a:lnTo>
                    <a:pt x="1173755" y="2112053"/>
                  </a:lnTo>
                  <a:lnTo>
                    <a:pt x="1180543" y="2112053"/>
                  </a:lnTo>
                  <a:lnTo>
                    <a:pt x="1187331" y="2112053"/>
                  </a:lnTo>
                  <a:lnTo>
                    <a:pt x="1468891" y="2112053"/>
                  </a:lnTo>
                  <a:lnTo>
                    <a:pt x="1475679" y="2112053"/>
                  </a:lnTo>
                  <a:lnTo>
                    <a:pt x="1482467" y="2112053"/>
                  </a:lnTo>
                  <a:lnTo>
                    <a:pt x="1764027" y="2112053"/>
                  </a:lnTo>
                  <a:lnTo>
                    <a:pt x="1770815" y="2112053"/>
                  </a:lnTo>
                  <a:lnTo>
                    <a:pt x="1777603" y="2112053"/>
                  </a:lnTo>
                  <a:lnTo>
                    <a:pt x="2059163" y="2112053"/>
                  </a:lnTo>
                  <a:lnTo>
                    <a:pt x="2065951" y="2112053"/>
                  </a:lnTo>
                  <a:lnTo>
                    <a:pt x="2072739" y="2112053"/>
                  </a:lnTo>
                  <a:lnTo>
                    <a:pt x="2354299" y="2112053"/>
                  </a:lnTo>
                  <a:lnTo>
                    <a:pt x="2361087" y="2112053"/>
                  </a:lnTo>
                  <a:lnTo>
                    <a:pt x="2367875" y="2112053"/>
                  </a:lnTo>
                  <a:lnTo>
                    <a:pt x="2649435" y="2112053"/>
                  </a:lnTo>
                  <a:lnTo>
                    <a:pt x="2656223" y="2112053"/>
                  </a:lnTo>
                  <a:lnTo>
                    <a:pt x="2663011" y="2112053"/>
                  </a:lnTo>
                  <a:lnTo>
                    <a:pt x="2944571" y="2112053"/>
                  </a:lnTo>
                  <a:lnTo>
                    <a:pt x="2951359" y="2112053"/>
                  </a:lnTo>
                  <a:lnTo>
                    <a:pt x="2958147" y="2112053"/>
                  </a:lnTo>
                  <a:lnTo>
                    <a:pt x="3239707" y="2112053"/>
                  </a:lnTo>
                  <a:lnTo>
                    <a:pt x="3246495" y="2112053"/>
                  </a:lnTo>
                  <a:lnTo>
                    <a:pt x="3253283" y="2108410"/>
                  </a:lnTo>
                  <a:lnTo>
                    <a:pt x="3534842" y="1957293"/>
                  </a:lnTo>
                  <a:lnTo>
                    <a:pt x="3541631" y="1953649"/>
                  </a:lnTo>
                  <a:lnTo>
                    <a:pt x="3548419" y="1953649"/>
                  </a:lnTo>
                  <a:lnTo>
                    <a:pt x="3829978" y="1953649"/>
                  </a:lnTo>
                  <a:lnTo>
                    <a:pt x="3836766" y="1953649"/>
                  </a:lnTo>
                  <a:lnTo>
                    <a:pt x="3843555" y="1951220"/>
                  </a:lnTo>
                  <a:lnTo>
                    <a:pt x="4125114" y="1850475"/>
                  </a:lnTo>
                  <a:lnTo>
                    <a:pt x="4131902" y="1848047"/>
                  </a:lnTo>
                  <a:lnTo>
                    <a:pt x="4138691" y="1844403"/>
                  </a:lnTo>
                  <a:lnTo>
                    <a:pt x="4420250" y="1693286"/>
                  </a:lnTo>
                  <a:lnTo>
                    <a:pt x="4427038" y="1689643"/>
                  </a:lnTo>
                  <a:lnTo>
                    <a:pt x="4433826" y="1687214"/>
                  </a:lnTo>
                  <a:lnTo>
                    <a:pt x="4715386" y="1586469"/>
                  </a:lnTo>
                  <a:lnTo>
                    <a:pt x="4722174" y="1584040"/>
                  </a:lnTo>
                  <a:lnTo>
                    <a:pt x="4728962" y="1582825"/>
                  </a:lnTo>
                  <a:lnTo>
                    <a:pt x="5010522" y="1532453"/>
                  </a:lnTo>
                  <a:lnTo>
                    <a:pt x="5017310" y="1531239"/>
                  </a:lnTo>
                  <a:lnTo>
                    <a:pt x="5024098" y="1530024"/>
                  </a:lnTo>
                  <a:lnTo>
                    <a:pt x="5305658" y="1479652"/>
                  </a:lnTo>
                  <a:lnTo>
                    <a:pt x="5312446" y="1478437"/>
                  </a:lnTo>
                  <a:lnTo>
                    <a:pt x="5319234" y="1473579"/>
                  </a:lnTo>
                  <a:lnTo>
                    <a:pt x="5600794" y="1272090"/>
                  </a:lnTo>
                  <a:lnTo>
                    <a:pt x="5607582" y="1267232"/>
                  </a:lnTo>
                  <a:lnTo>
                    <a:pt x="5614370" y="1251444"/>
                  </a:lnTo>
                  <a:lnTo>
                    <a:pt x="5895930" y="596602"/>
                  </a:lnTo>
                  <a:lnTo>
                    <a:pt x="5902718" y="580814"/>
                  </a:lnTo>
                  <a:lnTo>
                    <a:pt x="5909506" y="579600"/>
                  </a:lnTo>
                  <a:lnTo>
                    <a:pt x="6191066" y="529227"/>
                  </a:lnTo>
                  <a:lnTo>
                    <a:pt x="6197854" y="528013"/>
                  </a:lnTo>
                  <a:lnTo>
                    <a:pt x="6204642" y="526799"/>
                  </a:lnTo>
                  <a:lnTo>
                    <a:pt x="6486202" y="476426"/>
                  </a:lnTo>
                  <a:lnTo>
                    <a:pt x="6492990" y="475212"/>
                  </a:lnTo>
                  <a:lnTo>
                    <a:pt x="6499778" y="464282"/>
                  </a:lnTo>
                  <a:lnTo>
                    <a:pt x="6781338" y="10929"/>
                  </a:lnTo>
                  <a:lnTo>
                    <a:pt x="6788126" y="0"/>
                  </a:lnTo>
                </a:path>
              </a:pathLst>
            </a:custGeom>
          </p:spPr>
          <p:txBody>
            <a:bodyPr/>
            <a:lstStyle/>
            <a:p/>
          </p:txBody>
        </p:sp>
        <p:sp>
          <p:nvSpPr>
            <p:cNvPr id="52" name="pg52"/>
            <p:cNvSpPr/>
            <p:nvPr/>
          </p:nvSpPr>
          <p:spPr>
            <a:xfrm>
              <a:off x="3164904" y="2335744"/>
              <a:ext cx="4440615" cy="3590491"/>
            </a:xfrm>
            <a:custGeom>
              <a:avLst/>
              <a:pathLst>
                <a:path w="4440615" h="3590491">
                  <a:moveTo>
                    <a:pt x="6788" y="3590491"/>
                  </a:moveTo>
                  <a:lnTo>
                    <a:pt x="13576" y="3590491"/>
                  </a:lnTo>
                  <a:lnTo>
                    <a:pt x="295135" y="3590491"/>
                  </a:lnTo>
                  <a:lnTo>
                    <a:pt x="301924" y="3590491"/>
                  </a:lnTo>
                  <a:lnTo>
                    <a:pt x="308712" y="3590491"/>
                  </a:lnTo>
                  <a:lnTo>
                    <a:pt x="590271" y="3590491"/>
                  </a:lnTo>
                  <a:lnTo>
                    <a:pt x="597059" y="3590491"/>
                  </a:lnTo>
                  <a:lnTo>
                    <a:pt x="603848" y="3583204"/>
                  </a:lnTo>
                  <a:lnTo>
                    <a:pt x="885407" y="3280969"/>
                  </a:lnTo>
                  <a:lnTo>
                    <a:pt x="892195" y="3273683"/>
                  </a:lnTo>
                  <a:lnTo>
                    <a:pt x="898984" y="3261539"/>
                  </a:lnTo>
                  <a:lnTo>
                    <a:pt x="1180543" y="2757814"/>
                  </a:lnTo>
                  <a:lnTo>
                    <a:pt x="1187331" y="2745669"/>
                  </a:lnTo>
                  <a:lnTo>
                    <a:pt x="1194119" y="2740812"/>
                  </a:lnTo>
                  <a:lnTo>
                    <a:pt x="1475679" y="2539322"/>
                  </a:lnTo>
                  <a:lnTo>
                    <a:pt x="1482467" y="2534464"/>
                  </a:lnTo>
                  <a:lnTo>
                    <a:pt x="1489255" y="2522320"/>
                  </a:lnTo>
                  <a:lnTo>
                    <a:pt x="1770815" y="2018595"/>
                  </a:lnTo>
                  <a:lnTo>
                    <a:pt x="1777603" y="2006451"/>
                  </a:lnTo>
                  <a:lnTo>
                    <a:pt x="1784391" y="1978519"/>
                  </a:lnTo>
                  <a:lnTo>
                    <a:pt x="2065951" y="819952"/>
                  </a:lnTo>
                  <a:lnTo>
                    <a:pt x="2072739" y="792020"/>
                  </a:lnTo>
                  <a:lnTo>
                    <a:pt x="2079527" y="782304"/>
                  </a:lnTo>
                  <a:lnTo>
                    <a:pt x="2361087" y="379324"/>
                  </a:lnTo>
                  <a:lnTo>
                    <a:pt x="2367875" y="369609"/>
                  </a:lnTo>
                  <a:lnTo>
                    <a:pt x="2374663" y="365966"/>
                  </a:lnTo>
                  <a:lnTo>
                    <a:pt x="2656223" y="214848"/>
                  </a:lnTo>
                  <a:lnTo>
                    <a:pt x="2663011" y="211205"/>
                  </a:lnTo>
                  <a:lnTo>
                    <a:pt x="2669799" y="209990"/>
                  </a:lnTo>
                  <a:lnTo>
                    <a:pt x="2951359" y="159618"/>
                  </a:lnTo>
                  <a:lnTo>
                    <a:pt x="2958147" y="158404"/>
                  </a:lnTo>
                  <a:lnTo>
                    <a:pt x="2964935" y="154760"/>
                  </a:lnTo>
                  <a:lnTo>
                    <a:pt x="3246495" y="3643"/>
                  </a:lnTo>
                  <a:lnTo>
                    <a:pt x="3253283" y="0"/>
                  </a:lnTo>
                  <a:lnTo>
                    <a:pt x="3260071" y="3643"/>
                  </a:lnTo>
                  <a:lnTo>
                    <a:pt x="3541631" y="154760"/>
                  </a:lnTo>
                  <a:lnTo>
                    <a:pt x="3548419" y="158404"/>
                  </a:lnTo>
                  <a:lnTo>
                    <a:pt x="3555207" y="160832"/>
                  </a:lnTo>
                  <a:lnTo>
                    <a:pt x="3836766" y="261577"/>
                  </a:lnTo>
                  <a:lnTo>
                    <a:pt x="3843555" y="264006"/>
                  </a:lnTo>
                  <a:lnTo>
                    <a:pt x="3850343" y="262792"/>
                  </a:lnTo>
                  <a:lnTo>
                    <a:pt x="4131902" y="212419"/>
                  </a:lnTo>
                  <a:lnTo>
                    <a:pt x="4138691" y="211205"/>
                  </a:lnTo>
                  <a:lnTo>
                    <a:pt x="4145479" y="211205"/>
                  </a:lnTo>
                  <a:lnTo>
                    <a:pt x="4427038" y="211205"/>
                  </a:lnTo>
                  <a:lnTo>
                    <a:pt x="4433826" y="211205"/>
                  </a:lnTo>
                  <a:lnTo>
                    <a:pt x="4440615" y="3590491"/>
                  </a:lnTo>
                  <a:lnTo>
                    <a:pt x="4433826" y="3590491"/>
                  </a:lnTo>
                  <a:lnTo>
                    <a:pt x="4427038" y="3590491"/>
                  </a:lnTo>
                  <a:lnTo>
                    <a:pt x="4145479" y="3590491"/>
                  </a:lnTo>
                  <a:lnTo>
                    <a:pt x="4138691" y="3590491"/>
                  </a:lnTo>
                  <a:lnTo>
                    <a:pt x="4131902" y="3590491"/>
                  </a:lnTo>
                  <a:lnTo>
                    <a:pt x="3850343" y="3590491"/>
                  </a:lnTo>
                  <a:lnTo>
                    <a:pt x="3843555" y="3590491"/>
                  </a:lnTo>
                  <a:lnTo>
                    <a:pt x="3836766" y="3590491"/>
                  </a:lnTo>
                  <a:lnTo>
                    <a:pt x="3555207" y="3590491"/>
                  </a:lnTo>
                  <a:lnTo>
                    <a:pt x="3548419" y="3590491"/>
                  </a:lnTo>
                  <a:lnTo>
                    <a:pt x="3541631" y="3590491"/>
                  </a:lnTo>
                  <a:lnTo>
                    <a:pt x="3260071" y="3590491"/>
                  </a:lnTo>
                  <a:lnTo>
                    <a:pt x="3253283" y="3590491"/>
                  </a:lnTo>
                  <a:lnTo>
                    <a:pt x="3246495" y="3590491"/>
                  </a:lnTo>
                  <a:lnTo>
                    <a:pt x="2964935" y="3590491"/>
                  </a:lnTo>
                  <a:lnTo>
                    <a:pt x="2958147" y="3590491"/>
                  </a:lnTo>
                  <a:lnTo>
                    <a:pt x="2951359" y="3590491"/>
                  </a:lnTo>
                  <a:lnTo>
                    <a:pt x="2669799" y="3590491"/>
                  </a:lnTo>
                  <a:lnTo>
                    <a:pt x="2663011" y="3590491"/>
                  </a:lnTo>
                  <a:lnTo>
                    <a:pt x="2656223" y="3590491"/>
                  </a:lnTo>
                  <a:lnTo>
                    <a:pt x="2374663" y="3590491"/>
                  </a:lnTo>
                  <a:lnTo>
                    <a:pt x="2367875" y="3590491"/>
                  </a:lnTo>
                  <a:lnTo>
                    <a:pt x="2361087" y="3590491"/>
                  </a:lnTo>
                  <a:lnTo>
                    <a:pt x="2079527" y="3590491"/>
                  </a:lnTo>
                  <a:lnTo>
                    <a:pt x="2072739" y="3590491"/>
                  </a:lnTo>
                  <a:lnTo>
                    <a:pt x="2065951" y="3590491"/>
                  </a:lnTo>
                  <a:lnTo>
                    <a:pt x="1784391" y="3590491"/>
                  </a:lnTo>
                  <a:lnTo>
                    <a:pt x="1777603" y="3590491"/>
                  </a:lnTo>
                  <a:lnTo>
                    <a:pt x="1770815" y="3590491"/>
                  </a:lnTo>
                  <a:lnTo>
                    <a:pt x="1489255" y="3590491"/>
                  </a:lnTo>
                  <a:lnTo>
                    <a:pt x="1482467" y="3590491"/>
                  </a:lnTo>
                  <a:lnTo>
                    <a:pt x="1475679" y="3590491"/>
                  </a:lnTo>
                  <a:lnTo>
                    <a:pt x="1194119" y="3590491"/>
                  </a:lnTo>
                  <a:lnTo>
                    <a:pt x="1187331" y="3590491"/>
                  </a:lnTo>
                  <a:lnTo>
                    <a:pt x="1180543" y="3590491"/>
                  </a:lnTo>
                  <a:lnTo>
                    <a:pt x="898984" y="3590491"/>
                  </a:lnTo>
                  <a:lnTo>
                    <a:pt x="892195" y="3590491"/>
                  </a:lnTo>
                  <a:lnTo>
                    <a:pt x="885407" y="3590491"/>
                  </a:lnTo>
                  <a:lnTo>
                    <a:pt x="603848" y="3590491"/>
                  </a:lnTo>
                  <a:lnTo>
                    <a:pt x="597059" y="3590491"/>
                  </a:lnTo>
                  <a:lnTo>
                    <a:pt x="590271" y="3590491"/>
                  </a:lnTo>
                  <a:lnTo>
                    <a:pt x="308712" y="3590491"/>
                  </a:lnTo>
                  <a:lnTo>
                    <a:pt x="301924" y="3590491"/>
                  </a:lnTo>
                  <a:lnTo>
                    <a:pt x="295135" y="3590491"/>
                  </a:lnTo>
                  <a:lnTo>
                    <a:pt x="13576" y="3590491"/>
                  </a:lnTo>
                  <a:lnTo>
                    <a:pt x="6788" y="3590491"/>
                  </a:lnTo>
                  <a:lnTo>
                    <a:pt x="0" y="3590491"/>
                  </a:lnTo>
                  <a:close/>
                </a:path>
              </a:pathLst>
            </a:custGeom>
            <a:solidFill>
              <a:srgbClr val="1CABE2">
                <a:alpha val="3921"/>
              </a:srgbClr>
            </a:solidFill>
          </p:spPr>
          <p:txBody>
            <a:bodyPr/>
            <a:lstStyle/>
            <a:p/>
          </p:txBody>
        </p:sp>
        <p:sp>
          <p:nvSpPr>
            <p:cNvPr id="53" name="pl53"/>
            <p:cNvSpPr/>
            <p:nvPr/>
          </p:nvSpPr>
          <p:spPr>
            <a:xfrm>
              <a:off x="3171692" y="2335744"/>
              <a:ext cx="4427038" cy="3590491"/>
            </a:xfrm>
            <a:custGeom>
              <a:avLst/>
              <a:pathLst>
                <a:path w="4427038" h="3590491">
                  <a:moveTo>
                    <a:pt x="0" y="3590491"/>
                  </a:moveTo>
                  <a:lnTo>
                    <a:pt x="6788" y="3590491"/>
                  </a:lnTo>
                  <a:lnTo>
                    <a:pt x="288347" y="3590491"/>
                  </a:lnTo>
                  <a:lnTo>
                    <a:pt x="295135" y="3590491"/>
                  </a:lnTo>
                  <a:lnTo>
                    <a:pt x="301924" y="3590491"/>
                  </a:lnTo>
                  <a:lnTo>
                    <a:pt x="583483" y="3590491"/>
                  </a:lnTo>
                  <a:lnTo>
                    <a:pt x="590271" y="3590491"/>
                  </a:lnTo>
                  <a:lnTo>
                    <a:pt x="597059" y="3583204"/>
                  </a:lnTo>
                  <a:lnTo>
                    <a:pt x="878619" y="3280969"/>
                  </a:lnTo>
                  <a:lnTo>
                    <a:pt x="885407" y="3273683"/>
                  </a:lnTo>
                  <a:lnTo>
                    <a:pt x="892195" y="3261539"/>
                  </a:lnTo>
                  <a:lnTo>
                    <a:pt x="1173755" y="2757814"/>
                  </a:lnTo>
                  <a:lnTo>
                    <a:pt x="1180543" y="2745669"/>
                  </a:lnTo>
                  <a:lnTo>
                    <a:pt x="1187331" y="2740812"/>
                  </a:lnTo>
                  <a:lnTo>
                    <a:pt x="1468891" y="2539322"/>
                  </a:lnTo>
                  <a:lnTo>
                    <a:pt x="1475679" y="2534464"/>
                  </a:lnTo>
                  <a:lnTo>
                    <a:pt x="1482467" y="2522320"/>
                  </a:lnTo>
                  <a:lnTo>
                    <a:pt x="1764027" y="2018595"/>
                  </a:lnTo>
                  <a:lnTo>
                    <a:pt x="1770815" y="2006451"/>
                  </a:lnTo>
                  <a:lnTo>
                    <a:pt x="1777603" y="1978519"/>
                  </a:lnTo>
                  <a:lnTo>
                    <a:pt x="2059163" y="819952"/>
                  </a:lnTo>
                  <a:lnTo>
                    <a:pt x="2065951" y="792020"/>
                  </a:lnTo>
                  <a:lnTo>
                    <a:pt x="2072739" y="782304"/>
                  </a:lnTo>
                  <a:lnTo>
                    <a:pt x="2354299" y="379324"/>
                  </a:lnTo>
                  <a:lnTo>
                    <a:pt x="2361087" y="369609"/>
                  </a:lnTo>
                  <a:lnTo>
                    <a:pt x="2367875" y="365966"/>
                  </a:lnTo>
                  <a:lnTo>
                    <a:pt x="2649435" y="214848"/>
                  </a:lnTo>
                  <a:lnTo>
                    <a:pt x="2656223" y="211205"/>
                  </a:lnTo>
                  <a:lnTo>
                    <a:pt x="2663011" y="209990"/>
                  </a:lnTo>
                  <a:lnTo>
                    <a:pt x="2944571" y="159618"/>
                  </a:lnTo>
                  <a:lnTo>
                    <a:pt x="2951359" y="158404"/>
                  </a:lnTo>
                  <a:lnTo>
                    <a:pt x="2958147" y="154760"/>
                  </a:lnTo>
                  <a:lnTo>
                    <a:pt x="3239707" y="3643"/>
                  </a:lnTo>
                  <a:lnTo>
                    <a:pt x="3246495" y="0"/>
                  </a:lnTo>
                  <a:lnTo>
                    <a:pt x="3253283" y="3643"/>
                  </a:lnTo>
                  <a:lnTo>
                    <a:pt x="3534842" y="154760"/>
                  </a:lnTo>
                  <a:lnTo>
                    <a:pt x="3541631" y="158404"/>
                  </a:lnTo>
                  <a:lnTo>
                    <a:pt x="3548419" y="160832"/>
                  </a:lnTo>
                  <a:lnTo>
                    <a:pt x="3829978" y="261577"/>
                  </a:lnTo>
                  <a:lnTo>
                    <a:pt x="3836766" y="264006"/>
                  </a:lnTo>
                  <a:lnTo>
                    <a:pt x="3843555" y="262792"/>
                  </a:lnTo>
                  <a:lnTo>
                    <a:pt x="4125114" y="212419"/>
                  </a:lnTo>
                  <a:lnTo>
                    <a:pt x="4131902" y="211205"/>
                  </a:lnTo>
                  <a:lnTo>
                    <a:pt x="4138691" y="211205"/>
                  </a:lnTo>
                  <a:lnTo>
                    <a:pt x="4420250" y="211205"/>
                  </a:lnTo>
                  <a:lnTo>
                    <a:pt x="4427038" y="211205"/>
                  </a:lnTo>
                </a:path>
              </a:pathLst>
            </a:custGeom>
          </p:spPr>
          <p:txBody>
            <a:bodyPr/>
            <a:lstStyle/>
            <a:p/>
          </p:txBody>
        </p:sp>
        <p:sp>
          <p:nvSpPr>
            <p:cNvPr id="54" name="pg54"/>
            <p:cNvSpPr/>
            <p:nvPr/>
          </p:nvSpPr>
          <p:spPr>
            <a:xfrm>
              <a:off x="803816" y="2124539"/>
              <a:ext cx="6801702" cy="3801696"/>
            </a:xfrm>
            <a:custGeom>
              <a:avLst/>
              <a:pathLst>
                <a:path w="6801702" h="3801696">
                  <a:moveTo>
                    <a:pt x="6788" y="1478437"/>
                  </a:moveTo>
                  <a:lnTo>
                    <a:pt x="13576" y="1477223"/>
                  </a:lnTo>
                  <a:lnTo>
                    <a:pt x="295135" y="1426850"/>
                  </a:lnTo>
                  <a:lnTo>
                    <a:pt x="301924" y="1425636"/>
                  </a:lnTo>
                  <a:lnTo>
                    <a:pt x="308712" y="1419564"/>
                  </a:lnTo>
                  <a:lnTo>
                    <a:pt x="590271" y="1167701"/>
                  </a:lnTo>
                  <a:lnTo>
                    <a:pt x="597059" y="1161629"/>
                  </a:lnTo>
                  <a:lnTo>
                    <a:pt x="603848" y="1157986"/>
                  </a:lnTo>
                  <a:lnTo>
                    <a:pt x="885407" y="1006868"/>
                  </a:lnTo>
                  <a:lnTo>
                    <a:pt x="892195" y="1003225"/>
                  </a:lnTo>
                  <a:lnTo>
                    <a:pt x="898984" y="999582"/>
                  </a:lnTo>
                  <a:lnTo>
                    <a:pt x="1180543" y="848464"/>
                  </a:lnTo>
                  <a:lnTo>
                    <a:pt x="1187331" y="844821"/>
                  </a:lnTo>
                  <a:lnTo>
                    <a:pt x="1194119" y="839963"/>
                  </a:lnTo>
                  <a:lnTo>
                    <a:pt x="1475679" y="638473"/>
                  </a:lnTo>
                  <a:lnTo>
                    <a:pt x="1482467" y="633616"/>
                  </a:lnTo>
                  <a:lnTo>
                    <a:pt x="1489255" y="632401"/>
                  </a:lnTo>
                  <a:lnTo>
                    <a:pt x="1770815" y="582029"/>
                  </a:lnTo>
                  <a:lnTo>
                    <a:pt x="1777603" y="580814"/>
                  </a:lnTo>
                  <a:lnTo>
                    <a:pt x="1784391" y="577171"/>
                  </a:lnTo>
                  <a:lnTo>
                    <a:pt x="2065951" y="426054"/>
                  </a:lnTo>
                  <a:lnTo>
                    <a:pt x="2072739" y="422410"/>
                  </a:lnTo>
                  <a:lnTo>
                    <a:pt x="2079527" y="418767"/>
                  </a:lnTo>
                  <a:lnTo>
                    <a:pt x="2361087" y="267650"/>
                  </a:lnTo>
                  <a:lnTo>
                    <a:pt x="2367875" y="264006"/>
                  </a:lnTo>
                  <a:lnTo>
                    <a:pt x="2374663" y="259149"/>
                  </a:lnTo>
                  <a:lnTo>
                    <a:pt x="2656223" y="57659"/>
                  </a:lnTo>
                  <a:lnTo>
                    <a:pt x="2663011" y="52801"/>
                  </a:lnTo>
                  <a:lnTo>
                    <a:pt x="2669799" y="58873"/>
                  </a:lnTo>
                  <a:lnTo>
                    <a:pt x="2951359" y="310735"/>
                  </a:lnTo>
                  <a:lnTo>
                    <a:pt x="2958147" y="316808"/>
                  </a:lnTo>
                  <a:lnTo>
                    <a:pt x="2964935" y="322880"/>
                  </a:lnTo>
                  <a:lnTo>
                    <a:pt x="3246495" y="574742"/>
                  </a:lnTo>
                  <a:lnTo>
                    <a:pt x="3253283" y="580814"/>
                  </a:lnTo>
                  <a:lnTo>
                    <a:pt x="3260071" y="579600"/>
                  </a:lnTo>
                  <a:lnTo>
                    <a:pt x="3541631" y="529227"/>
                  </a:lnTo>
                  <a:lnTo>
                    <a:pt x="3548419" y="528013"/>
                  </a:lnTo>
                  <a:lnTo>
                    <a:pt x="3555207" y="530442"/>
                  </a:lnTo>
                  <a:lnTo>
                    <a:pt x="3836766" y="631187"/>
                  </a:lnTo>
                  <a:lnTo>
                    <a:pt x="3843555" y="633616"/>
                  </a:lnTo>
                  <a:lnTo>
                    <a:pt x="3850343" y="632401"/>
                  </a:lnTo>
                  <a:lnTo>
                    <a:pt x="4131902" y="582029"/>
                  </a:lnTo>
                  <a:lnTo>
                    <a:pt x="4138691" y="580814"/>
                  </a:lnTo>
                  <a:lnTo>
                    <a:pt x="4145479" y="579600"/>
                  </a:lnTo>
                  <a:lnTo>
                    <a:pt x="4427038" y="529227"/>
                  </a:lnTo>
                  <a:lnTo>
                    <a:pt x="4433826" y="528013"/>
                  </a:lnTo>
                  <a:lnTo>
                    <a:pt x="4440615" y="523155"/>
                  </a:lnTo>
                  <a:lnTo>
                    <a:pt x="4722174" y="321665"/>
                  </a:lnTo>
                  <a:lnTo>
                    <a:pt x="4728962" y="316808"/>
                  </a:lnTo>
                  <a:lnTo>
                    <a:pt x="4735751" y="314379"/>
                  </a:lnTo>
                  <a:lnTo>
                    <a:pt x="5017310" y="213634"/>
                  </a:lnTo>
                  <a:lnTo>
                    <a:pt x="5024098" y="211205"/>
                  </a:lnTo>
                  <a:lnTo>
                    <a:pt x="5030886" y="209990"/>
                  </a:lnTo>
                  <a:lnTo>
                    <a:pt x="5312446" y="159618"/>
                  </a:lnTo>
                  <a:lnTo>
                    <a:pt x="5319234" y="158404"/>
                  </a:lnTo>
                  <a:lnTo>
                    <a:pt x="5326022" y="154760"/>
                  </a:lnTo>
                  <a:lnTo>
                    <a:pt x="5607582" y="3643"/>
                  </a:lnTo>
                  <a:lnTo>
                    <a:pt x="5614370" y="0"/>
                  </a:lnTo>
                  <a:lnTo>
                    <a:pt x="5621158" y="3643"/>
                  </a:lnTo>
                  <a:lnTo>
                    <a:pt x="5902718" y="154760"/>
                  </a:lnTo>
                  <a:lnTo>
                    <a:pt x="5909506" y="158404"/>
                  </a:lnTo>
                  <a:lnTo>
                    <a:pt x="5916294" y="159618"/>
                  </a:lnTo>
                  <a:lnTo>
                    <a:pt x="6197854" y="209990"/>
                  </a:lnTo>
                  <a:lnTo>
                    <a:pt x="6204642" y="211205"/>
                  </a:lnTo>
                  <a:lnTo>
                    <a:pt x="6211430" y="211205"/>
                  </a:lnTo>
                  <a:lnTo>
                    <a:pt x="6492990" y="211205"/>
                  </a:lnTo>
                  <a:lnTo>
                    <a:pt x="6499778" y="211205"/>
                  </a:lnTo>
                  <a:lnTo>
                    <a:pt x="6506566" y="211205"/>
                  </a:lnTo>
                  <a:lnTo>
                    <a:pt x="6788126" y="211205"/>
                  </a:lnTo>
                  <a:lnTo>
                    <a:pt x="6794914" y="211205"/>
                  </a:lnTo>
                  <a:lnTo>
                    <a:pt x="6801702" y="3801696"/>
                  </a:lnTo>
                  <a:lnTo>
                    <a:pt x="6794914" y="3801696"/>
                  </a:lnTo>
                  <a:lnTo>
                    <a:pt x="6788126" y="3801696"/>
                  </a:lnTo>
                  <a:lnTo>
                    <a:pt x="6506566" y="3801696"/>
                  </a:lnTo>
                  <a:lnTo>
                    <a:pt x="6499778" y="3801696"/>
                  </a:lnTo>
                  <a:lnTo>
                    <a:pt x="6492990" y="3801696"/>
                  </a:lnTo>
                  <a:lnTo>
                    <a:pt x="6211430" y="3801696"/>
                  </a:lnTo>
                  <a:lnTo>
                    <a:pt x="6204642" y="3801696"/>
                  </a:lnTo>
                  <a:lnTo>
                    <a:pt x="6197854" y="3801696"/>
                  </a:lnTo>
                  <a:lnTo>
                    <a:pt x="5916294" y="3801696"/>
                  </a:lnTo>
                  <a:lnTo>
                    <a:pt x="5909506" y="3801696"/>
                  </a:lnTo>
                  <a:lnTo>
                    <a:pt x="5902718" y="3801696"/>
                  </a:lnTo>
                  <a:lnTo>
                    <a:pt x="5621158" y="3801696"/>
                  </a:lnTo>
                  <a:lnTo>
                    <a:pt x="5614370" y="3801696"/>
                  </a:lnTo>
                  <a:lnTo>
                    <a:pt x="5607582" y="3801696"/>
                  </a:lnTo>
                  <a:lnTo>
                    <a:pt x="5326022" y="3801696"/>
                  </a:lnTo>
                  <a:lnTo>
                    <a:pt x="5319234" y="3801696"/>
                  </a:lnTo>
                  <a:lnTo>
                    <a:pt x="5312446" y="3801696"/>
                  </a:lnTo>
                  <a:lnTo>
                    <a:pt x="5030886" y="3801696"/>
                  </a:lnTo>
                  <a:lnTo>
                    <a:pt x="5024098" y="3801696"/>
                  </a:lnTo>
                  <a:lnTo>
                    <a:pt x="5017310" y="3801696"/>
                  </a:lnTo>
                  <a:lnTo>
                    <a:pt x="4735751" y="3801696"/>
                  </a:lnTo>
                  <a:lnTo>
                    <a:pt x="4728962" y="3801696"/>
                  </a:lnTo>
                  <a:lnTo>
                    <a:pt x="4722174" y="3801696"/>
                  </a:lnTo>
                  <a:lnTo>
                    <a:pt x="4440615" y="3801696"/>
                  </a:lnTo>
                  <a:lnTo>
                    <a:pt x="4433826" y="3801696"/>
                  </a:lnTo>
                  <a:lnTo>
                    <a:pt x="4427038" y="3801696"/>
                  </a:lnTo>
                  <a:lnTo>
                    <a:pt x="4145479" y="3801696"/>
                  </a:lnTo>
                  <a:lnTo>
                    <a:pt x="4138691" y="3801696"/>
                  </a:lnTo>
                  <a:lnTo>
                    <a:pt x="4131902" y="3801696"/>
                  </a:lnTo>
                  <a:lnTo>
                    <a:pt x="3850343" y="3801696"/>
                  </a:lnTo>
                  <a:lnTo>
                    <a:pt x="3843555" y="3801696"/>
                  </a:lnTo>
                  <a:lnTo>
                    <a:pt x="3836766" y="3801696"/>
                  </a:lnTo>
                  <a:lnTo>
                    <a:pt x="3555207" y="3801696"/>
                  </a:lnTo>
                  <a:lnTo>
                    <a:pt x="3548419" y="3801696"/>
                  </a:lnTo>
                  <a:lnTo>
                    <a:pt x="3541631" y="3801696"/>
                  </a:lnTo>
                  <a:lnTo>
                    <a:pt x="3260071" y="3801696"/>
                  </a:lnTo>
                  <a:lnTo>
                    <a:pt x="3253283" y="3801696"/>
                  </a:lnTo>
                  <a:lnTo>
                    <a:pt x="3246495" y="3801696"/>
                  </a:lnTo>
                  <a:lnTo>
                    <a:pt x="2964935" y="3801696"/>
                  </a:lnTo>
                  <a:lnTo>
                    <a:pt x="2958147" y="3801696"/>
                  </a:lnTo>
                  <a:lnTo>
                    <a:pt x="2951359" y="3801696"/>
                  </a:lnTo>
                  <a:lnTo>
                    <a:pt x="2669799" y="3801696"/>
                  </a:lnTo>
                  <a:lnTo>
                    <a:pt x="2663011" y="3801696"/>
                  </a:lnTo>
                  <a:lnTo>
                    <a:pt x="2656223" y="3801696"/>
                  </a:lnTo>
                  <a:lnTo>
                    <a:pt x="2374663" y="3801696"/>
                  </a:lnTo>
                  <a:lnTo>
                    <a:pt x="2367875" y="3801696"/>
                  </a:lnTo>
                  <a:lnTo>
                    <a:pt x="2361087" y="3801696"/>
                  </a:lnTo>
                  <a:lnTo>
                    <a:pt x="2079527" y="3801696"/>
                  </a:lnTo>
                  <a:lnTo>
                    <a:pt x="2072739" y="3801696"/>
                  </a:lnTo>
                  <a:lnTo>
                    <a:pt x="2065951" y="3801696"/>
                  </a:lnTo>
                  <a:lnTo>
                    <a:pt x="1784391" y="3801696"/>
                  </a:lnTo>
                  <a:lnTo>
                    <a:pt x="1777603" y="3801696"/>
                  </a:lnTo>
                  <a:lnTo>
                    <a:pt x="1770815" y="3801696"/>
                  </a:lnTo>
                  <a:lnTo>
                    <a:pt x="1489255" y="3801696"/>
                  </a:lnTo>
                  <a:lnTo>
                    <a:pt x="1482467" y="3801696"/>
                  </a:lnTo>
                  <a:lnTo>
                    <a:pt x="1475679" y="3801696"/>
                  </a:lnTo>
                  <a:lnTo>
                    <a:pt x="1194119" y="3801696"/>
                  </a:lnTo>
                  <a:lnTo>
                    <a:pt x="1187331" y="3801696"/>
                  </a:lnTo>
                  <a:lnTo>
                    <a:pt x="1180543" y="3801696"/>
                  </a:lnTo>
                  <a:lnTo>
                    <a:pt x="898984" y="3801696"/>
                  </a:lnTo>
                  <a:lnTo>
                    <a:pt x="892195" y="3801696"/>
                  </a:lnTo>
                  <a:lnTo>
                    <a:pt x="885407" y="3801696"/>
                  </a:lnTo>
                  <a:lnTo>
                    <a:pt x="603848" y="3801696"/>
                  </a:lnTo>
                  <a:lnTo>
                    <a:pt x="597059" y="3801696"/>
                  </a:lnTo>
                  <a:lnTo>
                    <a:pt x="590271" y="3801696"/>
                  </a:lnTo>
                  <a:lnTo>
                    <a:pt x="308712" y="3801696"/>
                  </a:lnTo>
                  <a:lnTo>
                    <a:pt x="301924" y="3801696"/>
                  </a:lnTo>
                  <a:lnTo>
                    <a:pt x="295135" y="3801696"/>
                  </a:lnTo>
                  <a:lnTo>
                    <a:pt x="13576" y="3801696"/>
                  </a:lnTo>
                  <a:lnTo>
                    <a:pt x="6788" y="3801696"/>
                  </a:lnTo>
                  <a:lnTo>
                    <a:pt x="0" y="3801696"/>
                  </a:lnTo>
                  <a:close/>
                </a:path>
              </a:pathLst>
            </a:custGeom>
            <a:solidFill>
              <a:srgbClr val="1CABE2">
                <a:alpha val="3921"/>
              </a:srgbClr>
            </a:solidFill>
          </p:spPr>
          <p:txBody>
            <a:bodyPr/>
            <a:lstStyle/>
            <a:p/>
          </p:txBody>
        </p:sp>
        <p:sp>
          <p:nvSpPr>
            <p:cNvPr id="55" name="pl55"/>
            <p:cNvSpPr/>
            <p:nvPr/>
          </p:nvSpPr>
          <p:spPr>
            <a:xfrm>
              <a:off x="810605" y="2124539"/>
              <a:ext cx="6788126" cy="1478437"/>
            </a:xfrm>
            <a:custGeom>
              <a:avLst/>
              <a:pathLst>
                <a:path w="6788126" h="1478437">
                  <a:moveTo>
                    <a:pt x="0" y="1478437"/>
                  </a:moveTo>
                  <a:lnTo>
                    <a:pt x="6788" y="1477223"/>
                  </a:lnTo>
                  <a:lnTo>
                    <a:pt x="288347" y="1426850"/>
                  </a:lnTo>
                  <a:lnTo>
                    <a:pt x="295135" y="1425636"/>
                  </a:lnTo>
                  <a:lnTo>
                    <a:pt x="301924" y="1419564"/>
                  </a:lnTo>
                  <a:lnTo>
                    <a:pt x="583483" y="1167701"/>
                  </a:lnTo>
                  <a:lnTo>
                    <a:pt x="590271" y="1161629"/>
                  </a:lnTo>
                  <a:lnTo>
                    <a:pt x="597059" y="1157986"/>
                  </a:lnTo>
                  <a:lnTo>
                    <a:pt x="878619" y="1006868"/>
                  </a:lnTo>
                  <a:lnTo>
                    <a:pt x="885407" y="1003225"/>
                  </a:lnTo>
                  <a:lnTo>
                    <a:pt x="892195" y="999582"/>
                  </a:lnTo>
                  <a:lnTo>
                    <a:pt x="1173755" y="848464"/>
                  </a:lnTo>
                  <a:lnTo>
                    <a:pt x="1180543" y="844821"/>
                  </a:lnTo>
                  <a:lnTo>
                    <a:pt x="1187331" y="839963"/>
                  </a:lnTo>
                  <a:lnTo>
                    <a:pt x="1468891" y="638473"/>
                  </a:lnTo>
                  <a:lnTo>
                    <a:pt x="1475679" y="633616"/>
                  </a:lnTo>
                  <a:lnTo>
                    <a:pt x="1482467" y="632401"/>
                  </a:lnTo>
                  <a:lnTo>
                    <a:pt x="1764027" y="582029"/>
                  </a:lnTo>
                  <a:lnTo>
                    <a:pt x="1770815" y="580814"/>
                  </a:lnTo>
                  <a:lnTo>
                    <a:pt x="1777603" y="577171"/>
                  </a:lnTo>
                  <a:lnTo>
                    <a:pt x="2059163" y="426054"/>
                  </a:lnTo>
                  <a:lnTo>
                    <a:pt x="2065951" y="422410"/>
                  </a:lnTo>
                  <a:lnTo>
                    <a:pt x="2072739" y="418767"/>
                  </a:lnTo>
                  <a:lnTo>
                    <a:pt x="2354299" y="267650"/>
                  </a:lnTo>
                  <a:lnTo>
                    <a:pt x="2361087" y="264006"/>
                  </a:lnTo>
                  <a:lnTo>
                    <a:pt x="2367875" y="259149"/>
                  </a:lnTo>
                  <a:lnTo>
                    <a:pt x="2649435" y="57659"/>
                  </a:lnTo>
                  <a:lnTo>
                    <a:pt x="2656223" y="52801"/>
                  </a:lnTo>
                  <a:lnTo>
                    <a:pt x="2663011" y="58873"/>
                  </a:lnTo>
                  <a:lnTo>
                    <a:pt x="2944571" y="310735"/>
                  </a:lnTo>
                  <a:lnTo>
                    <a:pt x="2951359" y="316808"/>
                  </a:lnTo>
                  <a:lnTo>
                    <a:pt x="2958147" y="322880"/>
                  </a:lnTo>
                  <a:lnTo>
                    <a:pt x="3239707" y="574742"/>
                  </a:lnTo>
                  <a:lnTo>
                    <a:pt x="3246495" y="580814"/>
                  </a:lnTo>
                  <a:lnTo>
                    <a:pt x="3253283" y="579600"/>
                  </a:lnTo>
                  <a:lnTo>
                    <a:pt x="3534842" y="529227"/>
                  </a:lnTo>
                  <a:lnTo>
                    <a:pt x="3541631" y="528013"/>
                  </a:lnTo>
                  <a:lnTo>
                    <a:pt x="3548419" y="530442"/>
                  </a:lnTo>
                  <a:lnTo>
                    <a:pt x="3829978" y="631187"/>
                  </a:lnTo>
                  <a:lnTo>
                    <a:pt x="3836766" y="633616"/>
                  </a:lnTo>
                  <a:lnTo>
                    <a:pt x="3843555" y="632401"/>
                  </a:lnTo>
                  <a:lnTo>
                    <a:pt x="4125114" y="582029"/>
                  </a:lnTo>
                  <a:lnTo>
                    <a:pt x="4131902" y="580814"/>
                  </a:lnTo>
                  <a:lnTo>
                    <a:pt x="4138691" y="579600"/>
                  </a:lnTo>
                  <a:lnTo>
                    <a:pt x="4420250" y="529227"/>
                  </a:lnTo>
                  <a:lnTo>
                    <a:pt x="4427038" y="528013"/>
                  </a:lnTo>
                  <a:lnTo>
                    <a:pt x="4433826" y="523155"/>
                  </a:lnTo>
                  <a:lnTo>
                    <a:pt x="4715386" y="321665"/>
                  </a:lnTo>
                  <a:lnTo>
                    <a:pt x="4722174" y="316808"/>
                  </a:lnTo>
                  <a:lnTo>
                    <a:pt x="4728962" y="314379"/>
                  </a:lnTo>
                  <a:lnTo>
                    <a:pt x="5010522" y="213634"/>
                  </a:lnTo>
                  <a:lnTo>
                    <a:pt x="5017310" y="211205"/>
                  </a:lnTo>
                  <a:lnTo>
                    <a:pt x="5024098" y="209990"/>
                  </a:lnTo>
                  <a:lnTo>
                    <a:pt x="5305658" y="159618"/>
                  </a:lnTo>
                  <a:lnTo>
                    <a:pt x="5312446" y="158404"/>
                  </a:lnTo>
                  <a:lnTo>
                    <a:pt x="5319234" y="154760"/>
                  </a:lnTo>
                  <a:lnTo>
                    <a:pt x="5600794" y="3643"/>
                  </a:lnTo>
                  <a:lnTo>
                    <a:pt x="5607582" y="0"/>
                  </a:lnTo>
                  <a:lnTo>
                    <a:pt x="5614370" y="3643"/>
                  </a:lnTo>
                  <a:lnTo>
                    <a:pt x="5895930" y="154760"/>
                  </a:lnTo>
                  <a:lnTo>
                    <a:pt x="5902718" y="158404"/>
                  </a:lnTo>
                  <a:lnTo>
                    <a:pt x="5909506" y="159618"/>
                  </a:lnTo>
                  <a:lnTo>
                    <a:pt x="6191066" y="209990"/>
                  </a:lnTo>
                  <a:lnTo>
                    <a:pt x="6197854" y="211205"/>
                  </a:lnTo>
                  <a:lnTo>
                    <a:pt x="6204642" y="211205"/>
                  </a:lnTo>
                  <a:lnTo>
                    <a:pt x="6486202" y="211205"/>
                  </a:lnTo>
                  <a:lnTo>
                    <a:pt x="6492990" y="211205"/>
                  </a:lnTo>
                  <a:lnTo>
                    <a:pt x="6499778" y="211205"/>
                  </a:lnTo>
                  <a:lnTo>
                    <a:pt x="6781338" y="211205"/>
                  </a:lnTo>
                  <a:lnTo>
                    <a:pt x="6788126" y="211205"/>
                  </a:lnTo>
                </a:path>
              </a:pathLst>
            </a:custGeom>
          </p:spPr>
          <p:txBody>
            <a:bodyPr/>
            <a:lstStyle/>
            <a:p/>
          </p:txBody>
        </p:sp>
        <p:sp>
          <p:nvSpPr>
            <p:cNvPr id="56" name="pg56"/>
            <p:cNvSpPr/>
            <p:nvPr/>
          </p:nvSpPr>
          <p:spPr>
            <a:xfrm>
              <a:off x="2574632" y="2969360"/>
              <a:ext cx="5030886" cy="2956875"/>
            </a:xfrm>
            <a:custGeom>
              <a:avLst/>
              <a:pathLst>
                <a:path w="5030886" h="2956875">
                  <a:moveTo>
                    <a:pt x="6788" y="2956875"/>
                  </a:moveTo>
                  <a:lnTo>
                    <a:pt x="13576" y="2956875"/>
                  </a:lnTo>
                  <a:lnTo>
                    <a:pt x="295135" y="2956875"/>
                  </a:lnTo>
                  <a:lnTo>
                    <a:pt x="301924" y="2956875"/>
                  </a:lnTo>
                  <a:lnTo>
                    <a:pt x="308712" y="2956875"/>
                  </a:lnTo>
                  <a:lnTo>
                    <a:pt x="590271" y="2956875"/>
                  </a:lnTo>
                  <a:lnTo>
                    <a:pt x="597059" y="2956875"/>
                  </a:lnTo>
                  <a:lnTo>
                    <a:pt x="603848" y="2956875"/>
                  </a:lnTo>
                  <a:lnTo>
                    <a:pt x="885407" y="2956875"/>
                  </a:lnTo>
                  <a:lnTo>
                    <a:pt x="892195" y="2956875"/>
                  </a:lnTo>
                  <a:lnTo>
                    <a:pt x="898984" y="2956875"/>
                  </a:lnTo>
                  <a:lnTo>
                    <a:pt x="1180543" y="2956875"/>
                  </a:lnTo>
                  <a:lnTo>
                    <a:pt x="1187331" y="2956875"/>
                  </a:lnTo>
                  <a:lnTo>
                    <a:pt x="1194119" y="2956875"/>
                  </a:lnTo>
                  <a:lnTo>
                    <a:pt x="1475679" y="2956875"/>
                  </a:lnTo>
                  <a:lnTo>
                    <a:pt x="1482467" y="2956875"/>
                  </a:lnTo>
                  <a:lnTo>
                    <a:pt x="1489255" y="2954446"/>
                  </a:lnTo>
                  <a:lnTo>
                    <a:pt x="1770815" y="2853701"/>
                  </a:lnTo>
                  <a:lnTo>
                    <a:pt x="1777603" y="2851272"/>
                  </a:lnTo>
                  <a:lnTo>
                    <a:pt x="1784391" y="2848843"/>
                  </a:lnTo>
                  <a:lnTo>
                    <a:pt x="2065951" y="2748098"/>
                  </a:lnTo>
                  <a:lnTo>
                    <a:pt x="2072739" y="2745669"/>
                  </a:lnTo>
                  <a:lnTo>
                    <a:pt x="2079527" y="2733525"/>
                  </a:lnTo>
                  <a:lnTo>
                    <a:pt x="2361087" y="2229800"/>
                  </a:lnTo>
                  <a:lnTo>
                    <a:pt x="2367875" y="2217656"/>
                  </a:lnTo>
                  <a:lnTo>
                    <a:pt x="2374663" y="2210369"/>
                  </a:lnTo>
                  <a:lnTo>
                    <a:pt x="2656223" y="1908135"/>
                  </a:lnTo>
                  <a:lnTo>
                    <a:pt x="2663011" y="1900848"/>
                  </a:lnTo>
                  <a:lnTo>
                    <a:pt x="2669799" y="1895990"/>
                  </a:lnTo>
                  <a:lnTo>
                    <a:pt x="2951359" y="1694500"/>
                  </a:lnTo>
                  <a:lnTo>
                    <a:pt x="2958147" y="1689643"/>
                  </a:lnTo>
                  <a:lnTo>
                    <a:pt x="2964935" y="1685999"/>
                  </a:lnTo>
                  <a:lnTo>
                    <a:pt x="3246495" y="1534882"/>
                  </a:lnTo>
                  <a:lnTo>
                    <a:pt x="3253283" y="1531239"/>
                  </a:lnTo>
                  <a:lnTo>
                    <a:pt x="3260071" y="1531239"/>
                  </a:lnTo>
                  <a:lnTo>
                    <a:pt x="3541631" y="1531239"/>
                  </a:lnTo>
                  <a:lnTo>
                    <a:pt x="3548419" y="1531239"/>
                  </a:lnTo>
                  <a:lnTo>
                    <a:pt x="3555207" y="1530024"/>
                  </a:lnTo>
                  <a:lnTo>
                    <a:pt x="3836766" y="1479652"/>
                  </a:lnTo>
                  <a:lnTo>
                    <a:pt x="3843555" y="1478437"/>
                  </a:lnTo>
                  <a:lnTo>
                    <a:pt x="3850343" y="1471151"/>
                  </a:lnTo>
                  <a:lnTo>
                    <a:pt x="4131902" y="1168916"/>
                  </a:lnTo>
                  <a:lnTo>
                    <a:pt x="4138691" y="1161629"/>
                  </a:lnTo>
                  <a:lnTo>
                    <a:pt x="4145479" y="1155557"/>
                  </a:lnTo>
                  <a:lnTo>
                    <a:pt x="4427038" y="903695"/>
                  </a:lnTo>
                  <a:lnTo>
                    <a:pt x="4433826" y="897622"/>
                  </a:lnTo>
                  <a:lnTo>
                    <a:pt x="4440615" y="890336"/>
                  </a:lnTo>
                  <a:lnTo>
                    <a:pt x="4722174" y="588101"/>
                  </a:lnTo>
                  <a:lnTo>
                    <a:pt x="4728962" y="580814"/>
                  </a:lnTo>
                  <a:lnTo>
                    <a:pt x="4735751" y="567456"/>
                  </a:lnTo>
                  <a:lnTo>
                    <a:pt x="5017310" y="13358"/>
                  </a:lnTo>
                  <a:lnTo>
                    <a:pt x="5024098" y="0"/>
                  </a:lnTo>
                  <a:lnTo>
                    <a:pt x="5030886" y="2956875"/>
                  </a:lnTo>
                  <a:lnTo>
                    <a:pt x="5024098" y="2956875"/>
                  </a:lnTo>
                  <a:lnTo>
                    <a:pt x="5017310" y="2956875"/>
                  </a:lnTo>
                  <a:lnTo>
                    <a:pt x="4735751" y="2956875"/>
                  </a:lnTo>
                  <a:lnTo>
                    <a:pt x="4728962" y="2956875"/>
                  </a:lnTo>
                  <a:lnTo>
                    <a:pt x="4722174" y="2956875"/>
                  </a:lnTo>
                  <a:lnTo>
                    <a:pt x="4440615" y="2956875"/>
                  </a:lnTo>
                  <a:lnTo>
                    <a:pt x="4433826" y="2956875"/>
                  </a:lnTo>
                  <a:lnTo>
                    <a:pt x="4427038" y="2956875"/>
                  </a:lnTo>
                  <a:lnTo>
                    <a:pt x="4145479" y="2956875"/>
                  </a:lnTo>
                  <a:lnTo>
                    <a:pt x="4138691" y="2956875"/>
                  </a:lnTo>
                  <a:lnTo>
                    <a:pt x="4131902" y="2956875"/>
                  </a:lnTo>
                  <a:lnTo>
                    <a:pt x="3850343" y="2956875"/>
                  </a:lnTo>
                  <a:lnTo>
                    <a:pt x="3843555" y="2956875"/>
                  </a:lnTo>
                  <a:lnTo>
                    <a:pt x="3836766" y="2956875"/>
                  </a:lnTo>
                  <a:lnTo>
                    <a:pt x="3555207" y="2956875"/>
                  </a:lnTo>
                  <a:lnTo>
                    <a:pt x="3548419" y="2956875"/>
                  </a:lnTo>
                  <a:lnTo>
                    <a:pt x="3541631" y="2956875"/>
                  </a:lnTo>
                  <a:lnTo>
                    <a:pt x="3260071" y="2956875"/>
                  </a:lnTo>
                  <a:lnTo>
                    <a:pt x="3253283" y="2956875"/>
                  </a:lnTo>
                  <a:lnTo>
                    <a:pt x="3246495" y="2956875"/>
                  </a:lnTo>
                  <a:lnTo>
                    <a:pt x="2964935" y="2956875"/>
                  </a:lnTo>
                  <a:lnTo>
                    <a:pt x="2958147" y="2956875"/>
                  </a:lnTo>
                  <a:lnTo>
                    <a:pt x="2951359" y="2956875"/>
                  </a:lnTo>
                  <a:lnTo>
                    <a:pt x="2669799" y="2956875"/>
                  </a:lnTo>
                  <a:lnTo>
                    <a:pt x="2663011" y="2956875"/>
                  </a:lnTo>
                  <a:lnTo>
                    <a:pt x="2656223" y="2956875"/>
                  </a:lnTo>
                  <a:lnTo>
                    <a:pt x="2374663" y="2956875"/>
                  </a:lnTo>
                  <a:lnTo>
                    <a:pt x="2367875" y="2956875"/>
                  </a:lnTo>
                  <a:lnTo>
                    <a:pt x="2361087" y="2956875"/>
                  </a:lnTo>
                  <a:lnTo>
                    <a:pt x="2079527" y="2956875"/>
                  </a:lnTo>
                  <a:lnTo>
                    <a:pt x="2072739" y="2956875"/>
                  </a:lnTo>
                  <a:lnTo>
                    <a:pt x="2065951" y="2956875"/>
                  </a:lnTo>
                  <a:lnTo>
                    <a:pt x="1784391" y="2956875"/>
                  </a:lnTo>
                  <a:lnTo>
                    <a:pt x="1777603" y="2956875"/>
                  </a:lnTo>
                  <a:lnTo>
                    <a:pt x="1770815" y="2956875"/>
                  </a:lnTo>
                  <a:lnTo>
                    <a:pt x="1489255" y="2956875"/>
                  </a:lnTo>
                  <a:lnTo>
                    <a:pt x="1482467" y="2956875"/>
                  </a:lnTo>
                  <a:lnTo>
                    <a:pt x="1475679" y="2956875"/>
                  </a:lnTo>
                  <a:lnTo>
                    <a:pt x="1194119" y="2956875"/>
                  </a:lnTo>
                  <a:lnTo>
                    <a:pt x="1187331" y="2956875"/>
                  </a:lnTo>
                  <a:lnTo>
                    <a:pt x="1180543" y="2956875"/>
                  </a:lnTo>
                  <a:lnTo>
                    <a:pt x="898984" y="2956875"/>
                  </a:lnTo>
                  <a:lnTo>
                    <a:pt x="892195" y="2956875"/>
                  </a:lnTo>
                  <a:lnTo>
                    <a:pt x="885407" y="2956875"/>
                  </a:lnTo>
                  <a:lnTo>
                    <a:pt x="603848" y="2956875"/>
                  </a:lnTo>
                  <a:lnTo>
                    <a:pt x="597059" y="2956875"/>
                  </a:lnTo>
                  <a:lnTo>
                    <a:pt x="590271" y="2956875"/>
                  </a:lnTo>
                  <a:lnTo>
                    <a:pt x="308712" y="2956875"/>
                  </a:lnTo>
                  <a:lnTo>
                    <a:pt x="301924" y="2956875"/>
                  </a:lnTo>
                  <a:lnTo>
                    <a:pt x="295135" y="2956875"/>
                  </a:lnTo>
                  <a:lnTo>
                    <a:pt x="13576" y="2956875"/>
                  </a:lnTo>
                  <a:lnTo>
                    <a:pt x="6788" y="2956875"/>
                  </a:lnTo>
                  <a:lnTo>
                    <a:pt x="0" y="2956875"/>
                  </a:lnTo>
                  <a:close/>
                </a:path>
              </a:pathLst>
            </a:custGeom>
            <a:solidFill>
              <a:srgbClr val="1CABE2">
                <a:alpha val="3921"/>
              </a:srgbClr>
            </a:solidFill>
          </p:spPr>
          <p:txBody>
            <a:bodyPr/>
            <a:lstStyle/>
            <a:p/>
          </p:txBody>
        </p:sp>
        <p:sp>
          <p:nvSpPr>
            <p:cNvPr id="57" name="pl57"/>
            <p:cNvSpPr/>
            <p:nvPr/>
          </p:nvSpPr>
          <p:spPr>
            <a:xfrm>
              <a:off x="2581420" y="2969360"/>
              <a:ext cx="5017310" cy="2956875"/>
            </a:xfrm>
            <a:custGeom>
              <a:avLst/>
              <a:pathLst>
                <a:path w="5017310" h="2956875">
                  <a:moveTo>
                    <a:pt x="0" y="2956875"/>
                  </a:moveTo>
                  <a:lnTo>
                    <a:pt x="6788" y="2956875"/>
                  </a:lnTo>
                  <a:lnTo>
                    <a:pt x="288347" y="2956875"/>
                  </a:lnTo>
                  <a:lnTo>
                    <a:pt x="295135" y="2956875"/>
                  </a:lnTo>
                  <a:lnTo>
                    <a:pt x="301924" y="2956875"/>
                  </a:lnTo>
                  <a:lnTo>
                    <a:pt x="583483" y="2956875"/>
                  </a:lnTo>
                  <a:lnTo>
                    <a:pt x="590271" y="2956875"/>
                  </a:lnTo>
                  <a:lnTo>
                    <a:pt x="597059" y="2956875"/>
                  </a:lnTo>
                  <a:lnTo>
                    <a:pt x="878619" y="2956875"/>
                  </a:lnTo>
                  <a:lnTo>
                    <a:pt x="885407" y="2956875"/>
                  </a:lnTo>
                  <a:lnTo>
                    <a:pt x="892195" y="2956875"/>
                  </a:lnTo>
                  <a:lnTo>
                    <a:pt x="1173755" y="2956875"/>
                  </a:lnTo>
                  <a:lnTo>
                    <a:pt x="1180543" y="2956875"/>
                  </a:lnTo>
                  <a:lnTo>
                    <a:pt x="1187331" y="2956875"/>
                  </a:lnTo>
                  <a:lnTo>
                    <a:pt x="1468891" y="2956875"/>
                  </a:lnTo>
                  <a:lnTo>
                    <a:pt x="1475679" y="2956875"/>
                  </a:lnTo>
                  <a:lnTo>
                    <a:pt x="1482467" y="2954446"/>
                  </a:lnTo>
                  <a:lnTo>
                    <a:pt x="1764027" y="2853701"/>
                  </a:lnTo>
                  <a:lnTo>
                    <a:pt x="1770815" y="2851272"/>
                  </a:lnTo>
                  <a:lnTo>
                    <a:pt x="1777603" y="2848843"/>
                  </a:lnTo>
                  <a:lnTo>
                    <a:pt x="2059163" y="2748098"/>
                  </a:lnTo>
                  <a:lnTo>
                    <a:pt x="2065951" y="2745669"/>
                  </a:lnTo>
                  <a:lnTo>
                    <a:pt x="2072739" y="2733525"/>
                  </a:lnTo>
                  <a:lnTo>
                    <a:pt x="2354299" y="2229800"/>
                  </a:lnTo>
                  <a:lnTo>
                    <a:pt x="2361087" y="2217656"/>
                  </a:lnTo>
                  <a:lnTo>
                    <a:pt x="2367875" y="2210369"/>
                  </a:lnTo>
                  <a:lnTo>
                    <a:pt x="2649435" y="1908135"/>
                  </a:lnTo>
                  <a:lnTo>
                    <a:pt x="2656223" y="1900848"/>
                  </a:lnTo>
                  <a:lnTo>
                    <a:pt x="2663011" y="1895990"/>
                  </a:lnTo>
                  <a:lnTo>
                    <a:pt x="2944571" y="1694500"/>
                  </a:lnTo>
                  <a:lnTo>
                    <a:pt x="2951359" y="1689643"/>
                  </a:lnTo>
                  <a:lnTo>
                    <a:pt x="2958147" y="1685999"/>
                  </a:lnTo>
                  <a:lnTo>
                    <a:pt x="3239707" y="1534882"/>
                  </a:lnTo>
                  <a:lnTo>
                    <a:pt x="3246495" y="1531239"/>
                  </a:lnTo>
                  <a:lnTo>
                    <a:pt x="3253283" y="1531239"/>
                  </a:lnTo>
                  <a:lnTo>
                    <a:pt x="3534842" y="1531239"/>
                  </a:lnTo>
                  <a:lnTo>
                    <a:pt x="3541631" y="1531239"/>
                  </a:lnTo>
                  <a:lnTo>
                    <a:pt x="3548419" y="1530024"/>
                  </a:lnTo>
                  <a:lnTo>
                    <a:pt x="3829978" y="1479652"/>
                  </a:lnTo>
                  <a:lnTo>
                    <a:pt x="3836766" y="1478437"/>
                  </a:lnTo>
                  <a:lnTo>
                    <a:pt x="3843555" y="1471151"/>
                  </a:lnTo>
                  <a:lnTo>
                    <a:pt x="4125114" y="1168916"/>
                  </a:lnTo>
                  <a:lnTo>
                    <a:pt x="4131902" y="1161629"/>
                  </a:lnTo>
                  <a:lnTo>
                    <a:pt x="4138691" y="1155557"/>
                  </a:lnTo>
                  <a:lnTo>
                    <a:pt x="4420250" y="903695"/>
                  </a:lnTo>
                  <a:lnTo>
                    <a:pt x="4427038" y="897622"/>
                  </a:lnTo>
                  <a:lnTo>
                    <a:pt x="4433826" y="890336"/>
                  </a:lnTo>
                  <a:lnTo>
                    <a:pt x="4715386" y="588101"/>
                  </a:lnTo>
                  <a:lnTo>
                    <a:pt x="4722174" y="580814"/>
                  </a:lnTo>
                  <a:lnTo>
                    <a:pt x="4728962" y="567456"/>
                  </a:lnTo>
                  <a:lnTo>
                    <a:pt x="5010522" y="13358"/>
                  </a:lnTo>
                  <a:lnTo>
                    <a:pt x="5017310" y="0"/>
                  </a:lnTo>
                </a:path>
              </a:pathLst>
            </a:custGeom>
          </p:spPr>
          <p:txBody>
            <a:bodyPr/>
            <a:lstStyle/>
            <a:p/>
          </p:txBody>
        </p:sp>
        <p:sp>
          <p:nvSpPr>
            <p:cNvPr id="58" name="pg58"/>
            <p:cNvSpPr/>
            <p:nvPr/>
          </p:nvSpPr>
          <p:spPr>
            <a:xfrm>
              <a:off x="803816" y="4870209"/>
              <a:ext cx="6801702" cy="1056026"/>
            </a:xfrm>
            <a:custGeom>
              <a:avLst/>
              <a:pathLst>
                <a:path w="6801702" h="1056026">
                  <a:moveTo>
                    <a:pt x="6788" y="1056026"/>
                  </a:moveTo>
                  <a:lnTo>
                    <a:pt x="13576" y="1056026"/>
                  </a:lnTo>
                  <a:lnTo>
                    <a:pt x="295135" y="1056026"/>
                  </a:lnTo>
                  <a:lnTo>
                    <a:pt x="301924" y="1056026"/>
                  </a:lnTo>
                  <a:lnTo>
                    <a:pt x="308712" y="1056026"/>
                  </a:lnTo>
                  <a:lnTo>
                    <a:pt x="590271" y="1056026"/>
                  </a:lnTo>
                  <a:lnTo>
                    <a:pt x="597059" y="1056026"/>
                  </a:lnTo>
                  <a:lnTo>
                    <a:pt x="603848" y="1056026"/>
                  </a:lnTo>
                  <a:lnTo>
                    <a:pt x="885407" y="1056026"/>
                  </a:lnTo>
                  <a:lnTo>
                    <a:pt x="892195" y="1056026"/>
                  </a:lnTo>
                  <a:lnTo>
                    <a:pt x="898984" y="1056026"/>
                  </a:lnTo>
                  <a:lnTo>
                    <a:pt x="1180543" y="1056026"/>
                  </a:lnTo>
                  <a:lnTo>
                    <a:pt x="1187331" y="1056026"/>
                  </a:lnTo>
                  <a:lnTo>
                    <a:pt x="1194119" y="1056026"/>
                  </a:lnTo>
                  <a:lnTo>
                    <a:pt x="1475679" y="1056026"/>
                  </a:lnTo>
                  <a:lnTo>
                    <a:pt x="1482467" y="1056026"/>
                  </a:lnTo>
                  <a:lnTo>
                    <a:pt x="1489255" y="1056026"/>
                  </a:lnTo>
                  <a:lnTo>
                    <a:pt x="1770815" y="1056026"/>
                  </a:lnTo>
                  <a:lnTo>
                    <a:pt x="1777603" y="1056026"/>
                  </a:lnTo>
                  <a:lnTo>
                    <a:pt x="1784391" y="1056026"/>
                  </a:lnTo>
                  <a:lnTo>
                    <a:pt x="2065951" y="1056026"/>
                  </a:lnTo>
                  <a:lnTo>
                    <a:pt x="2072739" y="1056026"/>
                  </a:lnTo>
                  <a:lnTo>
                    <a:pt x="2079527" y="1056026"/>
                  </a:lnTo>
                  <a:lnTo>
                    <a:pt x="2361087" y="1056026"/>
                  </a:lnTo>
                  <a:lnTo>
                    <a:pt x="2367875" y="1056026"/>
                  </a:lnTo>
                  <a:lnTo>
                    <a:pt x="2374663" y="1056026"/>
                  </a:lnTo>
                  <a:lnTo>
                    <a:pt x="2656223" y="1056026"/>
                  </a:lnTo>
                  <a:lnTo>
                    <a:pt x="2663011" y="1056026"/>
                  </a:lnTo>
                  <a:lnTo>
                    <a:pt x="2669799" y="1056026"/>
                  </a:lnTo>
                  <a:lnTo>
                    <a:pt x="2951359" y="1056026"/>
                  </a:lnTo>
                  <a:lnTo>
                    <a:pt x="2958147" y="1056026"/>
                  </a:lnTo>
                  <a:lnTo>
                    <a:pt x="2964935" y="1056026"/>
                  </a:lnTo>
                  <a:lnTo>
                    <a:pt x="3246495" y="1056026"/>
                  </a:lnTo>
                  <a:lnTo>
                    <a:pt x="3253283" y="1056026"/>
                  </a:lnTo>
                  <a:lnTo>
                    <a:pt x="3260071" y="1056026"/>
                  </a:lnTo>
                  <a:lnTo>
                    <a:pt x="3541631" y="1056026"/>
                  </a:lnTo>
                  <a:lnTo>
                    <a:pt x="3548419" y="1056026"/>
                  </a:lnTo>
                  <a:lnTo>
                    <a:pt x="3555207" y="1048740"/>
                  </a:lnTo>
                  <a:lnTo>
                    <a:pt x="3836766" y="746505"/>
                  </a:lnTo>
                  <a:lnTo>
                    <a:pt x="3843555" y="739218"/>
                  </a:lnTo>
                  <a:lnTo>
                    <a:pt x="3850343" y="739218"/>
                  </a:lnTo>
                  <a:lnTo>
                    <a:pt x="4131902" y="739218"/>
                  </a:lnTo>
                  <a:lnTo>
                    <a:pt x="4138691" y="739218"/>
                  </a:lnTo>
                  <a:lnTo>
                    <a:pt x="4145479" y="735575"/>
                  </a:lnTo>
                  <a:lnTo>
                    <a:pt x="4427038" y="584458"/>
                  </a:lnTo>
                  <a:lnTo>
                    <a:pt x="4433826" y="580814"/>
                  </a:lnTo>
                  <a:lnTo>
                    <a:pt x="4440615" y="579600"/>
                  </a:lnTo>
                  <a:lnTo>
                    <a:pt x="4722174" y="529227"/>
                  </a:lnTo>
                  <a:lnTo>
                    <a:pt x="4728962" y="528013"/>
                  </a:lnTo>
                  <a:lnTo>
                    <a:pt x="4735751" y="524370"/>
                  </a:lnTo>
                  <a:lnTo>
                    <a:pt x="5017310" y="373252"/>
                  </a:lnTo>
                  <a:lnTo>
                    <a:pt x="5024098" y="369609"/>
                  </a:lnTo>
                  <a:lnTo>
                    <a:pt x="5030886" y="363537"/>
                  </a:lnTo>
                  <a:lnTo>
                    <a:pt x="5312446" y="111674"/>
                  </a:lnTo>
                  <a:lnTo>
                    <a:pt x="5319234" y="105602"/>
                  </a:lnTo>
                  <a:lnTo>
                    <a:pt x="5326022" y="104388"/>
                  </a:lnTo>
                  <a:lnTo>
                    <a:pt x="5607582" y="54015"/>
                  </a:lnTo>
                  <a:lnTo>
                    <a:pt x="5614370" y="52801"/>
                  </a:lnTo>
                  <a:lnTo>
                    <a:pt x="5621158" y="51586"/>
                  </a:lnTo>
                  <a:lnTo>
                    <a:pt x="5902718" y="1214"/>
                  </a:lnTo>
                  <a:lnTo>
                    <a:pt x="5909506" y="0"/>
                  </a:lnTo>
                  <a:lnTo>
                    <a:pt x="5916294" y="0"/>
                  </a:lnTo>
                  <a:lnTo>
                    <a:pt x="6197854" y="0"/>
                  </a:lnTo>
                  <a:lnTo>
                    <a:pt x="6204642" y="0"/>
                  </a:lnTo>
                  <a:lnTo>
                    <a:pt x="6211430" y="0"/>
                  </a:lnTo>
                  <a:lnTo>
                    <a:pt x="6492990" y="0"/>
                  </a:lnTo>
                  <a:lnTo>
                    <a:pt x="6499778" y="0"/>
                  </a:lnTo>
                  <a:lnTo>
                    <a:pt x="6506566" y="0"/>
                  </a:lnTo>
                  <a:lnTo>
                    <a:pt x="6788126" y="0"/>
                  </a:lnTo>
                  <a:lnTo>
                    <a:pt x="6794914" y="0"/>
                  </a:lnTo>
                  <a:lnTo>
                    <a:pt x="6801702" y="1056026"/>
                  </a:lnTo>
                  <a:lnTo>
                    <a:pt x="6794914" y="1056026"/>
                  </a:lnTo>
                  <a:lnTo>
                    <a:pt x="6788126" y="1056026"/>
                  </a:lnTo>
                  <a:lnTo>
                    <a:pt x="6506566" y="1056026"/>
                  </a:lnTo>
                  <a:lnTo>
                    <a:pt x="6499778" y="1056026"/>
                  </a:lnTo>
                  <a:lnTo>
                    <a:pt x="6492990" y="1056026"/>
                  </a:lnTo>
                  <a:lnTo>
                    <a:pt x="6211430" y="1056026"/>
                  </a:lnTo>
                  <a:lnTo>
                    <a:pt x="6204642" y="1056026"/>
                  </a:lnTo>
                  <a:lnTo>
                    <a:pt x="6197854" y="1056026"/>
                  </a:lnTo>
                  <a:lnTo>
                    <a:pt x="5916294" y="1056026"/>
                  </a:lnTo>
                  <a:lnTo>
                    <a:pt x="5909506" y="1056026"/>
                  </a:lnTo>
                  <a:lnTo>
                    <a:pt x="5902718" y="1056026"/>
                  </a:lnTo>
                  <a:lnTo>
                    <a:pt x="5621158" y="1056026"/>
                  </a:lnTo>
                  <a:lnTo>
                    <a:pt x="5614370" y="1056026"/>
                  </a:lnTo>
                  <a:lnTo>
                    <a:pt x="5607582" y="1056026"/>
                  </a:lnTo>
                  <a:lnTo>
                    <a:pt x="5326022" y="1056026"/>
                  </a:lnTo>
                  <a:lnTo>
                    <a:pt x="5319234" y="1056026"/>
                  </a:lnTo>
                  <a:lnTo>
                    <a:pt x="5312446" y="1056026"/>
                  </a:lnTo>
                  <a:lnTo>
                    <a:pt x="5030886" y="1056026"/>
                  </a:lnTo>
                  <a:lnTo>
                    <a:pt x="5024098" y="1056026"/>
                  </a:lnTo>
                  <a:lnTo>
                    <a:pt x="5017310" y="1056026"/>
                  </a:lnTo>
                  <a:lnTo>
                    <a:pt x="4735751" y="1056026"/>
                  </a:lnTo>
                  <a:lnTo>
                    <a:pt x="4728962" y="1056026"/>
                  </a:lnTo>
                  <a:lnTo>
                    <a:pt x="4722174" y="1056026"/>
                  </a:lnTo>
                  <a:lnTo>
                    <a:pt x="4440615" y="1056026"/>
                  </a:lnTo>
                  <a:lnTo>
                    <a:pt x="4433826" y="1056026"/>
                  </a:lnTo>
                  <a:lnTo>
                    <a:pt x="4427038" y="1056026"/>
                  </a:lnTo>
                  <a:lnTo>
                    <a:pt x="4145479" y="1056026"/>
                  </a:lnTo>
                  <a:lnTo>
                    <a:pt x="4138691" y="1056026"/>
                  </a:lnTo>
                  <a:lnTo>
                    <a:pt x="4131902" y="1056026"/>
                  </a:lnTo>
                  <a:lnTo>
                    <a:pt x="3850343" y="1056026"/>
                  </a:lnTo>
                  <a:lnTo>
                    <a:pt x="3843555" y="1056026"/>
                  </a:lnTo>
                  <a:lnTo>
                    <a:pt x="3836766" y="1056026"/>
                  </a:lnTo>
                  <a:lnTo>
                    <a:pt x="3555207" y="1056026"/>
                  </a:lnTo>
                  <a:lnTo>
                    <a:pt x="3548419" y="1056026"/>
                  </a:lnTo>
                  <a:lnTo>
                    <a:pt x="3541631" y="1056026"/>
                  </a:lnTo>
                  <a:lnTo>
                    <a:pt x="3260071" y="1056026"/>
                  </a:lnTo>
                  <a:lnTo>
                    <a:pt x="3253283" y="1056026"/>
                  </a:lnTo>
                  <a:lnTo>
                    <a:pt x="3246495" y="1056026"/>
                  </a:lnTo>
                  <a:lnTo>
                    <a:pt x="2964935" y="1056026"/>
                  </a:lnTo>
                  <a:lnTo>
                    <a:pt x="2958147" y="1056026"/>
                  </a:lnTo>
                  <a:lnTo>
                    <a:pt x="2951359" y="1056026"/>
                  </a:lnTo>
                  <a:lnTo>
                    <a:pt x="2669799" y="1056026"/>
                  </a:lnTo>
                  <a:lnTo>
                    <a:pt x="2663011" y="1056026"/>
                  </a:lnTo>
                  <a:lnTo>
                    <a:pt x="2656223" y="1056026"/>
                  </a:lnTo>
                  <a:lnTo>
                    <a:pt x="2374663" y="1056026"/>
                  </a:lnTo>
                  <a:lnTo>
                    <a:pt x="2367875" y="1056026"/>
                  </a:lnTo>
                  <a:lnTo>
                    <a:pt x="2361087" y="1056026"/>
                  </a:lnTo>
                  <a:lnTo>
                    <a:pt x="2079527" y="1056026"/>
                  </a:lnTo>
                  <a:lnTo>
                    <a:pt x="2072739" y="1056026"/>
                  </a:lnTo>
                  <a:lnTo>
                    <a:pt x="2065951" y="1056026"/>
                  </a:lnTo>
                  <a:lnTo>
                    <a:pt x="1784391" y="1056026"/>
                  </a:lnTo>
                  <a:lnTo>
                    <a:pt x="1777603" y="1056026"/>
                  </a:lnTo>
                  <a:lnTo>
                    <a:pt x="1770815" y="1056026"/>
                  </a:lnTo>
                  <a:lnTo>
                    <a:pt x="1489255" y="1056026"/>
                  </a:lnTo>
                  <a:lnTo>
                    <a:pt x="1482467" y="1056026"/>
                  </a:lnTo>
                  <a:lnTo>
                    <a:pt x="1475679" y="1056026"/>
                  </a:lnTo>
                  <a:lnTo>
                    <a:pt x="1194119" y="1056026"/>
                  </a:lnTo>
                  <a:lnTo>
                    <a:pt x="1187331" y="1056026"/>
                  </a:lnTo>
                  <a:lnTo>
                    <a:pt x="1180543" y="1056026"/>
                  </a:lnTo>
                  <a:lnTo>
                    <a:pt x="898984" y="1056026"/>
                  </a:lnTo>
                  <a:lnTo>
                    <a:pt x="892195" y="1056026"/>
                  </a:lnTo>
                  <a:lnTo>
                    <a:pt x="885407" y="1056026"/>
                  </a:lnTo>
                  <a:lnTo>
                    <a:pt x="603848" y="1056026"/>
                  </a:lnTo>
                  <a:lnTo>
                    <a:pt x="597059" y="1056026"/>
                  </a:lnTo>
                  <a:lnTo>
                    <a:pt x="590271" y="1056026"/>
                  </a:lnTo>
                  <a:lnTo>
                    <a:pt x="308712" y="1056026"/>
                  </a:lnTo>
                  <a:lnTo>
                    <a:pt x="301924" y="1056026"/>
                  </a:lnTo>
                  <a:lnTo>
                    <a:pt x="295135" y="1056026"/>
                  </a:lnTo>
                  <a:lnTo>
                    <a:pt x="13576" y="1056026"/>
                  </a:lnTo>
                  <a:lnTo>
                    <a:pt x="6788" y="1056026"/>
                  </a:lnTo>
                  <a:lnTo>
                    <a:pt x="0" y="1056026"/>
                  </a:lnTo>
                  <a:close/>
                </a:path>
              </a:pathLst>
            </a:custGeom>
            <a:solidFill>
              <a:srgbClr val="1CABE2">
                <a:alpha val="3921"/>
              </a:srgbClr>
            </a:solidFill>
          </p:spPr>
          <p:txBody>
            <a:bodyPr/>
            <a:lstStyle/>
            <a:p/>
          </p:txBody>
        </p:sp>
        <p:sp>
          <p:nvSpPr>
            <p:cNvPr id="59" name="pl59"/>
            <p:cNvSpPr/>
            <p:nvPr/>
          </p:nvSpPr>
          <p:spPr>
            <a:xfrm>
              <a:off x="810605" y="4870209"/>
              <a:ext cx="6788126" cy="1056026"/>
            </a:xfrm>
            <a:custGeom>
              <a:avLst/>
              <a:pathLst>
                <a:path w="6788126" h="1056026">
                  <a:moveTo>
                    <a:pt x="0" y="1056026"/>
                  </a:moveTo>
                  <a:lnTo>
                    <a:pt x="6788" y="1056026"/>
                  </a:lnTo>
                  <a:lnTo>
                    <a:pt x="288347" y="1056026"/>
                  </a:lnTo>
                  <a:lnTo>
                    <a:pt x="295135" y="1056026"/>
                  </a:lnTo>
                  <a:lnTo>
                    <a:pt x="301924" y="1056026"/>
                  </a:lnTo>
                  <a:lnTo>
                    <a:pt x="583483" y="1056026"/>
                  </a:lnTo>
                  <a:lnTo>
                    <a:pt x="590271" y="1056026"/>
                  </a:lnTo>
                  <a:lnTo>
                    <a:pt x="597059" y="1056026"/>
                  </a:lnTo>
                  <a:lnTo>
                    <a:pt x="878619" y="1056026"/>
                  </a:lnTo>
                  <a:lnTo>
                    <a:pt x="885407" y="1056026"/>
                  </a:lnTo>
                  <a:lnTo>
                    <a:pt x="892195" y="1056026"/>
                  </a:lnTo>
                  <a:lnTo>
                    <a:pt x="1173755" y="1056026"/>
                  </a:lnTo>
                  <a:lnTo>
                    <a:pt x="1180543" y="1056026"/>
                  </a:lnTo>
                  <a:lnTo>
                    <a:pt x="1187331" y="1056026"/>
                  </a:lnTo>
                  <a:lnTo>
                    <a:pt x="1468891" y="1056026"/>
                  </a:lnTo>
                  <a:lnTo>
                    <a:pt x="1475679" y="1056026"/>
                  </a:lnTo>
                  <a:lnTo>
                    <a:pt x="1482467" y="1056026"/>
                  </a:lnTo>
                  <a:lnTo>
                    <a:pt x="1764027" y="1056026"/>
                  </a:lnTo>
                  <a:lnTo>
                    <a:pt x="1770815" y="1056026"/>
                  </a:lnTo>
                  <a:lnTo>
                    <a:pt x="1777603" y="1056026"/>
                  </a:lnTo>
                  <a:lnTo>
                    <a:pt x="2059163" y="1056026"/>
                  </a:lnTo>
                  <a:lnTo>
                    <a:pt x="2065951" y="1056026"/>
                  </a:lnTo>
                  <a:lnTo>
                    <a:pt x="2072739" y="1056026"/>
                  </a:lnTo>
                  <a:lnTo>
                    <a:pt x="2354299" y="1056026"/>
                  </a:lnTo>
                  <a:lnTo>
                    <a:pt x="2361087" y="1056026"/>
                  </a:lnTo>
                  <a:lnTo>
                    <a:pt x="2367875" y="1056026"/>
                  </a:lnTo>
                  <a:lnTo>
                    <a:pt x="2649435" y="1056026"/>
                  </a:lnTo>
                  <a:lnTo>
                    <a:pt x="2656223" y="1056026"/>
                  </a:lnTo>
                  <a:lnTo>
                    <a:pt x="2663011" y="1056026"/>
                  </a:lnTo>
                  <a:lnTo>
                    <a:pt x="2944571" y="1056026"/>
                  </a:lnTo>
                  <a:lnTo>
                    <a:pt x="2951359" y="1056026"/>
                  </a:lnTo>
                  <a:lnTo>
                    <a:pt x="2958147" y="1056026"/>
                  </a:lnTo>
                  <a:lnTo>
                    <a:pt x="3239707" y="1056026"/>
                  </a:lnTo>
                  <a:lnTo>
                    <a:pt x="3246495" y="1056026"/>
                  </a:lnTo>
                  <a:lnTo>
                    <a:pt x="3253283" y="1056026"/>
                  </a:lnTo>
                  <a:lnTo>
                    <a:pt x="3534842" y="1056026"/>
                  </a:lnTo>
                  <a:lnTo>
                    <a:pt x="3541631" y="1056026"/>
                  </a:lnTo>
                  <a:lnTo>
                    <a:pt x="3548419" y="1048740"/>
                  </a:lnTo>
                  <a:lnTo>
                    <a:pt x="3829978" y="746505"/>
                  </a:lnTo>
                  <a:lnTo>
                    <a:pt x="3836766" y="739218"/>
                  </a:lnTo>
                  <a:lnTo>
                    <a:pt x="3843555" y="739218"/>
                  </a:lnTo>
                  <a:lnTo>
                    <a:pt x="4125114" y="739218"/>
                  </a:lnTo>
                  <a:lnTo>
                    <a:pt x="4131902" y="739218"/>
                  </a:lnTo>
                  <a:lnTo>
                    <a:pt x="4138691" y="735575"/>
                  </a:lnTo>
                  <a:lnTo>
                    <a:pt x="4420250" y="584458"/>
                  </a:lnTo>
                  <a:lnTo>
                    <a:pt x="4427038" y="580814"/>
                  </a:lnTo>
                  <a:lnTo>
                    <a:pt x="4433826" y="579600"/>
                  </a:lnTo>
                  <a:lnTo>
                    <a:pt x="4715386" y="529227"/>
                  </a:lnTo>
                  <a:lnTo>
                    <a:pt x="4722174" y="528013"/>
                  </a:lnTo>
                  <a:lnTo>
                    <a:pt x="4728962" y="524370"/>
                  </a:lnTo>
                  <a:lnTo>
                    <a:pt x="5010522" y="373252"/>
                  </a:lnTo>
                  <a:lnTo>
                    <a:pt x="5017310" y="369609"/>
                  </a:lnTo>
                  <a:lnTo>
                    <a:pt x="5024098" y="363537"/>
                  </a:lnTo>
                  <a:lnTo>
                    <a:pt x="5305658" y="111674"/>
                  </a:lnTo>
                  <a:lnTo>
                    <a:pt x="5312446" y="105602"/>
                  </a:lnTo>
                  <a:lnTo>
                    <a:pt x="5319234" y="104388"/>
                  </a:lnTo>
                  <a:lnTo>
                    <a:pt x="5600794" y="54015"/>
                  </a:lnTo>
                  <a:lnTo>
                    <a:pt x="5607582" y="52801"/>
                  </a:lnTo>
                  <a:lnTo>
                    <a:pt x="5614370" y="51586"/>
                  </a:lnTo>
                  <a:lnTo>
                    <a:pt x="5895930" y="1214"/>
                  </a:lnTo>
                  <a:lnTo>
                    <a:pt x="5902718" y="0"/>
                  </a:lnTo>
                  <a:lnTo>
                    <a:pt x="5909506" y="0"/>
                  </a:lnTo>
                  <a:lnTo>
                    <a:pt x="6191066" y="0"/>
                  </a:lnTo>
                  <a:lnTo>
                    <a:pt x="6197854" y="0"/>
                  </a:lnTo>
                  <a:lnTo>
                    <a:pt x="6204642" y="0"/>
                  </a:lnTo>
                  <a:lnTo>
                    <a:pt x="6486202" y="0"/>
                  </a:lnTo>
                  <a:lnTo>
                    <a:pt x="6492990" y="0"/>
                  </a:lnTo>
                  <a:lnTo>
                    <a:pt x="6499778" y="0"/>
                  </a:lnTo>
                  <a:lnTo>
                    <a:pt x="6781338" y="0"/>
                  </a:lnTo>
                  <a:lnTo>
                    <a:pt x="6788126" y="0"/>
                  </a:lnTo>
                </a:path>
              </a:pathLst>
            </a:custGeom>
          </p:spPr>
          <p:txBody>
            <a:bodyPr/>
            <a:lstStyle/>
            <a:p/>
          </p:txBody>
        </p:sp>
        <p:sp>
          <p:nvSpPr>
            <p:cNvPr id="60" name="pl60"/>
            <p:cNvSpPr/>
            <p:nvPr/>
          </p:nvSpPr>
          <p:spPr>
            <a:xfrm>
              <a:off x="810605" y="2124539"/>
              <a:ext cx="6788126" cy="1689643"/>
            </a:xfrm>
            <a:custGeom>
              <a:avLst/>
              <a:pathLst>
                <a:path w="6788126" h="1689643">
                  <a:moveTo>
                    <a:pt x="0" y="1584040"/>
                  </a:moveTo>
                  <a:lnTo>
                    <a:pt x="295135" y="1689643"/>
                  </a:lnTo>
                  <a:lnTo>
                    <a:pt x="590271" y="1584040"/>
                  </a:lnTo>
                  <a:lnTo>
                    <a:pt x="885407" y="1372834"/>
                  </a:lnTo>
                  <a:lnTo>
                    <a:pt x="1180543" y="1108828"/>
                  </a:lnTo>
                  <a:lnTo>
                    <a:pt x="1475679" y="897622"/>
                  </a:lnTo>
                  <a:lnTo>
                    <a:pt x="1770815" y="739218"/>
                  </a:lnTo>
                  <a:lnTo>
                    <a:pt x="2065951" y="633616"/>
                  </a:lnTo>
                  <a:lnTo>
                    <a:pt x="2361087" y="369609"/>
                  </a:lnTo>
                  <a:lnTo>
                    <a:pt x="2656223" y="105602"/>
                  </a:lnTo>
                  <a:lnTo>
                    <a:pt x="2951359" y="369609"/>
                  </a:lnTo>
                  <a:lnTo>
                    <a:pt x="3246495" y="475212"/>
                  </a:lnTo>
                  <a:lnTo>
                    <a:pt x="3541631" y="528013"/>
                  </a:lnTo>
                  <a:lnTo>
                    <a:pt x="3836766" y="528013"/>
                  </a:lnTo>
                  <a:lnTo>
                    <a:pt x="4131902" y="528013"/>
                  </a:lnTo>
                  <a:lnTo>
                    <a:pt x="4427038" y="528013"/>
                  </a:lnTo>
                  <a:lnTo>
                    <a:pt x="4722174" y="264006"/>
                  </a:lnTo>
                  <a:lnTo>
                    <a:pt x="5017310" y="211205"/>
                  </a:lnTo>
                  <a:lnTo>
                    <a:pt x="5312446" y="105602"/>
                  </a:lnTo>
                  <a:lnTo>
                    <a:pt x="5607582" y="0"/>
                  </a:lnTo>
                  <a:lnTo>
                    <a:pt x="5902718" y="158404"/>
                  </a:lnTo>
                  <a:lnTo>
                    <a:pt x="6197854" y="158404"/>
                  </a:lnTo>
                  <a:lnTo>
                    <a:pt x="6492990" y="105602"/>
                  </a:lnTo>
                  <a:lnTo>
                    <a:pt x="6788126" y="158404"/>
                  </a:lnTo>
                </a:path>
              </a:pathLst>
            </a:custGeom>
            <a:ln w="27101" cap="flat">
              <a:solidFill>
                <a:srgbClr val="1C86EE">
                  <a:alpha val="100000"/>
                </a:srgbClr>
              </a:solidFill>
              <a:prstDash val="solid"/>
              <a:round/>
            </a:ln>
          </p:spPr>
          <p:txBody>
            <a:bodyPr/>
            <a:lstStyle/>
            <a:p/>
          </p:txBody>
        </p:sp>
        <p:sp>
          <p:nvSpPr>
            <p:cNvPr id="61" name="pl61"/>
            <p:cNvSpPr/>
            <p:nvPr/>
          </p:nvSpPr>
          <p:spPr>
            <a:xfrm>
              <a:off x="810605" y="2124539"/>
              <a:ext cx="6788126" cy="3801696"/>
            </a:xfrm>
            <a:custGeom>
              <a:avLst/>
              <a:pathLst>
                <a:path w="6788126" h="3801696">
                  <a:moveTo>
                    <a:pt x="0" y="3801696"/>
                  </a:moveTo>
                  <a:lnTo>
                    <a:pt x="295135" y="3748895"/>
                  </a:lnTo>
                  <a:lnTo>
                    <a:pt x="590271" y="3432087"/>
                  </a:lnTo>
                  <a:lnTo>
                    <a:pt x="885407" y="3168080"/>
                  </a:lnTo>
                  <a:lnTo>
                    <a:pt x="1180543" y="3062478"/>
                  </a:lnTo>
                  <a:lnTo>
                    <a:pt x="1475679" y="2376060"/>
                  </a:lnTo>
                  <a:lnTo>
                    <a:pt x="1770815" y="2006451"/>
                  </a:lnTo>
                  <a:lnTo>
                    <a:pt x="2065951" y="950424"/>
                  </a:lnTo>
                  <a:lnTo>
                    <a:pt x="2361087" y="897622"/>
                  </a:lnTo>
                  <a:lnTo>
                    <a:pt x="2656223" y="158404"/>
                  </a:lnTo>
                  <a:lnTo>
                    <a:pt x="2951359" y="475212"/>
                  </a:lnTo>
                  <a:lnTo>
                    <a:pt x="3246495" y="528013"/>
                  </a:lnTo>
                  <a:lnTo>
                    <a:pt x="3541631" y="528013"/>
                  </a:lnTo>
                  <a:lnTo>
                    <a:pt x="3836766" y="528013"/>
                  </a:lnTo>
                  <a:lnTo>
                    <a:pt x="4131902" y="528013"/>
                  </a:lnTo>
                  <a:lnTo>
                    <a:pt x="4427038" y="528013"/>
                  </a:lnTo>
                  <a:lnTo>
                    <a:pt x="4722174" y="264006"/>
                  </a:lnTo>
                  <a:lnTo>
                    <a:pt x="5017310" y="211205"/>
                  </a:lnTo>
                  <a:lnTo>
                    <a:pt x="5312446" y="105602"/>
                  </a:lnTo>
                  <a:lnTo>
                    <a:pt x="5607582" y="0"/>
                  </a:lnTo>
                  <a:lnTo>
                    <a:pt x="5902718" y="158404"/>
                  </a:lnTo>
                  <a:lnTo>
                    <a:pt x="6197854" y="158404"/>
                  </a:lnTo>
                  <a:lnTo>
                    <a:pt x="6492990" y="105602"/>
                  </a:lnTo>
                  <a:lnTo>
                    <a:pt x="6788126" y="158404"/>
                  </a:lnTo>
                </a:path>
              </a:pathLst>
            </a:custGeom>
            <a:ln w="27101" cap="flat">
              <a:solidFill>
                <a:srgbClr val="80BD41">
                  <a:alpha val="100000"/>
                </a:srgbClr>
              </a:solidFill>
              <a:prstDash val="solid"/>
              <a:round/>
            </a:ln>
          </p:spPr>
          <p:txBody>
            <a:bodyPr/>
            <a:lstStyle/>
            <a:p/>
          </p:txBody>
        </p:sp>
        <p:sp>
          <p:nvSpPr>
            <p:cNvPr id="62" name="pl62"/>
            <p:cNvSpPr/>
            <p:nvPr/>
          </p:nvSpPr>
          <p:spPr>
            <a:xfrm>
              <a:off x="810605" y="2124539"/>
              <a:ext cx="6788126" cy="3801696"/>
            </a:xfrm>
            <a:custGeom>
              <a:avLst/>
              <a:pathLst>
                <a:path w="6788126" h="3801696">
                  <a:moveTo>
                    <a:pt x="0" y="3801696"/>
                  </a:moveTo>
                  <a:lnTo>
                    <a:pt x="295135" y="3801696"/>
                  </a:lnTo>
                  <a:lnTo>
                    <a:pt x="590271" y="3590491"/>
                  </a:lnTo>
                  <a:lnTo>
                    <a:pt x="885407" y="3590491"/>
                  </a:lnTo>
                  <a:lnTo>
                    <a:pt x="1180543" y="3590491"/>
                  </a:lnTo>
                  <a:lnTo>
                    <a:pt x="1475679" y="3484888"/>
                  </a:lnTo>
                  <a:lnTo>
                    <a:pt x="1770815" y="3168080"/>
                  </a:lnTo>
                  <a:lnTo>
                    <a:pt x="2065951" y="3009676"/>
                  </a:lnTo>
                  <a:lnTo>
                    <a:pt x="2361087" y="2851272"/>
                  </a:lnTo>
                  <a:lnTo>
                    <a:pt x="2656223" y="1425636"/>
                  </a:lnTo>
                  <a:lnTo>
                    <a:pt x="2951359" y="1478437"/>
                  </a:lnTo>
                  <a:lnTo>
                    <a:pt x="3246495" y="1425636"/>
                  </a:lnTo>
                  <a:lnTo>
                    <a:pt x="3541631" y="1161629"/>
                  </a:lnTo>
                  <a:lnTo>
                    <a:pt x="3836766" y="897622"/>
                  </a:lnTo>
                  <a:lnTo>
                    <a:pt x="4131902" y="528013"/>
                  </a:lnTo>
                  <a:lnTo>
                    <a:pt x="4427038" y="528013"/>
                  </a:lnTo>
                  <a:lnTo>
                    <a:pt x="4722174" y="264006"/>
                  </a:lnTo>
                  <a:lnTo>
                    <a:pt x="5017310" y="211205"/>
                  </a:lnTo>
                  <a:lnTo>
                    <a:pt x="5312446" y="105602"/>
                  </a:lnTo>
                  <a:lnTo>
                    <a:pt x="5607582" y="0"/>
                  </a:lnTo>
                  <a:lnTo>
                    <a:pt x="5902718" y="158404"/>
                  </a:lnTo>
                  <a:lnTo>
                    <a:pt x="6197854" y="158404"/>
                  </a:lnTo>
                  <a:lnTo>
                    <a:pt x="6492990" y="105602"/>
                  </a:lnTo>
                  <a:lnTo>
                    <a:pt x="6788126" y="158404"/>
                  </a:lnTo>
                </a:path>
              </a:pathLst>
            </a:custGeom>
            <a:ln w="27101" cap="flat">
              <a:solidFill>
                <a:srgbClr val="EE00EE">
                  <a:alpha val="100000"/>
                </a:srgbClr>
              </a:solidFill>
              <a:prstDash val="solid"/>
              <a:round/>
            </a:ln>
          </p:spPr>
          <p:txBody>
            <a:bodyPr/>
            <a:lstStyle/>
            <a:p/>
          </p:txBody>
        </p:sp>
        <p:sp>
          <p:nvSpPr>
            <p:cNvPr id="63" name="pl63"/>
            <p:cNvSpPr/>
            <p:nvPr/>
          </p:nvSpPr>
          <p:spPr>
            <a:xfrm>
              <a:off x="3761964" y="4711805"/>
              <a:ext cx="3836766" cy="1214430"/>
            </a:xfrm>
            <a:custGeom>
              <a:avLst/>
              <a:pathLst>
                <a:path w="3836766" h="1214430">
                  <a:moveTo>
                    <a:pt x="0" y="1214430"/>
                  </a:moveTo>
                  <a:lnTo>
                    <a:pt x="295135" y="1214430"/>
                  </a:lnTo>
                  <a:lnTo>
                    <a:pt x="590271" y="1214430"/>
                  </a:lnTo>
                  <a:lnTo>
                    <a:pt x="885407" y="1214430"/>
                  </a:lnTo>
                  <a:lnTo>
                    <a:pt x="1180543" y="1214430"/>
                  </a:lnTo>
                  <a:lnTo>
                    <a:pt x="1475679" y="1214430"/>
                  </a:lnTo>
                  <a:lnTo>
                    <a:pt x="1770815" y="1214430"/>
                  </a:lnTo>
                  <a:lnTo>
                    <a:pt x="2065951" y="1214430"/>
                  </a:lnTo>
                  <a:lnTo>
                    <a:pt x="2361087" y="1214430"/>
                  </a:lnTo>
                  <a:lnTo>
                    <a:pt x="2656223" y="1161629"/>
                  </a:lnTo>
                  <a:lnTo>
                    <a:pt x="2951359" y="1108828"/>
                  </a:lnTo>
                  <a:lnTo>
                    <a:pt x="3246495" y="1056026"/>
                  </a:lnTo>
                  <a:lnTo>
                    <a:pt x="3541631" y="1003225"/>
                  </a:lnTo>
                  <a:lnTo>
                    <a:pt x="3836766" y="0"/>
                  </a:lnTo>
                </a:path>
              </a:pathLst>
            </a:custGeom>
            <a:ln w="27101" cap="flat">
              <a:solidFill>
                <a:srgbClr val="6A3D9A">
                  <a:alpha val="100000"/>
                </a:srgbClr>
              </a:solidFill>
              <a:prstDash val="solid"/>
              <a:round/>
            </a:ln>
          </p:spPr>
          <p:txBody>
            <a:bodyPr/>
            <a:lstStyle/>
            <a:p/>
          </p:txBody>
        </p:sp>
        <p:sp>
          <p:nvSpPr>
            <p:cNvPr id="64" name="pl64"/>
            <p:cNvSpPr/>
            <p:nvPr/>
          </p:nvSpPr>
          <p:spPr>
            <a:xfrm>
              <a:off x="5237643" y="2124539"/>
              <a:ext cx="2361087" cy="2217656"/>
            </a:xfrm>
            <a:custGeom>
              <a:avLst/>
              <a:pathLst>
                <a:path w="2361087" h="2217656">
                  <a:moveTo>
                    <a:pt x="0" y="2217656"/>
                  </a:moveTo>
                  <a:lnTo>
                    <a:pt x="295135" y="1267232"/>
                  </a:lnTo>
                  <a:lnTo>
                    <a:pt x="590271" y="1320033"/>
                  </a:lnTo>
                  <a:lnTo>
                    <a:pt x="885407" y="528013"/>
                  </a:lnTo>
                  <a:lnTo>
                    <a:pt x="1180543" y="0"/>
                  </a:lnTo>
                  <a:lnTo>
                    <a:pt x="1475679" y="105602"/>
                  </a:lnTo>
                  <a:lnTo>
                    <a:pt x="1770815" y="105602"/>
                  </a:lnTo>
                  <a:lnTo>
                    <a:pt x="2065951" y="105602"/>
                  </a:lnTo>
                  <a:lnTo>
                    <a:pt x="2361087" y="105602"/>
                  </a:lnTo>
                </a:path>
              </a:pathLst>
            </a:custGeom>
            <a:ln w="27101" cap="flat">
              <a:solidFill>
                <a:srgbClr val="E31A1C">
                  <a:alpha val="100000"/>
                </a:srgbClr>
              </a:solidFill>
              <a:prstDash val="solid"/>
              <a:round/>
            </a:ln>
          </p:spPr>
          <p:txBody>
            <a:bodyPr/>
            <a:lstStyle/>
            <a:p/>
          </p:txBody>
        </p:sp>
        <p:sp>
          <p:nvSpPr>
            <p:cNvPr id="65" name="pl65"/>
            <p:cNvSpPr/>
            <p:nvPr/>
          </p:nvSpPr>
          <p:spPr>
            <a:xfrm>
              <a:off x="810605" y="2335744"/>
              <a:ext cx="6788126" cy="1320033"/>
            </a:xfrm>
            <a:custGeom>
              <a:avLst/>
              <a:pathLst>
                <a:path w="6788126" h="1320033">
                  <a:moveTo>
                    <a:pt x="0" y="1214430"/>
                  </a:moveTo>
                  <a:lnTo>
                    <a:pt x="295135" y="1320033"/>
                  </a:lnTo>
                  <a:lnTo>
                    <a:pt x="590271" y="1267232"/>
                  </a:lnTo>
                  <a:lnTo>
                    <a:pt x="885407" y="1056026"/>
                  </a:lnTo>
                  <a:lnTo>
                    <a:pt x="1180543" y="844821"/>
                  </a:lnTo>
                  <a:lnTo>
                    <a:pt x="1475679" y="633616"/>
                  </a:lnTo>
                  <a:lnTo>
                    <a:pt x="1770815" y="528013"/>
                  </a:lnTo>
                  <a:lnTo>
                    <a:pt x="2065951" y="528013"/>
                  </a:lnTo>
                  <a:lnTo>
                    <a:pt x="2361087" y="316808"/>
                  </a:lnTo>
                  <a:lnTo>
                    <a:pt x="2656223" y="0"/>
                  </a:lnTo>
                  <a:lnTo>
                    <a:pt x="2951359" y="158404"/>
                  </a:lnTo>
                  <a:lnTo>
                    <a:pt x="3246495" y="316808"/>
                  </a:lnTo>
                  <a:lnTo>
                    <a:pt x="3541631" y="369609"/>
                  </a:lnTo>
                  <a:lnTo>
                    <a:pt x="3836766" y="422410"/>
                  </a:lnTo>
                  <a:lnTo>
                    <a:pt x="4131902" y="422410"/>
                  </a:lnTo>
                  <a:lnTo>
                    <a:pt x="4427038" y="422410"/>
                  </a:lnTo>
                  <a:lnTo>
                    <a:pt x="4722174" y="316808"/>
                  </a:lnTo>
                  <a:lnTo>
                    <a:pt x="5017310" y="211205"/>
                  </a:lnTo>
                  <a:lnTo>
                    <a:pt x="5312446" y="211205"/>
                  </a:lnTo>
                  <a:lnTo>
                    <a:pt x="5607582" y="158404"/>
                  </a:lnTo>
                  <a:lnTo>
                    <a:pt x="5902718" y="211205"/>
                  </a:lnTo>
                  <a:lnTo>
                    <a:pt x="6197854" y="211205"/>
                  </a:lnTo>
                  <a:lnTo>
                    <a:pt x="6492990" y="211205"/>
                  </a:lnTo>
                  <a:lnTo>
                    <a:pt x="6788126" y="211205"/>
                  </a:lnTo>
                </a:path>
              </a:pathLst>
            </a:custGeom>
            <a:ln w="27101" cap="flat">
              <a:solidFill>
                <a:srgbClr val="FF7F00">
                  <a:alpha val="100000"/>
                </a:srgbClr>
              </a:solidFill>
              <a:prstDash val="solid"/>
              <a:round/>
            </a:ln>
          </p:spPr>
          <p:txBody>
            <a:bodyPr/>
            <a:lstStyle/>
            <a:p/>
          </p:txBody>
        </p:sp>
        <p:sp>
          <p:nvSpPr>
            <p:cNvPr id="66" name="pl66"/>
            <p:cNvSpPr/>
            <p:nvPr/>
          </p:nvSpPr>
          <p:spPr>
            <a:xfrm>
              <a:off x="810605" y="3814182"/>
              <a:ext cx="6788126" cy="2112053"/>
            </a:xfrm>
            <a:custGeom>
              <a:avLst/>
              <a:pathLst>
                <a:path w="6788126" h="2112053">
                  <a:moveTo>
                    <a:pt x="0" y="2112053"/>
                  </a:moveTo>
                  <a:lnTo>
                    <a:pt x="295135" y="2112053"/>
                  </a:lnTo>
                  <a:lnTo>
                    <a:pt x="590271" y="2112053"/>
                  </a:lnTo>
                  <a:lnTo>
                    <a:pt x="885407" y="2112053"/>
                  </a:lnTo>
                  <a:lnTo>
                    <a:pt x="1180543" y="2112053"/>
                  </a:lnTo>
                  <a:lnTo>
                    <a:pt x="1475679" y="2112053"/>
                  </a:lnTo>
                  <a:lnTo>
                    <a:pt x="1770815" y="2112053"/>
                  </a:lnTo>
                  <a:lnTo>
                    <a:pt x="2065951" y="2112053"/>
                  </a:lnTo>
                  <a:lnTo>
                    <a:pt x="2361087" y="2112053"/>
                  </a:lnTo>
                  <a:lnTo>
                    <a:pt x="2656223" y="2112053"/>
                  </a:lnTo>
                  <a:lnTo>
                    <a:pt x="2951359" y="2112053"/>
                  </a:lnTo>
                  <a:lnTo>
                    <a:pt x="3246495" y="2112053"/>
                  </a:lnTo>
                  <a:lnTo>
                    <a:pt x="3541631" y="1953649"/>
                  </a:lnTo>
                  <a:lnTo>
                    <a:pt x="3836766" y="1953649"/>
                  </a:lnTo>
                  <a:lnTo>
                    <a:pt x="4131902" y="1848047"/>
                  </a:lnTo>
                  <a:lnTo>
                    <a:pt x="4427038" y="1689643"/>
                  </a:lnTo>
                  <a:lnTo>
                    <a:pt x="4722174" y="1584040"/>
                  </a:lnTo>
                  <a:lnTo>
                    <a:pt x="5017310" y="1531239"/>
                  </a:lnTo>
                  <a:lnTo>
                    <a:pt x="5312446" y="1478437"/>
                  </a:lnTo>
                  <a:lnTo>
                    <a:pt x="5607582" y="1267232"/>
                  </a:lnTo>
                  <a:lnTo>
                    <a:pt x="5902718" y="580814"/>
                  </a:lnTo>
                  <a:lnTo>
                    <a:pt x="6197854" y="528013"/>
                  </a:lnTo>
                  <a:lnTo>
                    <a:pt x="6492990" y="475212"/>
                  </a:lnTo>
                  <a:lnTo>
                    <a:pt x="6788126" y="0"/>
                  </a:lnTo>
                </a:path>
              </a:pathLst>
            </a:custGeom>
            <a:ln w="27101" cap="flat">
              <a:solidFill>
                <a:srgbClr val="FFC20E">
                  <a:alpha val="100000"/>
                </a:srgbClr>
              </a:solidFill>
              <a:prstDash val="solid"/>
              <a:round/>
            </a:ln>
          </p:spPr>
          <p:txBody>
            <a:bodyPr/>
            <a:lstStyle/>
            <a:p/>
          </p:txBody>
        </p:sp>
        <p:sp>
          <p:nvSpPr>
            <p:cNvPr id="67" name="pl67"/>
            <p:cNvSpPr/>
            <p:nvPr/>
          </p:nvSpPr>
          <p:spPr>
            <a:xfrm>
              <a:off x="3171692" y="2335744"/>
              <a:ext cx="4427038" cy="3590491"/>
            </a:xfrm>
            <a:custGeom>
              <a:avLst/>
              <a:pathLst>
                <a:path w="4427038" h="3590491">
                  <a:moveTo>
                    <a:pt x="0" y="3590491"/>
                  </a:moveTo>
                  <a:lnTo>
                    <a:pt x="295135" y="3590491"/>
                  </a:lnTo>
                  <a:lnTo>
                    <a:pt x="590271" y="3590491"/>
                  </a:lnTo>
                  <a:lnTo>
                    <a:pt x="885407" y="3273683"/>
                  </a:lnTo>
                  <a:lnTo>
                    <a:pt x="1180543" y="2745669"/>
                  </a:lnTo>
                  <a:lnTo>
                    <a:pt x="1475679" y="2534464"/>
                  </a:lnTo>
                  <a:lnTo>
                    <a:pt x="1770815" y="2006451"/>
                  </a:lnTo>
                  <a:lnTo>
                    <a:pt x="2065951" y="792020"/>
                  </a:lnTo>
                  <a:lnTo>
                    <a:pt x="2361087" y="369609"/>
                  </a:lnTo>
                  <a:lnTo>
                    <a:pt x="2656223" y="211205"/>
                  </a:lnTo>
                  <a:lnTo>
                    <a:pt x="2951359" y="158404"/>
                  </a:lnTo>
                  <a:lnTo>
                    <a:pt x="3246495" y="0"/>
                  </a:lnTo>
                  <a:lnTo>
                    <a:pt x="3541631" y="158404"/>
                  </a:lnTo>
                  <a:lnTo>
                    <a:pt x="3836766" y="264006"/>
                  </a:lnTo>
                  <a:lnTo>
                    <a:pt x="4131902" y="211205"/>
                  </a:lnTo>
                  <a:lnTo>
                    <a:pt x="4427038" y="211205"/>
                  </a:lnTo>
                </a:path>
              </a:pathLst>
            </a:custGeom>
            <a:ln w="27101" cap="flat">
              <a:solidFill>
                <a:srgbClr val="008B00">
                  <a:alpha val="100000"/>
                </a:srgbClr>
              </a:solidFill>
              <a:prstDash val="solid"/>
              <a:round/>
            </a:ln>
          </p:spPr>
          <p:txBody>
            <a:bodyPr/>
            <a:lstStyle/>
            <a:p/>
          </p:txBody>
        </p:sp>
        <p:sp>
          <p:nvSpPr>
            <p:cNvPr id="68" name="pl68"/>
            <p:cNvSpPr/>
            <p:nvPr/>
          </p:nvSpPr>
          <p:spPr>
            <a:xfrm>
              <a:off x="810605" y="2124539"/>
              <a:ext cx="6788126" cy="1478437"/>
            </a:xfrm>
            <a:custGeom>
              <a:avLst/>
              <a:pathLst>
                <a:path w="6788126" h="1478437">
                  <a:moveTo>
                    <a:pt x="0" y="1478437"/>
                  </a:moveTo>
                  <a:lnTo>
                    <a:pt x="295135" y="1425636"/>
                  </a:lnTo>
                  <a:lnTo>
                    <a:pt x="590271" y="1161629"/>
                  </a:lnTo>
                  <a:lnTo>
                    <a:pt x="885407" y="1003225"/>
                  </a:lnTo>
                  <a:lnTo>
                    <a:pt x="1180543" y="844821"/>
                  </a:lnTo>
                  <a:lnTo>
                    <a:pt x="1475679" y="633616"/>
                  </a:lnTo>
                  <a:lnTo>
                    <a:pt x="1770815" y="580814"/>
                  </a:lnTo>
                  <a:lnTo>
                    <a:pt x="2065951" y="422410"/>
                  </a:lnTo>
                  <a:lnTo>
                    <a:pt x="2361087" y="264006"/>
                  </a:lnTo>
                  <a:lnTo>
                    <a:pt x="2656223" y="52801"/>
                  </a:lnTo>
                  <a:lnTo>
                    <a:pt x="2951359" y="316808"/>
                  </a:lnTo>
                  <a:lnTo>
                    <a:pt x="3246495" y="580814"/>
                  </a:lnTo>
                  <a:lnTo>
                    <a:pt x="3541631" y="528013"/>
                  </a:lnTo>
                  <a:lnTo>
                    <a:pt x="3836766" y="633616"/>
                  </a:lnTo>
                  <a:lnTo>
                    <a:pt x="4131902" y="580814"/>
                  </a:lnTo>
                  <a:lnTo>
                    <a:pt x="4427038" y="528013"/>
                  </a:lnTo>
                  <a:lnTo>
                    <a:pt x="4722174" y="316808"/>
                  </a:lnTo>
                  <a:lnTo>
                    <a:pt x="5017310" y="211205"/>
                  </a:lnTo>
                  <a:lnTo>
                    <a:pt x="5312446" y="158404"/>
                  </a:lnTo>
                  <a:lnTo>
                    <a:pt x="5607582" y="0"/>
                  </a:lnTo>
                  <a:lnTo>
                    <a:pt x="5902718" y="158404"/>
                  </a:lnTo>
                  <a:lnTo>
                    <a:pt x="6197854" y="211205"/>
                  </a:lnTo>
                  <a:lnTo>
                    <a:pt x="6492990" y="211205"/>
                  </a:lnTo>
                  <a:lnTo>
                    <a:pt x="6788126" y="211205"/>
                  </a:lnTo>
                </a:path>
              </a:pathLst>
            </a:custGeom>
            <a:ln w="27101" cap="flat">
              <a:solidFill>
                <a:srgbClr val="9A32CD">
                  <a:alpha val="100000"/>
                </a:srgbClr>
              </a:solidFill>
              <a:prstDash val="solid"/>
              <a:round/>
            </a:ln>
          </p:spPr>
          <p:txBody>
            <a:bodyPr/>
            <a:lstStyle/>
            <a:p/>
          </p:txBody>
        </p:sp>
        <p:sp>
          <p:nvSpPr>
            <p:cNvPr id="69" name="pl69"/>
            <p:cNvSpPr/>
            <p:nvPr/>
          </p:nvSpPr>
          <p:spPr>
            <a:xfrm>
              <a:off x="2581420" y="2969360"/>
              <a:ext cx="5017310" cy="2956875"/>
            </a:xfrm>
            <a:custGeom>
              <a:avLst/>
              <a:pathLst>
                <a:path w="5017310" h="2956875">
                  <a:moveTo>
                    <a:pt x="0" y="2956875"/>
                  </a:moveTo>
                  <a:lnTo>
                    <a:pt x="295135" y="2956875"/>
                  </a:lnTo>
                  <a:lnTo>
                    <a:pt x="590271" y="2956875"/>
                  </a:lnTo>
                  <a:lnTo>
                    <a:pt x="885407" y="2956875"/>
                  </a:lnTo>
                  <a:lnTo>
                    <a:pt x="1180543" y="2956875"/>
                  </a:lnTo>
                  <a:lnTo>
                    <a:pt x="1475679" y="2956875"/>
                  </a:lnTo>
                  <a:lnTo>
                    <a:pt x="1770815" y="2851272"/>
                  </a:lnTo>
                  <a:lnTo>
                    <a:pt x="2065951" y="2745669"/>
                  </a:lnTo>
                  <a:lnTo>
                    <a:pt x="2361087" y="2217656"/>
                  </a:lnTo>
                  <a:lnTo>
                    <a:pt x="2656223" y="1900848"/>
                  </a:lnTo>
                  <a:lnTo>
                    <a:pt x="2951359" y="1689643"/>
                  </a:lnTo>
                  <a:lnTo>
                    <a:pt x="3246495" y="1531239"/>
                  </a:lnTo>
                  <a:lnTo>
                    <a:pt x="3541631" y="1531239"/>
                  </a:lnTo>
                  <a:lnTo>
                    <a:pt x="3836766" y="1478437"/>
                  </a:lnTo>
                  <a:lnTo>
                    <a:pt x="4131902" y="1161629"/>
                  </a:lnTo>
                  <a:lnTo>
                    <a:pt x="4427038" y="897622"/>
                  </a:lnTo>
                  <a:lnTo>
                    <a:pt x="4722174" y="580814"/>
                  </a:lnTo>
                  <a:lnTo>
                    <a:pt x="5017310" y="0"/>
                  </a:lnTo>
                </a:path>
              </a:pathLst>
            </a:custGeom>
            <a:ln w="27101" cap="flat">
              <a:solidFill>
                <a:srgbClr val="836FFF">
                  <a:alpha val="100000"/>
                </a:srgbClr>
              </a:solidFill>
              <a:prstDash val="solid"/>
              <a:round/>
            </a:ln>
          </p:spPr>
          <p:txBody>
            <a:bodyPr/>
            <a:lstStyle/>
            <a:p/>
          </p:txBody>
        </p:sp>
        <p:sp>
          <p:nvSpPr>
            <p:cNvPr id="70" name="pl70"/>
            <p:cNvSpPr/>
            <p:nvPr/>
          </p:nvSpPr>
          <p:spPr>
            <a:xfrm>
              <a:off x="810605" y="4870209"/>
              <a:ext cx="6788126" cy="1056026"/>
            </a:xfrm>
            <a:custGeom>
              <a:avLst/>
              <a:pathLst>
                <a:path w="6788126" h="1056026">
                  <a:moveTo>
                    <a:pt x="0" y="1056026"/>
                  </a:moveTo>
                  <a:lnTo>
                    <a:pt x="295135" y="1056026"/>
                  </a:lnTo>
                  <a:lnTo>
                    <a:pt x="590271" y="1056026"/>
                  </a:lnTo>
                  <a:lnTo>
                    <a:pt x="885407" y="1056026"/>
                  </a:lnTo>
                  <a:lnTo>
                    <a:pt x="1180543" y="1056026"/>
                  </a:lnTo>
                  <a:lnTo>
                    <a:pt x="1475679" y="1056026"/>
                  </a:lnTo>
                  <a:lnTo>
                    <a:pt x="1770815" y="1056026"/>
                  </a:lnTo>
                  <a:lnTo>
                    <a:pt x="2065951" y="1056026"/>
                  </a:lnTo>
                  <a:lnTo>
                    <a:pt x="2361087" y="1056026"/>
                  </a:lnTo>
                  <a:lnTo>
                    <a:pt x="2656223" y="1056026"/>
                  </a:lnTo>
                  <a:lnTo>
                    <a:pt x="2951359" y="1056026"/>
                  </a:lnTo>
                  <a:lnTo>
                    <a:pt x="3246495" y="1056026"/>
                  </a:lnTo>
                  <a:lnTo>
                    <a:pt x="3541631" y="1056026"/>
                  </a:lnTo>
                  <a:lnTo>
                    <a:pt x="3836766" y="739218"/>
                  </a:lnTo>
                  <a:lnTo>
                    <a:pt x="4131902" y="739218"/>
                  </a:lnTo>
                  <a:lnTo>
                    <a:pt x="4427038" y="580814"/>
                  </a:lnTo>
                  <a:lnTo>
                    <a:pt x="4722174" y="528013"/>
                  </a:lnTo>
                  <a:lnTo>
                    <a:pt x="5017310" y="369609"/>
                  </a:lnTo>
                  <a:lnTo>
                    <a:pt x="5312446" y="105602"/>
                  </a:lnTo>
                  <a:lnTo>
                    <a:pt x="5607582" y="52801"/>
                  </a:lnTo>
                  <a:lnTo>
                    <a:pt x="5902718" y="0"/>
                  </a:lnTo>
                  <a:lnTo>
                    <a:pt x="6197854" y="0"/>
                  </a:lnTo>
                  <a:lnTo>
                    <a:pt x="6492990" y="0"/>
                  </a:lnTo>
                  <a:lnTo>
                    <a:pt x="6788126" y="0"/>
                  </a:lnTo>
                </a:path>
              </a:pathLst>
            </a:custGeom>
            <a:ln w="27101" cap="flat">
              <a:solidFill>
                <a:srgbClr val="FB9A99">
                  <a:alpha val="100000"/>
                </a:srgbClr>
              </a:solidFill>
              <a:prstDash val="solid"/>
              <a:round/>
            </a:ln>
          </p:spPr>
          <p:txBody>
            <a:bodyPr/>
            <a:lstStyle/>
            <a:p/>
          </p:txBody>
        </p:sp>
        <p:sp>
          <p:nvSpPr>
            <p:cNvPr id="71" name="pl71"/>
            <p:cNvSpPr/>
            <p:nvPr/>
          </p:nvSpPr>
          <p:spPr>
            <a:xfrm>
              <a:off x="810605" y="2863758"/>
              <a:ext cx="6788126" cy="2217656"/>
            </a:xfrm>
            <a:custGeom>
              <a:avLst/>
              <a:pathLst>
                <a:path w="6788126" h="2217656">
                  <a:moveTo>
                    <a:pt x="0" y="2164855"/>
                  </a:moveTo>
                  <a:lnTo>
                    <a:pt x="295135" y="2217656"/>
                  </a:lnTo>
                  <a:lnTo>
                    <a:pt x="590271" y="2112053"/>
                  </a:lnTo>
                  <a:lnTo>
                    <a:pt x="885407" y="2006451"/>
                  </a:lnTo>
                  <a:lnTo>
                    <a:pt x="1180543" y="1953649"/>
                  </a:lnTo>
                  <a:lnTo>
                    <a:pt x="1475679" y="1795245"/>
                  </a:lnTo>
                  <a:lnTo>
                    <a:pt x="1770815" y="1689643"/>
                  </a:lnTo>
                  <a:lnTo>
                    <a:pt x="2065951" y="1531239"/>
                  </a:lnTo>
                  <a:lnTo>
                    <a:pt x="2361087" y="1425636"/>
                  </a:lnTo>
                  <a:lnTo>
                    <a:pt x="2656223" y="1161629"/>
                  </a:lnTo>
                  <a:lnTo>
                    <a:pt x="2951359" y="1320033"/>
                  </a:lnTo>
                  <a:lnTo>
                    <a:pt x="3246495" y="1320033"/>
                  </a:lnTo>
                  <a:lnTo>
                    <a:pt x="3541631" y="1267232"/>
                  </a:lnTo>
                  <a:lnTo>
                    <a:pt x="3836766" y="1214430"/>
                  </a:lnTo>
                  <a:lnTo>
                    <a:pt x="4131902" y="1108828"/>
                  </a:lnTo>
                  <a:lnTo>
                    <a:pt x="4427038" y="844821"/>
                  </a:lnTo>
                  <a:lnTo>
                    <a:pt x="4722174" y="580814"/>
                  </a:lnTo>
                  <a:lnTo>
                    <a:pt x="5017310" y="475212"/>
                  </a:lnTo>
                  <a:lnTo>
                    <a:pt x="5312446" y="369609"/>
                  </a:lnTo>
                  <a:lnTo>
                    <a:pt x="5607582" y="211205"/>
                  </a:lnTo>
                  <a:lnTo>
                    <a:pt x="5902718" y="211205"/>
                  </a:lnTo>
                  <a:lnTo>
                    <a:pt x="6197854" y="211205"/>
                  </a:lnTo>
                  <a:lnTo>
                    <a:pt x="6492990" y="158404"/>
                  </a:lnTo>
                  <a:lnTo>
                    <a:pt x="6788126" y="0"/>
                  </a:lnTo>
                </a:path>
              </a:pathLst>
            </a:custGeom>
            <a:ln w="27101" cap="flat">
              <a:solidFill>
                <a:srgbClr val="002759">
                  <a:alpha val="100000"/>
                </a:srgbClr>
              </a:solidFill>
              <a:prstDash val="solid"/>
              <a:round/>
            </a:ln>
          </p:spPr>
          <p:txBody>
            <a:bodyPr/>
            <a:lstStyle/>
            <a:p/>
          </p:txBody>
        </p:sp>
        <p:sp>
          <p:nvSpPr>
            <p:cNvPr id="72" name="pt72"/>
            <p:cNvSpPr/>
            <p:nvPr/>
          </p:nvSpPr>
          <p:spPr>
            <a:xfrm>
              <a:off x="785779" y="500378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1080915" y="505658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1376051" y="495098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1671186" y="48453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1966322" y="479258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2261458" y="463417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t78"/>
            <p:cNvSpPr/>
            <p:nvPr/>
          </p:nvSpPr>
          <p:spPr>
            <a:xfrm>
              <a:off x="2556594" y="4528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9" name="pt79"/>
            <p:cNvSpPr/>
            <p:nvPr/>
          </p:nvSpPr>
          <p:spPr>
            <a:xfrm>
              <a:off x="2851730" y="437017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0" name="pt80"/>
            <p:cNvSpPr/>
            <p:nvPr/>
          </p:nvSpPr>
          <p:spPr>
            <a:xfrm>
              <a:off x="3146866" y="426456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1" name="pt81"/>
            <p:cNvSpPr/>
            <p:nvPr/>
          </p:nvSpPr>
          <p:spPr>
            <a:xfrm>
              <a:off x="3442002" y="400056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2" name="pt82"/>
            <p:cNvSpPr/>
            <p:nvPr/>
          </p:nvSpPr>
          <p:spPr>
            <a:xfrm>
              <a:off x="3737138" y="415896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3" name="pt83"/>
            <p:cNvSpPr/>
            <p:nvPr/>
          </p:nvSpPr>
          <p:spPr>
            <a:xfrm>
              <a:off x="4032274" y="415896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4" name="pt84"/>
            <p:cNvSpPr/>
            <p:nvPr/>
          </p:nvSpPr>
          <p:spPr>
            <a:xfrm>
              <a:off x="4327410" y="410616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5" name="pt85"/>
            <p:cNvSpPr/>
            <p:nvPr/>
          </p:nvSpPr>
          <p:spPr>
            <a:xfrm>
              <a:off x="4622546" y="405336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6" name="pt86"/>
            <p:cNvSpPr/>
            <p:nvPr/>
          </p:nvSpPr>
          <p:spPr>
            <a:xfrm>
              <a:off x="4917682" y="394776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7" name="pt87"/>
            <p:cNvSpPr/>
            <p:nvPr/>
          </p:nvSpPr>
          <p:spPr>
            <a:xfrm>
              <a:off x="5212818" y="36837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8" name="pt88"/>
            <p:cNvSpPr/>
            <p:nvPr/>
          </p:nvSpPr>
          <p:spPr>
            <a:xfrm>
              <a:off x="5507953" y="341974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9" name="pt89"/>
            <p:cNvSpPr/>
            <p:nvPr/>
          </p:nvSpPr>
          <p:spPr>
            <a:xfrm>
              <a:off x="5803089" y="33141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0" name="pt90"/>
            <p:cNvSpPr/>
            <p:nvPr/>
          </p:nvSpPr>
          <p:spPr>
            <a:xfrm>
              <a:off x="6098225" y="320854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1" name="pt91"/>
            <p:cNvSpPr/>
            <p:nvPr/>
          </p:nvSpPr>
          <p:spPr>
            <a:xfrm>
              <a:off x="6393361" y="305013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2" name="pt92"/>
            <p:cNvSpPr/>
            <p:nvPr/>
          </p:nvSpPr>
          <p:spPr>
            <a:xfrm>
              <a:off x="6688497" y="305013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3" name="pt93"/>
            <p:cNvSpPr/>
            <p:nvPr/>
          </p:nvSpPr>
          <p:spPr>
            <a:xfrm>
              <a:off x="6983633" y="305013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4" name="pt94"/>
            <p:cNvSpPr/>
            <p:nvPr/>
          </p:nvSpPr>
          <p:spPr>
            <a:xfrm>
              <a:off x="7278769" y="29973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5" name="pt95"/>
            <p:cNvSpPr/>
            <p:nvPr/>
          </p:nvSpPr>
          <p:spPr>
            <a:xfrm>
              <a:off x="7573905" y="283893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6" name="pl96"/>
            <p:cNvSpPr/>
            <p:nvPr/>
          </p:nvSpPr>
          <p:spPr>
            <a:xfrm>
              <a:off x="7614126" y="2288956"/>
              <a:ext cx="1021835" cy="399125"/>
            </a:xfrm>
            <a:custGeom>
              <a:avLst/>
              <a:pathLst>
                <a:path w="1021835" h="399125">
                  <a:moveTo>
                    <a:pt x="1021835" y="399125"/>
                  </a:moveTo>
                  <a:lnTo>
                    <a:pt x="0" y="0"/>
                  </a:lnTo>
                </a:path>
              </a:pathLst>
            </a:custGeom>
            <a:ln w="27101" cap="rnd">
              <a:solidFill>
                <a:srgbClr val="80BD41">
                  <a:alpha val="100000"/>
                </a:srgbClr>
              </a:solidFill>
              <a:prstDash val="dot"/>
              <a:round/>
            </a:ln>
          </p:spPr>
          <p:txBody>
            <a:bodyPr/>
            <a:lstStyle/>
            <a:p/>
          </p:txBody>
        </p:sp>
        <p:sp>
          <p:nvSpPr>
            <p:cNvPr id="97" name="pl97"/>
            <p:cNvSpPr/>
            <p:nvPr/>
          </p:nvSpPr>
          <p:spPr>
            <a:xfrm>
              <a:off x="7616443" y="2285153"/>
              <a:ext cx="1158146" cy="144514"/>
            </a:xfrm>
            <a:custGeom>
              <a:avLst/>
              <a:pathLst>
                <a:path w="1158146" h="144514">
                  <a:moveTo>
                    <a:pt x="1158146" y="144514"/>
                  </a:moveTo>
                  <a:lnTo>
                    <a:pt x="0" y="0"/>
                  </a:lnTo>
                </a:path>
              </a:pathLst>
            </a:custGeom>
            <a:ln w="27101" cap="rnd">
              <a:solidFill>
                <a:srgbClr val="EE00EE">
                  <a:alpha val="100000"/>
                </a:srgbClr>
              </a:solidFill>
              <a:prstDash val="dot"/>
              <a:round/>
            </a:ln>
          </p:spPr>
          <p:txBody>
            <a:bodyPr/>
            <a:lstStyle/>
            <a:p/>
          </p:txBody>
        </p:sp>
        <p:sp>
          <p:nvSpPr>
            <p:cNvPr id="98" name="pl98"/>
            <p:cNvSpPr/>
            <p:nvPr/>
          </p:nvSpPr>
          <p:spPr>
            <a:xfrm>
              <a:off x="7614652" y="4717230"/>
              <a:ext cx="1099701" cy="374769"/>
            </a:xfrm>
            <a:custGeom>
              <a:avLst/>
              <a:pathLst>
                <a:path w="1099701" h="374769">
                  <a:moveTo>
                    <a:pt x="1099701" y="374769"/>
                  </a:moveTo>
                  <a:lnTo>
                    <a:pt x="0" y="0"/>
                  </a:lnTo>
                </a:path>
              </a:pathLst>
            </a:custGeom>
            <a:ln w="27101" cap="rnd">
              <a:solidFill>
                <a:srgbClr val="6A3D9A">
                  <a:alpha val="100000"/>
                </a:srgbClr>
              </a:solidFill>
              <a:prstDash val="dot"/>
              <a:round/>
            </a:ln>
          </p:spPr>
          <p:txBody>
            <a:bodyPr/>
            <a:lstStyle/>
            <a:p/>
          </p:txBody>
        </p:sp>
        <p:sp>
          <p:nvSpPr>
            <p:cNvPr id="99" name="pl99"/>
            <p:cNvSpPr/>
            <p:nvPr/>
          </p:nvSpPr>
          <p:spPr>
            <a:xfrm>
              <a:off x="7616717" y="2168489"/>
              <a:ext cx="1145804" cy="60700"/>
            </a:xfrm>
            <a:custGeom>
              <a:avLst/>
              <a:pathLst>
                <a:path w="1145804" h="60700">
                  <a:moveTo>
                    <a:pt x="1145804" y="0"/>
                  </a:moveTo>
                  <a:lnTo>
                    <a:pt x="0" y="60700"/>
                  </a:lnTo>
                </a:path>
              </a:pathLst>
            </a:custGeom>
            <a:ln w="27101" cap="rnd">
              <a:solidFill>
                <a:srgbClr val="E31A1C">
                  <a:alpha val="100000"/>
                </a:srgbClr>
              </a:solidFill>
              <a:prstDash val="dot"/>
              <a:round/>
            </a:ln>
          </p:spPr>
          <p:txBody>
            <a:bodyPr/>
            <a:lstStyle/>
            <a:p/>
          </p:txBody>
        </p:sp>
        <p:sp>
          <p:nvSpPr>
            <p:cNvPr id="100" name="pl100"/>
            <p:cNvSpPr/>
            <p:nvPr/>
          </p:nvSpPr>
          <p:spPr>
            <a:xfrm>
              <a:off x="7608492" y="2556641"/>
              <a:ext cx="925098" cy="918480"/>
            </a:xfrm>
            <a:custGeom>
              <a:avLst/>
              <a:pathLst>
                <a:path w="925098" h="918480">
                  <a:moveTo>
                    <a:pt x="925098" y="918480"/>
                  </a:moveTo>
                  <a:lnTo>
                    <a:pt x="0" y="0"/>
                  </a:lnTo>
                </a:path>
              </a:pathLst>
            </a:custGeom>
            <a:ln w="27101" cap="rnd">
              <a:solidFill>
                <a:srgbClr val="FF7F00">
                  <a:alpha val="100000"/>
                </a:srgbClr>
              </a:solidFill>
              <a:prstDash val="dot"/>
              <a:round/>
            </a:ln>
          </p:spPr>
          <p:txBody>
            <a:bodyPr/>
            <a:lstStyle/>
            <a:p/>
          </p:txBody>
        </p:sp>
        <p:sp>
          <p:nvSpPr>
            <p:cNvPr id="101" name="pl101"/>
            <p:cNvSpPr/>
            <p:nvPr/>
          </p:nvSpPr>
          <p:spPr>
            <a:xfrm>
              <a:off x="7605639" y="3824826"/>
              <a:ext cx="451773" cy="696103"/>
            </a:xfrm>
            <a:custGeom>
              <a:avLst/>
              <a:pathLst>
                <a:path w="451773" h="696103">
                  <a:moveTo>
                    <a:pt x="451773" y="696103"/>
                  </a:moveTo>
                  <a:lnTo>
                    <a:pt x="0" y="0"/>
                  </a:lnTo>
                </a:path>
              </a:pathLst>
            </a:custGeom>
            <a:ln w="27101" cap="rnd">
              <a:solidFill>
                <a:srgbClr val="FFC20E">
                  <a:alpha val="100000"/>
                </a:srgbClr>
              </a:solidFill>
              <a:prstDash val="dot"/>
              <a:round/>
            </a:ln>
          </p:spPr>
          <p:txBody>
            <a:bodyPr/>
            <a:lstStyle/>
            <a:p/>
          </p:txBody>
        </p:sp>
        <p:sp>
          <p:nvSpPr>
            <p:cNvPr id="102" name="pl102"/>
            <p:cNvSpPr/>
            <p:nvPr/>
          </p:nvSpPr>
          <p:spPr>
            <a:xfrm>
              <a:off x="7606825" y="2557248"/>
              <a:ext cx="926658" cy="1178902"/>
            </a:xfrm>
            <a:custGeom>
              <a:avLst/>
              <a:pathLst>
                <a:path w="926658" h="1178902">
                  <a:moveTo>
                    <a:pt x="926658" y="1178902"/>
                  </a:moveTo>
                  <a:lnTo>
                    <a:pt x="0" y="0"/>
                  </a:lnTo>
                </a:path>
              </a:pathLst>
            </a:custGeom>
            <a:ln w="27101" cap="rnd">
              <a:solidFill>
                <a:srgbClr val="008B00">
                  <a:alpha val="100000"/>
                </a:srgbClr>
              </a:solidFill>
              <a:prstDash val="dot"/>
              <a:round/>
            </a:ln>
          </p:spPr>
          <p:txBody>
            <a:bodyPr/>
            <a:lstStyle/>
            <a:p/>
          </p:txBody>
        </p:sp>
        <p:sp>
          <p:nvSpPr>
            <p:cNvPr id="103" name="pl103"/>
            <p:cNvSpPr/>
            <p:nvPr/>
          </p:nvSpPr>
          <p:spPr>
            <a:xfrm>
              <a:off x="7612226" y="2343394"/>
              <a:ext cx="1083971" cy="614449"/>
            </a:xfrm>
            <a:custGeom>
              <a:avLst/>
              <a:pathLst>
                <a:path w="1083971" h="614449">
                  <a:moveTo>
                    <a:pt x="1083971" y="614449"/>
                  </a:moveTo>
                  <a:lnTo>
                    <a:pt x="0" y="0"/>
                  </a:lnTo>
                </a:path>
              </a:pathLst>
            </a:custGeom>
            <a:ln w="27101" cap="rnd">
              <a:solidFill>
                <a:srgbClr val="9A32CD">
                  <a:alpha val="100000"/>
                </a:srgbClr>
              </a:solidFill>
              <a:prstDash val="dot"/>
              <a:round/>
            </a:ln>
          </p:spPr>
          <p:txBody>
            <a:bodyPr/>
            <a:lstStyle/>
            <a:p/>
          </p:txBody>
        </p:sp>
        <p:sp>
          <p:nvSpPr>
            <p:cNvPr id="104" name="pl104"/>
            <p:cNvSpPr/>
            <p:nvPr/>
          </p:nvSpPr>
          <p:spPr>
            <a:xfrm>
              <a:off x="7608811" y="4879766"/>
              <a:ext cx="960825" cy="910982"/>
            </a:xfrm>
            <a:custGeom>
              <a:avLst/>
              <a:pathLst>
                <a:path w="960825" h="910982">
                  <a:moveTo>
                    <a:pt x="960825" y="910982"/>
                  </a:moveTo>
                  <a:lnTo>
                    <a:pt x="0" y="0"/>
                  </a:lnTo>
                </a:path>
              </a:pathLst>
            </a:custGeom>
            <a:ln w="27101" cap="rnd">
              <a:solidFill>
                <a:srgbClr val="FB9A99">
                  <a:alpha val="100000"/>
                </a:srgbClr>
              </a:solidFill>
              <a:prstDash val="dot"/>
              <a:round/>
            </a:ln>
          </p:spPr>
          <p:txBody>
            <a:bodyPr/>
            <a:lstStyle/>
            <a:p/>
          </p:txBody>
        </p:sp>
        <p:sp>
          <p:nvSpPr>
            <p:cNvPr id="105" name="pl105"/>
            <p:cNvSpPr/>
            <p:nvPr/>
          </p:nvSpPr>
          <p:spPr>
            <a:xfrm>
              <a:off x="7609576" y="2978570"/>
              <a:ext cx="1251860" cy="1063108"/>
            </a:xfrm>
            <a:custGeom>
              <a:avLst/>
              <a:pathLst>
                <a:path w="1251860" h="1063108">
                  <a:moveTo>
                    <a:pt x="1251860" y="1063108"/>
                  </a:moveTo>
                  <a:lnTo>
                    <a:pt x="0" y="0"/>
                  </a:lnTo>
                </a:path>
              </a:pathLst>
            </a:custGeom>
            <a:ln w="27101" cap="rnd">
              <a:solidFill>
                <a:srgbClr val="836FFF">
                  <a:alpha val="100000"/>
                </a:srgbClr>
              </a:solidFill>
              <a:prstDash val="dot"/>
              <a:round/>
            </a:ln>
          </p:spPr>
          <p:txBody>
            <a:bodyPr/>
            <a:lstStyle/>
            <a:p/>
          </p:txBody>
        </p:sp>
        <p:sp>
          <p:nvSpPr>
            <p:cNvPr id="106" name="pl106"/>
            <p:cNvSpPr/>
            <p:nvPr/>
          </p:nvSpPr>
          <p:spPr>
            <a:xfrm>
              <a:off x="7608204" y="2873565"/>
              <a:ext cx="322647" cy="334020"/>
            </a:xfrm>
            <a:custGeom>
              <a:avLst/>
              <a:pathLst>
                <a:path w="322647" h="334020">
                  <a:moveTo>
                    <a:pt x="322647" y="334020"/>
                  </a:moveTo>
                  <a:lnTo>
                    <a:pt x="0" y="0"/>
                  </a:lnTo>
                </a:path>
              </a:pathLst>
            </a:custGeom>
            <a:ln w="27101" cap="rnd">
              <a:solidFill>
                <a:srgbClr val="002759">
                  <a:alpha val="100000"/>
                </a:srgbClr>
              </a:solidFill>
              <a:prstDash val="dot"/>
              <a:round/>
            </a:ln>
          </p:spPr>
          <p:txBody>
            <a:bodyPr/>
            <a:lstStyle/>
            <a:p/>
          </p:txBody>
        </p:sp>
        <p:sp>
          <p:nvSpPr>
            <p:cNvPr id="107" name="pg107"/>
            <p:cNvSpPr/>
            <p:nvPr/>
          </p:nvSpPr>
          <p:spPr>
            <a:xfrm>
              <a:off x="7464699" y="2340453"/>
              <a:ext cx="1495411" cy="169038"/>
            </a:xfrm>
            <a:custGeom>
              <a:avLst/>
              <a:pathLst>
                <a:path w="1495411" h="169038">
                  <a:moveTo>
                    <a:pt x="27432" y="169038"/>
                  </a:moveTo>
                  <a:lnTo>
                    <a:pt x="1467979" y="169038"/>
                  </a:lnTo>
                  <a:lnTo>
                    <a:pt x="1466875" y="169016"/>
                  </a:lnTo>
                  <a:lnTo>
                    <a:pt x="1471286" y="168838"/>
                  </a:lnTo>
                  <a:lnTo>
                    <a:pt x="1475611" y="167955"/>
                  </a:lnTo>
                  <a:lnTo>
                    <a:pt x="1479739" y="166389"/>
                  </a:lnTo>
                  <a:lnTo>
                    <a:pt x="1483562" y="164182"/>
                  </a:lnTo>
                  <a:lnTo>
                    <a:pt x="1486982" y="161390"/>
                  </a:lnTo>
                  <a:lnTo>
                    <a:pt x="1489910" y="158086"/>
                  </a:lnTo>
                  <a:lnTo>
                    <a:pt x="1492269" y="154354"/>
                  </a:lnTo>
                  <a:lnTo>
                    <a:pt x="1494000" y="150293"/>
                  </a:lnTo>
                  <a:lnTo>
                    <a:pt x="1495056" y="146006"/>
                  </a:lnTo>
                  <a:lnTo>
                    <a:pt x="1495411" y="141606"/>
                  </a:lnTo>
                  <a:lnTo>
                    <a:pt x="1495411" y="27431"/>
                  </a:lnTo>
                  <a:lnTo>
                    <a:pt x="1495056" y="23031"/>
                  </a:lnTo>
                  <a:lnTo>
                    <a:pt x="1494000" y="18745"/>
                  </a:lnTo>
                  <a:lnTo>
                    <a:pt x="1492269" y="14683"/>
                  </a:lnTo>
                  <a:lnTo>
                    <a:pt x="1489910" y="10952"/>
                  </a:lnTo>
                  <a:lnTo>
                    <a:pt x="1486982" y="7647"/>
                  </a:lnTo>
                  <a:lnTo>
                    <a:pt x="1483562" y="4855"/>
                  </a:lnTo>
                  <a:lnTo>
                    <a:pt x="1479739" y="2648"/>
                  </a:lnTo>
                  <a:lnTo>
                    <a:pt x="1475611" y="1083"/>
                  </a:lnTo>
                  <a:lnTo>
                    <a:pt x="1471286" y="200"/>
                  </a:lnTo>
                  <a:lnTo>
                    <a:pt x="1467979"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108" name="tx108"/>
            <p:cNvSpPr/>
            <p:nvPr/>
          </p:nvSpPr>
          <p:spPr>
            <a:xfrm>
              <a:off x="7487559" y="2364630"/>
              <a:ext cx="1403971"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Diphtheria, tetanus, pertussis</a:t>
              </a:r>
            </a:p>
          </p:txBody>
        </p:sp>
        <p:sp>
          <p:nvSpPr>
            <p:cNvPr id="109" name="pg109"/>
            <p:cNvSpPr/>
            <p:nvPr/>
          </p:nvSpPr>
          <p:spPr>
            <a:xfrm>
              <a:off x="8567381" y="2608008"/>
              <a:ext cx="392729" cy="169038"/>
            </a:xfrm>
            <a:custGeom>
              <a:avLst/>
              <a:pathLst>
                <a:path w="392729" h="169038">
                  <a:moveTo>
                    <a:pt x="27431" y="169038"/>
                  </a:moveTo>
                  <a:lnTo>
                    <a:pt x="365297" y="169038"/>
                  </a:lnTo>
                  <a:lnTo>
                    <a:pt x="364193" y="169016"/>
                  </a:lnTo>
                  <a:lnTo>
                    <a:pt x="368604" y="168838"/>
                  </a:lnTo>
                  <a:lnTo>
                    <a:pt x="372929" y="167955"/>
                  </a:lnTo>
                  <a:lnTo>
                    <a:pt x="377057" y="166389"/>
                  </a:lnTo>
                  <a:lnTo>
                    <a:pt x="380880" y="164182"/>
                  </a:lnTo>
                  <a:lnTo>
                    <a:pt x="384300" y="161390"/>
                  </a:lnTo>
                  <a:lnTo>
                    <a:pt x="387227" y="158086"/>
                  </a:lnTo>
                  <a:lnTo>
                    <a:pt x="389587" y="154354"/>
                  </a:lnTo>
                  <a:lnTo>
                    <a:pt x="391317" y="150293"/>
                  </a:lnTo>
                  <a:lnTo>
                    <a:pt x="392374" y="146006"/>
                  </a:lnTo>
                  <a:lnTo>
                    <a:pt x="392729" y="141606"/>
                  </a:lnTo>
                  <a:lnTo>
                    <a:pt x="392729" y="27431"/>
                  </a:lnTo>
                  <a:lnTo>
                    <a:pt x="392374" y="23031"/>
                  </a:lnTo>
                  <a:lnTo>
                    <a:pt x="391317" y="18745"/>
                  </a:lnTo>
                  <a:lnTo>
                    <a:pt x="389587" y="14683"/>
                  </a:lnTo>
                  <a:lnTo>
                    <a:pt x="387227" y="10952"/>
                  </a:lnTo>
                  <a:lnTo>
                    <a:pt x="384300" y="7647"/>
                  </a:lnTo>
                  <a:lnTo>
                    <a:pt x="380880" y="4855"/>
                  </a:lnTo>
                  <a:lnTo>
                    <a:pt x="377057" y="2648"/>
                  </a:lnTo>
                  <a:lnTo>
                    <a:pt x="372929" y="1083"/>
                  </a:lnTo>
                  <a:lnTo>
                    <a:pt x="368604" y="200"/>
                  </a:lnTo>
                  <a:lnTo>
                    <a:pt x="365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110" name="tx110"/>
            <p:cNvSpPr/>
            <p:nvPr/>
          </p:nvSpPr>
          <p:spPr>
            <a:xfrm>
              <a:off x="8590241" y="2632184"/>
              <a:ext cx="301289"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 B</a:t>
              </a:r>
            </a:p>
          </p:txBody>
        </p:sp>
        <p:sp>
          <p:nvSpPr>
            <p:cNvPr id="111" name="pg111"/>
            <p:cNvSpPr/>
            <p:nvPr/>
          </p:nvSpPr>
          <p:spPr>
            <a:xfrm>
              <a:off x="8706010" y="2346449"/>
              <a:ext cx="254100" cy="169038"/>
            </a:xfrm>
            <a:custGeom>
              <a:avLst/>
              <a:pathLst>
                <a:path w="254100" h="169038">
                  <a:moveTo>
                    <a:pt x="27431" y="169038"/>
                  </a:moveTo>
                  <a:lnTo>
                    <a:pt x="226668" y="169038"/>
                  </a:lnTo>
                  <a:lnTo>
                    <a:pt x="225563" y="169016"/>
                  </a:lnTo>
                  <a:lnTo>
                    <a:pt x="229974" y="168838"/>
                  </a:lnTo>
                  <a:lnTo>
                    <a:pt x="234300" y="167955"/>
                  </a:lnTo>
                  <a:lnTo>
                    <a:pt x="238428" y="166389"/>
                  </a:lnTo>
                  <a:lnTo>
                    <a:pt x="242251" y="164182"/>
                  </a:lnTo>
                  <a:lnTo>
                    <a:pt x="245671" y="161390"/>
                  </a:lnTo>
                  <a:lnTo>
                    <a:pt x="248598" y="158086"/>
                  </a:lnTo>
                  <a:lnTo>
                    <a:pt x="250958" y="154354"/>
                  </a:lnTo>
                  <a:lnTo>
                    <a:pt x="252688" y="150293"/>
                  </a:lnTo>
                  <a:lnTo>
                    <a:pt x="253745" y="146006"/>
                  </a:lnTo>
                  <a:lnTo>
                    <a:pt x="254100" y="141606"/>
                  </a:lnTo>
                  <a:lnTo>
                    <a:pt x="254100" y="27431"/>
                  </a:lnTo>
                  <a:lnTo>
                    <a:pt x="253745" y="23031"/>
                  </a:lnTo>
                  <a:lnTo>
                    <a:pt x="252688" y="18745"/>
                  </a:lnTo>
                  <a:lnTo>
                    <a:pt x="250958" y="14683"/>
                  </a:lnTo>
                  <a:lnTo>
                    <a:pt x="248598" y="10952"/>
                  </a:lnTo>
                  <a:lnTo>
                    <a:pt x="245671" y="7647"/>
                  </a:lnTo>
                  <a:lnTo>
                    <a:pt x="242251" y="4855"/>
                  </a:lnTo>
                  <a:lnTo>
                    <a:pt x="238428" y="2648"/>
                  </a:lnTo>
                  <a:lnTo>
                    <a:pt x="234300" y="1083"/>
                  </a:lnTo>
                  <a:lnTo>
                    <a:pt x="229974" y="200"/>
                  </a:lnTo>
                  <a:lnTo>
                    <a:pt x="226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112" name="tx112"/>
            <p:cNvSpPr/>
            <p:nvPr/>
          </p:nvSpPr>
          <p:spPr>
            <a:xfrm>
              <a:off x="8728870" y="2390898"/>
              <a:ext cx="162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a:t>
              </a:r>
            </a:p>
          </p:txBody>
        </p:sp>
        <p:sp>
          <p:nvSpPr>
            <p:cNvPr id="113" name="pg113"/>
            <p:cNvSpPr/>
            <p:nvPr/>
          </p:nvSpPr>
          <p:spPr>
            <a:xfrm>
              <a:off x="8645773" y="5011295"/>
              <a:ext cx="314337" cy="169038"/>
            </a:xfrm>
            <a:custGeom>
              <a:avLst/>
              <a:pathLst>
                <a:path w="314337" h="169038">
                  <a:moveTo>
                    <a:pt x="27431" y="169038"/>
                  </a:moveTo>
                  <a:lnTo>
                    <a:pt x="286905" y="169038"/>
                  </a:lnTo>
                  <a:lnTo>
                    <a:pt x="285800" y="169016"/>
                  </a:lnTo>
                  <a:lnTo>
                    <a:pt x="290211" y="168838"/>
                  </a:lnTo>
                  <a:lnTo>
                    <a:pt x="294537" y="167955"/>
                  </a:lnTo>
                  <a:lnTo>
                    <a:pt x="298665" y="166389"/>
                  </a:lnTo>
                  <a:lnTo>
                    <a:pt x="302488" y="164182"/>
                  </a:lnTo>
                  <a:lnTo>
                    <a:pt x="305908" y="161390"/>
                  </a:lnTo>
                  <a:lnTo>
                    <a:pt x="308835" y="158086"/>
                  </a:lnTo>
                  <a:lnTo>
                    <a:pt x="311195" y="154354"/>
                  </a:lnTo>
                  <a:lnTo>
                    <a:pt x="312925" y="150293"/>
                  </a:lnTo>
                  <a:lnTo>
                    <a:pt x="313981" y="146006"/>
                  </a:lnTo>
                  <a:lnTo>
                    <a:pt x="314337" y="141606"/>
                  </a:lnTo>
                  <a:lnTo>
                    <a:pt x="314337" y="27432"/>
                  </a:lnTo>
                  <a:lnTo>
                    <a:pt x="313981" y="23031"/>
                  </a:lnTo>
                  <a:lnTo>
                    <a:pt x="312925" y="18745"/>
                  </a:lnTo>
                  <a:lnTo>
                    <a:pt x="311195" y="14683"/>
                  </a:lnTo>
                  <a:lnTo>
                    <a:pt x="308835" y="10952"/>
                  </a:lnTo>
                  <a:lnTo>
                    <a:pt x="305908" y="7647"/>
                  </a:lnTo>
                  <a:lnTo>
                    <a:pt x="302488" y="4855"/>
                  </a:lnTo>
                  <a:lnTo>
                    <a:pt x="298665" y="2648"/>
                  </a:lnTo>
                  <a:lnTo>
                    <a:pt x="294537" y="1083"/>
                  </a:lnTo>
                  <a:lnTo>
                    <a:pt x="290211" y="200"/>
                  </a:lnTo>
                  <a:lnTo>
                    <a:pt x="2869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4" name="tx114"/>
            <p:cNvSpPr/>
            <p:nvPr/>
          </p:nvSpPr>
          <p:spPr>
            <a:xfrm>
              <a:off x="8668633" y="5057015"/>
              <a:ext cx="2228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a:t>
              </a:r>
            </a:p>
          </p:txBody>
        </p:sp>
        <p:sp>
          <p:nvSpPr>
            <p:cNvPr id="115" name="pg115"/>
            <p:cNvSpPr/>
            <p:nvPr/>
          </p:nvSpPr>
          <p:spPr>
            <a:xfrm>
              <a:off x="8693942" y="2083756"/>
              <a:ext cx="266168" cy="169038"/>
            </a:xfrm>
            <a:custGeom>
              <a:avLst/>
              <a:pathLst>
                <a:path w="266168" h="169038">
                  <a:moveTo>
                    <a:pt x="27431" y="169038"/>
                  </a:moveTo>
                  <a:lnTo>
                    <a:pt x="238736" y="169038"/>
                  </a:lnTo>
                  <a:lnTo>
                    <a:pt x="237632" y="169016"/>
                  </a:lnTo>
                  <a:lnTo>
                    <a:pt x="242043" y="168838"/>
                  </a:lnTo>
                  <a:lnTo>
                    <a:pt x="246369" y="167955"/>
                  </a:lnTo>
                  <a:lnTo>
                    <a:pt x="250496" y="166389"/>
                  </a:lnTo>
                  <a:lnTo>
                    <a:pt x="254320" y="164182"/>
                  </a:lnTo>
                  <a:lnTo>
                    <a:pt x="257739" y="161390"/>
                  </a:lnTo>
                  <a:lnTo>
                    <a:pt x="260667" y="158086"/>
                  </a:lnTo>
                  <a:lnTo>
                    <a:pt x="263026" y="154354"/>
                  </a:lnTo>
                  <a:lnTo>
                    <a:pt x="264757" y="150293"/>
                  </a:lnTo>
                  <a:lnTo>
                    <a:pt x="265813" y="146006"/>
                  </a:lnTo>
                  <a:lnTo>
                    <a:pt x="266168" y="141606"/>
                  </a:lnTo>
                  <a:lnTo>
                    <a:pt x="266168" y="27431"/>
                  </a:lnTo>
                  <a:lnTo>
                    <a:pt x="265813" y="23031"/>
                  </a:lnTo>
                  <a:lnTo>
                    <a:pt x="264757" y="18745"/>
                  </a:lnTo>
                  <a:lnTo>
                    <a:pt x="263026" y="14683"/>
                  </a:lnTo>
                  <a:lnTo>
                    <a:pt x="260667" y="10952"/>
                  </a:lnTo>
                  <a:lnTo>
                    <a:pt x="257739" y="7647"/>
                  </a:lnTo>
                  <a:lnTo>
                    <a:pt x="254320" y="4855"/>
                  </a:lnTo>
                  <a:lnTo>
                    <a:pt x="250496" y="2648"/>
                  </a:lnTo>
                  <a:lnTo>
                    <a:pt x="246369" y="1083"/>
                  </a:lnTo>
                  <a:lnTo>
                    <a:pt x="242043" y="200"/>
                  </a:lnTo>
                  <a:lnTo>
                    <a:pt x="2387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116" name="tx116"/>
            <p:cNvSpPr/>
            <p:nvPr/>
          </p:nvSpPr>
          <p:spPr>
            <a:xfrm>
              <a:off x="8716802" y="2129476"/>
              <a:ext cx="174728"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a:t>
              </a:r>
            </a:p>
          </p:txBody>
        </p:sp>
        <p:sp>
          <p:nvSpPr>
            <p:cNvPr id="117" name="pg117"/>
            <p:cNvSpPr/>
            <p:nvPr/>
          </p:nvSpPr>
          <p:spPr>
            <a:xfrm>
              <a:off x="8465010" y="3395958"/>
              <a:ext cx="495100" cy="169038"/>
            </a:xfrm>
            <a:custGeom>
              <a:avLst/>
              <a:pathLst>
                <a:path w="495100" h="169038">
                  <a:moveTo>
                    <a:pt x="27431" y="169038"/>
                  </a:moveTo>
                  <a:lnTo>
                    <a:pt x="467668" y="169038"/>
                  </a:lnTo>
                  <a:lnTo>
                    <a:pt x="466563" y="169016"/>
                  </a:lnTo>
                  <a:lnTo>
                    <a:pt x="470974" y="168838"/>
                  </a:lnTo>
                  <a:lnTo>
                    <a:pt x="475300" y="167955"/>
                  </a:lnTo>
                  <a:lnTo>
                    <a:pt x="479428" y="166389"/>
                  </a:lnTo>
                  <a:lnTo>
                    <a:pt x="483251" y="164182"/>
                  </a:lnTo>
                  <a:lnTo>
                    <a:pt x="486671" y="161390"/>
                  </a:lnTo>
                  <a:lnTo>
                    <a:pt x="489598" y="158086"/>
                  </a:lnTo>
                  <a:lnTo>
                    <a:pt x="491958" y="154354"/>
                  </a:lnTo>
                  <a:lnTo>
                    <a:pt x="493688" y="150293"/>
                  </a:lnTo>
                  <a:lnTo>
                    <a:pt x="494745" y="146006"/>
                  </a:lnTo>
                  <a:lnTo>
                    <a:pt x="495100" y="141606"/>
                  </a:lnTo>
                  <a:lnTo>
                    <a:pt x="495100" y="27432"/>
                  </a:lnTo>
                  <a:lnTo>
                    <a:pt x="494745" y="23031"/>
                  </a:lnTo>
                  <a:lnTo>
                    <a:pt x="493688" y="18745"/>
                  </a:lnTo>
                  <a:lnTo>
                    <a:pt x="491958" y="14683"/>
                  </a:lnTo>
                  <a:lnTo>
                    <a:pt x="489598" y="10952"/>
                  </a:lnTo>
                  <a:lnTo>
                    <a:pt x="486671" y="7647"/>
                  </a:lnTo>
                  <a:lnTo>
                    <a:pt x="483251" y="4855"/>
                  </a:lnTo>
                  <a:lnTo>
                    <a:pt x="479428" y="2648"/>
                  </a:lnTo>
                  <a:lnTo>
                    <a:pt x="475300" y="1083"/>
                  </a:lnTo>
                  <a:lnTo>
                    <a:pt x="470974" y="200"/>
                  </a:lnTo>
                  <a:lnTo>
                    <a:pt x="467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18" name="tx118"/>
            <p:cNvSpPr/>
            <p:nvPr/>
          </p:nvSpPr>
          <p:spPr>
            <a:xfrm>
              <a:off x="8487870" y="3440408"/>
              <a:ext cx="403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Measles</a:t>
              </a:r>
            </a:p>
          </p:txBody>
        </p:sp>
        <p:sp>
          <p:nvSpPr>
            <p:cNvPr id="119" name="pg119"/>
            <p:cNvSpPr/>
            <p:nvPr/>
          </p:nvSpPr>
          <p:spPr>
            <a:xfrm>
              <a:off x="7988833" y="4444883"/>
              <a:ext cx="971277" cy="169038"/>
            </a:xfrm>
            <a:custGeom>
              <a:avLst/>
              <a:pathLst>
                <a:path w="971277" h="169038">
                  <a:moveTo>
                    <a:pt x="27431" y="169038"/>
                  </a:moveTo>
                  <a:lnTo>
                    <a:pt x="943845" y="169038"/>
                  </a:lnTo>
                  <a:lnTo>
                    <a:pt x="942741" y="169016"/>
                  </a:lnTo>
                  <a:lnTo>
                    <a:pt x="947152" y="168838"/>
                  </a:lnTo>
                  <a:lnTo>
                    <a:pt x="951477" y="167955"/>
                  </a:lnTo>
                  <a:lnTo>
                    <a:pt x="955605" y="166389"/>
                  </a:lnTo>
                  <a:lnTo>
                    <a:pt x="959428" y="164182"/>
                  </a:lnTo>
                  <a:lnTo>
                    <a:pt x="962848" y="161390"/>
                  </a:lnTo>
                  <a:lnTo>
                    <a:pt x="965776" y="158086"/>
                  </a:lnTo>
                  <a:lnTo>
                    <a:pt x="968135" y="154354"/>
                  </a:lnTo>
                  <a:lnTo>
                    <a:pt x="969866" y="150293"/>
                  </a:lnTo>
                  <a:lnTo>
                    <a:pt x="970922" y="146006"/>
                  </a:lnTo>
                  <a:lnTo>
                    <a:pt x="971277" y="141606"/>
                  </a:lnTo>
                  <a:lnTo>
                    <a:pt x="971277" y="27431"/>
                  </a:lnTo>
                  <a:lnTo>
                    <a:pt x="970922" y="23031"/>
                  </a:lnTo>
                  <a:lnTo>
                    <a:pt x="969866" y="18745"/>
                  </a:lnTo>
                  <a:lnTo>
                    <a:pt x="968135" y="14683"/>
                  </a:lnTo>
                  <a:lnTo>
                    <a:pt x="965776" y="10952"/>
                  </a:lnTo>
                  <a:lnTo>
                    <a:pt x="962848" y="7647"/>
                  </a:lnTo>
                  <a:lnTo>
                    <a:pt x="959428" y="4855"/>
                  </a:lnTo>
                  <a:lnTo>
                    <a:pt x="955605" y="2648"/>
                  </a:lnTo>
                  <a:lnTo>
                    <a:pt x="951477" y="1083"/>
                  </a:lnTo>
                  <a:lnTo>
                    <a:pt x="947152" y="200"/>
                  </a:lnTo>
                  <a:lnTo>
                    <a:pt x="9438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20" name="tx120"/>
            <p:cNvSpPr/>
            <p:nvPr/>
          </p:nvSpPr>
          <p:spPr>
            <a:xfrm>
              <a:off x="8011693" y="4489015"/>
              <a:ext cx="879837"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Measles 2nd dose</a:t>
              </a:r>
            </a:p>
          </p:txBody>
        </p:sp>
        <p:sp>
          <p:nvSpPr>
            <p:cNvPr id="121" name="pg121"/>
            <p:cNvSpPr/>
            <p:nvPr/>
          </p:nvSpPr>
          <p:spPr>
            <a:xfrm>
              <a:off x="8464904" y="3656382"/>
              <a:ext cx="495206" cy="169038"/>
            </a:xfrm>
            <a:custGeom>
              <a:avLst/>
              <a:pathLst>
                <a:path w="495206" h="169038">
                  <a:moveTo>
                    <a:pt x="27431" y="169038"/>
                  </a:moveTo>
                  <a:lnTo>
                    <a:pt x="467774" y="169038"/>
                  </a:lnTo>
                  <a:lnTo>
                    <a:pt x="466669" y="169016"/>
                  </a:lnTo>
                  <a:lnTo>
                    <a:pt x="471080" y="168838"/>
                  </a:lnTo>
                  <a:lnTo>
                    <a:pt x="475406" y="167955"/>
                  </a:lnTo>
                  <a:lnTo>
                    <a:pt x="479534" y="166389"/>
                  </a:lnTo>
                  <a:lnTo>
                    <a:pt x="483357" y="164182"/>
                  </a:lnTo>
                  <a:lnTo>
                    <a:pt x="486777" y="161390"/>
                  </a:lnTo>
                  <a:lnTo>
                    <a:pt x="489704" y="158086"/>
                  </a:lnTo>
                  <a:lnTo>
                    <a:pt x="492064" y="154354"/>
                  </a:lnTo>
                  <a:lnTo>
                    <a:pt x="493794" y="150293"/>
                  </a:lnTo>
                  <a:lnTo>
                    <a:pt x="494851" y="146006"/>
                  </a:lnTo>
                  <a:lnTo>
                    <a:pt x="495206" y="141606"/>
                  </a:lnTo>
                  <a:lnTo>
                    <a:pt x="495206" y="27432"/>
                  </a:lnTo>
                  <a:lnTo>
                    <a:pt x="494851" y="23031"/>
                  </a:lnTo>
                  <a:lnTo>
                    <a:pt x="493794" y="18745"/>
                  </a:lnTo>
                  <a:lnTo>
                    <a:pt x="492064" y="14683"/>
                  </a:lnTo>
                  <a:lnTo>
                    <a:pt x="489704" y="10952"/>
                  </a:lnTo>
                  <a:lnTo>
                    <a:pt x="486777" y="7647"/>
                  </a:lnTo>
                  <a:lnTo>
                    <a:pt x="483357" y="4855"/>
                  </a:lnTo>
                  <a:lnTo>
                    <a:pt x="479534" y="2648"/>
                  </a:lnTo>
                  <a:lnTo>
                    <a:pt x="475406" y="1083"/>
                  </a:lnTo>
                  <a:lnTo>
                    <a:pt x="471080" y="200"/>
                  </a:lnTo>
                  <a:lnTo>
                    <a:pt x="4677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22" name="tx122"/>
            <p:cNvSpPr/>
            <p:nvPr/>
          </p:nvSpPr>
          <p:spPr>
            <a:xfrm>
              <a:off x="8487764" y="3700832"/>
              <a:ext cx="403766"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Pneumo</a:t>
              </a:r>
            </a:p>
          </p:txBody>
        </p:sp>
        <p:sp>
          <p:nvSpPr>
            <p:cNvPr id="123" name="pg123"/>
            <p:cNvSpPr/>
            <p:nvPr/>
          </p:nvSpPr>
          <p:spPr>
            <a:xfrm>
              <a:off x="8627618" y="2878190"/>
              <a:ext cx="332492" cy="169038"/>
            </a:xfrm>
            <a:custGeom>
              <a:avLst/>
              <a:pathLst>
                <a:path w="332492" h="169038">
                  <a:moveTo>
                    <a:pt x="27431" y="169038"/>
                  </a:moveTo>
                  <a:lnTo>
                    <a:pt x="305060" y="169038"/>
                  </a:lnTo>
                  <a:lnTo>
                    <a:pt x="303956" y="169016"/>
                  </a:lnTo>
                  <a:lnTo>
                    <a:pt x="308367" y="168838"/>
                  </a:lnTo>
                  <a:lnTo>
                    <a:pt x="312692" y="167955"/>
                  </a:lnTo>
                  <a:lnTo>
                    <a:pt x="316820" y="166389"/>
                  </a:lnTo>
                  <a:lnTo>
                    <a:pt x="320644" y="164182"/>
                  </a:lnTo>
                  <a:lnTo>
                    <a:pt x="324063" y="161390"/>
                  </a:lnTo>
                  <a:lnTo>
                    <a:pt x="326991" y="158086"/>
                  </a:lnTo>
                  <a:lnTo>
                    <a:pt x="329350" y="154354"/>
                  </a:lnTo>
                  <a:lnTo>
                    <a:pt x="331081" y="150293"/>
                  </a:lnTo>
                  <a:lnTo>
                    <a:pt x="332137" y="146006"/>
                  </a:lnTo>
                  <a:lnTo>
                    <a:pt x="332492" y="141606"/>
                  </a:lnTo>
                  <a:lnTo>
                    <a:pt x="332492" y="27431"/>
                  </a:lnTo>
                  <a:lnTo>
                    <a:pt x="332137" y="23031"/>
                  </a:lnTo>
                  <a:lnTo>
                    <a:pt x="331081" y="18745"/>
                  </a:lnTo>
                  <a:lnTo>
                    <a:pt x="329350" y="14683"/>
                  </a:lnTo>
                  <a:lnTo>
                    <a:pt x="326991" y="10952"/>
                  </a:lnTo>
                  <a:lnTo>
                    <a:pt x="324063" y="7647"/>
                  </a:lnTo>
                  <a:lnTo>
                    <a:pt x="320644" y="4855"/>
                  </a:lnTo>
                  <a:lnTo>
                    <a:pt x="316820" y="2648"/>
                  </a:lnTo>
                  <a:lnTo>
                    <a:pt x="312692" y="1083"/>
                  </a:lnTo>
                  <a:lnTo>
                    <a:pt x="308367" y="200"/>
                  </a:lnTo>
                  <a:lnTo>
                    <a:pt x="30506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24" name="tx124"/>
            <p:cNvSpPr/>
            <p:nvPr/>
          </p:nvSpPr>
          <p:spPr>
            <a:xfrm>
              <a:off x="8650478" y="2922639"/>
              <a:ext cx="241052"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a:t>
              </a:r>
            </a:p>
          </p:txBody>
        </p:sp>
        <p:sp>
          <p:nvSpPr>
            <p:cNvPr id="125" name="pg125"/>
            <p:cNvSpPr/>
            <p:nvPr/>
          </p:nvSpPr>
          <p:spPr>
            <a:xfrm>
              <a:off x="8501057" y="5711477"/>
              <a:ext cx="459053" cy="169038"/>
            </a:xfrm>
            <a:custGeom>
              <a:avLst/>
              <a:pathLst>
                <a:path w="459053" h="169038">
                  <a:moveTo>
                    <a:pt x="27431" y="169038"/>
                  </a:moveTo>
                  <a:lnTo>
                    <a:pt x="431621" y="169038"/>
                  </a:lnTo>
                  <a:lnTo>
                    <a:pt x="430517" y="169016"/>
                  </a:lnTo>
                  <a:lnTo>
                    <a:pt x="434928" y="168838"/>
                  </a:lnTo>
                  <a:lnTo>
                    <a:pt x="439253" y="167955"/>
                  </a:lnTo>
                  <a:lnTo>
                    <a:pt x="443381" y="166389"/>
                  </a:lnTo>
                  <a:lnTo>
                    <a:pt x="447204" y="164182"/>
                  </a:lnTo>
                  <a:lnTo>
                    <a:pt x="450624" y="161390"/>
                  </a:lnTo>
                  <a:lnTo>
                    <a:pt x="453551" y="158086"/>
                  </a:lnTo>
                  <a:lnTo>
                    <a:pt x="455911" y="154354"/>
                  </a:lnTo>
                  <a:lnTo>
                    <a:pt x="457641" y="150293"/>
                  </a:lnTo>
                  <a:lnTo>
                    <a:pt x="458698" y="146006"/>
                  </a:lnTo>
                  <a:lnTo>
                    <a:pt x="459053" y="141606"/>
                  </a:lnTo>
                  <a:lnTo>
                    <a:pt x="459053" y="27432"/>
                  </a:lnTo>
                  <a:lnTo>
                    <a:pt x="458698" y="23031"/>
                  </a:lnTo>
                  <a:lnTo>
                    <a:pt x="457641" y="18745"/>
                  </a:lnTo>
                  <a:lnTo>
                    <a:pt x="455911" y="14683"/>
                  </a:lnTo>
                  <a:lnTo>
                    <a:pt x="453551" y="10952"/>
                  </a:lnTo>
                  <a:lnTo>
                    <a:pt x="450624" y="7647"/>
                  </a:lnTo>
                  <a:lnTo>
                    <a:pt x="447204" y="4855"/>
                  </a:lnTo>
                  <a:lnTo>
                    <a:pt x="443381" y="2648"/>
                  </a:lnTo>
                  <a:lnTo>
                    <a:pt x="439253" y="1083"/>
                  </a:lnTo>
                  <a:lnTo>
                    <a:pt x="434928" y="200"/>
                  </a:lnTo>
                  <a:lnTo>
                    <a:pt x="43162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26" name="tx126"/>
            <p:cNvSpPr/>
            <p:nvPr/>
          </p:nvSpPr>
          <p:spPr>
            <a:xfrm>
              <a:off x="8523917" y="5755927"/>
              <a:ext cx="367613"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a:t>
              </a:r>
            </a:p>
          </p:txBody>
        </p:sp>
        <p:sp>
          <p:nvSpPr>
            <p:cNvPr id="127" name="pg127"/>
            <p:cNvSpPr/>
            <p:nvPr/>
          </p:nvSpPr>
          <p:spPr>
            <a:xfrm>
              <a:off x="8639686" y="4041678"/>
              <a:ext cx="320424" cy="169038"/>
            </a:xfrm>
            <a:custGeom>
              <a:avLst/>
              <a:pathLst>
                <a:path w="320424" h="169038">
                  <a:moveTo>
                    <a:pt x="27431" y="169038"/>
                  </a:moveTo>
                  <a:lnTo>
                    <a:pt x="292992" y="169038"/>
                  </a:lnTo>
                  <a:lnTo>
                    <a:pt x="291887" y="169016"/>
                  </a:lnTo>
                  <a:lnTo>
                    <a:pt x="296298" y="168838"/>
                  </a:lnTo>
                  <a:lnTo>
                    <a:pt x="300624" y="167955"/>
                  </a:lnTo>
                  <a:lnTo>
                    <a:pt x="304752" y="166389"/>
                  </a:lnTo>
                  <a:lnTo>
                    <a:pt x="308575" y="164182"/>
                  </a:lnTo>
                  <a:lnTo>
                    <a:pt x="311995" y="161390"/>
                  </a:lnTo>
                  <a:lnTo>
                    <a:pt x="314922" y="158086"/>
                  </a:lnTo>
                  <a:lnTo>
                    <a:pt x="317282" y="154354"/>
                  </a:lnTo>
                  <a:lnTo>
                    <a:pt x="319012" y="150293"/>
                  </a:lnTo>
                  <a:lnTo>
                    <a:pt x="320069" y="146006"/>
                  </a:lnTo>
                  <a:lnTo>
                    <a:pt x="320424" y="141606"/>
                  </a:lnTo>
                  <a:lnTo>
                    <a:pt x="320424" y="27431"/>
                  </a:lnTo>
                  <a:lnTo>
                    <a:pt x="320069" y="23031"/>
                  </a:lnTo>
                  <a:lnTo>
                    <a:pt x="319012" y="18745"/>
                  </a:lnTo>
                  <a:lnTo>
                    <a:pt x="317282" y="14683"/>
                  </a:lnTo>
                  <a:lnTo>
                    <a:pt x="314922" y="10952"/>
                  </a:lnTo>
                  <a:lnTo>
                    <a:pt x="311995" y="7647"/>
                  </a:lnTo>
                  <a:lnTo>
                    <a:pt x="308575" y="4855"/>
                  </a:lnTo>
                  <a:lnTo>
                    <a:pt x="304752" y="2648"/>
                  </a:lnTo>
                  <a:lnTo>
                    <a:pt x="300624" y="1083"/>
                  </a:lnTo>
                  <a:lnTo>
                    <a:pt x="296298" y="200"/>
                  </a:lnTo>
                  <a:lnTo>
                    <a:pt x="29299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28" name="tx128"/>
            <p:cNvSpPr/>
            <p:nvPr/>
          </p:nvSpPr>
          <p:spPr>
            <a:xfrm>
              <a:off x="8662546" y="4086128"/>
              <a:ext cx="228984"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a:t>
              </a:r>
            </a:p>
          </p:txBody>
        </p:sp>
        <p:sp>
          <p:nvSpPr>
            <p:cNvPr id="129" name="pg129"/>
            <p:cNvSpPr/>
            <p:nvPr/>
          </p:nvSpPr>
          <p:spPr>
            <a:xfrm>
              <a:off x="7862272" y="3137291"/>
              <a:ext cx="1097838" cy="169038"/>
            </a:xfrm>
            <a:custGeom>
              <a:avLst/>
              <a:pathLst>
                <a:path w="1097838" h="169038">
                  <a:moveTo>
                    <a:pt x="27431" y="169038"/>
                  </a:moveTo>
                  <a:lnTo>
                    <a:pt x="1070406" y="169038"/>
                  </a:lnTo>
                  <a:lnTo>
                    <a:pt x="1069301" y="169016"/>
                  </a:lnTo>
                  <a:lnTo>
                    <a:pt x="1073713" y="168838"/>
                  </a:lnTo>
                  <a:lnTo>
                    <a:pt x="1078038" y="167955"/>
                  </a:lnTo>
                  <a:lnTo>
                    <a:pt x="1082166" y="166389"/>
                  </a:lnTo>
                  <a:lnTo>
                    <a:pt x="1085989" y="164182"/>
                  </a:lnTo>
                  <a:lnTo>
                    <a:pt x="1089409" y="161390"/>
                  </a:lnTo>
                  <a:lnTo>
                    <a:pt x="1092336" y="158086"/>
                  </a:lnTo>
                  <a:lnTo>
                    <a:pt x="1094696" y="154354"/>
                  </a:lnTo>
                  <a:lnTo>
                    <a:pt x="1096426" y="150293"/>
                  </a:lnTo>
                  <a:lnTo>
                    <a:pt x="1097483" y="146006"/>
                  </a:lnTo>
                  <a:lnTo>
                    <a:pt x="1097838" y="141606"/>
                  </a:lnTo>
                  <a:lnTo>
                    <a:pt x="1097838" y="27432"/>
                  </a:lnTo>
                  <a:lnTo>
                    <a:pt x="1097483" y="23031"/>
                  </a:lnTo>
                  <a:lnTo>
                    <a:pt x="1096426" y="18745"/>
                  </a:lnTo>
                  <a:lnTo>
                    <a:pt x="1094696" y="14683"/>
                  </a:lnTo>
                  <a:lnTo>
                    <a:pt x="1092336" y="10952"/>
                  </a:lnTo>
                  <a:lnTo>
                    <a:pt x="1089409" y="7647"/>
                  </a:lnTo>
                  <a:lnTo>
                    <a:pt x="1085989" y="4855"/>
                  </a:lnTo>
                  <a:lnTo>
                    <a:pt x="1082166" y="2648"/>
                  </a:lnTo>
                  <a:lnTo>
                    <a:pt x="1078038" y="1083"/>
                  </a:lnTo>
                  <a:lnTo>
                    <a:pt x="1073713" y="200"/>
                  </a:lnTo>
                  <a:lnTo>
                    <a:pt x="107040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0" name="tx130"/>
            <p:cNvSpPr/>
            <p:nvPr/>
          </p:nvSpPr>
          <p:spPr>
            <a:xfrm>
              <a:off x="7885132" y="3160144"/>
              <a:ext cx="1006398"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2759">
                      <a:alpha val="100000"/>
                    </a:srgbClr>
                  </a:solidFill>
                  <a:latin typeface="Arial"/>
                  <a:cs typeface="Arial"/>
                </a:rPr>
                <a:t>Breadth of protection</a:t>
              </a:r>
            </a:p>
          </p:txBody>
        </p:sp>
        <p:sp>
          <p:nvSpPr>
            <p:cNvPr id="131" name="pl131"/>
            <p:cNvSpPr/>
            <p:nvPr/>
          </p:nvSpPr>
          <p:spPr>
            <a:xfrm>
              <a:off x="822107" y="5037492"/>
              <a:ext cx="110039" cy="84943"/>
            </a:xfrm>
            <a:custGeom>
              <a:avLst/>
              <a:pathLst>
                <a:path w="110039" h="84943">
                  <a:moveTo>
                    <a:pt x="110039" y="84943"/>
                  </a:moveTo>
                  <a:lnTo>
                    <a:pt x="0" y="0"/>
                  </a:lnTo>
                </a:path>
              </a:pathLst>
            </a:custGeom>
            <a:ln w="13550" cap="rnd">
              <a:solidFill>
                <a:srgbClr val="002759">
                  <a:alpha val="100000"/>
                </a:srgbClr>
              </a:solidFill>
              <a:prstDash val="solid"/>
              <a:round/>
            </a:ln>
          </p:spPr>
          <p:txBody>
            <a:bodyPr/>
            <a:lstStyle/>
            <a:p/>
          </p:txBody>
        </p:sp>
        <p:sp>
          <p:nvSpPr>
            <p:cNvPr id="132" name="pg132"/>
            <p:cNvSpPr/>
            <p:nvPr/>
          </p:nvSpPr>
          <p:spPr>
            <a:xfrm>
              <a:off x="849536" y="512243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3" name="tx133"/>
            <p:cNvSpPr/>
            <p:nvPr/>
          </p:nvSpPr>
          <p:spPr>
            <a:xfrm>
              <a:off x="895256" y="516778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17</a:t>
              </a:r>
            </a:p>
          </p:txBody>
        </p:sp>
        <p:sp>
          <p:nvSpPr>
            <p:cNvPr id="134" name="pg134"/>
            <p:cNvSpPr/>
            <p:nvPr/>
          </p:nvSpPr>
          <p:spPr>
            <a:xfrm>
              <a:off x="3675425" y="427760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5" name="tx135"/>
            <p:cNvSpPr/>
            <p:nvPr/>
          </p:nvSpPr>
          <p:spPr>
            <a:xfrm>
              <a:off x="3721145" y="432135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33</a:t>
              </a:r>
            </a:p>
          </p:txBody>
        </p:sp>
        <p:sp>
          <p:nvSpPr>
            <p:cNvPr id="136" name="pg136"/>
            <p:cNvSpPr/>
            <p:nvPr/>
          </p:nvSpPr>
          <p:spPr>
            <a:xfrm>
              <a:off x="6331646" y="316878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7" name="tx137"/>
            <p:cNvSpPr/>
            <p:nvPr/>
          </p:nvSpPr>
          <p:spPr>
            <a:xfrm>
              <a:off x="6377366" y="3212956"/>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54</a:t>
              </a:r>
            </a:p>
          </p:txBody>
        </p:sp>
        <p:sp>
          <p:nvSpPr>
            <p:cNvPr id="138" name="pg138"/>
            <p:cNvSpPr/>
            <p:nvPr/>
          </p:nvSpPr>
          <p:spPr>
            <a:xfrm>
              <a:off x="7512187" y="295757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9" name="tx139"/>
            <p:cNvSpPr/>
            <p:nvPr/>
          </p:nvSpPr>
          <p:spPr>
            <a:xfrm>
              <a:off x="7557907" y="3001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58</a:t>
              </a:r>
            </a:p>
          </p:txBody>
        </p:sp>
        <p:sp>
          <p:nvSpPr>
            <p:cNvPr id="140" name="rc140"/>
            <p:cNvSpPr/>
            <p:nvPr/>
          </p:nvSpPr>
          <p:spPr>
            <a:xfrm>
              <a:off x="803816" y="646101"/>
              <a:ext cx="8270593" cy="5280134"/>
            </a:xfrm>
            <a:prstGeom prst="rect">
              <a:avLst/>
            </a:prstGeom>
            <a:ln w="13550" cap="rnd">
              <a:solidFill>
                <a:srgbClr val="BEBEBE">
                  <a:alpha val="100000"/>
                </a:srgbClr>
              </a:solidFill>
              <a:prstDash val="solid"/>
              <a:round/>
            </a:ln>
          </p:spPr>
          <p:txBody>
            <a:bodyPr/>
            <a:lstStyle/>
            <a:p/>
          </p:txBody>
        </p:sp>
        <p:sp>
          <p:nvSpPr>
            <p:cNvPr id="141" name="tx141"/>
            <p:cNvSpPr/>
            <p:nvPr/>
          </p:nvSpPr>
          <p:spPr>
            <a:xfrm>
              <a:off x="663492" y="58741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585797" y="53461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3" name="tx143"/>
            <p:cNvSpPr/>
            <p:nvPr/>
          </p:nvSpPr>
          <p:spPr>
            <a:xfrm>
              <a:off x="585797" y="48180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4" name="tx144"/>
            <p:cNvSpPr/>
            <p:nvPr/>
          </p:nvSpPr>
          <p:spPr>
            <a:xfrm>
              <a:off x="585797" y="429001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5" name="tx145"/>
            <p:cNvSpPr/>
            <p:nvPr/>
          </p:nvSpPr>
          <p:spPr>
            <a:xfrm>
              <a:off x="585797" y="37620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6" name="tx146"/>
            <p:cNvSpPr/>
            <p:nvPr/>
          </p:nvSpPr>
          <p:spPr>
            <a:xfrm>
              <a:off x="585797" y="32340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7" name="tx147"/>
            <p:cNvSpPr/>
            <p:nvPr/>
          </p:nvSpPr>
          <p:spPr>
            <a:xfrm>
              <a:off x="585797" y="27060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8" name="tx148"/>
            <p:cNvSpPr/>
            <p:nvPr/>
          </p:nvSpPr>
          <p:spPr>
            <a:xfrm>
              <a:off x="585797" y="21780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149" name="tx149"/>
            <p:cNvSpPr/>
            <p:nvPr/>
          </p:nvSpPr>
          <p:spPr>
            <a:xfrm>
              <a:off x="585797" y="1650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50" name="tx150"/>
            <p:cNvSpPr/>
            <p:nvPr/>
          </p:nvSpPr>
          <p:spPr>
            <a:xfrm>
              <a:off x="585797" y="11220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51" name="tx151"/>
            <p:cNvSpPr/>
            <p:nvPr/>
          </p:nvSpPr>
          <p:spPr>
            <a:xfrm>
              <a:off x="508103" y="5939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2" name="tx152"/>
            <p:cNvSpPr/>
            <p:nvPr/>
          </p:nvSpPr>
          <p:spPr>
            <a:xfrm>
              <a:off x="6552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53" name="tx153"/>
            <p:cNvSpPr/>
            <p:nvPr/>
          </p:nvSpPr>
          <p:spPr>
            <a:xfrm>
              <a:off x="213089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54" name="tx154"/>
            <p:cNvSpPr/>
            <p:nvPr/>
          </p:nvSpPr>
          <p:spPr>
            <a:xfrm>
              <a:off x="360657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5" name="tx155"/>
            <p:cNvSpPr/>
            <p:nvPr/>
          </p:nvSpPr>
          <p:spPr>
            <a:xfrm>
              <a:off x="508225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6" name="tx156"/>
            <p:cNvSpPr/>
            <p:nvPr/>
          </p:nvSpPr>
          <p:spPr>
            <a:xfrm>
              <a:off x="626279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7443342"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8" name="tx158"/>
            <p:cNvSpPr/>
            <p:nvPr/>
          </p:nvSpPr>
          <p:spPr>
            <a:xfrm rot="-5400000">
              <a:off x="-52544" y="322061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tx159"/>
            <p:cNvSpPr/>
            <p:nvPr/>
          </p:nvSpPr>
          <p:spPr>
            <a:xfrm>
              <a:off x="3549803" y="403202"/>
              <a:ext cx="2778621"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Breadth of protection, WCAR, 2000-2023</a:t>
              </a:r>
            </a:p>
          </p:txBody>
        </p:sp>
        <p:sp>
          <p:nvSpPr>
            <p:cNvPr id="160" name="tx160"/>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1" name="tx161"/>
            <p:cNvSpPr/>
            <p:nvPr/>
          </p:nvSpPr>
          <p:spPr>
            <a:xfrm>
              <a:off x="907441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162" name="tx162"/>
            <p:cNvSpPr/>
            <p:nvPr/>
          </p:nvSpPr>
          <p:spPr>
            <a:xfrm>
              <a:off x="2946383" y="6568512"/>
              <a:ext cx="612802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Breadth of protection = ((DTP3 x 3) + HepB3 + Hib3 + IPV1 + MCV1 + MCV2 + PCV3 + POL3 + RCV1 + RotaC + HPV) / 13</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breadth of protection is a cross-sectional programme performance indicator, calculated as the average coverage achieved across WHO globally recommended vaccines (DTP3, HepB3, Hib3, IPV1, MCV1, MCV2, PCV3, POL3, RCV1, RotaC, and HPV) targeting 13 diseases.
New vaccines have been scaled up across the world, providing an increasing breadth of protection for children that are reached.
In 2023, breadth of protection against the 13 diseases stood at 58%.</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8516" y="1020576"/>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 name="rc5"/>
            <p:cNvSpPr/>
            <p:nvPr/>
          </p:nvSpPr>
          <p:spPr>
            <a:xfrm>
              <a:off x="958516" y="1620870"/>
              <a:ext cx="336759" cy="30014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 name="rc6"/>
            <p:cNvSpPr/>
            <p:nvPr/>
          </p:nvSpPr>
          <p:spPr>
            <a:xfrm>
              <a:off x="958516" y="1921017"/>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7" name="rc7"/>
            <p:cNvSpPr/>
            <p:nvPr/>
          </p:nvSpPr>
          <p:spPr>
            <a:xfrm>
              <a:off x="958516" y="2521311"/>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 name="rc8"/>
            <p:cNvSpPr/>
            <p:nvPr/>
          </p:nvSpPr>
          <p:spPr>
            <a:xfrm>
              <a:off x="958516"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8516" y="222116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8516" y="4322192"/>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1" name="rc11"/>
            <p:cNvSpPr/>
            <p:nvPr/>
          </p:nvSpPr>
          <p:spPr>
            <a:xfrm>
              <a:off x="958516" y="4922485"/>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 name="rc12"/>
            <p:cNvSpPr/>
            <p:nvPr/>
          </p:nvSpPr>
          <p:spPr>
            <a:xfrm>
              <a:off x="958516" y="3421751"/>
              <a:ext cx="336759" cy="30014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3" name="rc13"/>
            <p:cNvSpPr/>
            <p:nvPr/>
          </p:nvSpPr>
          <p:spPr>
            <a:xfrm>
              <a:off x="958516"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 name="rc14"/>
            <p:cNvSpPr/>
            <p:nvPr/>
          </p:nvSpPr>
          <p:spPr>
            <a:xfrm>
              <a:off x="958516" y="5222632"/>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5" name="rc15"/>
            <p:cNvSpPr/>
            <p:nvPr/>
          </p:nvSpPr>
          <p:spPr>
            <a:xfrm>
              <a:off x="1295275" y="1020576"/>
              <a:ext cx="336759" cy="30014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 name="rc16"/>
            <p:cNvSpPr/>
            <p:nvPr/>
          </p:nvSpPr>
          <p:spPr>
            <a:xfrm>
              <a:off x="1295275" y="1620870"/>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7" name="rc17"/>
            <p:cNvSpPr/>
            <p:nvPr/>
          </p:nvSpPr>
          <p:spPr>
            <a:xfrm>
              <a:off x="1295275" y="1921017"/>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8" name="rc18"/>
            <p:cNvSpPr/>
            <p:nvPr/>
          </p:nvSpPr>
          <p:spPr>
            <a:xfrm>
              <a:off x="1295275" y="2521311"/>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95275"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 name="rc20"/>
            <p:cNvSpPr/>
            <p:nvPr/>
          </p:nvSpPr>
          <p:spPr>
            <a:xfrm>
              <a:off x="1295275" y="222116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 name="rc21"/>
            <p:cNvSpPr/>
            <p:nvPr/>
          </p:nvSpPr>
          <p:spPr>
            <a:xfrm>
              <a:off x="1295275" y="4322192"/>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2" name="rc22"/>
            <p:cNvSpPr/>
            <p:nvPr/>
          </p:nvSpPr>
          <p:spPr>
            <a:xfrm>
              <a:off x="1295275" y="4922485"/>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3" name="rc23"/>
            <p:cNvSpPr/>
            <p:nvPr/>
          </p:nvSpPr>
          <p:spPr>
            <a:xfrm>
              <a:off x="1295275" y="3421751"/>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4" name="rc24"/>
            <p:cNvSpPr/>
            <p:nvPr/>
          </p:nvSpPr>
          <p:spPr>
            <a:xfrm>
              <a:off x="1295275"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 name="rc25"/>
            <p:cNvSpPr/>
            <p:nvPr/>
          </p:nvSpPr>
          <p:spPr>
            <a:xfrm>
              <a:off x="1295275" y="5222632"/>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6" name="rc26"/>
            <p:cNvSpPr/>
            <p:nvPr/>
          </p:nvSpPr>
          <p:spPr>
            <a:xfrm>
              <a:off x="1632034" y="1020576"/>
              <a:ext cx="336759" cy="30014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7" name="rc27"/>
            <p:cNvSpPr/>
            <p:nvPr/>
          </p:nvSpPr>
          <p:spPr>
            <a:xfrm>
              <a:off x="1632034" y="1620870"/>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8" name="rc28"/>
            <p:cNvSpPr/>
            <p:nvPr/>
          </p:nvSpPr>
          <p:spPr>
            <a:xfrm>
              <a:off x="1632034" y="1921017"/>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9" name="rc29"/>
            <p:cNvSpPr/>
            <p:nvPr/>
          </p:nvSpPr>
          <p:spPr>
            <a:xfrm>
              <a:off x="1632034" y="2521311"/>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0" name="rc30"/>
            <p:cNvSpPr/>
            <p:nvPr/>
          </p:nvSpPr>
          <p:spPr>
            <a:xfrm>
              <a:off x="1632034"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 name="rc31"/>
            <p:cNvSpPr/>
            <p:nvPr/>
          </p:nvSpPr>
          <p:spPr>
            <a:xfrm>
              <a:off x="1632034" y="2221164"/>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32" name="rc32"/>
            <p:cNvSpPr/>
            <p:nvPr/>
          </p:nvSpPr>
          <p:spPr>
            <a:xfrm>
              <a:off x="1632034" y="4322192"/>
              <a:ext cx="336759" cy="30014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3" name="rc33"/>
            <p:cNvSpPr/>
            <p:nvPr/>
          </p:nvSpPr>
          <p:spPr>
            <a:xfrm>
              <a:off x="1632034" y="4922485"/>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4" name="rc34"/>
            <p:cNvSpPr/>
            <p:nvPr/>
          </p:nvSpPr>
          <p:spPr>
            <a:xfrm>
              <a:off x="1632034" y="3421751"/>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5" name="rc35"/>
            <p:cNvSpPr/>
            <p:nvPr/>
          </p:nvSpPr>
          <p:spPr>
            <a:xfrm>
              <a:off x="1632034"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6" name="rc36"/>
            <p:cNvSpPr/>
            <p:nvPr/>
          </p:nvSpPr>
          <p:spPr>
            <a:xfrm>
              <a:off x="1632034" y="5222632"/>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37" name="rc37"/>
            <p:cNvSpPr/>
            <p:nvPr/>
          </p:nvSpPr>
          <p:spPr>
            <a:xfrm>
              <a:off x="1968793" y="1020576"/>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8" name="rc38"/>
            <p:cNvSpPr/>
            <p:nvPr/>
          </p:nvSpPr>
          <p:spPr>
            <a:xfrm>
              <a:off x="1968793" y="1620870"/>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9" name="rc39"/>
            <p:cNvSpPr/>
            <p:nvPr/>
          </p:nvSpPr>
          <p:spPr>
            <a:xfrm>
              <a:off x="1968793" y="1921017"/>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0" name="rc40"/>
            <p:cNvSpPr/>
            <p:nvPr/>
          </p:nvSpPr>
          <p:spPr>
            <a:xfrm>
              <a:off x="1968793" y="2521311"/>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41" name="rc41"/>
            <p:cNvSpPr/>
            <p:nvPr/>
          </p:nvSpPr>
          <p:spPr>
            <a:xfrm>
              <a:off x="1968793"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2" name="rc42"/>
            <p:cNvSpPr/>
            <p:nvPr/>
          </p:nvSpPr>
          <p:spPr>
            <a:xfrm>
              <a:off x="1968793" y="2221164"/>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43" name="rc43"/>
            <p:cNvSpPr/>
            <p:nvPr/>
          </p:nvSpPr>
          <p:spPr>
            <a:xfrm>
              <a:off x="1968793" y="4322192"/>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4" name="rc44"/>
            <p:cNvSpPr/>
            <p:nvPr/>
          </p:nvSpPr>
          <p:spPr>
            <a:xfrm>
              <a:off x="1968793" y="4922485"/>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5" name="rc45"/>
            <p:cNvSpPr/>
            <p:nvPr/>
          </p:nvSpPr>
          <p:spPr>
            <a:xfrm>
              <a:off x="1968793" y="3421751"/>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6" name="rc46"/>
            <p:cNvSpPr/>
            <p:nvPr/>
          </p:nvSpPr>
          <p:spPr>
            <a:xfrm>
              <a:off x="1968793"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7" name="rc47"/>
            <p:cNvSpPr/>
            <p:nvPr/>
          </p:nvSpPr>
          <p:spPr>
            <a:xfrm>
              <a:off x="1968793" y="5222632"/>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8" name="rc48"/>
            <p:cNvSpPr/>
            <p:nvPr/>
          </p:nvSpPr>
          <p:spPr>
            <a:xfrm>
              <a:off x="2305552" y="1020576"/>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9" name="rc49"/>
            <p:cNvSpPr/>
            <p:nvPr/>
          </p:nvSpPr>
          <p:spPr>
            <a:xfrm>
              <a:off x="2305552" y="1620870"/>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0" name="rc50"/>
            <p:cNvSpPr/>
            <p:nvPr/>
          </p:nvSpPr>
          <p:spPr>
            <a:xfrm>
              <a:off x="2305552" y="1921017"/>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1" name="rc51"/>
            <p:cNvSpPr/>
            <p:nvPr/>
          </p:nvSpPr>
          <p:spPr>
            <a:xfrm>
              <a:off x="2305552" y="2521311"/>
              <a:ext cx="336759" cy="300146"/>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52" name="rc52"/>
            <p:cNvSpPr/>
            <p:nvPr/>
          </p:nvSpPr>
          <p:spPr>
            <a:xfrm>
              <a:off x="2305552"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3" name="rc53"/>
            <p:cNvSpPr/>
            <p:nvPr/>
          </p:nvSpPr>
          <p:spPr>
            <a:xfrm>
              <a:off x="2305552" y="2221164"/>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54" name="rc54"/>
            <p:cNvSpPr/>
            <p:nvPr/>
          </p:nvSpPr>
          <p:spPr>
            <a:xfrm>
              <a:off x="2305552" y="4322192"/>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5" name="rc55"/>
            <p:cNvSpPr/>
            <p:nvPr/>
          </p:nvSpPr>
          <p:spPr>
            <a:xfrm>
              <a:off x="2305552" y="4922485"/>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6" name="rc56"/>
            <p:cNvSpPr/>
            <p:nvPr/>
          </p:nvSpPr>
          <p:spPr>
            <a:xfrm>
              <a:off x="2305552" y="3421751"/>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7" name="rc57"/>
            <p:cNvSpPr/>
            <p:nvPr/>
          </p:nvSpPr>
          <p:spPr>
            <a:xfrm>
              <a:off x="2305552"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8" name="rc58"/>
            <p:cNvSpPr/>
            <p:nvPr/>
          </p:nvSpPr>
          <p:spPr>
            <a:xfrm>
              <a:off x="2305552" y="5222632"/>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9" name="rc59"/>
            <p:cNvSpPr/>
            <p:nvPr/>
          </p:nvSpPr>
          <p:spPr>
            <a:xfrm>
              <a:off x="2642311" y="1020576"/>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 name="rc60"/>
            <p:cNvSpPr/>
            <p:nvPr/>
          </p:nvSpPr>
          <p:spPr>
            <a:xfrm>
              <a:off x="2642311" y="1620870"/>
              <a:ext cx="336759" cy="300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1" name="rc61"/>
            <p:cNvSpPr/>
            <p:nvPr/>
          </p:nvSpPr>
          <p:spPr>
            <a:xfrm>
              <a:off x="2642311" y="1921017"/>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62" name="rc62"/>
            <p:cNvSpPr/>
            <p:nvPr/>
          </p:nvSpPr>
          <p:spPr>
            <a:xfrm>
              <a:off x="2642311" y="2521311"/>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63" name="rc63"/>
            <p:cNvSpPr/>
            <p:nvPr/>
          </p:nvSpPr>
          <p:spPr>
            <a:xfrm>
              <a:off x="2642311"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4" name="rc64"/>
            <p:cNvSpPr/>
            <p:nvPr/>
          </p:nvSpPr>
          <p:spPr>
            <a:xfrm>
              <a:off x="2642311" y="2221164"/>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65" name="rc65"/>
            <p:cNvSpPr/>
            <p:nvPr/>
          </p:nvSpPr>
          <p:spPr>
            <a:xfrm>
              <a:off x="2642311" y="4322192"/>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6" name="rc66"/>
            <p:cNvSpPr/>
            <p:nvPr/>
          </p:nvSpPr>
          <p:spPr>
            <a:xfrm>
              <a:off x="2642311" y="4922485"/>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7" name="rc67"/>
            <p:cNvSpPr/>
            <p:nvPr/>
          </p:nvSpPr>
          <p:spPr>
            <a:xfrm>
              <a:off x="2642311" y="3421751"/>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8" name="rc68"/>
            <p:cNvSpPr/>
            <p:nvPr/>
          </p:nvSpPr>
          <p:spPr>
            <a:xfrm>
              <a:off x="2642311"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9" name="rc69"/>
            <p:cNvSpPr/>
            <p:nvPr/>
          </p:nvSpPr>
          <p:spPr>
            <a:xfrm>
              <a:off x="2642311" y="5222632"/>
              <a:ext cx="336759" cy="30014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0" name="rc70"/>
            <p:cNvSpPr/>
            <p:nvPr/>
          </p:nvSpPr>
          <p:spPr>
            <a:xfrm>
              <a:off x="2979070" y="1020576"/>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1" name="rc71"/>
            <p:cNvSpPr/>
            <p:nvPr/>
          </p:nvSpPr>
          <p:spPr>
            <a:xfrm>
              <a:off x="2979070" y="1620870"/>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2" name="rc72"/>
            <p:cNvSpPr/>
            <p:nvPr/>
          </p:nvSpPr>
          <p:spPr>
            <a:xfrm>
              <a:off x="2979070" y="1921017"/>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3" name="rc73"/>
            <p:cNvSpPr/>
            <p:nvPr/>
          </p:nvSpPr>
          <p:spPr>
            <a:xfrm>
              <a:off x="2979070" y="2521311"/>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74" name="rc74"/>
            <p:cNvSpPr/>
            <p:nvPr/>
          </p:nvSpPr>
          <p:spPr>
            <a:xfrm>
              <a:off x="2979070" y="1320723"/>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75" name="rc75"/>
            <p:cNvSpPr/>
            <p:nvPr/>
          </p:nvSpPr>
          <p:spPr>
            <a:xfrm>
              <a:off x="2979070" y="2221164"/>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76" name="rc76"/>
            <p:cNvSpPr/>
            <p:nvPr/>
          </p:nvSpPr>
          <p:spPr>
            <a:xfrm>
              <a:off x="2979070" y="4322192"/>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7" name="rc77"/>
            <p:cNvSpPr/>
            <p:nvPr/>
          </p:nvSpPr>
          <p:spPr>
            <a:xfrm>
              <a:off x="2979070" y="4922485"/>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8" name="rc78"/>
            <p:cNvSpPr/>
            <p:nvPr/>
          </p:nvSpPr>
          <p:spPr>
            <a:xfrm>
              <a:off x="2979070" y="3421751"/>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9" name="rc79"/>
            <p:cNvSpPr/>
            <p:nvPr/>
          </p:nvSpPr>
          <p:spPr>
            <a:xfrm>
              <a:off x="2979070"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0" name="rc80"/>
            <p:cNvSpPr/>
            <p:nvPr/>
          </p:nvSpPr>
          <p:spPr>
            <a:xfrm>
              <a:off x="2979070"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1" name="rc81"/>
            <p:cNvSpPr/>
            <p:nvPr/>
          </p:nvSpPr>
          <p:spPr>
            <a:xfrm>
              <a:off x="2979070" y="5222632"/>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2" name="rc82"/>
            <p:cNvSpPr/>
            <p:nvPr/>
          </p:nvSpPr>
          <p:spPr>
            <a:xfrm>
              <a:off x="3315830" y="1020576"/>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3" name="rc83"/>
            <p:cNvSpPr/>
            <p:nvPr/>
          </p:nvSpPr>
          <p:spPr>
            <a:xfrm>
              <a:off x="3315830" y="1620870"/>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4" name="rc84"/>
            <p:cNvSpPr/>
            <p:nvPr/>
          </p:nvSpPr>
          <p:spPr>
            <a:xfrm>
              <a:off x="3315830" y="1921017"/>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5" name="rc85"/>
            <p:cNvSpPr/>
            <p:nvPr/>
          </p:nvSpPr>
          <p:spPr>
            <a:xfrm>
              <a:off x="3315830" y="2521311"/>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6" name="rc86"/>
            <p:cNvSpPr/>
            <p:nvPr/>
          </p:nvSpPr>
          <p:spPr>
            <a:xfrm>
              <a:off x="3315830" y="1320723"/>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87" name="rc87"/>
            <p:cNvSpPr/>
            <p:nvPr/>
          </p:nvSpPr>
          <p:spPr>
            <a:xfrm>
              <a:off x="3315830" y="2221164"/>
              <a:ext cx="336759" cy="30014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88" name="rc88"/>
            <p:cNvSpPr/>
            <p:nvPr/>
          </p:nvSpPr>
          <p:spPr>
            <a:xfrm>
              <a:off x="3315830" y="4322192"/>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9" name="rc89"/>
            <p:cNvSpPr/>
            <p:nvPr/>
          </p:nvSpPr>
          <p:spPr>
            <a:xfrm>
              <a:off x="3315830" y="4922485"/>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0" name="rc90"/>
            <p:cNvSpPr/>
            <p:nvPr/>
          </p:nvSpPr>
          <p:spPr>
            <a:xfrm>
              <a:off x="3315830" y="3421751"/>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1" name="rc91"/>
            <p:cNvSpPr/>
            <p:nvPr/>
          </p:nvSpPr>
          <p:spPr>
            <a:xfrm>
              <a:off x="3315830"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2" name="rc92"/>
            <p:cNvSpPr/>
            <p:nvPr/>
          </p:nvSpPr>
          <p:spPr>
            <a:xfrm>
              <a:off x="3315830"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3" name="rc93"/>
            <p:cNvSpPr/>
            <p:nvPr/>
          </p:nvSpPr>
          <p:spPr>
            <a:xfrm>
              <a:off x="3315830" y="5222632"/>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4" name="rc94"/>
            <p:cNvSpPr/>
            <p:nvPr/>
          </p:nvSpPr>
          <p:spPr>
            <a:xfrm>
              <a:off x="3652589" y="1020576"/>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5" name="rc95"/>
            <p:cNvSpPr/>
            <p:nvPr/>
          </p:nvSpPr>
          <p:spPr>
            <a:xfrm>
              <a:off x="3652589" y="1620870"/>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6" name="rc96"/>
            <p:cNvSpPr/>
            <p:nvPr/>
          </p:nvSpPr>
          <p:spPr>
            <a:xfrm>
              <a:off x="3652589" y="1921017"/>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97" name="rc97"/>
            <p:cNvSpPr/>
            <p:nvPr/>
          </p:nvSpPr>
          <p:spPr>
            <a:xfrm>
              <a:off x="3652589" y="2521311"/>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8" name="rc98"/>
            <p:cNvSpPr/>
            <p:nvPr/>
          </p:nvSpPr>
          <p:spPr>
            <a:xfrm>
              <a:off x="3652589" y="1320723"/>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9" name="rc99"/>
            <p:cNvSpPr/>
            <p:nvPr/>
          </p:nvSpPr>
          <p:spPr>
            <a:xfrm>
              <a:off x="3652589" y="2221164"/>
              <a:ext cx="336759" cy="30014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00" name="rc100"/>
            <p:cNvSpPr/>
            <p:nvPr/>
          </p:nvSpPr>
          <p:spPr>
            <a:xfrm>
              <a:off x="3652589" y="4322192"/>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1" name="rc101"/>
            <p:cNvSpPr/>
            <p:nvPr/>
          </p:nvSpPr>
          <p:spPr>
            <a:xfrm>
              <a:off x="3652589" y="4922485"/>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2" name="rc102"/>
            <p:cNvSpPr/>
            <p:nvPr/>
          </p:nvSpPr>
          <p:spPr>
            <a:xfrm>
              <a:off x="3652589" y="2821457"/>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3" name="rc103"/>
            <p:cNvSpPr/>
            <p:nvPr/>
          </p:nvSpPr>
          <p:spPr>
            <a:xfrm>
              <a:off x="3652589" y="3421751"/>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4" name="rc104"/>
            <p:cNvSpPr/>
            <p:nvPr/>
          </p:nvSpPr>
          <p:spPr>
            <a:xfrm>
              <a:off x="3652589"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5" name="rc105"/>
            <p:cNvSpPr/>
            <p:nvPr/>
          </p:nvSpPr>
          <p:spPr>
            <a:xfrm>
              <a:off x="3652589"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6" name="rc106"/>
            <p:cNvSpPr/>
            <p:nvPr/>
          </p:nvSpPr>
          <p:spPr>
            <a:xfrm>
              <a:off x="3652589" y="5222632"/>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7" name="rc107"/>
            <p:cNvSpPr/>
            <p:nvPr/>
          </p:nvSpPr>
          <p:spPr>
            <a:xfrm>
              <a:off x="3989348" y="1020576"/>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08" name="rc108"/>
            <p:cNvSpPr/>
            <p:nvPr/>
          </p:nvSpPr>
          <p:spPr>
            <a:xfrm>
              <a:off x="3989348" y="1620870"/>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9" name="rc109"/>
            <p:cNvSpPr/>
            <p:nvPr/>
          </p:nvSpPr>
          <p:spPr>
            <a:xfrm>
              <a:off x="3989348" y="1921017"/>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0" name="rc110"/>
            <p:cNvSpPr/>
            <p:nvPr/>
          </p:nvSpPr>
          <p:spPr>
            <a:xfrm>
              <a:off x="3989348" y="252131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1" name="rc111"/>
            <p:cNvSpPr/>
            <p:nvPr/>
          </p:nvSpPr>
          <p:spPr>
            <a:xfrm>
              <a:off x="3989348" y="1320723"/>
              <a:ext cx="336759" cy="30014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12" name="rc112"/>
            <p:cNvSpPr/>
            <p:nvPr/>
          </p:nvSpPr>
          <p:spPr>
            <a:xfrm>
              <a:off x="3989348" y="2221164"/>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13" name="rc113"/>
            <p:cNvSpPr/>
            <p:nvPr/>
          </p:nvSpPr>
          <p:spPr>
            <a:xfrm>
              <a:off x="3989348" y="4322192"/>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4" name="rc114"/>
            <p:cNvSpPr/>
            <p:nvPr/>
          </p:nvSpPr>
          <p:spPr>
            <a:xfrm>
              <a:off x="3989348" y="4922485"/>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5" name="rc115"/>
            <p:cNvSpPr/>
            <p:nvPr/>
          </p:nvSpPr>
          <p:spPr>
            <a:xfrm>
              <a:off x="3989348" y="2821457"/>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6" name="rc116"/>
            <p:cNvSpPr/>
            <p:nvPr/>
          </p:nvSpPr>
          <p:spPr>
            <a:xfrm>
              <a:off x="3989348" y="3421751"/>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7" name="rc117"/>
            <p:cNvSpPr/>
            <p:nvPr/>
          </p:nvSpPr>
          <p:spPr>
            <a:xfrm>
              <a:off x="3989348"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8" name="rc118"/>
            <p:cNvSpPr/>
            <p:nvPr/>
          </p:nvSpPr>
          <p:spPr>
            <a:xfrm>
              <a:off x="3989348"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3989348" y="5222632"/>
              <a:ext cx="336759" cy="300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0" name="rc120"/>
            <p:cNvSpPr/>
            <p:nvPr/>
          </p:nvSpPr>
          <p:spPr>
            <a:xfrm>
              <a:off x="4326107" y="1020576"/>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1" name="rc121"/>
            <p:cNvSpPr/>
            <p:nvPr/>
          </p:nvSpPr>
          <p:spPr>
            <a:xfrm>
              <a:off x="4326107" y="1620870"/>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2" name="rc122"/>
            <p:cNvSpPr/>
            <p:nvPr/>
          </p:nvSpPr>
          <p:spPr>
            <a:xfrm>
              <a:off x="4326107" y="1921017"/>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3" name="rc123"/>
            <p:cNvSpPr/>
            <p:nvPr/>
          </p:nvSpPr>
          <p:spPr>
            <a:xfrm>
              <a:off x="4326107" y="2521311"/>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4" name="rc124"/>
            <p:cNvSpPr/>
            <p:nvPr/>
          </p:nvSpPr>
          <p:spPr>
            <a:xfrm>
              <a:off x="4326107" y="1320723"/>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25" name="rc125"/>
            <p:cNvSpPr/>
            <p:nvPr/>
          </p:nvSpPr>
          <p:spPr>
            <a:xfrm>
              <a:off x="4326107" y="2221164"/>
              <a:ext cx="336759" cy="30014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26" name="rc126"/>
            <p:cNvSpPr/>
            <p:nvPr/>
          </p:nvSpPr>
          <p:spPr>
            <a:xfrm>
              <a:off x="4326107" y="4322192"/>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7" name="rc127"/>
            <p:cNvSpPr/>
            <p:nvPr/>
          </p:nvSpPr>
          <p:spPr>
            <a:xfrm>
              <a:off x="4326107" y="4922485"/>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8" name="rc128"/>
            <p:cNvSpPr/>
            <p:nvPr/>
          </p:nvSpPr>
          <p:spPr>
            <a:xfrm>
              <a:off x="4326107" y="2821457"/>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9" name="rc129"/>
            <p:cNvSpPr/>
            <p:nvPr/>
          </p:nvSpPr>
          <p:spPr>
            <a:xfrm>
              <a:off x="4326107" y="3421751"/>
              <a:ext cx="336759" cy="300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0" name="rc130"/>
            <p:cNvSpPr/>
            <p:nvPr/>
          </p:nvSpPr>
          <p:spPr>
            <a:xfrm>
              <a:off x="4326107"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1" name="rc131"/>
            <p:cNvSpPr/>
            <p:nvPr/>
          </p:nvSpPr>
          <p:spPr>
            <a:xfrm>
              <a:off x="4326107"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2" name="rc132"/>
            <p:cNvSpPr/>
            <p:nvPr/>
          </p:nvSpPr>
          <p:spPr>
            <a:xfrm>
              <a:off x="4326107" y="5222632"/>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3" name="rc133"/>
            <p:cNvSpPr/>
            <p:nvPr/>
          </p:nvSpPr>
          <p:spPr>
            <a:xfrm>
              <a:off x="4662866" y="1020576"/>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4" name="rc134"/>
            <p:cNvSpPr/>
            <p:nvPr/>
          </p:nvSpPr>
          <p:spPr>
            <a:xfrm>
              <a:off x="4662866" y="1620870"/>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5" name="rc135"/>
            <p:cNvSpPr/>
            <p:nvPr/>
          </p:nvSpPr>
          <p:spPr>
            <a:xfrm>
              <a:off x="4662866" y="1921017"/>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6" name="rc136"/>
            <p:cNvSpPr/>
            <p:nvPr/>
          </p:nvSpPr>
          <p:spPr>
            <a:xfrm>
              <a:off x="4662866" y="2521311"/>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7" name="rc137"/>
            <p:cNvSpPr/>
            <p:nvPr/>
          </p:nvSpPr>
          <p:spPr>
            <a:xfrm>
              <a:off x="4662866" y="1320723"/>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38" name="rc138"/>
            <p:cNvSpPr/>
            <p:nvPr/>
          </p:nvSpPr>
          <p:spPr>
            <a:xfrm>
              <a:off x="4662866" y="2221164"/>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9" name="rc139"/>
            <p:cNvSpPr/>
            <p:nvPr/>
          </p:nvSpPr>
          <p:spPr>
            <a:xfrm>
              <a:off x="4662866" y="4322192"/>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0" name="rc140"/>
            <p:cNvSpPr/>
            <p:nvPr/>
          </p:nvSpPr>
          <p:spPr>
            <a:xfrm>
              <a:off x="4662866" y="4922485"/>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1" name="rc141"/>
            <p:cNvSpPr/>
            <p:nvPr/>
          </p:nvSpPr>
          <p:spPr>
            <a:xfrm>
              <a:off x="4662866" y="2821457"/>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42" name="rc142"/>
            <p:cNvSpPr/>
            <p:nvPr/>
          </p:nvSpPr>
          <p:spPr>
            <a:xfrm>
              <a:off x="4662866" y="3421751"/>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43" name="rc143"/>
            <p:cNvSpPr/>
            <p:nvPr/>
          </p:nvSpPr>
          <p:spPr>
            <a:xfrm>
              <a:off x="4662866"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4" name="rc144"/>
            <p:cNvSpPr/>
            <p:nvPr/>
          </p:nvSpPr>
          <p:spPr>
            <a:xfrm>
              <a:off x="4662866"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5" name="rc145"/>
            <p:cNvSpPr/>
            <p:nvPr/>
          </p:nvSpPr>
          <p:spPr>
            <a:xfrm>
              <a:off x="4662866" y="5222632"/>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25" y="1020576"/>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1620870"/>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25" y="1921017"/>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25" y="2521311"/>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25" y="1320723"/>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25" y="2221164"/>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25" y="4322192"/>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25" y="4922485"/>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25" y="2821457"/>
              <a:ext cx="336759" cy="30014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25" y="3421751"/>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25" y="4622338"/>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25" y="3121604"/>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58" name="rc158"/>
            <p:cNvSpPr/>
            <p:nvPr/>
          </p:nvSpPr>
          <p:spPr>
            <a:xfrm>
              <a:off x="4999625" y="5222632"/>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9" name="rc159"/>
            <p:cNvSpPr/>
            <p:nvPr/>
          </p:nvSpPr>
          <p:spPr>
            <a:xfrm>
              <a:off x="5336384" y="1020576"/>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0" name="rc160"/>
            <p:cNvSpPr/>
            <p:nvPr/>
          </p:nvSpPr>
          <p:spPr>
            <a:xfrm>
              <a:off x="5336384" y="1620870"/>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1" name="rc161"/>
            <p:cNvSpPr/>
            <p:nvPr/>
          </p:nvSpPr>
          <p:spPr>
            <a:xfrm>
              <a:off x="5336384" y="1921017"/>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2" name="rc162"/>
            <p:cNvSpPr/>
            <p:nvPr/>
          </p:nvSpPr>
          <p:spPr>
            <a:xfrm>
              <a:off x="5336384" y="2521311"/>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3" name="rc163"/>
            <p:cNvSpPr/>
            <p:nvPr/>
          </p:nvSpPr>
          <p:spPr>
            <a:xfrm>
              <a:off x="5336384" y="1320723"/>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64" name="rc164"/>
            <p:cNvSpPr/>
            <p:nvPr/>
          </p:nvSpPr>
          <p:spPr>
            <a:xfrm>
              <a:off x="5336384" y="2221164"/>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5" name="rc165"/>
            <p:cNvSpPr/>
            <p:nvPr/>
          </p:nvSpPr>
          <p:spPr>
            <a:xfrm>
              <a:off x="5336384" y="4322192"/>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6" name="rc166"/>
            <p:cNvSpPr/>
            <p:nvPr/>
          </p:nvSpPr>
          <p:spPr>
            <a:xfrm>
              <a:off x="5336384" y="4922485"/>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67" name="rc167"/>
            <p:cNvSpPr/>
            <p:nvPr/>
          </p:nvSpPr>
          <p:spPr>
            <a:xfrm>
              <a:off x="5336384" y="2821457"/>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68" name="rc168"/>
            <p:cNvSpPr/>
            <p:nvPr/>
          </p:nvSpPr>
          <p:spPr>
            <a:xfrm>
              <a:off x="5336384" y="3421751"/>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69" name="rc169"/>
            <p:cNvSpPr/>
            <p:nvPr/>
          </p:nvSpPr>
          <p:spPr>
            <a:xfrm>
              <a:off x="5336384" y="4622338"/>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70" name="rc170"/>
            <p:cNvSpPr/>
            <p:nvPr/>
          </p:nvSpPr>
          <p:spPr>
            <a:xfrm>
              <a:off x="5336384" y="3121604"/>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71" name="rc171"/>
            <p:cNvSpPr/>
            <p:nvPr/>
          </p:nvSpPr>
          <p:spPr>
            <a:xfrm>
              <a:off x="5336384" y="5222632"/>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72" name="rc172"/>
            <p:cNvSpPr/>
            <p:nvPr/>
          </p:nvSpPr>
          <p:spPr>
            <a:xfrm>
              <a:off x="5673143" y="1020576"/>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3" name="rc173"/>
            <p:cNvSpPr/>
            <p:nvPr/>
          </p:nvSpPr>
          <p:spPr>
            <a:xfrm>
              <a:off x="5673143" y="1620870"/>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4" name="rc174"/>
            <p:cNvSpPr/>
            <p:nvPr/>
          </p:nvSpPr>
          <p:spPr>
            <a:xfrm>
              <a:off x="5673143" y="1921017"/>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5" name="rc175"/>
            <p:cNvSpPr/>
            <p:nvPr/>
          </p:nvSpPr>
          <p:spPr>
            <a:xfrm>
              <a:off x="5673143" y="2521311"/>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6" name="rc176"/>
            <p:cNvSpPr/>
            <p:nvPr/>
          </p:nvSpPr>
          <p:spPr>
            <a:xfrm>
              <a:off x="5673143" y="1320723"/>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77" name="rc177"/>
            <p:cNvSpPr/>
            <p:nvPr/>
          </p:nvSpPr>
          <p:spPr>
            <a:xfrm>
              <a:off x="5673143" y="2221164"/>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8" name="rc178"/>
            <p:cNvSpPr/>
            <p:nvPr/>
          </p:nvSpPr>
          <p:spPr>
            <a:xfrm>
              <a:off x="5673143" y="4322192"/>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9" name="rc179"/>
            <p:cNvSpPr/>
            <p:nvPr/>
          </p:nvSpPr>
          <p:spPr>
            <a:xfrm>
              <a:off x="5673143" y="4922485"/>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80" name="rc180"/>
            <p:cNvSpPr/>
            <p:nvPr/>
          </p:nvSpPr>
          <p:spPr>
            <a:xfrm>
              <a:off x="5673143" y="2821457"/>
              <a:ext cx="336759" cy="30014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81" name="rc181"/>
            <p:cNvSpPr/>
            <p:nvPr/>
          </p:nvSpPr>
          <p:spPr>
            <a:xfrm>
              <a:off x="5673143" y="3421751"/>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82" name="rc182"/>
            <p:cNvSpPr/>
            <p:nvPr/>
          </p:nvSpPr>
          <p:spPr>
            <a:xfrm>
              <a:off x="5673143" y="4622338"/>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83" name="rc183"/>
            <p:cNvSpPr/>
            <p:nvPr/>
          </p:nvSpPr>
          <p:spPr>
            <a:xfrm>
              <a:off x="5673143" y="3121604"/>
              <a:ext cx="336759" cy="300146"/>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84" name="rc184"/>
            <p:cNvSpPr/>
            <p:nvPr/>
          </p:nvSpPr>
          <p:spPr>
            <a:xfrm>
              <a:off x="5673143" y="5222632"/>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85" name="rc185"/>
            <p:cNvSpPr/>
            <p:nvPr/>
          </p:nvSpPr>
          <p:spPr>
            <a:xfrm>
              <a:off x="6009902" y="1020576"/>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6" name="rc186"/>
            <p:cNvSpPr/>
            <p:nvPr/>
          </p:nvSpPr>
          <p:spPr>
            <a:xfrm>
              <a:off x="6009902" y="1620870"/>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7" name="rc187"/>
            <p:cNvSpPr/>
            <p:nvPr/>
          </p:nvSpPr>
          <p:spPr>
            <a:xfrm>
              <a:off x="6009902" y="1921017"/>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8" name="rc188"/>
            <p:cNvSpPr/>
            <p:nvPr/>
          </p:nvSpPr>
          <p:spPr>
            <a:xfrm>
              <a:off x="6009902" y="2521311"/>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89" name="rc189"/>
            <p:cNvSpPr/>
            <p:nvPr/>
          </p:nvSpPr>
          <p:spPr>
            <a:xfrm>
              <a:off x="6009902" y="1320723"/>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90" name="rc190"/>
            <p:cNvSpPr/>
            <p:nvPr/>
          </p:nvSpPr>
          <p:spPr>
            <a:xfrm>
              <a:off x="6009902" y="2221164"/>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1" name="rc191"/>
            <p:cNvSpPr/>
            <p:nvPr/>
          </p:nvSpPr>
          <p:spPr>
            <a:xfrm>
              <a:off x="6009902" y="3721898"/>
              <a:ext cx="336759" cy="30014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92" name="rc192"/>
            <p:cNvSpPr/>
            <p:nvPr/>
          </p:nvSpPr>
          <p:spPr>
            <a:xfrm>
              <a:off x="6009902" y="4322192"/>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3" name="rc193"/>
            <p:cNvSpPr/>
            <p:nvPr/>
          </p:nvSpPr>
          <p:spPr>
            <a:xfrm>
              <a:off x="6009902" y="4922485"/>
              <a:ext cx="336759" cy="30014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94" name="rc194"/>
            <p:cNvSpPr/>
            <p:nvPr/>
          </p:nvSpPr>
          <p:spPr>
            <a:xfrm>
              <a:off x="6009902" y="2821457"/>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5" name="rc195"/>
            <p:cNvSpPr/>
            <p:nvPr/>
          </p:nvSpPr>
          <p:spPr>
            <a:xfrm>
              <a:off x="6009902" y="3421751"/>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6" name="rc196"/>
            <p:cNvSpPr/>
            <p:nvPr/>
          </p:nvSpPr>
          <p:spPr>
            <a:xfrm>
              <a:off x="6009902" y="4622338"/>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97" name="rc197"/>
            <p:cNvSpPr/>
            <p:nvPr/>
          </p:nvSpPr>
          <p:spPr>
            <a:xfrm>
              <a:off x="6009902" y="3121604"/>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98" name="rc198"/>
            <p:cNvSpPr/>
            <p:nvPr/>
          </p:nvSpPr>
          <p:spPr>
            <a:xfrm>
              <a:off x="6009902" y="5222632"/>
              <a:ext cx="336759" cy="30014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9" name="rc199"/>
            <p:cNvSpPr/>
            <p:nvPr/>
          </p:nvSpPr>
          <p:spPr>
            <a:xfrm>
              <a:off x="6346662" y="1020576"/>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0" name="rc200"/>
            <p:cNvSpPr/>
            <p:nvPr/>
          </p:nvSpPr>
          <p:spPr>
            <a:xfrm>
              <a:off x="6346662" y="1620870"/>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1" name="rc201"/>
            <p:cNvSpPr/>
            <p:nvPr/>
          </p:nvSpPr>
          <p:spPr>
            <a:xfrm>
              <a:off x="6346662" y="1921017"/>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2" name="rc202"/>
            <p:cNvSpPr/>
            <p:nvPr/>
          </p:nvSpPr>
          <p:spPr>
            <a:xfrm>
              <a:off x="6346662" y="2521311"/>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3" name="rc203"/>
            <p:cNvSpPr/>
            <p:nvPr/>
          </p:nvSpPr>
          <p:spPr>
            <a:xfrm>
              <a:off x="6346662" y="1320723"/>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04" name="rc204"/>
            <p:cNvSpPr/>
            <p:nvPr/>
          </p:nvSpPr>
          <p:spPr>
            <a:xfrm>
              <a:off x="6346662" y="2221164"/>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5" name="rc205"/>
            <p:cNvSpPr/>
            <p:nvPr/>
          </p:nvSpPr>
          <p:spPr>
            <a:xfrm>
              <a:off x="6346662" y="3721898"/>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06" name="rc206"/>
            <p:cNvSpPr/>
            <p:nvPr/>
          </p:nvSpPr>
          <p:spPr>
            <a:xfrm>
              <a:off x="6346662" y="4322192"/>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7" name="rc207"/>
            <p:cNvSpPr/>
            <p:nvPr/>
          </p:nvSpPr>
          <p:spPr>
            <a:xfrm>
              <a:off x="6346662" y="4922485"/>
              <a:ext cx="336759" cy="30014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08" name="rc208"/>
            <p:cNvSpPr/>
            <p:nvPr/>
          </p:nvSpPr>
          <p:spPr>
            <a:xfrm>
              <a:off x="6346662" y="5522779"/>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09" name="rc209"/>
            <p:cNvSpPr/>
            <p:nvPr/>
          </p:nvSpPr>
          <p:spPr>
            <a:xfrm>
              <a:off x="6346662" y="2821457"/>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0" name="rc210"/>
            <p:cNvSpPr/>
            <p:nvPr/>
          </p:nvSpPr>
          <p:spPr>
            <a:xfrm>
              <a:off x="6346662" y="3421751"/>
              <a:ext cx="336759" cy="300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1" name="rc211"/>
            <p:cNvSpPr/>
            <p:nvPr/>
          </p:nvSpPr>
          <p:spPr>
            <a:xfrm>
              <a:off x="6346662" y="4622338"/>
              <a:ext cx="336759" cy="30014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12" name="rc212"/>
            <p:cNvSpPr/>
            <p:nvPr/>
          </p:nvSpPr>
          <p:spPr>
            <a:xfrm>
              <a:off x="6346662" y="3121604"/>
              <a:ext cx="336759" cy="30014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13" name="rc213"/>
            <p:cNvSpPr/>
            <p:nvPr/>
          </p:nvSpPr>
          <p:spPr>
            <a:xfrm>
              <a:off x="6346662" y="5222632"/>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14" name="rc214"/>
            <p:cNvSpPr/>
            <p:nvPr/>
          </p:nvSpPr>
          <p:spPr>
            <a:xfrm>
              <a:off x="6683421" y="1020576"/>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5" name="rc215"/>
            <p:cNvSpPr/>
            <p:nvPr/>
          </p:nvSpPr>
          <p:spPr>
            <a:xfrm>
              <a:off x="6683421" y="1620870"/>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6" name="rc216"/>
            <p:cNvSpPr/>
            <p:nvPr/>
          </p:nvSpPr>
          <p:spPr>
            <a:xfrm>
              <a:off x="6683421" y="1921017"/>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7" name="rc217"/>
            <p:cNvSpPr/>
            <p:nvPr/>
          </p:nvSpPr>
          <p:spPr>
            <a:xfrm>
              <a:off x="6683421" y="2521311"/>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8" name="rc218"/>
            <p:cNvSpPr/>
            <p:nvPr/>
          </p:nvSpPr>
          <p:spPr>
            <a:xfrm>
              <a:off x="6683421" y="1320723"/>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19" name="rc219"/>
            <p:cNvSpPr/>
            <p:nvPr/>
          </p:nvSpPr>
          <p:spPr>
            <a:xfrm>
              <a:off x="6683421" y="2221164"/>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0" name="rc220"/>
            <p:cNvSpPr/>
            <p:nvPr/>
          </p:nvSpPr>
          <p:spPr>
            <a:xfrm>
              <a:off x="6683421" y="3721898"/>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1" name="rc221"/>
            <p:cNvSpPr/>
            <p:nvPr/>
          </p:nvSpPr>
          <p:spPr>
            <a:xfrm>
              <a:off x="6683421" y="4322192"/>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2" name="rc222"/>
            <p:cNvSpPr/>
            <p:nvPr/>
          </p:nvSpPr>
          <p:spPr>
            <a:xfrm>
              <a:off x="6683421" y="4922485"/>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23" name="rc223"/>
            <p:cNvSpPr/>
            <p:nvPr/>
          </p:nvSpPr>
          <p:spPr>
            <a:xfrm>
              <a:off x="6683421" y="5522779"/>
              <a:ext cx="336759" cy="30014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24" name="rc224"/>
            <p:cNvSpPr/>
            <p:nvPr/>
          </p:nvSpPr>
          <p:spPr>
            <a:xfrm>
              <a:off x="6683421" y="2821457"/>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5" name="rc225"/>
            <p:cNvSpPr/>
            <p:nvPr/>
          </p:nvSpPr>
          <p:spPr>
            <a:xfrm>
              <a:off x="6683421" y="3421751"/>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6" name="rc226"/>
            <p:cNvSpPr/>
            <p:nvPr/>
          </p:nvSpPr>
          <p:spPr>
            <a:xfrm>
              <a:off x="6683421" y="4622338"/>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27" name="rc227"/>
            <p:cNvSpPr/>
            <p:nvPr/>
          </p:nvSpPr>
          <p:spPr>
            <a:xfrm>
              <a:off x="6683421" y="3121604"/>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28" name="rc228"/>
            <p:cNvSpPr/>
            <p:nvPr/>
          </p:nvSpPr>
          <p:spPr>
            <a:xfrm>
              <a:off x="6683421" y="5222632"/>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9" name="rc229"/>
            <p:cNvSpPr/>
            <p:nvPr/>
          </p:nvSpPr>
          <p:spPr>
            <a:xfrm>
              <a:off x="7020180"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0" name="rc230"/>
            <p:cNvSpPr/>
            <p:nvPr/>
          </p:nvSpPr>
          <p:spPr>
            <a:xfrm>
              <a:off x="7020180" y="1620870"/>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31" name="rc231"/>
            <p:cNvSpPr/>
            <p:nvPr/>
          </p:nvSpPr>
          <p:spPr>
            <a:xfrm>
              <a:off x="7020180" y="1921017"/>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2" name="rc232"/>
            <p:cNvSpPr/>
            <p:nvPr/>
          </p:nvSpPr>
          <p:spPr>
            <a:xfrm>
              <a:off x="7020180" y="2521311"/>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3" name="rc233"/>
            <p:cNvSpPr/>
            <p:nvPr/>
          </p:nvSpPr>
          <p:spPr>
            <a:xfrm>
              <a:off x="7020180" y="1320723"/>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34" name="rc234"/>
            <p:cNvSpPr/>
            <p:nvPr/>
          </p:nvSpPr>
          <p:spPr>
            <a:xfrm>
              <a:off x="7020180" y="2221164"/>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5" name="rc235"/>
            <p:cNvSpPr/>
            <p:nvPr/>
          </p:nvSpPr>
          <p:spPr>
            <a:xfrm>
              <a:off x="7020180" y="3721898"/>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6" name="rc236"/>
            <p:cNvSpPr/>
            <p:nvPr/>
          </p:nvSpPr>
          <p:spPr>
            <a:xfrm>
              <a:off x="7020180" y="4322192"/>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7" name="rc237"/>
            <p:cNvSpPr/>
            <p:nvPr/>
          </p:nvSpPr>
          <p:spPr>
            <a:xfrm>
              <a:off x="7020180" y="4922485"/>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38" name="rc238"/>
            <p:cNvSpPr/>
            <p:nvPr/>
          </p:nvSpPr>
          <p:spPr>
            <a:xfrm>
              <a:off x="7020180" y="5522779"/>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39" name="rc239"/>
            <p:cNvSpPr/>
            <p:nvPr/>
          </p:nvSpPr>
          <p:spPr>
            <a:xfrm>
              <a:off x="7020180" y="2821457"/>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0" name="rc240"/>
            <p:cNvSpPr/>
            <p:nvPr/>
          </p:nvSpPr>
          <p:spPr>
            <a:xfrm>
              <a:off x="7020180" y="342175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1" name="rc241"/>
            <p:cNvSpPr/>
            <p:nvPr/>
          </p:nvSpPr>
          <p:spPr>
            <a:xfrm>
              <a:off x="7020180" y="4622338"/>
              <a:ext cx="336759" cy="30014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42" name="rc242"/>
            <p:cNvSpPr/>
            <p:nvPr/>
          </p:nvSpPr>
          <p:spPr>
            <a:xfrm>
              <a:off x="7020180" y="3121604"/>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43" name="rc243"/>
            <p:cNvSpPr/>
            <p:nvPr/>
          </p:nvSpPr>
          <p:spPr>
            <a:xfrm>
              <a:off x="7020180" y="5222632"/>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44" name="rc244"/>
            <p:cNvSpPr/>
            <p:nvPr/>
          </p:nvSpPr>
          <p:spPr>
            <a:xfrm>
              <a:off x="7356939"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45" name="rc245"/>
            <p:cNvSpPr/>
            <p:nvPr/>
          </p:nvSpPr>
          <p:spPr>
            <a:xfrm>
              <a:off x="7356939" y="1620870"/>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46" name="rc246"/>
            <p:cNvSpPr/>
            <p:nvPr/>
          </p:nvSpPr>
          <p:spPr>
            <a:xfrm>
              <a:off x="7356939"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7" name="rc247"/>
            <p:cNvSpPr/>
            <p:nvPr/>
          </p:nvSpPr>
          <p:spPr>
            <a:xfrm>
              <a:off x="7356939" y="2521311"/>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8" name="rc248"/>
            <p:cNvSpPr/>
            <p:nvPr/>
          </p:nvSpPr>
          <p:spPr>
            <a:xfrm>
              <a:off x="7356939" y="1320723"/>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49" name="rc249"/>
            <p:cNvSpPr/>
            <p:nvPr/>
          </p:nvSpPr>
          <p:spPr>
            <a:xfrm>
              <a:off x="7356939" y="2221164"/>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0" name="rc250"/>
            <p:cNvSpPr/>
            <p:nvPr/>
          </p:nvSpPr>
          <p:spPr>
            <a:xfrm>
              <a:off x="7356939" y="3721898"/>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1" name="rc251"/>
            <p:cNvSpPr/>
            <p:nvPr/>
          </p:nvSpPr>
          <p:spPr>
            <a:xfrm>
              <a:off x="7356939" y="4322192"/>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52" name="rc252"/>
            <p:cNvSpPr/>
            <p:nvPr/>
          </p:nvSpPr>
          <p:spPr>
            <a:xfrm>
              <a:off x="7356939" y="4922485"/>
              <a:ext cx="336759" cy="30014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53" name="rc253"/>
            <p:cNvSpPr/>
            <p:nvPr/>
          </p:nvSpPr>
          <p:spPr>
            <a:xfrm>
              <a:off x="7356939" y="5522779"/>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54" name="rc254"/>
            <p:cNvSpPr/>
            <p:nvPr/>
          </p:nvSpPr>
          <p:spPr>
            <a:xfrm>
              <a:off x="7356939" y="2821457"/>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5" name="rc255"/>
            <p:cNvSpPr/>
            <p:nvPr/>
          </p:nvSpPr>
          <p:spPr>
            <a:xfrm>
              <a:off x="7356939" y="3421751"/>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6" name="rc256"/>
            <p:cNvSpPr/>
            <p:nvPr/>
          </p:nvSpPr>
          <p:spPr>
            <a:xfrm>
              <a:off x="7356939" y="4622338"/>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57" name="rc257"/>
            <p:cNvSpPr/>
            <p:nvPr/>
          </p:nvSpPr>
          <p:spPr>
            <a:xfrm>
              <a:off x="7356939" y="3121604"/>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58" name="rc258"/>
            <p:cNvSpPr/>
            <p:nvPr/>
          </p:nvSpPr>
          <p:spPr>
            <a:xfrm>
              <a:off x="7356939" y="5222632"/>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9" name="rc259"/>
            <p:cNvSpPr/>
            <p:nvPr/>
          </p:nvSpPr>
          <p:spPr>
            <a:xfrm>
              <a:off x="7693698"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60" name="rc260"/>
            <p:cNvSpPr/>
            <p:nvPr/>
          </p:nvSpPr>
          <p:spPr>
            <a:xfrm>
              <a:off x="7693698" y="1620870"/>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1" name="rc261"/>
            <p:cNvSpPr/>
            <p:nvPr/>
          </p:nvSpPr>
          <p:spPr>
            <a:xfrm>
              <a:off x="7693698" y="1921017"/>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2" name="rc262"/>
            <p:cNvSpPr/>
            <p:nvPr/>
          </p:nvSpPr>
          <p:spPr>
            <a:xfrm>
              <a:off x="7693698" y="252131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3" name="rc263"/>
            <p:cNvSpPr/>
            <p:nvPr/>
          </p:nvSpPr>
          <p:spPr>
            <a:xfrm>
              <a:off x="7693698" y="1320723"/>
              <a:ext cx="336759" cy="30014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64" name="rc264"/>
            <p:cNvSpPr/>
            <p:nvPr/>
          </p:nvSpPr>
          <p:spPr>
            <a:xfrm>
              <a:off x="7693698" y="2221164"/>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5" name="rc265"/>
            <p:cNvSpPr/>
            <p:nvPr/>
          </p:nvSpPr>
          <p:spPr>
            <a:xfrm>
              <a:off x="7693698" y="3721898"/>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6" name="rc266"/>
            <p:cNvSpPr/>
            <p:nvPr/>
          </p:nvSpPr>
          <p:spPr>
            <a:xfrm>
              <a:off x="7693698" y="4322192"/>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7" name="rc267"/>
            <p:cNvSpPr/>
            <p:nvPr/>
          </p:nvSpPr>
          <p:spPr>
            <a:xfrm>
              <a:off x="7693698" y="4922485"/>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68" name="rc268"/>
            <p:cNvSpPr/>
            <p:nvPr/>
          </p:nvSpPr>
          <p:spPr>
            <a:xfrm>
              <a:off x="7693698" y="5522779"/>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69" name="rc269"/>
            <p:cNvSpPr/>
            <p:nvPr/>
          </p:nvSpPr>
          <p:spPr>
            <a:xfrm>
              <a:off x="7693698" y="2821457"/>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70" name="rc270"/>
            <p:cNvSpPr/>
            <p:nvPr/>
          </p:nvSpPr>
          <p:spPr>
            <a:xfrm>
              <a:off x="7693698" y="342175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1" name="rc271"/>
            <p:cNvSpPr/>
            <p:nvPr/>
          </p:nvSpPr>
          <p:spPr>
            <a:xfrm>
              <a:off x="7693698" y="4622338"/>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72" name="rc272"/>
            <p:cNvSpPr/>
            <p:nvPr/>
          </p:nvSpPr>
          <p:spPr>
            <a:xfrm>
              <a:off x="7693698" y="3121604"/>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73" name="rc273"/>
            <p:cNvSpPr/>
            <p:nvPr/>
          </p:nvSpPr>
          <p:spPr>
            <a:xfrm>
              <a:off x="7693698" y="5222632"/>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74" name="rc274"/>
            <p:cNvSpPr/>
            <p:nvPr/>
          </p:nvSpPr>
          <p:spPr>
            <a:xfrm>
              <a:off x="8030457" y="1020576"/>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5" name="rc275"/>
            <p:cNvSpPr/>
            <p:nvPr/>
          </p:nvSpPr>
          <p:spPr>
            <a:xfrm>
              <a:off x="8030457" y="1620870"/>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6" name="rc276"/>
            <p:cNvSpPr/>
            <p:nvPr/>
          </p:nvSpPr>
          <p:spPr>
            <a:xfrm>
              <a:off x="8030457" y="1921017"/>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7" name="rc277"/>
            <p:cNvSpPr/>
            <p:nvPr/>
          </p:nvSpPr>
          <p:spPr>
            <a:xfrm>
              <a:off x="8030457" y="252131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8" name="rc278"/>
            <p:cNvSpPr/>
            <p:nvPr/>
          </p:nvSpPr>
          <p:spPr>
            <a:xfrm>
              <a:off x="8030457" y="1320723"/>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79" name="rc279"/>
            <p:cNvSpPr/>
            <p:nvPr/>
          </p:nvSpPr>
          <p:spPr>
            <a:xfrm>
              <a:off x="8030457" y="2221164"/>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0" name="rc280"/>
            <p:cNvSpPr/>
            <p:nvPr/>
          </p:nvSpPr>
          <p:spPr>
            <a:xfrm>
              <a:off x="8030457" y="3721898"/>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1" name="rc281"/>
            <p:cNvSpPr/>
            <p:nvPr/>
          </p:nvSpPr>
          <p:spPr>
            <a:xfrm>
              <a:off x="8030457" y="4022045"/>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2" name="rc282"/>
            <p:cNvSpPr/>
            <p:nvPr/>
          </p:nvSpPr>
          <p:spPr>
            <a:xfrm>
              <a:off x="8030457" y="4322192"/>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3" name="rc283"/>
            <p:cNvSpPr/>
            <p:nvPr/>
          </p:nvSpPr>
          <p:spPr>
            <a:xfrm>
              <a:off x="8030457" y="4922485"/>
              <a:ext cx="336759" cy="30014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84" name="rc284"/>
            <p:cNvSpPr/>
            <p:nvPr/>
          </p:nvSpPr>
          <p:spPr>
            <a:xfrm>
              <a:off x="8030457" y="5522779"/>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85" name="rc285"/>
            <p:cNvSpPr/>
            <p:nvPr/>
          </p:nvSpPr>
          <p:spPr>
            <a:xfrm>
              <a:off x="8030457" y="2821457"/>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86" name="rc286"/>
            <p:cNvSpPr/>
            <p:nvPr/>
          </p:nvSpPr>
          <p:spPr>
            <a:xfrm>
              <a:off x="8030457" y="3421751"/>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87" name="rc287"/>
            <p:cNvSpPr/>
            <p:nvPr/>
          </p:nvSpPr>
          <p:spPr>
            <a:xfrm>
              <a:off x="8030457" y="4622338"/>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88" name="rc288"/>
            <p:cNvSpPr/>
            <p:nvPr/>
          </p:nvSpPr>
          <p:spPr>
            <a:xfrm>
              <a:off x="8030457" y="3121604"/>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89" name="rc289"/>
            <p:cNvSpPr/>
            <p:nvPr/>
          </p:nvSpPr>
          <p:spPr>
            <a:xfrm>
              <a:off x="8030457" y="5222632"/>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90" name="rc290"/>
            <p:cNvSpPr/>
            <p:nvPr/>
          </p:nvSpPr>
          <p:spPr>
            <a:xfrm>
              <a:off x="8367216"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91" name="rc291"/>
            <p:cNvSpPr/>
            <p:nvPr/>
          </p:nvSpPr>
          <p:spPr>
            <a:xfrm>
              <a:off x="8367216" y="1620870"/>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2" name="rc292"/>
            <p:cNvSpPr/>
            <p:nvPr/>
          </p:nvSpPr>
          <p:spPr>
            <a:xfrm>
              <a:off x="8367216" y="1921017"/>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3" name="rc293"/>
            <p:cNvSpPr/>
            <p:nvPr/>
          </p:nvSpPr>
          <p:spPr>
            <a:xfrm>
              <a:off x="8367216" y="2521311"/>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4" name="rc294"/>
            <p:cNvSpPr/>
            <p:nvPr/>
          </p:nvSpPr>
          <p:spPr>
            <a:xfrm>
              <a:off x="8367216" y="1320723"/>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95" name="rc295"/>
            <p:cNvSpPr/>
            <p:nvPr/>
          </p:nvSpPr>
          <p:spPr>
            <a:xfrm>
              <a:off x="8367216" y="2221164"/>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6" name="rc296"/>
            <p:cNvSpPr/>
            <p:nvPr/>
          </p:nvSpPr>
          <p:spPr>
            <a:xfrm>
              <a:off x="8367216" y="3721898"/>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7" name="rc297"/>
            <p:cNvSpPr/>
            <p:nvPr/>
          </p:nvSpPr>
          <p:spPr>
            <a:xfrm>
              <a:off x="8367216" y="4022045"/>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98" name="rc298"/>
            <p:cNvSpPr/>
            <p:nvPr/>
          </p:nvSpPr>
          <p:spPr>
            <a:xfrm>
              <a:off x="8367216" y="4322192"/>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99" name="rc299"/>
            <p:cNvSpPr/>
            <p:nvPr/>
          </p:nvSpPr>
          <p:spPr>
            <a:xfrm>
              <a:off x="8367216" y="4922485"/>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300" name="rc300"/>
            <p:cNvSpPr/>
            <p:nvPr/>
          </p:nvSpPr>
          <p:spPr>
            <a:xfrm>
              <a:off x="8367216" y="5522779"/>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01" name="rc301"/>
            <p:cNvSpPr/>
            <p:nvPr/>
          </p:nvSpPr>
          <p:spPr>
            <a:xfrm>
              <a:off x="8367216" y="2821457"/>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02" name="rc302"/>
            <p:cNvSpPr/>
            <p:nvPr/>
          </p:nvSpPr>
          <p:spPr>
            <a:xfrm>
              <a:off x="8367216" y="3421751"/>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3" name="rc303"/>
            <p:cNvSpPr/>
            <p:nvPr/>
          </p:nvSpPr>
          <p:spPr>
            <a:xfrm>
              <a:off x="8367216" y="4622338"/>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04" name="rc304"/>
            <p:cNvSpPr/>
            <p:nvPr/>
          </p:nvSpPr>
          <p:spPr>
            <a:xfrm>
              <a:off x="8367216" y="3121604"/>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05" name="rc305"/>
            <p:cNvSpPr/>
            <p:nvPr/>
          </p:nvSpPr>
          <p:spPr>
            <a:xfrm>
              <a:off x="8367216" y="5222632"/>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06" name="rc306"/>
            <p:cNvSpPr/>
            <p:nvPr/>
          </p:nvSpPr>
          <p:spPr>
            <a:xfrm>
              <a:off x="8703975"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07" name="rc307"/>
            <p:cNvSpPr/>
            <p:nvPr/>
          </p:nvSpPr>
          <p:spPr>
            <a:xfrm>
              <a:off x="8703975" y="1620870"/>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8" name="rc308"/>
            <p:cNvSpPr/>
            <p:nvPr/>
          </p:nvSpPr>
          <p:spPr>
            <a:xfrm>
              <a:off x="8703975" y="1921017"/>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9" name="rc309"/>
            <p:cNvSpPr/>
            <p:nvPr/>
          </p:nvSpPr>
          <p:spPr>
            <a:xfrm>
              <a:off x="8703975" y="252131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0" name="rc310"/>
            <p:cNvSpPr/>
            <p:nvPr/>
          </p:nvSpPr>
          <p:spPr>
            <a:xfrm>
              <a:off x="8703975" y="1320723"/>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311" name="rc311"/>
            <p:cNvSpPr/>
            <p:nvPr/>
          </p:nvSpPr>
          <p:spPr>
            <a:xfrm>
              <a:off x="8703975" y="2221164"/>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2" name="rc312"/>
            <p:cNvSpPr/>
            <p:nvPr/>
          </p:nvSpPr>
          <p:spPr>
            <a:xfrm>
              <a:off x="8703975" y="3721898"/>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3" name="rc313"/>
            <p:cNvSpPr/>
            <p:nvPr/>
          </p:nvSpPr>
          <p:spPr>
            <a:xfrm>
              <a:off x="8703975" y="4022045"/>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14" name="rc314"/>
            <p:cNvSpPr/>
            <p:nvPr/>
          </p:nvSpPr>
          <p:spPr>
            <a:xfrm>
              <a:off x="8703975" y="4322192"/>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5" name="rc315"/>
            <p:cNvSpPr/>
            <p:nvPr/>
          </p:nvSpPr>
          <p:spPr>
            <a:xfrm>
              <a:off x="8703975" y="4922485"/>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16" name="rc316"/>
            <p:cNvSpPr/>
            <p:nvPr/>
          </p:nvSpPr>
          <p:spPr>
            <a:xfrm>
              <a:off x="8703975" y="5522779"/>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17" name="rc317"/>
            <p:cNvSpPr/>
            <p:nvPr/>
          </p:nvSpPr>
          <p:spPr>
            <a:xfrm>
              <a:off x="8703975" y="2821457"/>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8" name="rc318"/>
            <p:cNvSpPr/>
            <p:nvPr/>
          </p:nvSpPr>
          <p:spPr>
            <a:xfrm>
              <a:off x="8703975" y="3421751"/>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19" name="rc319"/>
            <p:cNvSpPr/>
            <p:nvPr/>
          </p:nvSpPr>
          <p:spPr>
            <a:xfrm>
              <a:off x="8703975" y="4622338"/>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20" name="rc320"/>
            <p:cNvSpPr/>
            <p:nvPr/>
          </p:nvSpPr>
          <p:spPr>
            <a:xfrm>
              <a:off x="8703975" y="3121604"/>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21" name="rc321"/>
            <p:cNvSpPr/>
            <p:nvPr/>
          </p:nvSpPr>
          <p:spPr>
            <a:xfrm>
              <a:off x="8703975" y="5222632"/>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2" name="tx322"/>
            <p:cNvSpPr/>
            <p:nvPr/>
          </p:nvSpPr>
          <p:spPr>
            <a:xfrm>
              <a:off x="1066606"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23" name="tx323"/>
            <p:cNvSpPr/>
            <p:nvPr/>
          </p:nvSpPr>
          <p:spPr>
            <a:xfrm>
              <a:off x="2076883"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24" name="tx324"/>
            <p:cNvSpPr/>
            <p:nvPr/>
          </p:nvSpPr>
          <p:spPr>
            <a:xfrm>
              <a:off x="2076883"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25" name="tx325"/>
            <p:cNvSpPr/>
            <p:nvPr/>
          </p:nvSpPr>
          <p:spPr>
            <a:xfrm>
              <a:off x="2413642"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26" name="tx326"/>
            <p:cNvSpPr/>
            <p:nvPr/>
          </p:nvSpPr>
          <p:spPr>
            <a:xfrm>
              <a:off x="2413642"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7" name="tx327"/>
            <p:cNvSpPr/>
            <p:nvPr/>
          </p:nvSpPr>
          <p:spPr>
            <a:xfrm>
              <a:off x="2750401"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8" name="tx328"/>
            <p:cNvSpPr/>
            <p:nvPr/>
          </p:nvSpPr>
          <p:spPr>
            <a:xfrm>
              <a:off x="2750401"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9" name="tx329"/>
            <p:cNvSpPr/>
            <p:nvPr/>
          </p:nvSpPr>
          <p:spPr>
            <a:xfrm>
              <a:off x="2750401"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0" name="tx330"/>
            <p:cNvSpPr/>
            <p:nvPr/>
          </p:nvSpPr>
          <p:spPr>
            <a:xfrm>
              <a:off x="3087160"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1" name="tx331"/>
            <p:cNvSpPr/>
            <p:nvPr/>
          </p:nvSpPr>
          <p:spPr>
            <a:xfrm>
              <a:off x="3087160"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32" name="tx332"/>
            <p:cNvSpPr/>
            <p:nvPr/>
          </p:nvSpPr>
          <p:spPr>
            <a:xfrm>
              <a:off x="3087160"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33" name="tx333"/>
            <p:cNvSpPr/>
            <p:nvPr/>
          </p:nvSpPr>
          <p:spPr>
            <a:xfrm>
              <a:off x="3423919" y="1131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4" name="tx334"/>
            <p:cNvSpPr/>
            <p:nvPr/>
          </p:nvSpPr>
          <p:spPr>
            <a:xfrm>
              <a:off x="3423919"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5" name="tx335"/>
            <p:cNvSpPr/>
            <p:nvPr/>
          </p:nvSpPr>
          <p:spPr>
            <a:xfrm>
              <a:off x="3423919"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6" name="tx336"/>
            <p:cNvSpPr/>
            <p:nvPr/>
          </p:nvSpPr>
          <p:spPr>
            <a:xfrm>
              <a:off x="3423919"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37" name="tx337"/>
            <p:cNvSpPr/>
            <p:nvPr/>
          </p:nvSpPr>
          <p:spPr>
            <a:xfrm>
              <a:off x="3760679" y="113285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8" name="tx338"/>
            <p:cNvSpPr/>
            <p:nvPr/>
          </p:nvSpPr>
          <p:spPr>
            <a:xfrm>
              <a:off x="3760679" y="17318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9" name="tx339"/>
            <p:cNvSpPr/>
            <p:nvPr/>
          </p:nvSpPr>
          <p:spPr>
            <a:xfrm>
              <a:off x="3760679"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0" name="tx340"/>
            <p:cNvSpPr/>
            <p:nvPr/>
          </p:nvSpPr>
          <p:spPr>
            <a:xfrm>
              <a:off x="3760679"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41" name="tx341"/>
            <p:cNvSpPr/>
            <p:nvPr/>
          </p:nvSpPr>
          <p:spPr>
            <a:xfrm>
              <a:off x="3760679"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2" name="tx342"/>
            <p:cNvSpPr/>
            <p:nvPr/>
          </p:nvSpPr>
          <p:spPr>
            <a:xfrm>
              <a:off x="4097438"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3" name="tx343"/>
            <p:cNvSpPr/>
            <p:nvPr/>
          </p:nvSpPr>
          <p:spPr>
            <a:xfrm>
              <a:off x="4097438"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4" name="tx344"/>
            <p:cNvSpPr/>
            <p:nvPr/>
          </p:nvSpPr>
          <p:spPr>
            <a:xfrm>
              <a:off x="4097438"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5" name="tx345"/>
            <p:cNvSpPr/>
            <p:nvPr/>
          </p:nvSpPr>
          <p:spPr>
            <a:xfrm>
              <a:off x="4097438"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6" name="tx346"/>
            <p:cNvSpPr/>
            <p:nvPr/>
          </p:nvSpPr>
          <p:spPr>
            <a:xfrm>
              <a:off x="4097438"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7" name="tx347"/>
            <p:cNvSpPr/>
            <p:nvPr/>
          </p:nvSpPr>
          <p:spPr>
            <a:xfrm>
              <a:off x="4097438" y="35327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8" name="tx348"/>
            <p:cNvSpPr/>
            <p:nvPr/>
          </p:nvSpPr>
          <p:spPr>
            <a:xfrm>
              <a:off x="4097438"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9" name="tx349"/>
            <p:cNvSpPr/>
            <p:nvPr/>
          </p:nvSpPr>
          <p:spPr>
            <a:xfrm>
              <a:off x="4434197"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0" name="tx350"/>
            <p:cNvSpPr/>
            <p:nvPr/>
          </p:nvSpPr>
          <p:spPr>
            <a:xfrm>
              <a:off x="4434197"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1" name="tx351"/>
            <p:cNvSpPr/>
            <p:nvPr/>
          </p:nvSpPr>
          <p:spPr>
            <a:xfrm>
              <a:off x="4434197"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2" name="tx352"/>
            <p:cNvSpPr/>
            <p:nvPr/>
          </p:nvSpPr>
          <p:spPr>
            <a:xfrm>
              <a:off x="4434197" y="26308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3" name="tx353"/>
            <p:cNvSpPr/>
            <p:nvPr/>
          </p:nvSpPr>
          <p:spPr>
            <a:xfrm>
              <a:off x="4434197"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54" name="tx354"/>
            <p:cNvSpPr/>
            <p:nvPr/>
          </p:nvSpPr>
          <p:spPr>
            <a:xfrm>
              <a:off x="4434197"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5" name="tx355"/>
            <p:cNvSpPr/>
            <p:nvPr/>
          </p:nvSpPr>
          <p:spPr>
            <a:xfrm>
              <a:off x="4434197"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56" name="tx356"/>
            <p:cNvSpPr/>
            <p:nvPr/>
          </p:nvSpPr>
          <p:spPr>
            <a:xfrm>
              <a:off x="4770956"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7" name="tx357"/>
            <p:cNvSpPr/>
            <p:nvPr/>
          </p:nvSpPr>
          <p:spPr>
            <a:xfrm>
              <a:off x="4770956" y="17318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8" name="tx358"/>
            <p:cNvSpPr/>
            <p:nvPr/>
          </p:nvSpPr>
          <p:spPr>
            <a:xfrm>
              <a:off x="4770956" y="2030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9" name="tx359"/>
            <p:cNvSpPr/>
            <p:nvPr/>
          </p:nvSpPr>
          <p:spPr>
            <a:xfrm>
              <a:off x="4770956"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60" name="tx360"/>
            <p:cNvSpPr/>
            <p:nvPr/>
          </p:nvSpPr>
          <p:spPr>
            <a:xfrm>
              <a:off x="4770956"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61" name="tx361"/>
            <p:cNvSpPr/>
            <p:nvPr/>
          </p:nvSpPr>
          <p:spPr>
            <a:xfrm>
              <a:off x="4770956"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62" name="tx362"/>
            <p:cNvSpPr/>
            <p:nvPr/>
          </p:nvSpPr>
          <p:spPr>
            <a:xfrm>
              <a:off x="5107715" y="11301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3" name="tx363"/>
            <p:cNvSpPr/>
            <p:nvPr/>
          </p:nvSpPr>
          <p:spPr>
            <a:xfrm>
              <a:off x="5107715" y="17318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64" name="tx364"/>
            <p:cNvSpPr/>
            <p:nvPr/>
          </p:nvSpPr>
          <p:spPr>
            <a:xfrm>
              <a:off x="5107715"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65" name="tx365"/>
            <p:cNvSpPr/>
            <p:nvPr/>
          </p:nvSpPr>
          <p:spPr>
            <a:xfrm>
              <a:off x="5107715"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66" name="tx366"/>
            <p:cNvSpPr/>
            <p:nvPr/>
          </p:nvSpPr>
          <p:spPr>
            <a:xfrm>
              <a:off x="5107715"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67" name="tx367"/>
            <p:cNvSpPr/>
            <p:nvPr/>
          </p:nvSpPr>
          <p:spPr>
            <a:xfrm>
              <a:off x="5107715"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68" name="tx368"/>
            <p:cNvSpPr/>
            <p:nvPr/>
          </p:nvSpPr>
          <p:spPr>
            <a:xfrm>
              <a:off x="5444474"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9" name="tx369"/>
            <p:cNvSpPr/>
            <p:nvPr/>
          </p:nvSpPr>
          <p:spPr>
            <a:xfrm>
              <a:off x="5444474"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0" name="tx370"/>
            <p:cNvSpPr/>
            <p:nvPr/>
          </p:nvSpPr>
          <p:spPr>
            <a:xfrm>
              <a:off x="5444474"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1" name="tx371"/>
            <p:cNvSpPr/>
            <p:nvPr/>
          </p:nvSpPr>
          <p:spPr>
            <a:xfrm>
              <a:off x="5444474"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2" name="tx372"/>
            <p:cNvSpPr/>
            <p:nvPr/>
          </p:nvSpPr>
          <p:spPr>
            <a:xfrm>
              <a:off x="5444474"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73" name="tx373"/>
            <p:cNvSpPr/>
            <p:nvPr/>
          </p:nvSpPr>
          <p:spPr>
            <a:xfrm>
              <a:off x="5444474"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74" name="tx374"/>
            <p:cNvSpPr/>
            <p:nvPr/>
          </p:nvSpPr>
          <p:spPr>
            <a:xfrm>
              <a:off x="5781233" y="1131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5" name="tx375"/>
            <p:cNvSpPr/>
            <p:nvPr/>
          </p:nvSpPr>
          <p:spPr>
            <a:xfrm>
              <a:off x="5781233"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6" name="tx376"/>
            <p:cNvSpPr/>
            <p:nvPr/>
          </p:nvSpPr>
          <p:spPr>
            <a:xfrm>
              <a:off x="5781233"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7" name="tx377"/>
            <p:cNvSpPr/>
            <p:nvPr/>
          </p:nvSpPr>
          <p:spPr>
            <a:xfrm>
              <a:off x="5781233"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8" name="tx378"/>
            <p:cNvSpPr/>
            <p:nvPr/>
          </p:nvSpPr>
          <p:spPr>
            <a:xfrm>
              <a:off x="5781233"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79" name="tx379"/>
            <p:cNvSpPr/>
            <p:nvPr/>
          </p:nvSpPr>
          <p:spPr>
            <a:xfrm>
              <a:off x="5781233"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80" name="tx380"/>
            <p:cNvSpPr/>
            <p:nvPr/>
          </p:nvSpPr>
          <p:spPr>
            <a:xfrm>
              <a:off x="5781233"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81" name="tx381"/>
            <p:cNvSpPr/>
            <p:nvPr/>
          </p:nvSpPr>
          <p:spPr>
            <a:xfrm>
              <a:off x="6117992" y="1131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2" name="tx382"/>
            <p:cNvSpPr/>
            <p:nvPr/>
          </p:nvSpPr>
          <p:spPr>
            <a:xfrm>
              <a:off x="6117992" y="17318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3" name="tx383"/>
            <p:cNvSpPr/>
            <p:nvPr/>
          </p:nvSpPr>
          <p:spPr>
            <a:xfrm>
              <a:off x="6117992"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84" name="tx384"/>
            <p:cNvSpPr/>
            <p:nvPr/>
          </p:nvSpPr>
          <p:spPr>
            <a:xfrm>
              <a:off x="6117992"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85" name="tx385"/>
            <p:cNvSpPr/>
            <p:nvPr/>
          </p:nvSpPr>
          <p:spPr>
            <a:xfrm>
              <a:off x="6117992"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86" name="tx386"/>
            <p:cNvSpPr/>
            <p:nvPr/>
          </p:nvSpPr>
          <p:spPr>
            <a:xfrm>
              <a:off x="6117992"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87" name="tx387"/>
            <p:cNvSpPr/>
            <p:nvPr/>
          </p:nvSpPr>
          <p:spPr>
            <a:xfrm>
              <a:off x="6117992"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88" name="tx388"/>
            <p:cNvSpPr/>
            <p:nvPr/>
          </p:nvSpPr>
          <p:spPr>
            <a:xfrm>
              <a:off x="6454751" y="113285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9" name="tx389"/>
            <p:cNvSpPr/>
            <p:nvPr/>
          </p:nvSpPr>
          <p:spPr>
            <a:xfrm>
              <a:off x="6454751"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0" name="tx390"/>
            <p:cNvSpPr/>
            <p:nvPr/>
          </p:nvSpPr>
          <p:spPr>
            <a:xfrm>
              <a:off x="6454751"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1" name="tx391"/>
            <p:cNvSpPr/>
            <p:nvPr/>
          </p:nvSpPr>
          <p:spPr>
            <a:xfrm>
              <a:off x="6454751"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2" name="tx392"/>
            <p:cNvSpPr/>
            <p:nvPr/>
          </p:nvSpPr>
          <p:spPr>
            <a:xfrm>
              <a:off x="6454751"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3" name="tx393"/>
            <p:cNvSpPr/>
            <p:nvPr/>
          </p:nvSpPr>
          <p:spPr>
            <a:xfrm>
              <a:off x="6454751"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94" name="tx394"/>
            <p:cNvSpPr/>
            <p:nvPr/>
          </p:nvSpPr>
          <p:spPr>
            <a:xfrm>
              <a:off x="6454751"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95" name="tx395"/>
            <p:cNvSpPr/>
            <p:nvPr/>
          </p:nvSpPr>
          <p:spPr>
            <a:xfrm>
              <a:off x="6454751"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96" name="tx396"/>
            <p:cNvSpPr/>
            <p:nvPr/>
          </p:nvSpPr>
          <p:spPr>
            <a:xfrm>
              <a:off x="6791511"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7" name="tx397"/>
            <p:cNvSpPr/>
            <p:nvPr/>
          </p:nvSpPr>
          <p:spPr>
            <a:xfrm>
              <a:off x="6791511" y="17331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98" name="tx398"/>
            <p:cNvSpPr/>
            <p:nvPr/>
          </p:nvSpPr>
          <p:spPr>
            <a:xfrm>
              <a:off x="6791511"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99" name="tx399"/>
            <p:cNvSpPr/>
            <p:nvPr/>
          </p:nvSpPr>
          <p:spPr>
            <a:xfrm>
              <a:off x="6791511"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0" name="tx400"/>
            <p:cNvSpPr/>
            <p:nvPr/>
          </p:nvSpPr>
          <p:spPr>
            <a:xfrm>
              <a:off x="6791511"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1" name="tx401"/>
            <p:cNvSpPr/>
            <p:nvPr/>
          </p:nvSpPr>
          <p:spPr>
            <a:xfrm>
              <a:off x="6791511"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02" name="tx402"/>
            <p:cNvSpPr/>
            <p:nvPr/>
          </p:nvSpPr>
          <p:spPr>
            <a:xfrm>
              <a:off x="6791511"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03" name="tx403"/>
            <p:cNvSpPr/>
            <p:nvPr/>
          </p:nvSpPr>
          <p:spPr>
            <a:xfrm>
              <a:off x="6791511"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4" name="tx404"/>
            <p:cNvSpPr/>
            <p:nvPr/>
          </p:nvSpPr>
          <p:spPr>
            <a:xfrm>
              <a:off x="6791511"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05" name="tx405"/>
            <p:cNvSpPr/>
            <p:nvPr/>
          </p:nvSpPr>
          <p:spPr>
            <a:xfrm>
              <a:off x="7128270"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6" name="tx406"/>
            <p:cNvSpPr/>
            <p:nvPr/>
          </p:nvSpPr>
          <p:spPr>
            <a:xfrm>
              <a:off x="7128270"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7" name="tx407"/>
            <p:cNvSpPr/>
            <p:nvPr/>
          </p:nvSpPr>
          <p:spPr>
            <a:xfrm>
              <a:off x="7128270"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8" name="tx408"/>
            <p:cNvSpPr/>
            <p:nvPr/>
          </p:nvSpPr>
          <p:spPr>
            <a:xfrm>
              <a:off x="7128270"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9" name="tx409"/>
            <p:cNvSpPr/>
            <p:nvPr/>
          </p:nvSpPr>
          <p:spPr>
            <a:xfrm>
              <a:off x="7128270"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0" name="tx410"/>
            <p:cNvSpPr/>
            <p:nvPr/>
          </p:nvSpPr>
          <p:spPr>
            <a:xfrm>
              <a:off x="7128270"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1" name="tx411"/>
            <p:cNvSpPr/>
            <p:nvPr/>
          </p:nvSpPr>
          <p:spPr>
            <a:xfrm>
              <a:off x="7128270"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12" name="tx412"/>
            <p:cNvSpPr/>
            <p:nvPr/>
          </p:nvSpPr>
          <p:spPr>
            <a:xfrm>
              <a:off x="7128270"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13" name="tx413"/>
            <p:cNvSpPr/>
            <p:nvPr/>
          </p:nvSpPr>
          <p:spPr>
            <a:xfrm>
              <a:off x="7128270"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4" name="tx414"/>
            <p:cNvSpPr/>
            <p:nvPr/>
          </p:nvSpPr>
          <p:spPr>
            <a:xfrm>
              <a:off x="7128270" y="5332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5" name="tx415"/>
            <p:cNvSpPr/>
            <p:nvPr/>
          </p:nvSpPr>
          <p:spPr>
            <a:xfrm>
              <a:off x="7465029"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6" name="tx416"/>
            <p:cNvSpPr/>
            <p:nvPr/>
          </p:nvSpPr>
          <p:spPr>
            <a:xfrm>
              <a:off x="7465029"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7" name="tx417"/>
            <p:cNvSpPr/>
            <p:nvPr/>
          </p:nvSpPr>
          <p:spPr>
            <a:xfrm>
              <a:off x="7465029" y="20319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8" name="tx418"/>
            <p:cNvSpPr/>
            <p:nvPr/>
          </p:nvSpPr>
          <p:spPr>
            <a:xfrm>
              <a:off x="7465029"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9" name="tx419"/>
            <p:cNvSpPr/>
            <p:nvPr/>
          </p:nvSpPr>
          <p:spPr>
            <a:xfrm>
              <a:off x="7465029" y="2332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0" name="tx420"/>
            <p:cNvSpPr/>
            <p:nvPr/>
          </p:nvSpPr>
          <p:spPr>
            <a:xfrm>
              <a:off x="7465029" y="3832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1" name="tx421"/>
            <p:cNvSpPr/>
            <p:nvPr/>
          </p:nvSpPr>
          <p:spPr>
            <a:xfrm>
              <a:off x="7465029"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22" name="tx422"/>
            <p:cNvSpPr/>
            <p:nvPr/>
          </p:nvSpPr>
          <p:spPr>
            <a:xfrm>
              <a:off x="7465029"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23" name="tx423"/>
            <p:cNvSpPr/>
            <p:nvPr/>
          </p:nvSpPr>
          <p:spPr>
            <a:xfrm>
              <a:off x="7465029" y="35327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4" name="tx424"/>
            <p:cNvSpPr/>
            <p:nvPr/>
          </p:nvSpPr>
          <p:spPr>
            <a:xfrm>
              <a:off x="7465029"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5" name="tx425"/>
            <p:cNvSpPr/>
            <p:nvPr/>
          </p:nvSpPr>
          <p:spPr>
            <a:xfrm>
              <a:off x="7801788"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6" name="tx426"/>
            <p:cNvSpPr/>
            <p:nvPr/>
          </p:nvSpPr>
          <p:spPr>
            <a:xfrm>
              <a:off x="7801788"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7" name="tx427"/>
            <p:cNvSpPr/>
            <p:nvPr/>
          </p:nvSpPr>
          <p:spPr>
            <a:xfrm>
              <a:off x="7801788"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28" name="tx428"/>
            <p:cNvSpPr/>
            <p:nvPr/>
          </p:nvSpPr>
          <p:spPr>
            <a:xfrm>
              <a:off x="7801788"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29" name="tx429"/>
            <p:cNvSpPr/>
            <p:nvPr/>
          </p:nvSpPr>
          <p:spPr>
            <a:xfrm>
              <a:off x="7801788"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30" name="tx430"/>
            <p:cNvSpPr/>
            <p:nvPr/>
          </p:nvSpPr>
          <p:spPr>
            <a:xfrm>
              <a:off x="7801788"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1" name="tx431"/>
            <p:cNvSpPr/>
            <p:nvPr/>
          </p:nvSpPr>
          <p:spPr>
            <a:xfrm>
              <a:off x="7801788"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32" name="tx432"/>
            <p:cNvSpPr/>
            <p:nvPr/>
          </p:nvSpPr>
          <p:spPr>
            <a:xfrm>
              <a:off x="7801788"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33" name="tx433"/>
            <p:cNvSpPr/>
            <p:nvPr/>
          </p:nvSpPr>
          <p:spPr>
            <a:xfrm>
              <a:off x="7801788"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34" name="tx434"/>
            <p:cNvSpPr/>
            <p:nvPr/>
          </p:nvSpPr>
          <p:spPr>
            <a:xfrm>
              <a:off x="7801788"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35" name="tx435"/>
            <p:cNvSpPr/>
            <p:nvPr/>
          </p:nvSpPr>
          <p:spPr>
            <a:xfrm>
              <a:off x="8138547"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6" name="tx436"/>
            <p:cNvSpPr/>
            <p:nvPr/>
          </p:nvSpPr>
          <p:spPr>
            <a:xfrm>
              <a:off x="8138547"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7" name="tx437"/>
            <p:cNvSpPr/>
            <p:nvPr/>
          </p:nvSpPr>
          <p:spPr>
            <a:xfrm>
              <a:off x="8138547"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38" name="tx438"/>
            <p:cNvSpPr/>
            <p:nvPr/>
          </p:nvSpPr>
          <p:spPr>
            <a:xfrm>
              <a:off x="8138547"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39" name="tx439"/>
            <p:cNvSpPr/>
            <p:nvPr/>
          </p:nvSpPr>
          <p:spPr>
            <a:xfrm>
              <a:off x="8138547"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40" name="tx440"/>
            <p:cNvSpPr/>
            <p:nvPr/>
          </p:nvSpPr>
          <p:spPr>
            <a:xfrm>
              <a:off x="8138547"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1" name="tx441"/>
            <p:cNvSpPr/>
            <p:nvPr/>
          </p:nvSpPr>
          <p:spPr>
            <a:xfrm>
              <a:off x="8138547"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42" name="tx442"/>
            <p:cNvSpPr/>
            <p:nvPr/>
          </p:nvSpPr>
          <p:spPr>
            <a:xfrm>
              <a:off x="8138547" y="2931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43" name="tx443"/>
            <p:cNvSpPr/>
            <p:nvPr/>
          </p:nvSpPr>
          <p:spPr>
            <a:xfrm>
              <a:off x="8138547"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4" name="tx444"/>
            <p:cNvSpPr/>
            <p:nvPr/>
          </p:nvSpPr>
          <p:spPr>
            <a:xfrm>
              <a:off x="8138547"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45" name="tx445"/>
            <p:cNvSpPr/>
            <p:nvPr/>
          </p:nvSpPr>
          <p:spPr>
            <a:xfrm>
              <a:off x="8475306"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6" name="tx446"/>
            <p:cNvSpPr/>
            <p:nvPr/>
          </p:nvSpPr>
          <p:spPr>
            <a:xfrm>
              <a:off x="8475306"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7" name="tx447"/>
            <p:cNvSpPr/>
            <p:nvPr/>
          </p:nvSpPr>
          <p:spPr>
            <a:xfrm>
              <a:off x="8475306"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8" name="tx448"/>
            <p:cNvSpPr/>
            <p:nvPr/>
          </p:nvSpPr>
          <p:spPr>
            <a:xfrm>
              <a:off x="8475306"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9" name="tx449"/>
            <p:cNvSpPr/>
            <p:nvPr/>
          </p:nvSpPr>
          <p:spPr>
            <a:xfrm>
              <a:off x="8475306"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50" name="tx450"/>
            <p:cNvSpPr/>
            <p:nvPr/>
          </p:nvSpPr>
          <p:spPr>
            <a:xfrm>
              <a:off x="8475306"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51" name="tx451"/>
            <p:cNvSpPr/>
            <p:nvPr/>
          </p:nvSpPr>
          <p:spPr>
            <a:xfrm>
              <a:off x="8475306"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52" name="tx452"/>
            <p:cNvSpPr/>
            <p:nvPr/>
          </p:nvSpPr>
          <p:spPr>
            <a:xfrm>
              <a:off x="8475306"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53" name="tx453"/>
            <p:cNvSpPr/>
            <p:nvPr/>
          </p:nvSpPr>
          <p:spPr>
            <a:xfrm>
              <a:off x="8475306"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54" name="tx454"/>
            <p:cNvSpPr/>
            <p:nvPr/>
          </p:nvSpPr>
          <p:spPr>
            <a:xfrm>
              <a:off x="8475306"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55" name="tx455"/>
            <p:cNvSpPr/>
            <p:nvPr/>
          </p:nvSpPr>
          <p:spPr>
            <a:xfrm>
              <a:off x="8812065"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6" name="tx456"/>
            <p:cNvSpPr/>
            <p:nvPr/>
          </p:nvSpPr>
          <p:spPr>
            <a:xfrm>
              <a:off x="8812065"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7" name="tx457"/>
            <p:cNvSpPr/>
            <p:nvPr/>
          </p:nvSpPr>
          <p:spPr>
            <a:xfrm>
              <a:off x="8812065"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58" name="tx458"/>
            <p:cNvSpPr/>
            <p:nvPr/>
          </p:nvSpPr>
          <p:spPr>
            <a:xfrm>
              <a:off x="8812065"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59" name="tx459"/>
            <p:cNvSpPr/>
            <p:nvPr/>
          </p:nvSpPr>
          <p:spPr>
            <a:xfrm>
              <a:off x="8812065"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60" name="tx460"/>
            <p:cNvSpPr/>
            <p:nvPr/>
          </p:nvSpPr>
          <p:spPr>
            <a:xfrm>
              <a:off x="8812065"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61" name="tx461"/>
            <p:cNvSpPr/>
            <p:nvPr/>
          </p:nvSpPr>
          <p:spPr>
            <a:xfrm>
              <a:off x="8812065"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62" name="tx462"/>
            <p:cNvSpPr/>
            <p:nvPr/>
          </p:nvSpPr>
          <p:spPr>
            <a:xfrm>
              <a:off x="8812065"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63" name="tx463"/>
            <p:cNvSpPr/>
            <p:nvPr/>
          </p:nvSpPr>
          <p:spPr>
            <a:xfrm>
              <a:off x="8812065"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4" name="tx464"/>
            <p:cNvSpPr/>
            <p:nvPr/>
          </p:nvSpPr>
          <p:spPr>
            <a:xfrm>
              <a:off x="8812065"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65" name="tx465"/>
            <p:cNvSpPr/>
            <p:nvPr/>
          </p:nvSpPr>
          <p:spPr>
            <a:xfrm>
              <a:off x="1066606" y="17318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466" name="tx466"/>
            <p:cNvSpPr/>
            <p:nvPr/>
          </p:nvSpPr>
          <p:spPr>
            <a:xfrm>
              <a:off x="1066606" y="20319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467" name="tx467"/>
            <p:cNvSpPr/>
            <p:nvPr/>
          </p:nvSpPr>
          <p:spPr>
            <a:xfrm>
              <a:off x="1096750" y="26309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68" name="tx468"/>
            <p:cNvSpPr/>
            <p:nvPr/>
          </p:nvSpPr>
          <p:spPr>
            <a:xfrm>
              <a:off x="1096750"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69" name="tx469"/>
            <p:cNvSpPr/>
            <p:nvPr/>
          </p:nvSpPr>
          <p:spPr>
            <a:xfrm>
              <a:off x="1096750" y="2330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70" name="tx470"/>
            <p:cNvSpPr/>
            <p:nvPr/>
          </p:nvSpPr>
          <p:spPr>
            <a:xfrm>
              <a:off x="1066606" y="443214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471" name="tx471"/>
            <p:cNvSpPr/>
            <p:nvPr/>
          </p:nvSpPr>
          <p:spPr>
            <a:xfrm>
              <a:off x="1096750"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72" name="tx472"/>
            <p:cNvSpPr/>
            <p:nvPr/>
          </p:nvSpPr>
          <p:spPr>
            <a:xfrm>
              <a:off x="1066606" y="35330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473" name="tx473"/>
            <p:cNvSpPr/>
            <p:nvPr/>
          </p:nvSpPr>
          <p:spPr>
            <a:xfrm>
              <a:off x="1096750"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74" name="tx474"/>
            <p:cNvSpPr/>
            <p:nvPr/>
          </p:nvSpPr>
          <p:spPr>
            <a:xfrm>
              <a:off x="1066606" y="53335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475" name="tx475"/>
            <p:cNvSpPr/>
            <p:nvPr/>
          </p:nvSpPr>
          <p:spPr>
            <a:xfrm>
              <a:off x="1403365" y="1131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476" name="tx476"/>
            <p:cNvSpPr/>
            <p:nvPr/>
          </p:nvSpPr>
          <p:spPr>
            <a:xfrm>
              <a:off x="1403365"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477" name="tx477"/>
            <p:cNvSpPr/>
            <p:nvPr/>
          </p:nvSpPr>
          <p:spPr>
            <a:xfrm>
              <a:off x="1403365"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478" name="tx478"/>
            <p:cNvSpPr/>
            <p:nvPr/>
          </p:nvSpPr>
          <p:spPr>
            <a:xfrm>
              <a:off x="1433510" y="26322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79" name="tx479"/>
            <p:cNvSpPr/>
            <p:nvPr/>
          </p:nvSpPr>
          <p:spPr>
            <a:xfrm>
              <a:off x="1433510"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80" name="tx480"/>
            <p:cNvSpPr/>
            <p:nvPr/>
          </p:nvSpPr>
          <p:spPr>
            <a:xfrm>
              <a:off x="1433510" y="2330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81" name="tx481"/>
            <p:cNvSpPr/>
            <p:nvPr/>
          </p:nvSpPr>
          <p:spPr>
            <a:xfrm>
              <a:off x="1403365" y="443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482" name="tx482"/>
            <p:cNvSpPr/>
            <p:nvPr/>
          </p:nvSpPr>
          <p:spPr>
            <a:xfrm>
              <a:off x="1433510"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83" name="tx483"/>
            <p:cNvSpPr/>
            <p:nvPr/>
          </p:nvSpPr>
          <p:spPr>
            <a:xfrm>
              <a:off x="1403365" y="353170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484" name="tx484"/>
            <p:cNvSpPr/>
            <p:nvPr/>
          </p:nvSpPr>
          <p:spPr>
            <a:xfrm>
              <a:off x="1433510"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85" name="tx485"/>
            <p:cNvSpPr/>
            <p:nvPr/>
          </p:nvSpPr>
          <p:spPr>
            <a:xfrm>
              <a:off x="1403365" y="5332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486" name="tx486"/>
            <p:cNvSpPr/>
            <p:nvPr/>
          </p:nvSpPr>
          <p:spPr>
            <a:xfrm>
              <a:off x="1740124" y="1131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487" name="tx487"/>
            <p:cNvSpPr/>
            <p:nvPr/>
          </p:nvSpPr>
          <p:spPr>
            <a:xfrm>
              <a:off x="1740124"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488" name="tx488"/>
            <p:cNvSpPr/>
            <p:nvPr/>
          </p:nvSpPr>
          <p:spPr>
            <a:xfrm>
              <a:off x="1740124" y="20319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489" name="tx489"/>
            <p:cNvSpPr/>
            <p:nvPr/>
          </p:nvSpPr>
          <p:spPr>
            <a:xfrm>
              <a:off x="1770269" y="263359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490" name="tx490"/>
            <p:cNvSpPr/>
            <p:nvPr/>
          </p:nvSpPr>
          <p:spPr>
            <a:xfrm>
              <a:off x="1770269"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91" name="tx491"/>
            <p:cNvSpPr/>
            <p:nvPr/>
          </p:nvSpPr>
          <p:spPr>
            <a:xfrm>
              <a:off x="1770269" y="23324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492" name="tx492"/>
            <p:cNvSpPr/>
            <p:nvPr/>
          </p:nvSpPr>
          <p:spPr>
            <a:xfrm>
              <a:off x="1740124" y="44334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493" name="tx493"/>
            <p:cNvSpPr/>
            <p:nvPr/>
          </p:nvSpPr>
          <p:spPr>
            <a:xfrm>
              <a:off x="1770269"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94" name="tx494"/>
            <p:cNvSpPr/>
            <p:nvPr/>
          </p:nvSpPr>
          <p:spPr>
            <a:xfrm>
              <a:off x="1740124"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495" name="tx495"/>
            <p:cNvSpPr/>
            <p:nvPr/>
          </p:nvSpPr>
          <p:spPr>
            <a:xfrm>
              <a:off x="1770269"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96" name="tx496"/>
            <p:cNvSpPr/>
            <p:nvPr/>
          </p:nvSpPr>
          <p:spPr>
            <a:xfrm>
              <a:off x="1740124" y="53335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497" name="tx497"/>
            <p:cNvSpPr/>
            <p:nvPr/>
          </p:nvSpPr>
          <p:spPr>
            <a:xfrm>
              <a:off x="2076883"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498" name="tx498"/>
            <p:cNvSpPr/>
            <p:nvPr/>
          </p:nvSpPr>
          <p:spPr>
            <a:xfrm>
              <a:off x="2076883"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499" name="tx499"/>
            <p:cNvSpPr/>
            <p:nvPr/>
          </p:nvSpPr>
          <p:spPr>
            <a:xfrm>
              <a:off x="2107028"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0" name="tx500"/>
            <p:cNvSpPr/>
            <p:nvPr/>
          </p:nvSpPr>
          <p:spPr>
            <a:xfrm>
              <a:off x="2107028" y="23324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01" name="tx501"/>
            <p:cNvSpPr/>
            <p:nvPr/>
          </p:nvSpPr>
          <p:spPr>
            <a:xfrm>
              <a:off x="2076883"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502" name="tx502"/>
            <p:cNvSpPr/>
            <p:nvPr/>
          </p:nvSpPr>
          <p:spPr>
            <a:xfrm>
              <a:off x="2107028"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3" name="tx503"/>
            <p:cNvSpPr/>
            <p:nvPr/>
          </p:nvSpPr>
          <p:spPr>
            <a:xfrm>
              <a:off x="2076883" y="35313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504" name="tx504"/>
            <p:cNvSpPr/>
            <p:nvPr/>
          </p:nvSpPr>
          <p:spPr>
            <a:xfrm>
              <a:off x="2107028"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5" name="tx505"/>
            <p:cNvSpPr/>
            <p:nvPr/>
          </p:nvSpPr>
          <p:spPr>
            <a:xfrm>
              <a:off x="2076883"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506" name="tx506"/>
            <p:cNvSpPr/>
            <p:nvPr/>
          </p:nvSpPr>
          <p:spPr>
            <a:xfrm>
              <a:off x="2413642"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507" name="tx507"/>
            <p:cNvSpPr/>
            <p:nvPr/>
          </p:nvSpPr>
          <p:spPr>
            <a:xfrm>
              <a:off x="2413642"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508" name="tx508"/>
            <p:cNvSpPr/>
            <p:nvPr/>
          </p:nvSpPr>
          <p:spPr>
            <a:xfrm>
              <a:off x="2443787"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9" name="tx509"/>
            <p:cNvSpPr/>
            <p:nvPr/>
          </p:nvSpPr>
          <p:spPr>
            <a:xfrm>
              <a:off x="2443787" y="23324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10" name="tx510"/>
            <p:cNvSpPr/>
            <p:nvPr/>
          </p:nvSpPr>
          <p:spPr>
            <a:xfrm>
              <a:off x="2413642"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511" name="tx511"/>
            <p:cNvSpPr/>
            <p:nvPr/>
          </p:nvSpPr>
          <p:spPr>
            <a:xfrm>
              <a:off x="2443787"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12" name="tx512"/>
            <p:cNvSpPr/>
            <p:nvPr/>
          </p:nvSpPr>
          <p:spPr>
            <a:xfrm>
              <a:off x="2413642"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513" name="tx513"/>
            <p:cNvSpPr/>
            <p:nvPr/>
          </p:nvSpPr>
          <p:spPr>
            <a:xfrm>
              <a:off x="2443787"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14" name="tx514"/>
            <p:cNvSpPr/>
            <p:nvPr/>
          </p:nvSpPr>
          <p:spPr>
            <a:xfrm>
              <a:off x="2413642" y="5332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515" name="tx515"/>
            <p:cNvSpPr/>
            <p:nvPr/>
          </p:nvSpPr>
          <p:spPr>
            <a:xfrm>
              <a:off x="2750401" y="203202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516" name="tx516"/>
            <p:cNvSpPr/>
            <p:nvPr/>
          </p:nvSpPr>
          <p:spPr>
            <a:xfrm>
              <a:off x="2750401"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517" name="tx517"/>
            <p:cNvSpPr/>
            <p:nvPr/>
          </p:nvSpPr>
          <p:spPr>
            <a:xfrm>
              <a:off x="2780546"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18" name="tx518"/>
            <p:cNvSpPr/>
            <p:nvPr/>
          </p:nvSpPr>
          <p:spPr>
            <a:xfrm>
              <a:off x="2780546" y="2330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19" name="tx519"/>
            <p:cNvSpPr/>
            <p:nvPr/>
          </p:nvSpPr>
          <p:spPr>
            <a:xfrm>
              <a:off x="2750401"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520" name="tx520"/>
            <p:cNvSpPr/>
            <p:nvPr/>
          </p:nvSpPr>
          <p:spPr>
            <a:xfrm>
              <a:off x="2780546"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1" name="tx521"/>
            <p:cNvSpPr/>
            <p:nvPr/>
          </p:nvSpPr>
          <p:spPr>
            <a:xfrm>
              <a:off x="2780546"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2" name="tx522"/>
            <p:cNvSpPr/>
            <p:nvPr/>
          </p:nvSpPr>
          <p:spPr>
            <a:xfrm>
              <a:off x="2750401"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523" name="tx523"/>
            <p:cNvSpPr/>
            <p:nvPr/>
          </p:nvSpPr>
          <p:spPr>
            <a:xfrm>
              <a:off x="3087160"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524" name="tx524"/>
            <p:cNvSpPr/>
            <p:nvPr/>
          </p:nvSpPr>
          <p:spPr>
            <a:xfrm>
              <a:off x="3087160" y="26308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525" name="tx525"/>
            <p:cNvSpPr/>
            <p:nvPr/>
          </p:nvSpPr>
          <p:spPr>
            <a:xfrm>
              <a:off x="3117305" y="14316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26" name="tx526"/>
            <p:cNvSpPr/>
            <p:nvPr/>
          </p:nvSpPr>
          <p:spPr>
            <a:xfrm>
              <a:off x="3087160" y="2332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527" name="tx527"/>
            <p:cNvSpPr/>
            <p:nvPr/>
          </p:nvSpPr>
          <p:spPr>
            <a:xfrm>
              <a:off x="3087160"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528" name="tx528"/>
            <p:cNvSpPr/>
            <p:nvPr/>
          </p:nvSpPr>
          <p:spPr>
            <a:xfrm>
              <a:off x="3117305"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9" name="tx529"/>
            <p:cNvSpPr/>
            <p:nvPr/>
          </p:nvSpPr>
          <p:spPr>
            <a:xfrm>
              <a:off x="3117305"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0" name="tx530"/>
            <p:cNvSpPr/>
            <p:nvPr/>
          </p:nvSpPr>
          <p:spPr>
            <a:xfrm>
              <a:off x="3117305"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1" name="tx531"/>
            <p:cNvSpPr/>
            <p:nvPr/>
          </p:nvSpPr>
          <p:spPr>
            <a:xfrm>
              <a:off x="3087160" y="53325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532" name="tx532"/>
            <p:cNvSpPr/>
            <p:nvPr/>
          </p:nvSpPr>
          <p:spPr>
            <a:xfrm>
              <a:off x="3423919" y="263126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533" name="tx533"/>
            <p:cNvSpPr/>
            <p:nvPr/>
          </p:nvSpPr>
          <p:spPr>
            <a:xfrm>
              <a:off x="3454064" y="14316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34" name="tx534"/>
            <p:cNvSpPr/>
            <p:nvPr/>
          </p:nvSpPr>
          <p:spPr>
            <a:xfrm>
              <a:off x="3423919"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535" name="tx535"/>
            <p:cNvSpPr/>
            <p:nvPr/>
          </p:nvSpPr>
          <p:spPr>
            <a:xfrm>
              <a:off x="3423919"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536" name="tx536"/>
            <p:cNvSpPr/>
            <p:nvPr/>
          </p:nvSpPr>
          <p:spPr>
            <a:xfrm>
              <a:off x="3454064"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7" name="tx537"/>
            <p:cNvSpPr/>
            <p:nvPr/>
          </p:nvSpPr>
          <p:spPr>
            <a:xfrm>
              <a:off x="3454064"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8" name="tx538"/>
            <p:cNvSpPr/>
            <p:nvPr/>
          </p:nvSpPr>
          <p:spPr>
            <a:xfrm>
              <a:off x="3454064"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9" name="tx539"/>
            <p:cNvSpPr/>
            <p:nvPr/>
          </p:nvSpPr>
          <p:spPr>
            <a:xfrm>
              <a:off x="3423919"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540" name="tx540"/>
            <p:cNvSpPr/>
            <p:nvPr/>
          </p:nvSpPr>
          <p:spPr>
            <a:xfrm>
              <a:off x="3760679" y="263232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541" name="tx541"/>
            <p:cNvSpPr/>
            <p:nvPr/>
          </p:nvSpPr>
          <p:spPr>
            <a:xfrm>
              <a:off x="3790823" y="143199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42" name="tx542"/>
            <p:cNvSpPr/>
            <p:nvPr/>
          </p:nvSpPr>
          <p:spPr>
            <a:xfrm>
              <a:off x="3760679"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543" name="tx543"/>
            <p:cNvSpPr/>
            <p:nvPr/>
          </p:nvSpPr>
          <p:spPr>
            <a:xfrm>
              <a:off x="3790823"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4" name="tx544"/>
            <p:cNvSpPr/>
            <p:nvPr/>
          </p:nvSpPr>
          <p:spPr>
            <a:xfrm>
              <a:off x="3790823" y="29310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5" name="tx545"/>
            <p:cNvSpPr/>
            <p:nvPr/>
          </p:nvSpPr>
          <p:spPr>
            <a:xfrm>
              <a:off x="3790823"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6" name="tx546"/>
            <p:cNvSpPr/>
            <p:nvPr/>
          </p:nvSpPr>
          <p:spPr>
            <a:xfrm>
              <a:off x="3790823"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7" name="tx547"/>
            <p:cNvSpPr/>
            <p:nvPr/>
          </p:nvSpPr>
          <p:spPr>
            <a:xfrm>
              <a:off x="3760679"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548" name="tx548"/>
            <p:cNvSpPr/>
            <p:nvPr/>
          </p:nvSpPr>
          <p:spPr>
            <a:xfrm>
              <a:off x="4127582"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549" name="tx549"/>
            <p:cNvSpPr/>
            <p:nvPr/>
          </p:nvSpPr>
          <p:spPr>
            <a:xfrm>
              <a:off x="4097438" y="233111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550" name="tx550"/>
            <p:cNvSpPr/>
            <p:nvPr/>
          </p:nvSpPr>
          <p:spPr>
            <a:xfrm>
              <a:off x="4127582"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1" name="tx551"/>
            <p:cNvSpPr/>
            <p:nvPr/>
          </p:nvSpPr>
          <p:spPr>
            <a:xfrm>
              <a:off x="4127582" y="29310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2" name="tx552"/>
            <p:cNvSpPr/>
            <p:nvPr/>
          </p:nvSpPr>
          <p:spPr>
            <a:xfrm>
              <a:off x="4127582"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3" name="tx553"/>
            <p:cNvSpPr/>
            <p:nvPr/>
          </p:nvSpPr>
          <p:spPr>
            <a:xfrm>
              <a:off x="4127582"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4" name="tx554"/>
            <p:cNvSpPr/>
            <p:nvPr/>
          </p:nvSpPr>
          <p:spPr>
            <a:xfrm>
              <a:off x="4434197"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55" name="tx555"/>
            <p:cNvSpPr/>
            <p:nvPr/>
          </p:nvSpPr>
          <p:spPr>
            <a:xfrm>
              <a:off x="4434197" y="23324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556" name="tx556"/>
            <p:cNvSpPr/>
            <p:nvPr/>
          </p:nvSpPr>
          <p:spPr>
            <a:xfrm>
              <a:off x="4464342"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7" name="tx557"/>
            <p:cNvSpPr/>
            <p:nvPr/>
          </p:nvSpPr>
          <p:spPr>
            <a:xfrm>
              <a:off x="4464342" y="29310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8" name="tx558"/>
            <p:cNvSpPr/>
            <p:nvPr/>
          </p:nvSpPr>
          <p:spPr>
            <a:xfrm>
              <a:off x="4464342"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9" name="tx559"/>
            <p:cNvSpPr/>
            <p:nvPr/>
          </p:nvSpPr>
          <p:spPr>
            <a:xfrm>
              <a:off x="4464342"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60" name="tx560"/>
            <p:cNvSpPr/>
            <p:nvPr/>
          </p:nvSpPr>
          <p:spPr>
            <a:xfrm>
              <a:off x="4770956"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61" name="tx561"/>
            <p:cNvSpPr/>
            <p:nvPr/>
          </p:nvSpPr>
          <p:spPr>
            <a:xfrm>
              <a:off x="4770956" y="233111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562" name="tx562"/>
            <p:cNvSpPr/>
            <p:nvPr/>
          </p:nvSpPr>
          <p:spPr>
            <a:xfrm>
              <a:off x="4801101"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63" name="tx563"/>
            <p:cNvSpPr/>
            <p:nvPr/>
          </p:nvSpPr>
          <p:spPr>
            <a:xfrm>
              <a:off x="4801101" y="29310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64" name="tx564"/>
            <p:cNvSpPr/>
            <p:nvPr/>
          </p:nvSpPr>
          <p:spPr>
            <a:xfrm>
              <a:off x="4801101"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65" name="tx565"/>
            <p:cNvSpPr/>
            <p:nvPr/>
          </p:nvSpPr>
          <p:spPr>
            <a:xfrm>
              <a:off x="4801101"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66" name="tx566"/>
            <p:cNvSpPr/>
            <p:nvPr/>
          </p:nvSpPr>
          <p:spPr>
            <a:xfrm>
              <a:off x="4770956"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567" name="tx567"/>
            <p:cNvSpPr/>
            <p:nvPr/>
          </p:nvSpPr>
          <p:spPr>
            <a:xfrm>
              <a:off x="5107715"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68" name="tx568"/>
            <p:cNvSpPr/>
            <p:nvPr/>
          </p:nvSpPr>
          <p:spPr>
            <a:xfrm>
              <a:off x="5107715"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569" name="tx569"/>
            <p:cNvSpPr/>
            <p:nvPr/>
          </p:nvSpPr>
          <p:spPr>
            <a:xfrm>
              <a:off x="5137860" y="50320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70" name="tx570"/>
            <p:cNvSpPr/>
            <p:nvPr/>
          </p:nvSpPr>
          <p:spPr>
            <a:xfrm>
              <a:off x="5107715"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571" name="tx571"/>
            <p:cNvSpPr/>
            <p:nvPr/>
          </p:nvSpPr>
          <p:spPr>
            <a:xfrm>
              <a:off x="5137860"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72" name="tx572"/>
            <p:cNvSpPr/>
            <p:nvPr/>
          </p:nvSpPr>
          <p:spPr>
            <a:xfrm>
              <a:off x="5137860" y="32325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73" name="tx573"/>
            <p:cNvSpPr/>
            <p:nvPr/>
          </p:nvSpPr>
          <p:spPr>
            <a:xfrm>
              <a:off x="5107715"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574" name="tx574"/>
            <p:cNvSpPr/>
            <p:nvPr/>
          </p:nvSpPr>
          <p:spPr>
            <a:xfrm>
              <a:off x="5444474"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75" name="tx575"/>
            <p:cNvSpPr/>
            <p:nvPr/>
          </p:nvSpPr>
          <p:spPr>
            <a:xfrm>
              <a:off x="5444474" y="233217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576" name="tx576"/>
            <p:cNvSpPr/>
            <p:nvPr/>
          </p:nvSpPr>
          <p:spPr>
            <a:xfrm>
              <a:off x="5474619" y="50320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77" name="tx577"/>
            <p:cNvSpPr/>
            <p:nvPr/>
          </p:nvSpPr>
          <p:spPr>
            <a:xfrm>
              <a:off x="5444474"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578" name="tx578"/>
            <p:cNvSpPr/>
            <p:nvPr/>
          </p:nvSpPr>
          <p:spPr>
            <a:xfrm>
              <a:off x="5474619"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79" name="tx579"/>
            <p:cNvSpPr/>
            <p:nvPr/>
          </p:nvSpPr>
          <p:spPr>
            <a:xfrm>
              <a:off x="5474619" y="32328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80" name="tx580"/>
            <p:cNvSpPr/>
            <p:nvPr/>
          </p:nvSpPr>
          <p:spPr>
            <a:xfrm>
              <a:off x="5444474"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581" name="tx581"/>
            <p:cNvSpPr/>
            <p:nvPr/>
          </p:nvSpPr>
          <p:spPr>
            <a:xfrm>
              <a:off x="5781233"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82" name="tx582"/>
            <p:cNvSpPr/>
            <p:nvPr/>
          </p:nvSpPr>
          <p:spPr>
            <a:xfrm>
              <a:off x="5811378" y="50334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83" name="tx583"/>
            <p:cNvSpPr/>
            <p:nvPr/>
          </p:nvSpPr>
          <p:spPr>
            <a:xfrm>
              <a:off x="5781233" y="2931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584" name="tx584"/>
            <p:cNvSpPr/>
            <p:nvPr/>
          </p:nvSpPr>
          <p:spPr>
            <a:xfrm>
              <a:off x="5811378"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85" name="tx585"/>
            <p:cNvSpPr/>
            <p:nvPr/>
          </p:nvSpPr>
          <p:spPr>
            <a:xfrm>
              <a:off x="5781233" y="3232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586" name="tx586"/>
            <p:cNvSpPr/>
            <p:nvPr/>
          </p:nvSpPr>
          <p:spPr>
            <a:xfrm>
              <a:off x="5781233" y="533364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587" name="tx587"/>
            <p:cNvSpPr/>
            <p:nvPr/>
          </p:nvSpPr>
          <p:spPr>
            <a:xfrm>
              <a:off x="6117992"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88" name="tx588"/>
            <p:cNvSpPr/>
            <p:nvPr/>
          </p:nvSpPr>
          <p:spPr>
            <a:xfrm>
              <a:off x="6117992" y="38314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589" name="tx589"/>
            <p:cNvSpPr/>
            <p:nvPr/>
          </p:nvSpPr>
          <p:spPr>
            <a:xfrm>
              <a:off x="6148137"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590" name="tx590"/>
            <p:cNvSpPr/>
            <p:nvPr/>
          </p:nvSpPr>
          <p:spPr>
            <a:xfrm>
              <a:off x="6117992" y="2931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591" name="tx591"/>
            <p:cNvSpPr/>
            <p:nvPr/>
          </p:nvSpPr>
          <p:spPr>
            <a:xfrm>
              <a:off x="6148137"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592" name="tx592"/>
            <p:cNvSpPr/>
            <p:nvPr/>
          </p:nvSpPr>
          <p:spPr>
            <a:xfrm>
              <a:off x="6117992"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593" name="tx593"/>
            <p:cNvSpPr/>
            <p:nvPr/>
          </p:nvSpPr>
          <p:spPr>
            <a:xfrm>
              <a:off x="6117992" y="53335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594" name="tx594"/>
            <p:cNvSpPr/>
            <p:nvPr/>
          </p:nvSpPr>
          <p:spPr>
            <a:xfrm>
              <a:off x="6454751"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595" name="tx595"/>
            <p:cNvSpPr/>
            <p:nvPr/>
          </p:nvSpPr>
          <p:spPr>
            <a:xfrm>
              <a:off x="6454751"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596" name="tx596"/>
            <p:cNvSpPr/>
            <p:nvPr/>
          </p:nvSpPr>
          <p:spPr>
            <a:xfrm>
              <a:off x="6454751"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97" name="tx597"/>
            <p:cNvSpPr/>
            <p:nvPr/>
          </p:nvSpPr>
          <p:spPr>
            <a:xfrm>
              <a:off x="6484896" y="56337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98" name="tx598"/>
            <p:cNvSpPr/>
            <p:nvPr/>
          </p:nvSpPr>
          <p:spPr>
            <a:xfrm>
              <a:off x="6454751"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99" name="tx599"/>
            <p:cNvSpPr/>
            <p:nvPr/>
          </p:nvSpPr>
          <p:spPr>
            <a:xfrm>
              <a:off x="6454751" y="3232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600" name="tx600"/>
            <p:cNvSpPr/>
            <p:nvPr/>
          </p:nvSpPr>
          <p:spPr>
            <a:xfrm>
              <a:off x="6454751"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601" name="tx601"/>
            <p:cNvSpPr/>
            <p:nvPr/>
          </p:nvSpPr>
          <p:spPr>
            <a:xfrm>
              <a:off x="6791511"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602" name="tx602"/>
            <p:cNvSpPr/>
            <p:nvPr/>
          </p:nvSpPr>
          <p:spPr>
            <a:xfrm>
              <a:off x="6791511" y="38331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603" name="tx603"/>
            <p:cNvSpPr/>
            <p:nvPr/>
          </p:nvSpPr>
          <p:spPr>
            <a:xfrm>
              <a:off x="6791511" y="50334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604" name="tx604"/>
            <p:cNvSpPr/>
            <p:nvPr/>
          </p:nvSpPr>
          <p:spPr>
            <a:xfrm>
              <a:off x="6791511" y="5632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605" name="tx605"/>
            <p:cNvSpPr/>
            <p:nvPr/>
          </p:nvSpPr>
          <p:spPr>
            <a:xfrm>
              <a:off x="6791511"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606" name="tx606"/>
            <p:cNvSpPr/>
            <p:nvPr/>
          </p:nvSpPr>
          <p:spPr>
            <a:xfrm>
              <a:off x="6791511" y="3232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607" name="tx607"/>
            <p:cNvSpPr/>
            <p:nvPr/>
          </p:nvSpPr>
          <p:spPr>
            <a:xfrm>
              <a:off x="7128270"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608" name="tx608"/>
            <p:cNvSpPr/>
            <p:nvPr/>
          </p:nvSpPr>
          <p:spPr>
            <a:xfrm>
              <a:off x="7128270" y="50334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609" name="tx609"/>
            <p:cNvSpPr/>
            <p:nvPr/>
          </p:nvSpPr>
          <p:spPr>
            <a:xfrm>
              <a:off x="7128270" y="56337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610" name="tx610"/>
            <p:cNvSpPr/>
            <p:nvPr/>
          </p:nvSpPr>
          <p:spPr>
            <a:xfrm>
              <a:off x="7128270"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611" name="tx611"/>
            <p:cNvSpPr/>
            <p:nvPr/>
          </p:nvSpPr>
          <p:spPr>
            <a:xfrm>
              <a:off x="7128270" y="3232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612" name="tx612"/>
            <p:cNvSpPr/>
            <p:nvPr/>
          </p:nvSpPr>
          <p:spPr>
            <a:xfrm>
              <a:off x="7465029"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613" name="tx613"/>
            <p:cNvSpPr/>
            <p:nvPr/>
          </p:nvSpPr>
          <p:spPr>
            <a:xfrm>
              <a:off x="7465029"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614" name="tx614"/>
            <p:cNvSpPr/>
            <p:nvPr/>
          </p:nvSpPr>
          <p:spPr>
            <a:xfrm>
              <a:off x="7465029" y="56337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615" name="tx615"/>
            <p:cNvSpPr/>
            <p:nvPr/>
          </p:nvSpPr>
          <p:spPr>
            <a:xfrm>
              <a:off x="7465029"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616" name="tx616"/>
            <p:cNvSpPr/>
            <p:nvPr/>
          </p:nvSpPr>
          <p:spPr>
            <a:xfrm>
              <a:off x="7465029"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617" name="tx617"/>
            <p:cNvSpPr/>
            <p:nvPr/>
          </p:nvSpPr>
          <p:spPr>
            <a:xfrm>
              <a:off x="7801788"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618" name="tx618"/>
            <p:cNvSpPr/>
            <p:nvPr/>
          </p:nvSpPr>
          <p:spPr>
            <a:xfrm>
              <a:off x="7801788"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619" name="tx619"/>
            <p:cNvSpPr/>
            <p:nvPr/>
          </p:nvSpPr>
          <p:spPr>
            <a:xfrm>
              <a:off x="7801788" y="56323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620" name="tx620"/>
            <p:cNvSpPr/>
            <p:nvPr/>
          </p:nvSpPr>
          <p:spPr>
            <a:xfrm>
              <a:off x="7801788"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621" name="tx621"/>
            <p:cNvSpPr/>
            <p:nvPr/>
          </p:nvSpPr>
          <p:spPr>
            <a:xfrm>
              <a:off x="7801788" y="3231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622" name="tx622"/>
            <p:cNvSpPr/>
            <p:nvPr/>
          </p:nvSpPr>
          <p:spPr>
            <a:xfrm>
              <a:off x="8138547" y="1430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623" name="tx623"/>
            <p:cNvSpPr/>
            <p:nvPr/>
          </p:nvSpPr>
          <p:spPr>
            <a:xfrm>
              <a:off x="8168692" y="41316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624" name="tx624"/>
            <p:cNvSpPr/>
            <p:nvPr/>
          </p:nvSpPr>
          <p:spPr>
            <a:xfrm>
              <a:off x="8138547"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625" name="tx625"/>
            <p:cNvSpPr/>
            <p:nvPr/>
          </p:nvSpPr>
          <p:spPr>
            <a:xfrm>
              <a:off x="8138547" y="56323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626" name="tx626"/>
            <p:cNvSpPr/>
            <p:nvPr/>
          </p:nvSpPr>
          <p:spPr>
            <a:xfrm>
              <a:off x="8138547"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627" name="tx627"/>
            <p:cNvSpPr/>
            <p:nvPr/>
          </p:nvSpPr>
          <p:spPr>
            <a:xfrm>
              <a:off x="8138547" y="3231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628" name="tx628"/>
            <p:cNvSpPr/>
            <p:nvPr/>
          </p:nvSpPr>
          <p:spPr>
            <a:xfrm>
              <a:off x="8475306"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629" name="tx629"/>
            <p:cNvSpPr/>
            <p:nvPr/>
          </p:nvSpPr>
          <p:spPr>
            <a:xfrm>
              <a:off x="8475306" y="4131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630" name="tx630"/>
            <p:cNvSpPr/>
            <p:nvPr/>
          </p:nvSpPr>
          <p:spPr>
            <a:xfrm>
              <a:off x="8475306"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631" name="tx631"/>
            <p:cNvSpPr/>
            <p:nvPr/>
          </p:nvSpPr>
          <p:spPr>
            <a:xfrm>
              <a:off x="8475306" y="56337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632" name="tx632"/>
            <p:cNvSpPr/>
            <p:nvPr/>
          </p:nvSpPr>
          <p:spPr>
            <a:xfrm>
              <a:off x="8475306"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633" name="tx633"/>
            <p:cNvSpPr/>
            <p:nvPr/>
          </p:nvSpPr>
          <p:spPr>
            <a:xfrm>
              <a:off x="8475306" y="32315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634" name="tx634"/>
            <p:cNvSpPr/>
            <p:nvPr/>
          </p:nvSpPr>
          <p:spPr>
            <a:xfrm>
              <a:off x="8812065" y="1430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635" name="tx635"/>
            <p:cNvSpPr/>
            <p:nvPr/>
          </p:nvSpPr>
          <p:spPr>
            <a:xfrm>
              <a:off x="8812065" y="4131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636" name="tx636"/>
            <p:cNvSpPr/>
            <p:nvPr/>
          </p:nvSpPr>
          <p:spPr>
            <a:xfrm>
              <a:off x="8812065"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637" name="tx637"/>
            <p:cNvSpPr/>
            <p:nvPr/>
          </p:nvSpPr>
          <p:spPr>
            <a:xfrm>
              <a:off x="8812065" y="56337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638" name="tx638"/>
            <p:cNvSpPr/>
            <p:nvPr/>
          </p:nvSpPr>
          <p:spPr>
            <a:xfrm>
              <a:off x="8812065"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639" name="tx639"/>
            <p:cNvSpPr/>
            <p:nvPr/>
          </p:nvSpPr>
          <p:spPr>
            <a:xfrm>
              <a:off x="8812065"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640" name="tx640"/>
            <p:cNvSpPr/>
            <p:nvPr/>
          </p:nvSpPr>
          <p:spPr>
            <a:xfrm>
              <a:off x="10025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41" name="tx641"/>
            <p:cNvSpPr/>
            <p:nvPr/>
          </p:nvSpPr>
          <p:spPr>
            <a:xfrm>
              <a:off x="13393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42" name="tx642"/>
            <p:cNvSpPr/>
            <p:nvPr/>
          </p:nvSpPr>
          <p:spPr>
            <a:xfrm>
              <a:off x="16761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43" name="tx643"/>
            <p:cNvSpPr/>
            <p:nvPr/>
          </p:nvSpPr>
          <p:spPr>
            <a:xfrm>
              <a:off x="201286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44" name="tx644"/>
            <p:cNvSpPr/>
            <p:nvPr/>
          </p:nvSpPr>
          <p:spPr>
            <a:xfrm>
              <a:off x="23496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45" name="tx645"/>
            <p:cNvSpPr/>
            <p:nvPr/>
          </p:nvSpPr>
          <p:spPr>
            <a:xfrm>
              <a:off x="26863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46" name="tx646"/>
            <p:cNvSpPr/>
            <p:nvPr/>
          </p:nvSpPr>
          <p:spPr>
            <a:xfrm>
              <a:off x="30231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47" name="tx647"/>
            <p:cNvSpPr/>
            <p:nvPr/>
          </p:nvSpPr>
          <p:spPr>
            <a:xfrm>
              <a:off x="33598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48" name="tx648"/>
            <p:cNvSpPr/>
            <p:nvPr/>
          </p:nvSpPr>
          <p:spPr>
            <a:xfrm>
              <a:off x="36966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49" name="tx649"/>
            <p:cNvSpPr/>
            <p:nvPr/>
          </p:nvSpPr>
          <p:spPr>
            <a:xfrm>
              <a:off x="40334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50" name="tx650"/>
            <p:cNvSpPr/>
            <p:nvPr/>
          </p:nvSpPr>
          <p:spPr>
            <a:xfrm>
              <a:off x="43701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51" name="tx651"/>
            <p:cNvSpPr/>
            <p:nvPr/>
          </p:nvSpPr>
          <p:spPr>
            <a:xfrm>
              <a:off x="47069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52" name="tx652"/>
            <p:cNvSpPr/>
            <p:nvPr/>
          </p:nvSpPr>
          <p:spPr>
            <a:xfrm>
              <a:off x="504369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53" name="tx653"/>
            <p:cNvSpPr/>
            <p:nvPr/>
          </p:nvSpPr>
          <p:spPr>
            <a:xfrm>
              <a:off x="538045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54" name="tx654"/>
            <p:cNvSpPr/>
            <p:nvPr/>
          </p:nvSpPr>
          <p:spPr>
            <a:xfrm>
              <a:off x="57172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55" name="tx655"/>
            <p:cNvSpPr/>
            <p:nvPr/>
          </p:nvSpPr>
          <p:spPr>
            <a:xfrm>
              <a:off x="60539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56" name="tx656"/>
            <p:cNvSpPr/>
            <p:nvPr/>
          </p:nvSpPr>
          <p:spPr>
            <a:xfrm>
              <a:off x="63907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57" name="tx657"/>
            <p:cNvSpPr/>
            <p:nvPr/>
          </p:nvSpPr>
          <p:spPr>
            <a:xfrm>
              <a:off x="672748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58" name="tx658"/>
            <p:cNvSpPr/>
            <p:nvPr/>
          </p:nvSpPr>
          <p:spPr>
            <a:xfrm>
              <a:off x="706424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59" name="tx659"/>
            <p:cNvSpPr/>
            <p:nvPr/>
          </p:nvSpPr>
          <p:spPr>
            <a:xfrm>
              <a:off x="74010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60" name="tx660"/>
            <p:cNvSpPr/>
            <p:nvPr/>
          </p:nvSpPr>
          <p:spPr>
            <a:xfrm>
              <a:off x="77377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61" name="tx661"/>
            <p:cNvSpPr/>
            <p:nvPr/>
          </p:nvSpPr>
          <p:spPr>
            <a:xfrm>
              <a:off x="80745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62" name="tx662"/>
            <p:cNvSpPr/>
            <p:nvPr/>
          </p:nvSpPr>
          <p:spPr>
            <a:xfrm>
              <a:off x="84112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63" name="tx663"/>
            <p:cNvSpPr/>
            <p:nvPr/>
          </p:nvSpPr>
          <p:spPr>
            <a:xfrm>
              <a:off x="874804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64" name="tx664"/>
            <p:cNvSpPr/>
            <p:nvPr/>
          </p:nvSpPr>
          <p:spPr>
            <a:xfrm>
              <a:off x="508103" y="5609333"/>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665" name="tx665"/>
            <p:cNvSpPr/>
            <p:nvPr/>
          </p:nvSpPr>
          <p:spPr>
            <a:xfrm>
              <a:off x="644856" y="5332705"/>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66" name="tx666"/>
            <p:cNvSpPr/>
            <p:nvPr/>
          </p:nvSpPr>
          <p:spPr>
            <a:xfrm>
              <a:off x="551705" y="502983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67" name="tx667"/>
            <p:cNvSpPr/>
            <p:nvPr/>
          </p:nvSpPr>
          <p:spPr>
            <a:xfrm>
              <a:off x="564092" y="472968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68" name="tx668"/>
            <p:cNvSpPr/>
            <p:nvPr/>
          </p:nvSpPr>
          <p:spPr>
            <a:xfrm>
              <a:off x="551705" y="442953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69" name="tx669"/>
            <p:cNvSpPr/>
            <p:nvPr/>
          </p:nvSpPr>
          <p:spPr>
            <a:xfrm>
              <a:off x="619917" y="413179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670" name="tx670"/>
            <p:cNvSpPr/>
            <p:nvPr/>
          </p:nvSpPr>
          <p:spPr>
            <a:xfrm>
              <a:off x="619917" y="383164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71" name="tx671"/>
            <p:cNvSpPr/>
            <p:nvPr/>
          </p:nvSpPr>
          <p:spPr>
            <a:xfrm>
              <a:off x="576425" y="3528987"/>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672" name="tx672"/>
            <p:cNvSpPr/>
            <p:nvPr/>
          </p:nvSpPr>
          <p:spPr>
            <a:xfrm>
              <a:off x="545429" y="322894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73" name="tx673"/>
            <p:cNvSpPr/>
            <p:nvPr/>
          </p:nvSpPr>
          <p:spPr>
            <a:xfrm>
              <a:off x="570259" y="29287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674" name="tx674"/>
            <p:cNvSpPr/>
            <p:nvPr/>
          </p:nvSpPr>
          <p:spPr>
            <a:xfrm>
              <a:off x="520490" y="260884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75" name="tx675"/>
            <p:cNvSpPr/>
            <p:nvPr/>
          </p:nvSpPr>
          <p:spPr>
            <a:xfrm>
              <a:off x="632360" y="232949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76" name="tx676"/>
            <p:cNvSpPr/>
            <p:nvPr/>
          </p:nvSpPr>
          <p:spPr>
            <a:xfrm>
              <a:off x="576534" y="2029344"/>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77" name="tx677"/>
            <p:cNvSpPr/>
            <p:nvPr/>
          </p:nvSpPr>
          <p:spPr>
            <a:xfrm>
              <a:off x="576534" y="173061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78" name="tx678"/>
            <p:cNvSpPr/>
            <p:nvPr/>
          </p:nvSpPr>
          <p:spPr>
            <a:xfrm>
              <a:off x="508103" y="1408587"/>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79" name="tx679"/>
            <p:cNvSpPr/>
            <p:nvPr/>
          </p:nvSpPr>
          <p:spPr>
            <a:xfrm>
              <a:off x="620027" y="1127921"/>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80" name="tx680"/>
            <p:cNvSpPr/>
            <p:nvPr/>
          </p:nvSpPr>
          <p:spPr>
            <a:xfrm>
              <a:off x="3162729" y="6176885"/>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81" name="pic681"/>
            <p:cNvPicPr/>
            <p:nvPr/>
          </p:nvPicPr>
          <p:blipFill>
            <a:blip r:embed="rId2" cstate="print"/>
            <a:stretch>
              <a:fillRect/>
            </a:stretch>
          </p:blipFill>
          <p:spPr>
            <a:xfrm>
              <a:off x="4676521" y="6061708"/>
              <a:ext cx="2160000" cy="219455"/>
            </a:xfrm>
            <a:prstGeom prst="rect">
              <a:avLst/>
            </a:prstGeom>
          </p:spPr>
        </p:pic>
        <p:sp>
          <p:nvSpPr>
            <p:cNvPr id="682" name="pl682"/>
            <p:cNvSpPr/>
            <p:nvPr/>
          </p:nvSpPr>
          <p:spPr>
            <a:xfrm>
              <a:off x="46801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3" name="pl683"/>
            <p:cNvSpPr/>
            <p:nvPr/>
          </p:nvSpPr>
          <p:spPr>
            <a:xfrm>
              <a:off x="595027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4" name="pl684"/>
            <p:cNvSpPr/>
            <p:nvPr/>
          </p:nvSpPr>
          <p:spPr>
            <a:xfrm>
              <a:off x="616555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5" name="pl685"/>
            <p:cNvSpPr/>
            <p:nvPr/>
          </p:nvSpPr>
          <p:spPr>
            <a:xfrm>
              <a:off x="638083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6" name="pl686"/>
            <p:cNvSpPr/>
            <p:nvPr/>
          </p:nvSpPr>
          <p:spPr>
            <a:xfrm>
              <a:off x="659611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7" name="pl687"/>
            <p:cNvSpPr/>
            <p:nvPr/>
          </p:nvSpPr>
          <p:spPr>
            <a:xfrm>
              <a:off x="68329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8" name="pl688"/>
            <p:cNvSpPr/>
            <p:nvPr/>
          </p:nvSpPr>
          <p:spPr>
            <a:xfrm>
              <a:off x="46801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89" name="pl689"/>
            <p:cNvSpPr/>
            <p:nvPr/>
          </p:nvSpPr>
          <p:spPr>
            <a:xfrm>
              <a:off x="595027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0" name="pl690"/>
            <p:cNvSpPr/>
            <p:nvPr/>
          </p:nvSpPr>
          <p:spPr>
            <a:xfrm>
              <a:off x="616555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1" name="pl691"/>
            <p:cNvSpPr/>
            <p:nvPr/>
          </p:nvSpPr>
          <p:spPr>
            <a:xfrm>
              <a:off x="638083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2" name="pl692"/>
            <p:cNvSpPr/>
            <p:nvPr/>
          </p:nvSpPr>
          <p:spPr>
            <a:xfrm>
              <a:off x="659611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3" name="pl693"/>
            <p:cNvSpPr/>
            <p:nvPr/>
          </p:nvSpPr>
          <p:spPr>
            <a:xfrm>
              <a:off x="68329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4" name="tx694"/>
            <p:cNvSpPr/>
            <p:nvPr/>
          </p:nvSpPr>
          <p:spPr>
            <a:xfrm>
              <a:off x="4649044" y="634906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95" name="tx695"/>
            <p:cNvSpPr/>
            <p:nvPr/>
          </p:nvSpPr>
          <p:spPr>
            <a:xfrm>
              <a:off x="588811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96" name="tx696"/>
            <p:cNvSpPr/>
            <p:nvPr/>
          </p:nvSpPr>
          <p:spPr>
            <a:xfrm>
              <a:off x="610339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97" name="tx697"/>
            <p:cNvSpPr/>
            <p:nvPr/>
          </p:nvSpPr>
          <p:spPr>
            <a:xfrm>
              <a:off x="631867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98" name="tx698"/>
            <p:cNvSpPr/>
            <p:nvPr/>
          </p:nvSpPr>
          <p:spPr>
            <a:xfrm>
              <a:off x="653395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99" name="tx699"/>
            <p:cNvSpPr/>
            <p:nvPr/>
          </p:nvSpPr>
          <p:spPr>
            <a:xfrm>
              <a:off x="6739688" y="6349061"/>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700" name="tx700"/>
            <p:cNvSpPr/>
            <p:nvPr/>
          </p:nvSpPr>
          <p:spPr>
            <a:xfrm>
              <a:off x="924840" y="398022"/>
              <a:ext cx="37829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by year, WCAR, 2000-2023</a:t>
              </a:r>
            </a:p>
          </p:txBody>
        </p:sp>
        <p:sp>
          <p:nvSpPr>
            <p:cNvPr id="701" name="tx70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7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and progress varies between antigens and over time.
This heatmap shows vaccine coverage trends in WCAR since 2000, with green cells indicating coverage of 90% or more.
In 2013, none of the 13 (0%) vaccines in the national immunization schedule achieved coverage of 90% or more.
In 2023, none of the 16 (0%) vaccines achieved coverage of 90% or more.
Since 2006, estimates have been made for 5 new vaccines. IPV2 is the newest vaccine being reported (2021), which achieved 40% coverage in 2023.</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3813312" y="4170509"/>
              <a:ext cx="434801" cy="1859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 name="rc5"/>
            <p:cNvSpPr/>
            <p:nvPr/>
          </p:nvSpPr>
          <p:spPr>
            <a:xfrm>
              <a:off x="5987319" y="4170509"/>
              <a:ext cx="434801" cy="1859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 name="rc6"/>
            <p:cNvSpPr/>
            <p:nvPr/>
          </p:nvSpPr>
          <p:spPr>
            <a:xfrm>
              <a:off x="3378510" y="1195120"/>
              <a:ext cx="434801" cy="1859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3378510" y="4170509"/>
              <a:ext cx="434801" cy="1859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 name="rc8"/>
            <p:cNvSpPr/>
            <p:nvPr/>
          </p:nvSpPr>
          <p:spPr>
            <a:xfrm>
              <a:off x="2074105" y="4170509"/>
              <a:ext cx="434801" cy="18596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9" name="rc9"/>
            <p:cNvSpPr/>
            <p:nvPr/>
          </p:nvSpPr>
          <p:spPr>
            <a:xfrm>
              <a:off x="2943709" y="4170509"/>
              <a:ext cx="434801" cy="18596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0" name="rc10"/>
            <p:cNvSpPr/>
            <p:nvPr/>
          </p:nvSpPr>
          <p:spPr>
            <a:xfrm>
              <a:off x="4248113" y="4170509"/>
              <a:ext cx="434801" cy="1859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 name="rc11"/>
            <p:cNvSpPr/>
            <p:nvPr/>
          </p:nvSpPr>
          <p:spPr>
            <a:xfrm>
              <a:off x="2508907" y="4170509"/>
              <a:ext cx="434801" cy="18596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2" name="rc12"/>
            <p:cNvSpPr/>
            <p:nvPr/>
          </p:nvSpPr>
          <p:spPr>
            <a:xfrm>
              <a:off x="6856923" y="4170509"/>
              <a:ext cx="434801" cy="1859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 name="rc13"/>
            <p:cNvSpPr/>
            <p:nvPr/>
          </p:nvSpPr>
          <p:spPr>
            <a:xfrm>
              <a:off x="4682915" y="4170509"/>
              <a:ext cx="434801" cy="1859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 name="rc14"/>
            <p:cNvSpPr/>
            <p:nvPr/>
          </p:nvSpPr>
          <p:spPr>
            <a:xfrm>
              <a:off x="5552518" y="4170509"/>
              <a:ext cx="434801" cy="1859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 name="rc15"/>
            <p:cNvSpPr/>
            <p:nvPr/>
          </p:nvSpPr>
          <p:spPr>
            <a:xfrm>
              <a:off x="5117716" y="4170509"/>
              <a:ext cx="434801" cy="1859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 name="rc16"/>
            <p:cNvSpPr/>
            <p:nvPr/>
          </p:nvSpPr>
          <p:spPr>
            <a:xfrm>
              <a:off x="7291724" y="4170509"/>
              <a:ext cx="434801" cy="1859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 name="rc17"/>
            <p:cNvSpPr/>
            <p:nvPr/>
          </p:nvSpPr>
          <p:spPr>
            <a:xfrm>
              <a:off x="8161327" y="4170509"/>
              <a:ext cx="434801" cy="1859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 name="rc18"/>
            <p:cNvSpPr/>
            <p:nvPr/>
          </p:nvSpPr>
          <p:spPr>
            <a:xfrm>
              <a:off x="8596129" y="4170509"/>
              <a:ext cx="434801" cy="1859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 name="rc19"/>
            <p:cNvSpPr/>
            <p:nvPr/>
          </p:nvSpPr>
          <p:spPr>
            <a:xfrm>
              <a:off x="2074105" y="1195120"/>
              <a:ext cx="434801" cy="18596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 name="rc20"/>
            <p:cNvSpPr/>
            <p:nvPr/>
          </p:nvSpPr>
          <p:spPr>
            <a:xfrm>
              <a:off x="2943709" y="1195120"/>
              <a:ext cx="434801" cy="18596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 name="rc21"/>
            <p:cNvSpPr/>
            <p:nvPr/>
          </p:nvSpPr>
          <p:spPr>
            <a:xfrm>
              <a:off x="4248113" y="1195120"/>
              <a:ext cx="434801" cy="1859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2508907" y="1195120"/>
              <a:ext cx="434801" cy="18596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 name="rc23"/>
            <p:cNvSpPr/>
            <p:nvPr/>
          </p:nvSpPr>
          <p:spPr>
            <a:xfrm>
              <a:off x="3813312" y="1195120"/>
              <a:ext cx="434801" cy="1859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 name="rc24"/>
            <p:cNvSpPr/>
            <p:nvPr/>
          </p:nvSpPr>
          <p:spPr>
            <a:xfrm>
              <a:off x="5987319" y="1195120"/>
              <a:ext cx="434801" cy="18596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5" name="rc25"/>
            <p:cNvSpPr/>
            <p:nvPr/>
          </p:nvSpPr>
          <p:spPr>
            <a:xfrm>
              <a:off x="6422121" y="1195120"/>
              <a:ext cx="434801" cy="18596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6" name="rc26"/>
            <p:cNvSpPr/>
            <p:nvPr/>
          </p:nvSpPr>
          <p:spPr>
            <a:xfrm>
              <a:off x="6856923" y="1195120"/>
              <a:ext cx="434801" cy="1859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 name="rc27"/>
            <p:cNvSpPr/>
            <p:nvPr/>
          </p:nvSpPr>
          <p:spPr>
            <a:xfrm>
              <a:off x="7726526" y="1195120"/>
              <a:ext cx="434801" cy="1859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8" name="rc28"/>
            <p:cNvSpPr/>
            <p:nvPr/>
          </p:nvSpPr>
          <p:spPr>
            <a:xfrm>
              <a:off x="4682915" y="1195120"/>
              <a:ext cx="434801" cy="18596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9" name="rc29"/>
            <p:cNvSpPr/>
            <p:nvPr/>
          </p:nvSpPr>
          <p:spPr>
            <a:xfrm>
              <a:off x="5552518" y="1195120"/>
              <a:ext cx="434801" cy="18596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30" name="rc30"/>
            <p:cNvSpPr/>
            <p:nvPr/>
          </p:nvSpPr>
          <p:spPr>
            <a:xfrm>
              <a:off x="5117716" y="1195120"/>
              <a:ext cx="434801" cy="18596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1" name="rc31"/>
            <p:cNvSpPr/>
            <p:nvPr/>
          </p:nvSpPr>
          <p:spPr>
            <a:xfrm>
              <a:off x="7291724" y="1195120"/>
              <a:ext cx="434801" cy="1859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 name="rc32"/>
            <p:cNvSpPr/>
            <p:nvPr/>
          </p:nvSpPr>
          <p:spPr>
            <a:xfrm>
              <a:off x="8161327" y="1195120"/>
              <a:ext cx="434801" cy="1859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 name="rc33"/>
            <p:cNvSpPr/>
            <p:nvPr/>
          </p:nvSpPr>
          <p:spPr>
            <a:xfrm>
              <a:off x="8596129" y="1195120"/>
              <a:ext cx="434801" cy="1859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4" name="rc34"/>
            <p:cNvSpPr/>
            <p:nvPr/>
          </p:nvSpPr>
          <p:spPr>
            <a:xfrm>
              <a:off x="2074105" y="5286280"/>
              <a:ext cx="434801" cy="1859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5" name="rc35"/>
            <p:cNvSpPr/>
            <p:nvPr/>
          </p:nvSpPr>
          <p:spPr>
            <a:xfrm>
              <a:off x="5987319" y="5286280"/>
              <a:ext cx="434801" cy="1859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6" name="rc36"/>
            <p:cNvSpPr/>
            <p:nvPr/>
          </p:nvSpPr>
          <p:spPr>
            <a:xfrm>
              <a:off x="3378510" y="3054738"/>
              <a:ext cx="434801" cy="18596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7" name="rc37"/>
            <p:cNvSpPr/>
            <p:nvPr/>
          </p:nvSpPr>
          <p:spPr>
            <a:xfrm>
              <a:off x="8161327" y="4914356"/>
              <a:ext cx="434801" cy="185961"/>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8" name="rc38"/>
            <p:cNvSpPr/>
            <p:nvPr/>
          </p:nvSpPr>
          <p:spPr>
            <a:xfrm>
              <a:off x="4248113" y="5286280"/>
              <a:ext cx="434801" cy="18596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9" name="rc39"/>
            <p:cNvSpPr/>
            <p:nvPr/>
          </p:nvSpPr>
          <p:spPr>
            <a:xfrm>
              <a:off x="5552518" y="3054738"/>
              <a:ext cx="434801" cy="1859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0" name="rc40"/>
            <p:cNvSpPr/>
            <p:nvPr/>
          </p:nvSpPr>
          <p:spPr>
            <a:xfrm>
              <a:off x="5117716" y="3054738"/>
              <a:ext cx="434801" cy="1859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1" name="rc41"/>
            <p:cNvSpPr/>
            <p:nvPr/>
          </p:nvSpPr>
          <p:spPr>
            <a:xfrm>
              <a:off x="7291724" y="3054738"/>
              <a:ext cx="434801" cy="1859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2" name="rc42"/>
            <p:cNvSpPr/>
            <p:nvPr/>
          </p:nvSpPr>
          <p:spPr>
            <a:xfrm>
              <a:off x="5987319" y="3240700"/>
              <a:ext cx="434801" cy="1859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3" name="rc43"/>
            <p:cNvSpPr/>
            <p:nvPr/>
          </p:nvSpPr>
          <p:spPr>
            <a:xfrm>
              <a:off x="6422121" y="3240700"/>
              <a:ext cx="434801" cy="1859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4" name="rc44"/>
            <p:cNvSpPr/>
            <p:nvPr/>
          </p:nvSpPr>
          <p:spPr>
            <a:xfrm>
              <a:off x="2943709" y="5286280"/>
              <a:ext cx="434801" cy="18596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5" name="rc45"/>
            <p:cNvSpPr/>
            <p:nvPr/>
          </p:nvSpPr>
          <p:spPr>
            <a:xfrm>
              <a:off x="3378510" y="5286280"/>
              <a:ext cx="434801" cy="18596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6" name="rc46"/>
            <p:cNvSpPr/>
            <p:nvPr/>
          </p:nvSpPr>
          <p:spPr>
            <a:xfrm>
              <a:off x="3813312" y="5286280"/>
              <a:ext cx="434801" cy="18596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7" name="rc47"/>
            <p:cNvSpPr/>
            <p:nvPr/>
          </p:nvSpPr>
          <p:spPr>
            <a:xfrm>
              <a:off x="6856923" y="5286280"/>
              <a:ext cx="434801" cy="185961"/>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48" name="rc48"/>
            <p:cNvSpPr/>
            <p:nvPr/>
          </p:nvSpPr>
          <p:spPr>
            <a:xfrm>
              <a:off x="4682915" y="5286280"/>
              <a:ext cx="434801" cy="1859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9" name="rc49"/>
            <p:cNvSpPr/>
            <p:nvPr/>
          </p:nvSpPr>
          <p:spPr>
            <a:xfrm>
              <a:off x="5552518" y="5286280"/>
              <a:ext cx="434801" cy="18596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0" name="rc50"/>
            <p:cNvSpPr/>
            <p:nvPr/>
          </p:nvSpPr>
          <p:spPr>
            <a:xfrm>
              <a:off x="8161327" y="5286280"/>
              <a:ext cx="434801" cy="185961"/>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51" name="rc51"/>
            <p:cNvSpPr/>
            <p:nvPr/>
          </p:nvSpPr>
          <p:spPr>
            <a:xfrm>
              <a:off x="8596129" y="5286280"/>
              <a:ext cx="434801" cy="185961"/>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52" name="rc52"/>
            <p:cNvSpPr/>
            <p:nvPr/>
          </p:nvSpPr>
          <p:spPr>
            <a:xfrm>
              <a:off x="5987319" y="3054738"/>
              <a:ext cx="434801" cy="18596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3" name="rc53"/>
            <p:cNvSpPr/>
            <p:nvPr/>
          </p:nvSpPr>
          <p:spPr>
            <a:xfrm>
              <a:off x="6422121" y="3054738"/>
              <a:ext cx="434801" cy="1859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4" name="rc54"/>
            <p:cNvSpPr/>
            <p:nvPr/>
          </p:nvSpPr>
          <p:spPr>
            <a:xfrm>
              <a:off x="2074105" y="4356471"/>
              <a:ext cx="434801" cy="1859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5" name="rc55"/>
            <p:cNvSpPr/>
            <p:nvPr/>
          </p:nvSpPr>
          <p:spPr>
            <a:xfrm>
              <a:off x="5552518" y="4914356"/>
              <a:ext cx="434801" cy="1859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6" name="rc56"/>
            <p:cNvSpPr/>
            <p:nvPr/>
          </p:nvSpPr>
          <p:spPr>
            <a:xfrm>
              <a:off x="5117716" y="4914356"/>
              <a:ext cx="434801" cy="1859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7" name="rc57"/>
            <p:cNvSpPr/>
            <p:nvPr/>
          </p:nvSpPr>
          <p:spPr>
            <a:xfrm>
              <a:off x="2074105" y="3054738"/>
              <a:ext cx="434801" cy="18596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8" name="rc58"/>
            <p:cNvSpPr/>
            <p:nvPr/>
          </p:nvSpPr>
          <p:spPr>
            <a:xfrm>
              <a:off x="2943709" y="3054738"/>
              <a:ext cx="434801" cy="18596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9" name="rc59"/>
            <p:cNvSpPr/>
            <p:nvPr/>
          </p:nvSpPr>
          <p:spPr>
            <a:xfrm>
              <a:off x="4248113" y="3054738"/>
              <a:ext cx="434801" cy="18596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60" name="rc60"/>
            <p:cNvSpPr/>
            <p:nvPr/>
          </p:nvSpPr>
          <p:spPr>
            <a:xfrm>
              <a:off x="3813312" y="4914356"/>
              <a:ext cx="434801" cy="1859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1" name="rc61"/>
            <p:cNvSpPr/>
            <p:nvPr/>
          </p:nvSpPr>
          <p:spPr>
            <a:xfrm>
              <a:off x="2508907" y="3054738"/>
              <a:ext cx="434801" cy="1859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2" name="rc62"/>
            <p:cNvSpPr/>
            <p:nvPr/>
          </p:nvSpPr>
          <p:spPr>
            <a:xfrm>
              <a:off x="3813312" y="3054738"/>
              <a:ext cx="434801" cy="18596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63" name="rc63"/>
            <p:cNvSpPr/>
            <p:nvPr/>
          </p:nvSpPr>
          <p:spPr>
            <a:xfrm>
              <a:off x="6856923" y="3054738"/>
              <a:ext cx="434801" cy="1859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4" name="rc64"/>
            <p:cNvSpPr/>
            <p:nvPr/>
          </p:nvSpPr>
          <p:spPr>
            <a:xfrm>
              <a:off x="7726526" y="3054738"/>
              <a:ext cx="434801" cy="18596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65" name="rc65"/>
            <p:cNvSpPr/>
            <p:nvPr/>
          </p:nvSpPr>
          <p:spPr>
            <a:xfrm>
              <a:off x="4682915" y="3054738"/>
              <a:ext cx="434801" cy="18596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66" name="rc66"/>
            <p:cNvSpPr/>
            <p:nvPr/>
          </p:nvSpPr>
          <p:spPr>
            <a:xfrm>
              <a:off x="8161327" y="3054738"/>
              <a:ext cx="434801" cy="1859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7" name="rc67"/>
            <p:cNvSpPr/>
            <p:nvPr/>
          </p:nvSpPr>
          <p:spPr>
            <a:xfrm>
              <a:off x="8596129" y="3054738"/>
              <a:ext cx="434801" cy="1859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8" name="rc68"/>
            <p:cNvSpPr/>
            <p:nvPr/>
          </p:nvSpPr>
          <p:spPr>
            <a:xfrm>
              <a:off x="2074105" y="3240700"/>
              <a:ext cx="434801" cy="18596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69" name="rc69"/>
            <p:cNvSpPr/>
            <p:nvPr/>
          </p:nvSpPr>
          <p:spPr>
            <a:xfrm>
              <a:off x="2943709" y="3240700"/>
              <a:ext cx="434801" cy="18596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0" name="rc70"/>
            <p:cNvSpPr/>
            <p:nvPr/>
          </p:nvSpPr>
          <p:spPr>
            <a:xfrm>
              <a:off x="3378510" y="3240700"/>
              <a:ext cx="434801" cy="1859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1" name="rc71"/>
            <p:cNvSpPr/>
            <p:nvPr/>
          </p:nvSpPr>
          <p:spPr>
            <a:xfrm>
              <a:off x="4248113" y="3240700"/>
              <a:ext cx="434801" cy="1859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2" name="rc72"/>
            <p:cNvSpPr/>
            <p:nvPr/>
          </p:nvSpPr>
          <p:spPr>
            <a:xfrm>
              <a:off x="3813312" y="3240700"/>
              <a:ext cx="434801" cy="1859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3" name="rc73"/>
            <p:cNvSpPr/>
            <p:nvPr/>
          </p:nvSpPr>
          <p:spPr>
            <a:xfrm>
              <a:off x="6856923" y="3240700"/>
              <a:ext cx="434801" cy="1859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4" name="rc74"/>
            <p:cNvSpPr/>
            <p:nvPr/>
          </p:nvSpPr>
          <p:spPr>
            <a:xfrm>
              <a:off x="7726526" y="3240700"/>
              <a:ext cx="434801" cy="1859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75" name="rc75"/>
            <p:cNvSpPr/>
            <p:nvPr/>
          </p:nvSpPr>
          <p:spPr>
            <a:xfrm>
              <a:off x="4682915" y="3240700"/>
              <a:ext cx="434801" cy="1859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6" name="rc76"/>
            <p:cNvSpPr/>
            <p:nvPr/>
          </p:nvSpPr>
          <p:spPr>
            <a:xfrm>
              <a:off x="5552518" y="3240700"/>
              <a:ext cx="434801" cy="1859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7" name="rc77"/>
            <p:cNvSpPr/>
            <p:nvPr/>
          </p:nvSpPr>
          <p:spPr>
            <a:xfrm>
              <a:off x="5117716" y="3240700"/>
              <a:ext cx="434801" cy="1859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8" name="rc78"/>
            <p:cNvSpPr/>
            <p:nvPr/>
          </p:nvSpPr>
          <p:spPr>
            <a:xfrm>
              <a:off x="7291724" y="3240700"/>
              <a:ext cx="434801" cy="1859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9" name="rc79"/>
            <p:cNvSpPr/>
            <p:nvPr/>
          </p:nvSpPr>
          <p:spPr>
            <a:xfrm>
              <a:off x="8161327" y="3240700"/>
              <a:ext cx="434801" cy="1859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0" name="rc80"/>
            <p:cNvSpPr/>
            <p:nvPr/>
          </p:nvSpPr>
          <p:spPr>
            <a:xfrm>
              <a:off x="2074105" y="4914356"/>
              <a:ext cx="434801" cy="1859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1" name="rc81"/>
            <p:cNvSpPr/>
            <p:nvPr/>
          </p:nvSpPr>
          <p:spPr>
            <a:xfrm>
              <a:off x="2943709" y="4914356"/>
              <a:ext cx="434801" cy="18596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2" name="rc82"/>
            <p:cNvSpPr/>
            <p:nvPr/>
          </p:nvSpPr>
          <p:spPr>
            <a:xfrm>
              <a:off x="3378510" y="4914356"/>
              <a:ext cx="434801" cy="1859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3" name="rc83"/>
            <p:cNvSpPr/>
            <p:nvPr/>
          </p:nvSpPr>
          <p:spPr>
            <a:xfrm>
              <a:off x="4248113" y="4914356"/>
              <a:ext cx="434801" cy="1859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4" name="rc84"/>
            <p:cNvSpPr/>
            <p:nvPr/>
          </p:nvSpPr>
          <p:spPr>
            <a:xfrm>
              <a:off x="5987319" y="4914356"/>
              <a:ext cx="434801" cy="1859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5" name="rc85"/>
            <p:cNvSpPr/>
            <p:nvPr/>
          </p:nvSpPr>
          <p:spPr>
            <a:xfrm>
              <a:off x="6422121" y="4914356"/>
              <a:ext cx="434801" cy="18596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86" name="rc86"/>
            <p:cNvSpPr/>
            <p:nvPr/>
          </p:nvSpPr>
          <p:spPr>
            <a:xfrm>
              <a:off x="6856923" y="4914356"/>
              <a:ext cx="434801" cy="1859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7" name="rc87"/>
            <p:cNvSpPr/>
            <p:nvPr/>
          </p:nvSpPr>
          <p:spPr>
            <a:xfrm>
              <a:off x="7726526" y="4914356"/>
              <a:ext cx="434801" cy="185961"/>
            </a:xfrm>
            <a:prstGeom prst="rect">
              <a:avLst/>
            </a:prstGeom>
            <a:solidFill>
              <a:srgbClr val="C11006">
                <a:alpha val="100000"/>
              </a:srgbClr>
            </a:solidFill>
            <a:ln w="2710" cap="flat">
              <a:solidFill>
                <a:srgbClr val="FFFFFF">
                  <a:alpha val="100000"/>
                </a:srgbClr>
              </a:solidFill>
              <a:prstDash val="solid"/>
              <a:miter/>
            </a:ln>
          </p:spPr>
          <p:txBody>
            <a:bodyPr/>
            <a:lstStyle/>
            <a:p/>
          </p:txBody>
        </p:sp>
        <p:sp>
          <p:nvSpPr>
            <p:cNvPr id="88" name="rc88"/>
            <p:cNvSpPr/>
            <p:nvPr/>
          </p:nvSpPr>
          <p:spPr>
            <a:xfrm>
              <a:off x="4682915" y="4914356"/>
              <a:ext cx="434801" cy="1859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9" name="rc89"/>
            <p:cNvSpPr/>
            <p:nvPr/>
          </p:nvSpPr>
          <p:spPr>
            <a:xfrm>
              <a:off x="2943709" y="4356471"/>
              <a:ext cx="434801" cy="18596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90" name="rc90"/>
            <p:cNvSpPr/>
            <p:nvPr/>
          </p:nvSpPr>
          <p:spPr>
            <a:xfrm>
              <a:off x="3378510" y="4356471"/>
              <a:ext cx="434801" cy="18596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91" name="rc91"/>
            <p:cNvSpPr/>
            <p:nvPr/>
          </p:nvSpPr>
          <p:spPr>
            <a:xfrm>
              <a:off x="4248113" y="4356471"/>
              <a:ext cx="434801" cy="18596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92" name="rc92"/>
            <p:cNvSpPr/>
            <p:nvPr/>
          </p:nvSpPr>
          <p:spPr>
            <a:xfrm>
              <a:off x="3813312" y="4356471"/>
              <a:ext cx="434801" cy="18596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93" name="rc93"/>
            <p:cNvSpPr/>
            <p:nvPr/>
          </p:nvSpPr>
          <p:spPr>
            <a:xfrm>
              <a:off x="5987319" y="4356471"/>
              <a:ext cx="434801" cy="1859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4" name="rc94"/>
            <p:cNvSpPr/>
            <p:nvPr/>
          </p:nvSpPr>
          <p:spPr>
            <a:xfrm>
              <a:off x="6856923" y="4356471"/>
              <a:ext cx="434801" cy="1859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95" name="rc95"/>
            <p:cNvSpPr/>
            <p:nvPr/>
          </p:nvSpPr>
          <p:spPr>
            <a:xfrm>
              <a:off x="7726526" y="4356471"/>
              <a:ext cx="434801" cy="18596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96" name="rc96"/>
            <p:cNvSpPr/>
            <p:nvPr/>
          </p:nvSpPr>
          <p:spPr>
            <a:xfrm>
              <a:off x="4682915" y="4356471"/>
              <a:ext cx="434801" cy="1859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7" name="rc97"/>
            <p:cNvSpPr/>
            <p:nvPr/>
          </p:nvSpPr>
          <p:spPr>
            <a:xfrm>
              <a:off x="5552518" y="4356471"/>
              <a:ext cx="434801" cy="1859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8" name="rc98"/>
            <p:cNvSpPr/>
            <p:nvPr/>
          </p:nvSpPr>
          <p:spPr>
            <a:xfrm>
              <a:off x="5117716" y="4356471"/>
              <a:ext cx="434801" cy="1859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99" name="rc99"/>
            <p:cNvSpPr/>
            <p:nvPr/>
          </p:nvSpPr>
          <p:spPr>
            <a:xfrm>
              <a:off x="7291724" y="4356471"/>
              <a:ext cx="434801" cy="18596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0" name="rc100"/>
            <p:cNvSpPr/>
            <p:nvPr/>
          </p:nvSpPr>
          <p:spPr>
            <a:xfrm>
              <a:off x="8161327" y="4356471"/>
              <a:ext cx="434801" cy="1859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1" name="rc101"/>
            <p:cNvSpPr/>
            <p:nvPr/>
          </p:nvSpPr>
          <p:spPr>
            <a:xfrm>
              <a:off x="2074105" y="1009158"/>
              <a:ext cx="434801" cy="18596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2" name="rc102"/>
            <p:cNvSpPr/>
            <p:nvPr/>
          </p:nvSpPr>
          <p:spPr>
            <a:xfrm>
              <a:off x="2943709" y="1009158"/>
              <a:ext cx="434801" cy="18596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03" name="rc103"/>
            <p:cNvSpPr/>
            <p:nvPr/>
          </p:nvSpPr>
          <p:spPr>
            <a:xfrm>
              <a:off x="3378510" y="1009158"/>
              <a:ext cx="434801" cy="18596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04" name="rc104"/>
            <p:cNvSpPr/>
            <p:nvPr/>
          </p:nvSpPr>
          <p:spPr>
            <a:xfrm>
              <a:off x="4248113" y="1009158"/>
              <a:ext cx="434801" cy="18596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05" name="rc105"/>
            <p:cNvSpPr/>
            <p:nvPr/>
          </p:nvSpPr>
          <p:spPr>
            <a:xfrm>
              <a:off x="2508907" y="1009158"/>
              <a:ext cx="434801" cy="18596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6" name="rc106"/>
            <p:cNvSpPr/>
            <p:nvPr/>
          </p:nvSpPr>
          <p:spPr>
            <a:xfrm>
              <a:off x="3813312" y="1009158"/>
              <a:ext cx="434801" cy="18596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07" name="rc107"/>
            <p:cNvSpPr/>
            <p:nvPr/>
          </p:nvSpPr>
          <p:spPr>
            <a:xfrm>
              <a:off x="5987319" y="1009158"/>
              <a:ext cx="434801" cy="1859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8" name="rc108"/>
            <p:cNvSpPr/>
            <p:nvPr/>
          </p:nvSpPr>
          <p:spPr>
            <a:xfrm>
              <a:off x="6856923" y="1009158"/>
              <a:ext cx="434801" cy="18596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9" name="rc109"/>
            <p:cNvSpPr/>
            <p:nvPr/>
          </p:nvSpPr>
          <p:spPr>
            <a:xfrm>
              <a:off x="7726526" y="1009158"/>
              <a:ext cx="434801" cy="18596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10" name="rc110"/>
            <p:cNvSpPr/>
            <p:nvPr/>
          </p:nvSpPr>
          <p:spPr>
            <a:xfrm>
              <a:off x="5552518" y="1009158"/>
              <a:ext cx="434801" cy="1859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1" name="rc111"/>
            <p:cNvSpPr/>
            <p:nvPr/>
          </p:nvSpPr>
          <p:spPr>
            <a:xfrm>
              <a:off x="7291724" y="1009158"/>
              <a:ext cx="434801" cy="18596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2" name="rc112"/>
            <p:cNvSpPr/>
            <p:nvPr/>
          </p:nvSpPr>
          <p:spPr>
            <a:xfrm>
              <a:off x="3378510" y="2682814"/>
              <a:ext cx="434801" cy="18596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13" name="rc113"/>
            <p:cNvSpPr/>
            <p:nvPr/>
          </p:nvSpPr>
          <p:spPr>
            <a:xfrm>
              <a:off x="8161327" y="3984547"/>
              <a:ext cx="434801" cy="1859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4" name="rc114"/>
            <p:cNvSpPr/>
            <p:nvPr/>
          </p:nvSpPr>
          <p:spPr>
            <a:xfrm>
              <a:off x="2074105" y="3612624"/>
              <a:ext cx="434801" cy="18596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15" name="rc115"/>
            <p:cNvSpPr/>
            <p:nvPr/>
          </p:nvSpPr>
          <p:spPr>
            <a:xfrm>
              <a:off x="2943709" y="3612624"/>
              <a:ext cx="434801" cy="1859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6" name="rc116"/>
            <p:cNvSpPr/>
            <p:nvPr/>
          </p:nvSpPr>
          <p:spPr>
            <a:xfrm>
              <a:off x="3378510" y="3612624"/>
              <a:ext cx="434801" cy="1859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7" name="rc117"/>
            <p:cNvSpPr/>
            <p:nvPr/>
          </p:nvSpPr>
          <p:spPr>
            <a:xfrm>
              <a:off x="4248113" y="3612624"/>
              <a:ext cx="434801" cy="1859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8" name="rc118"/>
            <p:cNvSpPr/>
            <p:nvPr/>
          </p:nvSpPr>
          <p:spPr>
            <a:xfrm>
              <a:off x="3813312" y="3612624"/>
              <a:ext cx="434801" cy="1859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9" name="rc119"/>
            <p:cNvSpPr/>
            <p:nvPr/>
          </p:nvSpPr>
          <p:spPr>
            <a:xfrm>
              <a:off x="5987319" y="3612624"/>
              <a:ext cx="434801" cy="1859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0" name="rc120"/>
            <p:cNvSpPr/>
            <p:nvPr/>
          </p:nvSpPr>
          <p:spPr>
            <a:xfrm>
              <a:off x="6856923" y="3612624"/>
              <a:ext cx="434801" cy="18596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1" name="rc121"/>
            <p:cNvSpPr/>
            <p:nvPr/>
          </p:nvSpPr>
          <p:spPr>
            <a:xfrm>
              <a:off x="5552518" y="3612624"/>
              <a:ext cx="434801" cy="1859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2" name="rc122"/>
            <p:cNvSpPr/>
            <p:nvPr/>
          </p:nvSpPr>
          <p:spPr>
            <a:xfrm>
              <a:off x="8161327" y="3612624"/>
              <a:ext cx="434801" cy="1859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23" name="rc123"/>
            <p:cNvSpPr/>
            <p:nvPr/>
          </p:nvSpPr>
          <p:spPr>
            <a:xfrm>
              <a:off x="4248113" y="2682814"/>
              <a:ext cx="434801" cy="18596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24" name="rc124"/>
            <p:cNvSpPr/>
            <p:nvPr/>
          </p:nvSpPr>
          <p:spPr>
            <a:xfrm>
              <a:off x="2074105" y="1381082"/>
              <a:ext cx="434801" cy="18596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2943709" y="1381082"/>
              <a:ext cx="434801" cy="18596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6" name="rc126"/>
            <p:cNvSpPr/>
            <p:nvPr/>
          </p:nvSpPr>
          <p:spPr>
            <a:xfrm>
              <a:off x="3378510" y="1381082"/>
              <a:ext cx="434801" cy="18596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7" name="rc127"/>
            <p:cNvSpPr/>
            <p:nvPr/>
          </p:nvSpPr>
          <p:spPr>
            <a:xfrm>
              <a:off x="4248113" y="1381082"/>
              <a:ext cx="434801" cy="18596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8" name="rc128"/>
            <p:cNvSpPr/>
            <p:nvPr/>
          </p:nvSpPr>
          <p:spPr>
            <a:xfrm>
              <a:off x="3813312" y="1381082"/>
              <a:ext cx="434801" cy="18596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9" name="rc129"/>
            <p:cNvSpPr/>
            <p:nvPr/>
          </p:nvSpPr>
          <p:spPr>
            <a:xfrm>
              <a:off x="5987319" y="1381082"/>
              <a:ext cx="434801" cy="18596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30" name="rc130"/>
            <p:cNvSpPr/>
            <p:nvPr/>
          </p:nvSpPr>
          <p:spPr>
            <a:xfrm>
              <a:off x="6856923" y="1381082"/>
              <a:ext cx="434801" cy="18596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31" name="rc131"/>
            <p:cNvSpPr/>
            <p:nvPr/>
          </p:nvSpPr>
          <p:spPr>
            <a:xfrm>
              <a:off x="7726526" y="1381082"/>
              <a:ext cx="434801" cy="18596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32" name="rc132"/>
            <p:cNvSpPr/>
            <p:nvPr/>
          </p:nvSpPr>
          <p:spPr>
            <a:xfrm>
              <a:off x="4682915" y="1381082"/>
              <a:ext cx="434801" cy="18596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3" name="rc133"/>
            <p:cNvSpPr/>
            <p:nvPr/>
          </p:nvSpPr>
          <p:spPr>
            <a:xfrm>
              <a:off x="7291724" y="2682814"/>
              <a:ext cx="434801" cy="18596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34" name="rc134"/>
            <p:cNvSpPr/>
            <p:nvPr/>
          </p:nvSpPr>
          <p:spPr>
            <a:xfrm>
              <a:off x="5552518" y="1381082"/>
              <a:ext cx="434801" cy="18596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35" name="rc135"/>
            <p:cNvSpPr/>
            <p:nvPr/>
          </p:nvSpPr>
          <p:spPr>
            <a:xfrm>
              <a:off x="5117716" y="1381082"/>
              <a:ext cx="434801" cy="1859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6" name="rc136"/>
            <p:cNvSpPr/>
            <p:nvPr/>
          </p:nvSpPr>
          <p:spPr>
            <a:xfrm>
              <a:off x="7291724" y="1381082"/>
              <a:ext cx="434801" cy="18596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37" name="rc137"/>
            <p:cNvSpPr/>
            <p:nvPr/>
          </p:nvSpPr>
          <p:spPr>
            <a:xfrm>
              <a:off x="8161327" y="1381082"/>
              <a:ext cx="434801" cy="185961"/>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38" name="rc138"/>
            <p:cNvSpPr/>
            <p:nvPr/>
          </p:nvSpPr>
          <p:spPr>
            <a:xfrm>
              <a:off x="8596129" y="1381082"/>
              <a:ext cx="434801" cy="1859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9" name="rc139"/>
            <p:cNvSpPr/>
            <p:nvPr/>
          </p:nvSpPr>
          <p:spPr>
            <a:xfrm>
              <a:off x="2074105" y="5100318"/>
              <a:ext cx="434801" cy="1859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0" name="rc140"/>
            <p:cNvSpPr/>
            <p:nvPr/>
          </p:nvSpPr>
          <p:spPr>
            <a:xfrm>
              <a:off x="2943709" y="5100318"/>
              <a:ext cx="434801" cy="1859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1" name="rc141"/>
            <p:cNvSpPr/>
            <p:nvPr/>
          </p:nvSpPr>
          <p:spPr>
            <a:xfrm>
              <a:off x="3378510" y="5100318"/>
              <a:ext cx="434801" cy="1859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2" name="rc142"/>
            <p:cNvSpPr/>
            <p:nvPr/>
          </p:nvSpPr>
          <p:spPr>
            <a:xfrm>
              <a:off x="4248113" y="5100318"/>
              <a:ext cx="434801" cy="1859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3" name="rc143"/>
            <p:cNvSpPr/>
            <p:nvPr/>
          </p:nvSpPr>
          <p:spPr>
            <a:xfrm>
              <a:off x="3813312" y="5100318"/>
              <a:ext cx="434801" cy="1859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4" name="rc144"/>
            <p:cNvSpPr/>
            <p:nvPr/>
          </p:nvSpPr>
          <p:spPr>
            <a:xfrm>
              <a:off x="5987319" y="5100318"/>
              <a:ext cx="434801" cy="1859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5" name="rc145"/>
            <p:cNvSpPr/>
            <p:nvPr/>
          </p:nvSpPr>
          <p:spPr>
            <a:xfrm>
              <a:off x="6856923" y="5100318"/>
              <a:ext cx="434801" cy="1859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6" name="rc146"/>
            <p:cNvSpPr/>
            <p:nvPr/>
          </p:nvSpPr>
          <p:spPr>
            <a:xfrm>
              <a:off x="7726526" y="5100318"/>
              <a:ext cx="434801" cy="18596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47" name="rc147"/>
            <p:cNvSpPr/>
            <p:nvPr/>
          </p:nvSpPr>
          <p:spPr>
            <a:xfrm>
              <a:off x="5552518" y="5100318"/>
              <a:ext cx="434801" cy="18596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8" name="rc148"/>
            <p:cNvSpPr/>
            <p:nvPr/>
          </p:nvSpPr>
          <p:spPr>
            <a:xfrm>
              <a:off x="8161327" y="5100318"/>
              <a:ext cx="434801" cy="1859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49" name="rc149"/>
            <p:cNvSpPr/>
            <p:nvPr/>
          </p:nvSpPr>
          <p:spPr>
            <a:xfrm>
              <a:off x="8596129" y="5100318"/>
              <a:ext cx="434801" cy="18596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50" name="rc150"/>
            <p:cNvSpPr/>
            <p:nvPr/>
          </p:nvSpPr>
          <p:spPr>
            <a:xfrm>
              <a:off x="2074105" y="2682814"/>
              <a:ext cx="434801" cy="1859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1" name="rc151"/>
            <p:cNvSpPr/>
            <p:nvPr/>
          </p:nvSpPr>
          <p:spPr>
            <a:xfrm>
              <a:off x="2943709" y="2682814"/>
              <a:ext cx="434801" cy="18596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52" name="rc152"/>
            <p:cNvSpPr/>
            <p:nvPr/>
          </p:nvSpPr>
          <p:spPr>
            <a:xfrm>
              <a:off x="2508907" y="2682814"/>
              <a:ext cx="434801" cy="185961"/>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153" name="rc153"/>
            <p:cNvSpPr/>
            <p:nvPr/>
          </p:nvSpPr>
          <p:spPr>
            <a:xfrm>
              <a:off x="3813312" y="2682814"/>
              <a:ext cx="434801" cy="18596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54" name="rc154"/>
            <p:cNvSpPr/>
            <p:nvPr/>
          </p:nvSpPr>
          <p:spPr>
            <a:xfrm>
              <a:off x="5987319" y="2682814"/>
              <a:ext cx="434801" cy="18596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55" name="rc155"/>
            <p:cNvSpPr/>
            <p:nvPr/>
          </p:nvSpPr>
          <p:spPr>
            <a:xfrm>
              <a:off x="6422121" y="2682814"/>
              <a:ext cx="434801" cy="18596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56" name="rc156"/>
            <p:cNvSpPr/>
            <p:nvPr/>
          </p:nvSpPr>
          <p:spPr>
            <a:xfrm>
              <a:off x="6856923" y="2682814"/>
              <a:ext cx="434801" cy="18596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57" name="rc157"/>
            <p:cNvSpPr/>
            <p:nvPr/>
          </p:nvSpPr>
          <p:spPr>
            <a:xfrm>
              <a:off x="7726526" y="2682814"/>
              <a:ext cx="434801" cy="1859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8" name="rc158"/>
            <p:cNvSpPr/>
            <p:nvPr/>
          </p:nvSpPr>
          <p:spPr>
            <a:xfrm>
              <a:off x="4682915" y="2682814"/>
              <a:ext cx="434801" cy="18596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59" name="rc159"/>
            <p:cNvSpPr/>
            <p:nvPr/>
          </p:nvSpPr>
          <p:spPr>
            <a:xfrm>
              <a:off x="5552518" y="2682814"/>
              <a:ext cx="434801" cy="18596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0" name="rc160"/>
            <p:cNvSpPr/>
            <p:nvPr/>
          </p:nvSpPr>
          <p:spPr>
            <a:xfrm>
              <a:off x="5117716" y="2682814"/>
              <a:ext cx="434801" cy="18596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61" name="rc161"/>
            <p:cNvSpPr/>
            <p:nvPr/>
          </p:nvSpPr>
          <p:spPr>
            <a:xfrm>
              <a:off x="8161327" y="2682814"/>
              <a:ext cx="434801" cy="18596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62" name="rc162"/>
            <p:cNvSpPr/>
            <p:nvPr/>
          </p:nvSpPr>
          <p:spPr>
            <a:xfrm>
              <a:off x="8596129" y="2682814"/>
              <a:ext cx="434801" cy="18596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3" name="rc163"/>
            <p:cNvSpPr/>
            <p:nvPr/>
          </p:nvSpPr>
          <p:spPr>
            <a:xfrm>
              <a:off x="2074105" y="3798585"/>
              <a:ext cx="434801" cy="18596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64" name="rc164"/>
            <p:cNvSpPr/>
            <p:nvPr/>
          </p:nvSpPr>
          <p:spPr>
            <a:xfrm>
              <a:off x="2943709" y="3798585"/>
              <a:ext cx="434801" cy="18596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65" name="rc165"/>
            <p:cNvSpPr/>
            <p:nvPr/>
          </p:nvSpPr>
          <p:spPr>
            <a:xfrm>
              <a:off x="3378510" y="3798585"/>
              <a:ext cx="434801" cy="1859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6" name="rc166"/>
            <p:cNvSpPr/>
            <p:nvPr/>
          </p:nvSpPr>
          <p:spPr>
            <a:xfrm>
              <a:off x="4248113" y="3798585"/>
              <a:ext cx="434801" cy="1859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7" name="rc167"/>
            <p:cNvSpPr/>
            <p:nvPr/>
          </p:nvSpPr>
          <p:spPr>
            <a:xfrm>
              <a:off x="3813312" y="3798585"/>
              <a:ext cx="434801" cy="1859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8" name="rc168"/>
            <p:cNvSpPr/>
            <p:nvPr/>
          </p:nvSpPr>
          <p:spPr>
            <a:xfrm>
              <a:off x="5987319" y="3798585"/>
              <a:ext cx="434801" cy="1859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9" name="rc169"/>
            <p:cNvSpPr/>
            <p:nvPr/>
          </p:nvSpPr>
          <p:spPr>
            <a:xfrm>
              <a:off x="6422121" y="3798585"/>
              <a:ext cx="434801" cy="1859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0" name="rc170"/>
            <p:cNvSpPr/>
            <p:nvPr/>
          </p:nvSpPr>
          <p:spPr>
            <a:xfrm>
              <a:off x="6856923" y="3798585"/>
              <a:ext cx="434801" cy="1859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1" name="rc171"/>
            <p:cNvSpPr/>
            <p:nvPr/>
          </p:nvSpPr>
          <p:spPr>
            <a:xfrm>
              <a:off x="7726526" y="3798585"/>
              <a:ext cx="434801" cy="18596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72" name="rc172"/>
            <p:cNvSpPr/>
            <p:nvPr/>
          </p:nvSpPr>
          <p:spPr>
            <a:xfrm>
              <a:off x="4682915" y="3798585"/>
              <a:ext cx="434801" cy="1859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3" name="rc173"/>
            <p:cNvSpPr/>
            <p:nvPr/>
          </p:nvSpPr>
          <p:spPr>
            <a:xfrm>
              <a:off x="5552518" y="3798585"/>
              <a:ext cx="434801" cy="1859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4" name="rc174"/>
            <p:cNvSpPr/>
            <p:nvPr/>
          </p:nvSpPr>
          <p:spPr>
            <a:xfrm>
              <a:off x="5117716" y="3798585"/>
              <a:ext cx="434801" cy="1859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5" name="rc175"/>
            <p:cNvSpPr/>
            <p:nvPr/>
          </p:nvSpPr>
          <p:spPr>
            <a:xfrm>
              <a:off x="8161327" y="3798585"/>
              <a:ext cx="434801" cy="1859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6" name="rc176"/>
            <p:cNvSpPr/>
            <p:nvPr/>
          </p:nvSpPr>
          <p:spPr>
            <a:xfrm>
              <a:off x="8596129" y="3798585"/>
              <a:ext cx="434801" cy="18596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77" name="rc177"/>
            <p:cNvSpPr/>
            <p:nvPr/>
          </p:nvSpPr>
          <p:spPr>
            <a:xfrm>
              <a:off x="2074105" y="3984547"/>
              <a:ext cx="434801" cy="185961"/>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78" name="rc178"/>
            <p:cNvSpPr/>
            <p:nvPr/>
          </p:nvSpPr>
          <p:spPr>
            <a:xfrm>
              <a:off x="2943709" y="3984547"/>
              <a:ext cx="434801" cy="18596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79" name="rc179"/>
            <p:cNvSpPr/>
            <p:nvPr/>
          </p:nvSpPr>
          <p:spPr>
            <a:xfrm>
              <a:off x="3378510" y="3984547"/>
              <a:ext cx="434801" cy="1859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0" name="rc180"/>
            <p:cNvSpPr/>
            <p:nvPr/>
          </p:nvSpPr>
          <p:spPr>
            <a:xfrm>
              <a:off x="4248113" y="3984547"/>
              <a:ext cx="434801" cy="1859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1" name="rc181"/>
            <p:cNvSpPr/>
            <p:nvPr/>
          </p:nvSpPr>
          <p:spPr>
            <a:xfrm>
              <a:off x="3813312" y="3984547"/>
              <a:ext cx="434801" cy="1859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2" name="rc182"/>
            <p:cNvSpPr/>
            <p:nvPr/>
          </p:nvSpPr>
          <p:spPr>
            <a:xfrm>
              <a:off x="5987319" y="3984547"/>
              <a:ext cx="434801" cy="1859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3" name="rc183"/>
            <p:cNvSpPr/>
            <p:nvPr/>
          </p:nvSpPr>
          <p:spPr>
            <a:xfrm>
              <a:off x="6856923" y="3984547"/>
              <a:ext cx="434801" cy="18596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4" name="rc184"/>
            <p:cNvSpPr/>
            <p:nvPr/>
          </p:nvSpPr>
          <p:spPr>
            <a:xfrm>
              <a:off x="7726526" y="3984547"/>
              <a:ext cx="434801" cy="18596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85" name="rc185"/>
            <p:cNvSpPr/>
            <p:nvPr/>
          </p:nvSpPr>
          <p:spPr>
            <a:xfrm>
              <a:off x="5552518" y="3984547"/>
              <a:ext cx="434801" cy="1859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6" name="rc186"/>
            <p:cNvSpPr/>
            <p:nvPr/>
          </p:nvSpPr>
          <p:spPr>
            <a:xfrm>
              <a:off x="2074105" y="2310891"/>
              <a:ext cx="434801" cy="18596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87" name="rc187"/>
            <p:cNvSpPr/>
            <p:nvPr/>
          </p:nvSpPr>
          <p:spPr>
            <a:xfrm>
              <a:off x="2943709" y="2310891"/>
              <a:ext cx="434801" cy="18596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8" name="rc188"/>
            <p:cNvSpPr/>
            <p:nvPr/>
          </p:nvSpPr>
          <p:spPr>
            <a:xfrm>
              <a:off x="3378510" y="2310891"/>
              <a:ext cx="434801" cy="18596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89" name="rc189"/>
            <p:cNvSpPr/>
            <p:nvPr/>
          </p:nvSpPr>
          <p:spPr>
            <a:xfrm>
              <a:off x="4248113" y="2310891"/>
              <a:ext cx="434801" cy="18596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0" name="rc190"/>
            <p:cNvSpPr/>
            <p:nvPr/>
          </p:nvSpPr>
          <p:spPr>
            <a:xfrm>
              <a:off x="3813312" y="2310891"/>
              <a:ext cx="434801" cy="18596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1" name="rc191"/>
            <p:cNvSpPr/>
            <p:nvPr/>
          </p:nvSpPr>
          <p:spPr>
            <a:xfrm>
              <a:off x="5987319" y="2310891"/>
              <a:ext cx="434801" cy="18596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2" name="rc192"/>
            <p:cNvSpPr/>
            <p:nvPr/>
          </p:nvSpPr>
          <p:spPr>
            <a:xfrm>
              <a:off x="6856923" y="2310891"/>
              <a:ext cx="434801" cy="18596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3" name="rc193"/>
            <p:cNvSpPr/>
            <p:nvPr/>
          </p:nvSpPr>
          <p:spPr>
            <a:xfrm>
              <a:off x="7726526" y="2310891"/>
              <a:ext cx="434801" cy="1859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4" name="rc194"/>
            <p:cNvSpPr/>
            <p:nvPr/>
          </p:nvSpPr>
          <p:spPr>
            <a:xfrm>
              <a:off x="4682915" y="2310891"/>
              <a:ext cx="434801" cy="18596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95" name="rc195"/>
            <p:cNvSpPr/>
            <p:nvPr/>
          </p:nvSpPr>
          <p:spPr>
            <a:xfrm>
              <a:off x="5552518" y="2310891"/>
              <a:ext cx="434801" cy="1859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6" name="rc196"/>
            <p:cNvSpPr/>
            <p:nvPr/>
          </p:nvSpPr>
          <p:spPr>
            <a:xfrm>
              <a:off x="5117716" y="2310891"/>
              <a:ext cx="434801" cy="18596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7" name="rc197"/>
            <p:cNvSpPr/>
            <p:nvPr/>
          </p:nvSpPr>
          <p:spPr>
            <a:xfrm>
              <a:off x="8161327" y="2310891"/>
              <a:ext cx="434801" cy="18596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8" name="rc198"/>
            <p:cNvSpPr/>
            <p:nvPr/>
          </p:nvSpPr>
          <p:spPr>
            <a:xfrm>
              <a:off x="2943709" y="1753005"/>
              <a:ext cx="434801" cy="18596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9" name="rc199"/>
            <p:cNvSpPr/>
            <p:nvPr/>
          </p:nvSpPr>
          <p:spPr>
            <a:xfrm>
              <a:off x="3813312" y="1753005"/>
              <a:ext cx="434801" cy="18596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00" name="rc200"/>
            <p:cNvSpPr/>
            <p:nvPr/>
          </p:nvSpPr>
          <p:spPr>
            <a:xfrm>
              <a:off x="5987319" y="1753005"/>
              <a:ext cx="434801" cy="185961"/>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201" name="rc201"/>
            <p:cNvSpPr/>
            <p:nvPr/>
          </p:nvSpPr>
          <p:spPr>
            <a:xfrm>
              <a:off x="2074105" y="1753005"/>
              <a:ext cx="434801" cy="18596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2" name="rc202"/>
            <p:cNvSpPr/>
            <p:nvPr/>
          </p:nvSpPr>
          <p:spPr>
            <a:xfrm>
              <a:off x="3813312" y="3426662"/>
              <a:ext cx="434801" cy="1859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3" name="rc203"/>
            <p:cNvSpPr/>
            <p:nvPr/>
          </p:nvSpPr>
          <p:spPr>
            <a:xfrm>
              <a:off x="2074105" y="3426662"/>
              <a:ext cx="434801" cy="18596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4" name="rc204"/>
            <p:cNvSpPr/>
            <p:nvPr/>
          </p:nvSpPr>
          <p:spPr>
            <a:xfrm>
              <a:off x="2943709" y="3426662"/>
              <a:ext cx="434801" cy="18596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05" name="rc205"/>
            <p:cNvSpPr/>
            <p:nvPr/>
          </p:nvSpPr>
          <p:spPr>
            <a:xfrm>
              <a:off x="3378510" y="3426662"/>
              <a:ext cx="434801" cy="1859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6" name="rc206"/>
            <p:cNvSpPr/>
            <p:nvPr/>
          </p:nvSpPr>
          <p:spPr>
            <a:xfrm>
              <a:off x="4248113" y="3426662"/>
              <a:ext cx="434801" cy="1859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7" name="rc207"/>
            <p:cNvSpPr/>
            <p:nvPr/>
          </p:nvSpPr>
          <p:spPr>
            <a:xfrm>
              <a:off x="5987319" y="3426662"/>
              <a:ext cx="434801" cy="1859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8" name="rc208"/>
            <p:cNvSpPr/>
            <p:nvPr/>
          </p:nvSpPr>
          <p:spPr>
            <a:xfrm>
              <a:off x="6422121" y="3426662"/>
              <a:ext cx="434801" cy="1859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9" name="rc209"/>
            <p:cNvSpPr/>
            <p:nvPr/>
          </p:nvSpPr>
          <p:spPr>
            <a:xfrm>
              <a:off x="6856923" y="3426662"/>
              <a:ext cx="434801" cy="1859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0" name="rc210"/>
            <p:cNvSpPr/>
            <p:nvPr/>
          </p:nvSpPr>
          <p:spPr>
            <a:xfrm>
              <a:off x="7726526" y="3426662"/>
              <a:ext cx="434801" cy="1859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1" name="rc211"/>
            <p:cNvSpPr/>
            <p:nvPr/>
          </p:nvSpPr>
          <p:spPr>
            <a:xfrm>
              <a:off x="4682915" y="3426662"/>
              <a:ext cx="434801" cy="18596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2" name="rc212"/>
            <p:cNvSpPr/>
            <p:nvPr/>
          </p:nvSpPr>
          <p:spPr>
            <a:xfrm>
              <a:off x="5552518" y="3426662"/>
              <a:ext cx="434801" cy="1859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3" name="rc213"/>
            <p:cNvSpPr/>
            <p:nvPr/>
          </p:nvSpPr>
          <p:spPr>
            <a:xfrm>
              <a:off x="5117716" y="3426662"/>
              <a:ext cx="434801" cy="1859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4" name="rc214"/>
            <p:cNvSpPr/>
            <p:nvPr/>
          </p:nvSpPr>
          <p:spPr>
            <a:xfrm>
              <a:off x="8161327" y="3426662"/>
              <a:ext cx="434801" cy="1859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5" name="rc215"/>
            <p:cNvSpPr/>
            <p:nvPr/>
          </p:nvSpPr>
          <p:spPr>
            <a:xfrm>
              <a:off x="8596129" y="3426662"/>
              <a:ext cx="434801" cy="1859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6" name="rc216"/>
            <p:cNvSpPr/>
            <p:nvPr/>
          </p:nvSpPr>
          <p:spPr>
            <a:xfrm>
              <a:off x="3378510" y="1753005"/>
              <a:ext cx="434801" cy="18596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17" name="rc217"/>
            <p:cNvSpPr/>
            <p:nvPr/>
          </p:nvSpPr>
          <p:spPr>
            <a:xfrm>
              <a:off x="4248113" y="1753005"/>
              <a:ext cx="434801" cy="18596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18" name="rc218"/>
            <p:cNvSpPr/>
            <p:nvPr/>
          </p:nvSpPr>
          <p:spPr>
            <a:xfrm>
              <a:off x="6856923" y="1753005"/>
              <a:ext cx="434801" cy="18596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19" name="rc219"/>
            <p:cNvSpPr/>
            <p:nvPr/>
          </p:nvSpPr>
          <p:spPr>
            <a:xfrm>
              <a:off x="7726526" y="1753005"/>
              <a:ext cx="434801" cy="185961"/>
            </a:xfrm>
            <a:prstGeom prst="rect">
              <a:avLst/>
            </a:prstGeom>
            <a:solidFill>
              <a:srgbClr val="C51308">
                <a:alpha val="100000"/>
              </a:srgbClr>
            </a:solidFill>
            <a:ln w="2710" cap="flat">
              <a:solidFill>
                <a:srgbClr val="FFFFFF">
                  <a:alpha val="100000"/>
                </a:srgbClr>
              </a:solidFill>
              <a:prstDash val="solid"/>
              <a:miter/>
            </a:ln>
          </p:spPr>
          <p:txBody>
            <a:bodyPr/>
            <a:lstStyle/>
            <a:p/>
          </p:txBody>
        </p:sp>
        <p:sp>
          <p:nvSpPr>
            <p:cNvPr id="220" name="rc220"/>
            <p:cNvSpPr/>
            <p:nvPr/>
          </p:nvSpPr>
          <p:spPr>
            <a:xfrm>
              <a:off x="4682915" y="1753005"/>
              <a:ext cx="434801" cy="18596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21" name="rc221"/>
            <p:cNvSpPr/>
            <p:nvPr/>
          </p:nvSpPr>
          <p:spPr>
            <a:xfrm>
              <a:off x="5552518" y="1753005"/>
              <a:ext cx="434801" cy="18596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22" name="rc222"/>
            <p:cNvSpPr/>
            <p:nvPr/>
          </p:nvSpPr>
          <p:spPr>
            <a:xfrm>
              <a:off x="5117716" y="1753005"/>
              <a:ext cx="434801" cy="18596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23" name="rc223"/>
            <p:cNvSpPr/>
            <p:nvPr/>
          </p:nvSpPr>
          <p:spPr>
            <a:xfrm>
              <a:off x="7291724" y="1753005"/>
              <a:ext cx="434801" cy="18596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24" name="rc224"/>
            <p:cNvSpPr/>
            <p:nvPr/>
          </p:nvSpPr>
          <p:spPr>
            <a:xfrm>
              <a:off x="2074105" y="1938967"/>
              <a:ext cx="434801" cy="18596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25" name="rc225"/>
            <p:cNvSpPr/>
            <p:nvPr/>
          </p:nvSpPr>
          <p:spPr>
            <a:xfrm>
              <a:off x="2943709" y="1938967"/>
              <a:ext cx="434801" cy="18596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6" name="rc226"/>
            <p:cNvSpPr/>
            <p:nvPr/>
          </p:nvSpPr>
          <p:spPr>
            <a:xfrm>
              <a:off x="3378510" y="1938967"/>
              <a:ext cx="434801" cy="18596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27" name="rc227"/>
            <p:cNvSpPr/>
            <p:nvPr/>
          </p:nvSpPr>
          <p:spPr>
            <a:xfrm>
              <a:off x="4248113" y="1938967"/>
              <a:ext cx="434801" cy="18596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28" name="rc228"/>
            <p:cNvSpPr/>
            <p:nvPr/>
          </p:nvSpPr>
          <p:spPr>
            <a:xfrm>
              <a:off x="3813312" y="1938967"/>
              <a:ext cx="434801" cy="18596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29" name="rc229"/>
            <p:cNvSpPr/>
            <p:nvPr/>
          </p:nvSpPr>
          <p:spPr>
            <a:xfrm>
              <a:off x="5987319" y="1938967"/>
              <a:ext cx="434801" cy="18596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30" name="rc230"/>
            <p:cNvSpPr/>
            <p:nvPr/>
          </p:nvSpPr>
          <p:spPr>
            <a:xfrm>
              <a:off x="6422121" y="1938967"/>
              <a:ext cx="434801" cy="18596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31" name="rc231"/>
            <p:cNvSpPr/>
            <p:nvPr/>
          </p:nvSpPr>
          <p:spPr>
            <a:xfrm>
              <a:off x="6856923" y="1938967"/>
              <a:ext cx="434801" cy="18596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2" name="rc232"/>
            <p:cNvSpPr/>
            <p:nvPr/>
          </p:nvSpPr>
          <p:spPr>
            <a:xfrm>
              <a:off x="7726526" y="1938967"/>
              <a:ext cx="434801" cy="18596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3" name="rc233"/>
            <p:cNvSpPr/>
            <p:nvPr/>
          </p:nvSpPr>
          <p:spPr>
            <a:xfrm>
              <a:off x="4682915" y="1938967"/>
              <a:ext cx="434801" cy="18596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34" name="rc234"/>
            <p:cNvSpPr/>
            <p:nvPr/>
          </p:nvSpPr>
          <p:spPr>
            <a:xfrm>
              <a:off x="5552518" y="1938967"/>
              <a:ext cx="434801" cy="18596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35" name="rc235"/>
            <p:cNvSpPr/>
            <p:nvPr/>
          </p:nvSpPr>
          <p:spPr>
            <a:xfrm>
              <a:off x="5117716" y="1938967"/>
              <a:ext cx="434801" cy="185961"/>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236" name="rc236"/>
            <p:cNvSpPr/>
            <p:nvPr/>
          </p:nvSpPr>
          <p:spPr>
            <a:xfrm>
              <a:off x="8161327" y="1938967"/>
              <a:ext cx="434801" cy="18596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7" name="rc237"/>
            <p:cNvSpPr/>
            <p:nvPr/>
          </p:nvSpPr>
          <p:spPr>
            <a:xfrm>
              <a:off x="8596129" y="1938967"/>
              <a:ext cx="434801" cy="18596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8" name="rc238"/>
            <p:cNvSpPr/>
            <p:nvPr/>
          </p:nvSpPr>
          <p:spPr>
            <a:xfrm>
              <a:off x="2074105" y="4728395"/>
              <a:ext cx="434801" cy="18596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9" name="rc239"/>
            <p:cNvSpPr/>
            <p:nvPr/>
          </p:nvSpPr>
          <p:spPr>
            <a:xfrm>
              <a:off x="2943709" y="4728395"/>
              <a:ext cx="434801" cy="18596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0" name="rc240"/>
            <p:cNvSpPr/>
            <p:nvPr/>
          </p:nvSpPr>
          <p:spPr>
            <a:xfrm>
              <a:off x="3378510" y="4728395"/>
              <a:ext cx="434801" cy="1859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1" name="rc241"/>
            <p:cNvSpPr/>
            <p:nvPr/>
          </p:nvSpPr>
          <p:spPr>
            <a:xfrm>
              <a:off x="4248113" y="4728395"/>
              <a:ext cx="434801" cy="1859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2" name="rc242"/>
            <p:cNvSpPr/>
            <p:nvPr/>
          </p:nvSpPr>
          <p:spPr>
            <a:xfrm>
              <a:off x="2508907" y="4728395"/>
              <a:ext cx="434801" cy="18596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43" name="rc243"/>
            <p:cNvSpPr/>
            <p:nvPr/>
          </p:nvSpPr>
          <p:spPr>
            <a:xfrm>
              <a:off x="3813312" y="4728395"/>
              <a:ext cx="434801" cy="1859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4" name="rc244"/>
            <p:cNvSpPr/>
            <p:nvPr/>
          </p:nvSpPr>
          <p:spPr>
            <a:xfrm>
              <a:off x="5987319" y="4728395"/>
              <a:ext cx="434801" cy="1859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5" name="rc245"/>
            <p:cNvSpPr/>
            <p:nvPr/>
          </p:nvSpPr>
          <p:spPr>
            <a:xfrm>
              <a:off x="6422121" y="4728395"/>
              <a:ext cx="434801" cy="18596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46" name="rc246"/>
            <p:cNvSpPr/>
            <p:nvPr/>
          </p:nvSpPr>
          <p:spPr>
            <a:xfrm>
              <a:off x="6856923" y="4728395"/>
              <a:ext cx="434801" cy="1859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7" name="rc247"/>
            <p:cNvSpPr/>
            <p:nvPr/>
          </p:nvSpPr>
          <p:spPr>
            <a:xfrm>
              <a:off x="7726526" y="4728395"/>
              <a:ext cx="434801" cy="185961"/>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48" name="rc248"/>
            <p:cNvSpPr/>
            <p:nvPr/>
          </p:nvSpPr>
          <p:spPr>
            <a:xfrm>
              <a:off x="4682915" y="4728395"/>
              <a:ext cx="434801" cy="1859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49" name="rc249"/>
            <p:cNvSpPr/>
            <p:nvPr/>
          </p:nvSpPr>
          <p:spPr>
            <a:xfrm>
              <a:off x="5552518" y="4728395"/>
              <a:ext cx="434801" cy="1859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0" name="rc250"/>
            <p:cNvSpPr/>
            <p:nvPr/>
          </p:nvSpPr>
          <p:spPr>
            <a:xfrm>
              <a:off x="5117716" y="4728395"/>
              <a:ext cx="434801" cy="18596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1" name="rc251"/>
            <p:cNvSpPr/>
            <p:nvPr/>
          </p:nvSpPr>
          <p:spPr>
            <a:xfrm>
              <a:off x="8161327" y="4728395"/>
              <a:ext cx="434801" cy="18596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2" name="rc252"/>
            <p:cNvSpPr/>
            <p:nvPr/>
          </p:nvSpPr>
          <p:spPr>
            <a:xfrm>
              <a:off x="8596129" y="4728395"/>
              <a:ext cx="434801" cy="18596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3" name="rc253"/>
            <p:cNvSpPr/>
            <p:nvPr/>
          </p:nvSpPr>
          <p:spPr>
            <a:xfrm>
              <a:off x="5987319" y="2124929"/>
              <a:ext cx="434801" cy="18596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4" name="rc254"/>
            <p:cNvSpPr/>
            <p:nvPr/>
          </p:nvSpPr>
          <p:spPr>
            <a:xfrm>
              <a:off x="2074105" y="2496853"/>
              <a:ext cx="434801" cy="18596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55" name="rc255"/>
            <p:cNvSpPr/>
            <p:nvPr/>
          </p:nvSpPr>
          <p:spPr>
            <a:xfrm>
              <a:off x="5117716" y="2496853"/>
              <a:ext cx="434801" cy="18596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6" name="rc256"/>
            <p:cNvSpPr/>
            <p:nvPr/>
          </p:nvSpPr>
          <p:spPr>
            <a:xfrm>
              <a:off x="7291724" y="2496853"/>
              <a:ext cx="434801" cy="1859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7" name="rc257"/>
            <p:cNvSpPr/>
            <p:nvPr/>
          </p:nvSpPr>
          <p:spPr>
            <a:xfrm>
              <a:off x="4248113" y="2496853"/>
              <a:ext cx="434801" cy="18596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8" name="rc258"/>
            <p:cNvSpPr/>
            <p:nvPr/>
          </p:nvSpPr>
          <p:spPr>
            <a:xfrm>
              <a:off x="5117716" y="1567043"/>
              <a:ext cx="434801" cy="185961"/>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259" name="rc259"/>
            <p:cNvSpPr/>
            <p:nvPr/>
          </p:nvSpPr>
          <p:spPr>
            <a:xfrm>
              <a:off x="7291724" y="1567043"/>
              <a:ext cx="434801" cy="18596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60" name="rc260"/>
            <p:cNvSpPr/>
            <p:nvPr/>
          </p:nvSpPr>
          <p:spPr>
            <a:xfrm>
              <a:off x="2943709" y="2496853"/>
              <a:ext cx="434801" cy="18596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61" name="rc261"/>
            <p:cNvSpPr/>
            <p:nvPr/>
          </p:nvSpPr>
          <p:spPr>
            <a:xfrm>
              <a:off x="3378510" y="2496853"/>
              <a:ext cx="434801" cy="18596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62" name="rc262"/>
            <p:cNvSpPr/>
            <p:nvPr/>
          </p:nvSpPr>
          <p:spPr>
            <a:xfrm>
              <a:off x="2508907" y="2496853"/>
              <a:ext cx="434801" cy="18596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63" name="rc263"/>
            <p:cNvSpPr/>
            <p:nvPr/>
          </p:nvSpPr>
          <p:spPr>
            <a:xfrm>
              <a:off x="3813312" y="2496853"/>
              <a:ext cx="434801" cy="18596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64" name="rc264"/>
            <p:cNvSpPr/>
            <p:nvPr/>
          </p:nvSpPr>
          <p:spPr>
            <a:xfrm>
              <a:off x="5987319" y="2496853"/>
              <a:ext cx="434801" cy="18596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65" name="rc265"/>
            <p:cNvSpPr/>
            <p:nvPr/>
          </p:nvSpPr>
          <p:spPr>
            <a:xfrm>
              <a:off x="6422121" y="2496853"/>
              <a:ext cx="434801" cy="18596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66" name="rc266"/>
            <p:cNvSpPr/>
            <p:nvPr/>
          </p:nvSpPr>
          <p:spPr>
            <a:xfrm>
              <a:off x="6856923" y="2496853"/>
              <a:ext cx="434801" cy="1859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7" name="rc267"/>
            <p:cNvSpPr/>
            <p:nvPr/>
          </p:nvSpPr>
          <p:spPr>
            <a:xfrm>
              <a:off x="7726526" y="2496853"/>
              <a:ext cx="434801" cy="18596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68" name="rc268"/>
            <p:cNvSpPr/>
            <p:nvPr/>
          </p:nvSpPr>
          <p:spPr>
            <a:xfrm>
              <a:off x="4682915" y="2496853"/>
              <a:ext cx="434801" cy="18596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69" name="rc269"/>
            <p:cNvSpPr/>
            <p:nvPr/>
          </p:nvSpPr>
          <p:spPr>
            <a:xfrm>
              <a:off x="5552518" y="2496853"/>
              <a:ext cx="434801" cy="1859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0" name="rc270"/>
            <p:cNvSpPr/>
            <p:nvPr/>
          </p:nvSpPr>
          <p:spPr>
            <a:xfrm>
              <a:off x="8161327" y="2496853"/>
              <a:ext cx="434801" cy="18596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1" name="rc271"/>
            <p:cNvSpPr/>
            <p:nvPr/>
          </p:nvSpPr>
          <p:spPr>
            <a:xfrm>
              <a:off x="7291724" y="2124929"/>
              <a:ext cx="434801" cy="18596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72" name="rc272"/>
            <p:cNvSpPr/>
            <p:nvPr/>
          </p:nvSpPr>
          <p:spPr>
            <a:xfrm>
              <a:off x="8161327" y="4542433"/>
              <a:ext cx="434801" cy="18596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73" name="rc273"/>
            <p:cNvSpPr/>
            <p:nvPr/>
          </p:nvSpPr>
          <p:spPr>
            <a:xfrm>
              <a:off x="8596129" y="4542433"/>
              <a:ext cx="434801" cy="1859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74" name="rc274"/>
            <p:cNvSpPr/>
            <p:nvPr/>
          </p:nvSpPr>
          <p:spPr>
            <a:xfrm>
              <a:off x="2074105" y="1567043"/>
              <a:ext cx="434801" cy="18596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75" name="rc275"/>
            <p:cNvSpPr/>
            <p:nvPr/>
          </p:nvSpPr>
          <p:spPr>
            <a:xfrm>
              <a:off x="2943709" y="1567043"/>
              <a:ext cx="434801" cy="18596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76" name="rc276"/>
            <p:cNvSpPr/>
            <p:nvPr/>
          </p:nvSpPr>
          <p:spPr>
            <a:xfrm>
              <a:off x="3378510" y="1567043"/>
              <a:ext cx="434801" cy="18596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77" name="rc277"/>
            <p:cNvSpPr/>
            <p:nvPr/>
          </p:nvSpPr>
          <p:spPr>
            <a:xfrm>
              <a:off x="4248113" y="1567043"/>
              <a:ext cx="434801" cy="18596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78" name="rc278"/>
            <p:cNvSpPr/>
            <p:nvPr/>
          </p:nvSpPr>
          <p:spPr>
            <a:xfrm>
              <a:off x="3813312" y="1567043"/>
              <a:ext cx="434801" cy="18596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79" name="rc279"/>
            <p:cNvSpPr/>
            <p:nvPr/>
          </p:nvSpPr>
          <p:spPr>
            <a:xfrm>
              <a:off x="5987319" y="1567043"/>
              <a:ext cx="434801" cy="18596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80" name="rc280"/>
            <p:cNvSpPr/>
            <p:nvPr/>
          </p:nvSpPr>
          <p:spPr>
            <a:xfrm>
              <a:off x="6422121" y="1567043"/>
              <a:ext cx="434801" cy="18596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1" name="rc281"/>
            <p:cNvSpPr/>
            <p:nvPr/>
          </p:nvSpPr>
          <p:spPr>
            <a:xfrm>
              <a:off x="6856923" y="1567043"/>
              <a:ext cx="434801" cy="18596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82" name="rc282"/>
            <p:cNvSpPr/>
            <p:nvPr/>
          </p:nvSpPr>
          <p:spPr>
            <a:xfrm>
              <a:off x="7726526" y="1567043"/>
              <a:ext cx="434801" cy="18596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3" name="rc283"/>
            <p:cNvSpPr/>
            <p:nvPr/>
          </p:nvSpPr>
          <p:spPr>
            <a:xfrm>
              <a:off x="4682915" y="1567043"/>
              <a:ext cx="434801" cy="18596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84" name="rc284"/>
            <p:cNvSpPr/>
            <p:nvPr/>
          </p:nvSpPr>
          <p:spPr>
            <a:xfrm>
              <a:off x="5552518" y="1567043"/>
              <a:ext cx="434801" cy="18596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85" name="rc285"/>
            <p:cNvSpPr/>
            <p:nvPr/>
          </p:nvSpPr>
          <p:spPr>
            <a:xfrm>
              <a:off x="8161327" y="1567043"/>
              <a:ext cx="434801" cy="18596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86" name="rc286"/>
            <p:cNvSpPr/>
            <p:nvPr/>
          </p:nvSpPr>
          <p:spPr>
            <a:xfrm>
              <a:off x="2074105" y="2124929"/>
              <a:ext cx="434801" cy="18596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87" name="rc287"/>
            <p:cNvSpPr/>
            <p:nvPr/>
          </p:nvSpPr>
          <p:spPr>
            <a:xfrm>
              <a:off x="2943709" y="2124929"/>
              <a:ext cx="434801" cy="18596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88" name="rc288"/>
            <p:cNvSpPr/>
            <p:nvPr/>
          </p:nvSpPr>
          <p:spPr>
            <a:xfrm>
              <a:off x="3378510" y="2124929"/>
              <a:ext cx="434801" cy="18596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89" name="rc289"/>
            <p:cNvSpPr/>
            <p:nvPr/>
          </p:nvSpPr>
          <p:spPr>
            <a:xfrm>
              <a:off x="4248113" y="2124929"/>
              <a:ext cx="434801" cy="18596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90" name="rc290"/>
            <p:cNvSpPr/>
            <p:nvPr/>
          </p:nvSpPr>
          <p:spPr>
            <a:xfrm>
              <a:off x="2508907" y="2124929"/>
              <a:ext cx="434801" cy="18596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91" name="rc291"/>
            <p:cNvSpPr/>
            <p:nvPr/>
          </p:nvSpPr>
          <p:spPr>
            <a:xfrm>
              <a:off x="3813312" y="2124929"/>
              <a:ext cx="434801" cy="18596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92" name="rc292"/>
            <p:cNvSpPr/>
            <p:nvPr/>
          </p:nvSpPr>
          <p:spPr>
            <a:xfrm>
              <a:off x="6856923" y="2124929"/>
              <a:ext cx="434801" cy="18596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93" name="rc293"/>
            <p:cNvSpPr/>
            <p:nvPr/>
          </p:nvSpPr>
          <p:spPr>
            <a:xfrm>
              <a:off x="7726526" y="2124929"/>
              <a:ext cx="434801" cy="18596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94" name="rc294"/>
            <p:cNvSpPr/>
            <p:nvPr/>
          </p:nvSpPr>
          <p:spPr>
            <a:xfrm>
              <a:off x="4682915" y="2124929"/>
              <a:ext cx="434801" cy="18596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95" name="rc295"/>
            <p:cNvSpPr/>
            <p:nvPr/>
          </p:nvSpPr>
          <p:spPr>
            <a:xfrm>
              <a:off x="5552518" y="2124929"/>
              <a:ext cx="434801" cy="18596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96" name="rc296"/>
            <p:cNvSpPr/>
            <p:nvPr/>
          </p:nvSpPr>
          <p:spPr>
            <a:xfrm>
              <a:off x="5117716" y="2124929"/>
              <a:ext cx="434801" cy="185961"/>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297" name="rc297"/>
            <p:cNvSpPr/>
            <p:nvPr/>
          </p:nvSpPr>
          <p:spPr>
            <a:xfrm>
              <a:off x="3378510" y="4542433"/>
              <a:ext cx="434801" cy="1859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8" name="rc298"/>
            <p:cNvSpPr/>
            <p:nvPr/>
          </p:nvSpPr>
          <p:spPr>
            <a:xfrm>
              <a:off x="3813312" y="2868776"/>
              <a:ext cx="434801" cy="18596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99" name="rc299"/>
            <p:cNvSpPr/>
            <p:nvPr/>
          </p:nvSpPr>
          <p:spPr>
            <a:xfrm>
              <a:off x="5987319" y="2868776"/>
              <a:ext cx="434801" cy="18596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00" name="rc300"/>
            <p:cNvSpPr/>
            <p:nvPr/>
          </p:nvSpPr>
          <p:spPr>
            <a:xfrm>
              <a:off x="2074105" y="4542433"/>
              <a:ext cx="434801" cy="18596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301" name="rc301"/>
            <p:cNvSpPr/>
            <p:nvPr/>
          </p:nvSpPr>
          <p:spPr>
            <a:xfrm>
              <a:off x="3813312" y="4542433"/>
              <a:ext cx="434801" cy="1859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2" name="rc302"/>
            <p:cNvSpPr/>
            <p:nvPr/>
          </p:nvSpPr>
          <p:spPr>
            <a:xfrm>
              <a:off x="5987319" y="4542433"/>
              <a:ext cx="434801" cy="1859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3" name="rc303"/>
            <p:cNvSpPr/>
            <p:nvPr/>
          </p:nvSpPr>
          <p:spPr>
            <a:xfrm>
              <a:off x="6422121" y="4542433"/>
              <a:ext cx="434801" cy="18596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04" name="rc304"/>
            <p:cNvSpPr/>
            <p:nvPr/>
          </p:nvSpPr>
          <p:spPr>
            <a:xfrm>
              <a:off x="2943709" y="4542433"/>
              <a:ext cx="434801" cy="18596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05" name="rc305"/>
            <p:cNvSpPr/>
            <p:nvPr/>
          </p:nvSpPr>
          <p:spPr>
            <a:xfrm>
              <a:off x="4248113" y="4542433"/>
              <a:ext cx="434801" cy="1859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6" name="rc306"/>
            <p:cNvSpPr/>
            <p:nvPr/>
          </p:nvSpPr>
          <p:spPr>
            <a:xfrm>
              <a:off x="6856923" y="4542433"/>
              <a:ext cx="434801" cy="18596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7" name="rc307"/>
            <p:cNvSpPr/>
            <p:nvPr/>
          </p:nvSpPr>
          <p:spPr>
            <a:xfrm>
              <a:off x="7726526" y="4542433"/>
              <a:ext cx="434801" cy="18596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308" name="rc308"/>
            <p:cNvSpPr/>
            <p:nvPr/>
          </p:nvSpPr>
          <p:spPr>
            <a:xfrm>
              <a:off x="5552518" y="4542433"/>
              <a:ext cx="434801" cy="18596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9" name="rc309"/>
            <p:cNvSpPr/>
            <p:nvPr/>
          </p:nvSpPr>
          <p:spPr>
            <a:xfrm>
              <a:off x="2074105" y="2868776"/>
              <a:ext cx="434801" cy="18596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310" name="rc310"/>
            <p:cNvSpPr/>
            <p:nvPr/>
          </p:nvSpPr>
          <p:spPr>
            <a:xfrm>
              <a:off x="2943709" y="2868776"/>
              <a:ext cx="434801" cy="18596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311" name="rc311"/>
            <p:cNvSpPr/>
            <p:nvPr/>
          </p:nvSpPr>
          <p:spPr>
            <a:xfrm>
              <a:off x="3378510" y="2868776"/>
              <a:ext cx="434801" cy="18596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12" name="rc312"/>
            <p:cNvSpPr/>
            <p:nvPr/>
          </p:nvSpPr>
          <p:spPr>
            <a:xfrm>
              <a:off x="4248113" y="2868776"/>
              <a:ext cx="434801" cy="18596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13" name="rc313"/>
            <p:cNvSpPr/>
            <p:nvPr/>
          </p:nvSpPr>
          <p:spPr>
            <a:xfrm>
              <a:off x="6422121" y="2868776"/>
              <a:ext cx="434801" cy="18596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4" name="rc314"/>
            <p:cNvSpPr/>
            <p:nvPr/>
          </p:nvSpPr>
          <p:spPr>
            <a:xfrm>
              <a:off x="6856923" y="2868776"/>
              <a:ext cx="434801" cy="1859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5" name="rc315"/>
            <p:cNvSpPr/>
            <p:nvPr/>
          </p:nvSpPr>
          <p:spPr>
            <a:xfrm>
              <a:off x="7726526" y="2868776"/>
              <a:ext cx="434801" cy="18596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16" name="rc316"/>
            <p:cNvSpPr/>
            <p:nvPr/>
          </p:nvSpPr>
          <p:spPr>
            <a:xfrm>
              <a:off x="4682915" y="2868776"/>
              <a:ext cx="434801" cy="18596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17" name="rc317"/>
            <p:cNvSpPr/>
            <p:nvPr/>
          </p:nvSpPr>
          <p:spPr>
            <a:xfrm>
              <a:off x="5552518" y="2868776"/>
              <a:ext cx="434801" cy="18596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18" name="rc318"/>
            <p:cNvSpPr/>
            <p:nvPr/>
          </p:nvSpPr>
          <p:spPr>
            <a:xfrm>
              <a:off x="5117716" y="2868776"/>
              <a:ext cx="434801" cy="18596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19" name="rc319"/>
            <p:cNvSpPr/>
            <p:nvPr/>
          </p:nvSpPr>
          <p:spPr>
            <a:xfrm>
              <a:off x="7291724" y="2868776"/>
              <a:ext cx="434801" cy="1859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0" name="rc320"/>
            <p:cNvSpPr/>
            <p:nvPr/>
          </p:nvSpPr>
          <p:spPr>
            <a:xfrm>
              <a:off x="8161327" y="2868776"/>
              <a:ext cx="434801" cy="18596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1" name="rc321"/>
            <p:cNvSpPr/>
            <p:nvPr/>
          </p:nvSpPr>
          <p:spPr>
            <a:xfrm>
              <a:off x="8596129" y="2868776"/>
              <a:ext cx="434801" cy="18596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22" name="tx322"/>
            <p:cNvSpPr/>
            <p:nvPr/>
          </p:nvSpPr>
          <p:spPr>
            <a:xfrm>
              <a:off x="3970423"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3" name="tx323"/>
            <p:cNvSpPr/>
            <p:nvPr/>
          </p:nvSpPr>
          <p:spPr>
            <a:xfrm>
              <a:off x="6144431"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4" name="tx324"/>
            <p:cNvSpPr/>
            <p:nvPr/>
          </p:nvSpPr>
          <p:spPr>
            <a:xfrm>
              <a:off x="3535621" y="1247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5" name="tx325"/>
            <p:cNvSpPr/>
            <p:nvPr/>
          </p:nvSpPr>
          <p:spPr>
            <a:xfrm>
              <a:off x="3535621"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6" name="tx326"/>
            <p:cNvSpPr/>
            <p:nvPr/>
          </p:nvSpPr>
          <p:spPr>
            <a:xfrm>
              <a:off x="2231217" y="42229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7" name="tx327"/>
            <p:cNvSpPr/>
            <p:nvPr/>
          </p:nvSpPr>
          <p:spPr>
            <a:xfrm>
              <a:off x="3100820"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8" name="tx328"/>
            <p:cNvSpPr/>
            <p:nvPr/>
          </p:nvSpPr>
          <p:spPr>
            <a:xfrm>
              <a:off x="4405224"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9" name="tx329"/>
            <p:cNvSpPr/>
            <p:nvPr/>
          </p:nvSpPr>
          <p:spPr>
            <a:xfrm>
              <a:off x="2666018"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0" name="tx330"/>
            <p:cNvSpPr/>
            <p:nvPr/>
          </p:nvSpPr>
          <p:spPr>
            <a:xfrm>
              <a:off x="4840026"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1" name="tx331"/>
            <p:cNvSpPr/>
            <p:nvPr/>
          </p:nvSpPr>
          <p:spPr>
            <a:xfrm>
              <a:off x="5709629"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2" name="tx332"/>
            <p:cNvSpPr/>
            <p:nvPr/>
          </p:nvSpPr>
          <p:spPr>
            <a:xfrm>
              <a:off x="5274827"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33" name="tx333"/>
            <p:cNvSpPr/>
            <p:nvPr/>
          </p:nvSpPr>
          <p:spPr>
            <a:xfrm>
              <a:off x="2231217" y="1247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4" name="tx334"/>
            <p:cNvSpPr/>
            <p:nvPr/>
          </p:nvSpPr>
          <p:spPr>
            <a:xfrm>
              <a:off x="3100820" y="1247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4405224" y="1247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6" name="tx336"/>
            <p:cNvSpPr/>
            <p:nvPr/>
          </p:nvSpPr>
          <p:spPr>
            <a:xfrm>
              <a:off x="2666018" y="1247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7" name="tx337"/>
            <p:cNvSpPr/>
            <p:nvPr/>
          </p:nvSpPr>
          <p:spPr>
            <a:xfrm>
              <a:off x="3970423" y="1247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6144431" y="12476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9" name="tx339"/>
            <p:cNvSpPr/>
            <p:nvPr/>
          </p:nvSpPr>
          <p:spPr>
            <a:xfrm>
              <a:off x="6579232" y="1247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0" name="tx340"/>
            <p:cNvSpPr/>
            <p:nvPr/>
          </p:nvSpPr>
          <p:spPr>
            <a:xfrm>
              <a:off x="7014034" y="1247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7883637" y="12489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2" name="tx342"/>
            <p:cNvSpPr/>
            <p:nvPr/>
          </p:nvSpPr>
          <p:spPr>
            <a:xfrm>
              <a:off x="4840026" y="1247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3" name="tx343"/>
            <p:cNvSpPr/>
            <p:nvPr/>
          </p:nvSpPr>
          <p:spPr>
            <a:xfrm>
              <a:off x="5709629" y="12476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5274827" y="1247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5" name="tx345"/>
            <p:cNvSpPr/>
            <p:nvPr/>
          </p:nvSpPr>
          <p:spPr>
            <a:xfrm>
              <a:off x="7448835" y="1247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8318438" y="1247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7" name="tx347"/>
            <p:cNvSpPr/>
            <p:nvPr/>
          </p:nvSpPr>
          <p:spPr>
            <a:xfrm>
              <a:off x="8753240" y="12489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8" name="tx348"/>
            <p:cNvSpPr/>
            <p:nvPr/>
          </p:nvSpPr>
          <p:spPr>
            <a:xfrm>
              <a:off x="2231217" y="53388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49" name="tx349"/>
            <p:cNvSpPr/>
            <p:nvPr/>
          </p:nvSpPr>
          <p:spPr>
            <a:xfrm>
              <a:off x="3535621" y="3107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0" name="tx350"/>
            <p:cNvSpPr/>
            <p:nvPr/>
          </p:nvSpPr>
          <p:spPr>
            <a:xfrm>
              <a:off x="5709629" y="3109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1" name="tx351"/>
            <p:cNvSpPr/>
            <p:nvPr/>
          </p:nvSpPr>
          <p:spPr>
            <a:xfrm>
              <a:off x="5274827" y="3109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2" name="tx352"/>
            <p:cNvSpPr/>
            <p:nvPr/>
          </p:nvSpPr>
          <p:spPr>
            <a:xfrm>
              <a:off x="7448835" y="3107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3" name="tx353"/>
            <p:cNvSpPr/>
            <p:nvPr/>
          </p:nvSpPr>
          <p:spPr>
            <a:xfrm>
              <a:off x="6144431" y="32945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4" name="tx354"/>
            <p:cNvSpPr/>
            <p:nvPr/>
          </p:nvSpPr>
          <p:spPr>
            <a:xfrm>
              <a:off x="6144431" y="3107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5" name="tx355"/>
            <p:cNvSpPr/>
            <p:nvPr/>
          </p:nvSpPr>
          <p:spPr>
            <a:xfrm>
              <a:off x="6579232" y="3107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56" name="tx356"/>
            <p:cNvSpPr/>
            <p:nvPr/>
          </p:nvSpPr>
          <p:spPr>
            <a:xfrm>
              <a:off x="2231217" y="44090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7" name="tx357"/>
            <p:cNvSpPr/>
            <p:nvPr/>
          </p:nvSpPr>
          <p:spPr>
            <a:xfrm>
              <a:off x="5709629" y="4966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58" name="tx358"/>
            <p:cNvSpPr/>
            <p:nvPr/>
          </p:nvSpPr>
          <p:spPr>
            <a:xfrm>
              <a:off x="2231217" y="3107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9" name="tx359"/>
            <p:cNvSpPr/>
            <p:nvPr/>
          </p:nvSpPr>
          <p:spPr>
            <a:xfrm>
              <a:off x="3100820" y="3107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0" name="tx360"/>
            <p:cNvSpPr/>
            <p:nvPr/>
          </p:nvSpPr>
          <p:spPr>
            <a:xfrm>
              <a:off x="4405224" y="3107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1" name="tx361"/>
            <p:cNvSpPr/>
            <p:nvPr/>
          </p:nvSpPr>
          <p:spPr>
            <a:xfrm>
              <a:off x="3970423" y="4966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62" name="tx362"/>
            <p:cNvSpPr/>
            <p:nvPr/>
          </p:nvSpPr>
          <p:spPr>
            <a:xfrm>
              <a:off x="2666018" y="3107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3" name="tx363"/>
            <p:cNvSpPr/>
            <p:nvPr/>
          </p:nvSpPr>
          <p:spPr>
            <a:xfrm>
              <a:off x="3970423" y="3107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4" name="tx364"/>
            <p:cNvSpPr/>
            <p:nvPr/>
          </p:nvSpPr>
          <p:spPr>
            <a:xfrm>
              <a:off x="7014034" y="3107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5" name="tx365"/>
            <p:cNvSpPr/>
            <p:nvPr/>
          </p:nvSpPr>
          <p:spPr>
            <a:xfrm>
              <a:off x="4840026" y="3107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6" name="tx366"/>
            <p:cNvSpPr/>
            <p:nvPr/>
          </p:nvSpPr>
          <p:spPr>
            <a:xfrm>
              <a:off x="8318438" y="3107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67" name="tx367"/>
            <p:cNvSpPr/>
            <p:nvPr/>
          </p:nvSpPr>
          <p:spPr>
            <a:xfrm>
              <a:off x="8753240" y="3107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8" name="tx368"/>
            <p:cNvSpPr/>
            <p:nvPr/>
          </p:nvSpPr>
          <p:spPr>
            <a:xfrm>
              <a:off x="2231217" y="32931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9" name="tx369"/>
            <p:cNvSpPr/>
            <p:nvPr/>
          </p:nvSpPr>
          <p:spPr>
            <a:xfrm>
              <a:off x="3100820" y="32932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0" name="tx370"/>
            <p:cNvSpPr/>
            <p:nvPr/>
          </p:nvSpPr>
          <p:spPr>
            <a:xfrm>
              <a:off x="3535621" y="32945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1" name="tx371"/>
            <p:cNvSpPr/>
            <p:nvPr/>
          </p:nvSpPr>
          <p:spPr>
            <a:xfrm>
              <a:off x="4405224" y="32945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2" name="tx372"/>
            <p:cNvSpPr/>
            <p:nvPr/>
          </p:nvSpPr>
          <p:spPr>
            <a:xfrm>
              <a:off x="3970423" y="32945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3" name="tx373"/>
            <p:cNvSpPr/>
            <p:nvPr/>
          </p:nvSpPr>
          <p:spPr>
            <a:xfrm>
              <a:off x="7014034" y="32945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4" name="tx374"/>
            <p:cNvSpPr/>
            <p:nvPr/>
          </p:nvSpPr>
          <p:spPr>
            <a:xfrm>
              <a:off x="4840026" y="32945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5" name="tx375"/>
            <p:cNvSpPr/>
            <p:nvPr/>
          </p:nvSpPr>
          <p:spPr>
            <a:xfrm>
              <a:off x="5709629" y="329488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6" name="tx376"/>
            <p:cNvSpPr/>
            <p:nvPr/>
          </p:nvSpPr>
          <p:spPr>
            <a:xfrm>
              <a:off x="5274827" y="32945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7" name="tx377"/>
            <p:cNvSpPr/>
            <p:nvPr/>
          </p:nvSpPr>
          <p:spPr>
            <a:xfrm>
              <a:off x="7448835" y="32945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8" name="tx378"/>
            <p:cNvSpPr/>
            <p:nvPr/>
          </p:nvSpPr>
          <p:spPr>
            <a:xfrm>
              <a:off x="8318438" y="32932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9" name="tx379"/>
            <p:cNvSpPr/>
            <p:nvPr/>
          </p:nvSpPr>
          <p:spPr>
            <a:xfrm>
              <a:off x="2231217" y="496954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0" name="tx380"/>
            <p:cNvSpPr/>
            <p:nvPr/>
          </p:nvSpPr>
          <p:spPr>
            <a:xfrm>
              <a:off x="3100820" y="4966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1" name="tx381"/>
            <p:cNvSpPr/>
            <p:nvPr/>
          </p:nvSpPr>
          <p:spPr>
            <a:xfrm>
              <a:off x="3535621" y="4966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82" name="tx382"/>
            <p:cNvSpPr/>
            <p:nvPr/>
          </p:nvSpPr>
          <p:spPr>
            <a:xfrm>
              <a:off x="4405224" y="4966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83" name="tx383"/>
            <p:cNvSpPr/>
            <p:nvPr/>
          </p:nvSpPr>
          <p:spPr>
            <a:xfrm>
              <a:off x="6144431" y="4966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4" name="tx384"/>
            <p:cNvSpPr/>
            <p:nvPr/>
          </p:nvSpPr>
          <p:spPr>
            <a:xfrm>
              <a:off x="3100820" y="44090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5" name="tx385"/>
            <p:cNvSpPr/>
            <p:nvPr/>
          </p:nvSpPr>
          <p:spPr>
            <a:xfrm>
              <a:off x="3535621" y="44090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6" name="tx386"/>
            <p:cNvSpPr/>
            <p:nvPr/>
          </p:nvSpPr>
          <p:spPr>
            <a:xfrm>
              <a:off x="4405224" y="44090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7" name="tx387"/>
            <p:cNvSpPr/>
            <p:nvPr/>
          </p:nvSpPr>
          <p:spPr>
            <a:xfrm>
              <a:off x="3970423" y="44090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8" name="tx388"/>
            <p:cNvSpPr/>
            <p:nvPr/>
          </p:nvSpPr>
          <p:spPr>
            <a:xfrm>
              <a:off x="6144431" y="441065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9" name="tx389"/>
            <p:cNvSpPr/>
            <p:nvPr/>
          </p:nvSpPr>
          <p:spPr>
            <a:xfrm>
              <a:off x="7014034" y="44090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90" name="tx390"/>
            <p:cNvSpPr/>
            <p:nvPr/>
          </p:nvSpPr>
          <p:spPr>
            <a:xfrm>
              <a:off x="4840026" y="44090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1" name="tx391"/>
            <p:cNvSpPr/>
            <p:nvPr/>
          </p:nvSpPr>
          <p:spPr>
            <a:xfrm>
              <a:off x="7448835" y="44090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92" name="tx392"/>
            <p:cNvSpPr/>
            <p:nvPr/>
          </p:nvSpPr>
          <p:spPr>
            <a:xfrm>
              <a:off x="8318438" y="44090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93" name="tx393"/>
            <p:cNvSpPr/>
            <p:nvPr/>
          </p:nvSpPr>
          <p:spPr>
            <a:xfrm>
              <a:off x="2231217" y="10616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4" name="tx394"/>
            <p:cNvSpPr/>
            <p:nvPr/>
          </p:nvSpPr>
          <p:spPr>
            <a:xfrm>
              <a:off x="3100820" y="10616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5" name="tx395"/>
            <p:cNvSpPr/>
            <p:nvPr/>
          </p:nvSpPr>
          <p:spPr>
            <a:xfrm>
              <a:off x="3535621" y="10616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6" name="tx396"/>
            <p:cNvSpPr/>
            <p:nvPr/>
          </p:nvSpPr>
          <p:spPr>
            <a:xfrm>
              <a:off x="4405224" y="10616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7" name="tx397"/>
            <p:cNvSpPr/>
            <p:nvPr/>
          </p:nvSpPr>
          <p:spPr>
            <a:xfrm>
              <a:off x="2666018" y="10616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8" name="tx398"/>
            <p:cNvSpPr/>
            <p:nvPr/>
          </p:nvSpPr>
          <p:spPr>
            <a:xfrm>
              <a:off x="3970423" y="10616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9" name="tx399"/>
            <p:cNvSpPr/>
            <p:nvPr/>
          </p:nvSpPr>
          <p:spPr>
            <a:xfrm>
              <a:off x="6144431" y="10616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0" name="tx400"/>
            <p:cNvSpPr/>
            <p:nvPr/>
          </p:nvSpPr>
          <p:spPr>
            <a:xfrm>
              <a:off x="7014034" y="10616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1" name="tx401"/>
            <p:cNvSpPr/>
            <p:nvPr/>
          </p:nvSpPr>
          <p:spPr>
            <a:xfrm>
              <a:off x="7883637" y="10616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2" name="tx402"/>
            <p:cNvSpPr/>
            <p:nvPr/>
          </p:nvSpPr>
          <p:spPr>
            <a:xfrm>
              <a:off x="5709629" y="10616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3" name="tx403"/>
            <p:cNvSpPr/>
            <p:nvPr/>
          </p:nvSpPr>
          <p:spPr>
            <a:xfrm>
              <a:off x="7448835" y="10616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4" name="tx404"/>
            <p:cNvSpPr/>
            <p:nvPr/>
          </p:nvSpPr>
          <p:spPr>
            <a:xfrm>
              <a:off x="3535621" y="2735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5" name="tx405"/>
            <p:cNvSpPr/>
            <p:nvPr/>
          </p:nvSpPr>
          <p:spPr>
            <a:xfrm>
              <a:off x="2231217" y="36651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6" name="tx406"/>
            <p:cNvSpPr/>
            <p:nvPr/>
          </p:nvSpPr>
          <p:spPr>
            <a:xfrm>
              <a:off x="3100820" y="36651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7" name="tx407"/>
            <p:cNvSpPr/>
            <p:nvPr/>
          </p:nvSpPr>
          <p:spPr>
            <a:xfrm>
              <a:off x="3535621" y="36651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8" name="tx408"/>
            <p:cNvSpPr/>
            <p:nvPr/>
          </p:nvSpPr>
          <p:spPr>
            <a:xfrm>
              <a:off x="4405224" y="36651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9" name="tx409"/>
            <p:cNvSpPr/>
            <p:nvPr/>
          </p:nvSpPr>
          <p:spPr>
            <a:xfrm>
              <a:off x="3970423" y="36651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0" name="tx410"/>
            <p:cNvSpPr/>
            <p:nvPr/>
          </p:nvSpPr>
          <p:spPr>
            <a:xfrm>
              <a:off x="6144431" y="36651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11" name="tx411"/>
            <p:cNvSpPr/>
            <p:nvPr/>
          </p:nvSpPr>
          <p:spPr>
            <a:xfrm>
              <a:off x="7014034" y="36651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2" name="tx412"/>
            <p:cNvSpPr/>
            <p:nvPr/>
          </p:nvSpPr>
          <p:spPr>
            <a:xfrm>
              <a:off x="5709629" y="36651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3" name="tx413"/>
            <p:cNvSpPr/>
            <p:nvPr/>
          </p:nvSpPr>
          <p:spPr>
            <a:xfrm>
              <a:off x="8318438" y="36651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4" name="tx414"/>
            <p:cNvSpPr/>
            <p:nvPr/>
          </p:nvSpPr>
          <p:spPr>
            <a:xfrm>
              <a:off x="4405224" y="2735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5" name="tx415"/>
            <p:cNvSpPr/>
            <p:nvPr/>
          </p:nvSpPr>
          <p:spPr>
            <a:xfrm>
              <a:off x="2231217" y="143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6" name="tx416"/>
            <p:cNvSpPr/>
            <p:nvPr/>
          </p:nvSpPr>
          <p:spPr>
            <a:xfrm>
              <a:off x="3100820" y="143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7" name="tx417"/>
            <p:cNvSpPr/>
            <p:nvPr/>
          </p:nvSpPr>
          <p:spPr>
            <a:xfrm>
              <a:off x="3535621" y="143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4405224" y="143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9" name="tx419"/>
            <p:cNvSpPr/>
            <p:nvPr/>
          </p:nvSpPr>
          <p:spPr>
            <a:xfrm>
              <a:off x="3970423" y="143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6144431" y="143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1" name="tx421"/>
            <p:cNvSpPr/>
            <p:nvPr/>
          </p:nvSpPr>
          <p:spPr>
            <a:xfrm>
              <a:off x="7014034" y="143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2" name="tx422"/>
            <p:cNvSpPr/>
            <p:nvPr/>
          </p:nvSpPr>
          <p:spPr>
            <a:xfrm>
              <a:off x="7883637" y="143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3" name="tx423"/>
            <p:cNvSpPr/>
            <p:nvPr/>
          </p:nvSpPr>
          <p:spPr>
            <a:xfrm>
              <a:off x="4840026" y="143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7448835" y="2735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5" name="tx425"/>
            <p:cNvSpPr/>
            <p:nvPr/>
          </p:nvSpPr>
          <p:spPr>
            <a:xfrm>
              <a:off x="5709629" y="143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6" name="tx426"/>
            <p:cNvSpPr/>
            <p:nvPr/>
          </p:nvSpPr>
          <p:spPr>
            <a:xfrm>
              <a:off x="5274827" y="143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27" name="tx427"/>
            <p:cNvSpPr/>
            <p:nvPr/>
          </p:nvSpPr>
          <p:spPr>
            <a:xfrm>
              <a:off x="7448835" y="143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8" name="tx428"/>
            <p:cNvSpPr/>
            <p:nvPr/>
          </p:nvSpPr>
          <p:spPr>
            <a:xfrm>
              <a:off x="8318438" y="143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9" name="tx429"/>
            <p:cNvSpPr/>
            <p:nvPr/>
          </p:nvSpPr>
          <p:spPr>
            <a:xfrm>
              <a:off x="8753240" y="143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30" name="tx430"/>
            <p:cNvSpPr/>
            <p:nvPr/>
          </p:nvSpPr>
          <p:spPr>
            <a:xfrm>
              <a:off x="2231217" y="51528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31" name="tx431"/>
            <p:cNvSpPr/>
            <p:nvPr/>
          </p:nvSpPr>
          <p:spPr>
            <a:xfrm>
              <a:off x="3100820" y="51528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32" name="tx432"/>
            <p:cNvSpPr/>
            <p:nvPr/>
          </p:nvSpPr>
          <p:spPr>
            <a:xfrm>
              <a:off x="2231217" y="2735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33" name="tx433"/>
            <p:cNvSpPr/>
            <p:nvPr/>
          </p:nvSpPr>
          <p:spPr>
            <a:xfrm>
              <a:off x="3100820" y="2735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4" name="tx434"/>
            <p:cNvSpPr/>
            <p:nvPr/>
          </p:nvSpPr>
          <p:spPr>
            <a:xfrm>
              <a:off x="3970423" y="2735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5" name="tx435"/>
            <p:cNvSpPr/>
            <p:nvPr/>
          </p:nvSpPr>
          <p:spPr>
            <a:xfrm>
              <a:off x="6144431" y="2735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6" name="tx436"/>
            <p:cNvSpPr/>
            <p:nvPr/>
          </p:nvSpPr>
          <p:spPr>
            <a:xfrm>
              <a:off x="6579232" y="2735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7" name="tx437"/>
            <p:cNvSpPr/>
            <p:nvPr/>
          </p:nvSpPr>
          <p:spPr>
            <a:xfrm>
              <a:off x="7014034" y="2735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8" name="tx438"/>
            <p:cNvSpPr/>
            <p:nvPr/>
          </p:nvSpPr>
          <p:spPr>
            <a:xfrm>
              <a:off x="7883637" y="27353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39" name="tx439"/>
            <p:cNvSpPr/>
            <p:nvPr/>
          </p:nvSpPr>
          <p:spPr>
            <a:xfrm>
              <a:off x="4840026" y="2735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0" name="tx440"/>
            <p:cNvSpPr/>
            <p:nvPr/>
          </p:nvSpPr>
          <p:spPr>
            <a:xfrm>
              <a:off x="5709629" y="2735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1" name="tx441"/>
            <p:cNvSpPr/>
            <p:nvPr/>
          </p:nvSpPr>
          <p:spPr>
            <a:xfrm>
              <a:off x="5274827" y="27353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2" name="tx442"/>
            <p:cNvSpPr/>
            <p:nvPr/>
          </p:nvSpPr>
          <p:spPr>
            <a:xfrm>
              <a:off x="8318438" y="2735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3" name="tx443"/>
            <p:cNvSpPr/>
            <p:nvPr/>
          </p:nvSpPr>
          <p:spPr>
            <a:xfrm>
              <a:off x="8753240" y="27353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4" name="tx444"/>
            <p:cNvSpPr/>
            <p:nvPr/>
          </p:nvSpPr>
          <p:spPr>
            <a:xfrm>
              <a:off x="2231217" y="38511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5" name="tx445"/>
            <p:cNvSpPr/>
            <p:nvPr/>
          </p:nvSpPr>
          <p:spPr>
            <a:xfrm>
              <a:off x="3100820" y="38511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6" name="tx446"/>
            <p:cNvSpPr/>
            <p:nvPr/>
          </p:nvSpPr>
          <p:spPr>
            <a:xfrm>
              <a:off x="3535621" y="385276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7" name="tx447"/>
            <p:cNvSpPr/>
            <p:nvPr/>
          </p:nvSpPr>
          <p:spPr>
            <a:xfrm>
              <a:off x="4405224" y="385276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8" name="tx448"/>
            <p:cNvSpPr/>
            <p:nvPr/>
          </p:nvSpPr>
          <p:spPr>
            <a:xfrm>
              <a:off x="3970423" y="385276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9" name="tx449"/>
            <p:cNvSpPr/>
            <p:nvPr/>
          </p:nvSpPr>
          <p:spPr>
            <a:xfrm>
              <a:off x="6144431" y="385377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50" name="tx450"/>
            <p:cNvSpPr/>
            <p:nvPr/>
          </p:nvSpPr>
          <p:spPr>
            <a:xfrm>
              <a:off x="6579232" y="38524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51" name="tx451"/>
            <p:cNvSpPr/>
            <p:nvPr/>
          </p:nvSpPr>
          <p:spPr>
            <a:xfrm>
              <a:off x="7014034" y="38524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2" name="tx452"/>
            <p:cNvSpPr/>
            <p:nvPr/>
          </p:nvSpPr>
          <p:spPr>
            <a:xfrm>
              <a:off x="4840026" y="385276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53" name="tx453"/>
            <p:cNvSpPr/>
            <p:nvPr/>
          </p:nvSpPr>
          <p:spPr>
            <a:xfrm>
              <a:off x="5709629" y="38524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4" name="tx454"/>
            <p:cNvSpPr/>
            <p:nvPr/>
          </p:nvSpPr>
          <p:spPr>
            <a:xfrm>
              <a:off x="5274827" y="38511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5" name="tx455"/>
            <p:cNvSpPr/>
            <p:nvPr/>
          </p:nvSpPr>
          <p:spPr>
            <a:xfrm>
              <a:off x="8318438" y="38511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56" name="tx456"/>
            <p:cNvSpPr/>
            <p:nvPr/>
          </p:nvSpPr>
          <p:spPr>
            <a:xfrm>
              <a:off x="2231217" y="40370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7" name="tx457"/>
            <p:cNvSpPr/>
            <p:nvPr/>
          </p:nvSpPr>
          <p:spPr>
            <a:xfrm>
              <a:off x="3100820" y="40370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8" name="tx458"/>
            <p:cNvSpPr/>
            <p:nvPr/>
          </p:nvSpPr>
          <p:spPr>
            <a:xfrm>
              <a:off x="3535621" y="403872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59" name="tx459"/>
            <p:cNvSpPr/>
            <p:nvPr/>
          </p:nvSpPr>
          <p:spPr>
            <a:xfrm>
              <a:off x="4405224" y="403872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60" name="tx460"/>
            <p:cNvSpPr/>
            <p:nvPr/>
          </p:nvSpPr>
          <p:spPr>
            <a:xfrm>
              <a:off x="3970423" y="403872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61" name="tx461"/>
            <p:cNvSpPr/>
            <p:nvPr/>
          </p:nvSpPr>
          <p:spPr>
            <a:xfrm>
              <a:off x="6144431" y="403872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62" name="tx462"/>
            <p:cNvSpPr/>
            <p:nvPr/>
          </p:nvSpPr>
          <p:spPr>
            <a:xfrm>
              <a:off x="7014034" y="40370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63" name="tx463"/>
            <p:cNvSpPr/>
            <p:nvPr/>
          </p:nvSpPr>
          <p:spPr>
            <a:xfrm>
              <a:off x="5709629" y="40370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64" name="tx464"/>
            <p:cNvSpPr/>
            <p:nvPr/>
          </p:nvSpPr>
          <p:spPr>
            <a:xfrm>
              <a:off x="2231217" y="2363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5" name="tx465"/>
            <p:cNvSpPr/>
            <p:nvPr/>
          </p:nvSpPr>
          <p:spPr>
            <a:xfrm>
              <a:off x="3100820" y="2363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6" name="tx466"/>
            <p:cNvSpPr/>
            <p:nvPr/>
          </p:nvSpPr>
          <p:spPr>
            <a:xfrm>
              <a:off x="3535621" y="2363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7" name="tx467"/>
            <p:cNvSpPr/>
            <p:nvPr/>
          </p:nvSpPr>
          <p:spPr>
            <a:xfrm>
              <a:off x="4405224" y="2363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8" name="tx468"/>
            <p:cNvSpPr/>
            <p:nvPr/>
          </p:nvSpPr>
          <p:spPr>
            <a:xfrm>
              <a:off x="3970423" y="2363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9" name="tx469"/>
            <p:cNvSpPr/>
            <p:nvPr/>
          </p:nvSpPr>
          <p:spPr>
            <a:xfrm>
              <a:off x="6144431" y="2363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0" name="tx470"/>
            <p:cNvSpPr/>
            <p:nvPr/>
          </p:nvSpPr>
          <p:spPr>
            <a:xfrm>
              <a:off x="7014034" y="2363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1" name="tx471"/>
            <p:cNvSpPr/>
            <p:nvPr/>
          </p:nvSpPr>
          <p:spPr>
            <a:xfrm>
              <a:off x="7883637" y="2363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72" name="tx472"/>
            <p:cNvSpPr/>
            <p:nvPr/>
          </p:nvSpPr>
          <p:spPr>
            <a:xfrm>
              <a:off x="4840026" y="2363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3" name="tx473"/>
            <p:cNvSpPr/>
            <p:nvPr/>
          </p:nvSpPr>
          <p:spPr>
            <a:xfrm>
              <a:off x="5709629" y="23647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74" name="tx474"/>
            <p:cNvSpPr/>
            <p:nvPr/>
          </p:nvSpPr>
          <p:spPr>
            <a:xfrm>
              <a:off x="5274827" y="2363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5" name="tx475"/>
            <p:cNvSpPr/>
            <p:nvPr/>
          </p:nvSpPr>
          <p:spPr>
            <a:xfrm>
              <a:off x="8318438" y="23634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6" name="tx476"/>
            <p:cNvSpPr/>
            <p:nvPr/>
          </p:nvSpPr>
          <p:spPr>
            <a:xfrm>
              <a:off x="3100820" y="1805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7" name="tx477"/>
            <p:cNvSpPr/>
            <p:nvPr/>
          </p:nvSpPr>
          <p:spPr>
            <a:xfrm>
              <a:off x="3970423" y="1805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8" name="tx478"/>
            <p:cNvSpPr/>
            <p:nvPr/>
          </p:nvSpPr>
          <p:spPr>
            <a:xfrm>
              <a:off x="6144431" y="1805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9" name="tx479"/>
            <p:cNvSpPr/>
            <p:nvPr/>
          </p:nvSpPr>
          <p:spPr>
            <a:xfrm>
              <a:off x="2231217" y="1805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0" name="tx480"/>
            <p:cNvSpPr/>
            <p:nvPr/>
          </p:nvSpPr>
          <p:spPr>
            <a:xfrm>
              <a:off x="3970423" y="348184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1" name="tx481"/>
            <p:cNvSpPr/>
            <p:nvPr/>
          </p:nvSpPr>
          <p:spPr>
            <a:xfrm>
              <a:off x="2231217" y="34805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82" name="tx482"/>
            <p:cNvSpPr/>
            <p:nvPr/>
          </p:nvSpPr>
          <p:spPr>
            <a:xfrm>
              <a:off x="3100820" y="3479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3" name="tx483"/>
            <p:cNvSpPr/>
            <p:nvPr/>
          </p:nvSpPr>
          <p:spPr>
            <a:xfrm>
              <a:off x="3535621" y="348184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4" name="tx484"/>
            <p:cNvSpPr/>
            <p:nvPr/>
          </p:nvSpPr>
          <p:spPr>
            <a:xfrm>
              <a:off x="4405224" y="348184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5" name="tx485"/>
            <p:cNvSpPr/>
            <p:nvPr/>
          </p:nvSpPr>
          <p:spPr>
            <a:xfrm>
              <a:off x="6144431" y="348184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6" name="tx486"/>
            <p:cNvSpPr/>
            <p:nvPr/>
          </p:nvSpPr>
          <p:spPr>
            <a:xfrm>
              <a:off x="7014034" y="34791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87" name="tx487"/>
            <p:cNvSpPr/>
            <p:nvPr/>
          </p:nvSpPr>
          <p:spPr>
            <a:xfrm>
              <a:off x="4840026" y="348184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8" name="tx488"/>
            <p:cNvSpPr/>
            <p:nvPr/>
          </p:nvSpPr>
          <p:spPr>
            <a:xfrm>
              <a:off x="5709629" y="3479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89" name="tx489"/>
            <p:cNvSpPr/>
            <p:nvPr/>
          </p:nvSpPr>
          <p:spPr>
            <a:xfrm>
              <a:off x="5274827" y="34791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90" name="tx490"/>
            <p:cNvSpPr/>
            <p:nvPr/>
          </p:nvSpPr>
          <p:spPr>
            <a:xfrm>
              <a:off x="8318438" y="3479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91" name="tx491"/>
            <p:cNvSpPr/>
            <p:nvPr/>
          </p:nvSpPr>
          <p:spPr>
            <a:xfrm>
              <a:off x="8753240" y="3479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92" name="tx492"/>
            <p:cNvSpPr/>
            <p:nvPr/>
          </p:nvSpPr>
          <p:spPr>
            <a:xfrm>
              <a:off x="3535621" y="1805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3" name="tx493"/>
            <p:cNvSpPr/>
            <p:nvPr/>
          </p:nvSpPr>
          <p:spPr>
            <a:xfrm>
              <a:off x="4405224" y="1805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4" name="tx494"/>
            <p:cNvSpPr/>
            <p:nvPr/>
          </p:nvSpPr>
          <p:spPr>
            <a:xfrm>
              <a:off x="7014034" y="1805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5" name="tx495"/>
            <p:cNvSpPr/>
            <p:nvPr/>
          </p:nvSpPr>
          <p:spPr>
            <a:xfrm>
              <a:off x="4840026" y="1805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6" name="tx496"/>
            <p:cNvSpPr/>
            <p:nvPr/>
          </p:nvSpPr>
          <p:spPr>
            <a:xfrm>
              <a:off x="5709629" y="1805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7" name="tx497"/>
            <p:cNvSpPr/>
            <p:nvPr/>
          </p:nvSpPr>
          <p:spPr>
            <a:xfrm>
              <a:off x="5274827" y="1805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98" name="tx498"/>
            <p:cNvSpPr/>
            <p:nvPr/>
          </p:nvSpPr>
          <p:spPr>
            <a:xfrm>
              <a:off x="7448835" y="18055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9" name="tx499"/>
            <p:cNvSpPr/>
            <p:nvPr/>
          </p:nvSpPr>
          <p:spPr>
            <a:xfrm>
              <a:off x="2231217" y="19914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0" name="tx500"/>
            <p:cNvSpPr/>
            <p:nvPr/>
          </p:nvSpPr>
          <p:spPr>
            <a:xfrm>
              <a:off x="3100820" y="1991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1" name="tx501"/>
            <p:cNvSpPr/>
            <p:nvPr/>
          </p:nvSpPr>
          <p:spPr>
            <a:xfrm>
              <a:off x="3535621" y="1991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2" name="tx502"/>
            <p:cNvSpPr/>
            <p:nvPr/>
          </p:nvSpPr>
          <p:spPr>
            <a:xfrm>
              <a:off x="4405224" y="1991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3" name="tx503"/>
            <p:cNvSpPr/>
            <p:nvPr/>
          </p:nvSpPr>
          <p:spPr>
            <a:xfrm>
              <a:off x="3970423" y="1991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4" name="tx504"/>
            <p:cNvSpPr/>
            <p:nvPr/>
          </p:nvSpPr>
          <p:spPr>
            <a:xfrm>
              <a:off x="6144431" y="1991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5" name="tx505"/>
            <p:cNvSpPr/>
            <p:nvPr/>
          </p:nvSpPr>
          <p:spPr>
            <a:xfrm>
              <a:off x="6579232" y="1991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6" name="tx506"/>
            <p:cNvSpPr/>
            <p:nvPr/>
          </p:nvSpPr>
          <p:spPr>
            <a:xfrm>
              <a:off x="7014034" y="1991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07" name="tx507"/>
            <p:cNvSpPr/>
            <p:nvPr/>
          </p:nvSpPr>
          <p:spPr>
            <a:xfrm>
              <a:off x="7883637" y="1991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08" name="tx508"/>
            <p:cNvSpPr/>
            <p:nvPr/>
          </p:nvSpPr>
          <p:spPr>
            <a:xfrm>
              <a:off x="4840026" y="1991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9" name="tx509"/>
            <p:cNvSpPr/>
            <p:nvPr/>
          </p:nvSpPr>
          <p:spPr>
            <a:xfrm>
              <a:off x="5709629" y="1991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10" name="tx510"/>
            <p:cNvSpPr/>
            <p:nvPr/>
          </p:nvSpPr>
          <p:spPr>
            <a:xfrm>
              <a:off x="5274827" y="1991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1" name="tx511"/>
            <p:cNvSpPr/>
            <p:nvPr/>
          </p:nvSpPr>
          <p:spPr>
            <a:xfrm>
              <a:off x="8318438" y="1991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2" name="tx512"/>
            <p:cNvSpPr/>
            <p:nvPr/>
          </p:nvSpPr>
          <p:spPr>
            <a:xfrm>
              <a:off x="8753240" y="1991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3" name="tx513"/>
            <p:cNvSpPr/>
            <p:nvPr/>
          </p:nvSpPr>
          <p:spPr>
            <a:xfrm>
              <a:off x="2231217" y="478257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14" name="tx514"/>
            <p:cNvSpPr/>
            <p:nvPr/>
          </p:nvSpPr>
          <p:spPr>
            <a:xfrm>
              <a:off x="3100820" y="47809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15" name="tx515"/>
            <p:cNvSpPr/>
            <p:nvPr/>
          </p:nvSpPr>
          <p:spPr>
            <a:xfrm>
              <a:off x="3535621" y="47809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16" name="tx516"/>
            <p:cNvSpPr/>
            <p:nvPr/>
          </p:nvSpPr>
          <p:spPr>
            <a:xfrm>
              <a:off x="4405224" y="47809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17" name="tx517"/>
            <p:cNvSpPr/>
            <p:nvPr/>
          </p:nvSpPr>
          <p:spPr>
            <a:xfrm>
              <a:off x="3970423" y="47809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18" name="tx518"/>
            <p:cNvSpPr/>
            <p:nvPr/>
          </p:nvSpPr>
          <p:spPr>
            <a:xfrm>
              <a:off x="6144431" y="47809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19" name="tx519"/>
            <p:cNvSpPr/>
            <p:nvPr/>
          </p:nvSpPr>
          <p:spPr>
            <a:xfrm>
              <a:off x="7014034" y="47809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20" name="tx520"/>
            <p:cNvSpPr/>
            <p:nvPr/>
          </p:nvSpPr>
          <p:spPr>
            <a:xfrm>
              <a:off x="4840026" y="47809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21" name="tx521"/>
            <p:cNvSpPr/>
            <p:nvPr/>
          </p:nvSpPr>
          <p:spPr>
            <a:xfrm>
              <a:off x="5709629" y="47809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22" name="tx522"/>
            <p:cNvSpPr/>
            <p:nvPr/>
          </p:nvSpPr>
          <p:spPr>
            <a:xfrm>
              <a:off x="6144431"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23" name="tx523"/>
            <p:cNvSpPr/>
            <p:nvPr/>
          </p:nvSpPr>
          <p:spPr>
            <a:xfrm>
              <a:off x="2231217" y="25493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4" name="tx524"/>
            <p:cNvSpPr/>
            <p:nvPr/>
          </p:nvSpPr>
          <p:spPr>
            <a:xfrm>
              <a:off x="5274827" y="25493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25" name="tx525"/>
            <p:cNvSpPr/>
            <p:nvPr/>
          </p:nvSpPr>
          <p:spPr>
            <a:xfrm>
              <a:off x="7448835" y="25493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26" name="tx526"/>
            <p:cNvSpPr/>
            <p:nvPr/>
          </p:nvSpPr>
          <p:spPr>
            <a:xfrm>
              <a:off x="4405224" y="25493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27" name="tx527"/>
            <p:cNvSpPr/>
            <p:nvPr/>
          </p:nvSpPr>
          <p:spPr>
            <a:xfrm>
              <a:off x="5274827" y="16195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28" name="tx528"/>
            <p:cNvSpPr/>
            <p:nvPr/>
          </p:nvSpPr>
          <p:spPr>
            <a:xfrm>
              <a:off x="7448835" y="16195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9" name="tx529"/>
            <p:cNvSpPr/>
            <p:nvPr/>
          </p:nvSpPr>
          <p:spPr>
            <a:xfrm>
              <a:off x="3100820" y="25493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30" name="tx530"/>
            <p:cNvSpPr/>
            <p:nvPr/>
          </p:nvSpPr>
          <p:spPr>
            <a:xfrm>
              <a:off x="3535621" y="25493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1" name="tx531"/>
            <p:cNvSpPr/>
            <p:nvPr/>
          </p:nvSpPr>
          <p:spPr>
            <a:xfrm>
              <a:off x="2666018" y="25493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32" name="tx532"/>
            <p:cNvSpPr/>
            <p:nvPr/>
          </p:nvSpPr>
          <p:spPr>
            <a:xfrm>
              <a:off x="3970423" y="25493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3" name="tx533"/>
            <p:cNvSpPr/>
            <p:nvPr/>
          </p:nvSpPr>
          <p:spPr>
            <a:xfrm>
              <a:off x="6144431" y="25493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34" name="tx534"/>
            <p:cNvSpPr/>
            <p:nvPr/>
          </p:nvSpPr>
          <p:spPr>
            <a:xfrm>
              <a:off x="6579232" y="25493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35" name="tx535"/>
            <p:cNvSpPr/>
            <p:nvPr/>
          </p:nvSpPr>
          <p:spPr>
            <a:xfrm>
              <a:off x="7014034" y="25493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36" name="tx536"/>
            <p:cNvSpPr/>
            <p:nvPr/>
          </p:nvSpPr>
          <p:spPr>
            <a:xfrm>
              <a:off x="7883637" y="25493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37" name="tx537"/>
            <p:cNvSpPr/>
            <p:nvPr/>
          </p:nvSpPr>
          <p:spPr>
            <a:xfrm>
              <a:off x="4840026" y="25493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38" name="tx538"/>
            <p:cNvSpPr/>
            <p:nvPr/>
          </p:nvSpPr>
          <p:spPr>
            <a:xfrm>
              <a:off x="5709629" y="25493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39" name="tx539"/>
            <p:cNvSpPr/>
            <p:nvPr/>
          </p:nvSpPr>
          <p:spPr>
            <a:xfrm>
              <a:off x="8318438" y="25493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40" name="tx540"/>
            <p:cNvSpPr/>
            <p:nvPr/>
          </p:nvSpPr>
          <p:spPr>
            <a:xfrm>
              <a:off x="7448835"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41" name="tx541"/>
            <p:cNvSpPr/>
            <p:nvPr/>
          </p:nvSpPr>
          <p:spPr>
            <a:xfrm>
              <a:off x="8318438" y="45949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42" name="tx542"/>
            <p:cNvSpPr/>
            <p:nvPr/>
          </p:nvSpPr>
          <p:spPr>
            <a:xfrm>
              <a:off x="8753240" y="45949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43" name="tx543"/>
            <p:cNvSpPr/>
            <p:nvPr/>
          </p:nvSpPr>
          <p:spPr>
            <a:xfrm>
              <a:off x="2231217" y="16195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44" name="tx544"/>
            <p:cNvSpPr/>
            <p:nvPr/>
          </p:nvSpPr>
          <p:spPr>
            <a:xfrm>
              <a:off x="3100820" y="16195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45" name="tx545"/>
            <p:cNvSpPr/>
            <p:nvPr/>
          </p:nvSpPr>
          <p:spPr>
            <a:xfrm>
              <a:off x="3535621" y="16195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46" name="tx546"/>
            <p:cNvSpPr/>
            <p:nvPr/>
          </p:nvSpPr>
          <p:spPr>
            <a:xfrm>
              <a:off x="4405224" y="16195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47" name="tx547"/>
            <p:cNvSpPr/>
            <p:nvPr/>
          </p:nvSpPr>
          <p:spPr>
            <a:xfrm>
              <a:off x="3970423" y="16195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48" name="tx548"/>
            <p:cNvSpPr/>
            <p:nvPr/>
          </p:nvSpPr>
          <p:spPr>
            <a:xfrm>
              <a:off x="6144431" y="16195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49" name="tx549"/>
            <p:cNvSpPr/>
            <p:nvPr/>
          </p:nvSpPr>
          <p:spPr>
            <a:xfrm>
              <a:off x="6579232" y="1620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50" name="tx550"/>
            <p:cNvSpPr/>
            <p:nvPr/>
          </p:nvSpPr>
          <p:spPr>
            <a:xfrm>
              <a:off x="7014034" y="16195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51" name="tx551"/>
            <p:cNvSpPr/>
            <p:nvPr/>
          </p:nvSpPr>
          <p:spPr>
            <a:xfrm>
              <a:off x="7883637" y="16195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52" name="tx552"/>
            <p:cNvSpPr/>
            <p:nvPr/>
          </p:nvSpPr>
          <p:spPr>
            <a:xfrm>
              <a:off x="4840026" y="16195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53" name="tx553"/>
            <p:cNvSpPr/>
            <p:nvPr/>
          </p:nvSpPr>
          <p:spPr>
            <a:xfrm>
              <a:off x="5709629" y="16195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54" name="tx554"/>
            <p:cNvSpPr/>
            <p:nvPr/>
          </p:nvSpPr>
          <p:spPr>
            <a:xfrm>
              <a:off x="8318438" y="16195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55" name="tx555"/>
            <p:cNvSpPr/>
            <p:nvPr/>
          </p:nvSpPr>
          <p:spPr>
            <a:xfrm>
              <a:off x="2231217"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56" name="tx556"/>
            <p:cNvSpPr/>
            <p:nvPr/>
          </p:nvSpPr>
          <p:spPr>
            <a:xfrm>
              <a:off x="3100820"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57" name="tx557"/>
            <p:cNvSpPr/>
            <p:nvPr/>
          </p:nvSpPr>
          <p:spPr>
            <a:xfrm>
              <a:off x="3535621"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58" name="tx558"/>
            <p:cNvSpPr/>
            <p:nvPr/>
          </p:nvSpPr>
          <p:spPr>
            <a:xfrm>
              <a:off x="4405224"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59" name="tx559"/>
            <p:cNvSpPr/>
            <p:nvPr/>
          </p:nvSpPr>
          <p:spPr>
            <a:xfrm>
              <a:off x="2666018"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60" name="tx560"/>
            <p:cNvSpPr/>
            <p:nvPr/>
          </p:nvSpPr>
          <p:spPr>
            <a:xfrm>
              <a:off x="3970423"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61" name="tx561"/>
            <p:cNvSpPr/>
            <p:nvPr/>
          </p:nvSpPr>
          <p:spPr>
            <a:xfrm>
              <a:off x="7014034"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62" name="tx562"/>
            <p:cNvSpPr/>
            <p:nvPr/>
          </p:nvSpPr>
          <p:spPr>
            <a:xfrm>
              <a:off x="7883637"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63" name="tx563"/>
            <p:cNvSpPr/>
            <p:nvPr/>
          </p:nvSpPr>
          <p:spPr>
            <a:xfrm>
              <a:off x="4840026"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64" name="tx564"/>
            <p:cNvSpPr/>
            <p:nvPr/>
          </p:nvSpPr>
          <p:spPr>
            <a:xfrm>
              <a:off x="5709629"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5" name="tx565"/>
            <p:cNvSpPr/>
            <p:nvPr/>
          </p:nvSpPr>
          <p:spPr>
            <a:xfrm>
              <a:off x="3535621" y="45949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66" name="tx566"/>
            <p:cNvSpPr/>
            <p:nvPr/>
          </p:nvSpPr>
          <p:spPr>
            <a:xfrm>
              <a:off x="3970423" y="29213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7" name="tx567"/>
            <p:cNvSpPr/>
            <p:nvPr/>
          </p:nvSpPr>
          <p:spPr>
            <a:xfrm>
              <a:off x="6144431" y="29213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8" name="tx568"/>
            <p:cNvSpPr/>
            <p:nvPr/>
          </p:nvSpPr>
          <p:spPr>
            <a:xfrm>
              <a:off x="2231217" y="45949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69" name="tx569"/>
            <p:cNvSpPr/>
            <p:nvPr/>
          </p:nvSpPr>
          <p:spPr>
            <a:xfrm>
              <a:off x="3970423" y="45949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70" name="tx570"/>
            <p:cNvSpPr/>
            <p:nvPr/>
          </p:nvSpPr>
          <p:spPr>
            <a:xfrm>
              <a:off x="6144431" y="45949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71" name="tx571"/>
            <p:cNvSpPr/>
            <p:nvPr/>
          </p:nvSpPr>
          <p:spPr>
            <a:xfrm>
              <a:off x="3100820" y="45949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72" name="tx572"/>
            <p:cNvSpPr/>
            <p:nvPr/>
          </p:nvSpPr>
          <p:spPr>
            <a:xfrm>
              <a:off x="4405224" y="45949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73" name="tx573"/>
            <p:cNvSpPr/>
            <p:nvPr/>
          </p:nvSpPr>
          <p:spPr>
            <a:xfrm>
              <a:off x="7014034" y="45949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74" name="tx574"/>
            <p:cNvSpPr/>
            <p:nvPr/>
          </p:nvSpPr>
          <p:spPr>
            <a:xfrm>
              <a:off x="5709629" y="45949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75" name="tx575"/>
            <p:cNvSpPr/>
            <p:nvPr/>
          </p:nvSpPr>
          <p:spPr>
            <a:xfrm>
              <a:off x="2231217" y="29213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76" name="tx576"/>
            <p:cNvSpPr/>
            <p:nvPr/>
          </p:nvSpPr>
          <p:spPr>
            <a:xfrm>
              <a:off x="3100820" y="29213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7" name="tx577"/>
            <p:cNvSpPr/>
            <p:nvPr/>
          </p:nvSpPr>
          <p:spPr>
            <a:xfrm>
              <a:off x="3535621" y="29213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78" name="tx578"/>
            <p:cNvSpPr/>
            <p:nvPr/>
          </p:nvSpPr>
          <p:spPr>
            <a:xfrm>
              <a:off x="4405224" y="29213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79" name="tx579"/>
            <p:cNvSpPr/>
            <p:nvPr/>
          </p:nvSpPr>
          <p:spPr>
            <a:xfrm>
              <a:off x="6579232" y="29213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80" name="tx580"/>
            <p:cNvSpPr/>
            <p:nvPr/>
          </p:nvSpPr>
          <p:spPr>
            <a:xfrm>
              <a:off x="7014034" y="29226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81" name="tx581"/>
            <p:cNvSpPr/>
            <p:nvPr/>
          </p:nvSpPr>
          <p:spPr>
            <a:xfrm>
              <a:off x="4840026" y="29213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82" name="tx582"/>
            <p:cNvSpPr/>
            <p:nvPr/>
          </p:nvSpPr>
          <p:spPr>
            <a:xfrm>
              <a:off x="5709629" y="29213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83" name="tx583"/>
            <p:cNvSpPr/>
            <p:nvPr/>
          </p:nvSpPr>
          <p:spPr>
            <a:xfrm>
              <a:off x="5274827" y="29212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84" name="tx584"/>
            <p:cNvSpPr/>
            <p:nvPr/>
          </p:nvSpPr>
          <p:spPr>
            <a:xfrm>
              <a:off x="7448835" y="29226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85" name="tx585"/>
            <p:cNvSpPr/>
            <p:nvPr/>
          </p:nvSpPr>
          <p:spPr>
            <a:xfrm>
              <a:off x="8318438" y="29226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86" name="tx586"/>
            <p:cNvSpPr/>
            <p:nvPr/>
          </p:nvSpPr>
          <p:spPr>
            <a:xfrm>
              <a:off x="8753240" y="29213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87" name="tx587"/>
            <p:cNvSpPr/>
            <p:nvPr/>
          </p:nvSpPr>
          <p:spPr>
            <a:xfrm>
              <a:off x="7014034"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88" name="tx588"/>
            <p:cNvSpPr/>
            <p:nvPr/>
          </p:nvSpPr>
          <p:spPr>
            <a:xfrm>
              <a:off x="7448835"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89" name="tx589"/>
            <p:cNvSpPr/>
            <p:nvPr/>
          </p:nvSpPr>
          <p:spPr>
            <a:xfrm>
              <a:off x="8318438" y="422442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90" name="tx590"/>
            <p:cNvSpPr/>
            <p:nvPr/>
          </p:nvSpPr>
          <p:spPr>
            <a:xfrm>
              <a:off x="8753240"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91" name="tx591"/>
            <p:cNvSpPr/>
            <p:nvPr/>
          </p:nvSpPr>
          <p:spPr>
            <a:xfrm>
              <a:off x="6144431" y="53404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92" name="tx592"/>
            <p:cNvSpPr/>
            <p:nvPr/>
          </p:nvSpPr>
          <p:spPr>
            <a:xfrm>
              <a:off x="8318438" y="4966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93" name="tx593"/>
            <p:cNvSpPr/>
            <p:nvPr/>
          </p:nvSpPr>
          <p:spPr>
            <a:xfrm>
              <a:off x="4405224" y="53401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94" name="tx594"/>
            <p:cNvSpPr/>
            <p:nvPr/>
          </p:nvSpPr>
          <p:spPr>
            <a:xfrm>
              <a:off x="6579232" y="329461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95" name="tx595"/>
            <p:cNvSpPr/>
            <p:nvPr/>
          </p:nvSpPr>
          <p:spPr>
            <a:xfrm>
              <a:off x="3100820" y="533913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96" name="tx596"/>
            <p:cNvSpPr/>
            <p:nvPr/>
          </p:nvSpPr>
          <p:spPr>
            <a:xfrm>
              <a:off x="3535621" y="53401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97" name="tx597"/>
            <p:cNvSpPr/>
            <p:nvPr/>
          </p:nvSpPr>
          <p:spPr>
            <a:xfrm>
              <a:off x="3970423" y="53401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98" name="tx598"/>
            <p:cNvSpPr/>
            <p:nvPr/>
          </p:nvSpPr>
          <p:spPr>
            <a:xfrm>
              <a:off x="7014034" y="53401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599" name="tx599"/>
            <p:cNvSpPr/>
            <p:nvPr/>
          </p:nvSpPr>
          <p:spPr>
            <a:xfrm>
              <a:off x="4840026" y="53388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600" name="tx600"/>
            <p:cNvSpPr/>
            <p:nvPr/>
          </p:nvSpPr>
          <p:spPr>
            <a:xfrm>
              <a:off x="5709629" y="53388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601" name="tx601"/>
            <p:cNvSpPr/>
            <p:nvPr/>
          </p:nvSpPr>
          <p:spPr>
            <a:xfrm>
              <a:off x="8318438" y="53401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602" name="tx602"/>
            <p:cNvSpPr/>
            <p:nvPr/>
          </p:nvSpPr>
          <p:spPr>
            <a:xfrm>
              <a:off x="8753240" y="53401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603" name="tx603"/>
            <p:cNvSpPr/>
            <p:nvPr/>
          </p:nvSpPr>
          <p:spPr>
            <a:xfrm>
              <a:off x="5274827" y="4966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604" name="tx604"/>
            <p:cNvSpPr/>
            <p:nvPr/>
          </p:nvSpPr>
          <p:spPr>
            <a:xfrm>
              <a:off x="7883637" y="3107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605" name="tx605"/>
            <p:cNvSpPr/>
            <p:nvPr/>
          </p:nvSpPr>
          <p:spPr>
            <a:xfrm>
              <a:off x="7883637" y="329355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606" name="tx606"/>
            <p:cNvSpPr/>
            <p:nvPr/>
          </p:nvSpPr>
          <p:spPr>
            <a:xfrm>
              <a:off x="6579232" y="49668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607" name="tx607"/>
            <p:cNvSpPr/>
            <p:nvPr/>
          </p:nvSpPr>
          <p:spPr>
            <a:xfrm>
              <a:off x="7014034" y="4966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608" name="tx608"/>
            <p:cNvSpPr/>
            <p:nvPr/>
          </p:nvSpPr>
          <p:spPr>
            <a:xfrm>
              <a:off x="7883637" y="4966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609" name="tx609"/>
            <p:cNvSpPr/>
            <p:nvPr/>
          </p:nvSpPr>
          <p:spPr>
            <a:xfrm>
              <a:off x="4840026" y="4966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610" name="tx610"/>
            <p:cNvSpPr/>
            <p:nvPr/>
          </p:nvSpPr>
          <p:spPr>
            <a:xfrm>
              <a:off x="7883637" y="44089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611" name="tx611"/>
            <p:cNvSpPr/>
            <p:nvPr/>
          </p:nvSpPr>
          <p:spPr>
            <a:xfrm>
              <a:off x="5709629" y="44090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612" name="tx612"/>
            <p:cNvSpPr/>
            <p:nvPr/>
          </p:nvSpPr>
          <p:spPr>
            <a:xfrm>
              <a:off x="5274827" y="440932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613" name="tx613"/>
            <p:cNvSpPr/>
            <p:nvPr/>
          </p:nvSpPr>
          <p:spPr>
            <a:xfrm>
              <a:off x="8318438" y="40370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614" name="tx614"/>
            <p:cNvSpPr/>
            <p:nvPr/>
          </p:nvSpPr>
          <p:spPr>
            <a:xfrm>
              <a:off x="3535621" y="515450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15" name="tx615"/>
            <p:cNvSpPr/>
            <p:nvPr/>
          </p:nvSpPr>
          <p:spPr>
            <a:xfrm>
              <a:off x="4405224" y="515450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16" name="tx616"/>
            <p:cNvSpPr/>
            <p:nvPr/>
          </p:nvSpPr>
          <p:spPr>
            <a:xfrm>
              <a:off x="3970423" y="515450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17" name="tx617"/>
            <p:cNvSpPr/>
            <p:nvPr/>
          </p:nvSpPr>
          <p:spPr>
            <a:xfrm>
              <a:off x="6144431" y="515450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18" name="tx618"/>
            <p:cNvSpPr/>
            <p:nvPr/>
          </p:nvSpPr>
          <p:spPr>
            <a:xfrm>
              <a:off x="7014034" y="515450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19" name="tx619"/>
            <p:cNvSpPr/>
            <p:nvPr/>
          </p:nvSpPr>
          <p:spPr>
            <a:xfrm>
              <a:off x="7883637" y="51528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620" name="tx620"/>
            <p:cNvSpPr/>
            <p:nvPr/>
          </p:nvSpPr>
          <p:spPr>
            <a:xfrm>
              <a:off x="5709629" y="51528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621" name="tx621"/>
            <p:cNvSpPr/>
            <p:nvPr/>
          </p:nvSpPr>
          <p:spPr>
            <a:xfrm>
              <a:off x="8318438" y="51528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622" name="tx622"/>
            <p:cNvSpPr/>
            <p:nvPr/>
          </p:nvSpPr>
          <p:spPr>
            <a:xfrm>
              <a:off x="8753240" y="51528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623" name="tx623"/>
            <p:cNvSpPr/>
            <p:nvPr/>
          </p:nvSpPr>
          <p:spPr>
            <a:xfrm>
              <a:off x="2666018" y="27366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624" name="tx624"/>
            <p:cNvSpPr/>
            <p:nvPr/>
          </p:nvSpPr>
          <p:spPr>
            <a:xfrm>
              <a:off x="7883637" y="38510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625" name="tx625"/>
            <p:cNvSpPr/>
            <p:nvPr/>
          </p:nvSpPr>
          <p:spPr>
            <a:xfrm>
              <a:off x="8753240" y="38511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626" name="tx626"/>
            <p:cNvSpPr/>
            <p:nvPr/>
          </p:nvSpPr>
          <p:spPr>
            <a:xfrm>
              <a:off x="7883637" y="40370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627" name="tx627"/>
            <p:cNvSpPr/>
            <p:nvPr/>
          </p:nvSpPr>
          <p:spPr>
            <a:xfrm>
              <a:off x="6579232" y="3479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628" name="tx628"/>
            <p:cNvSpPr/>
            <p:nvPr/>
          </p:nvSpPr>
          <p:spPr>
            <a:xfrm>
              <a:off x="7883637" y="34792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629" name="tx629"/>
            <p:cNvSpPr/>
            <p:nvPr/>
          </p:nvSpPr>
          <p:spPr>
            <a:xfrm>
              <a:off x="7883637" y="18068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630" name="tx630"/>
            <p:cNvSpPr/>
            <p:nvPr/>
          </p:nvSpPr>
          <p:spPr>
            <a:xfrm>
              <a:off x="2666018" y="47809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631" name="tx631"/>
            <p:cNvSpPr/>
            <p:nvPr/>
          </p:nvSpPr>
          <p:spPr>
            <a:xfrm>
              <a:off x="6579232" y="478257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632" name="tx632"/>
            <p:cNvSpPr/>
            <p:nvPr/>
          </p:nvSpPr>
          <p:spPr>
            <a:xfrm>
              <a:off x="7883637" y="47808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633" name="tx633"/>
            <p:cNvSpPr/>
            <p:nvPr/>
          </p:nvSpPr>
          <p:spPr>
            <a:xfrm>
              <a:off x="5274827" y="47809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634" name="tx634"/>
            <p:cNvSpPr/>
            <p:nvPr/>
          </p:nvSpPr>
          <p:spPr>
            <a:xfrm>
              <a:off x="8318438" y="47809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635" name="tx635"/>
            <p:cNvSpPr/>
            <p:nvPr/>
          </p:nvSpPr>
          <p:spPr>
            <a:xfrm>
              <a:off x="8753240" y="478231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636" name="tx636"/>
            <p:cNvSpPr/>
            <p:nvPr/>
          </p:nvSpPr>
          <p:spPr>
            <a:xfrm>
              <a:off x="5274827"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637" name="tx637"/>
            <p:cNvSpPr/>
            <p:nvPr/>
          </p:nvSpPr>
          <p:spPr>
            <a:xfrm>
              <a:off x="6579232" y="45949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638" name="tx638"/>
            <p:cNvSpPr/>
            <p:nvPr/>
          </p:nvSpPr>
          <p:spPr>
            <a:xfrm>
              <a:off x="7883637" y="45949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639" name="tx639"/>
            <p:cNvSpPr/>
            <p:nvPr/>
          </p:nvSpPr>
          <p:spPr>
            <a:xfrm>
              <a:off x="7883637" y="29213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640" name="tx640"/>
            <p:cNvSpPr/>
            <p:nvPr/>
          </p:nvSpPr>
          <p:spPr>
            <a:xfrm>
              <a:off x="2170415" y="84520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41" name="tx641"/>
            <p:cNvSpPr/>
            <p:nvPr/>
          </p:nvSpPr>
          <p:spPr>
            <a:xfrm>
              <a:off x="2549254" y="82572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42" name="tx642"/>
            <p:cNvSpPr/>
            <p:nvPr/>
          </p:nvSpPr>
          <p:spPr>
            <a:xfrm>
              <a:off x="3018272" y="8476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43" name="tx643"/>
            <p:cNvSpPr/>
            <p:nvPr/>
          </p:nvSpPr>
          <p:spPr>
            <a:xfrm>
              <a:off x="3453073" y="84618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44" name="tx644"/>
            <p:cNvSpPr/>
            <p:nvPr/>
          </p:nvSpPr>
          <p:spPr>
            <a:xfrm>
              <a:off x="3915787" y="84618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45" name="tx645"/>
            <p:cNvSpPr/>
            <p:nvPr/>
          </p:nvSpPr>
          <p:spPr>
            <a:xfrm>
              <a:off x="4294654" y="82539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46" name="tx646"/>
            <p:cNvSpPr/>
            <p:nvPr/>
          </p:nvSpPr>
          <p:spPr>
            <a:xfrm>
              <a:off x="4754340" y="8451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647" name="tx647"/>
            <p:cNvSpPr/>
            <p:nvPr/>
          </p:nvSpPr>
          <p:spPr>
            <a:xfrm>
              <a:off x="5176727" y="84520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48" name="tx648"/>
            <p:cNvSpPr/>
            <p:nvPr/>
          </p:nvSpPr>
          <p:spPr>
            <a:xfrm>
              <a:off x="5627026" y="845094"/>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649" name="tx649"/>
            <p:cNvSpPr/>
            <p:nvPr/>
          </p:nvSpPr>
          <p:spPr>
            <a:xfrm>
              <a:off x="6083574"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50" name="tx650"/>
            <p:cNvSpPr/>
            <p:nvPr/>
          </p:nvSpPr>
          <p:spPr>
            <a:xfrm>
              <a:off x="6518376"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651" name="tx651"/>
            <p:cNvSpPr/>
            <p:nvPr/>
          </p:nvSpPr>
          <p:spPr>
            <a:xfrm>
              <a:off x="6919071"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52" name="tx652"/>
            <p:cNvSpPr/>
            <p:nvPr/>
          </p:nvSpPr>
          <p:spPr>
            <a:xfrm>
              <a:off x="7360066" y="8452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53" name="tx653"/>
            <p:cNvSpPr/>
            <p:nvPr/>
          </p:nvSpPr>
          <p:spPr>
            <a:xfrm>
              <a:off x="7788674"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54" name="tx654"/>
            <p:cNvSpPr/>
            <p:nvPr/>
          </p:nvSpPr>
          <p:spPr>
            <a:xfrm>
              <a:off x="8270051" y="847932"/>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55" name="tx655"/>
            <p:cNvSpPr/>
            <p:nvPr/>
          </p:nvSpPr>
          <p:spPr>
            <a:xfrm>
              <a:off x="8636476" y="824412"/>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656" name="tx656"/>
            <p:cNvSpPr/>
            <p:nvPr/>
          </p:nvSpPr>
          <p:spPr>
            <a:xfrm>
              <a:off x="1673043" y="5325850"/>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657" name="tx657"/>
            <p:cNvSpPr/>
            <p:nvPr/>
          </p:nvSpPr>
          <p:spPr>
            <a:xfrm>
              <a:off x="1517517" y="513988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658" name="tx658"/>
            <p:cNvSpPr/>
            <p:nvPr/>
          </p:nvSpPr>
          <p:spPr>
            <a:xfrm>
              <a:off x="1665335" y="495392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659" name="tx659"/>
            <p:cNvSpPr/>
            <p:nvPr/>
          </p:nvSpPr>
          <p:spPr>
            <a:xfrm>
              <a:off x="1525430" y="4741976"/>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660" name="tx660"/>
            <p:cNvSpPr/>
            <p:nvPr/>
          </p:nvSpPr>
          <p:spPr>
            <a:xfrm>
              <a:off x="1634025" y="458200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661" name="tx661"/>
            <p:cNvSpPr/>
            <p:nvPr/>
          </p:nvSpPr>
          <p:spPr>
            <a:xfrm>
              <a:off x="1556330" y="4368347"/>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662" name="tx662"/>
            <p:cNvSpPr/>
            <p:nvPr/>
          </p:nvSpPr>
          <p:spPr>
            <a:xfrm>
              <a:off x="1610696" y="421185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663" name="tx663"/>
            <p:cNvSpPr/>
            <p:nvPr/>
          </p:nvSpPr>
          <p:spPr>
            <a:xfrm>
              <a:off x="849645" y="3998060"/>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664" name="tx664"/>
            <p:cNvSpPr/>
            <p:nvPr/>
          </p:nvSpPr>
          <p:spPr>
            <a:xfrm>
              <a:off x="1051691" y="38381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665" name="tx665"/>
            <p:cNvSpPr/>
            <p:nvPr/>
          </p:nvSpPr>
          <p:spPr>
            <a:xfrm>
              <a:off x="1548554" y="365219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666" name="tx666"/>
            <p:cNvSpPr/>
            <p:nvPr/>
          </p:nvSpPr>
          <p:spPr>
            <a:xfrm>
              <a:off x="1711856" y="3468006"/>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667" name="tx667"/>
            <p:cNvSpPr/>
            <p:nvPr/>
          </p:nvSpPr>
          <p:spPr>
            <a:xfrm>
              <a:off x="1315744" y="3280270"/>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668" name="tx668"/>
            <p:cNvSpPr/>
            <p:nvPr/>
          </p:nvSpPr>
          <p:spPr>
            <a:xfrm>
              <a:off x="1188117" y="3094308"/>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669" name="tx669"/>
            <p:cNvSpPr/>
            <p:nvPr/>
          </p:nvSpPr>
          <p:spPr>
            <a:xfrm>
              <a:off x="1649577" y="2882357"/>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670" name="tx670"/>
            <p:cNvSpPr/>
            <p:nvPr/>
          </p:nvSpPr>
          <p:spPr>
            <a:xfrm>
              <a:off x="1478841" y="2722385"/>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671" name="tx671"/>
            <p:cNvSpPr/>
            <p:nvPr/>
          </p:nvSpPr>
          <p:spPr>
            <a:xfrm>
              <a:off x="1455307" y="2508728"/>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672" name="tx672"/>
            <p:cNvSpPr/>
            <p:nvPr/>
          </p:nvSpPr>
          <p:spPr>
            <a:xfrm>
              <a:off x="1548622" y="2352235"/>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673" name="tx673"/>
            <p:cNvSpPr/>
            <p:nvPr/>
          </p:nvSpPr>
          <p:spPr>
            <a:xfrm>
              <a:off x="508103" y="2138442"/>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674" name="tx674"/>
            <p:cNvSpPr/>
            <p:nvPr/>
          </p:nvSpPr>
          <p:spPr>
            <a:xfrm>
              <a:off x="1634161" y="1952548"/>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675" name="tx675"/>
            <p:cNvSpPr/>
            <p:nvPr/>
          </p:nvSpPr>
          <p:spPr>
            <a:xfrm>
              <a:off x="1315744" y="179434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676" name="tx676"/>
            <p:cNvSpPr/>
            <p:nvPr/>
          </p:nvSpPr>
          <p:spPr>
            <a:xfrm>
              <a:off x="1168063" y="1606614"/>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677" name="tx677"/>
            <p:cNvSpPr/>
            <p:nvPr/>
          </p:nvSpPr>
          <p:spPr>
            <a:xfrm>
              <a:off x="1548554" y="1420652"/>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678" name="tx678"/>
            <p:cNvSpPr/>
            <p:nvPr/>
          </p:nvSpPr>
          <p:spPr>
            <a:xfrm>
              <a:off x="1144938" y="1236464"/>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679" name="tx679"/>
            <p:cNvSpPr/>
            <p:nvPr/>
          </p:nvSpPr>
          <p:spPr>
            <a:xfrm>
              <a:off x="1222428" y="1048728"/>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680" name="tx680"/>
            <p:cNvSpPr/>
            <p:nvPr/>
          </p:nvSpPr>
          <p:spPr>
            <a:xfrm>
              <a:off x="3715622" y="5814783"/>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81" name="pic681"/>
            <p:cNvPicPr/>
            <p:nvPr/>
          </p:nvPicPr>
          <p:blipFill>
            <a:blip r:embed="rId2" cstate="print"/>
            <a:stretch>
              <a:fillRect/>
            </a:stretch>
          </p:blipFill>
          <p:spPr>
            <a:xfrm>
              <a:off x="5229414" y="5699605"/>
              <a:ext cx="2160000" cy="219455"/>
            </a:xfrm>
            <a:prstGeom prst="rect">
              <a:avLst/>
            </a:prstGeom>
          </p:spPr>
        </p:pic>
        <p:sp>
          <p:nvSpPr>
            <p:cNvPr id="682" name="pl682"/>
            <p:cNvSpPr/>
            <p:nvPr/>
          </p:nvSpPr>
          <p:spPr>
            <a:xfrm>
              <a:off x="5233014"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3" name="pl683"/>
            <p:cNvSpPr/>
            <p:nvPr/>
          </p:nvSpPr>
          <p:spPr>
            <a:xfrm>
              <a:off x="6503166"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4" name="pl684"/>
            <p:cNvSpPr/>
            <p:nvPr/>
          </p:nvSpPr>
          <p:spPr>
            <a:xfrm>
              <a:off x="6718446"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5" name="pl685"/>
            <p:cNvSpPr/>
            <p:nvPr/>
          </p:nvSpPr>
          <p:spPr>
            <a:xfrm>
              <a:off x="6933726"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6" name="pl686"/>
            <p:cNvSpPr/>
            <p:nvPr/>
          </p:nvSpPr>
          <p:spPr>
            <a:xfrm>
              <a:off x="7149006"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7" name="pl687"/>
            <p:cNvSpPr/>
            <p:nvPr/>
          </p:nvSpPr>
          <p:spPr>
            <a:xfrm>
              <a:off x="7385814"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8" name="pl688"/>
            <p:cNvSpPr/>
            <p:nvPr/>
          </p:nvSpPr>
          <p:spPr>
            <a:xfrm>
              <a:off x="5233014"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89" name="pl689"/>
            <p:cNvSpPr/>
            <p:nvPr/>
          </p:nvSpPr>
          <p:spPr>
            <a:xfrm>
              <a:off x="6503166"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0" name="pl690"/>
            <p:cNvSpPr/>
            <p:nvPr/>
          </p:nvSpPr>
          <p:spPr>
            <a:xfrm>
              <a:off x="6718446"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1" name="pl691"/>
            <p:cNvSpPr/>
            <p:nvPr/>
          </p:nvSpPr>
          <p:spPr>
            <a:xfrm>
              <a:off x="6933726"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2" name="pl692"/>
            <p:cNvSpPr/>
            <p:nvPr/>
          </p:nvSpPr>
          <p:spPr>
            <a:xfrm>
              <a:off x="7149006"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3" name="pl693"/>
            <p:cNvSpPr/>
            <p:nvPr/>
          </p:nvSpPr>
          <p:spPr>
            <a:xfrm>
              <a:off x="7385814"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4" name="tx694"/>
            <p:cNvSpPr/>
            <p:nvPr/>
          </p:nvSpPr>
          <p:spPr>
            <a:xfrm>
              <a:off x="5201936" y="598695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95" name="tx695"/>
            <p:cNvSpPr/>
            <p:nvPr/>
          </p:nvSpPr>
          <p:spPr>
            <a:xfrm>
              <a:off x="6441010"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96" name="tx696"/>
            <p:cNvSpPr/>
            <p:nvPr/>
          </p:nvSpPr>
          <p:spPr>
            <a:xfrm>
              <a:off x="6656290"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97" name="tx697"/>
            <p:cNvSpPr/>
            <p:nvPr/>
          </p:nvSpPr>
          <p:spPr>
            <a:xfrm>
              <a:off x="6871570"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98" name="tx698"/>
            <p:cNvSpPr/>
            <p:nvPr/>
          </p:nvSpPr>
          <p:spPr>
            <a:xfrm>
              <a:off x="7086850"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99" name="tx699"/>
            <p:cNvSpPr/>
            <p:nvPr/>
          </p:nvSpPr>
          <p:spPr>
            <a:xfrm>
              <a:off x="7292581" y="5986959"/>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700" name="tx700"/>
            <p:cNvSpPr/>
            <p:nvPr/>
          </p:nvSpPr>
          <p:spPr>
            <a:xfrm>
              <a:off x="2030625" y="398022"/>
              <a:ext cx="32705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by country, WCAR, 2023</a:t>
              </a:r>
            </a:p>
          </p:txBody>
        </p:sp>
        <p:sp>
          <p:nvSpPr>
            <p:cNvPr id="701" name="tx70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02" name="tx702"/>
            <p:cNvSpPr/>
            <p:nvPr/>
          </p:nvSpPr>
          <p:spPr>
            <a:xfrm>
              <a:off x="4713369" y="6328529"/>
              <a:ext cx="43610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White space is where vaccines have not been introduced or reported by countries.</a:t>
              </a:r>
            </a:p>
          </p:txBody>
        </p:sp>
        <p:sp>
          <p:nvSpPr>
            <p:cNvPr id="703" name="tx703"/>
            <p:cNvSpPr/>
            <p:nvPr/>
          </p:nvSpPr>
          <p:spPr>
            <a:xfrm>
              <a:off x="4849850" y="6447866"/>
              <a:ext cx="42245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ordered based on descending crude average coverage across all vaccines.</a:t>
              </a:r>
            </a:p>
          </p:txBody>
        </p:sp>
        <p:sp>
          <p:nvSpPr>
            <p:cNvPr id="704" name="tx704"/>
            <p:cNvSpPr/>
            <p:nvPr/>
          </p:nvSpPr>
          <p:spPr>
            <a:xfrm>
              <a:off x="5912661" y="6568512"/>
              <a:ext cx="316174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IPV2 is only shown for oral polio vaccine (OPV)-using countries.</a:t>
              </a:r>
            </a:p>
          </p:txBody>
        </p:sp>
      </p:grpSp>
      <p:sp>
        <p:nvSpPr>
          <p:cNvPr id="7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varies between countries, but also within countries for different vaccines.
This heatmap shows vaccine coverage by country and vaccine in 2023.
In 2023, 13 out of 24 countries achieved coverage of 90% or higher in at least one vaccine.
Cabo Verde had the highest percentage of vaccines (91%) in the national immunization schedule with coverage of at least 90%, followed by Mauritania (83%).
11 countries had not achieved 90% coverage of any vaccine (CAR, Cote d'Ivoire, DRC, Congo, Gambia, Equatorial Guinea, Gabon, Guinea, Guinea-Bissau, Mali, and Nigeria).</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4633" y="426133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6" name="pl6"/>
            <p:cNvSpPr/>
            <p:nvPr/>
          </p:nvSpPr>
          <p:spPr>
            <a:xfrm>
              <a:off x="764633" y="302396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7" name="pl7"/>
            <p:cNvSpPr/>
            <p:nvPr/>
          </p:nvSpPr>
          <p:spPr>
            <a:xfrm>
              <a:off x="764633" y="178660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8" name="pl8"/>
            <p:cNvSpPr/>
            <p:nvPr/>
          </p:nvSpPr>
          <p:spPr>
            <a:xfrm>
              <a:off x="94076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105818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29303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52787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6272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199756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23241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46725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270210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293694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317179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340663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364148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387632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411117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434601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4" name="pl24"/>
            <p:cNvSpPr/>
            <p:nvPr/>
          </p:nvSpPr>
          <p:spPr>
            <a:xfrm>
              <a:off x="446343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5" name="pl25"/>
            <p:cNvSpPr/>
            <p:nvPr/>
          </p:nvSpPr>
          <p:spPr>
            <a:xfrm>
              <a:off x="764633"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6" name="pl26"/>
            <p:cNvSpPr/>
            <p:nvPr/>
          </p:nvSpPr>
          <p:spPr>
            <a:xfrm>
              <a:off x="764633" y="364264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7" name="pl27"/>
            <p:cNvSpPr/>
            <p:nvPr/>
          </p:nvSpPr>
          <p:spPr>
            <a:xfrm>
              <a:off x="764633" y="240528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8" name="pl28"/>
            <p:cNvSpPr/>
            <p:nvPr/>
          </p:nvSpPr>
          <p:spPr>
            <a:xfrm>
              <a:off x="764633"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9" name="pl29"/>
            <p:cNvSpPr/>
            <p:nvPr/>
          </p:nvSpPr>
          <p:spPr>
            <a:xfrm>
              <a:off x="117561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41045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64530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88014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11499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234983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58468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281952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05436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328921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352405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375890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399374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422859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175611" y="1910336"/>
              <a:ext cx="3052980" cy="2969676"/>
            </a:xfrm>
            <a:custGeom>
              <a:avLst/>
              <a:pathLst>
                <a:path w="3052980" h="2969676">
                  <a:moveTo>
                    <a:pt x="0" y="2969676"/>
                  </a:moveTo>
                  <a:lnTo>
                    <a:pt x="234844" y="2969676"/>
                  </a:lnTo>
                  <a:lnTo>
                    <a:pt x="469689" y="2969676"/>
                  </a:lnTo>
                  <a:lnTo>
                    <a:pt x="704534" y="2969676"/>
                  </a:lnTo>
                  <a:lnTo>
                    <a:pt x="939378" y="2969676"/>
                  </a:lnTo>
                  <a:lnTo>
                    <a:pt x="1174223" y="2969676"/>
                  </a:lnTo>
                  <a:lnTo>
                    <a:pt x="1409068" y="2969676"/>
                  </a:lnTo>
                  <a:lnTo>
                    <a:pt x="1643912" y="2969676"/>
                  </a:lnTo>
                  <a:lnTo>
                    <a:pt x="1878757" y="2969676"/>
                  </a:lnTo>
                  <a:lnTo>
                    <a:pt x="2113602" y="2598466"/>
                  </a:lnTo>
                  <a:lnTo>
                    <a:pt x="2348446" y="2350993"/>
                  </a:lnTo>
                  <a:lnTo>
                    <a:pt x="2583291" y="2350993"/>
                  </a:lnTo>
                  <a:lnTo>
                    <a:pt x="2818136" y="1856047"/>
                  </a:lnTo>
                  <a:lnTo>
                    <a:pt x="3052980" y="0"/>
                  </a:lnTo>
                </a:path>
              </a:pathLst>
            </a:custGeom>
            <a:ln w="29811" cap="flat">
              <a:solidFill>
                <a:srgbClr val="1CABE2">
                  <a:alpha val="100000"/>
                </a:srgbClr>
              </a:solidFill>
              <a:prstDash val="solid"/>
              <a:round/>
            </a:ln>
          </p:spPr>
          <p:txBody>
            <a:bodyPr/>
            <a:lstStyle/>
            <a:p/>
          </p:txBody>
        </p:sp>
        <p:sp>
          <p:nvSpPr>
            <p:cNvPr id="44" name="pl44"/>
            <p:cNvSpPr/>
            <p:nvPr/>
          </p:nvSpPr>
          <p:spPr>
            <a:xfrm>
              <a:off x="1175611" y="4756276"/>
              <a:ext cx="3052980" cy="123736"/>
            </a:xfrm>
            <a:custGeom>
              <a:avLst/>
              <a:pathLst>
                <a:path w="3052980" h="123736">
                  <a:moveTo>
                    <a:pt x="0" y="123736"/>
                  </a:moveTo>
                  <a:lnTo>
                    <a:pt x="234844" y="123736"/>
                  </a:lnTo>
                  <a:lnTo>
                    <a:pt x="469689" y="123736"/>
                  </a:lnTo>
                  <a:lnTo>
                    <a:pt x="704534" y="123736"/>
                  </a:lnTo>
                  <a:lnTo>
                    <a:pt x="939378" y="123736"/>
                  </a:lnTo>
                  <a:lnTo>
                    <a:pt x="1174223" y="123736"/>
                  </a:lnTo>
                  <a:lnTo>
                    <a:pt x="1409068" y="123736"/>
                  </a:lnTo>
                  <a:lnTo>
                    <a:pt x="1643912" y="123736"/>
                  </a:lnTo>
                  <a:lnTo>
                    <a:pt x="1878757" y="123736"/>
                  </a:lnTo>
                  <a:lnTo>
                    <a:pt x="2113602" y="123736"/>
                  </a:lnTo>
                  <a:lnTo>
                    <a:pt x="2348446" y="123736"/>
                  </a:lnTo>
                  <a:lnTo>
                    <a:pt x="2583291" y="123736"/>
                  </a:lnTo>
                  <a:lnTo>
                    <a:pt x="2818136" y="123736"/>
                  </a:lnTo>
                  <a:lnTo>
                    <a:pt x="3052980" y="0"/>
                  </a:lnTo>
                </a:path>
              </a:pathLst>
            </a:custGeom>
            <a:ln w="29811" cap="flat">
              <a:solidFill>
                <a:srgbClr val="80BD41">
                  <a:alpha val="100000"/>
                </a:srgbClr>
              </a:solidFill>
              <a:prstDash val="solid"/>
              <a:round/>
            </a:ln>
          </p:spPr>
          <p:txBody>
            <a:bodyPr/>
            <a:lstStyle/>
            <a:p/>
          </p:txBody>
        </p:sp>
        <p:sp>
          <p:nvSpPr>
            <p:cNvPr id="45" name="pl45"/>
            <p:cNvSpPr/>
            <p:nvPr/>
          </p:nvSpPr>
          <p:spPr>
            <a:xfrm>
              <a:off x="1175611" y="2034073"/>
              <a:ext cx="3052980" cy="2845939"/>
            </a:xfrm>
            <a:custGeom>
              <a:avLst/>
              <a:pathLst>
                <a:path w="3052980" h="2845939">
                  <a:moveTo>
                    <a:pt x="0" y="2845939"/>
                  </a:moveTo>
                  <a:lnTo>
                    <a:pt x="234844" y="2845939"/>
                  </a:lnTo>
                  <a:lnTo>
                    <a:pt x="469689" y="2845939"/>
                  </a:lnTo>
                  <a:lnTo>
                    <a:pt x="704534" y="2845939"/>
                  </a:lnTo>
                  <a:lnTo>
                    <a:pt x="939378" y="2845939"/>
                  </a:lnTo>
                  <a:lnTo>
                    <a:pt x="1174223" y="2845939"/>
                  </a:lnTo>
                  <a:lnTo>
                    <a:pt x="1409068" y="2845939"/>
                  </a:lnTo>
                  <a:lnTo>
                    <a:pt x="1643912" y="2845939"/>
                  </a:lnTo>
                  <a:lnTo>
                    <a:pt x="1878757" y="2845939"/>
                  </a:lnTo>
                  <a:lnTo>
                    <a:pt x="2113602" y="2722203"/>
                  </a:lnTo>
                  <a:lnTo>
                    <a:pt x="2348446" y="2598466"/>
                  </a:lnTo>
                  <a:lnTo>
                    <a:pt x="2583291" y="2474730"/>
                  </a:lnTo>
                  <a:lnTo>
                    <a:pt x="2818136" y="2350993"/>
                  </a:lnTo>
                  <a:lnTo>
                    <a:pt x="3052980" y="0"/>
                  </a:lnTo>
                </a:path>
              </a:pathLst>
            </a:custGeom>
            <a:ln w="29811" cap="flat">
              <a:solidFill>
                <a:srgbClr val="6A1E74">
                  <a:alpha val="100000"/>
                </a:srgbClr>
              </a:solidFill>
              <a:prstDash val="solid"/>
              <a:round/>
            </a:ln>
          </p:spPr>
          <p:txBody>
            <a:bodyPr/>
            <a:lstStyle/>
            <a:p/>
          </p:txBody>
        </p:sp>
        <p:sp>
          <p:nvSpPr>
            <p:cNvPr id="46" name="pl46"/>
            <p:cNvSpPr/>
            <p:nvPr/>
          </p:nvSpPr>
          <p:spPr>
            <a:xfrm>
              <a:off x="1175611" y="4756276"/>
              <a:ext cx="3052980" cy="123736"/>
            </a:xfrm>
            <a:custGeom>
              <a:avLst/>
              <a:pathLst>
                <a:path w="3052980" h="123736">
                  <a:moveTo>
                    <a:pt x="0" y="123736"/>
                  </a:moveTo>
                  <a:lnTo>
                    <a:pt x="234844" y="123736"/>
                  </a:lnTo>
                  <a:lnTo>
                    <a:pt x="469689" y="123736"/>
                  </a:lnTo>
                  <a:lnTo>
                    <a:pt x="704534" y="123736"/>
                  </a:lnTo>
                  <a:lnTo>
                    <a:pt x="939378" y="123736"/>
                  </a:lnTo>
                  <a:lnTo>
                    <a:pt x="1174223" y="123736"/>
                  </a:lnTo>
                  <a:lnTo>
                    <a:pt x="1409068" y="123736"/>
                  </a:lnTo>
                  <a:lnTo>
                    <a:pt x="1643912" y="123736"/>
                  </a:lnTo>
                  <a:lnTo>
                    <a:pt x="1878757" y="123736"/>
                  </a:lnTo>
                  <a:lnTo>
                    <a:pt x="2113602" y="123736"/>
                  </a:lnTo>
                  <a:lnTo>
                    <a:pt x="2348446" y="123736"/>
                  </a:lnTo>
                  <a:lnTo>
                    <a:pt x="2583291" y="123736"/>
                  </a:lnTo>
                  <a:lnTo>
                    <a:pt x="2818136" y="123736"/>
                  </a:lnTo>
                  <a:lnTo>
                    <a:pt x="3052980" y="0"/>
                  </a:lnTo>
                </a:path>
              </a:pathLst>
            </a:custGeom>
            <a:ln w="29811" cap="flat">
              <a:solidFill>
                <a:srgbClr val="F26A21">
                  <a:alpha val="100000"/>
                </a:srgbClr>
              </a:solidFill>
              <a:prstDash val="solid"/>
              <a:round/>
            </a:ln>
          </p:spPr>
          <p:txBody>
            <a:bodyPr/>
            <a:lstStyle/>
            <a:p/>
          </p:txBody>
        </p:sp>
        <p:sp>
          <p:nvSpPr>
            <p:cNvPr id="47" name="pt47"/>
            <p:cNvSpPr/>
            <p:nvPr/>
          </p:nvSpPr>
          <p:spPr>
            <a:xfrm>
              <a:off x="115078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8" name="pt48"/>
            <p:cNvSpPr/>
            <p:nvPr/>
          </p:nvSpPr>
          <p:spPr>
            <a:xfrm>
              <a:off x="138563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138563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0" name="pt50"/>
            <p:cNvSpPr/>
            <p:nvPr/>
          </p:nvSpPr>
          <p:spPr>
            <a:xfrm>
              <a:off x="185532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1" name="pt51"/>
            <p:cNvSpPr/>
            <p:nvPr/>
          </p:nvSpPr>
          <p:spPr>
            <a:xfrm>
              <a:off x="209016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2" name="pt52"/>
            <p:cNvSpPr/>
            <p:nvPr/>
          </p:nvSpPr>
          <p:spPr>
            <a:xfrm>
              <a:off x="209016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3" name="pt53"/>
            <p:cNvSpPr/>
            <p:nvPr/>
          </p:nvSpPr>
          <p:spPr>
            <a:xfrm>
              <a:off x="255985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4" name="pt54"/>
            <p:cNvSpPr/>
            <p:nvPr/>
          </p:nvSpPr>
          <p:spPr>
            <a:xfrm>
              <a:off x="255985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5" name="pt55"/>
            <p:cNvSpPr/>
            <p:nvPr/>
          </p:nvSpPr>
          <p:spPr>
            <a:xfrm>
              <a:off x="2794698"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6" name="pt56"/>
            <p:cNvSpPr/>
            <p:nvPr/>
          </p:nvSpPr>
          <p:spPr>
            <a:xfrm>
              <a:off x="279469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7" name="pt57"/>
            <p:cNvSpPr/>
            <p:nvPr/>
          </p:nvSpPr>
          <p:spPr>
            <a:xfrm>
              <a:off x="3264388"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8" name="pt58"/>
            <p:cNvSpPr/>
            <p:nvPr/>
          </p:nvSpPr>
          <p:spPr>
            <a:xfrm>
              <a:off x="326438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349923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0" name="pt60"/>
            <p:cNvSpPr/>
            <p:nvPr/>
          </p:nvSpPr>
          <p:spPr>
            <a:xfrm>
              <a:off x="3968922"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1" name="pt61"/>
            <p:cNvSpPr/>
            <p:nvPr/>
          </p:nvSpPr>
          <p:spPr>
            <a:xfrm>
              <a:off x="162047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2" name="pt62"/>
            <p:cNvSpPr/>
            <p:nvPr/>
          </p:nvSpPr>
          <p:spPr>
            <a:xfrm>
              <a:off x="162047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3" name="pt63"/>
            <p:cNvSpPr/>
            <p:nvPr/>
          </p:nvSpPr>
          <p:spPr>
            <a:xfrm>
              <a:off x="162047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4" name="pt64"/>
            <p:cNvSpPr/>
            <p:nvPr/>
          </p:nvSpPr>
          <p:spPr>
            <a:xfrm>
              <a:off x="232500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5" name="pt65"/>
            <p:cNvSpPr/>
            <p:nvPr/>
          </p:nvSpPr>
          <p:spPr>
            <a:xfrm>
              <a:off x="232500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6" name="pt66"/>
            <p:cNvSpPr/>
            <p:nvPr/>
          </p:nvSpPr>
          <p:spPr>
            <a:xfrm>
              <a:off x="232500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7" name="pt67"/>
            <p:cNvSpPr/>
            <p:nvPr/>
          </p:nvSpPr>
          <p:spPr>
            <a:xfrm>
              <a:off x="232500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8" name="pt68"/>
            <p:cNvSpPr/>
            <p:nvPr/>
          </p:nvSpPr>
          <p:spPr>
            <a:xfrm>
              <a:off x="3029543"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9" name="pt69"/>
            <p:cNvSpPr/>
            <p:nvPr/>
          </p:nvSpPr>
          <p:spPr>
            <a:xfrm>
              <a:off x="302954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0" name="pt70"/>
            <p:cNvSpPr/>
            <p:nvPr/>
          </p:nvSpPr>
          <p:spPr>
            <a:xfrm>
              <a:off x="3029543"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1" name="pt71"/>
            <p:cNvSpPr/>
            <p:nvPr/>
          </p:nvSpPr>
          <p:spPr>
            <a:xfrm>
              <a:off x="3734077" y="423650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2" name="pt72"/>
            <p:cNvSpPr/>
            <p:nvPr/>
          </p:nvSpPr>
          <p:spPr>
            <a:xfrm>
              <a:off x="373407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3" name="pt73"/>
            <p:cNvSpPr/>
            <p:nvPr/>
          </p:nvSpPr>
          <p:spPr>
            <a:xfrm>
              <a:off x="3734077"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4" name="pt74"/>
            <p:cNvSpPr/>
            <p:nvPr/>
          </p:nvSpPr>
          <p:spPr>
            <a:xfrm>
              <a:off x="396892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115078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15078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7" name="pt77"/>
            <p:cNvSpPr/>
            <p:nvPr/>
          </p:nvSpPr>
          <p:spPr>
            <a:xfrm>
              <a:off x="115078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8" name="pt78"/>
            <p:cNvSpPr/>
            <p:nvPr/>
          </p:nvSpPr>
          <p:spPr>
            <a:xfrm>
              <a:off x="185532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85532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0" name="pt80"/>
            <p:cNvSpPr/>
            <p:nvPr/>
          </p:nvSpPr>
          <p:spPr>
            <a:xfrm>
              <a:off x="185532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1" name="pt81"/>
            <p:cNvSpPr/>
            <p:nvPr/>
          </p:nvSpPr>
          <p:spPr>
            <a:xfrm>
              <a:off x="209016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255985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3" name="pt83"/>
            <p:cNvSpPr/>
            <p:nvPr/>
          </p:nvSpPr>
          <p:spPr>
            <a:xfrm>
              <a:off x="279469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3499232" y="423650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3499232"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6" name="pt86"/>
            <p:cNvSpPr/>
            <p:nvPr/>
          </p:nvSpPr>
          <p:spPr>
            <a:xfrm>
              <a:off x="349923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4203766" y="188551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4203766"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9" name="pt89"/>
            <p:cNvSpPr/>
            <p:nvPr/>
          </p:nvSpPr>
          <p:spPr>
            <a:xfrm>
              <a:off x="4203766" y="200924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0" name="pt90"/>
            <p:cNvSpPr/>
            <p:nvPr/>
          </p:nvSpPr>
          <p:spPr>
            <a:xfrm>
              <a:off x="4203766"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138563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2" name="pt92"/>
            <p:cNvSpPr/>
            <p:nvPr/>
          </p:nvSpPr>
          <p:spPr>
            <a:xfrm>
              <a:off x="138563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162047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4" name="pt94"/>
            <p:cNvSpPr/>
            <p:nvPr/>
          </p:nvSpPr>
          <p:spPr>
            <a:xfrm>
              <a:off x="209016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5" name="pt95"/>
            <p:cNvSpPr/>
            <p:nvPr/>
          </p:nvSpPr>
          <p:spPr>
            <a:xfrm>
              <a:off x="255985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794698"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7" name="pt97"/>
            <p:cNvSpPr/>
            <p:nvPr/>
          </p:nvSpPr>
          <p:spPr>
            <a:xfrm>
              <a:off x="302954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3264388"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26438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00" name="pt100"/>
            <p:cNvSpPr/>
            <p:nvPr/>
          </p:nvSpPr>
          <p:spPr>
            <a:xfrm>
              <a:off x="373407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3968922" y="374155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2" name="pt102"/>
            <p:cNvSpPr/>
            <p:nvPr/>
          </p:nvSpPr>
          <p:spPr>
            <a:xfrm>
              <a:off x="396892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03" name="pl103"/>
            <p:cNvSpPr/>
            <p:nvPr/>
          </p:nvSpPr>
          <p:spPr>
            <a:xfrm>
              <a:off x="1071597" y="4814083"/>
              <a:ext cx="92574" cy="58678"/>
            </a:xfrm>
            <a:custGeom>
              <a:avLst/>
              <a:pathLst>
                <a:path w="92574" h="58678">
                  <a:moveTo>
                    <a:pt x="0" y="0"/>
                  </a:moveTo>
                  <a:lnTo>
                    <a:pt x="92574" y="58678"/>
                  </a:lnTo>
                </a:path>
              </a:pathLst>
            </a:custGeom>
            <a:ln w="13550" cap="rnd">
              <a:solidFill>
                <a:srgbClr val="F26A21">
                  <a:alpha val="100000"/>
                </a:srgbClr>
              </a:solidFill>
              <a:prstDash val="solid"/>
              <a:round/>
            </a:ln>
          </p:spPr>
          <p:txBody>
            <a:bodyPr/>
            <a:lstStyle/>
            <a:p/>
          </p:txBody>
        </p:sp>
        <p:sp>
          <p:nvSpPr>
            <p:cNvPr id="104" name="pl104"/>
            <p:cNvSpPr/>
            <p:nvPr/>
          </p:nvSpPr>
          <p:spPr>
            <a:xfrm>
              <a:off x="1181343" y="4528950"/>
              <a:ext cx="152642" cy="338357"/>
            </a:xfrm>
            <a:custGeom>
              <a:avLst/>
              <a:pathLst>
                <a:path w="152642" h="338357">
                  <a:moveTo>
                    <a:pt x="152642" y="0"/>
                  </a:moveTo>
                  <a:lnTo>
                    <a:pt x="0" y="338357"/>
                  </a:lnTo>
                </a:path>
              </a:pathLst>
            </a:custGeom>
            <a:ln w="13550" cap="rnd">
              <a:solidFill>
                <a:srgbClr val="1CABE2">
                  <a:alpha val="100000"/>
                </a:srgbClr>
              </a:solidFill>
              <a:prstDash val="solid"/>
              <a:round/>
            </a:ln>
          </p:spPr>
          <p:txBody>
            <a:bodyPr/>
            <a:lstStyle/>
            <a:p/>
          </p:txBody>
        </p:sp>
        <p:sp>
          <p:nvSpPr>
            <p:cNvPr id="105" name="pl105"/>
            <p:cNvSpPr/>
            <p:nvPr/>
          </p:nvSpPr>
          <p:spPr>
            <a:xfrm>
              <a:off x="1174823" y="4700466"/>
              <a:ext cx="726" cy="165478"/>
            </a:xfrm>
            <a:custGeom>
              <a:avLst/>
              <a:pathLst>
                <a:path w="726" h="165478">
                  <a:moveTo>
                    <a:pt x="0" y="0"/>
                  </a:moveTo>
                  <a:lnTo>
                    <a:pt x="726" y="165478"/>
                  </a:lnTo>
                </a:path>
              </a:pathLst>
            </a:custGeom>
            <a:ln w="13550" cap="rnd">
              <a:solidFill>
                <a:srgbClr val="80BD41">
                  <a:alpha val="100000"/>
                </a:srgbClr>
              </a:solidFill>
              <a:prstDash val="solid"/>
              <a:round/>
            </a:ln>
          </p:spPr>
          <p:txBody>
            <a:bodyPr/>
            <a:lstStyle/>
            <a:p/>
          </p:txBody>
        </p:sp>
        <p:sp>
          <p:nvSpPr>
            <p:cNvPr id="106" name="pl106"/>
            <p:cNvSpPr/>
            <p:nvPr/>
          </p:nvSpPr>
          <p:spPr>
            <a:xfrm>
              <a:off x="910029" y="4884246"/>
              <a:ext cx="252851" cy="84091"/>
            </a:xfrm>
            <a:custGeom>
              <a:avLst/>
              <a:pathLst>
                <a:path w="252851" h="84091">
                  <a:moveTo>
                    <a:pt x="0" y="84091"/>
                  </a:moveTo>
                  <a:lnTo>
                    <a:pt x="252851" y="0"/>
                  </a:lnTo>
                </a:path>
              </a:pathLst>
            </a:custGeom>
            <a:ln w="13550" cap="rnd">
              <a:solidFill>
                <a:srgbClr val="6A1E74">
                  <a:alpha val="100000"/>
                </a:srgbClr>
              </a:solidFill>
              <a:prstDash val="solid"/>
              <a:round/>
            </a:ln>
          </p:spPr>
          <p:txBody>
            <a:bodyPr/>
            <a:lstStyle/>
            <a:p/>
          </p:txBody>
        </p:sp>
        <p:sp>
          <p:nvSpPr>
            <p:cNvPr id="107" name="tx107"/>
            <p:cNvSpPr/>
            <p:nvPr/>
          </p:nvSpPr>
          <p:spPr>
            <a:xfrm>
              <a:off x="978399" y="4754429"/>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08" name="tx108"/>
            <p:cNvSpPr/>
            <p:nvPr/>
          </p:nvSpPr>
          <p:spPr>
            <a:xfrm>
              <a:off x="1302173" y="441364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109" name="tx109"/>
            <p:cNvSpPr/>
            <p:nvPr/>
          </p:nvSpPr>
          <p:spPr>
            <a:xfrm>
              <a:off x="1139654" y="4585160"/>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10" name="tx110"/>
            <p:cNvSpPr/>
            <p:nvPr/>
          </p:nvSpPr>
          <p:spPr>
            <a:xfrm>
              <a:off x="816831" y="492430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111" name="tx111"/>
            <p:cNvSpPr/>
            <p:nvPr/>
          </p:nvSpPr>
          <p:spPr>
            <a:xfrm>
              <a:off x="4312998" y="18194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24</a:t>
              </a:r>
            </a:p>
          </p:txBody>
        </p:sp>
        <p:sp>
          <p:nvSpPr>
            <p:cNvPr id="112" name="tx112"/>
            <p:cNvSpPr/>
            <p:nvPr/>
          </p:nvSpPr>
          <p:spPr>
            <a:xfrm>
              <a:off x="4270795" y="4665374"/>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1</a:t>
              </a:r>
            </a:p>
          </p:txBody>
        </p:sp>
        <p:sp>
          <p:nvSpPr>
            <p:cNvPr id="113" name="tx113"/>
            <p:cNvSpPr/>
            <p:nvPr/>
          </p:nvSpPr>
          <p:spPr>
            <a:xfrm>
              <a:off x="4312998" y="194156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23</a:t>
              </a:r>
            </a:p>
          </p:txBody>
        </p:sp>
        <p:sp>
          <p:nvSpPr>
            <p:cNvPr id="114" name="tx114"/>
            <p:cNvSpPr/>
            <p:nvPr/>
          </p:nvSpPr>
          <p:spPr>
            <a:xfrm>
              <a:off x="4270795" y="4665374"/>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1</a:t>
              </a:r>
            </a:p>
          </p:txBody>
        </p:sp>
        <p:sp>
          <p:nvSpPr>
            <p:cNvPr id="115" name="tx115"/>
            <p:cNvSpPr/>
            <p:nvPr/>
          </p:nvSpPr>
          <p:spPr>
            <a:xfrm>
              <a:off x="1800017" y="769441"/>
              <a:ext cx="1804168" cy="14116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programme coverage</a:t>
              </a:r>
            </a:p>
          </p:txBody>
        </p:sp>
        <p:sp>
          <p:nvSpPr>
            <p:cNvPr id="116" name="tx116"/>
            <p:cNvSpPr/>
            <p:nvPr/>
          </p:nvSpPr>
          <p:spPr>
            <a:xfrm rot="-5400000">
              <a:off x="104761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17" name="tx117"/>
            <p:cNvSpPr/>
            <p:nvPr/>
          </p:nvSpPr>
          <p:spPr>
            <a:xfrm rot="-5400000">
              <a:off x="1282455"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18" name="tx118"/>
            <p:cNvSpPr/>
            <p:nvPr/>
          </p:nvSpPr>
          <p:spPr>
            <a:xfrm rot="-5400000">
              <a:off x="151729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19" name="tx119"/>
            <p:cNvSpPr/>
            <p:nvPr/>
          </p:nvSpPr>
          <p:spPr>
            <a:xfrm rot="-5400000">
              <a:off x="1752116"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20" name="tx120"/>
            <p:cNvSpPr/>
            <p:nvPr/>
          </p:nvSpPr>
          <p:spPr>
            <a:xfrm rot="-5400000">
              <a:off x="198698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1" name="tx121"/>
            <p:cNvSpPr/>
            <p:nvPr/>
          </p:nvSpPr>
          <p:spPr>
            <a:xfrm rot="-5400000">
              <a:off x="222183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2" name="tx122"/>
            <p:cNvSpPr/>
            <p:nvPr/>
          </p:nvSpPr>
          <p:spPr>
            <a:xfrm rot="-5400000">
              <a:off x="245667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3" name="tx123"/>
            <p:cNvSpPr/>
            <p:nvPr/>
          </p:nvSpPr>
          <p:spPr>
            <a:xfrm rot="-5400000">
              <a:off x="269152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4" name="tx124"/>
            <p:cNvSpPr/>
            <p:nvPr/>
          </p:nvSpPr>
          <p:spPr>
            <a:xfrm rot="-5400000">
              <a:off x="292636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5" name="tx125"/>
            <p:cNvSpPr/>
            <p:nvPr/>
          </p:nvSpPr>
          <p:spPr>
            <a:xfrm rot="-5400000">
              <a:off x="316121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6" name="tx126"/>
            <p:cNvSpPr/>
            <p:nvPr/>
          </p:nvSpPr>
          <p:spPr>
            <a:xfrm rot="-5400000">
              <a:off x="339605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7" name="tx127"/>
            <p:cNvSpPr/>
            <p:nvPr/>
          </p:nvSpPr>
          <p:spPr>
            <a:xfrm rot="-5400000">
              <a:off x="363090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8" name="tx128"/>
            <p:cNvSpPr/>
            <p:nvPr/>
          </p:nvSpPr>
          <p:spPr>
            <a:xfrm rot="-5400000">
              <a:off x="386574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9" name="tx129"/>
            <p:cNvSpPr/>
            <p:nvPr/>
          </p:nvSpPr>
          <p:spPr>
            <a:xfrm rot="-5400000">
              <a:off x="4100563"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0" name="tx130"/>
            <p:cNvSpPr/>
            <p:nvPr/>
          </p:nvSpPr>
          <p:spPr>
            <a:xfrm>
              <a:off x="639848"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1" name="tx131"/>
            <p:cNvSpPr/>
            <p:nvPr/>
          </p:nvSpPr>
          <p:spPr>
            <a:xfrm>
              <a:off x="577692" y="36009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2" name="tx132"/>
            <p:cNvSpPr/>
            <p:nvPr/>
          </p:nvSpPr>
          <p:spPr>
            <a:xfrm>
              <a:off x="577692" y="23635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3" name="tx133"/>
            <p:cNvSpPr/>
            <p:nvPr/>
          </p:nvSpPr>
          <p:spPr>
            <a:xfrm>
              <a:off x="577692" y="11261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134" name="tx134"/>
            <p:cNvSpPr/>
            <p:nvPr/>
          </p:nvSpPr>
          <p:spPr>
            <a:xfrm rot="-5400000">
              <a:off x="17044"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l135"/>
            <p:cNvSpPr/>
            <p:nvPr/>
          </p:nvSpPr>
          <p:spPr>
            <a:xfrm>
              <a:off x="1651803"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136" name="pl136"/>
            <p:cNvSpPr/>
            <p:nvPr/>
          </p:nvSpPr>
          <p:spPr>
            <a:xfrm>
              <a:off x="1651803"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137" name="pl137"/>
            <p:cNvSpPr/>
            <p:nvPr/>
          </p:nvSpPr>
          <p:spPr>
            <a:xfrm>
              <a:off x="2761980"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138" name="pl138"/>
            <p:cNvSpPr/>
            <p:nvPr/>
          </p:nvSpPr>
          <p:spPr>
            <a:xfrm>
              <a:off x="2761980"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139" name="tx139"/>
            <p:cNvSpPr/>
            <p:nvPr/>
          </p:nvSpPr>
          <p:spPr>
            <a:xfrm>
              <a:off x="1918903" y="5823572"/>
              <a:ext cx="751542"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a:t>
              </a:r>
            </a:p>
          </p:txBody>
        </p:sp>
        <p:sp>
          <p:nvSpPr>
            <p:cNvPr id="140" name="tx140"/>
            <p:cNvSpPr/>
            <p:nvPr/>
          </p:nvSpPr>
          <p:spPr>
            <a:xfrm>
              <a:off x="1918903" y="6112618"/>
              <a:ext cx="62111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a:t>
              </a:r>
            </a:p>
          </p:txBody>
        </p:sp>
        <p:sp>
          <p:nvSpPr>
            <p:cNvPr id="141" name="tx141"/>
            <p:cNvSpPr/>
            <p:nvPr/>
          </p:nvSpPr>
          <p:spPr>
            <a:xfrm>
              <a:off x="3029079" y="5823900"/>
              <a:ext cx="74526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a:t>
              </a:r>
            </a:p>
          </p:txBody>
        </p:sp>
        <p:sp>
          <p:nvSpPr>
            <p:cNvPr id="142" name="tx142"/>
            <p:cNvSpPr/>
            <p:nvPr/>
          </p:nvSpPr>
          <p:spPr>
            <a:xfrm>
              <a:off x="3029079" y="6112945"/>
              <a:ext cx="6148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a:t>
              </a:r>
            </a:p>
          </p:txBody>
        </p:sp>
        <p:sp>
          <p:nvSpPr>
            <p:cNvPr id="143" name="pl143"/>
            <p:cNvSpPr/>
            <p:nvPr/>
          </p:nvSpPr>
          <p:spPr>
            <a:xfrm>
              <a:off x="5129884" y="426133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4" name="pl144"/>
            <p:cNvSpPr/>
            <p:nvPr/>
          </p:nvSpPr>
          <p:spPr>
            <a:xfrm>
              <a:off x="5129884" y="302396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5" name="pl145"/>
            <p:cNvSpPr/>
            <p:nvPr/>
          </p:nvSpPr>
          <p:spPr>
            <a:xfrm>
              <a:off x="5129884" y="178660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6" name="pl146"/>
            <p:cNvSpPr/>
            <p:nvPr/>
          </p:nvSpPr>
          <p:spPr>
            <a:xfrm>
              <a:off x="530601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42344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65828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89312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612797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636281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59766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83250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06735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0219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53704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77188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00673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24157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847642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871126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882868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129884"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4" name="pl164"/>
            <p:cNvSpPr/>
            <p:nvPr/>
          </p:nvSpPr>
          <p:spPr>
            <a:xfrm>
              <a:off x="5129884" y="364264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5" name="pl165"/>
            <p:cNvSpPr/>
            <p:nvPr/>
          </p:nvSpPr>
          <p:spPr>
            <a:xfrm>
              <a:off x="5129884" y="240528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6" name="pl166"/>
            <p:cNvSpPr/>
            <p:nvPr/>
          </p:nvSpPr>
          <p:spPr>
            <a:xfrm>
              <a:off x="5129884"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7" name="pl167"/>
            <p:cNvSpPr/>
            <p:nvPr/>
          </p:nvSpPr>
          <p:spPr>
            <a:xfrm>
              <a:off x="554086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5775707"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01055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24539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48024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71508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94993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18477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41962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65446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788930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12415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835899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859384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5540862" y="4756276"/>
              <a:ext cx="3052980" cy="123736"/>
            </a:xfrm>
            <a:custGeom>
              <a:avLst/>
              <a:pathLst>
                <a:path w="3052980" h="123736">
                  <a:moveTo>
                    <a:pt x="0" y="123736"/>
                  </a:moveTo>
                  <a:lnTo>
                    <a:pt x="234844" y="123736"/>
                  </a:lnTo>
                  <a:lnTo>
                    <a:pt x="469689" y="123736"/>
                  </a:lnTo>
                  <a:lnTo>
                    <a:pt x="704534" y="123736"/>
                  </a:lnTo>
                  <a:lnTo>
                    <a:pt x="939378" y="123736"/>
                  </a:lnTo>
                  <a:lnTo>
                    <a:pt x="1174223" y="123736"/>
                  </a:lnTo>
                  <a:lnTo>
                    <a:pt x="1409068" y="123736"/>
                  </a:lnTo>
                  <a:lnTo>
                    <a:pt x="1643912" y="123736"/>
                  </a:lnTo>
                  <a:lnTo>
                    <a:pt x="1878757" y="123736"/>
                  </a:lnTo>
                  <a:lnTo>
                    <a:pt x="2113602" y="123736"/>
                  </a:lnTo>
                  <a:lnTo>
                    <a:pt x="2348446" y="123736"/>
                  </a:lnTo>
                  <a:lnTo>
                    <a:pt x="2583291" y="123736"/>
                  </a:lnTo>
                  <a:lnTo>
                    <a:pt x="2818136" y="0"/>
                  </a:lnTo>
                  <a:lnTo>
                    <a:pt x="3052980" y="0"/>
                  </a:lnTo>
                </a:path>
              </a:pathLst>
            </a:custGeom>
            <a:ln w="29811" cap="flat">
              <a:solidFill>
                <a:srgbClr val="1CABE2">
                  <a:alpha val="100000"/>
                </a:srgbClr>
              </a:solidFill>
              <a:prstDash val="solid"/>
              <a:round/>
            </a:ln>
          </p:spPr>
          <p:txBody>
            <a:bodyPr/>
            <a:lstStyle/>
            <a:p/>
          </p:txBody>
        </p:sp>
        <p:sp>
          <p:nvSpPr>
            <p:cNvPr id="182" name="pl182"/>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183" name="pl183"/>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6A1E74">
                  <a:alpha val="100000"/>
                </a:srgbClr>
              </a:solidFill>
              <a:prstDash val="solid"/>
              <a:round/>
            </a:ln>
          </p:spPr>
          <p:txBody>
            <a:bodyPr/>
            <a:lstStyle/>
            <a:p/>
          </p:txBody>
        </p:sp>
        <p:sp>
          <p:nvSpPr>
            <p:cNvPr id="184" name="pl184"/>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185" name="pt185"/>
            <p:cNvSpPr/>
            <p:nvPr/>
          </p:nvSpPr>
          <p:spPr>
            <a:xfrm>
              <a:off x="551603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51603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pt187"/>
            <p:cNvSpPr/>
            <p:nvPr/>
          </p:nvSpPr>
          <p:spPr>
            <a:xfrm>
              <a:off x="575088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8" name="pt188"/>
            <p:cNvSpPr/>
            <p:nvPr/>
          </p:nvSpPr>
          <p:spPr>
            <a:xfrm>
              <a:off x="598572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9" name="pt189"/>
            <p:cNvSpPr/>
            <p:nvPr/>
          </p:nvSpPr>
          <p:spPr>
            <a:xfrm>
              <a:off x="622057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622057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1" name="pt191"/>
            <p:cNvSpPr/>
            <p:nvPr/>
          </p:nvSpPr>
          <p:spPr>
            <a:xfrm>
              <a:off x="645541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2" name="pt192"/>
            <p:cNvSpPr/>
            <p:nvPr/>
          </p:nvSpPr>
          <p:spPr>
            <a:xfrm>
              <a:off x="669026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3" name="pt193"/>
            <p:cNvSpPr/>
            <p:nvPr/>
          </p:nvSpPr>
          <p:spPr>
            <a:xfrm>
              <a:off x="692510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692510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5" name="pt195"/>
            <p:cNvSpPr/>
            <p:nvPr/>
          </p:nvSpPr>
          <p:spPr>
            <a:xfrm>
              <a:off x="715994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6" name="pt196"/>
            <p:cNvSpPr/>
            <p:nvPr/>
          </p:nvSpPr>
          <p:spPr>
            <a:xfrm>
              <a:off x="739479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7" name="pt197"/>
            <p:cNvSpPr/>
            <p:nvPr/>
          </p:nvSpPr>
          <p:spPr>
            <a:xfrm>
              <a:off x="762963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786448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9" name="pt199"/>
            <p:cNvSpPr/>
            <p:nvPr/>
          </p:nvSpPr>
          <p:spPr>
            <a:xfrm>
              <a:off x="8099328"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0" name="pt200"/>
            <p:cNvSpPr/>
            <p:nvPr/>
          </p:nvSpPr>
          <p:spPr>
            <a:xfrm>
              <a:off x="856901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1" name="pt201"/>
            <p:cNvSpPr/>
            <p:nvPr/>
          </p:nvSpPr>
          <p:spPr>
            <a:xfrm>
              <a:off x="575088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2" name="pt202"/>
            <p:cNvSpPr/>
            <p:nvPr/>
          </p:nvSpPr>
          <p:spPr>
            <a:xfrm>
              <a:off x="598572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3" name="pt203"/>
            <p:cNvSpPr/>
            <p:nvPr/>
          </p:nvSpPr>
          <p:spPr>
            <a:xfrm>
              <a:off x="598572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4" name="pt204"/>
            <p:cNvSpPr/>
            <p:nvPr/>
          </p:nvSpPr>
          <p:spPr>
            <a:xfrm>
              <a:off x="645541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645541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6" name="pt206"/>
            <p:cNvSpPr/>
            <p:nvPr/>
          </p:nvSpPr>
          <p:spPr>
            <a:xfrm>
              <a:off x="669026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7" name="pt207"/>
            <p:cNvSpPr/>
            <p:nvPr/>
          </p:nvSpPr>
          <p:spPr>
            <a:xfrm>
              <a:off x="715994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715994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9" name="pt209"/>
            <p:cNvSpPr/>
            <p:nvPr/>
          </p:nvSpPr>
          <p:spPr>
            <a:xfrm>
              <a:off x="739479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0" name="pt210"/>
            <p:cNvSpPr/>
            <p:nvPr/>
          </p:nvSpPr>
          <p:spPr>
            <a:xfrm>
              <a:off x="762963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1" name="pt211"/>
            <p:cNvSpPr/>
            <p:nvPr/>
          </p:nvSpPr>
          <p:spPr>
            <a:xfrm>
              <a:off x="7864483"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809932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3" name="pt213"/>
            <p:cNvSpPr/>
            <p:nvPr/>
          </p:nvSpPr>
          <p:spPr>
            <a:xfrm>
              <a:off x="833417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4" name="pt214"/>
            <p:cNvSpPr/>
            <p:nvPr/>
          </p:nvSpPr>
          <p:spPr>
            <a:xfrm>
              <a:off x="8569017"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51603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6" name="pt216"/>
            <p:cNvSpPr/>
            <p:nvPr/>
          </p:nvSpPr>
          <p:spPr>
            <a:xfrm>
              <a:off x="575088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7" name="pt217"/>
            <p:cNvSpPr/>
            <p:nvPr/>
          </p:nvSpPr>
          <p:spPr>
            <a:xfrm>
              <a:off x="598572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622057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9" name="pt219"/>
            <p:cNvSpPr/>
            <p:nvPr/>
          </p:nvSpPr>
          <p:spPr>
            <a:xfrm>
              <a:off x="645541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0" name="pt220"/>
            <p:cNvSpPr/>
            <p:nvPr/>
          </p:nvSpPr>
          <p:spPr>
            <a:xfrm>
              <a:off x="669026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692510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2" name="pt222"/>
            <p:cNvSpPr/>
            <p:nvPr/>
          </p:nvSpPr>
          <p:spPr>
            <a:xfrm>
              <a:off x="715994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3" name="pt223"/>
            <p:cNvSpPr/>
            <p:nvPr/>
          </p:nvSpPr>
          <p:spPr>
            <a:xfrm>
              <a:off x="762963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4" name="pt224"/>
            <p:cNvSpPr/>
            <p:nvPr/>
          </p:nvSpPr>
          <p:spPr>
            <a:xfrm>
              <a:off x="786448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5" name="pt225"/>
            <p:cNvSpPr/>
            <p:nvPr/>
          </p:nvSpPr>
          <p:spPr>
            <a:xfrm>
              <a:off x="8334173"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334173"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7" name="pt227"/>
            <p:cNvSpPr/>
            <p:nvPr/>
          </p:nvSpPr>
          <p:spPr>
            <a:xfrm>
              <a:off x="856901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8" name="pt228"/>
            <p:cNvSpPr/>
            <p:nvPr/>
          </p:nvSpPr>
          <p:spPr>
            <a:xfrm>
              <a:off x="551603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9" name="pt229"/>
            <p:cNvSpPr/>
            <p:nvPr/>
          </p:nvSpPr>
          <p:spPr>
            <a:xfrm>
              <a:off x="575088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622057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1" name="pt231"/>
            <p:cNvSpPr/>
            <p:nvPr/>
          </p:nvSpPr>
          <p:spPr>
            <a:xfrm>
              <a:off x="669026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2" name="pt232"/>
            <p:cNvSpPr/>
            <p:nvPr/>
          </p:nvSpPr>
          <p:spPr>
            <a:xfrm>
              <a:off x="692510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3" name="pt233"/>
            <p:cNvSpPr/>
            <p:nvPr/>
          </p:nvSpPr>
          <p:spPr>
            <a:xfrm>
              <a:off x="739479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739479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5" name="pt235"/>
            <p:cNvSpPr/>
            <p:nvPr/>
          </p:nvSpPr>
          <p:spPr>
            <a:xfrm>
              <a:off x="762963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6" name="pt236"/>
            <p:cNvSpPr/>
            <p:nvPr/>
          </p:nvSpPr>
          <p:spPr>
            <a:xfrm>
              <a:off x="7864483"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7" name="pt237"/>
            <p:cNvSpPr/>
            <p:nvPr/>
          </p:nvSpPr>
          <p:spPr>
            <a:xfrm>
              <a:off x="8099328"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809932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9" name="pt239"/>
            <p:cNvSpPr/>
            <p:nvPr/>
          </p:nvSpPr>
          <p:spPr>
            <a:xfrm>
              <a:off x="833417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40" name="pt240"/>
            <p:cNvSpPr/>
            <p:nvPr/>
          </p:nvSpPr>
          <p:spPr>
            <a:xfrm>
              <a:off x="8569017"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41" name="pl241"/>
            <p:cNvSpPr/>
            <p:nvPr/>
          </p:nvSpPr>
          <p:spPr>
            <a:xfrm>
              <a:off x="5551375" y="4689091"/>
              <a:ext cx="220980" cy="182250"/>
            </a:xfrm>
            <a:custGeom>
              <a:avLst/>
              <a:pathLst>
                <a:path w="220980" h="182250">
                  <a:moveTo>
                    <a:pt x="220980" y="0"/>
                  </a:moveTo>
                  <a:lnTo>
                    <a:pt x="0" y="182250"/>
                  </a:lnTo>
                </a:path>
              </a:pathLst>
            </a:custGeom>
            <a:ln w="13550" cap="rnd">
              <a:solidFill>
                <a:srgbClr val="F26A21">
                  <a:alpha val="100000"/>
                </a:srgbClr>
              </a:solidFill>
              <a:prstDash val="solid"/>
              <a:round/>
            </a:ln>
          </p:spPr>
          <p:txBody>
            <a:bodyPr/>
            <a:lstStyle/>
            <a:p/>
          </p:txBody>
        </p:sp>
        <p:sp>
          <p:nvSpPr>
            <p:cNvPr id="242" name="tx242"/>
            <p:cNvSpPr/>
            <p:nvPr/>
          </p:nvSpPr>
          <p:spPr>
            <a:xfrm>
              <a:off x="5599188" y="492693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243" name="tx243"/>
            <p:cNvSpPr/>
            <p:nvPr/>
          </p:nvSpPr>
          <p:spPr>
            <a:xfrm>
              <a:off x="5745663" y="4573785"/>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44" name="tx244"/>
            <p:cNvSpPr/>
            <p:nvPr/>
          </p:nvSpPr>
          <p:spPr>
            <a:xfrm>
              <a:off x="5400181" y="4787572"/>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45" name="tx245"/>
            <p:cNvSpPr/>
            <p:nvPr/>
          </p:nvSpPr>
          <p:spPr>
            <a:xfrm>
              <a:off x="5583998" y="4744308"/>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246" name="tx246"/>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47" name="tx247"/>
            <p:cNvSpPr/>
            <p:nvPr/>
          </p:nvSpPr>
          <p:spPr>
            <a:xfrm>
              <a:off x="8636046" y="4665374"/>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1</a:t>
              </a:r>
            </a:p>
          </p:txBody>
        </p:sp>
        <p:sp>
          <p:nvSpPr>
            <p:cNvPr id="248" name="tx248"/>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49" name="tx249"/>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250" name="tx250"/>
            <p:cNvSpPr/>
            <p:nvPr/>
          </p:nvSpPr>
          <p:spPr>
            <a:xfrm>
              <a:off x="6220149" y="768995"/>
              <a:ext cx="169440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coverage by age 15</a:t>
              </a:r>
            </a:p>
          </p:txBody>
        </p:sp>
        <p:sp>
          <p:nvSpPr>
            <p:cNvPr id="251" name="tx251"/>
            <p:cNvSpPr/>
            <p:nvPr/>
          </p:nvSpPr>
          <p:spPr>
            <a:xfrm rot="-5400000">
              <a:off x="541286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52" name="tx252"/>
            <p:cNvSpPr/>
            <p:nvPr/>
          </p:nvSpPr>
          <p:spPr>
            <a:xfrm rot="-5400000">
              <a:off x="564770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253" name="tx253"/>
            <p:cNvSpPr/>
            <p:nvPr/>
          </p:nvSpPr>
          <p:spPr>
            <a:xfrm rot="-5400000">
              <a:off x="588255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254" name="tx254"/>
            <p:cNvSpPr/>
            <p:nvPr/>
          </p:nvSpPr>
          <p:spPr>
            <a:xfrm rot="-5400000">
              <a:off x="6117367"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255" name="tx255"/>
            <p:cNvSpPr/>
            <p:nvPr/>
          </p:nvSpPr>
          <p:spPr>
            <a:xfrm rot="-5400000">
              <a:off x="635224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56" name="tx256"/>
            <p:cNvSpPr/>
            <p:nvPr/>
          </p:nvSpPr>
          <p:spPr>
            <a:xfrm rot="-5400000">
              <a:off x="658708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57" name="tx257"/>
            <p:cNvSpPr/>
            <p:nvPr/>
          </p:nvSpPr>
          <p:spPr>
            <a:xfrm rot="-5400000">
              <a:off x="682192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58" name="tx258"/>
            <p:cNvSpPr/>
            <p:nvPr/>
          </p:nvSpPr>
          <p:spPr>
            <a:xfrm rot="-5400000">
              <a:off x="705677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59" name="tx259"/>
            <p:cNvSpPr/>
            <p:nvPr/>
          </p:nvSpPr>
          <p:spPr>
            <a:xfrm rot="-5400000">
              <a:off x="729161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60" name="tx260"/>
            <p:cNvSpPr/>
            <p:nvPr/>
          </p:nvSpPr>
          <p:spPr>
            <a:xfrm rot="-5400000">
              <a:off x="752646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61" name="tx261"/>
            <p:cNvSpPr/>
            <p:nvPr/>
          </p:nvSpPr>
          <p:spPr>
            <a:xfrm rot="-5400000">
              <a:off x="776130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62" name="tx262"/>
            <p:cNvSpPr/>
            <p:nvPr/>
          </p:nvSpPr>
          <p:spPr>
            <a:xfrm rot="-5400000">
              <a:off x="799615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63" name="tx263"/>
            <p:cNvSpPr/>
            <p:nvPr/>
          </p:nvSpPr>
          <p:spPr>
            <a:xfrm rot="-5400000">
              <a:off x="823099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64" name="tx264"/>
            <p:cNvSpPr/>
            <p:nvPr/>
          </p:nvSpPr>
          <p:spPr>
            <a:xfrm rot="-5400000">
              <a:off x="8465814"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65" name="tx265"/>
            <p:cNvSpPr/>
            <p:nvPr/>
          </p:nvSpPr>
          <p:spPr>
            <a:xfrm>
              <a:off x="5005099"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66" name="tx266"/>
            <p:cNvSpPr/>
            <p:nvPr/>
          </p:nvSpPr>
          <p:spPr>
            <a:xfrm>
              <a:off x="4942943" y="36009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67" name="tx267"/>
            <p:cNvSpPr/>
            <p:nvPr/>
          </p:nvSpPr>
          <p:spPr>
            <a:xfrm>
              <a:off x="4942943" y="23635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8" name="tx268"/>
            <p:cNvSpPr/>
            <p:nvPr/>
          </p:nvSpPr>
          <p:spPr>
            <a:xfrm>
              <a:off x="4942943" y="11261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69" name="tx269"/>
            <p:cNvSpPr/>
            <p:nvPr/>
          </p:nvSpPr>
          <p:spPr>
            <a:xfrm rot="-5400000">
              <a:off x="4382295"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70" name="pl270"/>
            <p:cNvSpPr/>
            <p:nvPr/>
          </p:nvSpPr>
          <p:spPr>
            <a:xfrm>
              <a:off x="5464039"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271" name="pl271"/>
            <p:cNvSpPr/>
            <p:nvPr/>
          </p:nvSpPr>
          <p:spPr>
            <a:xfrm>
              <a:off x="5464039"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272" name="pl272"/>
            <p:cNvSpPr/>
            <p:nvPr/>
          </p:nvSpPr>
          <p:spPr>
            <a:xfrm>
              <a:off x="7127231"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273" name="pl273"/>
            <p:cNvSpPr/>
            <p:nvPr/>
          </p:nvSpPr>
          <p:spPr>
            <a:xfrm>
              <a:off x="7127231"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274" name="tx274"/>
            <p:cNvSpPr/>
            <p:nvPr/>
          </p:nvSpPr>
          <p:spPr>
            <a:xfrm>
              <a:off x="5731138" y="5801362"/>
              <a:ext cx="1304557"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 by age 15</a:t>
              </a:r>
            </a:p>
          </p:txBody>
        </p:sp>
        <p:sp>
          <p:nvSpPr>
            <p:cNvPr id="275" name="tx275"/>
            <p:cNvSpPr/>
            <p:nvPr/>
          </p:nvSpPr>
          <p:spPr>
            <a:xfrm>
              <a:off x="5731138" y="6090407"/>
              <a:ext cx="1174134"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 by age 15</a:t>
              </a:r>
            </a:p>
          </p:txBody>
        </p:sp>
        <p:sp>
          <p:nvSpPr>
            <p:cNvPr id="276" name="tx276"/>
            <p:cNvSpPr/>
            <p:nvPr/>
          </p:nvSpPr>
          <p:spPr>
            <a:xfrm>
              <a:off x="7394330" y="5801362"/>
              <a:ext cx="1298282"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 by age 15</a:t>
              </a:r>
            </a:p>
          </p:txBody>
        </p:sp>
        <p:sp>
          <p:nvSpPr>
            <p:cNvPr id="277" name="tx277"/>
            <p:cNvSpPr/>
            <p:nvPr/>
          </p:nvSpPr>
          <p:spPr>
            <a:xfrm>
              <a:off x="7394330" y="6090407"/>
              <a:ext cx="116785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 by age 15</a:t>
              </a:r>
            </a:p>
          </p:txBody>
        </p:sp>
        <p:sp>
          <p:nvSpPr>
            <p:cNvPr id="278" name="tx278"/>
            <p:cNvSpPr/>
            <p:nvPr/>
          </p:nvSpPr>
          <p:spPr>
            <a:xfrm>
              <a:off x="4812184"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79" name="tx279"/>
            <p:cNvSpPr/>
            <p:nvPr/>
          </p:nvSpPr>
          <p:spPr>
            <a:xfrm>
              <a:off x="437719" y="6568567"/>
              <a:ext cx="85671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All countries are included in global and regional calculations. Countries where HPV vaccine has not been introduced are included using a value of zero for the estimate.</a:t>
              </a:r>
            </a:p>
          </p:txBody>
        </p:sp>
        <p:sp>
          <p:nvSpPr>
            <p:cNvPr id="280" name="tx280"/>
            <p:cNvSpPr/>
            <p:nvPr/>
          </p:nvSpPr>
          <p:spPr>
            <a:xfrm>
              <a:off x="2160876" y="398022"/>
              <a:ext cx="50965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Vaccine (HPV) Coverage, WCAR, 2010-2023</a:t>
              </a:r>
            </a:p>
          </p:txBody>
        </p:sp>
      </p:grpSp>
      <p:sp>
        <p:nvSpPr>
          <p:cNvPr id="2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Programme coverage is HPV vaccination coverage according to the national schedule and the programmes eligibility criteria for each calendar year (short-term performance, SDG reporting).
Coverage by age 15 is the proportion of population turning 15 in the reporting year that have been vaccinated against HPV at any time between ages 9 to 14 (long-term performance).
In 2023, first dose (HPV1) coverage among girls increased to 24% and last dose (HPVc) coverage increased to 23%.
First dose coverage among boys increased to 1% and last dose coverage increased to 1%.
HPV was available in 12 countries for girls and 2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7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91357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1515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3896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371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1040517"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432873"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825229"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21758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47070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58459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883771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803816" y="50565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803816" y="4294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8" name="pl18"/>
            <p:cNvSpPr/>
            <p:nvPr/>
          </p:nvSpPr>
          <p:spPr>
            <a:xfrm>
              <a:off x="803816" y="353258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9" name="pl19"/>
            <p:cNvSpPr/>
            <p:nvPr/>
          </p:nvSpPr>
          <p:spPr>
            <a:xfrm>
              <a:off x="803816" y="27705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0" name="pl20"/>
            <p:cNvSpPr/>
            <p:nvPr/>
          </p:nvSpPr>
          <p:spPr>
            <a:xfrm>
              <a:off x="803816" y="20086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1" name="pl21"/>
            <p:cNvSpPr/>
            <p:nvPr/>
          </p:nvSpPr>
          <p:spPr>
            <a:xfrm>
              <a:off x="803816" y="12466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16276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1736695"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129051"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2140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913763"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2764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141532"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36695" y="2313405"/>
              <a:ext cx="6404837" cy="1219175"/>
            </a:xfrm>
            <a:custGeom>
              <a:avLst/>
              <a:pathLst>
                <a:path w="6404837" h="1219175">
                  <a:moveTo>
                    <a:pt x="0" y="1142976"/>
                  </a:moveTo>
                  <a:lnTo>
                    <a:pt x="278471" y="1219175"/>
                  </a:lnTo>
                  <a:lnTo>
                    <a:pt x="556942" y="1142976"/>
                  </a:lnTo>
                  <a:lnTo>
                    <a:pt x="835413" y="990579"/>
                  </a:lnTo>
                  <a:lnTo>
                    <a:pt x="1113884" y="800083"/>
                  </a:lnTo>
                  <a:lnTo>
                    <a:pt x="1392355" y="647686"/>
                  </a:lnTo>
                  <a:lnTo>
                    <a:pt x="1670827" y="533389"/>
                  </a:lnTo>
                  <a:lnTo>
                    <a:pt x="1949298" y="457190"/>
                  </a:lnTo>
                  <a:lnTo>
                    <a:pt x="2227769" y="266694"/>
                  </a:lnTo>
                  <a:lnTo>
                    <a:pt x="2506240" y="76198"/>
                  </a:lnTo>
                  <a:lnTo>
                    <a:pt x="2784711" y="266694"/>
                  </a:lnTo>
                  <a:lnTo>
                    <a:pt x="3063182" y="342892"/>
                  </a:lnTo>
                  <a:lnTo>
                    <a:pt x="3341654" y="380992"/>
                  </a:lnTo>
                  <a:lnTo>
                    <a:pt x="3620125" y="380992"/>
                  </a:lnTo>
                  <a:lnTo>
                    <a:pt x="3898596" y="380992"/>
                  </a:lnTo>
                  <a:lnTo>
                    <a:pt x="4177067" y="380992"/>
                  </a:lnTo>
                  <a:lnTo>
                    <a:pt x="4455538" y="190496"/>
                  </a:lnTo>
                  <a:lnTo>
                    <a:pt x="4734010" y="152396"/>
                  </a:lnTo>
                  <a:lnTo>
                    <a:pt x="5012481" y="76198"/>
                  </a:lnTo>
                  <a:lnTo>
                    <a:pt x="5290952" y="0"/>
                  </a:lnTo>
                  <a:lnTo>
                    <a:pt x="5569423" y="114297"/>
                  </a:lnTo>
                  <a:lnTo>
                    <a:pt x="5847894" y="114297"/>
                  </a:lnTo>
                  <a:lnTo>
                    <a:pt x="6126365" y="76198"/>
                  </a:lnTo>
                  <a:lnTo>
                    <a:pt x="6404837" y="114297"/>
                  </a:lnTo>
                </a:path>
              </a:pathLst>
            </a:custGeom>
            <a:ln w="27101" cap="flat">
              <a:solidFill>
                <a:srgbClr val="F8766D">
                  <a:alpha val="100000"/>
                </a:srgbClr>
              </a:solidFill>
              <a:prstDash val="solid"/>
              <a:round/>
            </a:ln>
          </p:spPr>
          <p:txBody>
            <a:bodyPr/>
            <a:lstStyle/>
            <a:p/>
          </p:txBody>
        </p:sp>
        <p:sp>
          <p:nvSpPr>
            <p:cNvPr id="30" name="pl30"/>
            <p:cNvSpPr/>
            <p:nvPr/>
          </p:nvSpPr>
          <p:spPr>
            <a:xfrm>
              <a:off x="1736695" y="3532580"/>
              <a:ext cx="6404837" cy="1523968"/>
            </a:xfrm>
            <a:custGeom>
              <a:avLst/>
              <a:pathLst>
                <a:path w="6404837" h="1523968">
                  <a:moveTo>
                    <a:pt x="0" y="1523968"/>
                  </a:moveTo>
                  <a:lnTo>
                    <a:pt x="278471" y="1523968"/>
                  </a:lnTo>
                  <a:lnTo>
                    <a:pt x="556942" y="1523968"/>
                  </a:lnTo>
                  <a:lnTo>
                    <a:pt x="835413" y="1523968"/>
                  </a:lnTo>
                  <a:lnTo>
                    <a:pt x="1113884" y="1523968"/>
                  </a:lnTo>
                  <a:lnTo>
                    <a:pt x="1392355" y="1523968"/>
                  </a:lnTo>
                  <a:lnTo>
                    <a:pt x="1670827" y="1523968"/>
                  </a:lnTo>
                  <a:lnTo>
                    <a:pt x="1949298" y="1523968"/>
                  </a:lnTo>
                  <a:lnTo>
                    <a:pt x="2227769" y="1523968"/>
                  </a:lnTo>
                  <a:lnTo>
                    <a:pt x="2506240" y="1523968"/>
                  </a:lnTo>
                  <a:lnTo>
                    <a:pt x="2784711" y="1523968"/>
                  </a:lnTo>
                  <a:lnTo>
                    <a:pt x="3063182" y="1523968"/>
                  </a:lnTo>
                  <a:lnTo>
                    <a:pt x="3341654" y="1409671"/>
                  </a:lnTo>
                  <a:lnTo>
                    <a:pt x="3620125" y="1409671"/>
                  </a:lnTo>
                  <a:lnTo>
                    <a:pt x="3898596" y="1333472"/>
                  </a:lnTo>
                  <a:lnTo>
                    <a:pt x="4177067" y="1219175"/>
                  </a:lnTo>
                  <a:lnTo>
                    <a:pt x="4455538" y="1142976"/>
                  </a:lnTo>
                  <a:lnTo>
                    <a:pt x="4734010" y="1104877"/>
                  </a:lnTo>
                  <a:lnTo>
                    <a:pt x="5012481" y="1066778"/>
                  </a:lnTo>
                  <a:lnTo>
                    <a:pt x="5290952" y="914381"/>
                  </a:lnTo>
                  <a:lnTo>
                    <a:pt x="5569423" y="419091"/>
                  </a:lnTo>
                  <a:lnTo>
                    <a:pt x="5847894" y="380992"/>
                  </a:lnTo>
                  <a:lnTo>
                    <a:pt x="6126365" y="342892"/>
                  </a:lnTo>
                  <a:lnTo>
                    <a:pt x="6404837" y="0"/>
                  </a:lnTo>
                </a:path>
              </a:pathLst>
            </a:custGeom>
            <a:ln w="27101" cap="flat">
              <a:solidFill>
                <a:srgbClr val="7CAE00">
                  <a:alpha val="100000"/>
                </a:srgbClr>
              </a:solidFill>
              <a:prstDash val="solid"/>
              <a:round/>
            </a:ln>
          </p:spPr>
          <p:txBody>
            <a:bodyPr/>
            <a:lstStyle/>
            <a:p/>
          </p:txBody>
        </p:sp>
        <p:sp>
          <p:nvSpPr>
            <p:cNvPr id="31" name="pl31"/>
            <p:cNvSpPr/>
            <p:nvPr/>
          </p:nvSpPr>
          <p:spPr>
            <a:xfrm>
              <a:off x="3964464" y="2465802"/>
              <a:ext cx="4177067" cy="2590747"/>
            </a:xfrm>
            <a:custGeom>
              <a:avLst/>
              <a:pathLst>
                <a:path w="4177067" h="2590747">
                  <a:moveTo>
                    <a:pt x="0" y="2590747"/>
                  </a:moveTo>
                  <a:lnTo>
                    <a:pt x="278471" y="2590747"/>
                  </a:lnTo>
                  <a:lnTo>
                    <a:pt x="556942" y="2590747"/>
                  </a:lnTo>
                  <a:lnTo>
                    <a:pt x="835413" y="2362151"/>
                  </a:lnTo>
                  <a:lnTo>
                    <a:pt x="1113884" y="1981159"/>
                  </a:lnTo>
                  <a:lnTo>
                    <a:pt x="1392355" y="1828762"/>
                  </a:lnTo>
                  <a:lnTo>
                    <a:pt x="1670827" y="1447770"/>
                  </a:lnTo>
                  <a:lnTo>
                    <a:pt x="1949298" y="571488"/>
                  </a:lnTo>
                  <a:lnTo>
                    <a:pt x="2227769" y="266694"/>
                  </a:lnTo>
                  <a:lnTo>
                    <a:pt x="2506240" y="152396"/>
                  </a:lnTo>
                  <a:lnTo>
                    <a:pt x="2784711" y="114297"/>
                  </a:lnTo>
                  <a:lnTo>
                    <a:pt x="3063182" y="0"/>
                  </a:lnTo>
                  <a:lnTo>
                    <a:pt x="3341654" y="114297"/>
                  </a:lnTo>
                  <a:lnTo>
                    <a:pt x="3620125" y="190496"/>
                  </a:lnTo>
                  <a:lnTo>
                    <a:pt x="3898596" y="152396"/>
                  </a:lnTo>
                  <a:lnTo>
                    <a:pt x="4177067" y="152396"/>
                  </a:lnTo>
                </a:path>
              </a:pathLst>
            </a:custGeom>
            <a:ln w="27101" cap="flat">
              <a:solidFill>
                <a:srgbClr val="00BFC4">
                  <a:alpha val="100000"/>
                </a:srgbClr>
              </a:solidFill>
              <a:prstDash val="solid"/>
              <a:round/>
            </a:ln>
          </p:spPr>
          <p:txBody>
            <a:bodyPr/>
            <a:lstStyle/>
            <a:p/>
          </p:txBody>
        </p:sp>
        <p:sp>
          <p:nvSpPr>
            <p:cNvPr id="32" name="pl32"/>
            <p:cNvSpPr/>
            <p:nvPr/>
          </p:nvSpPr>
          <p:spPr>
            <a:xfrm>
              <a:off x="4521407" y="4180267"/>
              <a:ext cx="3620125" cy="876282"/>
            </a:xfrm>
            <a:custGeom>
              <a:avLst/>
              <a:pathLst>
                <a:path w="3620125" h="876282">
                  <a:moveTo>
                    <a:pt x="0" y="876282"/>
                  </a:moveTo>
                  <a:lnTo>
                    <a:pt x="278471" y="876282"/>
                  </a:lnTo>
                  <a:lnTo>
                    <a:pt x="556942" y="876282"/>
                  </a:lnTo>
                  <a:lnTo>
                    <a:pt x="835413" y="876282"/>
                  </a:lnTo>
                  <a:lnTo>
                    <a:pt x="1113884" y="876282"/>
                  </a:lnTo>
                  <a:lnTo>
                    <a:pt x="1392355" y="876282"/>
                  </a:lnTo>
                  <a:lnTo>
                    <a:pt x="1670827" y="876282"/>
                  </a:lnTo>
                  <a:lnTo>
                    <a:pt x="1949298" y="876282"/>
                  </a:lnTo>
                  <a:lnTo>
                    <a:pt x="2227769" y="876282"/>
                  </a:lnTo>
                  <a:lnTo>
                    <a:pt x="2506240" y="838182"/>
                  </a:lnTo>
                  <a:lnTo>
                    <a:pt x="2784711" y="800083"/>
                  </a:lnTo>
                  <a:lnTo>
                    <a:pt x="3063182" y="761984"/>
                  </a:lnTo>
                  <a:lnTo>
                    <a:pt x="3341654" y="723885"/>
                  </a:lnTo>
                  <a:lnTo>
                    <a:pt x="3620125" y="0"/>
                  </a:lnTo>
                </a:path>
              </a:pathLst>
            </a:custGeom>
            <a:ln w="27101" cap="flat">
              <a:solidFill>
                <a:srgbClr val="C77CFF">
                  <a:alpha val="100000"/>
                </a:srgbClr>
              </a:solidFill>
              <a:prstDash val="solid"/>
              <a:round/>
            </a:ln>
          </p:spPr>
          <p:txBody>
            <a:bodyPr/>
            <a:lstStyle/>
            <a:p/>
          </p:txBody>
        </p:sp>
        <p:sp>
          <p:nvSpPr>
            <p:cNvPr id="33" name="pl33"/>
            <p:cNvSpPr/>
            <p:nvPr/>
          </p:nvSpPr>
          <p:spPr>
            <a:xfrm>
              <a:off x="803816" y="1627619"/>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4" name="tx34"/>
            <p:cNvSpPr/>
            <p:nvPr/>
          </p:nvSpPr>
          <p:spPr>
            <a:xfrm>
              <a:off x="1513554" y="3468803"/>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42</a:t>
              </a:r>
            </a:p>
          </p:txBody>
        </p:sp>
        <p:sp>
          <p:nvSpPr>
            <p:cNvPr id="35" name="tx35"/>
            <p:cNvSpPr/>
            <p:nvPr/>
          </p:nvSpPr>
          <p:spPr>
            <a:xfrm>
              <a:off x="1591623" y="5019337"/>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0</a:t>
              </a:r>
            </a:p>
          </p:txBody>
        </p:sp>
        <p:sp>
          <p:nvSpPr>
            <p:cNvPr id="36" name="tx36"/>
            <p:cNvSpPr/>
            <p:nvPr/>
          </p:nvSpPr>
          <p:spPr>
            <a:xfrm>
              <a:off x="3819377" y="5019325"/>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0</a:t>
              </a:r>
            </a:p>
          </p:txBody>
        </p:sp>
        <p:sp>
          <p:nvSpPr>
            <p:cNvPr id="37" name="tx37"/>
            <p:cNvSpPr/>
            <p:nvPr/>
          </p:nvSpPr>
          <p:spPr>
            <a:xfrm>
              <a:off x="4376337" y="5019336"/>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0</a:t>
              </a:r>
            </a:p>
          </p:txBody>
        </p:sp>
        <p:sp>
          <p:nvSpPr>
            <p:cNvPr id="38" name="tx38"/>
            <p:cNvSpPr/>
            <p:nvPr/>
          </p:nvSpPr>
          <p:spPr>
            <a:xfrm>
              <a:off x="8238014" y="2359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69</a:t>
              </a:r>
            </a:p>
          </p:txBody>
        </p:sp>
        <p:sp>
          <p:nvSpPr>
            <p:cNvPr id="39" name="tx39"/>
            <p:cNvSpPr/>
            <p:nvPr/>
          </p:nvSpPr>
          <p:spPr>
            <a:xfrm>
              <a:off x="8237995" y="34683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40</a:t>
              </a:r>
            </a:p>
          </p:txBody>
        </p:sp>
        <p:sp>
          <p:nvSpPr>
            <p:cNvPr id="40" name="tx40"/>
            <p:cNvSpPr/>
            <p:nvPr/>
          </p:nvSpPr>
          <p:spPr>
            <a:xfrm>
              <a:off x="8237989" y="25558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64</a:t>
              </a:r>
            </a:p>
          </p:txBody>
        </p:sp>
        <p:sp>
          <p:nvSpPr>
            <p:cNvPr id="41" name="tx41"/>
            <p:cNvSpPr/>
            <p:nvPr/>
          </p:nvSpPr>
          <p:spPr>
            <a:xfrm>
              <a:off x="8237982" y="411593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23</a:t>
              </a:r>
            </a:p>
          </p:txBody>
        </p:sp>
        <p:sp>
          <p:nvSpPr>
            <p:cNvPr id="42" name="tx42"/>
            <p:cNvSpPr/>
            <p:nvPr/>
          </p:nvSpPr>
          <p:spPr>
            <a:xfrm>
              <a:off x="4768390" y="905971"/>
              <a:ext cx="3414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WCAR</a:t>
              </a:r>
            </a:p>
          </p:txBody>
        </p:sp>
        <p:sp>
          <p:nvSpPr>
            <p:cNvPr id="43" name="tx43"/>
            <p:cNvSpPr/>
            <p:nvPr/>
          </p:nvSpPr>
          <p:spPr>
            <a:xfrm rot="-5400000">
              <a:off x="158024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2972605"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436496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5757316"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687120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8" name="tx48"/>
            <p:cNvSpPr/>
            <p:nvPr/>
          </p:nvSpPr>
          <p:spPr>
            <a:xfrm rot="-5400000">
              <a:off x="7985052"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9" name="tx49"/>
            <p:cNvSpPr/>
            <p:nvPr/>
          </p:nvSpPr>
          <p:spPr>
            <a:xfrm>
              <a:off x="663492" y="50044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0" name="tx50"/>
            <p:cNvSpPr/>
            <p:nvPr/>
          </p:nvSpPr>
          <p:spPr>
            <a:xfrm>
              <a:off x="585797" y="4242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1" name="tx51"/>
            <p:cNvSpPr/>
            <p:nvPr/>
          </p:nvSpPr>
          <p:spPr>
            <a:xfrm>
              <a:off x="585797" y="34804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2" name="tx52"/>
            <p:cNvSpPr/>
            <p:nvPr/>
          </p:nvSpPr>
          <p:spPr>
            <a:xfrm>
              <a:off x="585797" y="27184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3" name="tx53"/>
            <p:cNvSpPr/>
            <p:nvPr/>
          </p:nvSpPr>
          <p:spPr>
            <a:xfrm>
              <a:off x="585797" y="19564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4" name="tx54"/>
            <p:cNvSpPr/>
            <p:nvPr/>
          </p:nvSpPr>
          <p:spPr>
            <a:xfrm>
              <a:off x="508103" y="11945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5" name="tx55"/>
            <p:cNvSpPr/>
            <p:nvPr/>
          </p:nvSpPr>
          <p:spPr>
            <a:xfrm>
              <a:off x="585797" y="15755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6" name="tx56"/>
            <p:cNvSpPr/>
            <p:nvPr/>
          </p:nvSpPr>
          <p:spPr>
            <a:xfrm rot="-5400000">
              <a:off x="-52544" y="30860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 name="pl5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2" name="tx6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3" name="tx6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64" name="tx6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1363" y="580629"/>
              <a:ext cx="29355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2000-2023</a:t>
              </a:r>
            </a:p>
          </p:txBody>
        </p:sp>
        <p:sp>
          <p:nvSpPr>
            <p:cNvPr id="67" name="tx6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8" name="tx6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53860" y="6568567"/>
              <a:ext cx="492055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In 2023, WCAR had achieved at least 90% coverage of 0 out of the 4 vaccines.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2023, DTP1 coverage remained constant at 79%. The number of children missing out on any vaccination (zero-dose children) increased from 4,248,000 in 2022 to 4,275,000 in 2023.
DTP3 coverage remained relatively constant within 1% at 69% in 2023, leaving 6,341,000 children vulnerable to vaccine-preventable diseases.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9326880" y="4846320"/>
            <a:ext cx="265176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https://data.unicef.org/resources/regional-immunization-snapshots/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37893"/>
              <a:ext cx="3397293" cy="305528"/>
            </a:xfrm>
            <a:custGeom>
              <a:avLst/>
              <a:pathLst>
                <a:path w="3397293" h="305528">
                  <a:moveTo>
                    <a:pt x="0" y="138876"/>
                  </a:moveTo>
                  <a:lnTo>
                    <a:pt x="147708" y="166652"/>
                  </a:lnTo>
                  <a:lnTo>
                    <a:pt x="295416" y="194427"/>
                  </a:lnTo>
                  <a:lnTo>
                    <a:pt x="443125" y="166652"/>
                  </a:lnTo>
                  <a:lnTo>
                    <a:pt x="590833" y="138876"/>
                  </a:lnTo>
                  <a:lnTo>
                    <a:pt x="738541" y="138876"/>
                  </a:lnTo>
                  <a:lnTo>
                    <a:pt x="886250" y="55550"/>
                  </a:lnTo>
                  <a:lnTo>
                    <a:pt x="1033958" y="55550"/>
                  </a:lnTo>
                  <a:lnTo>
                    <a:pt x="1181667" y="27775"/>
                  </a:lnTo>
                  <a:lnTo>
                    <a:pt x="1329375" y="27775"/>
                  </a:lnTo>
                  <a:lnTo>
                    <a:pt x="1477083" y="27775"/>
                  </a:lnTo>
                  <a:lnTo>
                    <a:pt x="1624792" y="27775"/>
                  </a:lnTo>
                  <a:lnTo>
                    <a:pt x="1772500" y="0"/>
                  </a:lnTo>
                  <a:lnTo>
                    <a:pt x="1920209" y="27775"/>
                  </a:lnTo>
                  <a:lnTo>
                    <a:pt x="2067917" y="27775"/>
                  </a:lnTo>
                  <a:lnTo>
                    <a:pt x="2215625" y="27775"/>
                  </a:lnTo>
                  <a:lnTo>
                    <a:pt x="2363334" y="27775"/>
                  </a:lnTo>
                  <a:lnTo>
                    <a:pt x="2511042" y="27775"/>
                  </a:lnTo>
                  <a:lnTo>
                    <a:pt x="2658751" y="55550"/>
                  </a:lnTo>
                  <a:lnTo>
                    <a:pt x="2806459" y="55550"/>
                  </a:lnTo>
                  <a:lnTo>
                    <a:pt x="2954167" y="111101"/>
                  </a:lnTo>
                  <a:lnTo>
                    <a:pt x="3101876" y="305528"/>
                  </a:lnTo>
                  <a:lnTo>
                    <a:pt x="3249584" y="111101"/>
                  </a:lnTo>
                  <a:lnTo>
                    <a:pt x="3397293" y="194427"/>
                  </a:lnTo>
                </a:path>
              </a:pathLst>
            </a:custGeom>
            <a:ln w="27101" cap="flat">
              <a:solidFill>
                <a:srgbClr val="0058AB">
                  <a:alpha val="69803"/>
                </a:srgbClr>
              </a:solidFill>
              <a:prstDash val="solid"/>
              <a:round/>
            </a:ln>
          </p:spPr>
          <p:txBody>
            <a:bodyPr/>
            <a:lstStyle/>
            <a:p/>
          </p:txBody>
        </p:sp>
        <p:sp>
          <p:nvSpPr>
            <p:cNvPr id="26" name="pl26"/>
            <p:cNvSpPr/>
            <p:nvPr/>
          </p:nvSpPr>
          <p:spPr>
            <a:xfrm>
              <a:off x="1120965" y="937893"/>
              <a:ext cx="3397293" cy="222202"/>
            </a:xfrm>
            <a:custGeom>
              <a:avLst/>
              <a:pathLst>
                <a:path w="3397293" h="222202">
                  <a:moveTo>
                    <a:pt x="0" y="55550"/>
                  </a:moveTo>
                  <a:lnTo>
                    <a:pt x="147708" y="27775"/>
                  </a:lnTo>
                  <a:lnTo>
                    <a:pt x="295416" y="138876"/>
                  </a:lnTo>
                  <a:lnTo>
                    <a:pt x="443125" y="222202"/>
                  </a:lnTo>
                  <a:lnTo>
                    <a:pt x="590833" y="138876"/>
                  </a:lnTo>
                  <a:lnTo>
                    <a:pt x="738541" y="55550"/>
                  </a:lnTo>
                  <a:lnTo>
                    <a:pt x="886250" y="55550"/>
                  </a:lnTo>
                  <a:lnTo>
                    <a:pt x="1033958" y="0"/>
                  </a:lnTo>
                  <a:lnTo>
                    <a:pt x="1181667" y="27775"/>
                  </a:lnTo>
                  <a:lnTo>
                    <a:pt x="1329375" y="83326"/>
                  </a:lnTo>
                  <a:lnTo>
                    <a:pt x="1477083" y="138876"/>
                  </a:lnTo>
                  <a:lnTo>
                    <a:pt x="1624792" y="138876"/>
                  </a:lnTo>
                  <a:lnTo>
                    <a:pt x="1772500" y="55550"/>
                  </a:lnTo>
                  <a:lnTo>
                    <a:pt x="1920209" y="27775"/>
                  </a:lnTo>
                  <a:lnTo>
                    <a:pt x="2067917" y="111101"/>
                  </a:lnTo>
                  <a:lnTo>
                    <a:pt x="2215625" y="83326"/>
                  </a:lnTo>
                  <a:lnTo>
                    <a:pt x="2363334" y="138876"/>
                  </a:lnTo>
                  <a:lnTo>
                    <a:pt x="2511042" y="55550"/>
                  </a:lnTo>
                  <a:lnTo>
                    <a:pt x="2658751" y="0"/>
                  </a:lnTo>
                  <a:lnTo>
                    <a:pt x="2806459" y="0"/>
                  </a:lnTo>
                  <a:lnTo>
                    <a:pt x="2954167" y="27775"/>
                  </a:lnTo>
                  <a:lnTo>
                    <a:pt x="3101876" y="27775"/>
                  </a:lnTo>
                  <a:lnTo>
                    <a:pt x="3249584" y="27775"/>
                  </a:lnTo>
                  <a:lnTo>
                    <a:pt x="3397293" y="0"/>
                  </a:lnTo>
                </a:path>
              </a:pathLst>
            </a:custGeom>
            <a:ln w="27101" cap="flat">
              <a:solidFill>
                <a:srgbClr val="1CABE2">
                  <a:alpha val="69803"/>
                </a:srgbClr>
              </a:solidFill>
              <a:prstDash val="solid"/>
              <a:round/>
            </a:ln>
          </p:spPr>
          <p:txBody>
            <a:bodyPr/>
            <a:lstStyle/>
            <a:p/>
          </p:txBody>
        </p:sp>
        <p:sp>
          <p:nvSpPr>
            <p:cNvPr id="27" name="pl27"/>
            <p:cNvSpPr/>
            <p:nvPr/>
          </p:nvSpPr>
          <p:spPr>
            <a:xfrm>
              <a:off x="1120965" y="1243422"/>
              <a:ext cx="3397293" cy="361079"/>
            </a:xfrm>
            <a:custGeom>
              <a:avLst/>
              <a:pathLst>
                <a:path w="3397293" h="361079">
                  <a:moveTo>
                    <a:pt x="0" y="361079"/>
                  </a:moveTo>
                  <a:lnTo>
                    <a:pt x="147708" y="305528"/>
                  </a:lnTo>
                  <a:lnTo>
                    <a:pt x="295416" y="249978"/>
                  </a:lnTo>
                  <a:lnTo>
                    <a:pt x="443125" y="194427"/>
                  </a:lnTo>
                  <a:lnTo>
                    <a:pt x="590833" y="166652"/>
                  </a:lnTo>
                  <a:lnTo>
                    <a:pt x="738541" y="166652"/>
                  </a:lnTo>
                  <a:lnTo>
                    <a:pt x="886250" y="111101"/>
                  </a:lnTo>
                  <a:lnTo>
                    <a:pt x="1033958" y="83326"/>
                  </a:lnTo>
                  <a:lnTo>
                    <a:pt x="1181667" y="83326"/>
                  </a:lnTo>
                  <a:lnTo>
                    <a:pt x="1329375" y="55550"/>
                  </a:lnTo>
                  <a:lnTo>
                    <a:pt x="1477083" y="27775"/>
                  </a:lnTo>
                  <a:lnTo>
                    <a:pt x="1624792" y="0"/>
                  </a:lnTo>
                  <a:lnTo>
                    <a:pt x="1772500" y="55550"/>
                  </a:lnTo>
                  <a:lnTo>
                    <a:pt x="1920209" y="83326"/>
                  </a:lnTo>
                  <a:lnTo>
                    <a:pt x="2067917" y="27775"/>
                  </a:lnTo>
                  <a:lnTo>
                    <a:pt x="2215625" y="27775"/>
                  </a:lnTo>
                  <a:lnTo>
                    <a:pt x="2363334" y="55550"/>
                  </a:lnTo>
                  <a:lnTo>
                    <a:pt x="2511042" y="83326"/>
                  </a:lnTo>
                  <a:lnTo>
                    <a:pt x="2658751" y="27775"/>
                  </a:lnTo>
                  <a:lnTo>
                    <a:pt x="2806459" y="27775"/>
                  </a:lnTo>
                  <a:lnTo>
                    <a:pt x="2954167" y="55550"/>
                  </a:lnTo>
                  <a:lnTo>
                    <a:pt x="3101876" y="138876"/>
                  </a:lnTo>
                  <a:lnTo>
                    <a:pt x="3249584" y="138876"/>
                  </a:lnTo>
                  <a:lnTo>
                    <a:pt x="3397293" y="27775"/>
                  </a:lnTo>
                </a:path>
              </a:pathLst>
            </a:custGeom>
            <a:ln w="27101" cap="flat">
              <a:solidFill>
                <a:srgbClr val="00833D">
                  <a:alpha val="69803"/>
                </a:srgbClr>
              </a:solidFill>
              <a:prstDash val="solid"/>
              <a:round/>
            </a:ln>
          </p:spPr>
          <p:txBody>
            <a:bodyPr/>
            <a:lstStyle/>
            <a:p/>
          </p:txBody>
        </p:sp>
        <p:sp>
          <p:nvSpPr>
            <p:cNvPr id="28" name="pl28"/>
            <p:cNvSpPr/>
            <p:nvPr/>
          </p:nvSpPr>
          <p:spPr>
            <a:xfrm>
              <a:off x="1120965" y="937893"/>
              <a:ext cx="3397293" cy="416630"/>
            </a:xfrm>
            <a:custGeom>
              <a:avLst/>
              <a:pathLst>
                <a:path w="3397293" h="416630">
                  <a:moveTo>
                    <a:pt x="0" y="27775"/>
                  </a:moveTo>
                  <a:lnTo>
                    <a:pt x="147708" y="55550"/>
                  </a:lnTo>
                  <a:lnTo>
                    <a:pt x="295416" y="27775"/>
                  </a:lnTo>
                  <a:lnTo>
                    <a:pt x="443125" y="27775"/>
                  </a:lnTo>
                  <a:lnTo>
                    <a:pt x="590833" y="27775"/>
                  </a:lnTo>
                  <a:lnTo>
                    <a:pt x="738541" y="0"/>
                  </a:lnTo>
                  <a:lnTo>
                    <a:pt x="886250" y="27775"/>
                  </a:lnTo>
                  <a:lnTo>
                    <a:pt x="1033958" y="55550"/>
                  </a:lnTo>
                  <a:lnTo>
                    <a:pt x="1181667" y="0"/>
                  </a:lnTo>
                  <a:lnTo>
                    <a:pt x="1329375" y="27775"/>
                  </a:lnTo>
                  <a:lnTo>
                    <a:pt x="1477083" y="27775"/>
                  </a:lnTo>
                  <a:lnTo>
                    <a:pt x="1624792" y="27775"/>
                  </a:lnTo>
                  <a:lnTo>
                    <a:pt x="1772500" y="27775"/>
                  </a:lnTo>
                  <a:lnTo>
                    <a:pt x="1920209" y="83326"/>
                  </a:lnTo>
                  <a:lnTo>
                    <a:pt x="2067917" y="55550"/>
                  </a:lnTo>
                  <a:lnTo>
                    <a:pt x="2215625" y="27775"/>
                  </a:lnTo>
                  <a:lnTo>
                    <a:pt x="2363334" y="55550"/>
                  </a:lnTo>
                  <a:lnTo>
                    <a:pt x="2511042" y="111101"/>
                  </a:lnTo>
                  <a:lnTo>
                    <a:pt x="2658751" y="194427"/>
                  </a:lnTo>
                  <a:lnTo>
                    <a:pt x="2806459" y="305528"/>
                  </a:lnTo>
                  <a:lnTo>
                    <a:pt x="2954167" y="333304"/>
                  </a:lnTo>
                  <a:lnTo>
                    <a:pt x="3101876" y="416630"/>
                  </a:lnTo>
                  <a:lnTo>
                    <a:pt x="3249584" y="277753"/>
                  </a:lnTo>
                  <a:lnTo>
                    <a:pt x="3397293" y="222202"/>
                  </a:lnTo>
                </a:path>
              </a:pathLst>
            </a:custGeom>
            <a:ln w="27101" cap="flat">
              <a:solidFill>
                <a:srgbClr val="80BD41">
                  <a:alpha val="69803"/>
                </a:srgbClr>
              </a:solidFill>
              <a:prstDash val="solid"/>
              <a:round/>
            </a:ln>
          </p:spPr>
          <p:txBody>
            <a:bodyPr/>
            <a:lstStyle/>
            <a:p/>
          </p:txBody>
        </p:sp>
        <p:sp>
          <p:nvSpPr>
            <p:cNvPr id="29" name="pl29"/>
            <p:cNvSpPr/>
            <p:nvPr/>
          </p:nvSpPr>
          <p:spPr>
            <a:xfrm>
              <a:off x="1120965" y="993444"/>
              <a:ext cx="3397293" cy="277753"/>
            </a:xfrm>
            <a:custGeom>
              <a:avLst/>
              <a:pathLst>
                <a:path w="3397293" h="277753">
                  <a:moveTo>
                    <a:pt x="0" y="83326"/>
                  </a:moveTo>
                  <a:lnTo>
                    <a:pt x="147708" y="83326"/>
                  </a:lnTo>
                  <a:lnTo>
                    <a:pt x="295416" y="138876"/>
                  </a:lnTo>
                  <a:lnTo>
                    <a:pt x="443125" y="83326"/>
                  </a:lnTo>
                  <a:lnTo>
                    <a:pt x="590833" y="55550"/>
                  </a:lnTo>
                  <a:lnTo>
                    <a:pt x="738541" y="55550"/>
                  </a:lnTo>
                  <a:lnTo>
                    <a:pt x="886250" y="55550"/>
                  </a:lnTo>
                  <a:lnTo>
                    <a:pt x="1033958" y="55550"/>
                  </a:lnTo>
                  <a:lnTo>
                    <a:pt x="1181667" y="0"/>
                  </a:lnTo>
                  <a:lnTo>
                    <a:pt x="1329375" y="27775"/>
                  </a:lnTo>
                  <a:lnTo>
                    <a:pt x="1477083" y="0"/>
                  </a:lnTo>
                  <a:lnTo>
                    <a:pt x="1624792" y="0"/>
                  </a:lnTo>
                  <a:lnTo>
                    <a:pt x="1772500" y="55550"/>
                  </a:lnTo>
                  <a:lnTo>
                    <a:pt x="1920209" y="55550"/>
                  </a:lnTo>
                  <a:lnTo>
                    <a:pt x="2067917" y="55550"/>
                  </a:lnTo>
                  <a:lnTo>
                    <a:pt x="2215625" y="83326"/>
                  </a:lnTo>
                  <a:lnTo>
                    <a:pt x="2363334" y="111101"/>
                  </a:lnTo>
                  <a:lnTo>
                    <a:pt x="2511042" y="83326"/>
                  </a:lnTo>
                  <a:lnTo>
                    <a:pt x="2658751" y="83326"/>
                  </a:lnTo>
                  <a:lnTo>
                    <a:pt x="2806459" y="83326"/>
                  </a:lnTo>
                  <a:lnTo>
                    <a:pt x="2954167" y="111101"/>
                  </a:lnTo>
                  <a:lnTo>
                    <a:pt x="3101876" y="138876"/>
                  </a:lnTo>
                  <a:lnTo>
                    <a:pt x="3249584" y="166652"/>
                  </a:lnTo>
                  <a:lnTo>
                    <a:pt x="3397293" y="277753"/>
                  </a:lnTo>
                </a:path>
              </a:pathLst>
            </a:custGeom>
            <a:ln w="27101" cap="flat">
              <a:solidFill>
                <a:srgbClr val="6A1E74">
                  <a:alpha val="69803"/>
                </a:srgbClr>
              </a:solidFill>
              <a:prstDash val="solid"/>
              <a:round/>
            </a:ln>
          </p:spPr>
          <p:txBody>
            <a:bodyPr/>
            <a:lstStyle/>
            <a:p/>
          </p:txBody>
        </p:sp>
        <p:sp>
          <p:nvSpPr>
            <p:cNvPr id="30" name="pl30"/>
            <p:cNvSpPr/>
            <p:nvPr/>
          </p:nvSpPr>
          <p:spPr>
            <a:xfrm>
              <a:off x="1120965" y="1021219"/>
              <a:ext cx="3397293" cy="527731"/>
            </a:xfrm>
            <a:custGeom>
              <a:avLst/>
              <a:pathLst>
                <a:path w="3397293" h="527731">
                  <a:moveTo>
                    <a:pt x="0" y="527731"/>
                  </a:moveTo>
                  <a:lnTo>
                    <a:pt x="147708" y="499956"/>
                  </a:lnTo>
                  <a:lnTo>
                    <a:pt x="295416" y="472180"/>
                  </a:lnTo>
                  <a:lnTo>
                    <a:pt x="443125" y="472180"/>
                  </a:lnTo>
                  <a:lnTo>
                    <a:pt x="590833" y="416630"/>
                  </a:lnTo>
                  <a:lnTo>
                    <a:pt x="738541" y="333304"/>
                  </a:lnTo>
                  <a:lnTo>
                    <a:pt x="886250" y="361079"/>
                  </a:lnTo>
                  <a:lnTo>
                    <a:pt x="1033958" y="361079"/>
                  </a:lnTo>
                  <a:lnTo>
                    <a:pt x="1181667" y="361079"/>
                  </a:lnTo>
                  <a:lnTo>
                    <a:pt x="1329375" y="333304"/>
                  </a:lnTo>
                  <a:lnTo>
                    <a:pt x="1477083" y="277753"/>
                  </a:lnTo>
                  <a:lnTo>
                    <a:pt x="1624792" y="166652"/>
                  </a:lnTo>
                  <a:lnTo>
                    <a:pt x="1772500" y="166652"/>
                  </a:lnTo>
                  <a:lnTo>
                    <a:pt x="1920209" y="166652"/>
                  </a:lnTo>
                  <a:lnTo>
                    <a:pt x="2067917" y="138876"/>
                  </a:lnTo>
                  <a:lnTo>
                    <a:pt x="2215625" y="138876"/>
                  </a:lnTo>
                  <a:lnTo>
                    <a:pt x="2363334" y="111101"/>
                  </a:lnTo>
                  <a:lnTo>
                    <a:pt x="2511042" y="111101"/>
                  </a:lnTo>
                  <a:lnTo>
                    <a:pt x="2658751" y="55550"/>
                  </a:lnTo>
                  <a:lnTo>
                    <a:pt x="2806459" y="27775"/>
                  </a:lnTo>
                  <a:lnTo>
                    <a:pt x="2954167" y="166652"/>
                  </a:lnTo>
                  <a:lnTo>
                    <a:pt x="3101876" y="138876"/>
                  </a:lnTo>
                  <a:lnTo>
                    <a:pt x="3249584" y="0"/>
                  </a:lnTo>
                  <a:lnTo>
                    <a:pt x="3397293" y="27775"/>
                  </a:lnTo>
                </a:path>
              </a:pathLst>
            </a:custGeom>
            <a:ln w="27101" cap="flat">
              <a:solidFill>
                <a:srgbClr val="E2231A">
                  <a:alpha val="69803"/>
                </a:srgbClr>
              </a:solidFill>
              <a:prstDash val="solid"/>
              <a:round/>
            </a:ln>
          </p:spPr>
          <p:txBody>
            <a:bodyPr/>
            <a:lstStyle/>
            <a:p/>
          </p:txBody>
        </p:sp>
        <p:sp>
          <p:nvSpPr>
            <p:cNvPr id="31" name="pl31"/>
            <p:cNvSpPr/>
            <p:nvPr/>
          </p:nvSpPr>
          <p:spPr>
            <a:xfrm>
              <a:off x="1120965" y="1410074"/>
              <a:ext cx="3397293" cy="666608"/>
            </a:xfrm>
            <a:custGeom>
              <a:avLst/>
              <a:pathLst>
                <a:path w="3397293" h="666608">
                  <a:moveTo>
                    <a:pt x="0" y="638832"/>
                  </a:moveTo>
                  <a:lnTo>
                    <a:pt x="147708" y="666608"/>
                  </a:lnTo>
                  <a:lnTo>
                    <a:pt x="295416" y="611057"/>
                  </a:lnTo>
                  <a:lnTo>
                    <a:pt x="443125" y="555506"/>
                  </a:lnTo>
                  <a:lnTo>
                    <a:pt x="590833" y="472180"/>
                  </a:lnTo>
                  <a:lnTo>
                    <a:pt x="738541" y="388854"/>
                  </a:lnTo>
                  <a:lnTo>
                    <a:pt x="886250" y="333304"/>
                  </a:lnTo>
                  <a:lnTo>
                    <a:pt x="1033958" y="277753"/>
                  </a:lnTo>
                  <a:lnTo>
                    <a:pt x="1181667" y="138876"/>
                  </a:lnTo>
                  <a:lnTo>
                    <a:pt x="1329375" y="27775"/>
                  </a:lnTo>
                  <a:lnTo>
                    <a:pt x="1477083" y="194427"/>
                  </a:lnTo>
                  <a:lnTo>
                    <a:pt x="1624792" y="222202"/>
                  </a:lnTo>
                  <a:lnTo>
                    <a:pt x="1772500" y="249978"/>
                  </a:lnTo>
                  <a:lnTo>
                    <a:pt x="1920209" y="305528"/>
                  </a:lnTo>
                  <a:lnTo>
                    <a:pt x="2067917" y="277753"/>
                  </a:lnTo>
                  <a:lnTo>
                    <a:pt x="2215625" y="249978"/>
                  </a:lnTo>
                  <a:lnTo>
                    <a:pt x="2363334" y="111101"/>
                  </a:lnTo>
                  <a:lnTo>
                    <a:pt x="2511042" y="83326"/>
                  </a:lnTo>
                  <a:lnTo>
                    <a:pt x="2658751" y="55550"/>
                  </a:lnTo>
                  <a:lnTo>
                    <a:pt x="2806459" y="0"/>
                  </a:lnTo>
                  <a:lnTo>
                    <a:pt x="2954167" y="55550"/>
                  </a:lnTo>
                  <a:lnTo>
                    <a:pt x="3101876" y="55550"/>
                  </a:lnTo>
                  <a:lnTo>
                    <a:pt x="3249584" y="27775"/>
                  </a:lnTo>
                  <a:lnTo>
                    <a:pt x="3397293" y="27775"/>
                  </a:lnTo>
                </a:path>
              </a:pathLst>
            </a:custGeom>
            <a:ln w="27101" cap="flat">
              <a:solidFill>
                <a:srgbClr val="F26A21">
                  <a:alpha val="69803"/>
                </a:srgbClr>
              </a:solidFill>
              <a:prstDash val="solid"/>
              <a:round/>
            </a:ln>
          </p:spPr>
          <p:txBody>
            <a:bodyPr/>
            <a:lstStyle/>
            <a:p/>
          </p:txBody>
        </p:sp>
        <p:sp>
          <p:nvSpPr>
            <p:cNvPr id="32" name="pl32"/>
            <p:cNvSpPr/>
            <p:nvPr/>
          </p:nvSpPr>
          <p:spPr>
            <a:xfrm>
              <a:off x="1120965" y="1410074"/>
              <a:ext cx="3397293" cy="666608"/>
            </a:xfrm>
            <a:custGeom>
              <a:avLst/>
              <a:pathLst>
                <a:path w="3397293" h="666608">
                  <a:moveTo>
                    <a:pt x="0" y="638832"/>
                  </a:moveTo>
                  <a:lnTo>
                    <a:pt x="147708" y="666608"/>
                  </a:lnTo>
                  <a:lnTo>
                    <a:pt x="295416" y="611057"/>
                  </a:lnTo>
                  <a:lnTo>
                    <a:pt x="443125" y="555506"/>
                  </a:lnTo>
                  <a:lnTo>
                    <a:pt x="590833" y="472180"/>
                  </a:lnTo>
                  <a:lnTo>
                    <a:pt x="738541" y="388854"/>
                  </a:lnTo>
                  <a:lnTo>
                    <a:pt x="886250" y="333304"/>
                  </a:lnTo>
                  <a:lnTo>
                    <a:pt x="1033958" y="277753"/>
                  </a:lnTo>
                  <a:lnTo>
                    <a:pt x="1181667" y="138876"/>
                  </a:lnTo>
                  <a:lnTo>
                    <a:pt x="1329375" y="27775"/>
                  </a:lnTo>
                  <a:lnTo>
                    <a:pt x="1477083" y="194427"/>
                  </a:lnTo>
                  <a:lnTo>
                    <a:pt x="1624792" y="222202"/>
                  </a:lnTo>
                  <a:lnTo>
                    <a:pt x="1772500" y="249978"/>
                  </a:lnTo>
                  <a:lnTo>
                    <a:pt x="1920209" y="305528"/>
                  </a:lnTo>
                  <a:lnTo>
                    <a:pt x="2067917" y="277753"/>
                  </a:lnTo>
                  <a:lnTo>
                    <a:pt x="2215625" y="249978"/>
                  </a:lnTo>
                  <a:lnTo>
                    <a:pt x="2363334" y="111101"/>
                  </a:lnTo>
                  <a:lnTo>
                    <a:pt x="2511042" y="83326"/>
                  </a:lnTo>
                  <a:lnTo>
                    <a:pt x="2658751" y="55550"/>
                  </a:lnTo>
                  <a:lnTo>
                    <a:pt x="2806459" y="0"/>
                  </a:lnTo>
                  <a:lnTo>
                    <a:pt x="2954167" y="55550"/>
                  </a:lnTo>
                  <a:lnTo>
                    <a:pt x="3101876" y="55550"/>
                  </a:lnTo>
                  <a:lnTo>
                    <a:pt x="3249584" y="27775"/>
                  </a:lnTo>
                  <a:lnTo>
                    <a:pt x="3397293" y="27775"/>
                  </a:lnTo>
                </a:path>
              </a:pathLst>
            </a:custGeom>
            <a:ln w="65043" cap="flat">
              <a:solidFill>
                <a:srgbClr val="000000">
                  <a:alpha val="100000"/>
                </a:srgbClr>
              </a:solidFill>
              <a:prstDash val="solid"/>
              <a:round/>
            </a:ln>
          </p:spPr>
          <p:txBody>
            <a:bodyPr/>
            <a:lstStyle/>
            <a:p/>
          </p:txBody>
        </p:sp>
        <p:sp>
          <p:nvSpPr>
            <p:cNvPr id="33" name="pl33"/>
            <p:cNvSpPr/>
            <p:nvPr/>
          </p:nvSpPr>
          <p:spPr>
            <a:xfrm>
              <a:off x="1120965" y="1410074"/>
              <a:ext cx="3397293" cy="666608"/>
            </a:xfrm>
            <a:custGeom>
              <a:avLst/>
              <a:pathLst>
                <a:path w="3397293" h="666608">
                  <a:moveTo>
                    <a:pt x="0" y="638832"/>
                  </a:moveTo>
                  <a:lnTo>
                    <a:pt x="147708" y="666608"/>
                  </a:lnTo>
                  <a:lnTo>
                    <a:pt x="295416" y="611057"/>
                  </a:lnTo>
                  <a:lnTo>
                    <a:pt x="443125" y="555506"/>
                  </a:lnTo>
                  <a:lnTo>
                    <a:pt x="590833" y="472180"/>
                  </a:lnTo>
                  <a:lnTo>
                    <a:pt x="738541" y="388854"/>
                  </a:lnTo>
                  <a:lnTo>
                    <a:pt x="886250" y="333304"/>
                  </a:lnTo>
                  <a:lnTo>
                    <a:pt x="1033958" y="277753"/>
                  </a:lnTo>
                  <a:lnTo>
                    <a:pt x="1181667" y="138876"/>
                  </a:lnTo>
                  <a:lnTo>
                    <a:pt x="1329375" y="27775"/>
                  </a:lnTo>
                  <a:lnTo>
                    <a:pt x="1477083" y="194427"/>
                  </a:lnTo>
                  <a:lnTo>
                    <a:pt x="1624792" y="222202"/>
                  </a:lnTo>
                  <a:lnTo>
                    <a:pt x="1772500" y="249978"/>
                  </a:lnTo>
                  <a:lnTo>
                    <a:pt x="1920209" y="305528"/>
                  </a:lnTo>
                  <a:lnTo>
                    <a:pt x="2067917" y="277753"/>
                  </a:lnTo>
                  <a:lnTo>
                    <a:pt x="2215625" y="249978"/>
                  </a:lnTo>
                  <a:lnTo>
                    <a:pt x="2363334" y="111101"/>
                  </a:lnTo>
                  <a:lnTo>
                    <a:pt x="2511042" y="83326"/>
                  </a:lnTo>
                  <a:lnTo>
                    <a:pt x="2658751" y="55550"/>
                  </a:lnTo>
                  <a:lnTo>
                    <a:pt x="2806459" y="0"/>
                  </a:lnTo>
                  <a:lnTo>
                    <a:pt x="2954167" y="55550"/>
                  </a:lnTo>
                  <a:lnTo>
                    <a:pt x="3101876" y="55550"/>
                  </a:lnTo>
                  <a:lnTo>
                    <a:pt x="3249584" y="27775"/>
                  </a:lnTo>
                  <a:lnTo>
                    <a:pt x="3397293" y="27775"/>
                  </a:lnTo>
                </a:path>
              </a:pathLst>
            </a:custGeom>
            <a:ln w="40651" cap="flat">
              <a:solidFill>
                <a:srgbClr val="F26A21">
                  <a:alpha val="100000"/>
                </a:srgbClr>
              </a:solidFill>
              <a:prstDash val="solid"/>
              <a:round/>
            </a:ln>
          </p:spPr>
          <p:txBody>
            <a:bodyPr/>
            <a:lstStyle/>
            <a:p/>
          </p:txBody>
        </p:sp>
        <p:sp>
          <p:nvSpPr>
            <p:cNvPr id="34" name="tx34"/>
            <p:cNvSpPr/>
            <p:nvPr/>
          </p:nvSpPr>
          <p:spPr>
            <a:xfrm>
              <a:off x="1060675" y="18778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35" name="tx35"/>
            <p:cNvSpPr/>
            <p:nvPr/>
          </p:nvSpPr>
          <p:spPr>
            <a:xfrm>
              <a:off x="1799217" y="16265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6" name="tx36"/>
            <p:cNvSpPr/>
            <p:nvPr/>
          </p:nvSpPr>
          <p:spPr>
            <a:xfrm>
              <a:off x="2537759" y="14320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 name="tx37"/>
            <p:cNvSpPr/>
            <p:nvPr/>
          </p:nvSpPr>
          <p:spPr>
            <a:xfrm>
              <a:off x="3276301" y="14890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 name="tx38"/>
            <p:cNvSpPr/>
            <p:nvPr/>
          </p:nvSpPr>
          <p:spPr>
            <a:xfrm>
              <a:off x="3867135" y="12377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 name="tx39"/>
            <p:cNvSpPr/>
            <p:nvPr/>
          </p:nvSpPr>
          <p:spPr>
            <a:xfrm>
              <a:off x="4457968" y="12654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 name="tx40"/>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3" name="tx43"/>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6" name="tx46"/>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7" name="tx47"/>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8" name="tx48"/>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9" name="tx49"/>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0" name="tx50"/>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59594"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59594"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06359"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06359"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45417"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45417"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8" name="pl58"/>
            <p:cNvSpPr/>
            <p:nvPr/>
          </p:nvSpPr>
          <p:spPr>
            <a:xfrm>
              <a:off x="3607667"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9" name="pl59"/>
            <p:cNvSpPr/>
            <p:nvPr/>
          </p:nvSpPr>
          <p:spPr>
            <a:xfrm>
              <a:off x="3607667" y="4638839"/>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60" name="tx60"/>
            <p:cNvSpPr/>
            <p:nvPr/>
          </p:nvSpPr>
          <p:spPr>
            <a:xfrm>
              <a:off x="1626693"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26693"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73459"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73459"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12516"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12516"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74766"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08299" y="471005"/>
              <a:ext cx="242262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WCAR, 2000-2023</a:t>
              </a:r>
            </a:p>
          </p:txBody>
        </p:sp>
        <p:sp>
          <p:nvSpPr>
            <p:cNvPr id="68" name="pl68"/>
            <p:cNvSpPr/>
            <p:nvPr/>
          </p:nvSpPr>
          <p:spPr>
            <a:xfrm>
              <a:off x="5267799" y="37114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2917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21242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1" name="pl71"/>
            <p:cNvSpPr/>
            <p:nvPr/>
          </p:nvSpPr>
          <p:spPr>
            <a:xfrm>
              <a:off x="5267799" y="13307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2" name="pl72"/>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5267799" y="33146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8" name="pl78"/>
            <p:cNvSpPr/>
            <p:nvPr/>
          </p:nvSpPr>
          <p:spPr>
            <a:xfrm>
              <a:off x="5267799" y="25210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9" name="pl79"/>
            <p:cNvSpPr/>
            <p:nvPr/>
          </p:nvSpPr>
          <p:spPr>
            <a:xfrm>
              <a:off x="5267799" y="172750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0" name="pl80"/>
            <p:cNvSpPr/>
            <p:nvPr/>
          </p:nvSpPr>
          <p:spPr>
            <a:xfrm>
              <a:off x="5267799" y="9339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437664" y="1568790"/>
              <a:ext cx="3397293" cy="872939"/>
            </a:xfrm>
            <a:custGeom>
              <a:avLst/>
              <a:pathLst>
                <a:path w="3397293" h="872939">
                  <a:moveTo>
                    <a:pt x="0" y="396790"/>
                  </a:moveTo>
                  <a:lnTo>
                    <a:pt x="147708" y="476148"/>
                  </a:lnTo>
                  <a:lnTo>
                    <a:pt x="295416" y="555506"/>
                  </a:lnTo>
                  <a:lnTo>
                    <a:pt x="443125" y="476148"/>
                  </a:lnTo>
                  <a:lnTo>
                    <a:pt x="590833" y="396790"/>
                  </a:lnTo>
                  <a:lnTo>
                    <a:pt x="738541" y="396790"/>
                  </a:lnTo>
                  <a:lnTo>
                    <a:pt x="886250" y="158716"/>
                  </a:lnTo>
                  <a:lnTo>
                    <a:pt x="1033958" y="158716"/>
                  </a:lnTo>
                  <a:lnTo>
                    <a:pt x="1181667" y="79358"/>
                  </a:lnTo>
                  <a:lnTo>
                    <a:pt x="1329375" y="79358"/>
                  </a:lnTo>
                  <a:lnTo>
                    <a:pt x="1477083" y="79358"/>
                  </a:lnTo>
                  <a:lnTo>
                    <a:pt x="1624792" y="79358"/>
                  </a:lnTo>
                  <a:lnTo>
                    <a:pt x="1772500" y="0"/>
                  </a:lnTo>
                  <a:lnTo>
                    <a:pt x="1920209" y="79358"/>
                  </a:lnTo>
                  <a:lnTo>
                    <a:pt x="2067917" y="79358"/>
                  </a:lnTo>
                  <a:lnTo>
                    <a:pt x="2215625" y="79358"/>
                  </a:lnTo>
                  <a:lnTo>
                    <a:pt x="2363334" y="79358"/>
                  </a:lnTo>
                  <a:lnTo>
                    <a:pt x="2511042" y="79358"/>
                  </a:lnTo>
                  <a:lnTo>
                    <a:pt x="2658751" y="158716"/>
                  </a:lnTo>
                  <a:lnTo>
                    <a:pt x="2806459" y="158716"/>
                  </a:lnTo>
                  <a:lnTo>
                    <a:pt x="2954167" y="317432"/>
                  </a:lnTo>
                  <a:lnTo>
                    <a:pt x="3101876" y="872939"/>
                  </a:lnTo>
                  <a:lnTo>
                    <a:pt x="3249584" y="317432"/>
                  </a:lnTo>
                  <a:lnTo>
                    <a:pt x="3397293" y="555506"/>
                  </a:lnTo>
                </a:path>
              </a:pathLst>
            </a:custGeom>
            <a:ln w="27101" cap="flat">
              <a:solidFill>
                <a:srgbClr val="0058AB">
                  <a:alpha val="69803"/>
                </a:srgbClr>
              </a:solidFill>
              <a:prstDash val="solid"/>
              <a:round/>
            </a:ln>
          </p:spPr>
          <p:txBody>
            <a:bodyPr/>
            <a:lstStyle/>
            <a:p/>
          </p:txBody>
        </p:sp>
        <p:sp>
          <p:nvSpPr>
            <p:cNvPr id="88" name="pl88"/>
            <p:cNvSpPr/>
            <p:nvPr/>
          </p:nvSpPr>
          <p:spPr>
            <a:xfrm>
              <a:off x="5437664" y="1727506"/>
              <a:ext cx="3397293" cy="634864"/>
            </a:xfrm>
            <a:custGeom>
              <a:avLst/>
              <a:pathLst>
                <a:path w="3397293" h="634864">
                  <a:moveTo>
                    <a:pt x="0" y="158716"/>
                  </a:moveTo>
                  <a:lnTo>
                    <a:pt x="147708" y="79358"/>
                  </a:lnTo>
                  <a:lnTo>
                    <a:pt x="295416" y="396790"/>
                  </a:lnTo>
                  <a:lnTo>
                    <a:pt x="443125" y="634864"/>
                  </a:lnTo>
                  <a:lnTo>
                    <a:pt x="590833" y="396790"/>
                  </a:lnTo>
                  <a:lnTo>
                    <a:pt x="738541" y="158716"/>
                  </a:lnTo>
                  <a:lnTo>
                    <a:pt x="886250" y="158716"/>
                  </a:lnTo>
                  <a:lnTo>
                    <a:pt x="1033958" y="0"/>
                  </a:lnTo>
                  <a:lnTo>
                    <a:pt x="1181667" y="79358"/>
                  </a:lnTo>
                  <a:lnTo>
                    <a:pt x="1329375" y="238074"/>
                  </a:lnTo>
                  <a:lnTo>
                    <a:pt x="1477083" y="396790"/>
                  </a:lnTo>
                  <a:lnTo>
                    <a:pt x="1624792" y="396790"/>
                  </a:lnTo>
                  <a:lnTo>
                    <a:pt x="1772500" y="158716"/>
                  </a:lnTo>
                  <a:lnTo>
                    <a:pt x="1920209" y="79358"/>
                  </a:lnTo>
                  <a:lnTo>
                    <a:pt x="2067917" y="317432"/>
                  </a:lnTo>
                  <a:lnTo>
                    <a:pt x="2215625" y="238074"/>
                  </a:lnTo>
                  <a:lnTo>
                    <a:pt x="2363334" y="396790"/>
                  </a:lnTo>
                  <a:lnTo>
                    <a:pt x="2511042" y="158716"/>
                  </a:lnTo>
                  <a:lnTo>
                    <a:pt x="2658751" y="0"/>
                  </a:lnTo>
                  <a:lnTo>
                    <a:pt x="2806459" y="0"/>
                  </a:lnTo>
                  <a:lnTo>
                    <a:pt x="2954167" y="79358"/>
                  </a:lnTo>
                  <a:lnTo>
                    <a:pt x="3101876" y="79358"/>
                  </a:lnTo>
                  <a:lnTo>
                    <a:pt x="3249584" y="79358"/>
                  </a:lnTo>
                  <a:lnTo>
                    <a:pt x="3397293" y="0"/>
                  </a:lnTo>
                </a:path>
              </a:pathLst>
            </a:custGeom>
            <a:ln w="27101" cap="flat">
              <a:solidFill>
                <a:srgbClr val="1CABE2">
                  <a:alpha val="69803"/>
                </a:srgbClr>
              </a:solidFill>
              <a:prstDash val="solid"/>
              <a:round/>
            </a:ln>
          </p:spPr>
          <p:txBody>
            <a:bodyPr/>
            <a:lstStyle/>
            <a:p/>
          </p:txBody>
        </p:sp>
        <p:sp>
          <p:nvSpPr>
            <p:cNvPr id="89" name="pl89"/>
            <p:cNvSpPr/>
            <p:nvPr/>
          </p:nvSpPr>
          <p:spPr>
            <a:xfrm>
              <a:off x="5437664" y="1648148"/>
              <a:ext cx="3397293" cy="1031655"/>
            </a:xfrm>
            <a:custGeom>
              <a:avLst/>
              <a:pathLst>
                <a:path w="3397293" h="1031655">
                  <a:moveTo>
                    <a:pt x="0" y="1031655"/>
                  </a:moveTo>
                  <a:lnTo>
                    <a:pt x="147708" y="872939"/>
                  </a:lnTo>
                  <a:lnTo>
                    <a:pt x="295416" y="714223"/>
                  </a:lnTo>
                  <a:lnTo>
                    <a:pt x="443125" y="555506"/>
                  </a:lnTo>
                  <a:lnTo>
                    <a:pt x="590833" y="476148"/>
                  </a:lnTo>
                  <a:lnTo>
                    <a:pt x="738541" y="476148"/>
                  </a:lnTo>
                  <a:lnTo>
                    <a:pt x="886250" y="317432"/>
                  </a:lnTo>
                  <a:lnTo>
                    <a:pt x="1033958" y="238074"/>
                  </a:lnTo>
                  <a:lnTo>
                    <a:pt x="1181667" y="238074"/>
                  </a:lnTo>
                  <a:lnTo>
                    <a:pt x="1329375" y="158716"/>
                  </a:lnTo>
                  <a:lnTo>
                    <a:pt x="1477083" y="79358"/>
                  </a:lnTo>
                  <a:lnTo>
                    <a:pt x="1624792" y="0"/>
                  </a:lnTo>
                  <a:lnTo>
                    <a:pt x="1772500" y="158716"/>
                  </a:lnTo>
                  <a:lnTo>
                    <a:pt x="1920209" y="238074"/>
                  </a:lnTo>
                  <a:lnTo>
                    <a:pt x="2067917" y="79358"/>
                  </a:lnTo>
                  <a:lnTo>
                    <a:pt x="2215625" y="79358"/>
                  </a:lnTo>
                  <a:lnTo>
                    <a:pt x="2363334" y="158716"/>
                  </a:lnTo>
                  <a:lnTo>
                    <a:pt x="2511042" y="238074"/>
                  </a:lnTo>
                  <a:lnTo>
                    <a:pt x="2658751" y="79358"/>
                  </a:lnTo>
                  <a:lnTo>
                    <a:pt x="2806459" y="79358"/>
                  </a:lnTo>
                  <a:lnTo>
                    <a:pt x="2954167" y="158716"/>
                  </a:lnTo>
                  <a:lnTo>
                    <a:pt x="3101876" y="396790"/>
                  </a:lnTo>
                  <a:lnTo>
                    <a:pt x="3249584" y="396790"/>
                  </a:lnTo>
                  <a:lnTo>
                    <a:pt x="3397293" y="79358"/>
                  </a:lnTo>
                </a:path>
              </a:pathLst>
            </a:custGeom>
            <a:ln w="27101" cap="flat">
              <a:solidFill>
                <a:srgbClr val="00833D">
                  <a:alpha val="69803"/>
                </a:srgbClr>
              </a:solidFill>
              <a:prstDash val="solid"/>
              <a:round/>
            </a:ln>
          </p:spPr>
          <p:txBody>
            <a:bodyPr/>
            <a:lstStyle/>
            <a:p/>
          </p:txBody>
        </p:sp>
        <p:sp>
          <p:nvSpPr>
            <p:cNvPr id="90" name="pl90"/>
            <p:cNvSpPr/>
            <p:nvPr/>
          </p:nvSpPr>
          <p:spPr>
            <a:xfrm>
              <a:off x="5437664" y="854567"/>
              <a:ext cx="3397293" cy="1190371"/>
            </a:xfrm>
            <a:custGeom>
              <a:avLst/>
              <a:pathLst>
                <a:path w="3397293" h="1190371">
                  <a:moveTo>
                    <a:pt x="0" y="79358"/>
                  </a:moveTo>
                  <a:lnTo>
                    <a:pt x="147708" y="158716"/>
                  </a:lnTo>
                  <a:lnTo>
                    <a:pt x="295416" y="79358"/>
                  </a:lnTo>
                  <a:lnTo>
                    <a:pt x="443125" y="79358"/>
                  </a:lnTo>
                  <a:lnTo>
                    <a:pt x="590833" y="79358"/>
                  </a:lnTo>
                  <a:lnTo>
                    <a:pt x="738541" y="0"/>
                  </a:lnTo>
                  <a:lnTo>
                    <a:pt x="886250" y="79358"/>
                  </a:lnTo>
                  <a:lnTo>
                    <a:pt x="1033958" y="158716"/>
                  </a:lnTo>
                  <a:lnTo>
                    <a:pt x="1181667" y="0"/>
                  </a:lnTo>
                  <a:lnTo>
                    <a:pt x="1329375" y="79358"/>
                  </a:lnTo>
                  <a:lnTo>
                    <a:pt x="1477083" y="79358"/>
                  </a:lnTo>
                  <a:lnTo>
                    <a:pt x="1624792" y="79358"/>
                  </a:lnTo>
                  <a:lnTo>
                    <a:pt x="1772500" y="79358"/>
                  </a:lnTo>
                  <a:lnTo>
                    <a:pt x="1920209" y="238074"/>
                  </a:lnTo>
                  <a:lnTo>
                    <a:pt x="2067917" y="158716"/>
                  </a:lnTo>
                  <a:lnTo>
                    <a:pt x="2215625" y="79358"/>
                  </a:lnTo>
                  <a:lnTo>
                    <a:pt x="2363334" y="158716"/>
                  </a:lnTo>
                  <a:lnTo>
                    <a:pt x="2511042" y="317432"/>
                  </a:lnTo>
                  <a:lnTo>
                    <a:pt x="2658751" y="555506"/>
                  </a:lnTo>
                  <a:lnTo>
                    <a:pt x="2806459" y="872939"/>
                  </a:lnTo>
                  <a:lnTo>
                    <a:pt x="2954167" y="952297"/>
                  </a:lnTo>
                  <a:lnTo>
                    <a:pt x="3101876" y="1190371"/>
                  </a:lnTo>
                  <a:lnTo>
                    <a:pt x="3249584" y="793581"/>
                  </a:lnTo>
                  <a:lnTo>
                    <a:pt x="3397293" y="634864"/>
                  </a:lnTo>
                </a:path>
              </a:pathLst>
            </a:custGeom>
            <a:ln w="27101" cap="flat">
              <a:solidFill>
                <a:srgbClr val="80BD41">
                  <a:alpha val="69803"/>
                </a:srgbClr>
              </a:solidFill>
              <a:prstDash val="solid"/>
              <a:round/>
            </a:ln>
          </p:spPr>
          <p:txBody>
            <a:bodyPr/>
            <a:lstStyle/>
            <a:p/>
          </p:txBody>
        </p:sp>
        <p:sp>
          <p:nvSpPr>
            <p:cNvPr id="91" name="pl91"/>
            <p:cNvSpPr/>
            <p:nvPr/>
          </p:nvSpPr>
          <p:spPr>
            <a:xfrm>
              <a:off x="5437664" y="1489432"/>
              <a:ext cx="3397293" cy="793581"/>
            </a:xfrm>
            <a:custGeom>
              <a:avLst/>
              <a:pathLst>
                <a:path w="3397293" h="793581">
                  <a:moveTo>
                    <a:pt x="0" y="238074"/>
                  </a:moveTo>
                  <a:lnTo>
                    <a:pt x="147708" y="238074"/>
                  </a:lnTo>
                  <a:lnTo>
                    <a:pt x="295416" y="396790"/>
                  </a:lnTo>
                  <a:lnTo>
                    <a:pt x="443125" y="238074"/>
                  </a:lnTo>
                  <a:lnTo>
                    <a:pt x="590833" y="158716"/>
                  </a:lnTo>
                  <a:lnTo>
                    <a:pt x="738541" y="158716"/>
                  </a:lnTo>
                  <a:lnTo>
                    <a:pt x="886250" y="158716"/>
                  </a:lnTo>
                  <a:lnTo>
                    <a:pt x="1033958" y="158716"/>
                  </a:lnTo>
                  <a:lnTo>
                    <a:pt x="1181667" y="0"/>
                  </a:lnTo>
                  <a:lnTo>
                    <a:pt x="1329375" y="79358"/>
                  </a:lnTo>
                  <a:lnTo>
                    <a:pt x="1477083" y="0"/>
                  </a:lnTo>
                  <a:lnTo>
                    <a:pt x="1624792" y="0"/>
                  </a:lnTo>
                  <a:lnTo>
                    <a:pt x="1772500" y="158716"/>
                  </a:lnTo>
                  <a:lnTo>
                    <a:pt x="1920209" y="158716"/>
                  </a:lnTo>
                  <a:lnTo>
                    <a:pt x="2067917" y="158716"/>
                  </a:lnTo>
                  <a:lnTo>
                    <a:pt x="2215625" y="238074"/>
                  </a:lnTo>
                  <a:lnTo>
                    <a:pt x="2363334" y="317432"/>
                  </a:lnTo>
                  <a:lnTo>
                    <a:pt x="2511042" y="238074"/>
                  </a:lnTo>
                  <a:lnTo>
                    <a:pt x="2658751" y="238074"/>
                  </a:lnTo>
                  <a:lnTo>
                    <a:pt x="2806459" y="238074"/>
                  </a:lnTo>
                  <a:lnTo>
                    <a:pt x="2954167" y="317432"/>
                  </a:lnTo>
                  <a:lnTo>
                    <a:pt x="3101876" y="396790"/>
                  </a:lnTo>
                  <a:lnTo>
                    <a:pt x="3249584" y="476148"/>
                  </a:lnTo>
                  <a:lnTo>
                    <a:pt x="3397293" y="793581"/>
                  </a:lnTo>
                </a:path>
              </a:pathLst>
            </a:custGeom>
            <a:ln w="27101" cap="flat">
              <a:solidFill>
                <a:srgbClr val="6A1E74">
                  <a:alpha val="69803"/>
                </a:srgbClr>
              </a:solidFill>
              <a:prstDash val="solid"/>
              <a:round/>
            </a:ln>
          </p:spPr>
          <p:txBody>
            <a:bodyPr/>
            <a:lstStyle/>
            <a:p/>
          </p:txBody>
        </p:sp>
        <p:sp>
          <p:nvSpPr>
            <p:cNvPr id="92" name="pl92"/>
            <p:cNvSpPr/>
            <p:nvPr/>
          </p:nvSpPr>
          <p:spPr>
            <a:xfrm>
              <a:off x="5437664" y="1648148"/>
              <a:ext cx="3397293" cy="1507804"/>
            </a:xfrm>
            <a:custGeom>
              <a:avLst/>
              <a:pathLst>
                <a:path w="3397293" h="1507804">
                  <a:moveTo>
                    <a:pt x="0" y="1507804"/>
                  </a:moveTo>
                  <a:lnTo>
                    <a:pt x="147708" y="1428446"/>
                  </a:lnTo>
                  <a:lnTo>
                    <a:pt x="295416" y="1349087"/>
                  </a:lnTo>
                  <a:lnTo>
                    <a:pt x="443125" y="1349087"/>
                  </a:lnTo>
                  <a:lnTo>
                    <a:pt x="590833" y="1190371"/>
                  </a:lnTo>
                  <a:lnTo>
                    <a:pt x="738541" y="952297"/>
                  </a:lnTo>
                  <a:lnTo>
                    <a:pt x="886250" y="1031655"/>
                  </a:lnTo>
                  <a:lnTo>
                    <a:pt x="1033958" y="1031655"/>
                  </a:lnTo>
                  <a:lnTo>
                    <a:pt x="1181667" y="1031655"/>
                  </a:lnTo>
                  <a:lnTo>
                    <a:pt x="1329375" y="952297"/>
                  </a:lnTo>
                  <a:lnTo>
                    <a:pt x="1477083" y="793581"/>
                  </a:lnTo>
                  <a:lnTo>
                    <a:pt x="1624792" y="476148"/>
                  </a:lnTo>
                  <a:lnTo>
                    <a:pt x="1772500" y="476148"/>
                  </a:lnTo>
                  <a:lnTo>
                    <a:pt x="1920209" y="476148"/>
                  </a:lnTo>
                  <a:lnTo>
                    <a:pt x="2067917" y="396790"/>
                  </a:lnTo>
                  <a:lnTo>
                    <a:pt x="2215625" y="396790"/>
                  </a:lnTo>
                  <a:lnTo>
                    <a:pt x="2363334" y="317432"/>
                  </a:lnTo>
                  <a:lnTo>
                    <a:pt x="2511042" y="317432"/>
                  </a:lnTo>
                  <a:lnTo>
                    <a:pt x="2658751" y="158716"/>
                  </a:lnTo>
                  <a:lnTo>
                    <a:pt x="2806459" y="79358"/>
                  </a:lnTo>
                  <a:lnTo>
                    <a:pt x="2954167" y="476148"/>
                  </a:lnTo>
                  <a:lnTo>
                    <a:pt x="3101876" y="396790"/>
                  </a:lnTo>
                  <a:lnTo>
                    <a:pt x="3249584" y="0"/>
                  </a:lnTo>
                  <a:lnTo>
                    <a:pt x="3397293" y="79358"/>
                  </a:lnTo>
                </a:path>
              </a:pathLst>
            </a:custGeom>
            <a:ln w="27101" cap="flat">
              <a:solidFill>
                <a:srgbClr val="E2231A">
                  <a:alpha val="69803"/>
                </a:srgbClr>
              </a:solidFill>
              <a:prstDash val="solid"/>
              <a:round/>
            </a:ln>
          </p:spPr>
          <p:txBody>
            <a:bodyPr/>
            <a:lstStyle/>
            <a:p/>
          </p:txBody>
        </p:sp>
        <p:sp>
          <p:nvSpPr>
            <p:cNvPr id="93" name="pl93"/>
            <p:cNvSpPr/>
            <p:nvPr/>
          </p:nvSpPr>
          <p:spPr>
            <a:xfrm>
              <a:off x="5437664" y="1727506"/>
              <a:ext cx="3397293" cy="1904594"/>
            </a:xfrm>
            <a:custGeom>
              <a:avLst/>
              <a:pathLst>
                <a:path w="3397293" h="1904594">
                  <a:moveTo>
                    <a:pt x="0" y="1825236"/>
                  </a:moveTo>
                  <a:lnTo>
                    <a:pt x="147708" y="1904594"/>
                  </a:lnTo>
                  <a:lnTo>
                    <a:pt x="295416" y="1745878"/>
                  </a:lnTo>
                  <a:lnTo>
                    <a:pt x="443125" y="1587162"/>
                  </a:lnTo>
                  <a:lnTo>
                    <a:pt x="590833" y="1349087"/>
                  </a:lnTo>
                  <a:lnTo>
                    <a:pt x="738541" y="1111013"/>
                  </a:lnTo>
                  <a:lnTo>
                    <a:pt x="886250" y="952297"/>
                  </a:lnTo>
                  <a:lnTo>
                    <a:pt x="1033958" y="793581"/>
                  </a:lnTo>
                  <a:lnTo>
                    <a:pt x="1181667" y="396790"/>
                  </a:lnTo>
                  <a:lnTo>
                    <a:pt x="1329375" y="79358"/>
                  </a:lnTo>
                  <a:lnTo>
                    <a:pt x="1477083" y="555506"/>
                  </a:lnTo>
                  <a:lnTo>
                    <a:pt x="1624792" y="634864"/>
                  </a:lnTo>
                  <a:lnTo>
                    <a:pt x="1772500" y="714223"/>
                  </a:lnTo>
                  <a:lnTo>
                    <a:pt x="1920209" y="872939"/>
                  </a:lnTo>
                  <a:lnTo>
                    <a:pt x="2067917" y="793581"/>
                  </a:lnTo>
                  <a:lnTo>
                    <a:pt x="2215625" y="714223"/>
                  </a:lnTo>
                  <a:lnTo>
                    <a:pt x="2363334" y="317432"/>
                  </a:lnTo>
                  <a:lnTo>
                    <a:pt x="2511042" y="238074"/>
                  </a:lnTo>
                  <a:lnTo>
                    <a:pt x="2658751" y="158716"/>
                  </a:lnTo>
                  <a:lnTo>
                    <a:pt x="2806459" y="0"/>
                  </a:lnTo>
                  <a:lnTo>
                    <a:pt x="2954167" y="158716"/>
                  </a:lnTo>
                  <a:lnTo>
                    <a:pt x="3101876" y="158716"/>
                  </a:lnTo>
                  <a:lnTo>
                    <a:pt x="3249584" y="79358"/>
                  </a:lnTo>
                  <a:lnTo>
                    <a:pt x="3397293" y="79358"/>
                  </a:lnTo>
                </a:path>
              </a:pathLst>
            </a:custGeom>
            <a:ln w="27101" cap="flat">
              <a:solidFill>
                <a:srgbClr val="F26A21">
                  <a:alpha val="69803"/>
                </a:srgbClr>
              </a:solidFill>
              <a:prstDash val="solid"/>
              <a:round/>
            </a:ln>
          </p:spPr>
          <p:txBody>
            <a:bodyPr/>
            <a:lstStyle/>
            <a:p/>
          </p:txBody>
        </p:sp>
        <p:sp>
          <p:nvSpPr>
            <p:cNvPr id="94" name="pl94"/>
            <p:cNvSpPr/>
            <p:nvPr/>
          </p:nvSpPr>
          <p:spPr>
            <a:xfrm>
              <a:off x="5437664" y="1727506"/>
              <a:ext cx="3397293" cy="0"/>
            </a:xfrm>
            <a:custGeom>
              <a:avLst/>
              <a:pathLst>
                <a:path w="3397293" h="0">
                  <a:moveTo>
                    <a:pt x="0" y="0"/>
                  </a:moveTo>
                  <a:lnTo>
                    <a:pt x="0" y="0"/>
                  </a:ln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5" name="pl95"/>
            <p:cNvSpPr/>
            <p:nvPr/>
          </p:nvSpPr>
          <p:spPr>
            <a:xfrm>
              <a:off x="5437664" y="1727506"/>
              <a:ext cx="3397293" cy="1904594"/>
            </a:xfrm>
            <a:custGeom>
              <a:avLst/>
              <a:pathLst>
                <a:path w="3397293" h="1904594">
                  <a:moveTo>
                    <a:pt x="0" y="1825236"/>
                  </a:moveTo>
                  <a:lnTo>
                    <a:pt x="147708" y="1904594"/>
                  </a:lnTo>
                  <a:lnTo>
                    <a:pt x="295416" y="1745878"/>
                  </a:lnTo>
                  <a:lnTo>
                    <a:pt x="443125" y="1587162"/>
                  </a:lnTo>
                  <a:lnTo>
                    <a:pt x="590833" y="1349087"/>
                  </a:lnTo>
                  <a:lnTo>
                    <a:pt x="738541" y="1111013"/>
                  </a:lnTo>
                  <a:lnTo>
                    <a:pt x="886250" y="952297"/>
                  </a:lnTo>
                  <a:lnTo>
                    <a:pt x="1033958" y="793581"/>
                  </a:lnTo>
                  <a:lnTo>
                    <a:pt x="1181667" y="396790"/>
                  </a:lnTo>
                  <a:lnTo>
                    <a:pt x="1329375" y="79358"/>
                  </a:lnTo>
                  <a:lnTo>
                    <a:pt x="1477083" y="555506"/>
                  </a:lnTo>
                  <a:lnTo>
                    <a:pt x="1624792" y="634864"/>
                  </a:lnTo>
                  <a:lnTo>
                    <a:pt x="1772500" y="714223"/>
                  </a:lnTo>
                  <a:lnTo>
                    <a:pt x="1920209" y="872939"/>
                  </a:lnTo>
                  <a:lnTo>
                    <a:pt x="2067917" y="793581"/>
                  </a:lnTo>
                  <a:lnTo>
                    <a:pt x="2215625" y="714223"/>
                  </a:lnTo>
                  <a:lnTo>
                    <a:pt x="2363334" y="317432"/>
                  </a:lnTo>
                  <a:lnTo>
                    <a:pt x="2511042" y="238074"/>
                  </a:lnTo>
                  <a:lnTo>
                    <a:pt x="2658751" y="158716"/>
                  </a:lnTo>
                  <a:lnTo>
                    <a:pt x="2806459" y="0"/>
                  </a:lnTo>
                  <a:lnTo>
                    <a:pt x="2954167" y="158716"/>
                  </a:lnTo>
                  <a:lnTo>
                    <a:pt x="3101876" y="158716"/>
                  </a:lnTo>
                  <a:lnTo>
                    <a:pt x="3249584" y="79358"/>
                  </a:lnTo>
                  <a:lnTo>
                    <a:pt x="3397293" y="79358"/>
                  </a:lnTo>
                </a:path>
              </a:pathLst>
            </a:custGeom>
            <a:ln w="65043" cap="flat">
              <a:solidFill>
                <a:srgbClr val="000000">
                  <a:alpha val="100000"/>
                </a:srgbClr>
              </a:solidFill>
              <a:prstDash val="solid"/>
              <a:round/>
            </a:ln>
          </p:spPr>
          <p:txBody>
            <a:bodyPr/>
            <a:lstStyle/>
            <a:p/>
          </p:txBody>
        </p:sp>
        <p:sp>
          <p:nvSpPr>
            <p:cNvPr id="96" name="pl96"/>
            <p:cNvSpPr/>
            <p:nvPr/>
          </p:nvSpPr>
          <p:spPr>
            <a:xfrm>
              <a:off x="5437664" y="1727506"/>
              <a:ext cx="3397293" cy="1904594"/>
            </a:xfrm>
            <a:custGeom>
              <a:avLst/>
              <a:pathLst>
                <a:path w="3397293" h="1904594">
                  <a:moveTo>
                    <a:pt x="0" y="1825236"/>
                  </a:moveTo>
                  <a:lnTo>
                    <a:pt x="147708" y="1904594"/>
                  </a:lnTo>
                  <a:lnTo>
                    <a:pt x="295416" y="1745878"/>
                  </a:lnTo>
                  <a:lnTo>
                    <a:pt x="443125" y="1587162"/>
                  </a:lnTo>
                  <a:lnTo>
                    <a:pt x="590833" y="1349087"/>
                  </a:lnTo>
                  <a:lnTo>
                    <a:pt x="738541" y="1111013"/>
                  </a:lnTo>
                  <a:lnTo>
                    <a:pt x="886250" y="952297"/>
                  </a:lnTo>
                  <a:lnTo>
                    <a:pt x="1033958" y="793581"/>
                  </a:lnTo>
                  <a:lnTo>
                    <a:pt x="1181667" y="396790"/>
                  </a:lnTo>
                  <a:lnTo>
                    <a:pt x="1329375" y="79358"/>
                  </a:lnTo>
                  <a:lnTo>
                    <a:pt x="1477083" y="555506"/>
                  </a:lnTo>
                  <a:lnTo>
                    <a:pt x="1624792" y="634864"/>
                  </a:lnTo>
                  <a:lnTo>
                    <a:pt x="1772500" y="714223"/>
                  </a:lnTo>
                  <a:lnTo>
                    <a:pt x="1920209" y="872939"/>
                  </a:lnTo>
                  <a:lnTo>
                    <a:pt x="2067917" y="793581"/>
                  </a:lnTo>
                  <a:lnTo>
                    <a:pt x="2215625" y="714223"/>
                  </a:lnTo>
                  <a:lnTo>
                    <a:pt x="2363334" y="317432"/>
                  </a:lnTo>
                  <a:lnTo>
                    <a:pt x="2511042" y="238074"/>
                  </a:lnTo>
                  <a:lnTo>
                    <a:pt x="2658751" y="158716"/>
                  </a:lnTo>
                  <a:lnTo>
                    <a:pt x="2806459" y="0"/>
                  </a:lnTo>
                  <a:lnTo>
                    <a:pt x="2954167" y="158716"/>
                  </a:lnTo>
                  <a:lnTo>
                    <a:pt x="3101876" y="158716"/>
                  </a:lnTo>
                  <a:lnTo>
                    <a:pt x="3249584" y="79358"/>
                  </a:lnTo>
                  <a:lnTo>
                    <a:pt x="3397293" y="79358"/>
                  </a:lnTo>
                </a:path>
              </a:pathLst>
            </a:custGeom>
            <a:ln w="40651" cap="flat">
              <a:solidFill>
                <a:srgbClr val="F26A21">
                  <a:alpha val="100000"/>
                </a:srgbClr>
              </a:solidFill>
              <a:prstDash val="solid"/>
              <a:round/>
            </a:ln>
          </p:spPr>
          <p:txBody>
            <a:bodyPr/>
            <a:lstStyle/>
            <a:p/>
          </p:txBody>
        </p:sp>
        <p:sp>
          <p:nvSpPr>
            <p:cNvPr id="97" name="tx97"/>
            <p:cNvSpPr/>
            <p:nvPr/>
          </p:nvSpPr>
          <p:spPr>
            <a:xfrm>
              <a:off x="5359324" y="337257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98" name="tx98"/>
            <p:cNvSpPr/>
            <p:nvPr/>
          </p:nvSpPr>
          <p:spPr>
            <a:xfrm>
              <a:off x="6097866" y="265972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99" name="tx99"/>
            <p:cNvSpPr/>
            <p:nvPr/>
          </p:nvSpPr>
          <p:spPr>
            <a:xfrm>
              <a:off x="6866553" y="210554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00" name="tx100"/>
            <p:cNvSpPr/>
            <p:nvPr/>
          </p:nvSpPr>
          <p:spPr>
            <a:xfrm>
              <a:off x="7605095" y="226161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01" name="tx101"/>
            <p:cNvSpPr/>
            <p:nvPr/>
          </p:nvSpPr>
          <p:spPr>
            <a:xfrm>
              <a:off x="8213978" y="1547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2" name="tx102"/>
            <p:cNvSpPr/>
            <p:nvPr/>
          </p:nvSpPr>
          <p:spPr>
            <a:xfrm>
              <a:off x="8786762" y="16280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3" name="tx103"/>
            <p:cNvSpPr/>
            <p:nvPr/>
          </p:nvSpPr>
          <p:spPr>
            <a:xfrm>
              <a:off x="5003259" y="326255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4689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6753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8818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76293"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76293"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6" name="pl116"/>
            <p:cNvSpPr/>
            <p:nvPr/>
          </p:nvSpPr>
          <p:spPr>
            <a:xfrm>
              <a:off x="6423058"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7" name="pl117"/>
            <p:cNvSpPr/>
            <p:nvPr/>
          </p:nvSpPr>
          <p:spPr>
            <a:xfrm>
              <a:off x="6423058"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162116"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9" name="pl119"/>
            <p:cNvSpPr/>
            <p:nvPr/>
          </p:nvSpPr>
          <p:spPr>
            <a:xfrm>
              <a:off x="7162116"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20" name="pl120"/>
            <p:cNvSpPr/>
            <p:nvPr/>
          </p:nvSpPr>
          <p:spPr>
            <a:xfrm>
              <a:off x="7924365"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21" name="pl121"/>
            <p:cNvSpPr/>
            <p:nvPr/>
          </p:nvSpPr>
          <p:spPr>
            <a:xfrm>
              <a:off x="7924365" y="4638839"/>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122" name="tx122"/>
            <p:cNvSpPr/>
            <p:nvPr/>
          </p:nvSpPr>
          <p:spPr>
            <a:xfrm>
              <a:off x="5943392"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3" name="tx123"/>
            <p:cNvSpPr/>
            <p:nvPr/>
          </p:nvSpPr>
          <p:spPr>
            <a:xfrm>
              <a:off x="5943392"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669015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5" name="tx125"/>
            <p:cNvSpPr/>
            <p:nvPr/>
          </p:nvSpPr>
          <p:spPr>
            <a:xfrm>
              <a:off x="6690158"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7429215"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7" name="tx127"/>
            <p:cNvSpPr/>
            <p:nvPr/>
          </p:nvSpPr>
          <p:spPr>
            <a:xfrm>
              <a:off x="7429215"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8" name="tx128"/>
            <p:cNvSpPr/>
            <p:nvPr/>
          </p:nvSpPr>
          <p:spPr>
            <a:xfrm>
              <a:off x="8191465"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9" name="tx129"/>
            <p:cNvSpPr/>
            <p:nvPr/>
          </p:nvSpPr>
          <p:spPr>
            <a:xfrm>
              <a:off x="5340513" y="471005"/>
              <a:ext cx="35915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WCAR</a:t>
              </a:r>
            </a:p>
          </p:txBody>
        </p:sp>
        <p:sp>
          <p:nvSpPr>
            <p:cNvPr id="130" name="pl130"/>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31" name="pl131"/>
            <p:cNvSpPr/>
            <p:nvPr/>
          </p:nvSpPr>
          <p:spPr>
            <a:xfrm>
              <a:off x="216852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387121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557390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727659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897928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8" name="pl138"/>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301986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72255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642524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12793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317178" y="5793155"/>
              <a:ext cx="6640489" cy="194233"/>
            </a:xfrm>
            <a:prstGeom prst="rect">
              <a:avLst/>
            </a:prstGeom>
            <a:solidFill>
              <a:srgbClr val="F26A21">
                <a:alpha val="80000"/>
              </a:srgbClr>
            </a:solidFill>
          </p:spPr>
          <p:txBody>
            <a:bodyPr/>
            <a:lstStyle/>
            <a:p/>
          </p:txBody>
        </p:sp>
        <p:sp>
          <p:nvSpPr>
            <p:cNvPr id="144" name="rc144"/>
            <p:cNvSpPr/>
            <p:nvPr/>
          </p:nvSpPr>
          <p:spPr>
            <a:xfrm>
              <a:off x="1317178" y="5482382"/>
              <a:ext cx="7321564" cy="194233"/>
            </a:xfrm>
            <a:prstGeom prst="rect">
              <a:avLst/>
            </a:prstGeom>
            <a:solidFill>
              <a:srgbClr val="F26A21">
                <a:alpha val="80000"/>
              </a:srgbClr>
            </a:solidFill>
          </p:spPr>
          <p:txBody>
            <a:bodyPr/>
            <a:lstStyle/>
            <a:p/>
          </p:txBody>
        </p:sp>
        <p:sp>
          <p:nvSpPr>
            <p:cNvPr id="145" name="tx145"/>
            <p:cNvSpPr/>
            <p:nvPr/>
          </p:nvSpPr>
          <p:spPr>
            <a:xfrm>
              <a:off x="8033016" y="58497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46" name="tx146"/>
            <p:cNvSpPr/>
            <p:nvPr/>
          </p:nvSpPr>
          <p:spPr>
            <a:xfrm>
              <a:off x="8714092" y="553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47" name="tx147"/>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0" name="tx150"/>
            <p:cNvSpPr/>
            <p:nvPr/>
          </p:nvSpPr>
          <p:spPr>
            <a:xfrm>
              <a:off x="2942173"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51" name="tx151"/>
            <p:cNvSpPr/>
            <p:nvPr/>
          </p:nvSpPr>
          <p:spPr>
            <a:xfrm>
              <a:off x="4644863"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52" name="tx152"/>
            <p:cNvSpPr/>
            <p:nvPr/>
          </p:nvSpPr>
          <p:spPr>
            <a:xfrm>
              <a:off x="6347552"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53" name="tx153"/>
            <p:cNvSpPr/>
            <p:nvPr/>
          </p:nvSpPr>
          <p:spPr>
            <a:xfrm>
              <a:off x="8050242"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54" name="tx154"/>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55" name="tx155"/>
            <p:cNvSpPr/>
            <p:nvPr/>
          </p:nvSpPr>
          <p:spPr>
            <a:xfrm>
              <a:off x="951100" y="5222938"/>
              <a:ext cx="365953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WCAR, 2019 and 2023</a:t>
              </a:r>
            </a:p>
          </p:txBody>
        </p:sp>
        <p:sp>
          <p:nvSpPr>
            <p:cNvPr id="156" name="tx15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7" name="tx15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WCAR ranked number 7 out of 7 UNICEF regions, with DTP1 coverage of 79%.
DTP1 coverage (79%) was 1 percentage point lower than in 2019 (80%).
This equates to 4,275,000 zero-dose children in 2023 compared to 3,906,000 zero-dose children in 2019.</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201759"/>
              <a:ext cx="3432608" cy="624945"/>
            </a:xfrm>
            <a:custGeom>
              <a:avLst/>
              <a:pathLst>
                <a:path w="3432608" h="624945">
                  <a:moveTo>
                    <a:pt x="0" y="0"/>
                  </a:moveTo>
                  <a:lnTo>
                    <a:pt x="686521" y="0"/>
                  </a:lnTo>
                  <a:lnTo>
                    <a:pt x="1373043" y="138876"/>
                  </a:lnTo>
                  <a:lnTo>
                    <a:pt x="2059565" y="624945"/>
                  </a:lnTo>
                  <a:lnTo>
                    <a:pt x="2746087" y="138876"/>
                  </a:lnTo>
                  <a:lnTo>
                    <a:pt x="3432608" y="347191"/>
                  </a:lnTo>
                </a:path>
              </a:pathLst>
            </a:custGeom>
            <a:ln w="27101" cap="flat">
              <a:solidFill>
                <a:srgbClr val="0058AB">
                  <a:alpha val="69803"/>
                </a:srgbClr>
              </a:solidFill>
              <a:prstDash val="solid"/>
              <a:round/>
            </a:ln>
          </p:spPr>
          <p:txBody>
            <a:bodyPr/>
            <a:lstStyle/>
            <a:p/>
          </p:txBody>
        </p:sp>
        <p:sp>
          <p:nvSpPr>
            <p:cNvPr id="26" name="pl26"/>
            <p:cNvSpPr/>
            <p:nvPr/>
          </p:nvSpPr>
          <p:spPr>
            <a:xfrm>
              <a:off x="1122730" y="1062882"/>
              <a:ext cx="3432608" cy="69438"/>
            </a:xfrm>
            <a:custGeom>
              <a:avLst/>
              <a:pathLst>
                <a:path w="3432608" h="69438">
                  <a:moveTo>
                    <a:pt x="0" y="0"/>
                  </a:moveTo>
                  <a:lnTo>
                    <a:pt x="686521" y="0"/>
                  </a:lnTo>
                  <a:lnTo>
                    <a:pt x="1373043" y="69438"/>
                  </a:lnTo>
                  <a:lnTo>
                    <a:pt x="2059565" y="69438"/>
                  </a:lnTo>
                  <a:lnTo>
                    <a:pt x="2746087" y="69438"/>
                  </a:lnTo>
                  <a:lnTo>
                    <a:pt x="3432608" y="0"/>
                  </a:lnTo>
                </a:path>
              </a:pathLst>
            </a:custGeom>
            <a:ln w="27101" cap="flat">
              <a:solidFill>
                <a:srgbClr val="1CABE2">
                  <a:alpha val="69803"/>
                </a:srgbClr>
              </a:solidFill>
              <a:prstDash val="solid"/>
              <a:round/>
            </a:ln>
          </p:spPr>
          <p:txBody>
            <a:bodyPr/>
            <a:lstStyle/>
            <a:p/>
          </p:txBody>
        </p:sp>
        <p:sp>
          <p:nvSpPr>
            <p:cNvPr id="27" name="pl27"/>
            <p:cNvSpPr/>
            <p:nvPr/>
          </p:nvSpPr>
          <p:spPr>
            <a:xfrm>
              <a:off x="1122730" y="1896142"/>
              <a:ext cx="3432608" cy="277753"/>
            </a:xfrm>
            <a:custGeom>
              <a:avLst/>
              <a:pathLst>
                <a:path w="3432608" h="277753">
                  <a:moveTo>
                    <a:pt x="0" y="0"/>
                  </a:moveTo>
                  <a:lnTo>
                    <a:pt x="686521" y="0"/>
                  </a:lnTo>
                  <a:lnTo>
                    <a:pt x="1373043" y="69438"/>
                  </a:lnTo>
                  <a:lnTo>
                    <a:pt x="2059565" y="277753"/>
                  </a:lnTo>
                  <a:lnTo>
                    <a:pt x="2746087" y="277753"/>
                  </a:lnTo>
                  <a:lnTo>
                    <a:pt x="3432608" y="0"/>
                  </a:lnTo>
                </a:path>
              </a:pathLst>
            </a:custGeom>
            <a:ln w="27101" cap="flat">
              <a:solidFill>
                <a:srgbClr val="00833D">
                  <a:alpha val="69803"/>
                </a:srgbClr>
              </a:solidFill>
              <a:prstDash val="solid"/>
              <a:round/>
            </a:ln>
          </p:spPr>
          <p:txBody>
            <a:bodyPr/>
            <a:lstStyle/>
            <a:p/>
          </p:txBody>
        </p:sp>
        <p:sp>
          <p:nvSpPr>
            <p:cNvPr id="28" name="pl28"/>
            <p:cNvSpPr/>
            <p:nvPr/>
          </p:nvSpPr>
          <p:spPr>
            <a:xfrm>
              <a:off x="1122730" y="1548950"/>
              <a:ext cx="3432608" cy="555506"/>
            </a:xfrm>
            <a:custGeom>
              <a:avLst/>
              <a:pathLst>
                <a:path w="3432608" h="555506">
                  <a:moveTo>
                    <a:pt x="0" y="0"/>
                  </a:moveTo>
                  <a:lnTo>
                    <a:pt x="686521" y="277753"/>
                  </a:lnTo>
                  <a:lnTo>
                    <a:pt x="1373043" y="347191"/>
                  </a:lnTo>
                  <a:lnTo>
                    <a:pt x="2059565" y="555506"/>
                  </a:lnTo>
                  <a:lnTo>
                    <a:pt x="2746087" y="208315"/>
                  </a:lnTo>
                  <a:lnTo>
                    <a:pt x="3432608" y="69438"/>
                  </a:lnTo>
                </a:path>
              </a:pathLst>
            </a:custGeom>
            <a:ln w="27101" cap="flat">
              <a:solidFill>
                <a:srgbClr val="80BD41">
                  <a:alpha val="69803"/>
                </a:srgbClr>
              </a:solidFill>
              <a:prstDash val="solid"/>
              <a:round/>
            </a:ln>
          </p:spPr>
          <p:txBody>
            <a:bodyPr/>
            <a:lstStyle/>
            <a:p/>
          </p:txBody>
        </p:sp>
        <p:sp>
          <p:nvSpPr>
            <p:cNvPr id="29" name="pl29"/>
            <p:cNvSpPr/>
            <p:nvPr/>
          </p:nvSpPr>
          <p:spPr>
            <a:xfrm>
              <a:off x="1122730" y="1410074"/>
              <a:ext cx="3432608" cy="486068"/>
            </a:xfrm>
            <a:custGeom>
              <a:avLst/>
              <a:pathLst>
                <a:path w="3432608" h="486068">
                  <a:moveTo>
                    <a:pt x="0" y="0"/>
                  </a:moveTo>
                  <a:lnTo>
                    <a:pt x="686521" y="0"/>
                  </a:lnTo>
                  <a:lnTo>
                    <a:pt x="1373043" y="69438"/>
                  </a:lnTo>
                  <a:lnTo>
                    <a:pt x="2059565" y="138876"/>
                  </a:lnTo>
                  <a:lnTo>
                    <a:pt x="2746087" y="208315"/>
                  </a:lnTo>
                  <a:lnTo>
                    <a:pt x="3432608" y="486068"/>
                  </a:lnTo>
                </a:path>
              </a:pathLst>
            </a:custGeom>
            <a:ln w="27101" cap="flat">
              <a:solidFill>
                <a:srgbClr val="6A1E74">
                  <a:alpha val="69803"/>
                </a:srgbClr>
              </a:solidFill>
              <a:prstDash val="solid"/>
              <a:round/>
            </a:ln>
          </p:spPr>
          <p:txBody>
            <a:bodyPr/>
            <a:lstStyle/>
            <a:p/>
          </p:txBody>
        </p:sp>
        <p:sp>
          <p:nvSpPr>
            <p:cNvPr id="30" name="pl30"/>
            <p:cNvSpPr/>
            <p:nvPr/>
          </p:nvSpPr>
          <p:spPr>
            <a:xfrm>
              <a:off x="1122730" y="1271197"/>
              <a:ext cx="3432608" cy="416630"/>
            </a:xfrm>
            <a:custGeom>
              <a:avLst/>
              <a:pathLst>
                <a:path w="3432608" h="416630">
                  <a:moveTo>
                    <a:pt x="0" y="138876"/>
                  </a:moveTo>
                  <a:lnTo>
                    <a:pt x="686521" y="69438"/>
                  </a:lnTo>
                  <a:lnTo>
                    <a:pt x="1373043" y="416630"/>
                  </a:lnTo>
                  <a:lnTo>
                    <a:pt x="2059565" y="347191"/>
                  </a:lnTo>
                  <a:lnTo>
                    <a:pt x="2746087" y="0"/>
                  </a:lnTo>
                  <a:lnTo>
                    <a:pt x="3432608" y="69438"/>
                  </a:lnTo>
                </a:path>
              </a:pathLst>
            </a:custGeom>
            <a:ln w="27101" cap="flat">
              <a:solidFill>
                <a:srgbClr val="E2231A">
                  <a:alpha val="69803"/>
                </a:srgbClr>
              </a:solidFill>
              <a:prstDash val="solid"/>
              <a:round/>
            </a:ln>
          </p:spPr>
          <p:txBody>
            <a:bodyPr/>
            <a:lstStyle/>
            <a:p/>
          </p:txBody>
        </p:sp>
        <p:sp>
          <p:nvSpPr>
            <p:cNvPr id="31" name="pl31"/>
            <p:cNvSpPr/>
            <p:nvPr/>
          </p:nvSpPr>
          <p:spPr>
            <a:xfrm>
              <a:off x="1122730" y="2243334"/>
              <a:ext cx="3432608" cy="138876"/>
            </a:xfrm>
            <a:custGeom>
              <a:avLst/>
              <a:pathLst>
                <a:path w="3432608" h="138876">
                  <a:moveTo>
                    <a:pt x="0" y="138876"/>
                  </a:moveTo>
                  <a:lnTo>
                    <a:pt x="686521" y="0"/>
                  </a:lnTo>
                  <a:lnTo>
                    <a:pt x="1373043" y="138876"/>
                  </a:lnTo>
                  <a:lnTo>
                    <a:pt x="2059565" y="138876"/>
                  </a:lnTo>
                  <a:lnTo>
                    <a:pt x="2746087" y="69438"/>
                  </a:lnTo>
                  <a:lnTo>
                    <a:pt x="3432608" y="69438"/>
                  </a:lnTo>
                </a:path>
              </a:pathLst>
            </a:custGeom>
            <a:ln w="27101" cap="flat">
              <a:solidFill>
                <a:srgbClr val="F26A21">
                  <a:alpha val="69803"/>
                </a:srgbClr>
              </a:solidFill>
              <a:prstDash val="solid"/>
              <a:round/>
            </a:ln>
          </p:spPr>
          <p:txBody>
            <a:bodyPr/>
            <a:lstStyle/>
            <a:p/>
          </p:txBody>
        </p:sp>
        <p:sp>
          <p:nvSpPr>
            <p:cNvPr id="32" name="pl32"/>
            <p:cNvSpPr/>
            <p:nvPr/>
          </p:nvSpPr>
          <p:spPr>
            <a:xfrm>
              <a:off x="1122730" y="2243334"/>
              <a:ext cx="3432608" cy="138876"/>
            </a:xfrm>
            <a:custGeom>
              <a:avLst/>
              <a:pathLst>
                <a:path w="3432608" h="138876">
                  <a:moveTo>
                    <a:pt x="0" y="138876"/>
                  </a:moveTo>
                  <a:lnTo>
                    <a:pt x="686521" y="0"/>
                  </a:lnTo>
                  <a:lnTo>
                    <a:pt x="1373043" y="138876"/>
                  </a:lnTo>
                  <a:lnTo>
                    <a:pt x="2059565" y="138876"/>
                  </a:lnTo>
                  <a:lnTo>
                    <a:pt x="2746087" y="69438"/>
                  </a:lnTo>
                  <a:lnTo>
                    <a:pt x="3432608" y="69438"/>
                  </a:lnTo>
                </a:path>
              </a:pathLst>
            </a:custGeom>
            <a:ln w="65043" cap="flat">
              <a:solidFill>
                <a:srgbClr val="000000">
                  <a:alpha val="100000"/>
                </a:srgbClr>
              </a:solidFill>
              <a:prstDash val="solid"/>
              <a:round/>
            </a:ln>
          </p:spPr>
          <p:txBody>
            <a:bodyPr/>
            <a:lstStyle/>
            <a:p/>
          </p:txBody>
        </p:sp>
        <p:sp>
          <p:nvSpPr>
            <p:cNvPr id="33" name="pl33"/>
            <p:cNvSpPr/>
            <p:nvPr/>
          </p:nvSpPr>
          <p:spPr>
            <a:xfrm>
              <a:off x="1122730" y="2243334"/>
              <a:ext cx="3432608" cy="138876"/>
            </a:xfrm>
            <a:custGeom>
              <a:avLst/>
              <a:pathLst>
                <a:path w="3432608" h="138876">
                  <a:moveTo>
                    <a:pt x="0" y="138876"/>
                  </a:moveTo>
                  <a:lnTo>
                    <a:pt x="686521" y="0"/>
                  </a:lnTo>
                  <a:lnTo>
                    <a:pt x="1373043" y="138876"/>
                  </a:lnTo>
                  <a:lnTo>
                    <a:pt x="2059565" y="138876"/>
                  </a:lnTo>
                  <a:lnTo>
                    <a:pt x="2746087" y="69438"/>
                  </a:lnTo>
                  <a:lnTo>
                    <a:pt x="3432608" y="69438"/>
                  </a:lnTo>
                </a:path>
              </a:pathLst>
            </a:custGeom>
            <a:ln w="40651" cap="flat">
              <a:solidFill>
                <a:srgbClr val="F26A21">
                  <a:alpha val="100000"/>
                </a:srgbClr>
              </a:solidFill>
              <a:prstDash val="solid"/>
              <a:round/>
            </a:ln>
          </p:spPr>
          <p:txBody>
            <a:bodyPr/>
            <a:lstStyle/>
            <a:p/>
          </p:txBody>
        </p:sp>
        <p:sp>
          <p:nvSpPr>
            <p:cNvPr id="34" name="tx34"/>
            <p:cNvSpPr/>
            <p:nvPr/>
          </p:nvSpPr>
          <p:spPr>
            <a:xfrm>
              <a:off x="1062441" y="2209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 name="tx35"/>
            <p:cNvSpPr/>
            <p:nvPr/>
          </p:nvSpPr>
          <p:spPr>
            <a:xfrm>
              <a:off x="1748963" y="2070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 name="tx36"/>
            <p:cNvSpPr/>
            <p:nvPr/>
          </p:nvSpPr>
          <p:spPr>
            <a:xfrm>
              <a:off x="2435484" y="2209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 name="tx37"/>
            <p:cNvSpPr/>
            <p:nvPr/>
          </p:nvSpPr>
          <p:spPr>
            <a:xfrm>
              <a:off x="3122006" y="2209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 name="tx38"/>
            <p:cNvSpPr/>
            <p:nvPr/>
          </p:nvSpPr>
          <p:spPr>
            <a:xfrm>
              <a:off x="3808528" y="21404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 name="tx39"/>
            <p:cNvSpPr/>
            <p:nvPr/>
          </p:nvSpPr>
          <p:spPr>
            <a:xfrm>
              <a:off x="4495050" y="21404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 name="tx40"/>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1" name="tx41"/>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2" name="tx42"/>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3" name="tx43"/>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4" name="tx44"/>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 name="tx45"/>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6" name="tx46"/>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8" name="tx48"/>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9" name="tx49"/>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0" name="tx50"/>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1" name="tx51"/>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2" name="pl52"/>
            <p:cNvSpPr/>
            <p:nvPr/>
          </p:nvSpPr>
          <p:spPr>
            <a:xfrm>
              <a:off x="1379018"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3" name="pl53"/>
            <p:cNvSpPr/>
            <p:nvPr/>
          </p:nvSpPr>
          <p:spPr>
            <a:xfrm>
              <a:off x="1379018"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4" name="pl54"/>
            <p:cNvSpPr/>
            <p:nvPr/>
          </p:nvSpPr>
          <p:spPr>
            <a:xfrm>
              <a:off x="2125783"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5" name="pl55"/>
            <p:cNvSpPr/>
            <p:nvPr/>
          </p:nvSpPr>
          <p:spPr>
            <a:xfrm>
              <a:off x="2125783"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6" name="pl56"/>
            <p:cNvSpPr/>
            <p:nvPr/>
          </p:nvSpPr>
          <p:spPr>
            <a:xfrm>
              <a:off x="2864840"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57" name="pl57"/>
            <p:cNvSpPr/>
            <p:nvPr/>
          </p:nvSpPr>
          <p:spPr>
            <a:xfrm>
              <a:off x="2864840"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58" name="pl58"/>
            <p:cNvSpPr/>
            <p:nvPr/>
          </p:nvSpPr>
          <p:spPr>
            <a:xfrm>
              <a:off x="3627090"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59" name="pl59"/>
            <p:cNvSpPr/>
            <p:nvPr/>
          </p:nvSpPr>
          <p:spPr>
            <a:xfrm>
              <a:off x="3627090" y="4638839"/>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60" name="tx60"/>
            <p:cNvSpPr/>
            <p:nvPr/>
          </p:nvSpPr>
          <p:spPr>
            <a:xfrm>
              <a:off x="1646117"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1" name="tx61"/>
            <p:cNvSpPr/>
            <p:nvPr/>
          </p:nvSpPr>
          <p:spPr>
            <a:xfrm>
              <a:off x="1646117"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239288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3" name="tx63"/>
            <p:cNvSpPr/>
            <p:nvPr/>
          </p:nvSpPr>
          <p:spPr>
            <a:xfrm>
              <a:off x="2392883"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4" name="tx64"/>
            <p:cNvSpPr/>
            <p:nvPr/>
          </p:nvSpPr>
          <p:spPr>
            <a:xfrm>
              <a:off x="3131940"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5" name="tx65"/>
            <p:cNvSpPr/>
            <p:nvPr/>
          </p:nvSpPr>
          <p:spPr>
            <a:xfrm>
              <a:off x="3131940"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6" name="tx66"/>
            <p:cNvSpPr/>
            <p:nvPr/>
          </p:nvSpPr>
          <p:spPr>
            <a:xfrm>
              <a:off x="3894190"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7" name="tx67"/>
            <p:cNvSpPr/>
            <p:nvPr/>
          </p:nvSpPr>
          <p:spPr>
            <a:xfrm>
              <a:off x="1627723" y="471005"/>
              <a:ext cx="242262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WCAR, 2018-2023</a:t>
              </a:r>
            </a:p>
          </p:txBody>
        </p:sp>
        <p:sp>
          <p:nvSpPr>
            <p:cNvPr id="68" name="pl68"/>
            <p:cNvSpPr/>
            <p:nvPr/>
          </p:nvSpPr>
          <p:spPr>
            <a:xfrm>
              <a:off x="5228952" y="331161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2243334"/>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0" name="pl70"/>
            <p:cNvSpPr/>
            <p:nvPr/>
          </p:nvSpPr>
          <p:spPr>
            <a:xfrm>
              <a:off x="5228952" y="1175051"/>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1" name="pl71"/>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5228952" y="277747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1709193"/>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00582" y="1709193"/>
              <a:ext cx="3432608" cy="1922908"/>
            </a:xfrm>
            <a:custGeom>
              <a:avLst/>
              <a:pathLst>
                <a:path w="3432608" h="1922908">
                  <a:moveTo>
                    <a:pt x="0" y="0"/>
                  </a:moveTo>
                  <a:lnTo>
                    <a:pt x="686521" y="0"/>
                  </a:lnTo>
                  <a:lnTo>
                    <a:pt x="1373043" y="427312"/>
                  </a:lnTo>
                  <a:lnTo>
                    <a:pt x="2059565" y="1922908"/>
                  </a:lnTo>
                  <a:lnTo>
                    <a:pt x="2746087" y="427312"/>
                  </a:lnTo>
                  <a:lnTo>
                    <a:pt x="3432608" y="1068282"/>
                  </a:lnTo>
                </a:path>
              </a:pathLst>
            </a:custGeom>
            <a:ln w="27101" cap="flat">
              <a:solidFill>
                <a:srgbClr val="0058AB">
                  <a:alpha val="69803"/>
                </a:srgbClr>
              </a:solidFill>
              <a:prstDash val="solid"/>
              <a:round/>
            </a:ln>
          </p:spPr>
          <p:txBody>
            <a:bodyPr/>
            <a:lstStyle/>
            <a:p/>
          </p:txBody>
        </p:sp>
        <p:sp>
          <p:nvSpPr>
            <p:cNvPr id="85" name="pl85"/>
            <p:cNvSpPr/>
            <p:nvPr/>
          </p:nvSpPr>
          <p:spPr>
            <a:xfrm>
              <a:off x="5400582" y="1709193"/>
              <a:ext cx="3432608" cy="213656"/>
            </a:xfrm>
            <a:custGeom>
              <a:avLst/>
              <a:pathLst>
                <a:path w="3432608" h="213656">
                  <a:moveTo>
                    <a:pt x="0" y="0"/>
                  </a:moveTo>
                  <a:lnTo>
                    <a:pt x="686521" y="0"/>
                  </a:lnTo>
                  <a:lnTo>
                    <a:pt x="1373043" y="213656"/>
                  </a:lnTo>
                  <a:lnTo>
                    <a:pt x="2059565" y="213656"/>
                  </a:lnTo>
                  <a:lnTo>
                    <a:pt x="2746087" y="213656"/>
                  </a:lnTo>
                  <a:lnTo>
                    <a:pt x="3432608" y="0"/>
                  </a:lnTo>
                </a:path>
              </a:pathLst>
            </a:custGeom>
            <a:ln w="27101" cap="flat">
              <a:solidFill>
                <a:srgbClr val="1CABE2">
                  <a:alpha val="69803"/>
                </a:srgbClr>
              </a:solidFill>
              <a:prstDash val="solid"/>
              <a:round/>
            </a:ln>
          </p:spPr>
          <p:txBody>
            <a:bodyPr/>
            <a:lstStyle/>
            <a:p/>
          </p:txBody>
        </p:sp>
        <p:sp>
          <p:nvSpPr>
            <p:cNvPr id="86" name="pl86"/>
            <p:cNvSpPr/>
            <p:nvPr/>
          </p:nvSpPr>
          <p:spPr>
            <a:xfrm>
              <a:off x="5400582" y="1709193"/>
              <a:ext cx="3432608" cy="854625"/>
            </a:xfrm>
            <a:custGeom>
              <a:avLst/>
              <a:pathLst>
                <a:path w="3432608" h="854625">
                  <a:moveTo>
                    <a:pt x="0" y="0"/>
                  </a:moveTo>
                  <a:lnTo>
                    <a:pt x="686521" y="0"/>
                  </a:lnTo>
                  <a:lnTo>
                    <a:pt x="1373043" y="213656"/>
                  </a:lnTo>
                  <a:lnTo>
                    <a:pt x="2059565" y="854625"/>
                  </a:lnTo>
                  <a:lnTo>
                    <a:pt x="2746087" y="854625"/>
                  </a:lnTo>
                  <a:lnTo>
                    <a:pt x="3432608" y="0"/>
                  </a:lnTo>
                </a:path>
              </a:pathLst>
            </a:custGeom>
            <a:ln w="27101" cap="flat">
              <a:solidFill>
                <a:srgbClr val="00833D">
                  <a:alpha val="69803"/>
                </a:srgbClr>
              </a:solidFill>
              <a:prstDash val="solid"/>
              <a:round/>
            </a:ln>
          </p:spPr>
          <p:txBody>
            <a:bodyPr/>
            <a:lstStyle/>
            <a:p/>
          </p:txBody>
        </p:sp>
        <p:sp>
          <p:nvSpPr>
            <p:cNvPr id="87" name="pl87"/>
            <p:cNvSpPr/>
            <p:nvPr/>
          </p:nvSpPr>
          <p:spPr>
            <a:xfrm>
              <a:off x="5400582" y="854567"/>
              <a:ext cx="3432608" cy="1709251"/>
            </a:xfrm>
            <a:custGeom>
              <a:avLst/>
              <a:pathLst>
                <a:path w="3432608" h="1709251">
                  <a:moveTo>
                    <a:pt x="0" y="0"/>
                  </a:moveTo>
                  <a:lnTo>
                    <a:pt x="686521" y="854625"/>
                  </a:lnTo>
                  <a:lnTo>
                    <a:pt x="1373043" y="1068282"/>
                  </a:lnTo>
                  <a:lnTo>
                    <a:pt x="2059565" y="1709251"/>
                  </a:lnTo>
                  <a:lnTo>
                    <a:pt x="2746087" y="640969"/>
                  </a:lnTo>
                  <a:lnTo>
                    <a:pt x="3432608" y="213656"/>
                  </a:lnTo>
                </a:path>
              </a:pathLst>
            </a:custGeom>
            <a:ln w="27101" cap="flat">
              <a:solidFill>
                <a:srgbClr val="80BD41">
                  <a:alpha val="69803"/>
                </a:srgbClr>
              </a:solidFill>
              <a:prstDash val="solid"/>
              <a:round/>
            </a:ln>
          </p:spPr>
          <p:txBody>
            <a:bodyPr/>
            <a:lstStyle/>
            <a:p/>
          </p:txBody>
        </p:sp>
        <p:sp>
          <p:nvSpPr>
            <p:cNvPr id="88" name="pl88"/>
            <p:cNvSpPr/>
            <p:nvPr/>
          </p:nvSpPr>
          <p:spPr>
            <a:xfrm>
              <a:off x="5400582" y="1709193"/>
              <a:ext cx="3432608" cy="1495595"/>
            </a:xfrm>
            <a:custGeom>
              <a:avLst/>
              <a:pathLst>
                <a:path w="3432608" h="1495595">
                  <a:moveTo>
                    <a:pt x="0" y="0"/>
                  </a:moveTo>
                  <a:lnTo>
                    <a:pt x="686521" y="0"/>
                  </a:lnTo>
                  <a:lnTo>
                    <a:pt x="1373043" y="213656"/>
                  </a:lnTo>
                  <a:lnTo>
                    <a:pt x="2059565" y="427312"/>
                  </a:lnTo>
                  <a:lnTo>
                    <a:pt x="2746087" y="640969"/>
                  </a:lnTo>
                  <a:lnTo>
                    <a:pt x="3432608" y="1495595"/>
                  </a:lnTo>
                </a:path>
              </a:pathLst>
            </a:custGeom>
            <a:ln w="27101" cap="flat">
              <a:solidFill>
                <a:srgbClr val="6A1E74">
                  <a:alpha val="69803"/>
                </a:srgbClr>
              </a:solidFill>
              <a:prstDash val="solid"/>
              <a:round/>
            </a:ln>
          </p:spPr>
          <p:txBody>
            <a:bodyPr/>
            <a:lstStyle/>
            <a:p/>
          </p:txBody>
        </p:sp>
        <p:sp>
          <p:nvSpPr>
            <p:cNvPr id="89" name="pl89"/>
            <p:cNvSpPr/>
            <p:nvPr/>
          </p:nvSpPr>
          <p:spPr>
            <a:xfrm>
              <a:off x="5400582" y="1495536"/>
              <a:ext cx="3432608" cy="1281938"/>
            </a:xfrm>
            <a:custGeom>
              <a:avLst/>
              <a:pathLst>
                <a:path w="3432608" h="1281938">
                  <a:moveTo>
                    <a:pt x="0" y="427312"/>
                  </a:moveTo>
                  <a:lnTo>
                    <a:pt x="686521" y="213656"/>
                  </a:lnTo>
                  <a:lnTo>
                    <a:pt x="1373043" y="1281938"/>
                  </a:lnTo>
                  <a:lnTo>
                    <a:pt x="2059565" y="1068282"/>
                  </a:lnTo>
                  <a:lnTo>
                    <a:pt x="2746087" y="0"/>
                  </a:lnTo>
                  <a:lnTo>
                    <a:pt x="3432608" y="213656"/>
                  </a:lnTo>
                </a:path>
              </a:pathLst>
            </a:custGeom>
            <a:ln w="27101" cap="flat">
              <a:solidFill>
                <a:srgbClr val="E2231A">
                  <a:alpha val="69803"/>
                </a:srgbClr>
              </a:solidFill>
              <a:prstDash val="solid"/>
              <a:round/>
            </a:ln>
          </p:spPr>
          <p:txBody>
            <a:bodyPr/>
            <a:lstStyle/>
            <a:p/>
          </p:txBody>
        </p:sp>
        <p:sp>
          <p:nvSpPr>
            <p:cNvPr id="90" name="pl90"/>
            <p:cNvSpPr/>
            <p:nvPr/>
          </p:nvSpPr>
          <p:spPr>
            <a:xfrm>
              <a:off x="5400582" y="1709193"/>
              <a:ext cx="3432608" cy="427312"/>
            </a:xfrm>
            <a:custGeom>
              <a:avLst/>
              <a:pathLst>
                <a:path w="3432608" h="427312">
                  <a:moveTo>
                    <a:pt x="0" y="427312"/>
                  </a:moveTo>
                  <a:lnTo>
                    <a:pt x="686521" y="0"/>
                  </a:lnTo>
                  <a:lnTo>
                    <a:pt x="1373043" y="427312"/>
                  </a:lnTo>
                  <a:lnTo>
                    <a:pt x="2059565" y="427312"/>
                  </a:lnTo>
                  <a:lnTo>
                    <a:pt x="2746087" y="213656"/>
                  </a:lnTo>
                  <a:lnTo>
                    <a:pt x="3432608" y="213656"/>
                  </a:lnTo>
                </a:path>
              </a:pathLst>
            </a:custGeom>
            <a:ln w="27101" cap="flat">
              <a:solidFill>
                <a:srgbClr val="F26A21">
                  <a:alpha val="69803"/>
                </a:srgbClr>
              </a:solidFill>
              <a:prstDash val="solid"/>
              <a:round/>
            </a:ln>
          </p:spPr>
          <p:txBody>
            <a:bodyPr/>
            <a:lstStyle/>
            <a:p/>
          </p:txBody>
        </p:sp>
        <p:sp>
          <p:nvSpPr>
            <p:cNvPr id="91" name="pl91"/>
            <p:cNvSpPr/>
            <p:nvPr/>
          </p:nvSpPr>
          <p:spPr>
            <a:xfrm>
              <a:off x="5400582" y="1709193"/>
              <a:ext cx="3432608" cy="0"/>
            </a:xfrm>
            <a:custGeom>
              <a:avLst/>
              <a:pathLst>
                <a:path w="3432608" h="0">
                  <a:moveTo>
                    <a:pt x="0" y="0"/>
                  </a:moveTo>
                  <a:lnTo>
                    <a:pt x="0" y="0"/>
                  </a:ln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2" name="pl92"/>
            <p:cNvSpPr/>
            <p:nvPr/>
          </p:nvSpPr>
          <p:spPr>
            <a:xfrm>
              <a:off x="5400582" y="1709193"/>
              <a:ext cx="3432608" cy="427312"/>
            </a:xfrm>
            <a:custGeom>
              <a:avLst/>
              <a:pathLst>
                <a:path w="3432608" h="427312">
                  <a:moveTo>
                    <a:pt x="0" y="427312"/>
                  </a:moveTo>
                  <a:lnTo>
                    <a:pt x="686521" y="0"/>
                  </a:lnTo>
                  <a:lnTo>
                    <a:pt x="1373043" y="427312"/>
                  </a:lnTo>
                  <a:lnTo>
                    <a:pt x="2059565" y="427312"/>
                  </a:lnTo>
                  <a:lnTo>
                    <a:pt x="2746087" y="213656"/>
                  </a:lnTo>
                  <a:lnTo>
                    <a:pt x="3432608" y="213656"/>
                  </a:lnTo>
                </a:path>
              </a:pathLst>
            </a:custGeom>
            <a:ln w="65043" cap="flat">
              <a:solidFill>
                <a:srgbClr val="000000">
                  <a:alpha val="100000"/>
                </a:srgbClr>
              </a:solidFill>
              <a:prstDash val="solid"/>
              <a:round/>
            </a:ln>
          </p:spPr>
          <p:txBody>
            <a:bodyPr/>
            <a:lstStyle/>
            <a:p/>
          </p:txBody>
        </p:sp>
        <p:sp>
          <p:nvSpPr>
            <p:cNvPr id="93" name="pl93"/>
            <p:cNvSpPr/>
            <p:nvPr/>
          </p:nvSpPr>
          <p:spPr>
            <a:xfrm>
              <a:off x="5400582" y="1709193"/>
              <a:ext cx="3432608" cy="427312"/>
            </a:xfrm>
            <a:custGeom>
              <a:avLst/>
              <a:pathLst>
                <a:path w="3432608" h="427312">
                  <a:moveTo>
                    <a:pt x="0" y="427312"/>
                  </a:moveTo>
                  <a:lnTo>
                    <a:pt x="686521" y="0"/>
                  </a:lnTo>
                  <a:lnTo>
                    <a:pt x="1373043" y="427312"/>
                  </a:lnTo>
                  <a:lnTo>
                    <a:pt x="2059565" y="427312"/>
                  </a:lnTo>
                  <a:lnTo>
                    <a:pt x="2746087" y="213656"/>
                  </a:lnTo>
                  <a:lnTo>
                    <a:pt x="3432608" y="213656"/>
                  </a:lnTo>
                </a:path>
              </a:pathLst>
            </a:custGeom>
            <a:ln w="40651" cap="flat">
              <a:solidFill>
                <a:srgbClr val="F26A21">
                  <a:alpha val="100000"/>
                </a:srgbClr>
              </a:solidFill>
              <a:prstDash val="solid"/>
              <a:round/>
            </a:ln>
          </p:spPr>
          <p:txBody>
            <a:bodyPr/>
            <a:lstStyle/>
            <a:p/>
          </p:txBody>
        </p:sp>
        <p:sp>
          <p:nvSpPr>
            <p:cNvPr id="94" name="tx94"/>
            <p:cNvSpPr/>
            <p:nvPr/>
          </p:nvSpPr>
          <p:spPr>
            <a:xfrm>
              <a:off x="5352387"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tx95"/>
            <p:cNvSpPr/>
            <p:nvPr/>
          </p:nvSpPr>
          <p:spPr>
            <a:xfrm>
              <a:off x="6056959" y="15290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6725431"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7411953" y="19577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8" name="tx98"/>
            <p:cNvSpPr/>
            <p:nvPr/>
          </p:nvSpPr>
          <p:spPr>
            <a:xfrm>
              <a:off x="8098474" y="17440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9" name="tx99"/>
            <p:cNvSpPr/>
            <p:nvPr/>
          </p:nvSpPr>
          <p:spPr>
            <a:xfrm>
              <a:off x="8784996" y="17440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0" name="tx100"/>
            <p:cNvSpPr/>
            <p:nvPr/>
          </p:nvSpPr>
          <p:spPr>
            <a:xfrm>
              <a:off x="5042106" y="272713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088627" y="165707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3" name="tx103"/>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5" name="tx105"/>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6" name="tx106"/>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7" name="tx107"/>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656869" y="463883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656869" y="4927884"/>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1" name="pl111"/>
            <p:cNvSpPr/>
            <p:nvPr/>
          </p:nvSpPr>
          <p:spPr>
            <a:xfrm>
              <a:off x="6403635" y="463883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2" name="pl112"/>
            <p:cNvSpPr/>
            <p:nvPr/>
          </p:nvSpPr>
          <p:spPr>
            <a:xfrm>
              <a:off x="6403635" y="49278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142692" y="4638839"/>
              <a:ext cx="175564" cy="0"/>
            </a:xfrm>
            <a:custGeom>
              <a:avLst/>
              <a:pathLst>
                <a:path w="175564" h="0">
                  <a:moveTo>
                    <a:pt x="0" y="0"/>
                  </a:moveTo>
                  <a:lnTo>
                    <a:pt x="175564" y="0"/>
                  </a:lnTo>
                </a:path>
              </a:pathLst>
            </a:custGeom>
            <a:ln w="27101" cap="flat">
              <a:solidFill>
                <a:srgbClr val="6A1E74">
                  <a:alpha val="100000"/>
                </a:srgbClr>
              </a:solidFill>
              <a:prstDash val="solid"/>
              <a:round/>
            </a:ln>
          </p:spPr>
          <p:txBody>
            <a:bodyPr/>
            <a:lstStyle/>
            <a:p/>
          </p:txBody>
        </p:sp>
        <p:sp>
          <p:nvSpPr>
            <p:cNvPr id="114" name="pl114"/>
            <p:cNvSpPr/>
            <p:nvPr/>
          </p:nvSpPr>
          <p:spPr>
            <a:xfrm>
              <a:off x="7142692" y="4927884"/>
              <a:ext cx="175564" cy="0"/>
            </a:xfrm>
            <a:custGeom>
              <a:avLst/>
              <a:pathLst>
                <a:path w="175564" h="0">
                  <a:moveTo>
                    <a:pt x="0" y="0"/>
                  </a:moveTo>
                  <a:lnTo>
                    <a:pt x="175564" y="0"/>
                  </a:lnTo>
                </a:path>
              </a:pathLst>
            </a:custGeom>
            <a:ln w="27101" cap="flat">
              <a:solidFill>
                <a:srgbClr val="E2231A">
                  <a:alpha val="100000"/>
                </a:srgbClr>
              </a:solidFill>
              <a:prstDash val="solid"/>
              <a:round/>
            </a:ln>
          </p:spPr>
          <p:txBody>
            <a:bodyPr/>
            <a:lstStyle/>
            <a:p/>
          </p:txBody>
        </p:sp>
        <p:sp>
          <p:nvSpPr>
            <p:cNvPr id="115" name="pl115"/>
            <p:cNvSpPr/>
            <p:nvPr/>
          </p:nvSpPr>
          <p:spPr>
            <a:xfrm>
              <a:off x="7904942" y="4638839"/>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16" name="pl116"/>
            <p:cNvSpPr/>
            <p:nvPr/>
          </p:nvSpPr>
          <p:spPr>
            <a:xfrm>
              <a:off x="7904942" y="4638839"/>
              <a:ext cx="175564" cy="0"/>
            </a:xfrm>
            <a:custGeom>
              <a:avLst/>
              <a:pathLst>
                <a:path w="175564" h="0">
                  <a:moveTo>
                    <a:pt x="0" y="0"/>
                  </a:moveTo>
                  <a:lnTo>
                    <a:pt x="175564" y="0"/>
                  </a:lnTo>
                </a:path>
              </a:pathLst>
            </a:custGeom>
            <a:ln w="40651" cap="flat">
              <a:solidFill>
                <a:srgbClr val="F26A21">
                  <a:alpha val="100000"/>
                </a:srgbClr>
              </a:solidFill>
              <a:prstDash val="solid"/>
              <a:round/>
            </a:ln>
          </p:spPr>
          <p:txBody>
            <a:bodyPr/>
            <a:lstStyle/>
            <a:p/>
          </p:txBody>
        </p:sp>
        <p:sp>
          <p:nvSpPr>
            <p:cNvPr id="117" name="tx117"/>
            <p:cNvSpPr/>
            <p:nvPr/>
          </p:nvSpPr>
          <p:spPr>
            <a:xfrm>
              <a:off x="5923969" y="4588839"/>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8" name="tx118"/>
            <p:cNvSpPr/>
            <p:nvPr/>
          </p:nvSpPr>
          <p:spPr>
            <a:xfrm>
              <a:off x="5923969" y="487447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6670734"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0" name="tx120"/>
            <p:cNvSpPr/>
            <p:nvPr/>
          </p:nvSpPr>
          <p:spPr>
            <a:xfrm>
              <a:off x="6670734" y="48744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7409792" y="458883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7409792" y="4874405"/>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3" name="tx123"/>
            <p:cNvSpPr/>
            <p:nvPr/>
          </p:nvSpPr>
          <p:spPr>
            <a:xfrm>
              <a:off x="8172041" y="4585428"/>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321089" y="471005"/>
              <a:ext cx="35915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WCAR</a:t>
              </a:r>
            </a:p>
          </p:txBody>
        </p:sp>
        <p:sp>
          <p:nvSpPr>
            <p:cNvPr id="125" name="pl125"/>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6" name="pl126"/>
            <p:cNvSpPr/>
            <p:nvPr/>
          </p:nvSpPr>
          <p:spPr>
            <a:xfrm>
              <a:off x="216852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87121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57390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27659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97928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01986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72255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425247"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12793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793155"/>
              <a:ext cx="6640489" cy="194233"/>
            </a:xfrm>
            <a:prstGeom prst="rect">
              <a:avLst/>
            </a:prstGeom>
            <a:solidFill>
              <a:srgbClr val="F26A21">
                <a:alpha val="80000"/>
              </a:srgbClr>
            </a:solidFill>
          </p:spPr>
          <p:txBody>
            <a:bodyPr/>
            <a:lstStyle/>
            <a:p/>
          </p:txBody>
        </p:sp>
        <p:sp>
          <p:nvSpPr>
            <p:cNvPr id="139" name="rc139"/>
            <p:cNvSpPr/>
            <p:nvPr/>
          </p:nvSpPr>
          <p:spPr>
            <a:xfrm>
              <a:off x="1317178" y="5482382"/>
              <a:ext cx="7321564" cy="194233"/>
            </a:xfrm>
            <a:prstGeom prst="rect">
              <a:avLst/>
            </a:prstGeom>
            <a:solidFill>
              <a:srgbClr val="F26A21">
                <a:alpha val="80000"/>
              </a:srgbClr>
            </a:solidFill>
          </p:spPr>
          <p:txBody>
            <a:bodyPr/>
            <a:lstStyle/>
            <a:p/>
          </p:txBody>
        </p:sp>
        <p:sp>
          <p:nvSpPr>
            <p:cNvPr id="140" name="tx140"/>
            <p:cNvSpPr/>
            <p:nvPr/>
          </p:nvSpPr>
          <p:spPr>
            <a:xfrm>
              <a:off x="8033016" y="58497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41" name="tx141"/>
            <p:cNvSpPr/>
            <p:nvPr/>
          </p:nvSpPr>
          <p:spPr>
            <a:xfrm>
              <a:off x="8714092" y="553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42" name="tx142"/>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942173"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6" name="tx146"/>
            <p:cNvSpPr/>
            <p:nvPr/>
          </p:nvSpPr>
          <p:spPr>
            <a:xfrm>
              <a:off x="4644863"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7" name="tx147"/>
            <p:cNvSpPr/>
            <p:nvPr/>
          </p:nvSpPr>
          <p:spPr>
            <a:xfrm>
              <a:off x="6347552"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8" name="tx148"/>
            <p:cNvSpPr/>
            <p:nvPr/>
          </p:nvSpPr>
          <p:spPr>
            <a:xfrm>
              <a:off x="8050242"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49" name="tx149"/>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50" name="tx150"/>
            <p:cNvSpPr/>
            <p:nvPr/>
          </p:nvSpPr>
          <p:spPr>
            <a:xfrm>
              <a:off x="951100" y="5222938"/>
              <a:ext cx="365953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WCAR, 2019 and 2023</a:t>
              </a:r>
            </a:p>
          </p:txBody>
        </p:sp>
        <p:sp>
          <p:nvSpPr>
            <p:cNvPr id="151" name="tx15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2" name="tx15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WCAR ranked number 7 out of 7 UNICEF regions, with DTP1 coverage of 79%.
DTP1 coverage (79%) was 1 percentage point lower than in 2019 (80%).
This equates to 4,275,000 zero-dose children in 2023 compared to 3,906,000 zero-dose children in 2019.</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59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413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068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722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7377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33086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25740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18395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951100" y="11050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3" name="pl23"/>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2" name="rc32"/>
            <p:cNvSpPr/>
            <p:nvPr/>
          </p:nvSpPr>
          <p:spPr>
            <a:xfrm>
              <a:off x="1296273" y="3488517"/>
              <a:ext cx="259963" cy="554672"/>
            </a:xfrm>
            <a:prstGeom prst="rect">
              <a:avLst/>
            </a:prstGeom>
            <a:solidFill>
              <a:srgbClr val="80BD41">
                <a:alpha val="100000"/>
              </a:srgbClr>
            </a:solidFill>
          </p:spPr>
          <p:txBody>
            <a:bodyPr/>
            <a:lstStyle/>
            <a:p/>
          </p:txBody>
        </p:sp>
        <p:sp>
          <p:nvSpPr>
            <p:cNvPr id="33" name="rc33"/>
            <p:cNvSpPr/>
            <p:nvPr/>
          </p:nvSpPr>
          <p:spPr>
            <a:xfrm>
              <a:off x="1296273" y="3070209"/>
              <a:ext cx="259963" cy="418308"/>
            </a:xfrm>
            <a:prstGeom prst="rect">
              <a:avLst/>
            </a:prstGeom>
            <a:solidFill>
              <a:srgbClr val="1CABE2">
                <a:alpha val="100000"/>
              </a:srgbClr>
            </a:solidFill>
          </p:spPr>
          <p:txBody>
            <a:bodyPr/>
            <a:lstStyle/>
            <a:p/>
          </p:txBody>
        </p:sp>
        <p:sp>
          <p:nvSpPr>
            <p:cNvPr id="34" name="rc34"/>
            <p:cNvSpPr/>
            <p:nvPr/>
          </p:nvSpPr>
          <p:spPr>
            <a:xfrm>
              <a:off x="1585121" y="3479060"/>
              <a:ext cx="259963" cy="564129"/>
            </a:xfrm>
            <a:prstGeom prst="rect">
              <a:avLst/>
            </a:prstGeom>
            <a:solidFill>
              <a:srgbClr val="80BD41">
                <a:alpha val="100000"/>
              </a:srgbClr>
            </a:solidFill>
          </p:spPr>
          <p:txBody>
            <a:bodyPr/>
            <a:lstStyle/>
            <a:p/>
          </p:txBody>
        </p:sp>
        <p:sp>
          <p:nvSpPr>
            <p:cNvPr id="35" name="rc35"/>
            <p:cNvSpPr/>
            <p:nvPr/>
          </p:nvSpPr>
          <p:spPr>
            <a:xfrm>
              <a:off x="1585121" y="3044252"/>
              <a:ext cx="259963" cy="434808"/>
            </a:xfrm>
            <a:prstGeom prst="rect">
              <a:avLst/>
            </a:prstGeom>
            <a:solidFill>
              <a:srgbClr val="1CABE2">
                <a:alpha val="100000"/>
              </a:srgbClr>
            </a:solidFill>
          </p:spPr>
          <p:txBody>
            <a:bodyPr/>
            <a:lstStyle/>
            <a:p/>
          </p:txBody>
        </p:sp>
        <p:sp>
          <p:nvSpPr>
            <p:cNvPr id="36" name="rc36"/>
            <p:cNvSpPr/>
            <p:nvPr/>
          </p:nvSpPr>
          <p:spPr>
            <a:xfrm>
              <a:off x="1873969" y="3453824"/>
              <a:ext cx="259963" cy="589366"/>
            </a:xfrm>
            <a:prstGeom prst="rect">
              <a:avLst/>
            </a:prstGeom>
            <a:solidFill>
              <a:srgbClr val="80BD41">
                <a:alpha val="100000"/>
              </a:srgbClr>
            </a:solidFill>
          </p:spPr>
          <p:txBody>
            <a:bodyPr/>
            <a:lstStyle/>
            <a:p/>
          </p:txBody>
        </p:sp>
        <p:sp>
          <p:nvSpPr>
            <p:cNvPr id="37" name="rc37"/>
            <p:cNvSpPr/>
            <p:nvPr/>
          </p:nvSpPr>
          <p:spPr>
            <a:xfrm>
              <a:off x="1873969" y="3019420"/>
              <a:ext cx="259963" cy="434403"/>
            </a:xfrm>
            <a:prstGeom prst="rect">
              <a:avLst/>
            </a:prstGeom>
            <a:solidFill>
              <a:srgbClr val="1CABE2">
                <a:alpha val="100000"/>
              </a:srgbClr>
            </a:solidFill>
          </p:spPr>
          <p:txBody>
            <a:bodyPr/>
            <a:lstStyle/>
            <a:p/>
          </p:txBody>
        </p:sp>
        <p:sp>
          <p:nvSpPr>
            <p:cNvPr id="38" name="rc38"/>
            <p:cNvSpPr/>
            <p:nvPr/>
          </p:nvSpPr>
          <p:spPr>
            <a:xfrm>
              <a:off x="2162817" y="3411328"/>
              <a:ext cx="259963" cy="631862"/>
            </a:xfrm>
            <a:prstGeom prst="rect">
              <a:avLst/>
            </a:prstGeom>
            <a:solidFill>
              <a:srgbClr val="80BD41">
                <a:alpha val="100000"/>
              </a:srgbClr>
            </a:solidFill>
          </p:spPr>
          <p:txBody>
            <a:bodyPr/>
            <a:lstStyle/>
            <a:p/>
          </p:txBody>
        </p:sp>
        <p:sp>
          <p:nvSpPr>
            <p:cNvPr id="39" name="rc39"/>
            <p:cNvSpPr/>
            <p:nvPr/>
          </p:nvSpPr>
          <p:spPr>
            <a:xfrm>
              <a:off x="2162817" y="2993042"/>
              <a:ext cx="259963" cy="418285"/>
            </a:xfrm>
            <a:prstGeom prst="rect">
              <a:avLst/>
            </a:prstGeom>
            <a:solidFill>
              <a:srgbClr val="1CABE2">
                <a:alpha val="100000"/>
              </a:srgbClr>
            </a:solidFill>
          </p:spPr>
          <p:txBody>
            <a:bodyPr/>
            <a:lstStyle/>
            <a:p/>
          </p:txBody>
        </p:sp>
        <p:sp>
          <p:nvSpPr>
            <p:cNvPr id="40" name="rc40"/>
            <p:cNvSpPr/>
            <p:nvPr/>
          </p:nvSpPr>
          <p:spPr>
            <a:xfrm>
              <a:off x="2451665" y="3364978"/>
              <a:ext cx="259963" cy="678211"/>
            </a:xfrm>
            <a:prstGeom prst="rect">
              <a:avLst/>
            </a:prstGeom>
            <a:solidFill>
              <a:srgbClr val="80BD41">
                <a:alpha val="100000"/>
              </a:srgbClr>
            </a:solidFill>
          </p:spPr>
          <p:txBody>
            <a:bodyPr/>
            <a:lstStyle/>
            <a:p/>
          </p:txBody>
        </p:sp>
        <p:sp>
          <p:nvSpPr>
            <p:cNvPr id="41" name="rc41"/>
            <p:cNvSpPr/>
            <p:nvPr/>
          </p:nvSpPr>
          <p:spPr>
            <a:xfrm>
              <a:off x="2451665" y="2967390"/>
              <a:ext cx="259963" cy="397588"/>
            </a:xfrm>
            <a:prstGeom prst="rect">
              <a:avLst/>
            </a:prstGeom>
            <a:solidFill>
              <a:srgbClr val="1CABE2">
                <a:alpha val="100000"/>
              </a:srgbClr>
            </a:solidFill>
          </p:spPr>
          <p:txBody>
            <a:bodyPr/>
            <a:lstStyle/>
            <a:p/>
          </p:txBody>
        </p:sp>
        <p:sp>
          <p:nvSpPr>
            <p:cNvPr id="42" name="rc42"/>
            <p:cNvSpPr/>
            <p:nvPr/>
          </p:nvSpPr>
          <p:spPr>
            <a:xfrm>
              <a:off x="2740513" y="3315953"/>
              <a:ext cx="259963" cy="727236"/>
            </a:xfrm>
            <a:prstGeom prst="rect">
              <a:avLst/>
            </a:prstGeom>
            <a:solidFill>
              <a:srgbClr val="80BD41">
                <a:alpha val="100000"/>
              </a:srgbClr>
            </a:solidFill>
          </p:spPr>
          <p:txBody>
            <a:bodyPr/>
            <a:lstStyle/>
            <a:p/>
          </p:txBody>
        </p:sp>
        <p:sp>
          <p:nvSpPr>
            <p:cNvPr id="43" name="rc43"/>
            <p:cNvSpPr/>
            <p:nvPr/>
          </p:nvSpPr>
          <p:spPr>
            <a:xfrm>
              <a:off x="2740513" y="2936470"/>
              <a:ext cx="259963" cy="379483"/>
            </a:xfrm>
            <a:prstGeom prst="rect">
              <a:avLst/>
            </a:prstGeom>
            <a:solidFill>
              <a:srgbClr val="1CABE2">
                <a:alpha val="100000"/>
              </a:srgbClr>
            </a:solidFill>
          </p:spPr>
          <p:txBody>
            <a:bodyPr/>
            <a:lstStyle/>
            <a:p/>
          </p:txBody>
        </p:sp>
        <p:sp>
          <p:nvSpPr>
            <p:cNvPr id="44" name="rc44"/>
            <p:cNvSpPr/>
            <p:nvPr/>
          </p:nvSpPr>
          <p:spPr>
            <a:xfrm>
              <a:off x="3029361" y="3271148"/>
              <a:ext cx="259963" cy="772041"/>
            </a:xfrm>
            <a:prstGeom prst="rect">
              <a:avLst/>
            </a:prstGeom>
            <a:solidFill>
              <a:srgbClr val="80BD41">
                <a:alpha val="100000"/>
              </a:srgbClr>
            </a:solidFill>
          </p:spPr>
          <p:txBody>
            <a:bodyPr/>
            <a:lstStyle/>
            <a:p/>
          </p:txBody>
        </p:sp>
        <p:sp>
          <p:nvSpPr>
            <p:cNvPr id="45" name="rc45"/>
            <p:cNvSpPr/>
            <p:nvPr/>
          </p:nvSpPr>
          <p:spPr>
            <a:xfrm>
              <a:off x="3029361" y="2906141"/>
              <a:ext cx="259963" cy="365007"/>
            </a:xfrm>
            <a:prstGeom prst="rect">
              <a:avLst/>
            </a:prstGeom>
            <a:solidFill>
              <a:srgbClr val="1CABE2">
                <a:alpha val="100000"/>
              </a:srgbClr>
            </a:solidFill>
          </p:spPr>
          <p:txBody>
            <a:bodyPr/>
            <a:lstStyle/>
            <a:p/>
          </p:txBody>
        </p:sp>
        <p:sp>
          <p:nvSpPr>
            <p:cNvPr id="46" name="rc46"/>
            <p:cNvSpPr/>
            <p:nvPr/>
          </p:nvSpPr>
          <p:spPr>
            <a:xfrm>
              <a:off x="3318209" y="3227746"/>
              <a:ext cx="259963" cy="815443"/>
            </a:xfrm>
            <a:prstGeom prst="rect">
              <a:avLst/>
            </a:prstGeom>
            <a:solidFill>
              <a:srgbClr val="80BD41">
                <a:alpha val="100000"/>
              </a:srgbClr>
            </a:solidFill>
          </p:spPr>
          <p:txBody>
            <a:bodyPr/>
            <a:lstStyle/>
            <a:p/>
          </p:txBody>
        </p:sp>
        <p:sp>
          <p:nvSpPr>
            <p:cNvPr id="47" name="rc47"/>
            <p:cNvSpPr/>
            <p:nvPr/>
          </p:nvSpPr>
          <p:spPr>
            <a:xfrm>
              <a:off x="3318209" y="2878398"/>
              <a:ext cx="259963" cy="349348"/>
            </a:xfrm>
            <a:prstGeom prst="rect">
              <a:avLst/>
            </a:prstGeom>
            <a:solidFill>
              <a:srgbClr val="1CABE2">
                <a:alpha val="100000"/>
              </a:srgbClr>
            </a:solidFill>
          </p:spPr>
          <p:txBody>
            <a:bodyPr/>
            <a:lstStyle/>
            <a:p/>
          </p:txBody>
        </p:sp>
        <p:sp>
          <p:nvSpPr>
            <p:cNvPr id="48" name="rc48"/>
            <p:cNvSpPr/>
            <p:nvPr/>
          </p:nvSpPr>
          <p:spPr>
            <a:xfrm>
              <a:off x="3607057" y="3149738"/>
              <a:ext cx="259963" cy="893452"/>
            </a:xfrm>
            <a:prstGeom prst="rect">
              <a:avLst/>
            </a:prstGeom>
            <a:solidFill>
              <a:srgbClr val="80BD41">
                <a:alpha val="100000"/>
              </a:srgbClr>
            </a:solidFill>
          </p:spPr>
          <p:txBody>
            <a:bodyPr/>
            <a:lstStyle/>
            <a:p/>
          </p:txBody>
        </p:sp>
        <p:sp>
          <p:nvSpPr>
            <p:cNvPr id="49" name="rc49"/>
            <p:cNvSpPr/>
            <p:nvPr/>
          </p:nvSpPr>
          <p:spPr>
            <a:xfrm>
              <a:off x="3607057" y="2847662"/>
              <a:ext cx="259963" cy="302075"/>
            </a:xfrm>
            <a:prstGeom prst="rect">
              <a:avLst/>
            </a:prstGeom>
            <a:solidFill>
              <a:srgbClr val="1CABE2">
                <a:alpha val="100000"/>
              </a:srgbClr>
            </a:solidFill>
          </p:spPr>
          <p:txBody>
            <a:bodyPr/>
            <a:lstStyle/>
            <a:p/>
          </p:txBody>
        </p:sp>
        <p:sp>
          <p:nvSpPr>
            <p:cNvPr id="50" name="rc50"/>
            <p:cNvSpPr/>
            <p:nvPr/>
          </p:nvSpPr>
          <p:spPr>
            <a:xfrm>
              <a:off x="3895905" y="3072393"/>
              <a:ext cx="259963" cy="970797"/>
            </a:xfrm>
            <a:prstGeom prst="rect">
              <a:avLst/>
            </a:prstGeom>
            <a:solidFill>
              <a:srgbClr val="80BD41">
                <a:alpha val="100000"/>
              </a:srgbClr>
            </a:solidFill>
          </p:spPr>
          <p:txBody>
            <a:bodyPr/>
            <a:lstStyle/>
            <a:p/>
          </p:txBody>
        </p:sp>
        <p:sp>
          <p:nvSpPr>
            <p:cNvPr id="51" name="rc51"/>
            <p:cNvSpPr/>
            <p:nvPr/>
          </p:nvSpPr>
          <p:spPr>
            <a:xfrm>
              <a:off x="3895905" y="2818628"/>
              <a:ext cx="259963" cy="253764"/>
            </a:xfrm>
            <a:prstGeom prst="rect">
              <a:avLst/>
            </a:prstGeom>
            <a:solidFill>
              <a:srgbClr val="1CABE2">
                <a:alpha val="100000"/>
              </a:srgbClr>
            </a:solidFill>
          </p:spPr>
          <p:txBody>
            <a:bodyPr/>
            <a:lstStyle/>
            <a:p/>
          </p:txBody>
        </p:sp>
        <p:sp>
          <p:nvSpPr>
            <p:cNvPr id="52" name="rc52"/>
            <p:cNvSpPr/>
            <p:nvPr/>
          </p:nvSpPr>
          <p:spPr>
            <a:xfrm>
              <a:off x="4184753" y="3126248"/>
              <a:ext cx="259963" cy="916942"/>
            </a:xfrm>
            <a:prstGeom prst="rect">
              <a:avLst/>
            </a:prstGeom>
            <a:solidFill>
              <a:srgbClr val="80BD41">
                <a:alpha val="100000"/>
              </a:srgbClr>
            </a:solidFill>
          </p:spPr>
          <p:txBody>
            <a:bodyPr/>
            <a:lstStyle/>
            <a:p/>
          </p:txBody>
        </p:sp>
        <p:sp>
          <p:nvSpPr>
            <p:cNvPr id="53" name="rc53"/>
            <p:cNvSpPr/>
            <p:nvPr/>
          </p:nvSpPr>
          <p:spPr>
            <a:xfrm>
              <a:off x="4184753" y="2786883"/>
              <a:ext cx="259963" cy="339364"/>
            </a:xfrm>
            <a:prstGeom prst="rect">
              <a:avLst/>
            </a:prstGeom>
            <a:solidFill>
              <a:srgbClr val="1CABE2">
                <a:alpha val="100000"/>
              </a:srgbClr>
            </a:solidFill>
          </p:spPr>
          <p:txBody>
            <a:bodyPr/>
            <a:lstStyle/>
            <a:p/>
          </p:txBody>
        </p:sp>
        <p:sp>
          <p:nvSpPr>
            <p:cNvPr id="54" name="rc54"/>
            <p:cNvSpPr/>
            <p:nvPr/>
          </p:nvSpPr>
          <p:spPr>
            <a:xfrm>
              <a:off x="4473601" y="3114450"/>
              <a:ext cx="259963" cy="928740"/>
            </a:xfrm>
            <a:prstGeom prst="rect">
              <a:avLst/>
            </a:prstGeom>
            <a:solidFill>
              <a:srgbClr val="80BD41">
                <a:alpha val="100000"/>
              </a:srgbClr>
            </a:solidFill>
          </p:spPr>
          <p:txBody>
            <a:bodyPr/>
            <a:lstStyle/>
            <a:p/>
          </p:txBody>
        </p:sp>
        <p:sp>
          <p:nvSpPr>
            <p:cNvPr id="55" name="rc55"/>
            <p:cNvSpPr/>
            <p:nvPr/>
          </p:nvSpPr>
          <p:spPr>
            <a:xfrm>
              <a:off x="4473601" y="2756607"/>
              <a:ext cx="259963" cy="357842"/>
            </a:xfrm>
            <a:prstGeom prst="rect">
              <a:avLst/>
            </a:prstGeom>
            <a:solidFill>
              <a:srgbClr val="1CABE2">
                <a:alpha val="100000"/>
              </a:srgbClr>
            </a:solidFill>
          </p:spPr>
          <p:txBody>
            <a:bodyPr/>
            <a:lstStyle/>
            <a:p/>
          </p:txBody>
        </p:sp>
        <p:sp>
          <p:nvSpPr>
            <p:cNvPr id="56" name="rc56"/>
            <p:cNvSpPr/>
            <p:nvPr/>
          </p:nvSpPr>
          <p:spPr>
            <a:xfrm>
              <a:off x="4762449" y="3110783"/>
              <a:ext cx="259963" cy="932406"/>
            </a:xfrm>
            <a:prstGeom prst="rect">
              <a:avLst/>
            </a:prstGeom>
            <a:solidFill>
              <a:srgbClr val="80BD41">
                <a:alpha val="100000"/>
              </a:srgbClr>
            </a:solidFill>
          </p:spPr>
          <p:txBody>
            <a:bodyPr/>
            <a:lstStyle/>
            <a:p/>
          </p:txBody>
        </p:sp>
        <p:sp>
          <p:nvSpPr>
            <p:cNvPr id="57" name="rc57"/>
            <p:cNvSpPr/>
            <p:nvPr/>
          </p:nvSpPr>
          <p:spPr>
            <a:xfrm>
              <a:off x="4762449" y="2730696"/>
              <a:ext cx="259963" cy="380087"/>
            </a:xfrm>
            <a:prstGeom prst="rect">
              <a:avLst/>
            </a:prstGeom>
            <a:solidFill>
              <a:srgbClr val="1CABE2">
                <a:alpha val="100000"/>
              </a:srgbClr>
            </a:solidFill>
          </p:spPr>
          <p:txBody>
            <a:bodyPr/>
            <a:lstStyle/>
            <a:p/>
          </p:txBody>
        </p:sp>
        <p:sp>
          <p:nvSpPr>
            <p:cNvPr id="58" name="rc58"/>
            <p:cNvSpPr/>
            <p:nvPr/>
          </p:nvSpPr>
          <p:spPr>
            <a:xfrm>
              <a:off x="5051297" y="3121813"/>
              <a:ext cx="259963" cy="921376"/>
            </a:xfrm>
            <a:prstGeom prst="rect">
              <a:avLst/>
            </a:prstGeom>
            <a:solidFill>
              <a:srgbClr val="80BD41">
                <a:alpha val="100000"/>
              </a:srgbClr>
            </a:solidFill>
          </p:spPr>
          <p:txBody>
            <a:bodyPr/>
            <a:lstStyle/>
            <a:p/>
          </p:txBody>
        </p:sp>
        <p:sp>
          <p:nvSpPr>
            <p:cNvPr id="59" name="rc59"/>
            <p:cNvSpPr/>
            <p:nvPr/>
          </p:nvSpPr>
          <p:spPr>
            <a:xfrm>
              <a:off x="5051297" y="2709351"/>
              <a:ext cx="259963" cy="412462"/>
            </a:xfrm>
            <a:prstGeom prst="rect">
              <a:avLst/>
            </a:prstGeom>
            <a:solidFill>
              <a:srgbClr val="1CABE2">
                <a:alpha val="100000"/>
              </a:srgbClr>
            </a:solidFill>
          </p:spPr>
          <p:txBody>
            <a:bodyPr/>
            <a:lstStyle/>
            <a:p/>
          </p:txBody>
        </p:sp>
        <p:sp>
          <p:nvSpPr>
            <p:cNvPr id="60" name="rc60"/>
            <p:cNvSpPr/>
            <p:nvPr/>
          </p:nvSpPr>
          <p:spPr>
            <a:xfrm>
              <a:off x="5340145" y="3089378"/>
              <a:ext cx="259963" cy="953811"/>
            </a:xfrm>
            <a:prstGeom prst="rect">
              <a:avLst/>
            </a:prstGeom>
            <a:solidFill>
              <a:srgbClr val="80BD41">
                <a:alpha val="100000"/>
              </a:srgbClr>
            </a:solidFill>
          </p:spPr>
          <p:txBody>
            <a:bodyPr/>
            <a:lstStyle/>
            <a:p/>
          </p:txBody>
        </p:sp>
        <p:sp>
          <p:nvSpPr>
            <p:cNvPr id="61" name="rc61"/>
            <p:cNvSpPr/>
            <p:nvPr/>
          </p:nvSpPr>
          <p:spPr>
            <a:xfrm>
              <a:off x="5340145" y="2687486"/>
              <a:ext cx="259963" cy="401892"/>
            </a:xfrm>
            <a:prstGeom prst="rect">
              <a:avLst/>
            </a:prstGeom>
            <a:solidFill>
              <a:srgbClr val="1CABE2">
                <a:alpha val="100000"/>
              </a:srgbClr>
            </a:solidFill>
          </p:spPr>
          <p:txBody>
            <a:bodyPr/>
            <a:lstStyle/>
            <a:p/>
          </p:txBody>
        </p:sp>
        <p:sp>
          <p:nvSpPr>
            <p:cNvPr id="62" name="rc62"/>
            <p:cNvSpPr/>
            <p:nvPr/>
          </p:nvSpPr>
          <p:spPr>
            <a:xfrm>
              <a:off x="5628993" y="3070224"/>
              <a:ext cx="259963" cy="972965"/>
            </a:xfrm>
            <a:prstGeom prst="rect">
              <a:avLst/>
            </a:prstGeom>
            <a:solidFill>
              <a:srgbClr val="80BD41">
                <a:alpha val="100000"/>
              </a:srgbClr>
            </a:solidFill>
          </p:spPr>
          <p:txBody>
            <a:bodyPr/>
            <a:lstStyle/>
            <a:p/>
          </p:txBody>
        </p:sp>
        <p:sp>
          <p:nvSpPr>
            <p:cNvPr id="63" name="rc63"/>
            <p:cNvSpPr/>
            <p:nvPr/>
          </p:nvSpPr>
          <p:spPr>
            <a:xfrm>
              <a:off x="5628993" y="2670641"/>
              <a:ext cx="259963" cy="399582"/>
            </a:xfrm>
            <a:prstGeom prst="rect">
              <a:avLst/>
            </a:prstGeom>
            <a:solidFill>
              <a:srgbClr val="1CABE2">
                <a:alpha val="100000"/>
              </a:srgbClr>
            </a:solidFill>
          </p:spPr>
          <p:txBody>
            <a:bodyPr/>
            <a:lstStyle/>
            <a:p/>
          </p:txBody>
        </p:sp>
        <p:sp>
          <p:nvSpPr>
            <p:cNvPr id="64" name="rc64"/>
            <p:cNvSpPr/>
            <p:nvPr/>
          </p:nvSpPr>
          <p:spPr>
            <a:xfrm>
              <a:off x="5917841" y="2991547"/>
              <a:ext cx="259963" cy="1051642"/>
            </a:xfrm>
            <a:prstGeom prst="rect">
              <a:avLst/>
            </a:prstGeom>
            <a:solidFill>
              <a:srgbClr val="80BD41">
                <a:alpha val="100000"/>
              </a:srgbClr>
            </a:solidFill>
          </p:spPr>
          <p:txBody>
            <a:bodyPr/>
            <a:lstStyle/>
            <a:p/>
          </p:txBody>
        </p:sp>
        <p:sp>
          <p:nvSpPr>
            <p:cNvPr id="65" name="rc65"/>
            <p:cNvSpPr/>
            <p:nvPr/>
          </p:nvSpPr>
          <p:spPr>
            <a:xfrm>
              <a:off x="5917841" y="2658633"/>
              <a:ext cx="259963" cy="332914"/>
            </a:xfrm>
            <a:prstGeom prst="rect">
              <a:avLst/>
            </a:prstGeom>
            <a:solidFill>
              <a:srgbClr val="1CABE2">
                <a:alpha val="100000"/>
              </a:srgbClr>
            </a:solidFill>
          </p:spPr>
          <p:txBody>
            <a:bodyPr/>
            <a:lstStyle/>
            <a:p/>
          </p:txBody>
        </p:sp>
        <p:sp>
          <p:nvSpPr>
            <p:cNvPr id="66" name="rc66"/>
            <p:cNvSpPr/>
            <p:nvPr/>
          </p:nvSpPr>
          <p:spPr>
            <a:xfrm>
              <a:off x="6206689" y="2963448"/>
              <a:ext cx="259963" cy="1079742"/>
            </a:xfrm>
            <a:prstGeom prst="rect">
              <a:avLst/>
            </a:prstGeom>
            <a:solidFill>
              <a:srgbClr val="80BD41">
                <a:alpha val="100000"/>
              </a:srgbClr>
            </a:solidFill>
          </p:spPr>
          <p:txBody>
            <a:bodyPr/>
            <a:lstStyle/>
            <a:p/>
          </p:txBody>
        </p:sp>
        <p:sp>
          <p:nvSpPr>
            <p:cNvPr id="67" name="rc67"/>
            <p:cNvSpPr/>
            <p:nvPr/>
          </p:nvSpPr>
          <p:spPr>
            <a:xfrm>
              <a:off x="6206689" y="2645103"/>
              <a:ext cx="259963" cy="318344"/>
            </a:xfrm>
            <a:prstGeom prst="rect">
              <a:avLst/>
            </a:prstGeom>
            <a:solidFill>
              <a:srgbClr val="1CABE2">
                <a:alpha val="100000"/>
              </a:srgbClr>
            </a:solidFill>
          </p:spPr>
          <p:txBody>
            <a:bodyPr/>
            <a:lstStyle/>
            <a:p/>
          </p:txBody>
        </p:sp>
        <p:sp>
          <p:nvSpPr>
            <p:cNvPr id="68" name="rc68"/>
            <p:cNvSpPr/>
            <p:nvPr/>
          </p:nvSpPr>
          <p:spPr>
            <a:xfrm>
              <a:off x="6495537" y="2939107"/>
              <a:ext cx="259963" cy="1104082"/>
            </a:xfrm>
            <a:prstGeom prst="rect">
              <a:avLst/>
            </a:prstGeom>
            <a:solidFill>
              <a:srgbClr val="80BD41">
                <a:alpha val="100000"/>
              </a:srgbClr>
            </a:solidFill>
          </p:spPr>
          <p:txBody>
            <a:bodyPr/>
            <a:lstStyle/>
            <a:p/>
          </p:txBody>
        </p:sp>
        <p:sp>
          <p:nvSpPr>
            <p:cNvPr id="69" name="rc69"/>
            <p:cNvSpPr/>
            <p:nvPr/>
          </p:nvSpPr>
          <p:spPr>
            <a:xfrm>
              <a:off x="6495537" y="2634966"/>
              <a:ext cx="259963" cy="304141"/>
            </a:xfrm>
            <a:prstGeom prst="rect">
              <a:avLst/>
            </a:prstGeom>
            <a:solidFill>
              <a:srgbClr val="1CABE2">
                <a:alpha val="100000"/>
              </a:srgbClr>
            </a:solidFill>
          </p:spPr>
          <p:txBody>
            <a:bodyPr/>
            <a:lstStyle/>
            <a:p/>
          </p:txBody>
        </p:sp>
        <p:sp>
          <p:nvSpPr>
            <p:cNvPr id="70" name="rc70"/>
            <p:cNvSpPr/>
            <p:nvPr/>
          </p:nvSpPr>
          <p:spPr>
            <a:xfrm>
              <a:off x="6784385" y="2914603"/>
              <a:ext cx="259963" cy="1128587"/>
            </a:xfrm>
            <a:prstGeom prst="rect">
              <a:avLst/>
            </a:prstGeom>
            <a:solidFill>
              <a:srgbClr val="80BD41">
                <a:alpha val="100000"/>
              </a:srgbClr>
            </a:solidFill>
          </p:spPr>
          <p:txBody>
            <a:bodyPr/>
            <a:lstStyle/>
            <a:p/>
          </p:txBody>
        </p:sp>
        <p:sp>
          <p:nvSpPr>
            <p:cNvPr id="71" name="rc71"/>
            <p:cNvSpPr/>
            <p:nvPr/>
          </p:nvSpPr>
          <p:spPr>
            <a:xfrm>
              <a:off x="6784385" y="2627716"/>
              <a:ext cx="259963" cy="286887"/>
            </a:xfrm>
            <a:prstGeom prst="rect">
              <a:avLst/>
            </a:prstGeom>
            <a:solidFill>
              <a:srgbClr val="1CABE2">
                <a:alpha val="100000"/>
              </a:srgbClr>
            </a:solidFill>
          </p:spPr>
          <p:txBody>
            <a:bodyPr/>
            <a:lstStyle/>
            <a:p/>
          </p:txBody>
        </p:sp>
        <p:sp>
          <p:nvSpPr>
            <p:cNvPr id="72" name="rc72"/>
            <p:cNvSpPr/>
            <p:nvPr/>
          </p:nvSpPr>
          <p:spPr>
            <a:xfrm>
              <a:off x="7073233" y="2928509"/>
              <a:ext cx="259963" cy="1114680"/>
            </a:xfrm>
            <a:prstGeom prst="rect">
              <a:avLst/>
            </a:prstGeom>
            <a:solidFill>
              <a:srgbClr val="80BD41">
                <a:alpha val="100000"/>
              </a:srgbClr>
            </a:solidFill>
          </p:spPr>
          <p:txBody>
            <a:bodyPr/>
            <a:lstStyle/>
            <a:p/>
          </p:txBody>
        </p:sp>
        <p:sp>
          <p:nvSpPr>
            <p:cNvPr id="73" name="rc73"/>
            <p:cNvSpPr/>
            <p:nvPr/>
          </p:nvSpPr>
          <p:spPr>
            <a:xfrm>
              <a:off x="7073233" y="2616773"/>
              <a:ext cx="259963" cy="311736"/>
            </a:xfrm>
            <a:prstGeom prst="rect">
              <a:avLst/>
            </a:prstGeom>
            <a:solidFill>
              <a:srgbClr val="1CABE2">
                <a:alpha val="100000"/>
              </a:srgbClr>
            </a:solidFill>
          </p:spPr>
          <p:txBody>
            <a:bodyPr/>
            <a:lstStyle/>
            <a:p/>
          </p:txBody>
        </p:sp>
        <p:sp>
          <p:nvSpPr>
            <p:cNvPr id="74" name="rc74"/>
            <p:cNvSpPr/>
            <p:nvPr/>
          </p:nvSpPr>
          <p:spPr>
            <a:xfrm>
              <a:off x="7362081" y="2906095"/>
              <a:ext cx="259963" cy="1137095"/>
            </a:xfrm>
            <a:prstGeom prst="rect">
              <a:avLst/>
            </a:prstGeom>
            <a:solidFill>
              <a:srgbClr val="80BD41">
                <a:alpha val="100000"/>
              </a:srgbClr>
            </a:solidFill>
          </p:spPr>
          <p:txBody>
            <a:bodyPr/>
            <a:lstStyle/>
            <a:p/>
          </p:txBody>
        </p:sp>
        <p:sp>
          <p:nvSpPr>
            <p:cNvPr id="75" name="rc75"/>
            <p:cNvSpPr/>
            <p:nvPr/>
          </p:nvSpPr>
          <p:spPr>
            <a:xfrm>
              <a:off x="7362081" y="2591455"/>
              <a:ext cx="259963" cy="314639"/>
            </a:xfrm>
            <a:prstGeom prst="rect">
              <a:avLst/>
            </a:prstGeom>
            <a:solidFill>
              <a:srgbClr val="1CABE2">
                <a:alpha val="100000"/>
              </a:srgbClr>
            </a:solidFill>
          </p:spPr>
          <p:txBody>
            <a:bodyPr/>
            <a:lstStyle/>
            <a:p/>
          </p:txBody>
        </p:sp>
        <p:sp>
          <p:nvSpPr>
            <p:cNvPr id="76" name="rc76"/>
            <p:cNvSpPr/>
            <p:nvPr/>
          </p:nvSpPr>
          <p:spPr>
            <a:xfrm>
              <a:off x="7650929" y="2880666"/>
              <a:ext cx="259963" cy="1162523"/>
            </a:xfrm>
            <a:prstGeom prst="rect">
              <a:avLst/>
            </a:prstGeom>
            <a:solidFill>
              <a:srgbClr val="80BD41">
                <a:alpha val="100000"/>
              </a:srgbClr>
            </a:solidFill>
          </p:spPr>
          <p:txBody>
            <a:bodyPr/>
            <a:lstStyle/>
            <a:p/>
          </p:txBody>
        </p:sp>
        <p:sp>
          <p:nvSpPr>
            <p:cNvPr id="77" name="rc77"/>
            <p:cNvSpPr/>
            <p:nvPr/>
          </p:nvSpPr>
          <p:spPr>
            <a:xfrm>
              <a:off x="7650929" y="2568631"/>
              <a:ext cx="259963" cy="312035"/>
            </a:xfrm>
            <a:prstGeom prst="rect">
              <a:avLst/>
            </a:prstGeom>
            <a:solidFill>
              <a:srgbClr val="1CABE2">
                <a:alpha val="100000"/>
              </a:srgbClr>
            </a:solidFill>
          </p:spPr>
          <p:txBody>
            <a:bodyPr/>
            <a:lstStyle/>
            <a:p/>
          </p:txBody>
        </p:sp>
        <p:sp>
          <p:nvSpPr>
            <p:cNvPr id="78" name="rc78"/>
            <p:cNvSpPr/>
            <p:nvPr/>
          </p:nvSpPr>
          <p:spPr>
            <a:xfrm>
              <a:off x="7939777" y="2854510"/>
              <a:ext cx="259963" cy="1188679"/>
            </a:xfrm>
            <a:prstGeom prst="rect">
              <a:avLst/>
            </a:prstGeom>
            <a:solidFill>
              <a:srgbClr val="80BD41">
                <a:alpha val="100000"/>
              </a:srgbClr>
            </a:solidFill>
          </p:spPr>
          <p:txBody>
            <a:bodyPr/>
            <a:lstStyle/>
            <a:p/>
          </p:txBody>
        </p:sp>
        <p:sp>
          <p:nvSpPr>
            <p:cNvPr id="79" name="rc79"/>
            <p:cNvSpPr/>
            <p:nvPr/>
          </p:nvSpPr>
          <p:spPr>
            <a:xfrm>
              <a:off x="7939777" y="2540522"/>
              <a:ext cx="259963" cy="313988"/>
            </a:xfrm>
            <a:prstGeom prst="rect">
              <a:avLst/>
            </a:prstGeom>
            <a:solidFill>
              <a:srgbClr val="1CABE2">
                <a:alpha val="100000"/>
              </a:srgbClr>
            </a:solidFill>
          </p:spPr>
          <p:txBody>
            <a:bodyPr/>
            <a:lstStyle/>
            <a:p/>
          </p:txBody>
        </p:sp>
        <p:sp>
          <p:nvSpPr>
            <p:cNvPr id="80" name="pl80"/>
            <p:cNvSpPr/>
            <p:nvPr/>
          </p:nvSpPr>
          <p:spPr>
            <a:xfrm>
              <a:off x="1426255" y="1638921"/>
              <a:ext cx="6643503" cy="721280"/>
            </a:xfrm>
            <a:custGeom>
              <a:avLst/>
              <a:pathLst>
                <a:path w="6643503" h="721280">
                  <a:moveTo>
                    <a:pt x="0" y="691227"/>
                  </a:moveTo>
                  <a:lnTo>
                    <a:pt x="288847" y="721280"/>
                  </a:lnTo>
                  <a:lnTo>
                    <a:pt x="577695" y="661174"/>
                  </a:lnTo>
                  <a:lnTo>
                    <a:pt x="866543" y="601067"/>
                  </a:lnTo>
                  <a:lnTo>
                    <a:pt x="1155391" y="510907"/>
                  </a:lnTo>
                  <a:lnTo>
                    <a:pt x="1444239" y="420747"/>
                  </a:lnTo>
                  <a:lnTo>
                    <a:pt x="1733087" y="360640"/>
                  </a:lnTo>
                  <a:lnTo>
                    <a:pt x="2021935" y="300533"/>
                  </a:lnTo>
                  <a:lnTo>
                    <a:pt x="2310783" y="150266"/>
                  </a:lnTo>
                  <a:lnTo>
                    <a:pt x="2599631" y="30053"/>
                  </a:lnTo>
                  <a:lnTo>
                    <a:pt x="2888479" y="210373"/>
                  </a:lnTo>
                  <a:lnTo>
                    <a:pt x="3177327" y="240426"/>
                  </a:lnTo>
                  <a:lnTo>
                    <a:pt x="3466175" y="270480"/>
                  </a:lnTo>
                  <a:lnTo>
                    <a:pt x="3755023" y="330587"/>
                  </a:lnTo>
                  <a:lnTo>
                    <a:pt x="4043871" y="300533"/>
                  </a:lnTo>
                  <a:lnTo>
                    <a:pt x="4332719" y="270480"/>
                  </a:lnTo>
                  <a:lnTo>
                    <a:pt x="4621567" y="120213"/>
                  </a:lnTo>
                  <a:lnTo>
                    <a:pt x="4910415" y="90160"/>
                  </a:lnTo>
                  <a:lnTo>
                    <a:pt x="5199263" y="60106"/>
                  </a:lnTo>
                  <a:lnTo>
                    <a:pt x="5488111" y="0"/>
                  </a:lnTo>
                  <a:lnTo>
                    <a:pt x="5776959" y="60106"/>
                  </a:lnTo>
                  <a:lnTo>
                    <a:pt x="6065807" y="60106"/>
                  </a:lnTo>
                  <a:lnTo>
                    <a:pt x="6354655" y="30053"/>
                  </a:lnTo>
                  <a:lnTo>
                    <a:pt x="6643503" y="30053"/>
                  </a:lnTo>
                </a:path>
              </a:pathLst>
            </a:custGeom>
            <a:ln w="27101" cap="flat">
              <a:solidFill>
                <a:srgbClr val="0058AB">
                  <a:alpha val="100000"/>
                </a:srgbClr>
              </a:solidFill>
              <a:prstDash val="solid"/>
              <a:round/>
            </a:ln>
          </p:spPr>
          <p:txBody>
            <a:bodyPr/>
            <a:lstStyle/>
            <a:p/>
          </p:txBody>
        </p:sp>
        <p:sp>
          <p:nvSpPr>
            <p:cNvPr id="81" name="tx81"/>
            <p:cNvSpPr/>
            <p:nvPr/>
          </p:nvSpPr>
          <p:spPr>
            <a:xfrm>
              <a:off x="1355917" y="214871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57</a:t>
              </a:r>
            </a:p>
          </p:txBody>
        </p:sp>
        <p:sp>
          <p:nvSpPr>
            <p:cNvPr id="82" name="tx82"/>
            <p:cNvSpPr/>
            <p:nvPr/>
          </p:nvSpPr>
          <p:spPr>
            <a:xfrm>
              <a:off x="2800157" y="18766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66</a:t>
              </a:r>
            </a:p>
          </p:txBody>
        </p:sp>
        <p:sp>
          <p:nvSpPr>
            <p:cNvPr id="83" name="tx83"/>
            <p:cNvSpPr/>
            <p:nvPr/>
          </p:nvSpPr>
          <p:spPr>
            <a:xfrm>
              <a:off x="4244397" y="166625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84" name="tx84"/>
            <p:cNvSpPr/>
            <p:nvPr/>
          </p:nvSpPr>
          <p:spPr>
            <a:xfrm>
              <a:off x="5688637" y="17279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85" name="tx85"/>
            <p:cNvSpPr/>
            <p:nvPr/>
          </p:nvSpPr>
          <p:spPr>
            <a:xfrm>
              <a:off x="6844029" y="14559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86" name="tx86"/>
            <p:cNvSpPr/>
            <p:nvPr/>
          </p:nvSpPr>
          <p:spPr>
            <a:xfrm>
              <a:off x="7132877" y="15160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87" name="tx87"/>
            <p:cNvSpPr/>
            <p:nvPr/>
          </p:nvSpPr>
          <p:spPr>
            <a:xfrm>
              <a:off x="7421725" y="15160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88" name="tx88"/>
            <p:cNvSpPr/>
            <p:nvPr/>
          </p:nvSpPr>
          <p:spPr>
            <a:xfrm>
              <a:off x="7710573" y="14859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89" name="tx89"/>
            <p:cNvSpPr/>
            <p:nvPr/>
          </p:nvSpPr>
          <p:spPr>
            <a:xfrm>
              <a:off x="7999421" y="14859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90" name="tx90"/>
            <p:cNvSpPr/>
            <p:nvPr/>
          </p:nvSpPr>
          <p:spPr>
            <a:xfrm>
              <a:off x="1350906" y="37254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91" name="tx91"/>
            <p:cNvSpPr/>
            <p:nvPr/>
          </p:nvSpPr>
          <p:spPr>
            <a:xfrm>
              <a:off x="1350906" y="324024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2" name="tx92"/>
            <p:cNvSpPr/>
            <p:nvPr/>
          </p:nvSpPr>
          <p:spPr>
            <a:xfrm>
              <a:off x="2795146" y="36391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93" name="tx93"/>
            <p:cNvSpPr/>
            <p:nvPr/>
          </p:nvSpPr>
          <p:spPr>
            <a:xfrm>
              <a:off x="2795146" y="30857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4" name="tx94"/>
            <p:cNvSpPr/>
            <p:nvPr/>
          </p:nvSpPr>
          <p:spPr>
            <a:xfrm>
              <a:off x="4209241" y="35442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95" name="tx95"/>
            <p:cNvSpPr/>
            <p:nvPr/>
          </p:nvSpPr>
          <p:spPr>
            <a:xfrm>
              <a:off x="4239386" y="29161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6" name="tx96"/>
            <p:cNvSpPr/>
            <p:nvPr/>
          </p:nvSpPr>
          <p:spPr>
            <a:xfrm>
              <a:off x="5653481" y="351621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97" name="tx97"/>
            <p:cNvSpPr/>
            <p:nvPr/>
          </p:nvSpPr>
          <p:spPr>
            <a:xfrm>
              <a:off x="5683626" y="283031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8" name="tx98"/>
            <p:cNvSpPr/>
            <p:nvPr/>
          </p:nvSpPr>
          <p:spPr>
            <a:xfrm>
              <a:off x="6808873" y="34384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99" name="tx99"/>
            <p:cNvSpPr/>
            <p:nvPr/>
          </p:nvSpPr>
          <p:spPr>
            <a:xfrm>
              <a:off x="6839018" y="273066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0" name="tx100"/>
            <p:cNvSpPr/>
            <p:nvPr/>
          </p:nvSpPr>
          <p:spPr>
            <a:xfrm>
              <a:off x="7097721" y="344540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01" name="tx101"/>
            <p:cNvSpPr/>
            <p:nvPr/>
          </p:nvSpPr>
          <p:spPr>
            <a:xfrm>
              <a:off x="7127866" y="27335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2" name="tx102"/>
            <p:cNvSpPr/>
            <p:nvPr/>
          </p:nvSpPr>
          <p:spPr>
            <a:xfrm>
              <a:off x="7386569" y="34342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03" name="tx103"/>
            <p:cNvSpPr/>
            <p:nvPr/>
          </p:nvSpPr>
          <p:spPr>
            <a:xfrm>
              <a:off x="7416714" y="27082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4" name="tx104"/>
            <p:cNvSpPr/>
            <p:nvPr/>
          </p:nvSpPr>
          <p:spPr>
            <a:xfrm>
              <a:off x="7675417" y="342148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05" name="tx105"/>
            <p:cNvSpPr/>
            <p:nvPr/>
          </p:nvSpPr>
          <p:spPr>
            <a:xfrm>
              <a:off x="7705562" y="26855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6" name="tx106"/>
            <p:cNvSpPr/>
            <p:nvPr/>
          </p:nvSpPr>
          <p:spPr>
            <a:xfrm>
              <a:off x="7964265" y="340841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107" name="tx107"/>
            <p:cNvSpPr/>
            <p:nvPr/>
          </p:nvSpPr>
          <p:spPr>
            <a:xfrm>
              <a:off x="7994410" y="26570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8" name="tx108"/>
            <p:cNvSpPr/>
            <p:nvPr/>
          </p:nvSpPr>
          <p:spPr>
            <a:xfrm>
              <a:off x="1320761" y="29133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09" name="tx109"/>
            <p:cNvSpPr/>
            <p:nvPr/>
          </p:nvSpPr>
          <p:spPr>
            <a:xfrm>
              <a:off x="2765001" y="27796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15.1</a:t>
              </a:r>
            </a:p>
          </p:txBody>
        </p:sp>
        <p:sp>
          <p:nvSpPr>
            <p:cNvPr id="110" name="tx110"/>
            <p:cNvSpPr/>
            <p:nvPr/>
          </p:nvSpPr>
          <p:spPr>
            <a:xfrm>
              <a:off x="4209241" y="263136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17.1</a:t>
              </a:r>
            </a:p>
          </p:txBody>
        </p:sp>
        <p:sp>
          <p:nvSpPr>
            <p:cNvPr id="111" name="tx111"/>
            <p:cNvSpPr/>
            <p:nvPr/>
          </p:nvSpPr>
          <p:spPr>
            <a:xfrm>
              <a:off x="5653481" y="25138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a:t>
              </a:r>
            </a:p>
          </p:txBody>
        </p:sp>
        <p:sp>
          <p:nvSpPr>
            <p:cNvPr id="112" name="tx112"/>
            <p:cNvSpPr/>
            <p:nvPr/>
          </p:nvSpPr>
          <p:spPr>
            <a:xfrm>
              <a:off x="6808873" y="247082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13" name="tx113"/>
            <p:cNvSpPr/>
            <p:nvPr/>
          </p:nvSpPr>
          <p:spPr>
            <a:xfrm>
              <a:off x="7097721" y="24599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19.4</a:t>
              </a:r>
            </a:p>
          </p:txBody>
        </p:sp>
        <p:sp>
          <p:nvSpPr>
            <p:cNvPr id="114" name="tx114"/>
            <p:cNvSpPr/>
            <p:nvPr/>
          </p:nvSpPr>
          <p:spPr>
            <a:xfrm>
              <a:off x="7386569" y="24346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19.8</a:t>
              </a:r>
            </a:p>
          </p:txBody>
        </p:sp>
        <p:sp>
          <p:nvSpPr>
            <p:cNvPr id="115" name="tx115"/>
            <p:cNvSpPr/>
            <p:nvPr/>
          </p:nvSpPr>
          <p:spPr>
            <a:xfrm>
              <a:off x="7675417" y="24117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20.1</a:t>
              </a:r>
            </a:p>
          </p:txBody>
        </p:sp>
        <p:sp>
          <p:nvSpPr>
            <p:cNvPr id="116" name="tx116"/>
            <p:cNvSpPr/>
            <p:nvPr/>
          </p:nvSpPr>
          <p:spPr>
            <a:xfrm>
              <a:off x="7964265" y="23836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20.5</a:t>
              </a:r>
            </a:p>
          </p:txBody>
        </p:sp>
        <p:sp>
          <p:nvSpPr>
            <p:cNvPr id="117" name="tx117"/>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8" name="tx118"/>
            <p:cNvSpPr/>
            <p:nvPr/>
          </p:nvSpPr>
          <p:spPr>
            <a:xfrm>
              <a:off x="616710" y="3256530"/>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19" name="tx119"/>
            <p:cNvSpPr/>
            <p:nvPr/>
          </p:nvSpPr>
          <p:spPr>
            <a:xfrm>
              <a:off x="616710" y="2521984"/>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20" name="tx120"/>
            <p:cNvSpPr/>
            <p:nvPr/>
          </p:nvSpPr>
          <p:spPr>
            <a:xfrm>
              <a:off x="616710" y="1787370"/>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21" name="tx121"/>
            <p:cNvSpPr/>
            <p:nvPr/>
          </p:nvSpPr>
          <p:spPr>
            <a:xfrm>
              <a:off x="616710" y="105289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22" name="tx122"/>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4" name="tx124"/>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6" name="tx126"/>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8" name="tx128"/>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9" name="tx129"/>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30" name="tx130"/>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1" name="tx131"/>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2" name="tx132"/>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3" name="tx133"/>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4" name="tx134"/>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5" name="tx135"/>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6" name="tx136"/>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7" name="tx137"/>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138" name="pl138"/>
            <p:cNvSpPr/>
            <p:nvPr/>
          </p:nvSpPr>
          <p:spPr>
            <a:xfrm>
              <a:off x="2531749"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9" name="tx139"/>
            <p:cNvSpPr/>
            <p:nvPr/>
          </p:nvSpPr>
          <p:spPr>
            <a:xfrm>
              <a:off x="2798848"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0" name="rc140"/>
            <p:cNvSpPr/>
            <p:nvPr/>
          </p:nvSpPr>
          <p:spPr>
            <a:xfrm>
              <a:off x="4056806" y="4984592"/>
              <a:ext cx="201456" cy="201456"/>
            </a:xfrm>
            <a:prstGeom prst="rect">
              <a:avLst/>
            </a:prstGeom>
            <a:solidFill>
              <a:srgbClr val="1CABE2">
                <a:alpha val="100000"/>
              </a:srgbClr>
            </a:solidFill>
          </p:spPr>
          <p:txBody>
            <a:bodyPr/>
            <a:lstStyle/>
            <a:p/>
          </p:txBody>
        </p:sp>
        <p:sp>
          <p:nvSpPr>
            <p:cNvPr id="141" name="rc141"/>
            <p:cNvSpPr/>
            <p:nvPr/>
          </p:nvSpPr>
          <p:spPr>
            <a:xfrm>
              <a:off x="6014964" y="4984592"/>
              <a:ext cx="201456" cy="201456"/>
            </a:xfrm>
            <a:prstGeom prst="rect">
              <a:avLst/>
            </a:prstGeom>
            <a:solidFill>
              <a:srgbClr val="80BD41">
                <a:alpha val="100000"/>
              </a:srgbClr>
            </a:solidFill>
          </p:spPr>
          <p:txBody>
            <a:bodyPr/>
            <a:lstStyle/>
            <a:p/>
          </p:txBody>
        </p:sp>
        <p:sp>
          <p:nvSpPr>
            <p:cNvPr id="142" name="tx142"/>
            <p:cNvSpPr/>
            <p:nvPr/>
          </p:nvSpPr>
          <p:spPr>
            <a:xfrm>
              <a:off x="4336851" y="5004215"/>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3" name="tx143"/>
            <p:cNvSpPr/>
            <p:nvPr/>
          </p:nvSpPr>
          <p:spPr>
            <a:xfrm>
              <a:off x="6295009"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4" name="tx144"/>
            <p:cNvSpPr/>
            <p:nvPr/>
          </p:nvSpPr>
          <p:spPr>
            <a:xfrm>
              <a:off x="951100" y="467611"/>
              <a:ext cx="74734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 WCAR, 2000-2023</a:t>
              </a:r>
            </a:p>
          </p:txBody>
        </p:sp>
        <p:sp>
          <p:nvSpPr>
            <p:cNvPr id="145" name="pl145"/>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6" name="pl146"/>
            <p:cNvSpPr/>
            <p:nvPr/>
          </p:nvSpPr>
          <p:spPr>
            <a:xfrm>
              <a:off x="2099751"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706706"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31366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92061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52757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903228"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51018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117138"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72409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823753"/>
              <a:ext cx="4937987" cy="242738"/>
            </a:xfrm>
            <a:prstGeom prst="rect">
              <a:avLst/>
            </a:prstGeom>
            <a:solidFill>
              <a:srgbClr val="80BD41">
                <a:alpha val="100000"/>
              </a:srgbClr>
            </a:solidFill>
          </p:spPr>
          <p:txBody>
            <a:bodyPr/>
            <a:lstStyle/>
            <a:p/>
          </p:txBody>
        </p:sp>
        <p:sp>
          <p:nvSpPr>
            <p:cNvPr id="159" name="rc159"/>
            <p:cNvSpPr/>
            <p:nvPr/>
          </p:nvSpPr>
          <p:spPr>
            <a:xfrm>
              <a:off x="6234261" y="5823753"/>
              <a:ext cx="1255237" cy="242738"/>
            </a:xfrm>
            <a:prstGeom prst="rect">
              <a:avLst/>
            </a:prstGeom>
            <a:solidFill>
              <a:srgbClr val="1CABE2">
                <a:alpha val="100000"/>
              </a:srgbClr>
            </a:solidFill>
          </p:spPr>
          <p:txBody>
            <a:bodyPr/>
            <a:lstStyle/>
            <a:p/>
          </p:txBody>
        </p:sp>
        <p:sp>
          <p:nvSpPr>
            <p:cNvPr id="160" name="rc160"/>
            <p:cNvSpPr/>
            <p:nvPr/>
          </p:nvSpPr>
          <p:spPr>
            <a:xfrm>
              <a:off x="1296273" y="5435371"/>
              <a:ext cx="5200914" cy="242738"/>
            </a:xfrm>
            <a:prstGeom prst="rect">
              <a:avLst/>
            </a:prstGeom>
            <a:solidFill>
              <a:srgbClr val="80BD41">
                <a:alpha val="100000"/>
              </a:srgbClr>
            </a:solidFill>
          </p:spPr>
          <p:txBody>
            <a:bodyPr/>
            <a:lstStyle/>
            <a:p/>
          </p:txBody>
        </p:sp>
        <p:sp>
          <p:nvSpPr>
            <p:cNvPr id="161" name="rc161"/>
            <p:cNvSpPr/>
            <p:nvPr/>
          </p:nvSpPr>
          <p:spPr>
            <a:xfrm>
              <a:off x="6497188" y="5435371"/>
              <a:ext cx="1373815" cy="242738"/>
            </a:xfrm>
            <a:prstGeom prst="rect">
              <a:avLst/>
            </a:prstGeom>
            <a:solidFill>
              <a:srgbClr val="1CABE2">
                <a:alpha val="100000"/>
              </a:srgbClr>
            </a:solidFill>
          </p:spPr>
          <p:txBody>
            <a:bodyPr/>
            <a:lstStyle/>
            <a:p/>
          </p:txBody>
        </p:sp>
        <p:sp>
          <p:nvSpPr>
            <p:cNvPr id="162" name="tx162"/>
            <p:cNvSpPr/>
            <p:nvPr/>
          </p:nvSpPr>
          <p:spPr>
            <a:xfrm>
              <a:off x="3628829" y="5892820"/>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15.4</a:t>
              </a:r>
            </a:p>
          </p:txBody>
        </p:sp>
        <p:sp>
          <p:nvSpPr>
            <p:cNvPr id="163" name="tx163"/>
            <p:cNvSpPr/>
            <p:nvPr/>
          </p:nvSpPr>
          <p:spPr>
            <a:xfrm>
              <a:off x="6764428" y="5892752"/>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3.9</a:t>
              </a:r>
            </a:p>
          </p:txBody>
        </p:sp>
        <p:sp>
          <p:nvSpPr>
            <p:cNvPr id="164" name="tx164"/>
            <p:cNvSpPr/>
            <p:nvPr/>
          </p:nvSpPr>
          <p:spPr>
            <a:xfrm>
              <a:off x="3760292" y="5504438"/>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16.2</a:t>
              </a:r>
            </a:p>
          </p:txBody>
        </p:sp>
        <p:sp>
          <p:nvSpPr>
            <p:cNvPr id="165" name="tx165"/>
            <p:cNvSpPr/>
            <p:nvPr/>
          </p:nvSpPr>
          <p:spPr>
            <a:xfrm>
              <a:off x="7086644" y="5504370"/>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4.3</a:t>
              </a:r>
            </a:p>
          </p:txBody>
        </p:sp>
        <p:sp>
          <p:nvSpPr>
            <p:cNvPr id="166" name="tx166"/>
            <p:cNvSpPr/>
            <p:nvPr/>
          </p:nvSpPr>
          <p:spPr>
            <a:xfrm>
              <a:off x="7658501" y="5891132"/>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19.3</a:t>
              </a:r>
            </a:p>
          </p:txBody>
        </p:sp>
        <p:sp>
          <p:nvSpPr>
            <p:cNvPr id="167" name="tx167"/>
            <p:cNvSpPr/>
            <p:nvPr/>
          </p:nvSpPr>
          <p:spPr>
            <a:xfrm>
              <a:off x="8059082" y="5502821"/>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20.5</a:t>
              </a:r>
            </a:p>
          </p:txBody>
        </p:sp>
        <p:sp>
          <p:nvSpPr>
            <p:cNvPr id="168" name="tx168"/>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0" name="tx170"/>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71" name="tx171"/>
            <p:cNvSpPr/>
            <p:nvPr/>
          </p:nvSpPr>
          <p:spPr>
            <a:xfrm>
              <a:off x="2786789"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72" name="tx172"/>
            <p:cNvSpPr/>
            <p:nvPr/>
          </p:nvSpPr>
          <p:spPr>
            <a:xfrm>
              <a:off x="435489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73" name="tx173"/>
            <p:cNvSpPr/>
            <p:nvPr/>
          </p:nvSpPr>
          <p:spPr>
            <a:xfrm>
              <a:off x="5961851"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74" name="tx174"/>
            <p:cNvSpPr/>
            <p:nvPr/>
          </p:nvSpPr>
          <p:spPr>
            <a:xfrm>
              <a:off x="756880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75" name="tx175"/>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6" name="tx17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DTP1 coverage in 2023 (79%) was relatively constant within 1% compared to 2019 (80%).
The number of children vaccinated with DTP1 increased 5% from 15.4m in 2019 to 16.2m in 2023.
The number of surviving infants increased approximately 6% from 19.3m in 2019 to 20.5m in 2023.
In 2023, 800,000 more children were vaccinated than in 2019.
In 2023, there were 1.2m more surviving infants (target population) than in 2019.
For vaccine coverage to increase, the number of children vaccinated must increase at a faster rate than the population increases.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DAPMHHIV-502652578-1553558</_dlc_DocId>
    <_dlc_DocIdUrl xmlns="9e17fbd9-fb4c-4d20-9ec4-18aa77a91b0d">
      <Url>https://unicef.sharepoint.com/teams/DAPM-Health-HIV/_layouts/15/DocIdRedir.aspx?ID=DAPMHHIV-502652578-1553558</Url>
      <Description>DAPMHHIV-502652578-1553558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0" ma:contentTypeDescription="Create a new document." ma:contentTypeScope="" ma:versionID="ee642650a4ae893334ec735edbafc487">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8173959d57a8e11895a1e0c137660a5a"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2.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3.xml><?xml version="1.0" encoding="utf-8"?>
<ds:datastoreItem xmlns:ds="http://schemas.openxmlformats.org/officeDocument/2006/customXml" ds:itemID="{8B15429B-972D-4380-819F-28AD627EDD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 Display</vt:lpstr>
      <vt:lpstr>Arial</vt:lpstr>
      <vt:lpstr>Calibri</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1</cp:revision>
  <dcterms:created xsi:type="dcterms:W3CDTF">2024-04-09T17:27:53Z</dcterms:created>
  <dcterms:modified xsi:type="dcterms:W3CDTF">2024-07-10T09:25:24Z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3fb83fea-d1d8-47f2-a8f3-4a86536cb64c</vt:lpwstr>
  </property>
  <property fmtid="{D5CDD505-2E9C-101B-9397-08002B2CF9AE}" pid="4" name="MediaServiceImageTags">
    <vt:lpwstr/>
  </property>
</Properties>
</file>