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69" d="100"/>
          <a:sy n="69"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58620B32-C709-46A8-8CCE-056EA930A305}"/>
    <pc:docChg chg="modSld">
      <pc:chgData name="Lauren Francis" userId="b7c8c318-11b6-44df-a20d-cbfd05c86935" providerId="ADAL" clId="{58620B32-C709-46A8-8CCE-056EA930A305}" dt="2024-07-10T13:53:08.585" v="3" actId="20577"/>
      <pc:docMkLst>
        <pc:docMk/>
      </pc:docMkLst>
      <pc:sldChg chg="modSp mod">
        <pc:chgData name="Lauren Francis" userId="b7c8c318-11b6-44df-a20d-cbfd05c86935" providerId="ADAL" clId="{58620B32-C709-46A8-8CCE-056EA930A305}" dt="2024-07-10T13:51:49.096" v="1" actId="20577"/>
        <pc:sldMkLst>
          <pc:docMk/>
          <pc:sldMk cId="0" sldId="262"/>
        </pc:sldMkLst>
        <pc:spChg chg="mod">
          <ac:chgData name="Lauren Francis" userId="b7c8c318-11b6-44df-a20d-cbfd05c86935" providerId="ADAL" clId="{58620B32-C709-46A8-8CCE-056EA930A305}" dt="2024-07-10T13:51:49.096" v="1" actId="20577"/>
          <ac:spMkLst>
            <pc:docMk/>
            <pc:sldMk cId="0" sldId="262"/>
            <ac:spMk id="127" creationId="{00000000-0000-0000-0000-000000000000}"/>
          </ac:spMkLst>
        </pc:spChg>
      </pc:sldChg>
      <pc:sldChg chg="modSp mod">
        <pc:chgData name="Lauren Francis" userId="b7c8c318-11b6-44df-a20d-cbfd05c86935" providerId="ADAL" clId="{58620B32-C709-46A8-8CCE-056EA930A305}" dt="2024-07-10T13:53:08.585" v="3" actId="20577"/>
        <pc:sldMkLst>
          <pc:docMk/>
          <pc:sldMk cId="0" sldId="263"/>
        </pc:sldMkLst>
        <pc:spChg chg="mod">
          <ac:chgData name="Lauren Francis" userId="b7c8c318-11b6-44df-a20d-cbfd05c86935" providerId="ADAL" clId="{58620B32-C709-46A8-8CCE-056EA930A305}" dt="2024-07-10T13:53:08.585" v="3" actId="20577"/>
          <ac:spMkLst>
            <pc:docMk/>
            <pc:sldMk cId="0" sldId="263"/>
            <ac:spMk id="144" creationId="{00000000-0000-0000-0000-000000000000}"/>
          </ac:spMkLst>
        </pc:spChg>
      </pc:sldChg>
    </pc:docChg>
  </pc:docChgLst>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4.xm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hyperlink" Target="https://data.unicef.org/resources/regional-immunization-snapshots/" TargetMode="Externa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marL="0" marR="0" algn="ctr">
              <a:lnSpc>
                <a:spcPct val="100000"/>
              </a:lnSpc>
              <a:spcBef>
                <a:spcPts val="0"/>
              </a:spcBef>
              <a:spcAft>
                <a:spcPts val="0"/>
              </a:spcAft>
              <a:buNone/>
            </a:pPr>
            <a:r>
              <a:rPr sz="4800" b="0" i="0" u="none" cap="none">
                <a:solidFill>
                  <a:srgbClr val="FFFFFF">
                    <a:alpha val="100000"/>
                  </a:srgbClr>
                </a:solidFill>
                <a:latin typeface="Arial"/>
                <a:cs typeface="Arial"/>
                <a:sym typeface="Arial"/>
              </a:rPr>
              <a:t>Global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23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143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0519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960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7806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689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597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506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414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2795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9303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5811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2319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8828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55336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81844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8353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4861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1369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87878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14386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0894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7403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93911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20419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46928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73436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99944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26452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52961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79469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05977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32486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58994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85502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12011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38519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865027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891536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rc44"/>
            <p:cNvSpPr/>
            <p:nvPr/>
          </p:nvSpPr>
          <p:spPr>
            <a:xfrm>
              <a:off x="843579" y="2615061"/>
              <a:ext cx="238574" cy="1163005"/>
            </a:xfrm>
            <a:prstGeom prst="rect">
              <a:avLst/>
            </a:prstGeom>
            <a:solidFill>
              <a:srgbClr val="1CABE2">
                <a:alpha val="100000"/>
              </a:srgbClr>
            </a:solidFill>
          </p:spPr>
          <p:txBody>
            <a:bodyPr/>
            <a:lstStyle/>
            <a:p>
              <a:endParaRPr/>
            </a:p>
          </p:txBody>
        </p:sp>
        <p:sp>
          <p:nvSpPr>
            <p:cNvPr id="45" name="rc45"/>
            <p:cNvSpPr/>
            <p:nvPr/>
          </p:nvSpPr>
          <p:spPr>
            <a:xfrm>
              <a:off x="1108662" y="2501597"/>
              <a:ext cx="238574" cy="1276469"/>
            </a:xfrm>
            <a:prstGeom prst="rect">
              <a:avLst/>
            </a:prstGeom>
            <a:solidFill>
              <a:srgbClr val="1CABE2">
                <a:alpha val="100000"/>
              </a:srgbClr>
            </a:solidFill>
          </p:spPr>
          <p:txBody>
            <a:bodyPr/>
            <a:lstStyle/>
            <a:p>
              <a:endParaRPr/>
            </a:p>
          </p:txBody>
        </p:sp>
        <p:sp>
          <p:nvSpPr>
            <p:cNvPr id="46" name="rc46"/>
            <p:cNvSpPr/>
            <p:nvPr/>
          </p:nvSpPr>
          <p:spPr>
            <a:xfrm>
              <a:off x="1373745" y="2303035"/>
              <a:ext cx="238574" cy="1475031"/>
            </a:xfrm>
            <a:prstGeom prst="rect">
              <a:avLst/>
            </a:prstGeom>
            <a:solidFill>
              <a:srgbClr val="1CABE2">
                <a:alpha val="100000"/>
              </a:srgbClr>
            </a:solidFill>
          </p:spPr>
          <p:txBody>
            <a:bodyPr/>
            <a:lstStyle/>
            <a:p>
              <a:endParaRPr/>
            </a:p>
          </p:txBody>
        </p:sp>
        <p:sp>
          <p:nvSpPr>
            <p:cNvPr id="47" name="rc47"/>
            <p:cNvSpPr/>
            <p:nvPr/>
          </p:nvSpPr>
          <p:spPr>
            <a:xfrm>
              <a:off x="1638828" y="2246303"/>
              <a:ext cx="238574" cy="1531763"/>
            </a:xfrm>
            <a:prstGeom prst="rect">
              <a:avLst/>
            </a:prstGeom>
            <a:solidFill>
              <a:srgbClr val="1CABE2">
                <a:alpha val="100000"/>
              </a:srgbClr>
            </a:solidFill>
          </p:spPr>
          <p:txBody>
            <a:bodyPr/>
            <a:lstStyle/>
            <a:p>
              <a:endParaRPr/>
            </a:p>
          </p:txBody>
        </p:sp>
        <p:sp>
          <p:nvSpPr>
            <p:cNvPr id="48" name="rc48"/>
            <p:cNvSpPr/>
            <p:nvPr/>
          </p:nvSpPr>
          <p:spPr>
            <a:xfrm>
              <a:off x="1903912" y="2161205"/>
              <a:ext cx="238574" cy="1616861"/>
            </a:xfrm>
            <a:prstGeom prst="rect">
              <a:avLst/>
            </a:prstGeom>
            <a:solidFill>
              <a:srgbClr val="1CABE2">
                <a:alpha val="100000"/>
              </a:srgbClr>
            </a:solidFill>
          </p:spPr>
          <p:txBody>
            <a:bodyPr/>
            <a:lstStyle/>
            <a:p>
              <a:endParaRPr/>
            </a:p>
          </p:txBody>
        </p:sp>
        <p:sp>
          <p:nvSpPr>
            <p:cNvPr id="49" name="rc49"/>
            <p:cNvSpPr/>
            <p:nvPr/>
          </p:nvSpPr>
          <p:spPr>
            <a:xfrm>
              <a:off x="2168995" y="2161205"/>
              <a:ext cx="238574" cy="1616861"/>
            </a:xfrm>
            <a:prstGeom prst="rect">
              <a:avLst/>
            </a:prstGeom>
            <a:solidFill>
              <a:srgbClr val="1CABE2">
                <a:alpha val="100000"/>
              </a:srgbClr>
            </a:solidFill>
          </p:spPr>
          <p:txBody>
            <a:bodyPr/>
            <a:lstStyle/>
            <a:p>
              <a:endParaRPr/>
            </a:p>
          </p:txBody>
        </p:sp>
        <p:sp>
          <p:nvSpPr>
            <p:cNvPr id="50" name="rc50"/>
            <p:cNvSpPr/>
            <p:nvPr/>
          </p:nvSpPr>
          <p:spPr>
            <a:xfrm>
              <a:off x="2434078" y="2019375"/>
              <a:ext cx="238574" cy="1758691"/>
            </a:xfrm>
            <a:prstGeom prst="rect">
              <a:avLst/>
            </a:prstGeom>
            <a:solidFill>
              <a:srgbClr val="1CABE2">
                <a:alpha val="100000"/>
              </a:srgbClr>
            </a:solidFill>
          </p:spPr>
          <p:txBody>
            <a:bodyPr/>
            <a:lstStyle/>
            <a:p>
              <a:endParaRPr/>
            </a:p>
          </p:txBody>
        </p:sp>
        <p:sp>
          <p:nvSpPr>
            <p:cNvPr id="51" name="rc51"/>
            <p:cNvSpPr/>
            <p:nvPr/>
          </p:nvSpPr>
          <p:spPr>
            <a:xfrm>
              <a:off x="2699161" y="1934277"/>
              <a:ext cx="238574" cy="1843789"/>
            </a:xfrm>
            <a:prstGeom prst="rect">
              <a:avLst/>
            </a:prstGeom>
            <a:solidFill>
              <a:srgbClr val="1CABE2">
                <a:alpha val="100000"/>
              </a:srgbClr>
            </a:solidFill>
          </p:spPr>
          <p:txBody>
            <a:bodyPr/>
            <a:lstStyle/>
            <a:p>
              <a:endParaRPr/>
            </a:p>
          </p:txBody>
        </p:sp>
        <p:sp>
          <p:nvSpPr>
            <p:cNvPr id="52" name="rc52"/>
            <p:cNvSpPr/>
            <p:nvPr/>
          </p:nvSpPr>
          <p:spPr>
            <a:xfrm>
              <a:off x="2964244" y="1877545"/>
              <a:ext cx="238574" cy="1900521"/>
            </a:xfrm>
            <a:prstGeom prst="rect">
              <a:avLst/>
            </a:prstGeom>
            <a:solidFill>
              <a:srgbClr val="1CABE2">
                <a:alpha val="100000"/>
              </a:srgbClr>
            </a:solidFill>
          </p:spPr>
          <p:txBody>
            <a:bodyPr/>
            <a:lstStyle/>
            <a:p>
              <a:endParaRPr/>
            </a:p>
          </p:txBody>
        </p:sp>
        <p:sp>
          <p:nvSpPr>
            <p:cNvPr id="53" name="rc53"/>
            <p:cNvSpPr/>
            <p:nvPr/>
          </p:nvSpPr>
          <p:spPr>
            <a:xfrm>
              <a:off x="3229327" y="1820813"/>
              <a:ext cx="238574" cy="1957252"/>
            </a:xfrm>
            <a:prstGeom prst="rect">
              <a:avLst/>
            </a:prstGeom>
            <a:solidFill>
              <a:srgbClr val="1CABE2">
                <a:alpha val="100000"/>
              </a:srgbClr>
            </a:solidFill>
          </p:spPr>
          <p:txBody>
            <a:bodyPr/>
            <a:lstStyle/>
            <a:p>
              <a:endParaRPr/>
            </a:p>
          </p:txBody>
        </p:sp>
        <p:sp>
          <p:nvSpPr>
            <p:cNvPr id="54" name="rc54"/>
            <p:cNvSpPr/>
            <p:nvPr/>
          </p:nvSpPr>
          <p:spPr>
            <a:xfrm>
              <a:off x="3494410" y="1792447"/>
              <a:ext cx="238574" cy="1985618"/>
            </a:xfrm>
            <a:prstGeom prst="rect">
              <a:avLst/>
            </a:prstGeom>
            <a:solidFill>
              <a:srgbClr val="1CABE2">
                <a:alpha val="100000"/>
              </a:srgbClr>
            </a:solidFill>
          </p:spPr>
          <p:txBody>
            <a:bodyPr/>
            <a:lstStyle/>
            <a:p>
              <a:endParaRPr/>
            </a:p>
          </p:txBody>
        </p:sp>
        <p:sp>
          <p:nvSpPr>
            <p:cNvPr id="55" name="rc55"/>
            <p:cNvSpPr/>
            <p:nvPr/>
          </p:nvSpPr>
          <p:spPr>
            <a:xfrm>
              <a:off x="4024577" y="1735715"/>
              <a:ext cx="238574" cy="2042350"/>
            </a:xfrm>
            <a:prstGeom prst="rect">
              <a:avLst/>
            </a:prstGeom>
            <a:solidFill>
              <a:srgbClr val="1CABE2">
                <a:alpha val="100000"/>
              </a:srgbClr>
            </a:solidFill>
          </p:spPr>
          <p:txBody>
            <a:bodyPr/>
            <a:lstStyle/>
            <a:p>
              <a:endParaRPr/>
            </a:p>
          </p:txBody>
        </p:sp>
        <p:sp>
          <p:nvSpPr>
            <p:cNvPr id="56" name="rc56"/>
            <p:cNvSpPr/>
            <p:nvPr/>
          </p:nvSpPr>
          <p:spPr>
            <a:xfrm>
              <a:off x="3759494" y="1735715"/>
              <a:ext cx="238574" cy="2042350"/>
            </a:xfrm>
            <a:prstGeom prst="rect">
              <a:avLst/>
            </a:prstGeom>
            <a:solidFill>
              <a:srgbClr val="1CABE2">
                <a:alpha val="100000"/>
              </a:srgbClr>
            </a:solidFill>
          </p:spPr>
          <p:txBody>
            <a:bodyPr/>
            <a:lstStyle/>
            <a:p>
              <a:endParaRPr/>
            </a:p>
          </p:txBody>
        </p:sp>
        <p:sp>
          <p:nvSpPr>
            <p:cNvPr id="57" name="rc57"/>
            <p:cNvSpPr/>
            <p:nvPr/>
          </p:nvSpPr>
          <p:spPr>
            <a:xfrm>
              <a:off x="4289660" y="1707349"/>
              <a:ext cx="238574" cy="2070716"/>
            </a:xfrm>
            <a:prstGeom prst="rect">
              <a:avLst/>
            </a:prstGeom>
            <a:solidFill>
              <a:srgbClr val="1CABE2">
                <a:alpha val="100000"/>
              </a:srgbClr>
            </a:solidFill>
          </p:spPr>
          <p:txBody>
            <a:bodyPr/>
            <a:lstStyle/>
            <a:p>
              <a:endParaRPr/>
            </a:p>
          </p:txBody>
        </p:sp>
        <p:sp>
          <p:nvSpPr>
            <p:cNvPr id="58" name="rc58"/>
            <p:cNvSpPr/>
            <p:nvPr/>
          </p:nvSpPr>
          <p:spPr>
            <a:xfrm>
              <a:off x="5349992" y="1678983"/>
              <a:ext cx="238574" cy="2099082"/>
            </a:xfrm>
            <a:prstGeom prst="rect">
              <a:avLst/>
            </a:prstGeom>
            <a:solidFill>
              <a:srgbClr val="1CABE2">
                <a:alpha val="100000"/>
              </a:srgbClr>
            </a:solidFill>
          </p:spPr>
          <p:txBody>
            <a:bodyPr/>
            <a:lstStyle/>
            <a:p>
              <a:endParaRPr/>
            </a:p>
          </p:txBody>
        </p:sp>
        <p:sp>
          <p:nvSpPr>
            <p:cNvPr id="59" name="rc59"/>
            <p:cNvSpPr/>
            <p:nvPr/>
          </p:nvSpPr>
          <p:spPr>
            <a:xfrm>
              <a:off x="4554743" y="1678983"/>
              <a:ext cx="238574" cy="2099082"/>
            </a:xfrm>
            <a:prstGeom prst="rect">
              <a:avLst/>
            </a:prstGeom>
            <a:solidFill>
              <a:srgbClr val="1CABE2">
                <a:alpha val="100000"/>
              </a:srgbClr>
            </a:solidFill>
          </p:spPr>
          <p:txBody>
            <a:bodyPr/>
            <a:lstStyle/>
            <a:p>
              <a:endParaRPr/>
            </a:p>
          </p:txBody>
        </p:sp>
        <p:sp>
          <p:nvSpPr>
            <p:cNvPr id="60" name="rc60"/>
            <p:cNvSpPr/>
            <p:nvPr/>
          </p:nvSpPr>
          <p:spPr>
            <a:xfrm>
              <a:off x="4819826" y="1678983"/>
              <a:ext cx="238574" cy="2099082"/>
            </a:xfrm>
            <a:prstGeom prst="rect">
              <a:avLst/>
            </a:prstGeom>
            <a:solidFill>
              <a:srgbClr val="1CABE2">
                <a:alpha val="100000"/>
              </a:srgbClr>
            </a:solidFill>
          </p:spPr>
          <p:txBody>
            <a:bodyPr/>
            <a:lstStyle/>
            <a:p>
              <a:endParaRPr/>
            </a:p>
          </p:txBody>
        </p:sp>
        <p:sp>
          <p:nvSpPr>
            <p:cNvPr id="61" name="rc61"/>
            <p:cNvSpPr/>
            <p:nvPr/>
          </p:nvSpPr>
          <p:spPr>
            <a:xfrm>
              <a:off x="5084909" y="1678983"/>
              <a:ext cx="238574" cy="2099082"/>
            </a:xfrm>
            <a:prstGeom prst="rect">
              <a:avLst/>
            </a:prstGeom>
            <a:solidFill>
              <a:srgbClr val="1CABE2">
                <a:alpha val="100000"/>
              </a:srgbClr>
            </a:solidFill>
          </p:spPr>
          <p:txBody>
            <a:bodyPr/>
            <a:lstStyle/>
            <a:p>
              <a:endParaRPr/>
            </a:p>
          </p:txBody>
        </p:sp>
        <p:sp>
          <p:nvSpPr>
            <p:cNvPr id="62" name="rc62"/>
            <p:cNvSpPr/>
            <p:nvPr/>
          </p:nvSpPr>
          <p:spPr>
            <a:xfrm>
              <a:off x="5615075" y="1650617"/>
              <a:ext cx="238574" cy="2127448"/>
            </a:xfrm>
            <a:prstGeom prst="rect">
              <a:avLst/>
            </a:prstGeom>
            <a:solidFill>
              <a:srgbClr val="1CABE2">
                <a:alpha val="100000"/>
              </a:srgbClr>
            </a:solidFill>
          </p:spPr>
          <p:txBody>
            <a:bodyPr/>
            <a:lstStyle/>
            <a:p>
              <a:endParaRPr/>
            </a:p>
          </p:txBody>
        </p:sp>
        <p:sp>
          <p:nvSpPr>
            <p:cNvPr id="63" name="rc63"/>
            <p:cNvSpPr/>
            <p:nvPr/>
          </p:nvSpPr>
          <p:spPr>
            <a:xfrm>
              <a:off x="5880159" y="1622251"/>
              <a:ext cx="238574" cy="2155814"/>
            </a:xfrm>
            <a:prstGeom prst="rect">
              <a:avLst/>
            </a:prstGeom>
            <a:solidFill>
              <a:srgbClr val="1CABE2">
                <a:alpha val="100000"/>
              </a:srgbClr>
            </a:solidFill>
          </p:spPr>
          <p:txBody>
            <a:bodyPr/>
            <a:lstStyle/>
            <a:p>
              <a:endParaRPr/>
            </a:p>
          </p:txBody>
        </p:sp>
        <p:sp>
          <p:nvSpPr>
            <p:cNvPr id="64" name="rc64"/>
            <p:cNvSpPr/>
            <p:nvPr/>
          </p:nvSpPr>
          <p:spPr>
            <a:xfrm>
              <a:off x="6145242" y="1593885"/>
              <a:ext cx="238574" cy="2184180"/>
            </a:xfrm>
            <a:prstGeom prst="rect">
              <a:avLst/>
            </a:prstGeom>
            <a:solidFill>
              <a:srgbClr val="80BD41">
                <a:alpha val="100000"/>
              </a:srgbClr>
            </a:solidFill>
          </p:spPr>
          <p:txBody>
            <a:bodyPr/>
            <a:lstStyle/>
            <a:p>
              <a:endParaRPr/>
            </a:p>
          </p:txBody>
        </p:sp>
        <p:sp>
          <p:nvSpPr>
            <p:cNvPr id="65" name="rc65"/>
            <p:cNvSpPr/>
            <p:nvPr/>
          </p:nvSpPr>
          <p:spPr>
            <a:xfrm>
              <a:off x="6410325" y="1565519"/>
              <a:ext cx="238574" cy="2212546"/>
            </a:xfrm>
            <a:prstGeom prst="rect">
              <a:avLst/>
            </a:prstGeom>
            <a:solidFill>
              <a:srgbClr val="80BD41">
                <a:alpha val="100000"/>
              </a:srgbClr>
            </a:solidFill>
          </p:spPr>
          <p:txBody>
            <a:bodyPr/>
            <a:lstStyle/>
            <a:p>
              <a:endParaRPr/>
            </a:p>
          </p:txBody>
        </p:sp>
        <p:sp>
          <p:nvSpPr>
            <p:cNvPr id="66" name="rc66"/>
            <p:cNvSpPr/>
            <p:nvPr/>
          </p:nvSpPr>
          <p:spPr>
            <a:xfrm>
              <a:off x="6675408" y="1508787"/>
              <a:ext cx="238574" cy="2269278"/>
            </a:xfrm>
            <a:prstGeom prst="rect">
              <a:avLst/>
            </a:prstGeom>
            <a:solidFill>
              <a:srgbClr val="80BD41">
                <a:alpha val="100000"/>
              </a:srgbClr>
            </a:solidFill>
          </p:spPr>
          <p:txBody>
            <a:bodyPr/>
            <a:lstStyle/>
            <a:p>
              <a:endParaRPr/>
            </a:p>
          </p:txBody>
        </p:sp>
        <p:sp>
          <p:nvSpPr>
            <p:cNvPr id="67" name="rc67"/>
            <p:cNvSpPr/>
            <p:nvPr/>
          </p:nvSpPr>
          <p:spPr>
            <a:xfrm>
              <a:off x="7205574" y="1508787"/>
              <a:ext cx="238574" cy="2269278"/>
            </a:xfrm>
            <a:prstGeom prst="rect">
              <a:avLst/>
            </a:prstGeom>
            <a:solidFill>
              <a:srgbClr val="80BD41">
                <a:alpha val="100000"/>
              </a:srgbClr>
            </a:solidFill>
          </p:spPr>
          <p:txBody>
            <a:bodyPr/>
            <a:lstStyle/>
            <a:p>
              <a:endParaRPr/>
            </a:p>
          </p:txBody>
        </p:sp>
        <p:sp>
          <p:nvSpPr>
            <p:cNvPr id="68" name="rc68"/>
            <p:cNvSpPr/>
            <p:nvPr/>
          </p:nvSpPr>
          <p:spPr>
            <a:xfrm>
              <a:off x="6940491" y="1508787"/>
              <a:ext cx="238574" cy="2269278"/>
            </a:xfrm>
            <a:prstGeom prst="rect">
              <a:avLst/>
            </a:prstGeom>
            <a:solidFill>
              <a:srgbClr val="80BD41">
                <a:alpha val="100000"/>
              </a:srgbClr>
            </a:solidFill>
          </p:spPr>
          <p:txBody>
            <a:bodyPr/>
            <a:lstStyle/>
            <a:p>
              <a:endParaRPr/>
            </a:p>
          </p:txBody>
        </p:sp>
        <p:sp>
          <p:nvSpPr>
            <p:cNvPr id="69" name="rc69"/>
            <p:cNvSpPr/>
            <p:nvPr/>
          </p:nvSpPr>
          <p:spPr>
            <a:xfrm>
              <a:off x="7470657" y="1480421"/>
              <a:ext cx="238574" cy="2297644"/>
            </a:xfrm>
            <a:prstGeom prst="rect">
              <a:avLst/>
            </a:prstGeom>
            <a:solidFill>
              <a:srgbClr val="80BD41">
                <a:alpha val="100000"/>
              </a:srgbClr>
            </a:solidFill>
          </p:spPr>
          <p:txBody>
            <a:bodyPr/>
            <a:lstStyle/>
            <a:p>
              <a:endParaRPr/>
            </a:p>
          </p:txBody>
        </p:sp>
        <p:sp>
          <p:nvSpPr>
            <p:cNvPr id="70" name="rc70"/>
            <p:cNvSpPr/>
            <p:nvPr/>
          </p:nvSpPr>
          <p:spPr>
            <a:xfrm>
              <a:off x="7735741" y="1366957"/>
              <a:ext cx="238574" cy="2411108"/>
            </a:xfrm>
            <a:prstGeom prst="rect">
              <a:avLst/>
            </a:prstGeom>
            <a:solidFill>
              <a:srgbClr val="80BD41">
                <a:alpha val="100000"/>
              </a:srgbClr>
            </a:solidFill>
          </p:spPr>
          <p:txBody>
            <a:bodyPr/>
            <a:lstStyle/>
            <a:p>
              <a:endParaRPr/>
            </a:p>
          </p:txBody>
        </p:sp>
        <p:sp>
          <p:nvSpPr>
            <p:cNvPr id="71" name="rc71"/>
            <p:cNvSpPr/>
            <p:nvPr/>
          </p:nvSpPr>
          <p:spPr>
            <a:xfrm>
              <a:off x="8000824" y="1253493"/>
              <a:ext cx="238574" cy="2524572"/>
            </a:xfrm>
            <a:prstGeom prst="rect">
              <a:avLst/>
            </a:prstGeom>
            <a:solidFill>
              <a:srgbClr val="80BD41">
                <a:alpha val="100000"/>
              </a:srgbClr>
            </a:solidFill>
          </p:spPr>
          <p:txBody>
            <a:bodyPr/>
            <a:lstStyle/>
            <a:p>
              <a:endParaRPr/>
            </a:p>
          </p:txBody>
        </p:sp>
        <p:sp>
          <p:nvSpPr>
            <p:cNvPr id="72" name="rc72"/>
            <p:cNvSpPr/>
            <p:nvPr/>
          </p:nvSpPr>
          <p:spPr>
            <a:xfrm>
              <a:off x="8265907" y="1140030"/>
              <a:ext cx="238574" cy="2638036"/>
            </a:xfrm>
            <a:prstGeom prst="rect">
              <a:avLst/>
            </a:prstGeom>
            <a:solidFill>
              <a:srgbClr val="80BD41">
                <a:alpha val="100000"/>
              </a:srgbClr>
            </a:solidFill>
          </p:spPr>
          <p:txBody>
            <a:bodyPr/>
            <a:lstStyle/>
            <a:p>
              <a:endParaRPr/>
            </a:p>
          </p:txBody>
        </p:sp>
        <p:sp>
          <p:nvSpPr>
            <p:cNvPr id="73" name="rc73"/>
            <p:cNvSpPr/>
            <p:nvPr/>
          </p:nvSpPr>
          <p:spPr>
            <a:xfrm>
              <a:off x="8530990" y="1111664"/>
              <a:ext cx="238574" cy="2666402"/>
            </a:xfrm>
            <a:prstGeom prst="rect">
              <a:avLst/>
            </a:prstGeom>
            <a:solidFill>
              <a:srgbClr val="80BD41">
                <a:alpha val="100000"/>
              </a:srgbClr>
            </a:solidFill>
          </p:spPr>
          <p:txBody>
            <a:bodyPr/>
            <a:lstStyle/>
            <a:p>
              <a:endParaRPr/>
            </a:p>
          </p:txBody>
        </p:sp>
        <p:sp>
          <p:nvSpPr>
            <p:cNvPr id="74" name="rc74"/>
            <p:cNvSpPr/>
            <p:nvPr/>
          </p:nvSpPr>
          <p:spPr>
            <a:xfrm>
              <a:off x="8796073" y="998200"/>
              <a:ext cx="238574" cy="2779866"/>
            </a:xfrm>
            <a:prstGeom prst="rect">
              <a:avLst/>
            </a:prstGeom>
            <a:solidFill>
              <a:srgbClr val="80BD41">
                <a:alpha val="100000"/>
              </a:srgbClr>
            </a:solidFill>
          </p:spPr>
          <p:txBody>
            <a:bodyPr/>
            <a:lstStyle/>
            <a:p>
              <a:endParaRPr/>
            </a:p>
          </p:txBody>
        </p:sp>
        <p:sp>
          <p:nvSpPr>
            <p:cNvPr id="75" name="rc75"/>
            <p:cNvSpPr/>
            <p:nvPr/>
          </p:nvSpPr>
          <p:spPr>
            <a:xfrm>
              <a:off x="843579" y="2615061"/>
              <a:ext cx="238574" cy="1163005"/>
            </a:xfrm>
            <a:prstGeom prst="rect">
              <a:avLst/>
            </a:prstGeom>
            <a:solidFill>
              <a:srgbClr val="1CABE2">
                <a:alpha val="100000"/>
              </a:srgbClr>
            </a:solidFill>
          </p:spPr>
          <p:txBody>
            <a:bodyPr/>
            <a:lstStyle/>
            <a:p>
              <a:endParaRPr/>
            </a:p>
          </p:txBody>
        </p:sp>
        <p:sp>
          <p:nvSpPr>
            <p:cNvPr id="76" name="rc76"/>
            <p:cNvSpPr/>
            <p:nvPr/>
          </p:nvSpPr>
          <p:spPr>
            <a:xfrm>
              <a:off x="1108662" y="2501597"/>
              <a:ext cx="238574" cy="1276469"/>
            </a:xfrm>
            <a:prstGeom prst="rect">
              <a:avLst/>
            </a:prstGeom>
            <a:solidFill>
              <a:srgbClr val="1CABE2">
                <a:alpha val="100000"/>
              </a:srgbClr>
            </a:solidFill>
          </p:spPr>
          <p:txBody>
            <a:bodyPr/>
            <a:lstStyle/>
            <a:p>
              <a:endParaRPr/>
            </a:p>
          </p:txBody>
        </p:sp>
        <p:sp>
          <p:nvSpPr>
            <p:cNvPr id="77" name="rc77"/>
            <p:cNvSpPr/>
            <p:nvPr/>
          </p:nvSpPr>
          <p:spPr>
            <a:xfrm>
              <a:off x="1373745" y="2303035"/>
              <a:ext cx="238574" cy="1475031"/>
            </a:xfrm>
            <a:prstGeom prst="rect">
              <a:avLst/>
            </a:prstGeom>
            <a:solidFill>
              <a:srgbClr val="1CABE2">
                <a:alpha val="100000"/>
              </a:srgbClr>
            </a:solidFill>
          </p:spPr>
          <p:txBody>
            <a:bodyPr/>
            <a:lstStyle/>
            <a:p>
              <a:endParaRPr/>
            </a:p>
          </p:txBody>
        </p:sp>
        <p:sp>
          <p:nvSpPr>
            <p:cNvPr id="78" name="rc78"/>
            <p:cNvSpPr/>
            <p:nvPr/>
          </p:nvSpPr>
          <p:spPr>
            <a:xfrm>
              <a:off x="1638828" y="2246303"/>
              <a:ext cx="238574" cy="1531763"/>
            </a:xfrm>
            <a:prstGeom prst="rect">
              <a:avLst/>
            </a:prstGeom>
            <a:solidFill>
              <a:srgbClr val="1CABE2">
                <a:alpha val="100000"/>
              </a:srgbClr>
            </a:solidFill>
          </p:spPr>
          <p:txBody>
            <a:bodyPr/>
            <a:lstStyle/>
            <a:p>
              <a:endParaRPr/>
            </a:p>
          </p:txBody>
        </p:sp>
        <p:sp>
          <p:nvSpPr>
            <p:cNvPr id="79" name="rc79"/>
            <p:cNvSpPr/>
            <p:nvPr/>
          </p:nvSpPr>
          <p:spPr>
            <a:xfrm>
              <a:off x="1903912" y="2161205"/>
              <a:ext cx="238574" cy="1616861"/>
            </a:xfrm>
            <a:prstGeom prst="rect">
              <a:avLst/>
            </a:prstGeom>
            <a:solidFill>
              <a:srgbClr val="1CABE2">
                <a:alpha val="100000"/>
              </a:srgbClr>
            </a:solidFill>
          </p:spPr>
          <p:txBody>
            <a:bodyPr/>
            <a:lstStyle/>
            <a:p>
              <a:endParaRPr/>
            </a:p>
          </p:txBody>
        </p:sp>
        <p:sp>
          <p:nvSpPr>
            <p:cNvPr id="80" name="rc80"/>
            <p:cNvSpPr/>
            <p:nvPr/>
          </p:nvSpPr>
          <p:spPr>
            <a:xfrm>
              <a:off x="2168995" y="2161205"/>
              <a:ext cx="238574" cy="1616861"/>
            </a:xfrm>
            <a:prstGeom prst="rect">
              <a:avLst/>
            </a:prstGeom>
            <a:solidFill>
              <a:srgbClr val="1CABE2">
                <a:alpha val="100000"/>
              </a:srgbClr>
            </a:solidFill>
          </p:spPr>
          <p:txBody>
            <a:bodyPr/>
            <a:lstStyle/>
            <a:p>
              <a:endParaRPr/>
            </a:p>
          </p:txBody>
        </p:sp>
        <p:sp>
          <p:nvSpPr>
            <p:cNvPr id="81" name="rc81"/>
            <p:cNvSpPr/>
            <p:nvPr/>
          </p:nvSpPr>
          <p:spPr>
            <a:xfrm>
              <a:off x="2434078" y="2019375"/>
              <a:ext cx="238574" cy="1758691"/>
            </a:xfrm>
            <a:prstGeom prst="rect">
              <a:avLst/>
            </a:prstGeom>
            <a:solidFill>
              <a:srgbClr val="1CABE2">
                <a:alpha val="100000"/>
              </a:srgbClr>
            </a:solidFill>
          </p:spPr>
          <p:txBody>
            <a:bodyPr/>
            <a:lstStyle/>
            <a:p>
              <a:endParaRPr/>
            </a:p>
          </p:txBody>
        </p:sp>
        <p:sp>
          <p:nvSpPr>
            <p:cNvPr id="82" name="rc82"/>
            <p:cNvSpPr/>
            <p:nvPr/>
          </p:nvSpPr>
          <p:spPr>
            <a:xfrm>
              <a:off x="2699161" y="1934277"/>
              <a:ext cx="238574" cy="1843789"/>
            </a:xfrm>
            <a:prstGeom prst="rect">
              <a:avLst/>
            </a:prstGeom>
            <a:solidFill>
              <a:srgbClr val="1CABE2">
                <a:alpha val="100000"/>
              </a:srgbClr>
            </a:solidFill>
          </p:spPr>
          <p:txBody>
            <a:bodyPr/>
            <a:lstStyle/>
            <a:p>
              <a:endParaRPr/>
            </a:p>
          </p:txBody>
        </p:sp>
        <p:sp>
          <p:nvSpPr>
            <p:cNvPr id="83" name="rc83"/>
            <p:cNvSpPr/>
            <p:nvPr/>
          </p:nvSpPr>
          <p:spPr>
            <a:xfrm>
              <a:off x="2964244" y="1877545"/>
              <a:ext cx="238574" cy="1900521"/>
            </a:xfrm>
            <a:prstGeom prst="rect">
              <a:avLst/>
            </a:prstGeom>
            <a:solidFill>
              <a:srgbClr val="1CABE2">
                <a:alpha val="100000"/>
              </a:srgbClr>
            </a:solidFill>
          </p:spPr>
          <p:txBody>
            <a:bodyPr/>
            <a:lstStyle/>
            <a:p>
              <a:endParaRPr/>
            </a:p>
          </p:txBody>
        </p:sp>
        <p:sp>
          <p:nvSpPr>
            <p:cNvPr id="84" name="rc84"/>
            <p:cNvSpPr/>
            <p:nvPr/>
          </p:nvSpPr>
          <p:spPr>
            <a:xfrm>
              <a:off x="3229327" y="1820813"/>
              <a:ext cx="238574" cy="1957252"/>
            </a:xfrm>
            <a:prstGeom prst="rect">
              <a:avLst/>
            </a:prstGeom>
            <a:solidFill>
              <a:srgbClr val="1CABE2">
                <a:alpha val="100000"/>
              </a:srgbClr>
            </a:solidFill>
          </p:spPr>
          <p:txBody>
            <a:bodyPr/>
            <a:lstStyle/>
            <a:p>
              <a:endParaRPr/>
            </a:p>
          </p:txBody>
        </p:sp>
        <p:sp>
          <p:nvSpPr>
            <p:cNvPr id="85" name="rc85"/>
            <p:cNvSpPr/>
            <p:nvPr/>
          </p:nvSpPr>
          <p:spPr>
            <a:xfrm>
              <a:off x="3494410" y="1792447"/>
              <a:ext cx="238574" cy="1985618"/>
            </a:xfrm>
            <a:prstGeom prst="rect">
              <a:avLst/>
            </a:prstGeom>
            <a:solidFill>
              <a:srgbClr val="1CABE2">
                <a:alpha val="100000"/>
              </a:srgbClr>
            </a:solidFill>
          </p:spPr>
          <p:txBody>
            <a:bodyPr/>
            <a:lstStyle/>
            <a:p>
              <a:endParaRPr/>
            </a:p>
          </p:txBody>
        </p:sp>
        <p:sp>
          <p:nvSpPr>
            <p:cNvPr id="86" name="rc86"/>
            <p:cNvSpPr/>
            <p:nvPr/>
          </p:nvSpPr>
          <p:spPr>
            <a:xfrm>
              <a:off x="4024577" y="1735715"/>
              <a:ext cx="238574" cy="2042350"/>
            </a:xfrm>
            <a:prstGeom prst="rect">
              <a:avLst/>
            </a:prstGeom>
            <a:solidFill>
              <a:srgbClr val="1CABE2">
                <a:alpha val="100000"/>
              </a:srgbClr>
            </a:solidFill>
          </p:spPr>
          <p:txBody>
            <a:bodyPr/>
            <a:lstStyle/>
            <a:p>
              <a:endParaRPr/>
            </a:p>
          </p:txBody>
        </p:sp>
        <p:sp>
          <p:nvSpPr>
            <p:cNvPr id="87" name="rc87"/>
            <p:cNvSpPr/>
            <p:nvPr/>
          </p:nvSpPr>
          <p:spPr>
            <a:xfrm>
              <a:off x="3759494" y="1735715"/>
              <a:ext cx="238574" cy="2042350"/>
            </a:xfrm>
            <a:prstGeom prst="rect">
              <a:avLst/>
            </a:prstGeom>
            <a:solidFill>
              <a:srgbClr val="1CABE2">
                <a:alpha val="100000"/>
              </a:srgbClr>
            </a:solidFill>
          </p:spPr>
          <p:txBody>
            <a:bodyPr/>
            <a:lstStyle/>
            <a:p>
              <a:endParaRPr/>
            </a:p>
          </p:txBody>
        </p:sp>
        <p:sp>
          <p:nvSpPr>
            <p:cNvPr id="88" name="rc88"/>
            <p:cNvSpPr/>
            <p:nvPr/>
          </p:nvSpPr>
          <p:spPr>
            <a:xfrm>
              <a:off x="4289660" y="1707349"/>
              <a:ext cx="238574" cy="2070716"/>
            </a:xfrm>
            <a:prstGeom prst="rect">
              <a:avLst/>
            </a:prstGeom>
            <a:solidFill>
              <a:srgbClr val="1CABE2">
                <a:alpha val="100000"/>
              </a:srgbClr>
            </a:solidFill>
          </p:spPr>
          <p:txBody>
            <a:bodyPr/>
            <a:lstStyle/>
            <a:p>
              <a:endParaRPr/>
            </a:p>
          </p:txBody>
        </p:sp>
        <p:sp>
          <p:nvSpPr>
            <p:cNvPr id="89" name="rc89"/>
            <p:cNvSpPr/>
            <p:nvPr/>
          </p:nvSpPr>
          <p:spPr>
            <a:xfrm>
              <a:off x="5349992" y="1678983"/>
              <a:ext cx="238574" cy="2099082"/>
            </a:xfrm>
            <a:prstGeom prst="rect">
              <a:avLst/>
            </a:prstGeom>
            <a:solidFill>
              <a:srgbClr val="1CABE2">
                <a:alpha val="100000"/>
              </a:srgbClr>
            </a:solidFill>
          </p:spPr>
          <p:txBody>
            <a:bodyPr/>
            <a:lstStyle/>
            <a:p>
              <a:endParaRPr/>
            </a:p>
          </p:txBody>
        </p:sp>
        <p:sp>
          <p:nvSpPr>
            <p:cNvPr id="90" name="rc90"/>
            <p:cNvSpPr/>
            <p:nvPr/>
          </p:nvSpPr>
          <p:spPr>
            <a:xfrm>
              <a:off x="4554743" y="1678983"/>
              <a:ext cx="238574" cy="2099082"/>
            </a:xfrm>
            <a:prstGeom prst="rect">
              <a:avLst/>
            </a:prstGeom>
            <a:solidFill>
              <a:srgbClr val="1CABE2">
                <a:alpha val="100000"/>
              </a:srgbClr>
            </a:solidFill>
          </p:spPr>
          <p:txBody>
            <a:bodyPr/>
            <a:lstStyle/>
            <a:p>
              <a:endParaRPr/>
            </a:p>
          </p:txBody>
        </p:sp>
        <p:sp>
          <p:nvSpPr>
            <p:cNvPr id="91" name="rc91"/>
            <p:cNvSpPr/>
            <p:nvPr/>
          </p:nvSpPr>
          <p:spPr>
            <a:xfrm>
              <a:off x="4819826" y="1678983"/>
              <a:ext cx="238574" cy="2099082"/>
            </a:xfrm>
            <a:prstGeom prst="rect">
              <a:avLst/>
            </a:prstGeom>
            <a:solidFill>
              <a:srgbClr val="1CABE2">
                <a:alpha val="100000"/>
              </a:srgbClr>
            </a:solidFill>
          </p:spPr>
          <p:txBody>
            <a:bodyPr/>
            <a:lstStyle/>
            <a:p>
              <a:endParaRPr/>
            </a:p>
          </p:txBody>
        </p:sp>
        <p:sp>
          <p:nvSpPr>
            <p:cNvPr id="92" name="rc92"/>
            <p:cNvSpPr/>
            <p:nvPr/>
          </p:nvSpPr>
          <p:spPr>
            <a:xfrm>
              <a:off x="5084909" y="1678983"/>
              <a:ext cx="238574" cy="2099082"/>
            </a:xfrm>
            <a:prstGeom prst="rect">
              <a:avLst/>
            </a:prstGeom>
            <a:solidFill>
              <a:srgbClr val="1CABE2">
                <a:alpha val="100000"/>
              </a:srgbClr>
            </a:solidFill>
          </p:spPr>
          <p:txBody>
            <a:bodyPr/>
            <a:lstStyle/>
            <a:p>
              <a:endParaRPr/>
            </a:p>
          </p:txBody>
        </p:sp>
        <p:sp>
          <p:nvSpPr>
            <p:cNvPr id="93" name="rc93"/>
            <p:cNvSpPr/>
            <p:nvPr/>
          </p:nvSpPr>
          <p:spPr>
            <a:xfrm>
              <a:off x="5615075" y="1650617"/>
              <a:ext cx="238574" cy="2127448"/>
            </a:xfrm>
            <a:prstGeom prst="rect">
              <a:avLst/>
            </a:prstGeom>
            <a:solidFill>
              <a:srgbClr val="1CABE2">
                <a:alpha val="100000"/>
              </a:srgbClr>
            </a:solidFill>
          </p:spPr>
          <p:txBody>
            <a:bodyPr/>
            <a:lstStyle/>
            <a:p>
              <a:endParaRPr/>
            </a:p>
          </p:txBody>
        </p:sp>
        <p:sp>
          <p:nvSpPr>
            <p:cNvPr id="94" name="rc94"/>
            <p:cNvSpPr/>
            <p:nvPr/>
          </p:nvSpPr>
          <p:spPr>
            <a:xfrm>
              <a:off x="5880159" y="1622251"/>
              <a:ext cx="238574" cy="2155814"/>
            </a:xfrm>
            <a:prstGeom prst="rect">
              <a:avLst/>
            </a:prstGeom>
            <a:solidFill>
              <a:srgbClr val="1CABE2">
                <a:alpha val="100000"/>
              </a:srgbClr>
            </a:solidFill>
          </p:spPr>
          <p:txBody>
            <a:bodyPr/>
            <a:lstStyle/>
            <a:p>
              <a:endParaRPr/>
            </a:p>
          </p:txBody>
        </p:sp>
        <p:sp>
          <p:nvSpPr>
            <p:cNvPr id="95" name="rc95"/>
            <p:cNvSpPr/>
            <p:nvPr/>
          </p:nvSpPr>
          <p:spPr>
            <a:xfrm>
              <a:off x="6145242" y="1593885"/>
              <a:ext cx="238574" cy="2184180"/>
            </a:xfrm>
            <a:prstGeom prst="rect">
              <a:avLst/>
            </a:prstGeom>
            <a:solidFill>
              <a:srgbClr val="80BD41">
                <a:alpha val="100000"/>
              </a:srgbClr>
            </a:solidFill>
          </p:spPr>
          <p:txBody>
            <a:bodyPr/>
            <a:lstStyle/>
            <a:p>
              <a:endParaRPr/>
            </a:p>
          </p:txBody>
        </p:sp>
        <p:sp>
          <p:nvSpPr>
            <p:cNvPr id="96" name="rc96"/>
            <p:cNvSpPr/>
            <p:nvPr/>
          </p:nvSpPr>
          <p:spPr>
            <a:xfrm>
              <a:off x="6410325" y="1565519"/>
              <a:ext cx="238574" cy="2212546"/>
            </a:xfrm>
            <a:prstGeom prst="rect">
              <a:avLst/>
            </a:prstGeom>
            <a:solidFill>
              <a:srgbClr val="80BD41">
                <a:alpha val="100000"/>
              </a:srgbClr>
            </a:solidFill>
          </p:spPr>
          <p:txBody>
            <a:bodyPr/>
            <a:lstStyle/>
            <a:p>
              <a:endParaRPr/>
            </a:p>
          </p:txBody>
        </p:sp>
        <p:sp>
          <p:nvSpPr>
            <p:cNvPr id="97" name="rc97"/>
            <p:cNvSpPr/>
            <p:nvPr/>
          </p:nvSpPr>
          <p:spPr>
            <a:xfrm>
              <a:off x="6675408" y="1508787"/>
              <a:ext cx="238574" cy="2269278"/>
            </a:xfrm>
            <a:prstGeom prst="rect">
              <a:avLst/>
            </a:prstGeom>
            <a:solidFill>
              <a:srgbClr val="80BD41">
                <a:alpha val="100000"/>
              </a:srgbClr>
            </a:solidFill>
          </p:spPr>
          <p:txBody>
            <a:bodyPr/>
            <a:lstStyle/>
            <a:p>
              <a:endParaRPr/>
            </a:p>
          </p:txBody>
        </p:sp>
        <p:sp>
          <p:nvSpPr>
            <p:cNvPr id="98" name="rc98"/>
            <p:cNvSpPr/>
            <p:nvPr/>
          </p:nvSpPr>
          <p:spPr>
            <a:xfrm>
              <a:off x="7205574" y="1508787"/>
              <a:ext cx="238574" cy="2269278"/>
            </a:xfrm>
            <a:prstGeom prst="rect">
              <a:avLst/>
            </a:prstGeom>
            <a:solidFill>
              <a:srgbClr val="80BD41">
                <a:alpha val="100000"/>
              </a:srgbClr>
            </a:solidFill>
          </p:spPr>
          <p:txBody>
            <a:bodyPr/>
            <a:lstStyle/>
            <a:p>
              <a:endParaRPr/>
            </a:p>
          </p:txBody>
        </p:sp>
        <p:sp>
          <p:nvSpPr>
            <p:cNvPr id="99" name="rc99"/>
            <p:cNvSpPr/>
            <p:nvPr/>
          </p:nvSpPr>
          <p:spPr>
            <a:xfrm>
              <a:off x="6940491" y="1508787"/>
              <a:ext cx="238574" cy="2269278"/>
            </a:xfrm>
            <a:prstGeom prst="rect">
              <a:avLst/>
            </a:prstGeom>
            <a:solidFill>
              <a:srgbClr val="80BD41">
                <a:alpha val="100000"/>
              </a:srgbClr>
            </a:solidFill>
          </p:spPr>
          <p:txBody>
            <a:bodyPr/>
            <a:lstStyle/>
            <a:p>
              <a:endParaRPr/>
            </a:p>
          </p:txBody>
        </p:sp>
        <p:sp>
          <p:nvSpPr>
            <p:cNvPr id="100" name="rc100"/>
            <p:cNvSpPr/>
            <p:nvPr/>
          </p:nvSpPr>
          <p:spPr>
            <a:xfrm>
              <a:off x="7470657" y="1480421"/>
              <a:ext cx="238574" cy="2297644"/>
            </a:xfrm>
            <a:prstGeom prst="rect">
              <a:avLst/>
            </a:prstGeom>
            <a:solidFill>
              <a:srgbClr val="80BD41">
                <a:alpha val="100000"/>
              </a:srgbClr>
            </a:solidFill>
          </p:spPr>
          <p:txBody>
            <a:bodyPr/>
            <a:lstStyle/>
            <a:p>
              <a:endParaRPr/>
            </a:p>
          </p:txBody>
        </p:sp>
        <p:sp>
          <p:nvSpPr>
            <p:cNvPr id="101" name="rc101"/>
            <p:cNvSpPr/>
            <p:nvPr/>
          </p:nvSpPr>
          <p:spPr>
            <a:xfrm>
              <a:off x="7735741" y="1366957"/>
              <a:ext cx="238574" cy="2411108"/>
            </a:xfrm>
            <a:prstGeom prst="rect">
              <a:avLst/>
            </a:prstGeom>
            <a:solidFill>
              <a:srgbClr val="80BD41">
                <a:alpha val="100000"/>
              </a:srgbClr>
            </a:solidFill>
          </p:spPr>
          <p:txBody>
            <a:bodyPr/>
            <a:lstStyle/>
            <a:p>
              <a:endParaRPr/>
            </a:p>
          </p:txBody>
        </p:sp>
        <p:sp>
          <p:nvSpPr>
            <p:cNvPr id="102" name="rc102"/>
            <p:cNvSpPr/>
            <p:nvPr/>
          </p:nvSpPr>
          <p:spPr>
            <a:xfrm>
              <a:off x="8000824" y="1253493"/>
              <a:ext cx="238574" cy="2524572"/>
            </a:xfrm>
            <a:prstGeom prst="rect">
              <a:avLst/>
            </a:prstGeom>
            <a:solidFill>
              <a:srgbClr val="80BD41">
                <a:alpha val="100000"/>
              </a:srgbClr>
            </a:solidFill>
          </p:spPr>
          <p:txBody>
            <a:bodyPr/>
            <a:lstStyle/>
            <a:p>
              <a:endParaRPr/>
            </a:p>
          </p:txBody>
        </p:sp>
        <p:sp>
          <p:nvSpPr>
            <p:cNvPr id="103" name="rc103"/>
            <p:cNvSpPr/>
            <p:nvPr/>
          </p:nvSpPr>
          <p:spPr>
            <a:xfrm>
              <a:off x="8265907" y="1140030"/>
              <a:ext cx="238574" cy="2638036"/>
            </a:xfrm>
            <a:prstGeom prst="rect">
              <a:avLst/>
            </a:prstGeom>
            <a:solidFill>
              <a:srgbClr val="80BD41">
                <a:alpha val="100000"/>
              </a:srgbClr>
            </a:solidFill>
          </p:spPr>
          <p:txBody>
            <a:bodyPr/>
            <a:lstStyle/>
            <a:p>
              <a:endParaRPr/>
            </a:p>
          </p:txBody>
        </p:sp>
        <p:sp>
          <p:nvSpPr>
            <p:cNvPr id="104" name="rc104"/>
            <p:cNvSpPr/>
            <p:nvPr/>
          </p:nvSpPr>
          <p:spPr>
            <a:xfrm>
              <a:off x="8530990" y="1111664"/>
              <a:ext cx="238574" cy="2666402"/>
            </a:xfrm>
            <a:prstGeom prst="rect">
              <a:avLst/>
            </a:prstGeom>
            <a:solidFill>
              <a:srgbClr val="80BD41">
                <a:alpha val="100000"/>
              </a:srgbClr>
            </a:solidFill>
          </p:spPr>
          <p:txBody>
            <a:bodyPr/>
            <a:lstStyle/>
            <a:p>
              <a:endParaRPr/>
            </a:p>
          </p:txBody>
        </p:sp>
        <p:sp>
          <p:nvSpPr>
            <p:cNvPr id="105" name="rc105"/>
            <p:cNvSpPr/>
            <p:nvPr/>
          </p:nvSpPr>
          <p:spPr>
            <a:xfrm>
              <a:off x="8796073" y="998200"/>
              <a:ext cx="238574" cy="2779866"/>
            </a:xfrm>
            <a:prstGeom prst="rect">
              <a:avLst/>
            </a:prstGeom>
            <a:solidFill>
              <a:srgbClr val="80BD41">
                <a:alpha val="100000"/>
              </a:srgbClr>
            </a:solidFill>
          </p:spPr>
          <p:txBody>
            <a:bodyPr/>
            <a:lstStyle/>
            <a:p>
              <a:endParaRPr/>
            </a:p>
          </p:txBody>
        </p:sp>
        <p:sp>
          <p:nvSpPr>
            <p:cNvPr id="106" name="pg106"/>
            <p:cNvSpPr/>
            <p:nvPr/>
          </p:nvSpPr>
          <p:spPr>
            <a:xfrm>
              <a:off x="1036670" y="3732583"/>
              <a:ext cx="45483" cy="45483"/>
            </a:xfrm>
            <a:custGeom>
              <a:avLst/>
              <a:gdLst/>
              <a:ahLst/>
              <a:cxnLst/>
              <a:rect l="0" t="0" r="0" b="0"/>
              <a:pathLst>
                <a:path w="45483" h="45483">
                  <a:moveTo>
                    <a:pt x="45483" y="0"/>
                  </a:moveTo>
                  <a:lnTo>
                    <a:pt x="45483" y="8648"/>
                  </a:lnTo>
                  <a:lnTo>
                    <a:pt x="8648" y="45483"/>
                  </a:lnTo>
                  <a:lnTo>
                    <a:pt x="0" y="454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950181" y="3646094"/>
              <a:ext cx="131972" cy="131972"/>
            </a:xfrm>
            <a:custGeom>
              <a:avLst/>
              <a:gdLst/>
              <a:ahLst/>
              <a:cxnLst/>
              <a:rect l="0" t="0" r="0" b="0"/>
              <a:pathLst>
                <a:path w="131972" h="131972">
                  <a:moveTo>
                    <a:pt x="131972" y="0"/>
                  </a:moveTo>
                  <a:lnTo>
                    <a:pt x="131972" y="8648"/>
                  </a:lnTo>
                  <a:lnTo>
                    <a:pt x="8648" y="131972"/>
                  </a:lnTo>
                  <a:lnTo>
                    <a:pt x="0" y="1319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863692" y="3559604"/>
              <a:ext cx="218461" cy="218461"/>
            </a:xfrm>
            <a:custGeom>
              <a:avLst/>
              <a:gdLst/>
              <a:ahLst/>
              <a:cxnLst/>
              <a:rect l="0" t="0" r="0" b="0"/>
              <a:pathLst>
                <a:path w="218461" h="218461">
                  <a:moveTo>
                    <a:pt x="218461" y="0"/>
                  </a:moveTo>
                  <a:lnTo>
                    <a:pt x="218461" y="8648"/>
                  </a:lnTo>
                  <a:lnTo>
                    <a:pt x="8648" y="218461"/>
                  </a:lnTo>
                  <a:lnTo>
                    <a:pt x="0" y="218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843579" y="347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843579" y="338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843579" y="33001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843579" y="32136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843579" y="3127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843579" y="3040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843579" y="29541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843579" y="28676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843579" y="27812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843579" y="26947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843579" y="2615061"/>
              <a:ext cx="238574" cy="240386"/>
            </a:xfrm>
            <a:custGeom>
              <a:avLst/>
              <a:gdLst/>
              <a:ahLst/>
              <a:cxnLst/>
              <a:rect l="0" t="0" r="0" b="0"/>
              <a:pathLst>
                <a:path w="238574" h="240386">
                  <a:moveTo>
                    <a:pt x="231737" y="0"/>
                  </a:moveTo>
                  <a:lnTo>
                    <a:pt x="238574" y="0"/>
                  </a:lnTo>
                  <a:lnTo>
                    <a:pt x="238574" y="1811"/>
                  </a:lnTo>
                  <a:lnTo>
                    <a:pt x="0" y="240386"/>
                  </a:lnTo>
                  <a:lnTo>
                    <a:pt x="0" y="231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843579" y="2615061"/>
              <a:ext cx="153897" cy="153897"/>
            </a:xfrm>
            <a:custGeom>
              <a:avLst/>
              <a:gdLst/>
              <a:ahLst/>
              <a:cxnLst/>
              <a:rect l="0" t="0" r="0" b="0"/>
              <a:pathLst>
                <a:path w="153897" h="153897">
                  <a:moveTo>
                    <a:pt x="145248" y="0"/>
                  </a:moveTo>
                  <a:lnTo>
                    <a:pt x="153897" y="0"/>
                  </a:lnTo>
                  <a:lnTo>
                    <a:pt x="0" y="153897"/>
                  </a:lnTo>
                  <a:lnTo>
                    <a:pt x="0" y="1452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843579" y="2615061"/>
              <a:ext cx="67408" cy="67408"/>
            </a:xfrm>
            <a:custGeom>
              <a:avLst/>
              <a:gdLst/>
              <a:ahLst/>
              <a:cxnLst/>
              <a:rect l="0" t="0" r="0" b="0"/>
              <a:pathLst>
                <a:path w="67408" h="67408">
                  <a:moveTo>
                    <a:pt x="58759" y="0"/>
                  </a:moveTo>
                  <a:lnTo>
                    <a:pt x="67408" y="0"/>
                  </a:lnTo>
                  <a:lnTo>
                    <a:pt x="0" y="67408"/>
                  </a:lnTo>
                  <a:lnTo>
                    <a:pt x="0" y="58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555605" y="3721351"/>
              <a:ext cx="56714" cy="56714"/>
            </a:xfrm>
            <a:custGeom>
              <a:avLst/>
              <a:gdLst/>
              <a:ahLst/>
              <a:cxnLst/>
              <a:rect l="0" t="0" r="0" b="0"/>
              <a:pathLst>
                <a:path w="56714" h="56714">
                  <a:moveTo>
                    <a:pt x="56714" y="0"/>
                  </a:moveTo>
                  <a:lnTo>
                    <a:pt x="56714" y="8648"/>
                  </a:lnTo>
                  <a:lnTo>
                    <a:pt x="8648" y="56714"/>
                  </a:lnTo>
                  <a:lnTo>
                    <a:pt x="0" y="56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469116" y="3634862"/>
              <a:ext cx="143203" cy="143203"/>
            </a:xfrm>
            <a:custGeom>
              <a:avLst/>
              <a:gdLst/>
              <a:ahLst/>
              <a:cxnLst/>
              <a:rect l="0" t="0" r="0" b="0"/>
              <a:pathLst>
                <a:path w="143203" h="143203">
                  <a:moveTo>
                    <a:pt x="143203" y="0"/>
                  </a:moveTo>
                  <a:lnTo>
                    <a:pt x="143203" y="8648"/>
                  </a:lnTo>
                  <a:lnTo>
                    <a:pt x="8648" y="143203"/>
                  </a:lnTo>
                  <a:lnTo>
                    <a:pt x="0" y="1432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382627" y="3548373"/>
              <a:ext cx="229693" cy="229693"/>
            </a:xfrm>
            <a:custGeom>
              <a:avLst/>
              <a:gdLst/>
              <a:ahLst/>
              <a:cxnLst/>
              <a:rect l="0" t="0" r="0" b="0"/>
              <a:pathLst>
                <a:path w="229693" h="229693">
                  <a:moveTo>
                    <a:pt x="229693" y="0"/>
                  </a:moveTo>
                  <a:lnTo>
                    <a:pt x="229693" y="8648"/>
                  </a:lnTo>
                  <a:lnTo>
                    <a:pt x="8648" y="229693"/>
                  </a:lnTo>
                  <a:lnTo>
                    <a:pt x="0" y="2296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373745" y="34618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373745" y="33753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373745" y="32889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373745" y="32024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373745" y="311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373745" y="30294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373745" y="29429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373745" y="28564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373745" y="27699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373745" y="26834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373745" y="25969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373745" y="25105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373745" y="24240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373745" y="23375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373745" y="2303035"/>
              <a:ext cx="195224" cy="195224"/>
            </a:xfrm>
            <a:custGeom>
              <a:avLst/>
              <a:gdLst/>
              <a:ahLst/>
              <a:cxnLst/>
              <a:rect l="0" t="0" r="0" b="0"/>
              <a:pathLst>
                <a:path w="195224" h="195224">
                  <a:moveTo>
                    <a:pt x="186575" y="0"/>
                  </a:moveTo>
                  <a:lnTo>
                    <a:pt x="195224" y="0"/>
                  </a:lnTo>
                  <a:lnTo>
                    <a:pt x="0" y="195224"/>
                  </a:lnTo>
                  <a:lnTo>
                    <a:pt x="0" y="186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373745" y="2303035"/>
              <a:ext cx="108735" cy="108735"/>
            </a:xfrm>
            <a:custGeom>
              <a:avLst/>
              <a:gdLst/>
              <a:ahLst/>
              <a:cxnLst/>
              <a:rect l="0" t="0" r="0" b="0"/>
              <a:pathLst>
                <a:path w="108735" h="108735">
                  <a:moveTo>
                    <a:pt x="100086" y="0"/>
                  </a:moveTo>
                  <a:lnTo>
                    <a:pt x="108735" y="0"/>
                  </a:lnTo>
                  <a:lnTo>
                    <a:pt x="0" y="108735"/>
                  </a:lnTo>
                  <a:lnTo>
                    <a:pt x="0" y="100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373745" y="2303035"/>
              <a:ext cx="22246" cy="22246"/>
            </a:xfrm>
            <a:custGeom>
              <a:avLst/>
              <a:gdLst/>
              <a:ahLst/>
              <a:cxnLst/>
              <a:rect l="0" t="0" r="0" b="0"/>
              <a:pathLst>
                <a:path w="22246" h="22246">
                  <a:moveTo>
                    <a:pt x="13597" y="0"/>
                  </a:moveTo>
                  <a:lnTo>
                    <a:pt x="22246" y="0"/>
                  </a:lnTo>
                  <a:lnTo>
                    <a:pt x="0" y="22246"/>
                  </a:lnTo>
                  <a:lnTo>
                    <a:pt x="0" y="13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074540" y="3710120"/>
              <a:ext cx="67946" cy="67946"/>
            </a:xfrm>
            <a:custGeom>
              <a:avLst/>
              <a:gdLst/>
              <a:ahLst/>
              <a:cxnLst/>
              <a:rect l="0" t="0" r="0" b="0"/>
              <a:pathLst>
                <a:path w="67946" h="67946">
                  <a:moveTo>
                    <a:pt x="67946" y="0"/>
                  </a:moveTo>
                  <a:lnTo>
                    <a:pt x="67946" y="8648"/>
                  </a:lnTo>
                  <a:lnTo>
                    <a:pt x="8648" y="67946"/>
                  </a:lnTo>
                  <a:lnTo>
                    <a:pt x="0" y="679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1988051" y="3623631"/>
              <a:ext cx="154435" cy="154435"/>
            </a:xfrm>
            <a:custGeom>
              <a:avLst/>
              <a:gdLst/>
              <a:ahLst/>
              <a:cxnLst/>
              <a:rect l="0" t="0" r="0" b="0"/>
              <a:pathLst>
                <a:path w="154435" h="154435">
                  <a:moveTo>
                    <a:pt x="154435" y="0"/>
                  </a:moveTo>
                  <a:lnTo>
                    <a:pt x="154435" y="8648"/>
                  </a:lnTo>
                  <a:lnTo>
                    <a:pt x="8648" y="154435"/>
                  </a:lnTo>
                  <a:lnTo>
                    <a:pt x="0" y="1544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1903912" y="3537142"/>
              <a:ext cx="238574" cy="240924"/>
            </a:xfrm>
            <a:custGeom>
              <a:avLst/>
              <a:gdLst/>
              <a:ahLst/>
              <a:cxnLst/>
              <a:rect l="0" t="0" r="0" b="0"/>
              <a:pathLst>
                <a:path w="238574" h="240924">
                  <a:moveTo>
                    <a:pt x="238574" y="0"/>
                  </a:moveTo>
                  <a:lnTo>
                    <a:pt x="238574" y="8648"/>
                  </a:lnTo>
                  <a:lnTo>
                    <a:pt x="6299" y="240924"/>
                  </a:lnTo>
                  <a:lnTo>
                    <a:pt x="0" y="240924"/>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1903912" y="34506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1903912" y="33641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1903912" y="32776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1903912" y="31911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1903912" y="31046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1903912" y="30182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1903912" y="2931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1903912" y="2845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1903912" y="27587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1903912" y="26722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1903912" y="25857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1903912" y="24992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1903912" y="2412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1903912" y="2326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1903912" y="22398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1903912" y="2161205"/>
              <a:ext cx="238574" cy="239334"/>
            </a:xfrm>
            <a:custGeom>
              <a:avLst/>
              <a:gdLst/>
              <a:ahLst/>
              <a:cxnLst/>
              <a:rect l="0" t="0" r="0" b="0"/>
              <a:pathLst>
                <a:path w="238574" h="239334">
                  <a:moveTo>
                    <a:pt x="230685" y="0"/>
                  </a:moveTo>
                  <a:lnTo>
                    <a:pt x="238574" y="0"/>
                  </a:lnTo>
                  <a:lnTo>
                    <a:pt x="238574" y="759"/>
                  </a:lnTo>
                  <a:lnTo>
                    <a:pt x="0" y="239334"/>
                  </a:lnTo>
                  <a:lnTo>
                    <a:pt x="0" y="230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1903912" y="2161205"/>
              <a:ext cx="152844" cy="152844"/>
            </a:xfrm>
            <a:custGeom>
              <a:avLst/>
              <a:gdLst/>
              <a:ahLst/>
              <a:cxnLst/>
              <a:rect l="0" t="0" r="0" b="0"/>
              <a:pathLst>
                <a:path w="152844" h="152844">
                  <a:moveTo>
                    <a:pt x="144195" y="0"/>
                  </a:moveTo>
                  <a:lnTo>
                    <a:pt x="152844" y="0"/>
                  </a:lnTo>
                  <a:lnTo>
                    <a:pt x="0" y="152844"/>
                  </a:lnTo>
                  <a:lnTo>
                    <a:pt x="0" y="144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1903912" y="2161205"/>
              <a:ext cx="66355" cy="66355"/>
            </a:xfrm>
            <a:custGeom>
              <a:avLst/>
              <a:gdLst/>
              <a:ahLst/>
              <a:cxnLst/>
              <a:rect l="0" t="0" r="0" b="0"/>
              <a:pathLst>
                <a:path w="66355" h="66355">
                  <a:moveTo>
                    <a:pt x="57706" y="0"/>
                  </a:moveTo>
                  <a:lnTo>
                    <a:pt x="66355" y="0"/>
                  </a:lnTo>
                  <a:lnTo>
                    <a:pt x="0" y="66355"/>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34008" y="3704504"/>
              <a:ext cx="73561" cy="73561"/>
            </a:xfrm>
            <a:custGeom>
              <a:avLst/>
              <a:gdLst/>
              <a:ahLst/>
              <a:cxnLst/>
              <a:rect l="0" t="0" r="0" b="0"/>
              <a:pathLst>
                <a:path w="73561" h="73561">
                  <a:moveTo>
                    <a:pt x="73561" y="0"/>
                  </a:moveTo>
                  <a:lnTo>
                    <a:pt x="73561" y="8648"/>
                  </a:lnTo>
                  <a:lnTo>
                    <a:pt x="8648" y="73561"/>
                  </a:lnTo>
                  <a:lnTo>
                    <a:pt x="0" y="73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247518" y="3618015"/>
              <a:ext cx="160050" cy="160050"/>
            </a:xfrm>
            <a:custGeom>
              <a:avLst/>
              <a:gdLst/>
              <a:ahLst/>
              <a:cxnLst/>
              <a:rect l="0" t="0" r="0" b="0"/>
              <a:pathLst>
                <a:path w="160050" h="160050">
                  <a:moveTo>
                    <a:pt x="160050" y="0"/>
                  </a:moveTo>
                  <a:lnTo>
                    <a:pt x="160050" y="8648"/>
                  </a:lnTo>
                  <a:lnTo>
                    <a:pt x="8648" y="160050"/>
                  </a:lnTo>
                  <a:lnTo>
                    <a:pt x="0" y="160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168995" y="3531526"/>
              <a:ext cx="238574" cy="246540"/>
            </a:xfrm>
            <a:custGeom>
              <a:avLst/>
              <a:gdLst/>
              <a:ahLst/>
              <a:cxnLst/>
              <a:rect l="0" t="0" r="0" b="0"/>
              <a:pathLst>
                <a:path w="238574" h="246540">
                  <a:moveTo>
                    <a:pt x="238574" y="0"/>
                  </a:moveTo>
                  <a:lnTo>
                    <a:pt x="238574" y="8648"/>
                  </a:lnTo>
                  <a:lnTo>
                    <a:pt x="683" y="246540"/>
                  </a:lnTo>
                  <a:lnTo>
                    <a:pt x="0" y="246540"/>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168995" y="34450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168995" y="3358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168995" y="3272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168995" y="31855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168995" y="30990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168995" y="30125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168995" y="29261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168995" y="28396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168995" y="2753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168995" y="2666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168995" y="25801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168995" y="24936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168995" y="24071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168995" y="23206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168995" y="22341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168995" y="2161205"/>
              <a:ext cx="233718" cy="233718"/>
            </a:xfrm>
            <a:custGeom>
              <a:avLst/>
              <a:gdLst/>
              <a:ahLst/>
              <a:cxnLst/>
              <a:rect l="0" t="0" r="0" b="0"/>
              <a:pathLst>
                <a:path w="233718" h="233718">
                  <a:moveTo>
                    <a:pt x="225069" y="0"/>
                  </a:moveTo>
                  <a:lnTo>
                    <a:pt x="233718" y="0"/>
                  </a:lnTo>
                  <a:lnTo>
                    <a:pt x="0" y="233718"/>
                  </a:lnTo>
                  <a:lnTo>
                    <a:pt x="0" y="2250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168995" y="2161205"/>
              <a:ext cx="147229" cy="147229"/>
            </a:xfrm>
            <a:custGeom>
              <a:avLst/>
              <a:gdLst/>
              <a:ahLst/>
              <a:cxnLst/>
              <a:rect l="0" t="0" r="0" b="0"/>
              <a:pathLst>
                <a:path w="147229" h="147229">
                  <a:moveTo>
                    <a:pt x="138580" y="0"/>
                  </a:moveTo>
                  <a:lnTo>
                    <a:pt x="147229" y="0"/>
                  </a:lnTo>
                  <a:lnTo>
                    <a:pt x="0" y="147229"/>
                  </a:lnTo>
                  <a:lnTo>
                    <a:pt x="0" y="138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168995" y="2161205"/>
              <a:ext cx="60740" cy="60740"/>
            </a:xfrm>
            <a:custGeom>
              <a:avLst/>
              <a:gdLst/>
              <a:ahLst/>
              <a:cxnLst/>
              <a:rect l="0" t="0" r="0" b="0"/>
              <a:pathLst>
                <a:path w="60740" h="60740">
                  <a:moveTo>
                    <a:pt x="52091" y="0"/>
                  </a:moveTo>
                  <a:lnTo>
                    <a:pt x="60740" y="0"/>
                  </a:lnTo>
                  <a:lnTo>
                    <a:pt x="0" y="60740"/>
                  </a:lnTo>
                  <a:lnTo>
                    <a:pt x="0" y="520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593475" y="3698889"/>
              <a:ext cx="79177" cy="79177"/>
            </a:xfrm>
            <a:custGeom>
              <a:avLst/>
              <a:gdLst/>
              <a:ahLst/>
              <a:cxnLst/>
              <a:rect l="0" t="0" r="0" b="0"/>
              <a:pathLst>
                <a:path w="79177" h="79177">
                  <a:moveTo>
                    <a:pt x="79177" y="0"/>
                  </a:moveTo>
                  <a:lnTo>
                    <a:pt x="79177" y="8648"/>
                  </a:lnTo>
                  <a:lnTo>
                    <a:pt x="8648" y="79177"/>
                  </a:lnTo>
                  <a:lnTo>
                    <a:pt x="0" y="79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506986" y="3612399"/>
              <a:ext cx="165666" cy="165666"/>
            </a:xfrm>
            <a:custGeom>
              <a:avLst/>
              <a:gdLst/>
              <a:ahLst/>
              <a:cxnLst/>
              <a:rect l="0" t="0" r="0" b="0"/>
              <a:pathLst>
                <a:path w="165666" h="165666">
                  <a:moveTo>
                    <a:pt x="165666" y="0"/>
                  </a:moveTo>
                  <a:lnTo>
                    <a:pt x="165666" y="8648"/>
                  </a:lnTo>
                  <a:lnTo>
                    <a:pt x="8648" y="165666"/>
                  </a:lnTo>
                  <a:lnTo>
                    <a:pt x="0" y="1656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434078" y="352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434078" y="343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434078" y="335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434078" y="326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434078" y="3179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434078" y="3093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434078" y="300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434078" y="292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434078" y="283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434078" y="274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434078" y="266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434078" y="2574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434078" y="2488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434078" y="24015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434078" y="23150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434078" y="22285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434078" y="21420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434078" y="20555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434078" y="2019375"/>
              <a:ext cx="196954" cy="196954"/>
            </a:xfrm>
            <a:custGeom>
              <a:avLst/>
              <a:gdLst/>
              <a:ahLst/>
              <a:cxnLst/>
              <a:rect l="0" t="0" r="0" b="0"/>
              <a:pathLst>
                <a:path w="196954" h="196954">
                  <a:moveTo>
                    <a:pt x="188305" y="0"/>
                  </a:moveTo>
                  <a:lnTo>
                    <a:pt x="196954" y="0"/>
                  </a:lnTo>
                  <a:lnTo>
                    <a:pt x="0" y="196954"/>
                  </a:lnTo>
                  <a:lnTo>
                    <a:pt x="0" y="1883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2434078" y="2019375"/>
              <a:ext cx="110465" cy="110465"/>
            </a:xfrm>
            <a:custGeom>
              <a:avLst/>
              <a:gdLst/>
              <a:ahLst/>
              <a:cxnLst/>
              <a:rect l="0" t="0" r="0" b="0"/>
              <a:pathLst>
                <a:path w="110465" h="110465">
                  <a:moveTo>
                    <a:pt x="101816" y="0"/>
                  </a:moveTo>
                  <a:lnTo>
                    <a:pt x="110465" y="0"/>
                  </a:lnTo>
                  <a:lnTo>
                    <a:pt x="0" y="110465"/>
                  </a:lnTo>
                  <a:lnTo>
                    <a:pt x="0" y="1018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2434078" y="2019375"/>
              <a:ext cx="23975" cy="23975"/>
            </a:xfrm>
            <a:custGeom>
              <a:avLst/>
              <a:gdLst/>
              <a:ahLst/>
              <a:cxnLst/>
              <a:rect l="0" t="0" r="0" b="0"/>
              <a:pathLst>
                <a:path w="23975" h="23975">
                  <a:moveTo>
                    <a:pt x="15327" y="0"/>
                  </a:moveTo>
                  <a:lnTo>
                    <a:pt x="23975" y="0"/>
                  </a:lnTo>
                  <a:lnTo>
                    <a:pt x="0" y="23975"/>
                  </a:lnTo>
                  <a:lnTo>
                    <a:pt x="0" y="15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198899" y="3774146"/>
              <a:ext cx="3919" cy="3919"/>
            </a:xfrm>
            <a:custGeom>
              <a:avLst/>
              <a:gdLst/>
              <a:ahLst/>
              <a:cxnLst/>
              <a:rect l="0" t="0" r="0" b="0"/>
              <a:pathLst>
                <a:path w="3919" h="3919">
                  <a:moveTo>
                    <a:pt x="3919" y="0"/>
                  </a:moveTo>
                  <a:lnTo>
                    <a:pt x="3919" y="3919"/>
                  </a:lnTo>
                  <a:lnTo>
                    <a:pt x="0" y="39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112410" y="3687657"/>
              <a:ext cx="90408" cy="90408"/>
            </a:xfrm>
            <a:custGeom>
              <a:avLst/>
              <a:gdLst/>
              <a:ahLst/>
              <a:cxnLst/>
              <a:rect l="0" t="0" r="0" b="0"/>
              <a:pathLst>
                <a:path w="90408" h="90408">
                  <a:moveTo>
                    <a:pt x="90408" y="0"/>
                  </a:moveTo>
                  <a:lnTo>
                    <a:pt x="90408" y="8648"/>
                  </a:lnTo>
                  <a:lnTo>
                    <a:pt x="8648" y="90408"/>
                  </a:lnTo>
                  <a:lnTo>
                    <a:pt x="0" y="904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025921" y="3601168"/>
              <a:ext cx="176898" cy="176898"/>
            </a:xfrm>
            <a:custGeom>
              <a:avLst/>
              <a:gdLst/>
              <a:ahLst/>
              <a:cxnLst/>
              <a:rect l="0" t="0" r="0" b="0"/>
              <a:pathLst>
                <a:path w="176898" h="176898">
                  <a:moveTo>
                    <a:pt x="176898" y="0"/>
                  </a:moveTo>
                  <a:lnTo>
                    <a:pt x="176898" y="8648"/>
                  </a:lnTo>
                  <a:lnTo>
                    <a:pt x="8648" y="176898"/>
                  </a:lnTo>
                  <a:lnTo>
                    <a:pt x="0" y="1768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2964244" y="351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2964244" y="342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2964244" y="3341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2964244" y="3255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2964244" y="316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2964244" y="308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2964244" y="299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2964244" y="290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2964244" y="2822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2964244" y="2736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2964244" y="264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2964244" y="256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2964244" y="24768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2964244" y="23903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2964244" y="23038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2964244" y="2217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2964244" y="2130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2964244" y="20443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2964244" y="19578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2964244" y="1877545"/>
              <a:ext cx="238574" cy="241063"/>
            </a:xfrm>
            <a:custGeom>
              <a:avLst/>
              <a:gdLst/>
              <a:ahLst/>
              <a:cxnLst/>
              <a:rect l="0" t="0" r="0" b="0"/>
              <a:pathLst>
                <a:path w="238574" h="241063">
                  <a:moveTo>
                    <a:pt x="232414" y="0"/>
                  </a:moveTo>
                  <a:lnTo>
                    <a:pt x="238574" y="0"/>
                  </a:lnTo>
                  <a:lnTo>
                    <a:pt x="238574" y="2488"/>
                  </a:lnTo>
                  <a:lnTo>
                    <a:pt x="0" y="241063"/>
                  </a:lnTo>
                  <a:lnTo>
                    <a:pt x="0" y="2324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2964244" y="1877545"/>
              <a:ext cx="154574" cy="154574"/>
            </a:xfrm>
            <a:custGeom>
              <a:avLst/>
              <a:gdLst/>
              <a:ahLst/>
              <a:cxnLst/>
              <a:rect l="0" t="0" r="0" b="0"/>
              <a:pathLst>
                <a:path w="154574" h="154574">
                  <a:moveTo>
                    <a:pt x="145925" y="0"/>
                  </a:moveTo>
                  <a:lnTo>
                    <a:pt x="154574" y="0"/>
                  </a:lnTo>
                  <a:lnTo>
                    <a:pt x="0" y="154574"/>
                  </a:lnTo>
                  <a:lnTo>
                    <a:pt x="0" y="14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2964244" y="1877545"/>
              <a:ext cx="68085" cy="68085"/>
            </a:xfrm>
            <a:custGeom>
              <a:avLst/>
              <a:gdLst/>
              <a:ahLst/>
              <a:cxnLst/>
              <a:rect l="0" t="0" r="0" b="0"/>
              <a:pathLst>
                <a:path w="68085" h="68085">
                  <a:moveTo>
                    <a:pt x="59436" y="0"/>
                  </a:moveTo>
                  <a:lnTo>
                    <a:pt x="68085" y="0"/>
                  </a:lnTo>
                  <a:lnTo>
                    <a:pt x="0" y="68085"/>
                  </a:lnTo>
                  <a:lnTo>
                    <a:pt x="0" y="594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458367" y="3768531"/>
              <a:ext cx="9535" cy="9535"/>
            </a:xfrm>
            <a:custGeom>
              <a:avLst/>
              <a:gdLst/>
              <a:ahLst/>
              <a:cxnLst/>
              <a:rect l="0" t="0" r="0" b="0"/>
              <a:pathLst>
                <a:path w="9535" h="9535">
                  <a:moveTo>
                    <a:pt x="9535" y="0"/>
                  </a:moveTo>
                  <a:lnTo>
                    <a:pt x="9535" y="8648"/>
                  </a:lnTo>
                  <a:lnTo>
                    <a:pt x="8648" y="9535"/>
                  </a:lnTo>
                  <a:lnTo>
                    <a:pt x="0" y="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371877" y="3682042"/>
              <a:ext cx="96024" cy="96024"/>
            </a:xfrm>
            <a:custGeom>
              <a:avLst/>
              <a:gdLst/>
              <a:ahLst/>
              <a:cxnLst/>
              <a:rect l="0" t="0" r="0" b="0"/>
              <a:pathLst>
                <a:path w="96024" h="96024">
                  <a:moveTo>
                    <a:pt x="96024" y="0"/>
                  </a:moveTo>
                  <a:lnTo>
                    <a:pt x="96024" y="8648"/>
                  </a:lnTo>
                  <a:lnTo>
                    <a:pt x="8648" y="96024"/>
                  </a:lnTo>
                  <a:lnTo>
                    <a:pt x="0" y="960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285388" y="3595552"/>
              <a:ext cx="182513" cy="182513"/>
            </a:xfrm>
            <a:custGeom>
              <a:avLst/>
              <a:gdLst/>
              <a:ahLst/>
              <a:cxnLst/>
              <a:rect l="0" t="0" r="0" b="0"/>
              <a:pathLst>
                <a:path w="182513" h="182513">
                  <a:moveTo>
                    <a:pt x="182513" y="0"/>
                  </a:moveTo>
                  <a:lnTo>
                    <a:pt x="182513" y="8648"/>
                  </a:lnTo>
                  <a:lnTo>
                    <a:pt x="8648" y="182513"/>
                  </a:lnTo>
                  <a:lnTo>
                    <a:pt x="0" y="182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229327" y="350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229327" y="342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229327" y="333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229327" y="324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229327" y="3163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3229327" y="3076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3229327" y="299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3229327" y="290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3229327" y="281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3229327" y="273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3229327" y="2644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3229327" y="2557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3229327" y="24711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3229327" y="23847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3229327" y="22982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3229327" y="22117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3229327" y="21252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3229327" y="2038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3229327" y="1952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3229327" y="18657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3229327" y="1820813"/>
              <a:ext cx="205690" cy="205690"/>
            </a:xfrm>
            <a:custGeom>
              <a:avLst/>
              <a:gdLst/>
              <a:ahLst/>
              <a:cxnLst/>
              <a:rect l="0" t="0" r="0" b="0"/>
              <a:pathLst>
                <a:path w="205690" h="205690">
                  <a:moveTo>
                    <a:pt x="197041" y="0"/>
                  </a:moveTo>
                  <a:lnTo>
                    <a:pt x="205690" y="0"/>
                  </a:lnTo>
                  <a:lnTo>
                    <a:pt x="0" y="205690"/>
                  </a:lnTo>
                  <a:lnTo>
                    <a:pt x="0" y="1970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3229327" y="1820813"/>
              <a:ext cx="119201" cy="119201"/>
            </a:xfrm>
            <a:custGeom>
              <a:avLst/>
              <a:gdLst/>
              <a:ahLst/>
              <a:cxnLst/>
              <a:rect l="0" t="0" r="0" b="0"/>
              <a:pathLst>
                <a:path w="119201" h="119201">
                  <a:moveTo>
                    <a:pt x="110552" y="0"/>
                  </a:moveTo>
                  <a:lnTo>
                    <a:pt x="119201" y="0"/>
                  </a:lnTo>
                  <a:lnTo>
                    <a:pt x="0" y="119201"/>
                  </a:lnTo>
                  <a:lnTo>
                    <a:pt x="0" y="110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3229327" y="1820813"/>
              <a:ext cx="32712" cy="32712"/>
            </a:xfrm>
            <a:custGeom>
              <a:avLst/>
              <a:gdLst/>
              <a:ahLst/>
              <a:cxnLst/>
              <a:rect l="0" t="0" r="0" b="0"/>
              <a:pathLst>
                <a:path w="32712" h="32712">
                  <a:moveTo>
                    <a:pt x="24063" y="0"/>
                  </a:moveTo>
                  <a:lnTo>
                    <a:pt x="32712" y="0"/>
                  </a:lnTo>
                  <a:lnTo>
                    <a:pt x="0" y="32712"/>
                  </a:lnTo>
                  <a:lnTo>
                    <a:pt x="0" y="24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3717834" y="3762915"/>
              <a:ext cx="15151" cy="15151"/>
            </a:xfrm>
            <a:custGeom>
              <a:avLst/>
              <a:gdLst/>
              <a:ahLst/>
              <a:cxnLst/>
              <a:rect l="0" t="0" r="0" b="0"/>
              <a:pathLst>
                <a:path w="15151" h="15151">
                  <a:moveTo>
                    <a:pt x="15151" y="0"/>
                  </a:moveTo>
                  <a:lnTo>
                    <a:pt x="15151" y="8648"/>
                  </a:lnTo>
                  <a:lnTo>
                    <a:pt x="8648" y="15151"/>
                  </a:lnTo>
                  <a:lnTo>
                    <a:pt x="0" y="151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3631345" y="3676426"/>
              <a:ext cx="101640" cy="101640"/>
            </a:xfrm>
            <a:custGeom>
              <a:avLst/>
              <a:gdLst/>
              <a:ahLst/>
              <a:cxnLst/>
              <a:rect l="0" t="0" r="0" b="0"/>
              <a:pathLst>
                <a:path w="101640" h="101640">
                  <a:moveTo>
                    <a:pt x="101640" y="0"/>
                  </a:moveTo>
                  <a:lnTo>
                    <a:pt x="101640" y="8648"/>
                  </a:lnTo>
                  <a:lnTo>
                    <a:pt x="8648" y="101640"/>
                  </a:lnTo>
                  <a:lnTo>
                    <a:pt x="0" y="1016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3544856" y="3589937"/>
              <a:ext cx="188129" cy="188129"/>
            </a:xfrm>
            <a:custGeom>
              <a:avLst/>
              <a:gdLst/>
              <a:ahLst/>
              <a:cxnLst/>
              <a:rect l="0" t="0" r="0" b="0"/>
              <a:pathLst>
                <a:path w="188129" h="188129">
                  <a:moveTo>
                    <a:pt x="188129" y="0"/>
                  </a:moveTo>
                  <a:lnTo>
                    <a:pt x="188129" y="8648"/>
                  </a:lnTo>
                  <a:lnTo>
                    <a:pt x="8648" y="188129"/>
                  </a:lnTo>
                  <a:lnTo>
                    <a:pt x="0" y="188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3494410" y="35034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3494410" y="341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3494410" y="333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3494410" y="324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3494410" y="315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3494410" y="307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3494410" y="2984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3494410" y="2898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3494410" y="281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3494410" y="272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3494410" y="263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3494410" y="255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3494410" y="2465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3494410" y="2379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3494410" y="22925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3494410" y="22061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3494410" y="21196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3494410" y="20331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3494410" y="19466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3494410" y="1860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3494410" y="1792447"/>
              <a:ext cx="228441" cy="228441"/>
            </a:xfrm>
            <a:custGeom>
              <a:avLst/>
              <a:gdLst/>
              <a:ahLst/>
              <a:cxnLst/>
              <a:rect l="0" t="0" r="0" b="0"/>
              <a:pathLst>
                <a:path w="228441" h="228441">
                  <a:moveTo>
                    <a:pt x="219792" y="0"/>
                  </a:moveTo>
                  <a:lnTo>
                    <a:pt x="228441" y="0"/>
                  </a:lnTo>
                  <a:lnTo>
                    <a:pt x="0" y="228441"/>
                  </a:lnTo>
                  <a:lnTo>
                    <a:pt x="0" y="2197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3494410" y="1792447"/>
              <a:ext cx="141951" cy="141951"/>
            </a:xfrm>
            <a:custGeom>
              <a:avLst/>
              <a:gdLst/>
              <a:ahLst/>
              <a:cxnLst/>
              <a:rect l="0" t="0" r="0" b="0"/>
              <a:pathLst>
                <a:path w="141951" h="141951">
                  <a:moveTo>
                    <a:pt x="133303" y="0"/>
                  </a:moveTo>
                  <a:lnTo>
                    <a:pt x="141951" y="0"/>
                  </a:lnTo>
                  <a:lnTo>
                    <a:pt x="0" y="141951"/>
                  </a:lnTo>
                  <a:lnTo>
                    <a:pt x="0" y="1333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3494410" y="1792447"/>
              <a:ext cx="55462" cy="55462"/>
            </a:xfrm>
            <a:custGeom>
              <a:avLst/>
              <a:gdLst/>
              <a:ahLst/>
              <a:cxnLst/>
              <a:rect l="0" t="0" r="0" b="0"/>
              <a:pathLst>
                <a:path w="55462" h="55462">
                  <a:moveTo>
                    <a:pt x="46813" y="0"/>
                  </a:moveTo>
                  <a:lnTo>
                    <a:pt x="55462" y="0"/>
                  </a:lnTo>
                  <a:lnTo>
                    <a:pt x="0" y="55462"/>
                  </a:lnTo>
                  <a:lnTo>
                    <a:pt x="0" y="4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534106" y="3723605"/>
              <a:ext cx="54460" cy="54460"/>
            </a:xfrm>
            <a:custGeom>
              <a:avLst/>
              <a:gdLst/>
              <a:ahLst/>
              <a:cxnLst/>
              <a:rect l="0" t="0" r="0" b="0"/>
              <a:pathLst>
                <a:path w="54460" h="54460">
                  <a:moveTo>
                    <a:pt x="54460" y="0"/>
                  </a:moveTo>
                  <a:lnTo>
                    <a:pt x="54460" y="8648"/>
                  </a:lnTo>
                  <a:lnTo>
                    <a:pt x="8648" y="54460"/>
                  </a:lnTo>
                  <a:lnTo>
                    <a:pt x="0" y="5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447617" y="3637116"/>
              <a:ext cx="140950" cy="140950"/>
            </a:xfrm>
            <a:custGeom>
              <a:avLst/>
              <a:gdLst/>
              <a:ahLst/>
              <a:cxnLst/>
              <a:rect l="0" t="0" r="0" b="0"/>
              <a:pathLst>
                <a:path w="140950" h="140950">
                  <a:moveTo>
                    <a:pt x="140950" y="0"/>
                  </a:moveTo>
                  <a:lnTo>
                    <a:pt x="140950" y="8648"/>
                  </a:lnTo>
                  <a:lnTo>
                    <a:pt x="8648" y="140950"/>
                  </a:lnTo>
                  <a:lnTo>
                    <a:pt x="0" y="1409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61128" y="3550627"/>
              <a:ext cx="227439" cy="227439"/>
            </a:xfrm>
            <a:custGeom>
              <a:avLst/>
              <a:gdLst/>
              <a:ahLst/>
              <a:cxnLst/>
              <a:rect l="0" t="0" r="0" b="0"/>
              <a:pathLst>
                <a:path w="227439" h="227439">
                  <a:moveTo>
                    <a:pt x="227439" y="0"/>
                  </a:moveTo>
                  <a:lnTo>
                    <a:pt x="227439" y="8648"/>
                  </a:lnTo>
                  <a:lnTo>
                    <a:pt x="8648" y="227439"/>
                  </a:lnTo>
                  <a:lnTo>
                    <a:pt x="0" y="227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49992" y="34641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49992" y="33776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49992" y="3291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49992" y="3204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49992" y="31181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49992" y="30316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49992" y="29452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49992" y="28587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49992" y="27722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49992" y="26857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349992" y="25992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349992" y="25127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349992" y="24262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349992" y="23397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349992" y="22532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349992" y="21668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349992" y="20803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349992" y="19938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349992" y="19073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349992" y="18208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349992" y="17343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349992" y="1678983"/>
              <a:ext cx="216106" cy="216106"/>
            </a:xfrm>
            <a:custGeom>
              <a:avLst/>
              <a:gdLst/>
              <a:ahLst/>
              <a:cxnLst/>
              <a:rect l="0" t="0" r="0" b="0"/>
              <a:pathLst>
                <a:path w="216106" h="216106">
                  <a:moveTo>
                    <a:pt x="207457" y="0"/>
                  </a:moveTo>
                  <a:lnTo>
                    <a:pt x="216106" y="0"/>
                  </a:lnTo>
                  <a:lnTo>
                    <a:pt x="0" y="216106"/>
                  </a:lnTo>
                  <a:lnTo>
                    <a:pt x="0" y="207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349992" y="1678983"/>
              <a:ext cx="129616" cy="129616"/>
            </a:xfrm>
            <a:custGeom>
              <a:avLst/>
              <a:gdLst/>
              <a:ahLst/>
              <a:cxnLst/>
              <a:rect l="0" t="0" r="0" b="0"/>
              <a:pathLst>
                <a:path w="129616" h="129616">
                  <a:moveTo>
                    <a:pt x="120968" y="0"/>
                  </a:moveTo>
                  <a:lnTo>
                    <a:pt x="129616" y="0"/>
                  </a:lnTo>
                  <a:lnTo>
                    <a:pt x="0" y="129616"/>
                  </a:lnTo>
                  <a:lnTo>
                    <a:pt x="0" y="1209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349992" y="1678983"/>
              <a:ext cx="43127" cy="43127"/>
            </a:xfrm>
            <a:custGeom>
              <a:avLst/>
              <a:gdLst/>
              <a:ahLst/>
              <a:cxnLst/>
              <a:rect l="0" t="0" r="0" b="0"/>
              <a:pathLst>
                <a:path w="43127" h="43127">
                  <a:moveTo>
                    <a:pt x="34478" y="0"/>
                  </a:moveTo>
                  <a:lnTo>
                    <a:pt x="43127" y="0"/>
                  </a:lnTo>
                  <a:lnTo>
                    <a:pt x="0" y="43127"/>
                  </a:lnTo>
                  <a:lnTo>
                    <a:pt x="0" y="34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6312509" y="3706758"/>
              <a:ext cx="71308" cy="71308"/>
            </a:xfrm>
            <a:custGeom>
              <a:avLst/>
              <a:gdLst/>
              <a:ahLst/>
              <a:cxnLst/>
              <a:rect l="0" t="0" r="0" b="0"/>
              <a:pathLst>
                <a:path w="71308" h="71308">
                  <a:moveTo>
                    <a:pt x="71308" y="0"/>
                  </a:moveTo>
                  <a:lnTo>
                    <a:pt x="71308" y="8648"/>
                  </a:lnTo>
                  <a:lnTo>
                    <a:pt x="8648" y="71308"/>
                  </a:lnTo>
                  <a:lnTo>
                    <a:pt x="0" y="7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6226019" y="3620269"/>
              <a:ext cx="157797" cy="157797"/>
            </a:xfrm>
            <a:custGeom>
              <a:avLst/>
              <a:gdLst/>
              <a:ahLst/>
              <a:cxnLst/>
              <a:rect l="0" t="0" r="0" b="0"/>
              <a:pathLst>
                <a:path w="157797" h="157797">
                  <a:moveTo>
                    <a:pt x="157797" y="0"/>
                  </a:moveTo>
                  <a:lnTo>
                    <a:pt x="157797" y="8648"/>
                  </a:lnTo>
                  <a:lnTo>
                    <a:pt x="8648" y="157797"/>
                  </a:lnTo>
                  <a:lnTo>
                    <a:pt x="0" y="1577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6145242" y="3533780"/>
              <a:ext cx="238574" cy="244286"/>
            </a:xfrm>
            <a:custGeom>
              <a:avLst/>
              <a:gdLst/>
              <a:ahLst/>
              <a:cxnLst/>
              <a:rect l="0" t="0" r="0" b="0"/>
              <a:pathLst>
                <a:path w="238574" h="244286">
                  <a:moveTo>
                    <a:pt x="238574" y="0"/>
                  </a:moveTo>
                  <a:lnTo>
                    <a:pt x="238574" y="8648"/>
                  </a:lnTo>
                  <a:lnTo>
                    <a:pt x="2937" y="244286"/>
                  </a:lnTo>
                  <a:lnTo>
                    <a:pt x="0" y="244286"/>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6145242" y="34472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6145242" y="33608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6145242" y="32743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6145242" y="31878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6145242" y="31013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6145242" y="30148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6145242" y="29283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145242" y="28418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145242" y="27553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145242" y="26688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145242" y="25823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145242" y="249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145242" y="240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145242" y="232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145242" y="223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145242" y="21499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145242" y="20634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145242" y="197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145242" y="189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145242" y="180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145242" y="171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145242" y="163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145242" y="1593885"/>
              <a:ext cx="197867" cy="197867"/>
            </a:xfrm>
            <a:custGeom>
              <a:avLst/>
              <a:gdLst/>
              <a:ahLst/>
              <a:cxnLst/>
              <a:rect l="0" t="0" r="0" b="0"/>
              <a:pathLst>
                <a:path w="197867" h="197867">
                  <a:moveTo>
                    <a:pt x="189218" y="0"/>
                  </a:moveTo>
                  <a:lnTo>
                    <a:pt x="197867" y="0"/>
                  </a:lnTo>
                  <a:lnTo>
                    <a:pt x="0" y="197867"/>
                  </a:lnTo>
                  <a:lnTo>
                    <a:pt x="0" y="189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145242" y="1593885"/>
              <a:ext cx="111378" cy="111378"/>
            </a:xfrm>
            <a:custGeom>
              <a:avLst/>
              <a:gdLst/>
              <a:ahLst/>
              <a:cxnLst/>
              <a:rect l="0" t="0" r="0" b="0"/>
              <a:pathLst>
                <a:path w="111378" h="111378">
                  <a:moveTo>
                    <a:pt x="102729" y="0"/>
                  </a:moveTo>
                  <a:lnTo>
                    <a:pt x="111378" y="0"/>
                  </a:lnTo>
                  <a:lnTo>
                    <a:pt x="0" y="111378"/>
                  </a:lnTo>
                  <a:lnTo>
                    <a:pt x="0" y="1027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145242" y="1593885"/>
              <a:ext cx="24889" cy="24889"/>
            </a:xfrm>
            <a:custGeom>
              <a:avLst/>
              <a:gdLst/>
              <a:ahLst/>
              <a:cxnLst/>
              <a:rect l="0" t="0" r="0" b="0"/>
              <a:pathLst>
                <a:path w="24889" h="24889">
                  <a:moveTo>
                    <a:pt x="16240" y="0"/>
                  </a:moveTo>
                  <a:lnTo>
                    <a:pt x="24889" y="0"/>
                  </a:lnTo>
                  <a:lnTo>
                    <a:pt x="0" y="24889"/>
                  </a:lnTo>
                  <a:lnTo>
                    <a:pt x="0" y="162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71976" y="3701142"/>
              <a:ext cx="76923" cy="76923"/>
            </a:xfrm>
            <a:custGeom>
              <a:avLst/>
              <a:gdLst/>
              <a:ahLst/>
              <a:cxnLst/>
              <a:rect l="0" t="0" r="0" b="0"/>
              <a:pathLst>
                <a:path w="76923" h="76923">
                  <a:moveTo>
                    <a:pt x="76923" y="0"/>
                  </a:moveTo>
                  <a:lnTo>
                    <a:pt x="76923" y="8648"/>
                  </a:lnTo>
                  <a:lnTo>
                    <a:pt x="8648" y="76923"/>
                  </a:lnTo>
                  <a:lnTo>
                    <a:pt x="0" y="769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485487" y="3614653"/>
              <a:ext cx="163412" cy="163412"/>
            </a:xfrm>
            <a:custGeom>
              <a:avLst/>
              <a:gdLst/>
              <a:ahLst/>
              <a:cxnLst/>
              <a:rect l="0" t="0" r="0" b="0"/>
              <a:pathLst>
                <a:path w="163412" h="163412">
                  <a:moveTo>
                    <a:pt x="163412" y="0"/>
                  </a:moveTo>
                  <a:lnTo>
                    <a:pt x="163412" y="8648"/>
                  </a:lnTo>
                  <a:lnTo>
                    <a:pt x="8648"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410325" y="35281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410325" y="34416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410325" y="33551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410325" y="32686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410325" y="31822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410325" y="3095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410325" y="3009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410325" y="29227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410325" y="28362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410325" y="27497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410325" y="26632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410325" y="2576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410325" y="2490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410325" y="24038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410325" y="23173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410325" y="22308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410325" y="21443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410325" y="20578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410325" y="19713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410325" y="18848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410325" y="17983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410325" y="17118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410325" y="16254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410325" y="1565519"/>
              <a:ext cx="220618" cy="220618"/>
            </a:xfrm>
            <a:custGeom>
              <a:avLst/>
              <a:gdLst/>
              <a:ahLst/>
              <a:cxnLst/>
              <a:rect l="0" t="0" r="0" b="0"/>
              <a:pathLst>
                <a:path w="220618" h="220618">
                  <a:moveTo>
                    <a:pt x="211969" y="0"/>
                  </a:moveTo>
                  <a:lnTo>
                    <a:pt x="220618" y="0"/>
                  </a:lnTo>
                  <a:lnTo>
                    <a:pt x="0" y="220618"/>
                  </a:lnTo>
                  <a:lnTo>
                    <a:pt x="0" y="21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410325" y="1565519"/>
              <a:ext cx="134128" cy="134128"/>
            </a:xfrm>
            <a:custGeom>
              <a:avLst/>
              <a:gdLst/>
              <a:ahLst/>
              <a:cxnLst/>
              <a:rect l="0" t="0" r="0" b="0"/>
              <a:pathLst>
                <a:path w="134128" h="134128">
                  <a:moveTo>
                    <a:pt x="125480" y="0"/>
                  </a:moveTo>
                  <a:lnTo>
                    <a:pt x="134128" y="0"/>
                  </a:lnTo>
                  <a:lnTo>
                    <a:pt x="0" y="134128"/>
                  </a:lnTo>
                  <a:lnTo>
                    <a:pt x="0" y="1254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410325" y="1565519"/>
              <a:ext cx="47639" cy="47639"/>
            </a:xfrm>
            <a:custGeom>
              <a:avLst/>
              <a:gdLst/>
              <a:ahLst/>
              <a:cxnLst/>
              <a:rect l="0" t="0" r="0" b="0"/>
              <a:pathLst>
                <a:path w="47639" h="47639">
                  <a:moveTo>
                    <a:pt x="38990" y="0"/>
                  </a:moveTo>
                  <a:lnTo>
                    <a:pt x="47639" y="0"/>
                  </a:lnTo>
                  <a:lnTo>
                    <a:pt x="0" y="47639"/>
                  </a:lnTo>
                  <a:lnTo>
                    <a:pt x="0" y="389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831443" y="3695527"/>
              <a:ext cx="82539" cy="82539"/>
            </a:xfrm>
            <a:custGeom>
              <a:avLst/>
              <a:gdLst/>
              <a:ahLst/>
              <a:cxnLst/>
              <a:rect l="0" t="0" r="0" b="0"/>
              <a:pathLst>
                <a:path w="82539" h="82539">
                  <a:moveTo>
                    <a:pt x="82539" y="0"/>
                  </a:moveTo>
                  <a:lnTo>
                    <a:pt x="82539" y="8648"/>
                  </a:lnTo>
                  <a:lnTo>
                    <a:pt x="8648" y="82539"/>
                  </a:lnTo>
                  <a:lnTo>
                    <a:pt x="0" y="825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44954" y="3609038"/>
              <a:ext cx="169028" cy="169028"/>
            </a:xfrm>
            <a:custGeom>
              <a:avLst/>
              <a:gdLst/>
              <a:ahLst/>
              <a:cxnLst/>
              <a:rect l="0" t="0" r="0" b="0"/>
              <a:pathLst>
                <a:path w="169028" h="169028">
                  <a:moveTo>
                    <a:pt x="169028" y="0"/>
                  </a:moveTo>
                  <a:lnTo>
                    <a:pt x="169028" y="8648"/>
                  </a:lnTo>
                  <a:lnTo>
                    <a:pt x="8648" y="169028"/>
                  </a:lnTo>
                  <a:lnTo>
                    <a:pt x="0" y="169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675408" y="3522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675408" y="3436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675408" y="33495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675408" y="32630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675408" y="31765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675408" y="30901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675408" y="30036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675408" y="2917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6675408" y="2830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675408" y="27441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675408" y="26576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675408" y="25711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675408" y="248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675408" y="239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675408" y="23117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675408" y="22252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675408" y="213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675408" y="205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675408" y="196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675408" y="187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675408" y="17927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675408" y="17062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675408" y="161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675408" y="153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675408" y="1508787"/>
              <a:ext cx="185245" cy="185245"/>
            </a:xfrm>
            <a:custGeom>
              <a:avLst/>
              <a:gdLst/>
              <a:ahLst/>
              <a:cxnLst/>
              <a:rect l="0" t="0" r="0" b="0"/>
              <a:pathLst>
                <a:path w="185245" h="185245">
                  <a:moveTo>
                    <a:pt x="176596" y="0"/>
                  </a:moveTo>
                  <a:lnTo>
                    <a:pt x="185245" y="0"/>
                  </a:lnTo>
                  <a:lnTo>
                    <a:pt x="0" y="185245"/>
                  </a:lnTo>
                  <a:lnTo>
                    <a:pt x="0" y="1765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675408" y="1508787"/>
              <a:ext cx="98756" cy="98756"/>
            </a:xfrm>
            <a:custGeom>
              <a:avLst/>
              <a:gdLst/>
              <a:ahLst/>
              <a:cxnLst/>
              <a:rect l="0" t="0" r="0" b="0"/>
              <a:pathLst>
                <a:path w="98756" h="98756">
                  <a:moveTo>
                    <a:pt x="90107" y="0"/>
                  </a:moveTo>
                  <a:lnTo>
                    <a:pt x="98756" y="0"/>
                  </a:lnTo>
                  <a:lnTo>
                    <a:pt x="0" y="98756"/>
                  </a:lnTo>
                  <a:lnTo>
                    <a:pt x="0" y="9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675408" y="1508787"/>
              <a:ext cx="12266" cy="12266"/>
            </a:xfrm>
            <a:custGeom>
              <a:avLst/>
              <a:gdLst/>
              <a:ahLst/>
              <a:cxnLst/>
              <a:rect l="0" t="0" r="0" b="0"/>
              <a:pathLst>
                <a:path w="12266" h="12266">
                  <a:moveTo>
                    <a:pt x="3618" y="0"/>
                  </a:moveTo>
                  <a:lnTo>
                    <a:pt x="12266" y="0"/>
                  </a:lnTo>
                  <a:lnTo>
                    <a:pt x="0" y="12266"/>
                  </a:lnTo>
                  <a:lnTo>
                    <a:pt x="0" y="36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436867" y="3770785"/>
              <a:ext cx="7281" cy="7281"/>
            </a:xfrm>
            <a:custGeom>
              <a:avLst/>
              <a:gdLst/>
              <a:ahLst/>
              <a:cxnLst/>
              <a:rect l="0" t="0" r="0" b="0"/>
              <a:pathLst>
                <a:path w="7281" h="7281">
                  <a:moveTo>
                    <a:pt x="7281" y="0"/>
                  </a:moveTo>
                  <a:lnTo>
                    <a:pt x="7281" y="7281"/>
                  </a:lnTo>
                  <a:lnTo>
                    <a:pt x="0" y="72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350378" y="3684295"/>
              <a:ext cx="93770" cy="93770"/>
            </a:xfrm>
            <a:custGeom>
              <a:avLst/>
              <a:gdLst/>
              <a:ahLst/>
              <a:cxnLst/>
              <a:rect l="0" t="0" r="0" b="0"/>
              <a:pathLst>
                <a:path w="93770" h="93770">
                  <a:moveTo>
                    <a:pt x="93770" y="0"/>
                  </a:moveTo>
                  <a:lnTo>
                    <a:pt x="93770" y="8648"/>
                  </a:lnTo>
                  <a:lnTo>
                    <a:pt x="8648" y="93770"/>
                  </a:lnTo>
                  <a:lnTo>
                    <a:pt x="0" y="937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263889" y="3597806"/>
              <a:ext cx="180259" cy="180259"/>
            </a:xfrm>
            <a:custGeom>
              <a:avLst/>
              <a:gdLst/>
              <a:ahLst/>
              <a:cxnLst/>
              <a:rect l="0" t="0" r="0" b="0"/>
              <a:pathLst>
                <a:path w="180259" h="180259">
                  <a:moveTo>
                    <a:pt x="180259" y="0"/>
                  </a:moveTo>
                  <a:lnTo>
                    <a:pt x="180259" y="8648"/>
                  </a:lnTo>
                  <a:lnTo>
                    <a:pt x="8648" y="180259"/>
                  </a:lnTo>
                  <a:lnTo>
                    <a:pt x="0" y="180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205574" y="35113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205574" y="34248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205574" y="33383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205574" y="32518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205574" y="31653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205574" y="30788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205574" y="29923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05574" y="29058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05574" y="28194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205574" y="27329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205574" y="26464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205574" y="25599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205574" y="24734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205574" y="238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205574" y="230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205574" y="221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205574" y="212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205574" y="204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205574" y="19545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205574" y="18680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205574" y="178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205574" y="169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205574" y="160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205574" y="152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205574" y="1508787"/>
              <a:ext cx="174013" cy="174013"/>
            </a:xfrm>
            <a:custGeom>
              <a:avLst/>
              <a:gdLst/>
              <a:ahLst/>
              <a:cxnLst/>
              <a:rect l="0" t="0" r="0" b="0"/>
              <a:pathLst>
                <a:path w="174013" h="174013">
                  <a:moveTo>
                    <a:pt x="165364" y="0"/>
                  </a:moveTo>
                  <a:lnTo>
                    <a:pt x="174013" y="0"/>
                  </a:lnTo>
                  <a:lnTo>
                    <a:pt x="0" y="174013"/>
                  </a:lnTo>
                  <a:lnTo>
                    <a:pt x="0" y="165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205574" y="1508787"/>
              <a:ext cx="87524" cy="87524"/>
            </a:xfrm>
            <a:custGeom>
              <a:avLst/>
              <a:gdLst/>
              <a:ahLst/>
              <a:cxnLst/>
              <a:rect l="0" t="0" r="0" b="0"/>
              <a:pathLst>
                <a:path w="87524" h="87524">
                  <a:moveTo>
                    <a:pt x="78875" y="0"/>
                  </a:moveTo>
                  <a:lnTo>
                    <a:pt x="87524" y="0"/>
                  </a:lnTo>
                  <a:lnTo>
                    <a:pt x="0" y="87524"/>
                  </a:lnTo>
                  <a:lnTo>
                    <a:pt x="0" y="78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205574" y="1508787"/>
              <a:ext cx="1035" cy="1035"/>
            </a:xfrm>
            <a:custGeom>
              <a:avLst/>
              <a:gdLst/>
              <a:ahLst/>
              <a:cxnLst/>
              <a:rect l="0" t="0" r="0" b="0"/>
              <a:pathLst>
                <a:path w="1035" h="1035">
                  <a:moveTo>
                    <a:pt x="0" y="1035"/>
                  </a:moveTo>
                  <a:lnTo>
                    <a:pt x="0" y="0"/>
                  </a:lnTo>
                  <a:lnTo>
                    <a:pt x="1035"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77400" y="3776400"/>
              <a:ext cx="1665" cy="1665"/>
            </a:xfrm>
            <a:custGeom>
              <a:avLst/>
              <a:gdLst/>
              <a:ahLst/>
              <a:cxnLst/>
              <a:rect l="0" t="0" r="0" b="0"/>
              <a:pathLst>
                <a:path w="1665" h="1665">
                  <a:moveTo>
                    <a:pt x="1665" y="0"/>
                  </a:moveTo>
                  <a:lnTo>
                    <a:pt x="1665" y="1665"/>
                  </a:lnTo>
                  <a:lnTo>
                    <a:pt x="0" y="16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090911" y="3689911"/>
              <a:ext cx="88155" cy="88155"/>
            </a:xfrm>
            <a:custGeom>
              <a:avLst/>
              <a:gdLst/>
              <a:ahLst/>
              <a:cxnLst/>
              <a:rect l="0" t="0" r="0" b="0"/>
              <a:pathLst>
                <a:path w="88155" h="88155">
                  <a:moveTo>
                    <a:pt x="88155" y="0"/>
                  </a:moveTo>
                  <a:lnTo>
                    <a:pt x="88155" y="8648"/>
                  </a:lnTo>
                  <a:lnTo>
                    <a:pt x="8648" y="88155"/>
                  </a:lnTo>
                  <a:lnTo>
                    <a:pt x="0" y="88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004422" y="3603422"/>
              <a:ext cx="174644" cy="174644"/>
            </a:xfrm>
            <a:custGeom>
              <a:avLst/>
              <a:gdLst/>
              <a:ahLst/>
              <a:cxnLst/>
              <a:rect l="0" t="0" r="0" b="0"/>
              <a:pathLst>
                <a:path w="174644" h="174644">
                  <a:moveTo>
                    <a:pt x="174644" y="0"/>
                  </a:moveTo>
                  <a:lnTo>
                    <a:pt x="174644" y="8648"/>
                  </a:lnTo>
                  <a:lnTo>
                    <a:pt x="8648" y="174644"/>
                  </a:lnTo>
                  <a:lnTo>
                    <a:pt x="0" y="1746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6940491" y="35169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6940491" y="34304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6940491" y="3343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6940491" y="3257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6940491" y="31709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6940491" y="30844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6940491" y="29979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6940491" y="29115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6940491" y="28250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6940491" y="2738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6940491" y="2652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6940491" y="25655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6940491" y="247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6940491" y="239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6940491" y="230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6940491" y="221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6940491" y="21331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6940491" y="20466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6940491" y="196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6940491" y="187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6940491" y="178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6940491" y="170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6940491" y="16141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6940491" y="15276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6940491" y="1508787"/>
              <a:ext cx="179629" cy="179629"/>
            </a:xfrm>
            <a:custGeom>
              <a:avLst/>
              <a:gdLst/>
              <a:ahLst/>
              <a:cxnLst/>
              <a:rect l="0" t="0" r="0" b="0"/>
              <a:pathLst>
                <a:path w="179629" h="179629">
                  <a:moveTo>
                    <a:pt x="170980" y="0"/>
                  </a:moveTo>
                  <a:lnTo>
                    <a:pt x="179629" y="0"/>
                  </a:lnTo>
                  <a:lnTo>
                    <a:pt x="0" y="179629"/>
                  </a:lnTo>
                  <a:lnTo>
                    <a:pt x="0" y="170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6940491" y="1508787"/>
              <a:ext cx="93140" cy="93140"/>
            </a:xfrm>
            <a:custGeom>
              <a:avLst/>
              <a:gdLst/>
              <a:ahLst/>
              <a:cxnLst/>
              <a:rect l="0" t="0" r="0" b="0"/>
              <a:pathLst>
                <a:path w="93140" h="93140">
                  <a:moveTo>
                    <a:pt x="84491" y="0"/>
                  </a:moveTo>
                  <a:lnTo>
                    <a:pt x="93140" y="0"/>
                  </a:lnTo>
                  <a:lnTo>
                    <a:pt x="0" y="93140"/>
                  </a:lnTo>
                  <a:lnTo>
                    <a:pt x="0" y="84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6940491" y="1508787"/>
              <a:ext cx="6651" cy="6651"/>
            </a:xfrm>
            <a:custGeom>
              <a:avLst/>
              <a:gdLst/>
              <a:ahLst/>
              <a:cxnLst/>
              <a:rect l="0" t="0" r="0" b="0"/>
              <a:pathLst>
                <a:path w="6651" h="6651">
                  <a:moveTo>
                    <a:pt x="0" y="6651"/>
                  </a:moveTo>
                  <a:lnTo>
                    <a:pt x="0" y="0"/>
                  </a:lnTo>
                  <a:lnTo>
                    <a:pt x="665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96335" y="3765169"/>
              <a:ext cx="12897" cy="12897"/>
            </a:xfrm>
            <a:custGeom>
              <a:avLst/>
              <a:gdLst/>
              <a:ahLst/>
              <a:cxnLst/>
              <a:rect l="0" t="0" r="0" b="0"/>
              <a:pathLst>
                <a:path w="12897" h="12897">
                  <a:moveTo>
                    <a:pt x="12897" y="0"/>
                  </a:moveTo>
                  <a:lnTo>
                    <a:pt x="12897" y="8648"/>
                  </a:lnTo>
                  <a:lnTo>
                    <a:pt x="8648" y="12897"/>
                  </a:lnTo>
                  <a:lnTo>
                    <a:pt x="0" y="12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09846" y="3678680"/>
              <a:ext cx="99386" cy="99386"/>
            </a:xfrm>
            <a:custGeom>
              <a:avLst/>
              <a:gdLst/>
              <a:ahLst/>
              <a:cxnLst/>
              <a:rect l="0" t="0" r="0" b="0"/>
              <a:pathLst>
                <a:path w="99386" h="99386">
                  <a:moveTo>
                    <a:pt x="99386" y="0"/>
                  </a:moveTo>
                  <a:lnTo>
                    <a:pt x="99386" y="8648"/>
                  </a:lnTo>
                  <a:lnTo>
                    <a:pt x="8648" y="99386"/>
                  </a:lnTo>
                  <a:lnTo>
                    <a:pt x="0" y="993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523357" y="3592191"/>
              <a:ext cx="185875" cy="185875"/>
            </a:xfrm>
            <a:custGeom>
              <a:avLst/>
              <a:gdLst/>
              <a:ahLst/>
              <a:cxnLst/>
              <a:rect l="0" t="0" r="0" b="0"/>
              <a:pathLst>
                <a:path w="185875" h="185875">
                  <a:moveTo>
                    <a:pt x="185875" y="0"/>
                  </a:moveTo>
                  <a:lnTo>
                    <a:pt x="185875" y="8648"/>
                  </a:lnTo>
                  <a:lnTo>
                    <a:pt x="8648" y="185875"/>
                  </a:lnTo>
                  <a:lnTo>
                    <a:pt x="0" y="185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70657" y="3505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70657" y="3419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70657" y="33327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70657" y="32462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70657" y="31597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70657" y="30732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70657" y="2986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70657" y="2900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470657" y="28137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470657" y="27272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470657" y="26408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470657" y="25543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470657" y="24678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470657" y="2381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470657" y="2294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470657" y="22083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470657" y="21218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470657" y="20353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470657" y="19488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470657" y="18624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470657" y="17759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470657" y="16894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470657" y="16029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470657" y="15164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470657" y="1480421"/>
              <a:ext cx="196764" cy="196764"/>
            </a:xfrm>
            <a:custGeom>
              <a:avLst/>
              <a:gdLst/>
              <a:ahLst/>
              <a:cxnLst/>
              <a:rect l="0" t="0" r="0" b="0"/>
              <a:pathLst>
                <a:path w="196764" h="196764">
                  <a:moveTo>
                    <a:pt x="188115" y="0"/>
                  </a:moveTo>
                  <a:lnTo>
                    <a:pt x="196764" y="0"/>
                  </a:lnTo>
                  <a:lnTo>
                    <a:pt x="0" y="196764"/>
                  </a:lnTo>
                  <a:lnTo>
                    <a:pt x="0" y="188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470657" y="1480421"/>
              <a:ext cx="110274" cy="110274"/>
            </a:xfrm>
            <a:custGeom>
              <a:avLst/>
              <a:gdLst/>
              <a:ahLst/>
              <a:cxnLst/>
              <a:rect l="0" t="0" r="0" b="0"/>
              <a:pathLst>
                <a:path w="110274" h="110274">
                  <a:moveTo>
                    <a:pt x="101626" y="0"/>
                  </a:moveTo>
                  <a:lnTo>
                    <a:pt x="110274" y="0"/>
                  </a:lnTo>
                  <a:lnTo>
                    <a:pt x="0" y="110274"/>
                  </a:lnTo>
                  <a:lnTo>
                    <a:pt x="0" y="1016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470657" y="1480421"/>
              <a:ext cx="23785" cy="23785"/>
            </a:xfrm>
            <a:custGeom>
              <a:avLst/>
              <a:gdLst/>
              <a:ahLst/>
              <a:cxnLst/>
              <a:rect l="0" t="0" r="0" b="0"/>
              <a:pathLst>
                <a:path w="23785" h="23785">
                  <a:moveTo>
                    <a:pt x="15136" y="0"/>
                  </a:moveTo>
                  <a:lnTo>
                    <a:pt x="23785" y="0"/>
                  </a:lnTo>
                  <a:lnTo>
                    <a:pt x="0" y="23785"/>
                  </a:lnTo>
                  <a:lnTo>
                    <a:pt x="0" y="15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55802" y="3759553"/>
              <a:ext cx="18513" cy="18513"/>
            </a:xfrm>
            <a:custGeom>
              <a:avLst/>
              <a:gdLst/>
              <a:ahLst/>
              <a:cxnLst/>
              <a:rect l="0" t="0" r="0" b="0"/>
              <a:pathLst>
                <a:path w="18513" h="18513">
                  <a:moveTo>
                    <a:pt x="18513" y="0"/>
                  </a:moveTo>
                  <a:lnTo>
                    <a:pt x="18513" y="8648"/>
                  </a:lnTo>
                  <a:lnTo>
                    <a:pt x="8648" y="18513"/>
                  </a:lnTo>
                  <a:lnTo>
                    <a:pt x="0" y="18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869313" y="3673064"/>
              <a:ext cx="105002" cy="105002"/>
            </a:xfrm>
            <a:custGeom>
              <a:avLst/>
              <a:gdLst/>
              <a:ahLst/>
              <a:cxnLst/>
              <a:rect l="0" t="0" r="0" b="0"/>
              <a:pathLst>
                <a:path w="105002" h="105002">
                  <a:moveTo>
                    <a:pt x="105002" y="0"/>
                  </a:moveTo>
                  <a:lnTo>
                    <a:pt x="105002" y="8648"/>
                  </a:lnTo>
                  <a:lnTo>
                    <a:pt x="8648" y="105002"/>
                  </a:lnTo>
                  <a:lnTo>
                    <a:pt x="0" y="105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782824" y="3586575"/>
              <a:ext cx="191491" cy="191491"/>
            </a:xfrm>
            <a:custGeom>
              <a:avLst/>
              <a:gdLst/>
              <a:ahLst/>
              <a:cxnLst/>
              <a:rect l="0" t="0" r="0" b="0"/>
              <a:pathLst>
                <a:path w="191491" h="191491">
                  <a:moveTo>
                    <a:pt x="191491" y="0"/>
                  </a:moveTo>
                  <a:lnTo>
                    <a:pt x="191491" y="8648"/>
                  </a:lnTo>
                  <a:lnTo>
                    <a:pt x="8648" y="191491"/>
                  </a:lnTo>
                  <a:lnTo>
                    <a:pt x="0" y="191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735741" y="35000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735741" y="34135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735741" y="3327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735741" y="3240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735741" y="31541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735741" y="30676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735741" y="29811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735741" y="28946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735741" y="2808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735741" y="2721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7735741" y="26351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7735741" y="25487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7735741" y="24622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735741" y="23757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735741" y="22892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735741" y="2202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735741" y="2116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735741" y="20297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735741" y="19432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735741" y="18567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735741" y="17703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735741" y="16838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735741" y="15973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735741" y="15108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735741" y="14243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735741" y="1366957"/>
              <a:ext cx="218123" cy="218123"/>
            </a:xfrm>
            <a:custGeom>
              <a:avLst/>
              <a:gdLst/>
              <a:ahLst/>
              <a:cxnLst/>
              <a:rect l="0" t="0" r="0" b="0"/>
              <a:pathLst>
                <a:path w="218123" h="218123">
                  <a:moveTo>
                    <a:pt x="209474" y="0"/>
                  </a:moveTo>
                  <a:lnTo>
                    <a:pt x="218123" y="0"/>
                  </a:lnTo>
                  <a:lnTo>
                    <a:pt x="0" y="218123"/>
                  </a:lnTo>
                  <a:lnTo>
                    <a:pt x="0" y="2094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735741" y="1366957"/>
              <a:ext cx="131634" cy="131634"/>
            </a:xfrm>
            <a:custGeom>
              <a:avLst/>
              <a:gdLst/>
              <a:ahLst/>
              <a:cxnLst/>
              <a:rect l="0" t="0" r="0" b="0"/>
              <a:pathLst>
                <a:path w="131634" h="131634">
                  <a:moveTo>
                    <a:pt x="122985" y="0"/>
                  </a:moveTo>
                  <a:lnTo>
                    <a:pt x="131634" y="0"/>
                  </a:lnTo>
                  <a:lnTo>
                    <a:pt x="0" y="131634"/>
                  </a:lnTo>
                  <a:lnTo>
                    <a:pt x="0" y="1229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735741" y="1366957"/>
              <a:ext cx="45144" cy="45144"/>
            </a:xfrm>
            <a:custGeom>
              <a:avLst/>
              <a:gdLst/>
              <a:ahLst/>
              <a:cxnLst/>
              <a:rect l="0" t="0" r="0" b="0"/>
              <a:pathLst>
                <a:path w="45144" h="45144">
                  <a:moveTo>
                    <a:pt x="36496" y="0"/>
                  </a:moveTo>
                  <a:lnTo>
                    <a:pt x="45144" y="0"/>
                  </a:lnTo>
                  <a:lnTo>
                    <a:pt x="0" y="45144"/>
                  </a:lnTo>
                  <a:lnTo>
                    <a:pt x="0" y="36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5270" y="3753937"/>
              <a:ext cx="24128" cy="24128"/>
            </a:xfrm>
            <a:custGeom>
              <a:avLst/>
              <a:gdLst/>
              <a:ahLst/>
              <a:cxnLst/>
              <a:rect l="0" t="0" r="0" b="0"/>
              <a:pathLst>
                <a:path w="24128" h="24128">
                  <a:moveTo>
                    <a:pt x="24128" y="0"/>
                  </a:moveTo>
                  <a:lnTo>
                    <a:pt x="24128" y="8648"/>
                  </a:lnTo>
                  <a:lnTo>
                    <a:pt x="8648" y="24128"/>
                  </a:lnTo>
                  <a:lnTo>
                    <a:pt x="0" y="24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128781" y="3667448"/>
              <a:ext cx="110617" cy="110617"/>
            </a:xfrm>
            <a:custGeom>
              <a:avLst/>
              <a:gdLst/>
              <a:ahLst/>
              <a:cxnLst/>
              <a:rect l="0" t="0" r="0" b="0"/>
              <a:pathLst>
                <a:path w="110617" h="110617">
                  <a:moveTo>
                    <a:pt x="110617" y="0"/>
                  </a:moveTo>
                  <a:lnTo>
                    <a:pt x="110617" y="8648"/>
                  </a:lnTo>
                  <a:lnTo>
                    <a:pt x="8648" y="110617"/>
                  </a:lnTo>
                  <a:lnTo>
                    <a:pt x="0" y="11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042292" y="3580959"/>
              <a:ext cx="197107" cy="197107"/>
            </a:xfrm>
            <a:custGeom>
              <a:avLst/>
              <a:gdLst/>
              <a:ahLst/>
              <a:cxnLst/>
              <a:rect l="0" t="0" r="0" b="0"/>
              <a:pathLst>
                <a:path w="197107" h="197107">
                  <a:moveTo>
                    <a:pt x="197107" y="0"/>
                  </a:moveTo>
                  <a:lnTo>
                    <a:pt x="197107" y="8648"/>
                  </a:lnTo>
                  <a:lnTo>
                    <a:pt x="8648" y="197107"/>
                  </a:lnTo>
                  <a:lnTo>
                    <a:pt x="0" y="197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000824" y="34944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000824" y="34079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000824" y="33214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000824" y="32350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000824" y="3148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000824" y="3062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000824" y="29755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000824" y="28890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000824" y="28025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000824" y="27160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000824" y="2629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000824" y="2543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000824" y="24566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000824" y="23701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000824" y="22836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000824" y="21971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000824" y="21106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000824" y="2024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000824" y="19376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000824" y="18511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000824" y="17646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000824" y="16781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000824" y="15917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000824" y="15052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000824" y="14187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000824" y="13322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000824" y="1253493"/>
              <a:ext cx="238574" cy="239482"/>
            </a:xfrm>
            <a:custGeom>
              <a:avLst/>
              <a:gdLst/>
              <a:ahLst/>
              <a:cxnLst/>
              <a:rect l="0" t="0" r="0" b="0"/>
              <a:pathLst>
                <a:path w="238574" h="239482">
                  <a:moveTo>
                    <a:pt x="230833" y="0"/>
                  </a:moveTo>
                  <a:lnTo>
                    <a:pt x="238574" y="0"/>
                  </a:lnTo>
                  <a:lnTo>
                    <a:pt x="238574" y="907"/>
                  </a:lnTo>
                  <a:lnTo>
                    <a:pt x="0" y="239482"/>
                  </a:lnTo>
                  <a:lnTo>
                    <a:pt x="0" y="2308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000824" y="1253493"/>
              <a:ext cx="152993" cy="152993"/>
            </a:xfrm>
            <a:custGeom>
              <a:avLst/>
              <a:gdLst/>
              <a:ahLst/>
              <a:cxnLst/>
              <a:rect l="0" t="0" r="0" b="0"/>
              <a:pathLst>
                <a:path w="152993" h="152993">
                  <a:moveTo>
                    <a:pt x="144344" y="0"/>
                  </a:moveTo>
                  <a:lnTo>
                    <a:pt x="152993" y="0"/>
                  </a:lnTo>
                  <a:lnTo>
                    <a:pt x="0" y="152993"/>
                  </a:lnTo>
                  <a:lnTo>
                    <a:pt x="0" y="144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000824" y="1253493"/>
              <a:ext cx="66504" cy="66504"/>
            </a:xfrm>
            <a:custGeom>
              <a:avLst/>
              <a:gdLst/>
              <a:ahLst/>
              <a:cxnLst/>
              <a:rect l="0" t="0" r="0" b="0"/>
              <a:pathLst>
                <a:path w="66504" h="66504">
                  <a:moveTo>
                    <a:pt x="57855" y="0"/>
                  </a:moveTo>
                  <a:lnTo>
                    <a:pt x="66504" y="0"/>
                  </a:lnTo>
                  <a:lnTo>
                    <a:pt x="0" y="66504"/>
                  </a:lnTo>
                  <a:lnTo>
                    <a:pt x="0" y="578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74737" y="3748322"/>
              <a:ext cx="29744" cy="29744"/>
            </a:xfrm>
            <a:custGeom>
              <a:avLst/>
              <a:gdLst/>
              <a:ahLst/>
              <a:cxnLst/>
              <a:rect l="0" t="0" r="0" b="0"/>
              <a:pathLst>
                <a:path w="29744" h="29744">
                  <a:moveTo>
                    <a:pt x="29744" y="0"/>
                  </a:moveTo>
                  <a:lnTo>
                    <a:pt x="29744" y="8648"/>
                  </a:lnTo>
                  <a:lnTo>
                    <a:pt x="8648" y="29744"/>
                  </a:lnTo>
                  <a:lnTo>
                    <a:pt x="0" y="29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388248" y="3661833"/>
              <a:ext cx="116233" cy="116233"/>
            </a:xfrm>
            <a:custGeom>
              <a:avLst/>
              <a:gdLst/>
              <a:ahLst/>
              <a:cxnLst/>
              <a:rect l="0" t="0" r="0" b="0"/>
              <a:pathLst>
                <a:path w="116233" h="116233">
                  <a:moveTo>
                    <a:pt x="116233" y="0"/>
                  </a:moveTo>
                  <a:lnTo>
                    <a:pt x="116233" y="8648"/>
                  </a:lnTo>
                  <a:lnTo>
                    <a:pt x="8648" y="116233"/>
                  </a:lnTo>
                  <a:lnTo>
                    <a:pt x="0" y="1162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301759" y="3575343"/>
              <a:ext cx="202722" cy="202722"/>
            </a:xfrm>
            <a:custGeom>
              <a:avLst/>
              <a:gdLst/>
              <a:ahLst/>
              <a:cxnLst/>
              <a:rect l="0" t="0" r="0" b="0"/>
              <a:pathLst>
                <a:path w="202722" h="202722">
                  <a:moveTo>
                    <a:pt x="202722" y="0"/>
                  </a:moveTo>
                  <a:lnTo>
                    <a:pt x="202722" y="8648"/>
                  </a:lnTo>
                  <a:lnTo>
                    <a:pt x="8648" y="202722"/>
                  </a:lnTo>
                  <a:lnTo>
                    <a:pt x="0" y="202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65907" y="34888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65907" y="34023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65907" y="33158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65907" y="32293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65907" y="31428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65907" y="30564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65907" y="29699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65907" y="28834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65907" y="27969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65907" y="27104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65907" y="26239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65907" y="25374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65907" y="24509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265907" y="23644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265907" y="22780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265907" y="21915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265907" y="21050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265907" y="20185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265907" y="19320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265907" y="18455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265907" y="17590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265907" y="16725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265907" y="15860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265907" y="14996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265907" y="141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265907" y="132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265907" y="12401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265907" y="11536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265907" y="1140030"/>
              <a:ext cx="174352" cy="174352"/>
            </a:xfrm>
            <a:custGeom>
              <a:avLst/>
              <a:gdLst/>
              <a:ahLst/>
              <a:cxnLst/>
              <a:rect l="0" t="0" r="0" b="0"/>
              <a:pathLst>
                <a:path w="174352" h="174352">
                  <a:moveTo>
                    <a:pt x="165703" y="0"/>
                  </a:moveTo>
                  <a:lnTo>
                    <a:pt x="174352" y="0"/>
                  </a:lnTo>
                  <a:lnTo>
                    <a:pt x="0" y="174352"/>
                  </a:lnTo>
                  <a:lnTo>
                    <a:pt x="0" y="1657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265907" y="1140030"/>
              <a:ext cx="87863" cy="87863"/>
            </a:xfrm>
            <a:custGeom>
              <a:avLst/>
              <a:gdLst/>
              <a:ahLst/>
              <a:cxnLst/>
              <a:rect l="0" t="0" r="0" b="0"/>
              <a:pathLst>
                <a:path w="87863" h="87863">
                  <a:moveTo>
                    <a:pt x="79214" y="0"/>
                  </a:moveTo>
                  <a:lnTo>
                    <a:pt x="87863" y="0"/>
                  </a:lnTo>
                  <a:lnTo>
                    <a:pt x="0" y="87863"/>
                  </a:lnTo>
                  <a:lnTo>
                    <a:pt x="0" y="792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265907" y="1140030"/>
              <a:ext cx="1373" cy="1373"/>
            </a:xfrm>
            <a:custGeom>
              <a:avLst/>
              <a:gdLst/>
              <a:ahLst/>
              <a:cxnLst/>
              <a:rect l="0" t="0" r="0" b="0"/>
              <a:pathLst>
                <a:path w="1373" h="1373">
                  <a:moveTo>
                    <a:pt x="0" y="1373"/>
                  </a:moveTo>
                  <a:lnTo>
                    <a:pt x="0" y="0"/>
                  </a:lnTo>
                  <a:lnTo>
                    <a:pt x="1373"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34205" y="3742706"/>
              <a:ext cx="35360" cy="35360"/>
            </a:xfrm>
            <a:custGeom>
              <a:avLst/>
              <a:gdLst/>
              <a:ahLst/>
              <a:cxnLst/>
              <a:rect l="0" t="0" r="0" b="0"/>
              <a:pathLst>
                <a:path w="35360" h="35360">
                  <a:moveTo>
                    <a:pt x="35360" y="0"/>
                  </a:moveTo>
                  <a:lnTo>
                    <a:pt x="35360" y="8648"/>
                  </a:lnTo>
                  <a:lnTo>
                    <a:pt x="8648" y="35360"/>
                  </a:lnTo>
                  <a:lnTo>
                    <a:pt x="0" y="353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647716" y="3656217"/>
              <a:ext cx="121849" cy="121849"/>
            </a:xfrm>
            <a:custGeom>
              <a:avLst/>
              <a:gdLst/>
              <a:ahLst/>
              <a:cxnLst/>
              <a:rect l="0" t="0" r="0" b="0"/>
              <a:pathLst>
                <a:path w="121849" h="121849">
                  <a:moveTo>
                    <a:pt x="121849" y="0"/>
                  </a:moveTo>
                  <a:lnTo>
                    <a:pt x="121849" y="8648"/>
                  </a:lnTo>
                  <a:lnTo>
                    <a:pt x="8648" y="121849"/>
                  </a:lnTo>
                  <a:lnTo>
                    <a:pt x="0" y="1218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61226" y="3569728"/>
              <a:ext cx="208338" cy="208338"/>
            </a:xfrm>
            <a:custGeom>
              <a:avLst/>
              <a:gdLst/>
              <a:ahLst/>
              <a:cxnLst/>
              <a:rect l="0" t="0" r="0" b="0"/>
              <a:pathLst>
                <a:path w="208338" h="208338">
                  <a:moveTo>
                    <a:pt x="208338" y="0"/>
                  </a:moveTo>
                  <a:lnTo>
                    <a:pt x="208338" y="8648"/>
                  </a:lnTo>
                  <a:lnTo>
                    <a:pt x="8648" y="208338"/>
                  </a:lnTo>
                  <a:lnTo>
                    <a:pt x="0" y="2083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30990" y="34832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30990" y="33967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30990" y="33102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30990" y="32237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30990" y="31372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30990" y="30507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30990" y="29643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30990" y="28778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30990" y="27913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30990" y="27048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30990" y="26183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30990" y="25318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30990" y="24453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30990" y="23588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30990" y="22723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8530990" y="21859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530990" y="20994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530990" y="20129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530990" y="19264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530990" y="18399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530990" y="17534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530990" y="16669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530990" y="15804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530990" y="14939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530990" y="14074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530990" y="13210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530990" y="12345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530990" y="11480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530990" y="1111664"/>
              <a:ext cx="197102" cy="197102"/>
            </a:xfrm>
            <a:custGeom>
              <a:avLst/>
              <a:gdLst/>
              <a:ahLst/>
              <a:cxnLst/>
              <a:rect l="0" t="0" r="0" b="0"/>
              <a:pathLst>
                <a:path w="197102" h="197102">
                  <a:moveTo>
                    <a:pt x="188453" y="0"/>
                  </a:moveTo>
                  <a:lnTo>
                    <a:pt x="197102" y="0"/>
                  </a:lnTo>
                  <a:lnTo>
                    <a:pt x="0" y="197102"/>
                  </a:lnTo>
                  <a:lnTo>
                    <a:pt x="0" y="188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530990" y="1111664"/>
              <a:ext cx="110613" cy="110613"/>
            </a:xfrm>
            <a:custGeom>
              <a:avLst/>
              <a:gdLst/>
              <a:ahLst/>
              <a:cxnLst/>
              <a:rect l="0" t="0" r="0" b="0"/>
              <a:pathLst>
                <a:path w="110613" h="110613">
                  <a:moveTo>
                    <a:pt x="101964" y="0"/>
                  </a:moveTo>
                  <a:lnTo>
                    <a:pt x="110613" y="0"/>
                  </a:lnTo>
                  <a:lnTo>
                    <a:pt x="0" y="110613"/>
                  </a:lnTo>
                  <a:lnTo>
                    <a:pt x="0" y="1019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530990" y="1111664"/>
              <a:ext cx="24124" cy="24124"/>
            </a:xfrm>
            <a:custGeom>
              <a:avLst/>
              <a:gdLst/>
              <a:ahLst/>
              <a:cxnLst/>
              <a:rect l="0" t="0" r="0" b="0"/>
              <a:pathLst>
                <a:path w="24124" h="24124">
                  <a:moveTo>
                    <a:pt x="15475" y="0"/>
                  </a:moveTo>
                  <a:lnTo>
                    <a:pt x="24124" y="0"/>
                  </a:lnTo>
                  <a:lnTo>
                    <a:pt x="0" y="24124"/>
                  </a:lnTo>
                  <a:lnTo>
                    <a:pt x="0" y="154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993672" y="3737090"/>
              <a:ext cx="40975" cy="40975"/>
            </a:xfrm>
            <a:custGeom>
              <a:avLst/>
              <a:gdLst/>
              <a:ahLst/>
              <a:cxnLst/>
              <a:rect l="0" t="0" r="0" b="0"/>
              <a:pathLst>
                <a:path w="40975" h="40975">
                  <a:moveTo>
                    <a:pt x="40975" y="0"/>
                  </a:moveTo>
                  <a:lnTo>
                    <a:pt x="40975" y="8648"/>
                  </a:lnTo>
                  <a:lnTo>
                    <a:pt x="8648" y="40975"/>
                  </a:lnTo>
                  <a:lnTo>
                    <a:pt x="0" y="40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907183" y="3650601"/>
              <a:ext cx="127464" cy="127464"/>
            </a:xfrm>
            <a:custGeom>
              <a:avLst/>
              <a:gdLst/>
              <a:ahLst/>
              <a:cxnLst/>
              <a:rect l="0" t="0" r="0" b="0"/>
              <a:pathLst>
                <a:path w="127464" h="127464">
                  <a:moveTo>
                    <a:pt x="127464" y="0"/>
                  </a:moveTo>
                  <a:lnTo>
                    <a:pt x="127464" y="8648"/>
                  </a:lnTo>
                  <a:lnTo>
                    <a:pt x="8648" y="127464"/>
                  </a:lnTo>
                  <a:lnTo>
                    <a:pt x="0" y="1274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820694" y="3564112"/>
              <a:ext cx="213954" cy="213954"/>
            </a:xfrm>
            <a:custGeom>
              <a:avLst/>
              <a:gdLst/>
              <a:ahLst/>
              <a:cxnLst/>
              <a:rect l="0" t="0" r="0" b="0"/>
              <a:pathLst>
                <a:path w="213954" h="213954">
                  <a:moveTo>
                    <a:pt x="213954" y="0"/>
                  </a:moveTo>
                  <a:lnTo>
                    <a:pt x="213954" y="8648"/>
                  </a:lnTo>
                  <a:lnTo>
                    <a:pt x="8648" y="213954"/>
                  </a:lnTo>
                  <a:lnTo>
                    <a:pt x="0" y="213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96073" y="34776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96073" y="33911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96073" y="33046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96073" y="32181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96073" y="31316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96073" y="30451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96073" y="29586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96073" y="28721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96073" y="27857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96073" y="26992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96073" y="26127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96073" y="25262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96073" y="24397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96073" y="23532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96073" y="22667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96073" y="21802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96073" y="20937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pg637"/>
            <p:cNvSpPr/>
            <p:nvPr/>
          </p:nvSpPr>
          <p:spPr>
            <a:xfrm>
              <a:off x="8796073" y="20073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8" name="pg638"/>
            <p:cNvSpPr/>
            <p:nvPr/>
          </p:nvSpPr>
          <p:spPr>
            <a:xfrm>
              <a:off x="8796073" y="19208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9" name="pg639"/>
            <p:cNvSpPr/>
            <p:nvPr/>
          </p:nvSpPr>
          <p:spPr>
            <a:xfrm>
              <a:off x="8796073" y="18343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0" name="pg640"/>
            <p:cNvSpPr/>
            <p:nvPr/>
          </p:nvSpPr>
          <p:spPr>
            <a:xfrm>
              <a:off x="8796073" y="17478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1" name="pg641"/>
            <p:cNvSpPr/>
            <p:nvPr/>
          </p:nvSpPr>
          <p:spPr>
            <a:xfrm>
              <a:off x="8796073" y="16613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2" name="pg642"/>
            <p:cNvSpPr/>
            <p:nvPr/>
          </p:nvSpPr>
          <p:spPr>
            <a:xfrm>
              <a:off x="8796073" y="15748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3" name="pg643"/>
            <p:cNvSpPr/>
            <p:nvPr/>
          </p:nvSpPr>
          <p:spPr>
            <a:xfrm>
              <a:off x="8796073" y="14883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4" name="pg644"/>
            <p:cNvSpPr/>
            <p:nvPr/>
          </p:nvSpPr>
          <p:spPr>
            <a:xfrm>
              <a:off x="8796073" y="14018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5" name="pg645"/>
            <p:cNvSpPr/>
            <p:nvPr/>
          </p:nvSpPr>
          <p:spPr>
            <a:xfrm>
              <a:off x="8796073" y="13153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6" name="pg646"/>
            <p:cNvSpPr/>
            <p:nvPr/>
          </p:nvSpPr>
          <p:spPr>
            <a:xfrm>
              <a:off x="8796073" y="12289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7" name="pg647"/>
            <p:cNvSpPr/>
            <p:nvPr/>
          </p:nvSpPr>
          <p:spPr>
            <a:xfrm>
              <a:off x="8796073" y="11424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8" name="pg648"/>
            <p:cNvSpPr/>
            <p:nvPr/>
          </p:nvSpPr>
          <p:spPr>
            <a:xfrm>
              <a:off x="8796073" y="105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9" name="pg649"/>
            <p:cNvSpPr/>
            <p:nvPr/>
          </p:nvSpPr>
          <p:spPr>
            <a:xfrm>
              <a:off x="8796073" y="998200"/>
              <a:ext cx="218461" cy="218461"/>
            </a:xfrm>
            <a:custGeom>
              <a:avLst/>
              <a:gdLst/>
              <a:ahLst/>
              <a:cxnLst/>
              <a:rect l="0" t="0" r="0" b="0"/>
              <a:pathLst>
                <a:path w="218461" h="218461">
                  <a:moveTo>
                    <a:pt x="209812" y="0"/>
                  </a:moveTo>
                  <a:lnTo>
                    <a:pt x="218461" y="0"/>
                  </a:lnTo>
                  <a:lnTo>
                    <a:pt x="0" y="218461"/>
                  </a:lnTo>
                  <a:lnTo>
                    <a:pt x="0" y="209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0" name="pg650"/>
            <p:cNvSpPr/>
            <p:nvPr/>
          </p:nvSpPr>
          <p:spPr>
            <a:xfrm>
              <a:off x="8796073" y="998200"/>
              <a:ext cx="131972" cy="131972"/>
            </a:xfrm>
            <a:custGeom>
              <a:avLst/>
              <a:gdLst/>
              <a:ahLst/>
              <a:cxnLst/>
              <a:rect l="0" t="0" r="0" b="0"/>
              <a:pathLst>
                <a:path w="131972" h="131972">
                  <a:moveTo>
                    <a:pt x="123323" y="0"/>
                  </a:moveTo>
                  <a:lnTo>
                    <a:pt x="131972" y="0"/>
                  </a:lnTo>
                  <a:lnTo>
                    <a:pt x="0" y="131972"/>
                  </a:lnTo>
                  <a:lnTo>
                    <a:pt x="0" y="1233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1" name="pg651"/>
            <p:cNvSpPr/>
            <p:nvPr/>
          </p:nvSpPr>
          <p:spPr>
            <a:xfrm>
              <a:off x="8796073" y="998200"/>
              <a:ext cx="45483" cy="45483"/>
            </a:xfrm>
            <a:custGeom>
              <a:avLst/>
              <a:gdLst/>
              <a:ahLst/>
              <a:cxnLst/>
              <a:rect l="0" t="0" r="0" b="0"/>
              <a:pathLst>
                <a:path w="45483" h="45483">
                  <a:moveTo>
                    <a:pt x="36834" y="0"/>
                  </a:moveTo>
                  <a:lnTo>
                    <a:pt x="45483" y="0"/>
                  </a:lnTo>
                  <a:lnTo>
                    <a:pt x="0" y="45483"/>
                  </a:lnTo>
                  <a:lnTo>
                    <a:pt x="0" y="368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2" name="rc652"/>
            <p:cNvSpPr/>
            <p:nvPr/>
          </p:nvSpPr>
          <p:spPr>
            <a:xfrm>
              <a:off x="843579" y="2615061"/>
              <a:ext cx="238574" cy="1163005"/>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1108662" y="2501597"/>
              <a:ext cx="238574" cy="1276469"/>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1373745" y="2303035"/>
              <a:ext cx="238574" cy="1475031"/>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1638828" y="2246303"/>
              <a:ext cx="238574" cy="1531763"/>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1903912" y="2161205"/>
              <a:ext cx="238574" cy="1616861"/>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2168995" y="2161205"/>
              <a:ext cx="238574" cy="1616861"/>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2434078" y="2019375"/>
              <a:ext cx="238574" cy="1758691"/>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2699161" y="1934277"/>
              <a:ext cx="238574" cy="1843789"/>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2964244" y="1877545"/>
              <a:ext cx="238574" cy="1900521"/>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3229327" y="1820813"/>
              <a:ext cx="238574" cy="1957252"/>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3494410" y="1792447"/>
              <a:ext cx="238574" cy="1985618"/>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4024577" y="1735715"/>
              <a:ext cx="238574" cy="2042350"/>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3759494" y="1735715"/>
              <a:ext cx="238574" cy="2042350"/>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4289660" y="1707349"/>
              <a:ext cx="238574" cy="2070716"/>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5349992" y="1678983"/>
              <a:ext cx="238574" cy="2099082"/>
            </a:xfrm>
            <a:prstGeom prst="rect">
              <a:avLst/>
            </a:prstGeom>
            <a:ln w="1355" cap="sq">
              <a:solidFill>
                <a:srgbClr val="000000">
                  <a:alpha val="100000"/>
                </a:srgbClr>
              </a:solidFill>
              <a:prstDash val="solid"/>
              <a:miter/>
            </a:ln>
          </p:spPr>
          <p:txBody>
            <a:bodyPr/>
            <a:lstStyle/>
            <a:p>
              <a:endParaRPr/>
            </a:p>
          </p:txBody>
        </p:sp>
        <p:sp>
          <p:nvSpPr>
            <p:cNvPr id="667" name="rc667"/>
            <p:cNvSpPr/>
            <p:nvPr/>
          </p:nvSpPr>
          <p:spPr>
            <a:xfrm>
              <a:off x="4554743" y="1678983"/>
              <a:ext cx="238574" cy="2099082"/>
            </a:xfrm>
            <a:prstGeom prst="rect">
              <a:avLst/>
            </a:prstGeom>
            <a:ln w="1355" cap="sq">
              <a:solidFill>
                <a:srgbClr val="000000">
                  <a:alpha val="100000"/>
                </a:srgbClr>
              </a:solidFill>
              <a:prstDash val="solid"/>
              <a:miter/>
            </a:ln>
          </p:spPr>
          <p:txBody>
            <a:bodyPr/>
            <a:lstStyle/>
            <a:p>
              <a:endParaRPr/>
            </a:p>
          </p:txBody>
        </p:sp>
        <p:sp>
          <p:nvSpPr>
            <p:cNvPr id="668" name="rc668"/>
            <p:cNvSpPr/>
            <p:nvPr/>
          </p:nvSpPr>
          <p:spPr>
            <a:xfrm>
              <a:off x="4819826" y="1678983"/>
              <a:ext cx="238574" cy="2099082"/>
            </a:xfrm>
            <a:prstGeom prst="rect">
              <a:avLst/>
            </a:prstGeom>
            <a:ln w="1355" cap="sq">
              <a:solidFill>
                <a:srgbClr val="000000">
                  <a:alpha val="100000"/>
                </a:srgbClr>
              </a:solidFill>
              <a:prstDash val="solid"/>
              <a:miter/>
            </a:ln>
          </p:spPr>
          <p:txBody>
            <a:bodyPr/>
            <a:lstStyle/>
            <a:p>
              <a:endParaRPr/>
            </a:p>
          </p:txBody>
        </p:sp>
        <p:sp>
          <p:nvSpPr>
            <p:cNvPr id="669" name="rc669"/>
            <p:cNvSpPr/>
            <p:nvPr/>
          </p:nvSpPr>
          <p:spPr>
            <a:xfrm>
              <a:off x="5084909" y="1678983"/>
              <a:ext cx="238574" cy="2099082"/>
            </a:xfrm>
            <a:prstGeom prst="rect">
              <a:avLst/>
            </a:prstGeom>
            <a:ln w="1355" cap="sq">
              <a:solidFill>
                <a:srgbClr val="000000">
                  <a:alpha val="100000"/>
                </a:srgbClr>
              </a:solidFill>
              <a:prstDash val="solid"/>
              <a:miter/>
            </a:ln>
          </p:spPr>
          <p:txBody>
            <a:bodyPr/>
            <a:lstStyle/>
            <a:p>
              <a:endParaRPr/>
            </a:p>
          </p:txBody>
        </p:sp>
        <p:sp>
          <p:nvSpPr>
            <p:cNvPr id="670" name="rc670"/>
            <p:cNvSpPr/>
            <p:nvPr/>
          </p:nvSpPr>
          <p:spPr>
            <a:xfrm>
              <a:off x="5615075" y="1650617"/>
              <a:ext cx="238574" cy="2127448"/>
            </a:xfrm>
            <a:prstGeom prst="rect">
              <a:avLst/>
            </a:prstGeom>
            <a:ln w="1355" cap="sq">
              <a:solidFill>
                <a:srgbClr val="000000">
                  <a:alpha val="100000"/>
                </a:srgbClr>
              </a:solidFill>
              <a:prstDash val="solid"/>
              <a:miter/>
            </a:ln>
          </p:spPr>
          <p:txBody>
            <a:bodyPr/>
            <a:lstStyle/>
            <a:p>
              <a:endParaRPr/>
            </a:p>
          </p:txBody>
        </p:sp>
        <p:sp>
          <p:nvSpPr>
            <p:cNvPr id="671" name="rc671"/>
            <p:cNvSpPr/>
            <p:nvPr/>
          </p:nvSpPr>
          <p:spPr>
            <a:xfrm>
              <a:off x="5880159" y="1622251"/>
              <a:ext cx="238574" cy="2155814"/>
            </a:xfrm>
            <a:prstGeom prst="rect">
              <a:avLst/>
            </a:prstGeom>
            <a:ln w="1355" cap="sq">
              <a:solidFill>
                <a:srgbClr val="000000">
                  <a:alpha val="100000"/>
                </a:srgbClr>
              </a:solidFill>
              <a:prstDash val="solid"/>
              <a:miter/>
            </a:ln>
          </p:spPr>
          <p:txBody>
            <a:bodyPr/>
            <a:lstStyle/>
            <a:p>
              <a:endParaRPr/>
            </a:p>
          </p:txBody>
        </p:sp>
        <p:sp>
          <p:nvSpPr>
            <p:cNvPr id="672" name="rc672"/>
            <p:cNvSpPr/>
            <p:nvPr/>
          </p:nvSpPr>
          <p:spPr>
            <a:xfrm>
              <a:off x="6145242" y="1593885"/>
              <a:ext cx="238574" cy="2184180"/>
            </a:xfrm>
            <a:prstGeom prst="rect">
              <a:avLst/>
            </a:prstGeom>
            <a:ln w="1355" cap="sq">
              <a:solidFill>
                <a:srgbClr val="000000">
                  <a:alpha val="100000"/>
                </a:srgbClr>
              </a:solidFill>
              <a:prstDash val="solid"/>
              <a:miter/>
            </a:ln>
          </p:spPr>
          <p:txBody>
            <a:bodyPr/>
            <a:lstStyle/>
            <a:p>
              <a:endParaRPr/>
            </a:p>
          </p:txBody>
        </p:sp>
        <p:sp>
          <p:nvSpPr>
            <p:cNvPr id="673" name="rc673"/>
            <p:cNvSpPr/>
            <p:nvPr/>
          </p:nvSpPr>
          <p:spPr>
            <a:xfrm>
              <a:off x="6410325" y="1565519"/>
              <a:ext cx="238574" cy="2212546"/>
            </a:xfrm>
            <a:prstGeom prst="rect">
              <a:avLst/>
            </a:prstGeom>
            <a:ln w="1355" cap="sq">
              <a:solidFill>
                <a:srgbClr val="000000">
                  <a:alpha val="100000"/>
                </a:srgbClr>
              </a:solidFill>
              <a:prstDash val="solid"/>
              <a:miter/>
            </a:ln>
          </p:spPr>
          <p:txBody>
            <a:bodyPr/>
            <a:lstStyle/>
            <a:p>
              <a:endParaRPr/>
            </a:p>
          </p:txBody>
        </p:sp>
        <p:sp>
          <p:nvSpPr>
            <p:cNvPr id="674" name="rc674"/>
            <p:cNvSpPr/>
            <p:nvPr/>
          </p:nvSpPr>
          <p:spPr>
            <a:xfrm>
              <a:off x="6675408" y="1508787"/>
              <a:ext cx="238574" cy="2269278"/>
            </a:xfrm>
            <a:prstGeom prst="rect">
              <a:avLst/>
            </a:prstGeom>
            <a:ln w="1355" cap="sq">
              <a:solidFill>
                <a:srgbClr val="000000">
                  <a:alpha val="100000"/>
                </a:srgbClr>
              </a:solidFill>
              <a:prstDash val="solid"/>
              <a:miter/>
            </a:ln>
          </p:spPr>
          <p:txBody>
            <a:bodyPr/>
            <a:lstStyle/>
            <a:p>
              <a:endParaRPr/>
            </a:p>
          </p:txBody>
        </p:sp>
        <p:sp>
          <p:nvSpPr>
            <p:cNvPr id="675" name="rc675"/>
            <p:cNvSpPr/>
            <p:nvPr/>
          </p:nvSpPr>
          <p:spPr>
            <a:xfrm>
              <a:off x="7205574" y="1508787"/>
              <a:ext cx="238574" cy="2269278"/>
            </a:xfrm>
            <a:prstGeom prst="rect">
              <a:avLst/>
            </a:prstGeom>
            <a:ln w="1355" cap="sq">
              <a:solidFill>
                <a:srgbClr val="000000">
                  <a:alpha val="100000"/>
                </a:srgbClr>
              </a:solidFill>
              <a:prstDash val="solid"/>
              <a:miter/>
            </a:ln>
          </p:spPr>
          <p:txBody>
            <a:bodyPr/>
            <a:lstStyle/>
            <a:p>
              <a:endParaRPr/>
            </a:p>
          </p:txBody>
        </p:sp>
        <p:sp>
          <p:nvSpPr>
            <p:cNvPr id="676" name="rc676"/>
            <p:cNvSpPr/>
            <p:nvPr/>
          </p:nvSpPr>
          <p:spPr>
            <a:xfrm>
              <a:off x="6940491" y="1508787"/>
              <a:ext cx="238574" cy="2269278"/>
            </a:xfrm>
            <a:prstGeom prst="rect">
              <a:avLst/>
            </a:prstGeom>
            <a:ln w="1355" cap="sq">
              <a:solidFill>
                <a:srgbClr val="000000">
                  <a:alpha val="100000"/>
                </a:srgbClr>
              </a:solidFill>
              <a:prstDash val="solid"/>
              <a:miter/>
            </a:ln>
          </p:spPr>
          <p:txBody>
            <a:bodyPr/>
            <a:lstStyle/>
            <a:p>
              <a:endParaRPr/>
            </a:p>
          </p:txBody>
        </p:sp>
        <p:sp>
          <p:nvSpPr>
            <p:cNvPr id="677" name="rc677"/>
            <p:cNvSpPr/>
            <p:nvPr/>
          </p:nvSpPr>
          <p:spPr>
            <a:xfrm>
              <a:off x="7470657" y="1480421"/>
              <a:ext cx="238574" cy="2297644"/>
            </a:xfrm>
            <a:prstGeom prst="rect">
              <a:avLst/>
            </a:prstGeom>
            <a:ln w="1355" cap="sq">
              <a:solidFill>
                <a:srgbClr val="000000">
                  <a:alpha val="100000"/>
                </a:srgbClr>
              </a:solidFill>
              <a:prstDash val="solid"/>
              <a:miter/>
            </a:ln>
          </p:spPr>
          <p:txBody>
            <a:bodyPr/>
            <a:lstStyle/>
            <a:p>
              <a:endParaRPr/>
            </a:p>
          </p:txBody>
        </p:sp>
        <p:sp>
          <p:nvSpPr>
            <p:cNvPr id="678" name="rc678"/>
            <p:cNvSpPr/>
            <p:nvPr/>
          </p:nvSpPr>
          <p:spPr>
            <a:xfrm>
              <a:off x="7735741" y="1366957"/>
              <a:ext cx="238574" cy="2411108"/>
            </a:xfrm>
            <a:prstGeom prst="rect">
              <a:avLst/>
            </a:prstGeom>
            <a:ln w="1355" cap="sq">
              <a:solidFill>
                <a:srgbClr val="000000">
                  <a:alpha val="100000"/>
                </a:srgbClr>
              </a:solidFill>
              <a:prstDash val="solid"/>
              <a:miter/>
            </a:ln>
          </p:spPr>
          <p:txBody>
            <a:bodyPr/>
            <a:lstStyle/>
            <a:p>
              <a:endParaRPr/>
            </a:p>
          </p:txBody>
        </p:sp>
        <p:sp>
          <p:nvSpPr>
            <p:cNvPr id="679" name="rc679"/>
            <p:cNvSpPr/>
            <p:nvPr/>
          </p:nvSpPr>
          <p:spPr>
            <a:xfrm>
              <a:off x="8000824" y="1253493"/>
              <a:ext cx="238574" cy="2524572"/>
            </a:xfrm>
            <a:prstGeom prst="rect">
              <a:avLst/>
            </a:prstGeom>
            <a:ln w="1355" cap="sq">
              <a:solidFill>
                <a:srgbClr val="000000">
                  <a:alpha val="100000"/>
                </a:srgbClr>
              </a:solidFill>
              <a:prstDash val="solid"/>
              <a:miter/>
            </a:ln>
          </p:spPr>
          <p:txBody>
            <a:bodyPr/>
            <a:lstStyle/>
            <a:p>
              <a:endParaRPr/>
            </a:p>
          </p:txBody>
        </p:sp>
        <p:sp>
          <p:nvSpPr>
            <p:cNvPr id="680" name="rc680"/>
            <p:cNvSpPr/>
            <p:nvPr/>
          </p:nvSpPr>
          <p:spPr>
            <a:xfrm>
              <a:off x="8265907" y="1140030"/>
              <a:ext cx="238574" cy="2638036"/>
            </a:xfrm>
            <a:prstGeom prst="rect">
              <a:avLst/>
            </a:prstGeom>
            <a:ln w="1355" cap="sq">
              <a:solidFill>
                <a:srgbClr val="000000">
                  <a:alpha val="100000"/>
                </a:srgbClr>
              </a:solidFill>
              <a:prstDash val="solid"/>
              <a:miter/>
            </a:ln>
          </p:spPr>
          <p:txBody>
            <a:bodyPr/>
            <a:lstStyle/>
            <a:p>
              <a:endParaRPr/>
            </a:p>
          </p:txBody>
        </p:sp>
        <p:sp>
          <p:nvSpPr>
            <p:cNvPr id="681" name="rc681"/>
            <p:cNvSpPr/>
            <p:nvPr/>
          </p:nvSpPr>
          <p:spPr>
            <a:xfrm>
              <a:off x="8530990" y="1111664"/>
              <a:ext cx="238574" cy="2666402"/>
            </a:xfrm>
            <a:prstGeom prst="rect">
              <a:avLst/>
            </a:prstGeom>
            <a:ln w="1355" cap="sq">
              <a:solidFill>
                <a:srgbClr val="000000">
                  <a:alpha val="100000"/>
                </a:srgbClr>
              </a:solidFill>
              <a:prstDash val="solid"/>
              <a:miter/>
            </a:ln>
          </p:spPr>
          <p:txBody>
            <a:bodyPr/>
            <a:lstStyle/>
            <a:p>
              <a:endParaRPr/>
            </a:p>
          </p:txBody>
        </p:sp>
        <p:sp>
          <p:nvSpPr>
            <p:cNvPr id="682" name="rc682"/>
            <p:cNvSpPr/>
            <p:nvPr/>
          </p:nvSpPr>
          <p:spPr>
            <a:xfrm>
              <a:off x="8796073" y="998200"/>
              <a:ext cx="238574" cy="2779866"/>
            </a:xfrm>
            <a:prstGeom prst="rect">
              <a:avLst/>
            </a:prstGeom>
            <a:ln w="1355" cap="sq">
              <a:solidFill>
                <a:srgbClr val="000000">
                  <a:alpha val="100000"/>
                </a:srgbClr>
              </a:solidFill>
              <a:prstDash val="solid"/>
              <a:miter/>
            </a:ln>
          </p:spPr>
          <p:txBody>
            <a:bodyPr/>
            <a:lstStyle/>
            <a:p>
              <a:endParaRPr/>
            </a:p>
          </p:txBody>
        </p:sp>
        <p:sp>
          <p:nvSpPr>
            <p:cNvPr id="683" name="tx683"/>
            <p:cNvSpPr/>
            <p:nvPr/>
          </p:nvSpPr>
          <p:spPr>
            <a:xfrm>
              <a:off x="904586" y="250223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84" name="tx684"/>
            <p:cNvSpPr/>
            <p:nvPr/>
          </p:nvSpPr>
          <p:spPr>
            <a:xfrm>
              <a:off x="1169669" y="2387800"/>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85" name="tx685"/>
            <p:cNvSpPr/>
            <p:nvPr/>
          </p:nvSpPr>
          <p:spPr>
            <a:xfrm>
              <a:off x="1434753" y="218893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86" name="tx686"/>
            <p:cNvSpPr/>
            <p:nvPr/>
          </p:nvSpPr>
          <p:spPr>
            <a:xfrm>
              <a:off x="1699836" y="2132506"/>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87" name="tx687"/>
            <p:cNvSpPr/>
            <p:nvPr/>
          </p:nvSpPr>
          <p:spPr>
            <a:xfrm>
              <a:off x="1964919"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8" name="tx688"/>
            <p:cNvSpPr/>
            <p:nvPr/>
          </p:nvSpPr>
          <p:spPr>
            <a:xfrm>
              <a:off x="2230002"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9" name="tx689"/>
            <p:cNvSpPr/>
            <p:nvPr/>
          </p:nvSpPr>
          <p:spPr>
            <a:xfrm>
              <a:off x="2495085" y="190527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90" name="tx690"/>
            <p:cNvSpPr/>
            <p:nvPr/>
          </p:nvSpPr>
          <p:spPr>
            <a:xfrm>
              <a:off x="2760168" y="182017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91" name="tx691"/>
            <p:cNvSpPr/>
            <p:nvPr/>
          </p:nvSpPr>
          <p:spPr>
            <a:xfrm>
              <a:off x="3025251" y="17634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92" name="tx692"/>
            <p:cNvSpPr/>
            <p:nvPr/>
          </p:nvSpPr>
          <p:spPr>
            <a:xfrm>
              <a:off x="3290335" y="170670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69</a:t>
              </a:r>
            </a:p>
          </p:txBody>
        </p:sp>
        <p:sp>
          <p:nvSpPr>
            <p:cNvPr id="693" name="tx693"/>
            <p:cNvSpPr/>
            <p:nvPr/>
          </p:nvSpPr>
          <p:spPr>
            <a:xfrm>
              <a:off x="3555418" y="16783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94" name="tx694"/>
            <p:cNvSpPr/>
            <p:nvPr/>
          </p:nvSpPr>
          <p:spPr>
            <a:xfrm>
              <a:off x="4085584"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5" name="tx695"/>
            <p:cNvSpPr/>
            <p:nvPr/>
          </p:nvSpPr>
          <p:spPr>
            <a:xfrm>
              <a:off x="3820501"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6" name="tx696"/>
            <p:cNvSpPr/>
            <p:nvPr/>
          </p:nvSpPr>
          <p:spPr>
            <a:xfrm>
              <a:off x="4350667" y="159319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73</a:t>
              </a:r>
            </a:p>
          </p:txBody>
        </p:sp>
        <p:sp>
          <p:nvSpPr>
            <p:cNvPr id="697" name="tx697"/>
            <p:cNvSpPr/>
            <p:nvPr/>
          </p:nvSpPr>
          <p:spPr>
            <a:xfrm>
              <a:off x="541100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8" name="tx698"/>
            <p:cNvSpPr/>
            <p:nvPr/>
          </p:nvSpPr>
          <p:spPr>
            <a:xfrm>
              <a:off x="461575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9" name="tx699"/>
            <p:cNvSpPr/>
            <p:nvPr/>
          </p:nvSpPr>
          <p:spPr>
            <a:xfrm>
              <a:off x="4880833"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0" name="tx700"/>
            <p:cNvSpPr/>
            <p:nvPr/>
          </p:nvSpPr>
          <p:spPr>
            <a:xfrm>
              <a:off x="5145917"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1" name="tx701"/>
            <p:cNvSpPr/>
            <p:nvPr/>
          </p:nvSpPr>
          <p:spPr>
            <a:xfrm>
              <a:off x="5676083" y="1537792"/>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75</a:t>
              </a:r>
            </a:p>
          </p:txBody>
        </p:sp>
        <p:sp>
          <p:nvSpPr>
            <p:cNvPr id="702" name="tx702"/>
            <p:cNvSpPr/>
            <p:nvPr/>
          </p:nvSpPr>
          <p:spPr>
            <a:xfrm>
              <a:off x="5941166" y="150814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703" name="tx703"/>
            <p:cNvSpPr/>
            <p:nvPr/>
          </p:nvSpPr>
          <p:spPr>
            <a:xfrm>
              <a:off x="6206249" y="1482340"/>
              <a:ext cx="116560" cy="7403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77</a:t>
              </a:r>
            </a:p>
          </p:txBody>
        </p:sp>
        <p:sp>
          <p:nvSpPr>
            <p:cNvPr id="704" name="tx704"/>
            <p:cNvSpPr/>
            <p:nvPr/>
          </p:nvSpPr>
          <p:spPr>
            <a:xfrm>
              <a:off x="6471332" y="145141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78</a:t>
              </a:r>
            </a:p>
          </p:txBody>
        </p:sp>
        <p:sp>
          <p:nvSpPr>
            <p:cNvPr id="705" name="tx705"/>
            <p:cNvSpPr/>
            <p:nvPr/>
          </p:nvSpPr>
          <p:spPr>
            <a:xfrm>
              <a:off x="6736415"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6" name="tx706"/>
            <p:cNvSpPr/>
            <p:nvPr/>
          </p:nvSpPr>
          <p:spPr>
            <a:xfrm>
              <a:off x="7266582"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7" name="tx707"/>
            <p:cNvSpPr/>
            <p:nvPr/>
          </p:nvSpPr>
          <p:spPr>
            <a:xfrm>
              <a:off x="7001499"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8" name="tx708"/>
            <p:cNvSpPr/>
            <p:nvPr/>
          </p:nvSpPr>
          <p:spPr>
            <a:xfrm>
              <a:off x="7531665" y="13663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709" name="tx709"/>
            <p:cNvSpPr/>
            <p:nvPr/>
          </p:nvSpPr>
          <p:spPr>
            <a:xfrm>
              <a:off x="7796748" y="125285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710" name="tx710"/>
            <p:cNvSpPr/>
            <p:nvPr/>
          </p:nvSpPr>
          <p:spPr>
            <a:xfrm>
              <a:off x="8061831" y="113938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89</a:t>
              </a:r>
            </a:p>
          </p:txBody>
        </p:sp>
        <p:sp>
          <p:nvSpPr>
            <p:cNvPr id="711" name="tx711"/>
            <p:cNvSpPr/>
            <p:nvPr/>
          </p:nvSpPr>
          <p:spPr>
            <a:xfrm>
              <a:off x="8326914" y="102587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712" name="tx712"/>
            <p:cNvSpPr/>
            <p:nvPr/>
          </p:nvSpPr>
          <p:spPr>
            <a:xfrm>
              <a:off x="8591997" y="9975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94</a:t>
              </a:r>
            </a:p>
          </p:txBody>
        </p:sp>
        <p:sp>
          <p:nvSpPr>
            <p:cNvPr id="713" name="tx713"/>
            <p:cNvSpPr/>
            <p:nvPr/>
          </p:nvSpPr>
          <p:spPr>
            <a:xfrm>
              <a:off x="8857081" y="88409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98</a:t>
              </a:r>
            </a:p>
          </p:txBody>
        </p:sp>
        <p:sp>
          <p:nvSpPr>
            <p:cNvPr id="714" name="pg714"/>
            <p:cNvSpPr/>
            <p:nvPr/>
          </p:nvSpPr>
          <p:spPr>
            <a:xfrm>
              <a:off x="870055" y="30968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5" name="tx715"/>
            <p:cNvSpPr/>
            <p:nvPr/>
          </p:nvSpPr>
          <p:spPr>
            <a:xfrm>
              <a:off x="902577" y="31290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16" name="pg716"/>
            <p:cNvSpPr/>
            <p:nvPr/>
          </p:nvSpPr>
          <p:spPr>
            <a:xfrm>
              <a:off x="1400221" y="294086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7" name="tx717"/>
            <p:cNvSpPr/>
            <p:nvPr/>
          </p:nvSpPr>
          <p:spPr>
            <a:xfrm>
              <a:off x="1432743" y="29730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18" name="pg718"/>
            <p:cNvSpPr/>
            <p:nvPr/>
          </p:nvSpPr>
          <p:spPr>
            <a:xfrm>
              <a:off x="1960533"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9" name="tx719"/>
            <p:cNvSpPr/>
            <p:nvPr/>
          </p:nvSpPr>
          <p:spPr>
            <a:xfrm>
              <a:off x="1993054" y="29022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20" name="pg720"/>
            <p:cNvSpPr/>
            <p:nvPr/>
          </p:nvSpPr>
          <p:spPr>
            <a:xfrm>
              <a:off x="2225616"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1" name="tx721"/>
            <p:cNvSpPr/>
            <p:nvPr/>
          </p:nvSpPr>
          <p:spPr>
            <a:xfrm>
              <a:off x="2258137" y="290347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2" name="pg722"/>
            <p:cNvSpPr/>
            <p:nvPr/>
          </p:nvSpPr>
          <p:spPr>
            <a:xfrm>
              <a:off x="2460554" y="279903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3" name="tx723"/>
            <p:cNvSpPr/>
            <p:nvPr/>
          </p:nvSpPr>
          <p:spPr>
            <a:xfrm>
              <a:off x="2493076" y="28299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4" name="pg724"/>
            <p:cNvSpPr/>
            <p:nvPr/>
          </p:nvSpPr>
          <p:spPr>
            <a:xfrm>
              <a:off x="3020865" y="27281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5" name="tx725"/>
            <p:cNvSpPr/>
            <p:nvPr/>
          </p:nvSpPr>
          <p:spPr>
            <a:xfrm>
              <a:off x="3053387" y="27590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26" name="pg726"/>
            <p:cNvSpPr/>
            <p:nvPr/>
          </p:nvSpPr>
          <p:spPr>
            <a:xfrm>
              <a:off x="3285948" y="269975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7" name="tx727"/>
            <p:cNvSpPr/>
            <p:nvPr/>
          </p:nvSpPr>
          <p:spPr>
            <a:xfrm>
              <a:off x="3318470" y="2730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28" name="pg728"/>
            <p:cNvSpPr/>
            <p:nvPr/>
          </p:nvSpPr>
          <p:spPr>
            <a:xfrm>
              <a:off x="3551031" y="268557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9" name="tx729"/>
            <p:cNvSpPr/>
            <p:nvPr/>
          </p:nvSpPr>
          <p:spPr>
            <a:xfrm>
              <a:off x="3583553" y="271777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0" name="pg730"/>
            <p:cNvSpPr/>
            <p:nvPr/>
          </p:nvSpPr>
          <p:spPr>
            <a:xfrm>
              <a:off x="5376469" y="262883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1" name="tx731"/>
            <p:cNvSpPr/>
            <p:nvPr/>
          </p:nvSpPr>
          <p:spPr>
            <a:xfrm>
              <a:off x="5408990" y="26596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32" name="pg732"/>
            <p:cNvSpPr/>
            <p:nvPr/>
          </p:nvSpPr>
          <p:spPr>
            <a:xfrm>
              <a:off x="6201863" y="25862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3" name="tx733"/>
            <p:cNvSpPr/>
            <p:nvPr/>
          </p:nvSpPr>
          <p:spPr>
            <a:xfrm>
              <a:off x="6234384" y="261711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4" name="pg734"/>
            <p:cNvSpPr/>
            <p:nvPr/>
          </p:nvSpPr>
          <p:spPr>
            <a:xfrm>
              <a:off x="6436801" y="257210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5" name="tx735"/>
            <p:cNvSpPr/>
            <p:nvPr/>
          </p:nvSpPr>
          <p:spPr>
            <a:xfrm>
              <a:off x="6469323" y="26029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6" name="pg736"/>
            <p:cNvSpPr/>
            <p:nvPr/>
          </p:nvSpPr>
          <p:spPr>
            <a:xfrm>
              <a:off x="6732029" y="25437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7" name="tx737"/>
            <p:cNvSpPr/>
            <p:nvPr/>
          </p:nvSpPr>
          <p:spPr>
            <a:xfrm>
              <a:off x="6764551" y="25762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38" name="pg738"/>
            <p:cNvSpPr/>
            <p:nvPr/>
          </p:nvSpPr>
          <p:spPr>
            <a:xfrm>
              <a:off x="7232051"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9" name="tx739"/>
            <p:cNvSpPr/>
            <p:nvPr/>
          </p:nvSpPr>
          <p:spPr>
            <a:xfrm>
              <a:off x="7264572" y="25759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40" name="pg740"/>
            <p:cNvSpPr/>
            <p:nvPr/>
          </p:nvSpPr>
          <p:spPr>
            <a:xfrm>
              <a:off x="6966967"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1" name="tx741"/>
            <p:cNvSpPr/>
            <p:nvPr/>
          </p:nvSpPr>
          <p:spPr>
            <a:xfrm>
              <a:off x="6999489" y="2574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42" name="pg742"/>
            <p:cNvSpPr/>
            <p:nvPr/>
          </p:nvSpPr>
          <p:spPr>
            <a:xfrm>
              <a:off x="7497134" y="252955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3" name="tx743"/>
            <p:cNvSpPr/>
            <p:nvPr/>
          </p:nvSpPr>
          <p:spPr>
            <a:xfrm>
              <a:off x="7529655" y="2560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44" name="pg744"/>
            <p:cNvSpPr/>
            <p:nvPr/>
          </p:nvSpPr>
          <p:spPr>
            <a:xfrm>
              <a:off x="7792362" y="247282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5" name="tx745"/>
            <p:cNvSpPr/>
            <p:nvPr/>
          </p:nvSpPr>
          <p:spPr>
            <a:xfrm>
              <a:off x="7824883" y="250370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46" name="pg746"/>
            <p:cNvSpPr/>
            <p:nvPr/>
          </p:nvSpPr>
          <p:spPr>
            <a:xfrm>
              <a:off x="8027300" y="241609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7" name="tx747"/>
            <p:cNvSpPr/>
            <p:nvPr/>
          </p:nvSpPr>
          <p:spPr>
            <a:xfrm>
              <a:off x="8059821" y="24482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48" name="pg748"/>
            <p:cNvSpPr/>
            <p:nvPr/>
          </p:nvSpPr>
          <p:spPr>
            <a:xfrm>
              <a:off x="8322528" y="23593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9" name="tx749"/>
            <p:cNvSpPr/>
            <p:nvPr/>
          </p:nvSpPr>
          <p:spPr>
            <a:xfrm>
              <a:off x="8355049" y="23915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50" name="pg750"/>
            <p:cNvSpPr/>
            <p:nvPr/>
          </p:nvSpPr>
          <p:spPr>
            <a:xfrm>
              <a:off x="8557466" y="234517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1" name="tx751"/>
            <p:cNvSpPr/>
            <p:nvPr/>
          </p:nvSpPr>
          <p:spPr>
            <a:xfrm>
              <a:off x="8589988" y="2376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52" name="pg752"/>
            <p:cNvSpPr/>
            <p:nvPr/>
          </p:nvSpPr>
          <p:spPr>
            <a:xfrm>
              <a:off x="8822549" y="22884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3" name="tx753"/>
            <p:cNvSpPr/>
            <p:nvPr/>
          </p:nvSpPr>
          <p:spPr>
            <a:xfrm>
              <a:off x="8855071" y="23193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54" name="tx754"/>
            <p:cNvSpPr/>
            <p:nvPr/>
          </p:nvSpPr>
          <p:spPr>
            <a:xfrm>
              <a:off x="663492" y="37259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55" name="tx755"/>
            <p:cNvSpPr/>
            <p:nvPr/>
          </p:nvSpPr>
          <p:spPr>
            <a:xfrm>
              <a:off x="585797" y="30168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56" name="tx756"/>
            <p:cNvSpPr/>
            <p:nvPr/>
          </p:nvSpPr>
          <p:spPr>
            <a:xfrm>
              <a:off x="585797" y="23076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57" name="tx757"/>
            <p:cNvSpPr/>
            <p:nvPr/>
          </p:nvSpPr>
          <p:spPr>
            <a:xfrm>
              <a:off x="585797" y="160020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58" name="tx758"/>
            <p:cNvSpPr/>
            <p:nvPr/>
          </p:nvSpPr>
          <p:spPr>
            <a:xfrm>
              <a:off x="508103" y="88935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759" name="tx759"/>
            <p:cNvSpPr/>
            <p:nvPr/>
          </p:nvSpPr>
          <p:spPr>
            <a:xfrm rot="-5400000">
              <a:off x="811037" y="4547618"/>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60" name="tx760"/>
            <p:cNvSpPr/>
            <p:nvPr/>
          </p:nvSpPr>
          <p:spPr>
            <a:xfrm rot="-5400000">
              <a:off x="723402"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761" name="tx761"/>
            <p:cNvSpPr/>
            <p:nvPr/>
          </p:nvSpPr>
          <p:spPr>
            <a:xfrm rot="-5400000">
              <a:off x="1105935" y="451532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2" name="tx762"/>
            <p:cNvSpPr/>
            <p:nvPr/>
          </p:nvSpPr>
          <p:spPr>
            <a:xfrm rot="-5400000">
              <a:off x="98848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(137,000)</a:t>
              </a:r>
            </a:p>
          </p:txBody>
        </p:sp>
        <p:sp>
          <p:nvSpPr>
            <p:cNvPr id="763" name="tx763"/>
            <p:cNvSpPr/>
            <p:nvPr/>
          </p:nvSpPr>
          <p:spPr>
            <a:xfrm rot="-5400000">
              <a:off x="1297572" y="4588769"/>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64" name="tx764"/>
            <p:cNvSpPr/>
            <p:nvPr/>
          </p:nvSpPr>
          <p:spPr>
            <a:xfrm rot="-5400000">
              <a:off x="125356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(359,000)</a:t>
              </a:r>
            </a:p>
          </p:txBody>
        </p:sp>
        <p:sp>
          <p:nvSpPr>
            <p:cNvPr id="765" name="tx765"/>
            <p:cNvSpPr/>
            <p:nvPr/>
          </p:nvSpPr>
          <p:spPr>
            <a:xfrm rot="-5400000">
              <a:off x="1638929" y="451249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66" name="tx766"/>
            <p:cNvSpPr/>
            <p:nvPr/>
          </p:nvSpPr>
          <p:spPr>
            <a:xfrm rot="-5400000">
              <a:off x="151865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(104,000)</a:t>
              </a:r>
            </a:p>
          </p:txBody>
        </p:sp>
        <p:sp>
          <p:nvSpPr>
            <p:cNvPr id="767" name="tx767"/>
            <p:cNvSpPr/>
            <p:nvPr/>
          </p:nvSpPr>
          <p:spPr>
            <a:xfrm rot="-5400000">
              <a:off x="1864375" y="455213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68" name="tx768"/>
            <p:cNvSpPr/>
            <p:nvPr/>
          </p:nvSpPr>
          <p:spPr>
            <a:xfrm rot="-5400000">
              <a:off x="178373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(701,000)</a:t>
              </a:r>
            </a:p>
          </p:txBody>
        </p:sp>
        <p:sp>
          <p:nvSpPr>
            <p:cNvPr id="769" name="tx769"/>
            <p:cNvSpPr/>
            <p:nvPr/>
          </p:nvSpPr>
          <p:spPr>
            <a:xfrm rot="-5400000">
              <a:off x="2116038" y="456684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70" name="tx770"/>
            <p:cNvSpPr/>
            <p:nvPr/>
          </p:nvSpPr>
          <p:spPr>
            <a:xfrm rot="-5400000">
              <a:off x="204881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(580,000)</a:t>
              </a:r>
            </a:p>
          </p:txBody>
        </p:sp>
        <p:sp>
          <p:nvSpPr>
            <p:cNvPr id="771" name="tx771"/>
            <p:cNvSpPr/>
            <p:nvPr/>
          </p:nvSpPr>
          <p:spPr>
            <a:xfrm rot="-5400000">
              <a:off x="2377624" y="456904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2" name="tx772"/>
            <p:cNvSpPr/>
            <p:nvPr/>
          </p:nvSpPr>
          <p:spPr>
            <a:xfrm rot="-5400000">
              <a:off x="231390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773" name="tx773"/>
            <p:cNvSpPr/>
            <p:nvPr/>
          </p:nvSpPr>
          <p:spPr>
            <a:xfrm rot="-5400000">
              <a:off x="2567078" y="4645968"/>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74" name="tx774"/>
            <p:cNvSpPr/>
            <p:nvPr/>
          </p:nvSpPr>
          <p:spPr>
            <a:xfrm rot="-5400000">
              <a:off x="257898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(147,000)</a:t>
              </a:r>
            </a:p>
          </p:txBody>
        </p:sp>
        <p:sp>
          <p:nvSpPr>
            <p:cNvPr id="775" name="tx775"/>
            <p:cNvSpPr/>
            <p:nvPr/>
          </p:nvSpPr>
          <p:spPr>
            <a:xfrm rot="-5400000">
              <a:off x="2793217" y="466348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76" name="tx776"/>
            <p:cNvSpPr/>
            <p:nvPr/>
          </p:nvSpPr>
          <p:spPr>
            <a:xfrm rot="-5400000">
              <a:off x="284406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(467,000)</a:t>
              </a:r>
            </a:p>
          </p:txBody>
        </p:sp>
        <p:sp>
          <p:nvSpPr>
            <p:cNvPr id="777" name="tx777"/>
            <p:cNvSpPr/>
            <p:nvPr/>
          </p:nvSpPr>
          <p:spPr>
            <a:xfrm rot="-5400000">
              <a:off x="3169054" y="4553968"/>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78" name="tx778"/>
            <p:cNvSpPr/>
            <p:nvPr/>
          </p:nvSpPr>
          <p:spPr>
            <a:xfrm rot="-5400000">
              <a:off x="310915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(411,000)</a:t>
              </a:r>
            </a:p>
          </p:txBody>
        </p:sp>
        <p:sp>
          <p:nvSpPr>
            <p:cNvPr id="779" name="tx779"/>
            <p:cNvSpPr/>
            <p:nvPr/>
          </p:nvSpPr>
          <p:spPr>
            <a:xfrm rot="-5400000">
              <a:off x="3431383" y="4641454"/>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80" name="tx780"/>
            <p:cNvSpPr/>
            <p:nvPr/>
          </p:nvSpPr>
          <p:spPr>
            <a:xfrm rot="-5400000">
              <a:off x="3331867"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(2,134,000)</a:t>
              </a:r>
            </a:p>
          </p:txBody>
        </p:sp>
        <p:sp>
          <p:nvSpPr>
            <p:cNvPr id="781" name="tx781"/>
            <p:cNvSpPr/>
            <p:nvPr/>
          </p:nvSpPr>
          <p:spPr>
            <a:xfrm rot="-5400000">
              <a:off x="3717848" y="4499025"/>
              <a:ext cx="29929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Bolivia</a:t>
              </a:r>
            </a:p>
          </p:txBody>
        </p:sp>
        <p:sp>
          <p:nvSpPr>
            <p:cNvPr id="782" name="tx782"/>
            <p:cNvSpPr/>
            <p:nvPr/>
          </p:nvSpPr>
          <p:spPr>
            <a:xfrm rot="-5400000">
              <a:off x="3667569"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(71,000)</a:t>
              </a:r>
            </a:p>
          </p:txBody>
        </p:sp>
        <p:sp>
          <p:nvSpPr>
            <p:cNvPr id="783" name="tx783"/>
            <p:cNvSpPr/>
            <p:nvPr/>
          </p:nvSpPr>
          <p:spPr>
            <a:xfrm rot="-5400000">
              <a:off x="4006124" y="4510907"/>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84" name="tx784"/>
            <p:cNvSpPr/>
            <p:nvPr/>
          </p:nvSpPr>
          <p:spPr>
            <a:xfrm rot="-5400000">
              <a:off x="390440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(144,000)</a:t>
              </a:r>
            </a:p>
          </p:txBody>
        </p:sp>
        <p:sp>
          <p:nvSpPr>
            <p:cNvPr id="785" name="tx785"/>
            <p:cNvSpPr/>
            <p:nvPr/>
          </p:nvSpPr>
          <p:spPr>
            <a:xfrm rot="-5400000">
              <a:off x="4244492" y="4501258"/>
              <a:ext cx="305048"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Gabon</a:t>
              </a:r>
            </a:p>
          </p:txBody>
        </p:sp>
        <p:sp>
          <p:nvSpPr>
            <p:cNvPr id="786" name="tx786"/>
            <p:cNvSpPr/>
            <p:nvPr/>
          </p:nvSpPr>
          <p:spPr>
            <a:xfrm rot="-5400000">
              <a:off x="419773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(18,000)</a:t>
              </a:r>
            </a:p>
          </p:txBody>
        </p:sp>
        <p:sp>
          <p:nvSpPr>
            <p:cNvPr id="787" name="tx787"/>
            <p:cNvSpPr/>
            <p:nvPr/>
          </p:nvSpPr>
          <p:spPr>
            <a:xfrm rot="-5400000">
              <a:off x="4473534" y="4538589"/>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Ecuador</a:t>
              </a:r>
            </a:p>
          </p:txBody>
        </p:sp>
        <p:sp>
          <p:nvSpPr>
            <p:cNvPr id="788" name="tx788"/>
            <p:cNvSpPr/>
            <p:nvPr/>
          </p:nvSpPr>
          <p:spPr>
            <a:xfrm rot="-5400000">
              <a:off x="4462818"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(70,000)</a:t>
              </a:r>
            </a:p>
          </p:txBody>
        </p:sp>
        <p:sp>
          <p:nvSpPr>
            <p:cNvPr id="789" name="tx789"/>
            <p:cNvSpPr/>
            <p:nvPr/>
          </p:nvSpPr>
          <p:spPr>
            <a:xfrm rot="-5400000">
              <a:off x="4707562" y="4569644"/>
              <a:ext cx="44053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Honduras</a:t>
              </a:r>
            </a:p>
          </p:txBody>
        </p:sp>
        <p:sp>
          <p:nvSpPr>
            <p:cNvPr id="790" name="tx790"/>
            <p:cNvSpPr/>
            <p:nvPr/>
          </p:nvSpPr>
          <p:spPr>
            <a:xfrm rot="-5400000">
              <a:off x="4727902"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(60,000)</a:t>
              </a:r>
            </a:p>
          </p:txBody>
        </p:sp>
        <p:sp>
          <p:nvSpPr>
            <p:cNvPr id="791" name="tx791"/>
            <p:cNvSpPr/>
            <p:nvPr/>
          </p:nvSpPr>
          <p:spPr>
            <a:xfrm rot="-5400000">
              <a:off x="5061371" y="4460727"/>
              <a:ext cx="24288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Libya</a:t>
              </a:r>
            </a:p>
          </p:txBody>
        </p:sp>
        <p:sp>
          <p:nvSpPr>
            <p:cNvPr id="792" name="tx792"/>
            <p:cNvSpPr/>
            <p:nvPr/>
          </p:nvSpPr>
          <p:spPr>
            <a:xfrm rot="-5400000">
              <a:off x="499298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(32,000)</a:t>
              </a:r>
            </a:p>
          </p:txBody>
        </p:sp>
        <p:sp>
          <p:nvSpPr>
            <p:cNvPr id="793" name="tx793"/>
            <p:cNvSpPr/>
            <p:nvPr/>
          </p:nvSpPr>
          <p:spPr>
            <a:xfrm rot="-5400000">
              <a:off x="5168349" y="467533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94" name="tx794"/>
            <p:cNvSpPr/>
            <p:nvPr/>
          </p:nvSpPr>
          <p:spPr>
            <a:xfrm rot="-5400000">
              <a:off x="522981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(251,000)</a:t>
              </a:r>
            </a:p>
          </p:txBody>
        </p:sp>
        <p:sp>
          <p:nvSpPr>
            <p:cNvPr id="795" name="tx795"/>
            <p:cNvSpPr/>
            <p:nvPr/>
          </p:nvSpPr>
          <p:spPr>
            <a:xfrm rot="-5400000">
              <a:off x="5621452" y="4451004"/>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96" name="tx796"/>
            <p:cNvSpPr/>
            <p:nvPr/>
          </p:nvSpPr>
          <p:spPr>
            <a:xfrm rot="-5400000">
              <a:off x="5523151"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(62,000)</a:t>
              </a:r>
            </a:p>
          </p:txBody>
        </p:sp>
        <p:sp>
          <p:nvSpPr>
            <p:cNvPr id="797" name="tx797"/>
            <p:cNvSpPr/>
            <p:nvPr/>
          </p:nvSpPr>
          <p:spPr>
            <a:xfrm rot="-5400000">
              <a:off x="5854760" y="4803503"/>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South</a:t>
              </a:r>
            </a:p>
          </p:txBody>
        </p:sp>
        <p:sp>
          <p:nvSpPr>
            <p:cNvPr id="798" name="tx798"/>
            <p:cNvSpPr/>
            <p:nvPr/>
          </p:nvSpPr>
          <p:spPr>
            <a:xfrm rot="-5400000">
              <a:off x="5840622" y="4495627"/>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99" name="tx799"/>
            <p:cNvSpPr/>
            <p:nvPr/>
          </p:nvSpPr>
          <p:spPr>
            <a:xfrm rot="-5400000">
              <a:off x="5788234"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a:t>
              </a:r>
            </a:p>
          </p:txBody>
        </p:sp>
        <p:sp>
          <p:nvSpPr>
            <p:cNvPr id="800" name="tx800"/>
            <p:cNvSpPr/>
            <p:nvPr/>
          </p:nvSpPr>
          <p:spPr>
            <a:xfrm rot="-5400000">
              <a:off x="6060163" y="4579963"/>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801" name="tx801"/>
            <p:cNvSpPr/>
            <p:nvPr/>
          </p:nvSpPr>
          <p:spPr>
            <a:xfrm rot="-5400000">
              <a:off x="602506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(917,000)</a:t>
              </a:r>
            </a:p>
          </p:txBody>
        </p:sp>
        <p:sp>
          <p:nvSpPr>
            <p:cNvPr id="802" name="tx802"/>
            <p:cNvSpPr/>
            <p:nvPr/>
          </p:nvSpPr>
          <p:spPr>
            <a:xfrm rot="-5400000">
              <a:off x="6425185" y="4499025"/>
              <a:ext cx="18628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Mali</a:t>
              </a:r>
            </a:p>
          </p:txBody>
        </p:sp>
        <p:sp>
          <p:nvSpPr>
            <p:cNvPr id="803" name="tx803"/>
            <p:cNvSpPr/>
            <p:nvPr/>
          </p:nvSpPr>
          <p:spPr>
            <a:xfrm rot="-5400000">
              <a:off x="629014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804" name="tx804"/>
            <p:cNvSpPr/>
            <p:nvPr/>
          </p:nvSpPr>
          <p:spPr>
            <a:xfrm rot="-5400000">
              <a:off x="6672706" y="4515297"/>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DRC</a:t>
              </a:r>
            </a:p>
          </p:txBody>
        </p:sp>
        <p:sp>
          <p:nvSpPr>
            <p:cNvPr id="805" name="tx805"/>
            <p:cNvSpPr/>
            <p:nvPr/>
          </p:nvSpPr>
          <p:spPr>
            <a:xfrm rot="-5400000">
              <a:off x="655523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(839,000)</a:t>
              </a:r>
            </a:p>
          </p:txBody>
        </p:sp>
        <p:sp>
          <p:nvSpPr>
            <p:cNvPr id="806" name="tx806"/>
            <p:cNvSpPr/>
            <p:nvPr/>
          </p:nvSpPr>
          <p:spPr>
            <a:xfrm rot="-5400000">
              <a:off x="6826689" y="4607496"/>
              <a:ext cx="423416"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Myanmar</a:t>
              </a:r>
            </a:p>
          </p:txBody>
        </p:sp>
        <p:sp>
          <p:nvSpPr>
            <p:cNvPr id="807" name="tx807"/>
            <p:cNvSpPr/>
            <p:nvPr/>
          </p:nvSpPr>
          <p:spPr>
            <a:xfrm rot="-5400000">
              <a:off x="682031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808" name="tx808"/>
            <p:cNvSpPr/>
            <p:nvPr/>
          </p:nvSpPr>
          <p:spPr>
            <a:xfrm rot="-5400000">
              <a:off x="7226040" y="4736158"/>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Viet</a:t>
              </a:r>
            </a:p>
          </p:txBody>
        </p:sp>
        <p:sp>
          <p:nvSpPr>
            <p:cNvPr id="809" name="tx809"/>
            <p:cNvSpPr/>
            <p:nvPr/>
          </p:nvSpPr>
          <p:spPr>
            <a:xfrm rot="-5400000">
              <a:off x="7206320" y="4513139"/>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Nam</a:t>
              </a:r>
            </a:p>
          </p:txBody>
        </p:sp>
        <p:sp>
          <p:nvSpPr>
            <p:cNvPr id="810" name="tx810"/>
            <p:cNvSpPr/>
            <p:nvPr/>
          </p:nvSpPr>
          <p:spPr>
            <a:xfrm rot="-5400000">
              <a:off x="708539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(274,000)</a:t>
              </a:r>
            </a:p>
          </p:txBody>
        </p:sp>
        <p:sp>
          <p:nvSpPr>
            <p:cNvPr id="811" name="tx811"/>
            <p:cNvSpPr/>
            <p:nvPr/>
          </p:nvSpPr>
          <p:spPr>
            <a:xfrm rot="-5400000">
              <a:off x="7445259" y="4825926"/>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South</a:t>
              </a:r>
            </a:p>
          </p:txBody>
        </p:sp>
        <p:sp>
          <p:nvSpPr>
            <p:cNvPr id="812" name="tx812"/>
            <p:cNvSpPr/>
            <p:nvPr/>
          </p:nvSpPr>
          <p:spPr>
            <a:xfrm rot="-5400000">
              <a:off x="7448186" y="4535116"/>
              <a:ext cx="259705" cy="7515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Africa</a:t>
              </a:r>
            </a:p>
          </p:txBody>
        </p:sp>
        <p:sp>
          <p:nvSpPr>
            <p:cNvPr id="813" name="tx813"/>
            <p:cNvSpPr/>
            <p:nvPr/>
          </p:nvSpPr>
          <p:spPr>
            <a:xfrm rot="-5400000">
              <a:off x="735048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814" name="tx814"/>
            <p:cNvSpPr/>
            <p:nvPr/>
          </p:nvSpPr>
          <p:spPr>
            <a:xfrm rot="-5400000">
              <a:off x="7623427" y="462619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815" name="tx815"/>
            <p:cNvSpPr/>
            <p:nvPr/>
          </p:nvSpPr>
          <p:spPr>
            <a:xfrm rot="-5400000">
              <a:off x="761556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(662,000)</a:t>
              </a:r>
            </a:p>
          </p:txBody>
        </p:sp>
        <p:sp>
          <p:nvSpPr>
            <p:cNvPr id="816" name="tx816"/>
            <p:cNvSpPr/>
            <p:nvPr/>
          </p:nvSpPr>
          <p:spPr>
            <a:xfrm rot="-5400000">
              <a:off x="7947917" y="4566792"/>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817" name="tx817"/>
            <p:cNvSpPr/>
            <p:nvPr/>
          </p:nvSpPr>
          <p:spPr>
            <a:xfrm rot="-5400000">
              <a:off x="788064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(222,000)</a:t>
              </a:r>
            </a:p>
          </p:txBody>
        </p:sp>
        <p:sp>
          <p:nvSpPr>
            <p:cNvPr id="818" name="tx818"/>
            <p:cNvSpPr/>
            <p:nvPr/>
          </p:nvSpPr>
          <p:spPr>
            <a:xfrm rot="-5400000">
              <a:off x="8263751" y="460077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19" name="tx819"/>
            <p:cNvSpPr/>
            <p:nvPr/>
          </p:nvSpPr>
          <p:spPr>
            <a:xfrm rot="-5400000">
              <a:off x="8103363"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20" name="tx820"/>
            <p:cNvSpPr/>
            <p:nvPr/>
          </p:nvSpPr>
          <p:spPr>
            <a:xfrm rot="-5400000">
              <a:off x="8444150" y="4600725"/>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821" name="tx821"/>
            <p:cNvSpPr/>
            <p:nvPr/>
          </p:nvSpPr>
          <p:spPr>
            <a:xfrm rot="-5400000">
              <a:off x="8410813"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(396,000)</a:t>
              </a:r>
            </a:p>
          </p:txBody>
        </p:sp>
        <p:sp>
          <p:nvSpPr>
            <p:cNvPr id="822" name="tx822"/>
            <p:cNvSpPr/>
            <p:nvPr/>
          </p:nvSpPr>
          <p:spPr>
            <a:xfrm rot="-5400000">
              <a:off x="8770700" y="4537969"/>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823" name="tx823"/>
            <p:cNvSpPr/>
            <p:nvPr/>
          </p:nvSpPr>
          <p:spPr>
            <a:xfrm rot="-5400000">
              <a:off x="8675896"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(177,000)</a:t>
              </a:r>
            </a:p>
          </p:txBody>
        </p:sp>
        <p:sp>
          <p:nvSpPr>
            <p:cNvPr id="824" name="tx824"/>
            <p:cNvSpPr/>
            <p:nvPr/>
          </p:nvSpPr>
          <p:spPr>
            <a:xfrm rot="-5400000">
              <a:off x="-52544" y="232258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25" name="rc82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26" name="rc826"/>
            <p:cNvSpPr/>
            <p:nvPr/>
          </p:nvSpPr>
          <p:spPr>
            <a:xfrm>
              <a:off x="3027210" y="5374902"/>
              <a:ext cx="219456" cy="219455"/>
            </a:xfrm>
            <a:prstGeom prst="rect">
              <a:avLst/>
            </a:prstGeom>
            <a:solidFill>
              <a:srgbClr val="1CABE2">
                <a:alpha val="100000"/>
              </a:srgbClr>
            </a:solidFill>
          </p:spPr>
          <p:txBody>
            <a:bodyPr/>
            <a:lstStyle/>
            <a:p>
              <a:endParaRPr/>
            </a:p>
          </p:txBody>
        </p:sp>
        <p:sp>
          <p:nvSpPr>
            <p:cNvPr id="827" name="rc82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828" name="rc82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29" name="rc829"/>
            <p:cNvSpPr/>
            <p:nvPr/>
          </p:nvSpPr>
          <p:spPr>
            <a:xfrm>
              <a:off x="4869065" y="5374902"/>
              <a:ext cx="219455" cy="219455"/>
            </a:xfrm>
            <a:prstGeom prst="rect">
              <a:avLst/>
            </a:prstGeom>
            <a:solidFill>
              <a:srgbClr val="80BD41">
                <a:alpha val="100000"/>
              </a:srgbClr>
            </a:solidFill>
          </p:spPr>
          <p:txBody>
            <a:bodyPr/>
            <a:lstStyle/>
            <a:p>
              <a:endParaRPr/>
            </a:p>
          </p:txBody>
        </p:sp>
        <p:sp>
          <p:nvSpPr>
            <p:cNvPr id="830" name="rc83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831" name="tx83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32" name="tx83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33" name="rc833"/>
            <p:cNvSpPr/>
            <p:nvPr/>
          </p:nvSpPr>
          <p:spPr>
            <a:xfrm>
              <a:off x="3046718" y="5872714"/>
              <a:ext cx="219456" cy="219455"/>
            </a:xfrm>
            <a:prstGeom prst="rect">
              <a:avLst/>
            </a:prstGeom>
            <a:solidFill>
              <a:srgbClr val="FFFFFF">
                <a:alpha val="100000"/>
              </a:srgbClr>
            </a:solidFill>
          </p:spPr>
          <p:txBody>
            <a:bodyPr/>
            <a:lstStyle/>
            <a:p>
              <a:endParaRPr/>
            </a:p>
          </p:txBody>
        </p:sp>
        <p:sp>
          <p:nvSpPr>
            <p:cNvPr id="834" name="pg834"/>
            <p:cNvSpPr/>
            <p:nvPr/>
          </p:nvSpPr>
          <p:spPr>
            <a:xfrm>
              <a:off x="3231270"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5" name="pg835"/>
            <p:cNvSpPr/>
            <p:nvPr/>
          </p:nvSpPr>
          <p:spPr>
            <a:xfrm>
              <a:off x="3136660"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6" name="pg836"/>
            <p:cNvSpPr/>
            <p:nvPr/>
          </p:nvSpPr>
          <p:spPr>
            <a:xfrm>
              <a:off x="3046780"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7" name="pg837"/>
            <p:cNvSpPr/>
            <p:nvPr/>
          </p:nvSpPr>
          <p:spPr>
            <a:xfrm>
              <a:off x="3046780"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8" name="pg838"/>
            <p:cNvSpPr/>
            <p:nvPr/>
          </p:nvSpPr>
          <p:spPr>
            <a:xfrm>
              <a:off x="3046780"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9" name="rc839"/>
            <p:cNvSpPr/>
            <p:nvPr/>
          </p:nvSpPr>
          <p:spPr>
            <a:xfrm>
              <a:off x="3046718" y="5872714"/>
              <a:ext cx="219456" cy="219455"/>
            </a:xfrm>
            <a:prstGeom prst="rect">
              <a:avLst/>
            </a:prstGeom>
            <a:ln w="476" cap="sq">
              <a:solidFill>
                <a:srgbClr val="000000">
                  <a:alpha val="100000"/>
                </a:srgbClr>
              </a:solidFill>
              <a:prstDash val="solid"/>
              <a:miter/>
            </a:ln>
          </p:spPr>
          <p:txBody>
            <a:bodyPr/>
            <a:lstStyle/>
            <a:p>
              <a:endParaRPr/>
            </a:p>
          </p:txBody>
        </p:sp>
        <p:sp>
          <p:nvSpPr>
            <p:cNvPr id="840" name="rc840"/>
            <p:cNvSpPr/>
            <p:nvPr/>
          </p:nvSpPr>
          <p:spPr>
            <a:xfrm>
              <a:off x="4500306" y="5872714"/>
              <a:ext cx="219455" cy="219455"/>
            </a:xfrm>
            <a:prstGeom prst="rect">
              <a:avLst/>
            </a:prstGeom>
            <a:solidFill>
              <a:srgbClr val="FFFFFF">
                <a:alpha val="100000"/>
              </a:srgbClr>
            </a:solidFill>
          </p:spPr>
          <p:txBody>
            <a:bodyPr/>
            <a:lstStyle/>
            <a:p>
              <a:endParaRPr/>
            </a:p>
          </p:txBody>
        </p:sp>
        <p:sp>
          <p:nvSpPr>
            <p:cNvPr id="841" name="rc84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842" name="tx842"/>
            <p:cNvSpPr/>
            <p:nvPr/>
          </p:nvSpPr>
          <p:spPr>
            <a:xfrm>
              <a:off x="3335764" y="5904270"/>
              <a:ext cx="1094953"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zero-dose</a:t>
              </a:r>
            </a:p>
          </p:txBody>
        </p:sp>
        <p:sp>
          <p:nvSpPr>
            <p:cNvPr id="843" name="tx843"/>
            <p:cNvSpPr/>
            <p:nvPr/>
          </p:nvSpPr>
          <p:spPr>
            <a:xfrm>
              <a:off x="4789351" y="5901337"/>
              <a:ext cx="20421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zero-dose (no stripes)</a:t>
              </a:r>
            </a:p>
          </p:txBody>
        </p:sp>
        <p:sp>
          <p:nvSpPr>
            <p:cNvPr id="844" name="tx844"/>
            <p:cNvSpPr/>
            <p:nvPr/>
          </p:nvSpPr>
          <p:spPr>
            <a:xfrm>
              <a:off x="803816" y="629112"/>
              <a:ext cx="58704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zero-dose children, Global</a:t>
              </a:r>
            </a:p>
          </p:txBody>
        </p:sp>
        <p:sp>
          <p:nvSpPr>
            <p:cNvPr id="845" name="tx845"/>
            <p:cNvSpPr/>
            <p:nvPr/>
          </p:nvSpPr>
          <p:spPr>
            <a:xfrm>
              <a:off x="803816" y="399578"/>
              <a:ext cx="42120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and zero-dose ranking, by country, 2023</a:t>
              </a:r>
            </a:p>
          </p:txBody>
        </p:sp>
        <p:sp>
          <p:nvSpPr>
            <p:cNvPr id="846" name="tx84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7" name="tx84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48" name="tx848"/>
            <p:cNvSpPr/>
            <p:nvPr/>
          </p:nvSpPr>
          <p:spPr>
            <a:xfrm>
              <a:off x="1594731" y="6447866"/>
              <a:ext cx="7479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zero-dose children. Number in parentheses shows number of zero-dose children.</a:t>
              </a:r>
            </a:p>
          </p:txBody>
        </p:sp>
        <p:sp>
          <p:nvSpPr>
            <p:cNvPr id="849" name="tx849"/>
            <p:cNvSpPr/>
            <p:nvPr/>
          </p:nvSpPr>
          <p:spPr>
            <a:xfrm>
              <a:off x="2955332" y="6569603"/>
              <a:ext cx="6119078"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zero-dose children.</a:t>
              </a:r>
            </a:p>
          </p:txBody>
        </p:sp>
      </p:grpSp>
      <p:sp>
        <p:nvSpPr>
          <p:cNvPr id="8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DTP1 coverage and/or the top 20 countries with the highest absolute number of zero-dose children.
In 2023, DPRK had the lowest DTP1 coverage (41%), followed by PNG (45%).
Nigeria had the highest absolute number of zero-dose children, followed by India.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1850" y="2185266"/>
              <a:ext cx="1110256" cy="1110256"/>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5" name="pt5"/>
            <p:cNvSpPr/>
            <p:nvPr/>
          </p:nvSpPr>
          <p:spPr>
            <a:xfrm>
              <a:off x="1499699"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 name="pt6"/>
            <p:cNvSpPr/>
            <p:nvPr/>
          </p:nvSpPr>
          <p:spPr>
            <a:xfrm>
              <a:off x="3103139" y="2315026"/>
              <a:ext cx="850737" cy="85073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7" name="pt7"/>
            <p:cNvSpPr/>
            <p:nvPr/>
          </p:nvSpPr>
          <p:spPr>
            <a:xfrm>
              <a:off x="4168972" y="2305095"/>
              <a:ext cx="870600" cy="87060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8" name="pt8"/>
            <p:cNvSpPr/>
            <p:nvPr/>
          </p:nvSpPr>
          <p:spPr>
            <a:xfrm>
              <a:off x="5400853" y="2461211"/>
              <a:ext cx="558368" cy="558368"/>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9" name="pt9"/>
            <p:cNvSpPr/>
            <p:nvPr/>
          </p:nvSpPr>
          <p:spPr>
            <a:xfrm>
              <a:off x="6310107" y="2294700"/>
              <a:ext cx="891388" cy="891388"/>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0" name="pt10"/>
            <p:cNvSpPr/>
            <p:nvPr/>
          </p:nvSpPr>
          <p:spPr>
            <a:xfrm>
              <a:off x="7577549" y="2486377"/>
              <a:ext cx="508034" cy="508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1" name="pt11"/>
            <p:cNvSpPr/>
            <p:nvPr/>
          </p:nvSpPr>
          <p:spPr>
            <a:xfrm>
              <a:off x="8647011" y="2480075"/>
              <a:ext cx="520639" cy="52063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2" name="pt12"/>
            <p:cNvSpPr/>
            <p:nvPr/>
          </p:nvSpPr>
          <p:spPr>
            <a:xfrm>
              <a:off x="9731098" y="2488397"/>
              <a:ext cx="503996" cy="503996"/>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3" name="pt13"/>
            <p:cNvSpPr/>
            <p:nvPr/>
          </p:nvSpPr>
          <p:spPr>
            <a:xfrm>
              <a:off x="10522402" y="2203936"/>
              <a:ext cx="1072917" cy="107291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4" name="pt14"/>
            <p:cNvSpPr/>
            <p:nvPr/>
          </p:nvSpPr>
          <p:spPr>
            <a:xfrm>
              <a:off x="1059119" y="2422535"/>
              <a:ext cx="635718" cy="63571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76741" y="2464392"/>
              <a:ext cx="552004" cy="55200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321763" y="2533650"/>
              <a:ext cx="413488" cy="4134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408096" y="2544218"/>
              <a:ext cx="392353" cy="3923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504960" y="2565318"/>
              <a:ext cx="350153" cy="3501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587489" y="2572082"/>
              <a:ext cx="336625" cy="33662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79524" y="2588352"/>
              <a:ext cx="304085" cy="30408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85517" y="2618580"/>
              <a:ext cx="243628" cy="24362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7930" y="2645229"/>
              <a:ext cx="190331" cy="19033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2,134,000</a:t>
              </a:r>
            </a:p>
          </p:txBody>
        </p:sp>
        <p:sp>
          <p:nvSpPr>
            <p:cNvPr id="26" name="tx26"/>
            <p:cNvSpPr/>
            <p:nvPr/>
          </p:nvSpPr>
          <p:spPr>
            <a:xfrm>
              <a:off x="2296029"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28" name="tx28"/>
            <p:cNvSpPr/>
            <p:nvPr/>
          </p:nvSpPr>
          <p:spPr>
            <a:xfrm>
              <a:off x="3267341"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29" name="tx29"/>
            <p:cNvSpPr/>
            <p:nvPr/>
          </p:nvSpPr>
          <p:spPr>
            <a:xfrm>
              <a:off x="3267270"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917,000</a:t>
              </a:r>
            </a:p>
          </p:txBody>
        </p:sp>
        <p:sp>
          <p:nvSpPr>
            <p:cNvPr id="30" name="tx30"/>
            <p:cNvSpPr/>
            <p:nvPr/>
          </p:nvSpPr>
          <p:spPr>
            <a:xfrm>
              <a:off x="4447699"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31" name="tx31"/>
            <p:cNvSpPr/>
            <p:nvPr/>
          </p:nvSpPr>
          <p:spPr>
            <a:xfrm>
              <a:off x="4343035"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839,000</a:t>
              </a:r>
            </a:p>
          </p:txBody>
        </p:sp>
        <p:sp>
          <p:nvSpPr>
            <p:cNvPr id="32" name="tx32"/>
            <p:cNvSpPr/>
            <p:nvPr/>
          </p:nvSpPr>
          <p:spPr>
            <a:xfrm>
              <a:off x="5471061"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3" name="tx33"/>
            <p:cNvSpPr/>
            <p:nvPr/>
          </p:nvSpPr>
          <p:spPr>
            <a:xfrm>
              <a:off x="541879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701,000</a:t>
              </a:r>
            </a:p>
          </p:txBody>
        </p:sp>
        <p:sp>
          <p:nvSpPr>
            <p:cNvPr id="34" name="tx34"/>
            <p:cNvSpPr/>
            <p:nvPr/>
          </p:nvSpPr>
          <p:spPr>
            <a:xfrm>
              <a:off x="6442373"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662,000</a:t>
              </a:r>
            </a:p>
          </p:txBody>
        </p:sp>
        <p:sp>
          <p:nvSpPr>
            <p:cNvPr id="36" name="tx36"/>
            <p:cNvSpPr/>
            <p:nvPr/>
          </p:nvSpPr>
          <p:spPr>
            <a:xfrm>
              <a:off x="7602582"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580,000</a:t>
              </a:r>
            </a:p>
          </p:txBody>
        </p:sp>
        <p:sp>
          <p:nvSpPr>
            <p:cNvPr id="38" name="tx38"/>
            <p:cNvSpPr/>
            <p:nvPr/>
          </p:nvSpPr>
          <p:spPr>
            <a:xfrm>
              <a:off x="8525620"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467,000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411,000</a:t>
              </a:r>
            </a:p>
          </p:txBody>
        </p:sp>
        <p:sp>
          <p:nvSpPr>
            <p:cNvPr id="42" name="tx42"/>
            <p:cNvSpPr/>
            <p:nvPr/>
          </p:nvSpPr>
          <p:spPr>
            <a:xfrm>
              <a:off x="10781673"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396,000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3874914" y="3486476"/>
              <a:ext cx="122667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95100"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5790705"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506639"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68" name="pt68"/>
            <p:cNvSpPr/>
            <p:nvPr/>
          </p:nvSpPr>
          <p:spPr>
            <a:xfrm>
              <a:off x="722257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9" name="pt69"/>
            <p:cNvSpPr/>
            <p:nvPr/>
          </p:nvSpPr>
          <p:spPr>
            <a:xfrm>
              <a:off x="793850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0" name="tx70"/>
            <p:cNvSpPr/>
            <p:nvPr/>
          </p:nvSpPr>
          <p:spPr>
            <a:xfrm>
              <a:off x="5460221"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558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71759"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487693"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036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9543"/>
              <a:ext cx="4174628"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0" name="tx80"/>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1" name="tx81"/>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14,517,000 zero-dose children globally.
The top 10 countries (out of 195) accounted for 8,701,000 (60%) of zero-dose children globally.
Nigeria had the highest number of zero-dose children (2,134,000), followed by India (1,592,000). Globally, these account for approximately 15% and 11% of zero-dose children,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905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628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20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782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360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937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514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7092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669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2247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824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7401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979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25565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5133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7711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502887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2866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5443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80208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20208" y="2709665"/>
              <a:ext cx="4929038" cy="1287824"/>
            </a:xfrm>
            <a:custGeom>
              <a:avLst/>
              <a:gdLst/>
              <a:ahLst/>
              <a:cxnLst/>
              <a:rect l="0" t="0" r="0" b="0"/>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a:endParaRPr/>
            </a:p>
          </p:txBody>
        </p:sp>
        <p:sp>
          <p:nvSpPr>
            <p:cNvPr id="25" name="pl25"/>
            <p:cNvSpPr/>
            <p:nvPr/>
          </p:nvSpPr>
          <p:spPr>
            <a:xfrm>
              <a:off x="2420208" y="2966970"/>
              <a:ext cx="4929038" cy="0"/>
            </a:xfrm>
            <a:custGeom>
              <a:avLst/>
              <a:gdLst/>
              <a:ahLst/>
              <a:cxnLst/>
              <a:rect l="0" t="0" r="0" b="0"/>
              <a:pathLst>
                <a:path w="4929038">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a:endParaRPr/>
            </a:p>
          </p:txBody>
        </p:sp>
        <p:sp>
          <p:nvSpPr>
            <p:cNvPr id="26" name="pl26"/>
            <p:cNvSpPr/>
            <p:nvPr/>
          </p:nvSpPr>
          <p:spPr>
            <a:xfrm>
              <a:off x="2420208" y="5028959"/>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AF16">
                  <a:alpha val="100000"/>
                </a:srgbClr>
              </a:solidFill>
              <a:prstDash val="solid"/>
              <a:round/>
            </a:ln>
          </p:spPr>
          <p:txBody>
            <a:bodyPr/>
            <a:lstStyle/>
            <a:p>
              <a:endParaRPr/>
            </a:p>
          </p:txBody>
        </p:sp>
        <p:sp>
          <p:nvSpPr>
            <p:cNvPr id="27" name="pl27"/>
            <p:cNvSpPr/>
            <p:nvPr/>
          </p:nvSpPr>
          <p:spPr>
            <a:xfrm>
              <a:off x="2420208" y="1678454"/>
              <a:ext cx="4929038" cy="515129"/>
            </a:xfrm>
            <a:custGeom>
              <a:avLst/>
              <a:gdLst/>
              <a:ahLst/>
              <a:cxnLst/>
              <a:rect l="0" t="0" r="0" b="0"/>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B00068">
                  <a:alpha val="100000"/>
                </a:srgbClr>
              </a:solidFill>
              <a:prstDash val="solid"/>
              <a:round/>
            </a:ln>
          </p:spPr>
          <p:txBody>
            <a:bodyPr/>
            <a:lstStyle/>
            <a:p>
              <a:endParaRPr/>
            </a:p>
          </p:txBody>
        </p:sp>
        <p:sp>
          <p:nvSpPr>
            <p:cNvPr id="28" name="pl28"/>
            <p:cNvSpPr/>
            <p:nvPr/>
          </p:nvSpPr>
          <p:spPr>
            <a:xfrm>
              <a:off x="2420208" y="1420630"/>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90AD1C">
                  <a:alpha val="100000"/>
                </a:srgbClr>
              </a:solidFill>
              <a:prstDash val="solid"/>
              <a:round/>
            </a:ln>
          </p:spPr>
          <p:txBody>
            <a:bodyPr/>
            <a:lstStyle/>
            <a:p>
              <a:endParaRPr/>
            </a:p>
          </p:txBody>
        </p:sp>
        <p:sp>
          <p:nvSpPr>
            <p:cNvPr id="29" name="pl29"/>
            <p:cNvSpPr/>
            <p:nvPr/>
          </p:nvSpPr>
          <p:spPr>
            <a:xfrm>
              <a:off x="2420208" y="905155"/>
              <a:ext cx="4929038" cy="257564"/>
            </a:xfrm>
            <a:custGeom>
              <a:avLst/>
              <a:gdLst/>
              <a:ahLst/>
              <a:cxnLst/>
              <a:rect l="0" t="0" r="0" b="0"/>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2ED9FF">
                  <a:alpha val="100000"/>
                </a:srgbClr>
              </a:solidFill>
              <a:prstDash val="solid"/>
              <a:round/>
            </a:ln>
          </p:spPr>
          <p:txBody>
            <a:bodyPr/>
            <a:lstStyle/>
            <a:p>
              <a:endParaRPr/>
            </a:p>
          </p:txBody>
        </p:sp>
        <p:sp>
          <p:nvSpPr>
            <p:cNvPr id="30" name="pl30"/>
            <p:cNvSpPr/>
            <p:nvPr/>
          </p:nvSpPr>
          <p:spPr>
            <a:xfrm>
              <a:off x="2420208" y="1420803"/>
              <a:ext cx="4929038" cy="772694"/>
            </a:xfrm>
            <a:custGeom>
              <a:avLst/>
              <a:gdLst/>
              <a:ahLst/>
              <a:cxnLst/>
              <a:rect l="0" t="0" r="0" b="0"/>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6222E">
                  <a:alpha val="100000"/>
                </a:srgbClr>
              </a:solidFill>
              <a:prstDash val="solid"/>
              <a:round/>
            </a:ln>
          </p:spPr>
          <p:txBody>
            <a:bodyPr/>
            <a:lstStyle/>
            <a:p>
              <a:endParaRPr/>
            </a:p>
          </p:txBody>
        </p:sp>
        <p:sp>
          <p:nvSpPr>
            <p:cNvPr id="31" name="pl31"/>
            <p:cNvSpPr/>
            <p:nvPr/>
          </p:nvSpPr>
          <p:spPr>
            <a:xfrm>
              <a:off x="2420208" y="3998181"/>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AA0DFE">
                  <a:alpha val="100000"/>
                </a:srgbClr>
              </a:solidFill>
              <a:prstDash val="solid"/>
              <a:round/>
            </a:ln>
          </p:spPr>
          <p:txBody>
            <a:bodyPr/>
            <a:lstStyle/>
            <a:p>
              <a:endParaRPr/>
            </a:p>
          </p:txBody>
        </p:sp>
        <p:sp>
          <p:nvSpPr>
            <p:cNvPr id="32" name="pl32"/>
            <p:cNvSpPr/>
            <p:nvPr/>
          </p:nvSpPr>
          <p:spPr>
            <a:xfrm>
              <a:off x="2420208" y="425574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25A9B">
                  <a:alpha val="100000"/>
                </a:srgbClr>
              </a:solidFill>
              <a:prstDash val="solid"/>
              <a:round/>
            </a:ln>
          </p:spPr>
          <p:txBody>
            <a:bodyPr/>
            <a:lstStyle/>
            <a:p>
              <a:endParaRPr/>
            </a:p>
          </p:txBody>
        </p:sp>
        <p:sp>
          <p:nvSpPr>
            <p:cNvPr id="33" name="pl33"/>
            <p:cNvSpPr/>
            <p:nvPr/>
          </p:nvSpPr>
          <p:spPr>
            <a:xfrm>
              <a:off x="2420208" y="3225572"/>
              <a:ext cx="4929038" cy="2575648"/>
            </a:xfrm>
            <a:custGeom>
              <a:avLst/>
              <a:gdLst/>
              <a:ahLst/>
              <a:cxnLst/>
              <a:rect l="0" t="0" r="0" b="0"/>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1C8356">
                  <a:alpha val="100000"/>
                </a:srgbClr>
              </a:solidFill>
              <a:prstDash val="solid"/>
              <a:round/>
            </a:ln>
          </p:spPr>
          <p:txBody>
            <a:bodyPr/>
            <a:lstStyle/>
            <a:p>
              <a:endParaRPr/>
            </a:p>
          </p:txBody>
        </p:sp>
        <p:sp>
          <p:nvSpPr>
            <p:cNvPr id="34" name="pl34"/>
            <p:cNvSpPr/>
            <p:nvPr/>
          </p:nvSpPr>
          <p:spPr>
            <a:xfrm>
              <a:off x="2420208" y="90515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85660D">
                  <a:alpha val="100000"/>
                </a:srgbClr>
              </a:solidFill>
              <a:prstDash val="solid"/>
              <a:round/>
            </a:ln>
          </p:spPr>
          <p:txBody>
            <a:bodyPr/>
            <a:lstStyle/>
            <a:p>
              <a:endParaRPr/>
            </a:p>
          </p:txBody>
        </p:sp>
        <p:sp>
          <p:nvSpPr>
            <p:cNvPr id="35" name="pl35"/>
            <p:cNvSpPr/>
            <p:nvPr/>
          </p:nvSpPr>
          <p:spPr>
            <a:xfrm>
              <a:off x="2420208" y="2709405"/>
              <a:ext cx="4929038" cy="515129"/>
            </a:xfrm>
            <a:custGeom>
              <a:avLst/>
              <a:gdLst/>
              <a:ahLst/>
              <a:cxnLst/>
              <a:rect l="0" t="0" r="0" b="0"/>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B10DA1">
                  <a:alpha val="100000"/>
                </a:srgbClr>
              </a:solidFill>
              <a:prstDash val="solid"/>
              <a:round/>
            </a:ln>
          </p:spPr>
          <p:txBody>
            <a:bodyPr/>
            <a:lstStyle/>
            <a:p>
              <a:endParaRPr/>
            </a:p>
          </p:txBody>
        </p:sp>
        <p:sp>
          <p:nvSpPr>
            <p:cNvPr id="36" name="pl36"/>
            <p:cNvSpPr/>
            <p:nvPr/>
          </p:nvSpPr>
          <p:spPr>
            <a:xfrm>
              <a:off x="2420208" y="3482705"/>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1CBE4F">
                  <a:alpha val="100000"/>
                </a:srgbClr>
              </a:solidFill>
              <a:prstDash val="solid"/>
              <a:round/>
            </a:ln>
          </p:spPr>
          <p:txBody>
            <a:bodyPr/>
            <a:lstStyle/>
            <a:p>
              <a:endParaRPr/>
            </a:p>
          </p:txBody>
        </p:sp>
        <p:sp>
          <p:nvSpPr>
            <p:cNvPr id="37" name="pl37"/>
            <p:cNvSpPr/>
            <p:nvPr/>
          </p:nvSpPr>
          <p:spPr>
            <a:xfrm>
              <a:off x="2420208" y="3740875"/>
              <a:ext cx="4929038" cy="2060519"/>
            </a:xfrm>
            <a:custGeom>
              <a:avLst/>
              <a:gdLst/>
              <a:ahLst/>
              <a:cxnLst/>
              <a:rect l="0" t="0" r="0" b="0"/>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C075A6">
                  <a:alpha val="100000"/>
                </a:srgbClr>
              </a:solidFill>
              <a:prstDash val="solid"/>
              <a:round/>
            </a:ln>
          </p:spPr>
          <p:txBody>
            <a:bodyPr/>
            <a:lstStyle/>
            <a:p>
              <a:endParaRPr/>
            </a:p>
          </p:txBody>
        </p:sp>
        <p:sp>
          <p:nvSpPr>
            <p:cNvPr id="38" name="pt38"/>
            <p:cNvSpPr/>
            <p:nvPr/>
          </p:nvSpPr>
          <p:spPr>
            <a:xfrm>
              <a:off x="2334404" y="819265"/>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39" name="pt39"/>
            <p:cNvSpPr/>
            <p:nvPr/>
          </p:nvSpPr>
          <p:spPr>
            <a:xfrm>
              <a:off x="2334404" y="1077002"/>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40" name="pt40"/>
            <p:cNvSpPr/>
            <p:nvPr/>
          </p:nvSpPr>
          <p:spPr>
            <a:xfrm>
              <a:off x="2334404" y="1334740"/>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41" name="pt41"/>
            <p:cNvSpPr/>
            <p:nvPr/>
          </p:nvSpPr>
          <p:spPr>
            <a:xfrm>
              <a:off x="2334404" y="1592478"/>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42" name="pt42"/>
            <p:cNvSpPr/>
            <p:nvPr/>
          </p:nvSpPr>
          <p:spPr>
            <a:xfrm>
              <a:off x="2334404" y="1850216"/>
              <a:ext cx="171607" cy="171607"/>
            </a:xfrm>
            <a:prstGeom prst="ellipse">
              <a:avLst/>
            </a:prstGeom>
            <a:solidFill>
              <a:srgbClr val="FBE426">
                <a:alpha val="100000"/>
              </a:srgbClr>
            </a:solidFill>
            <a:ln w="9000" cap="rnd">
              <a:solidFill>
                <a:srgbClr val="FBE426">
                  <a:alpha val="100000"/>
                </a:srgbClr>
              </a:solidFill>
              <a:prstDash val="solid"/>
              <a:round/>
            </a:ln>
          </p:spPr>
          <p:txBody>
            <a:bodyPr/>
            <a:lstStyle/>
            <a:p>
              <a:endParaRPr/>
            </a:p>
          </p:txBody>
        </p:sp>
        <p:sp>
          <p:nvSpPr>
            <p:cNvPr id="43" name="pt43"/>
            <p:cNvSpPr/>
            <p:nvPr/>
          </p:nvSpPr>
          <p:spPr>
            <a:xfrm>
              <a:off x="2334404" y="2107953"/>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44" name="pt44"/>
            <p:cNvSpPr/>
            <p:nvPr/>
          </p:nvSpPr>
          <p:spPr>
            <a:xfrm>
              <a:off x="2334404" y="2365691"/>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a:endParaRPr/>
            </a:p>
          </p:txBody>
        </p:sp>
        <p:sp>
          <p:nvSpPr>
            <p:cNvPr id="45" name="pt45"/>
            <p:cNvSpPr/>
            <p:nvPr/>
          </p:nvSpPr>
          <p:spPr>
            <a:xfrm>
              <a:off x="2334404" y="2623429"/>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7" name="pt47"/>
            <p:cNvSpPr/>
            <p:nvPr/>
          </p:nvSpPr>
          <p:spPr>
            <a:xfrm>
              <a:off x="2334404" y="3138904"/>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48" name="pt48"/>
            <p:cNvSpPr/>
            <p:nvPr/>
          </p:nvSpPr>
          <p:spPr>
            <a:xfrm>
              <a:off x="2334404" y="3396642"/>
              <a:ext cx="171607" cy="171607"/>
            </a:xfrm>
            <a:prstGeom prst="ellipse">
              <a:avLst/>
            </a:prstGeom>
            <a:solidFill>
              <a:srgbClr val="F7E1A0">
                <a:alpha val="100000"/>
              </a:srgbClr>
            </a:solidFill>
            <a:ln w="9000" cap="rnd">
              <a:solidFill>
                <a:srgbClr val="F7E1A0">
                  <a:alpha val="100000"/>
                </a:srgbClr>
              </a:solidFill>
              <a:prstDash val="solid"/>
              <a:round/>
            </a:ln>
          </p:spPr>
          <p:txBody>
            <a:bodyPr/>
            <a:lstStyle/>
            <a:p>
              <a:endParaRPr/>
            </a:p>
          </p:txBody>
        </p:sp>
        <p:sp>
          <p:nvSpPr>
            <p:cNvPr id="49" name="pt49"/>
            <p:cNvSpPr/>
            <p:nvPr/>
          </p:nvSpPr>
          <p:spPr>
            <a:xfrm>
              <a:off x="2334404" y="3654380"/>
              <a:ext cx="171607" cy="171607"/>
            </a:xfrm>
            <a:prstGeom prst="ellipse">
              <a:avLst/>
            </a:prstGeom>
            <a:solidFill>
              <a:srgbClr val="C4451C">
                <a:alpha val="100000"/>
              </a:srgbClr>
            </a:solidFill>
            <a:ln w="9000" cap="rnd">
              <a:solidFill>
                <a:srgbClr val="C4451C">
                  <a:alpha val="100000"/>
                </a:srgbClr>
              </a:solidFill>
              <a:prstDash val="solid"/>
              <a:round/>
            </a:ln>
          </p:spPr>
          <p:txBody>
            <a:bodyPr/>
            <a:lstStyle/>
            <a:p>
              <a:endParaRPr/>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334404" y="4169855"/>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52" name="pt52"/>
            <p:cNvSpPr/>
            <p:nvPr/>
          </p:nvSpPr>
          <p:spPr>
            <a:xfrm>
              <a:off x="2334404" y="4427593"/>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53" name="pt53"/>
            <p:cNvSpPr/>
            <p:nvPr/>
          </p:nvSpPr>
          <p:spPr>
            <a:xfrm>
              <a:off x="2334404" y="4685331"/>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54" name="pt54"/>
            <p:cNvSpPr/>
            <p:nvPr/>
          </p:nvSpPr>
          <p:spPr>
            <a:xfrm>
              <a:off x="2334404" y="494306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a:endParaRPr/>
            </a:p>
          </p:txBody>
        </p:sp>
        <p:sp>
          <p:nvSpPr>
            <p:cNvPr id="55" name="pt55"/>
            <p:cNvSpPr/>
            <p:nvPr/>
          </p:nvSpPr>
          <p:spPr>
            <a:xfrm>
              <a:off x="2334404" y="5200806"/>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56" name="pt56"/>
            <p:cNvSpPr/>
            <p:nvPr/>
          </p:nvSpPr>
          <p:spPr>
            <a:xfrm>
              <a:off x="2334404" y="545854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a:endParaRPr/>
            </a:p>
          </p:txBody>
        </p:sp>
        <p:sp>
          <p:nvSpPr>
            <p:cNvPr id="57" name="pt57"/>
            <p:cNvSpPr/>
            <p:nvPr/>
          </p:nvSpPr>
          <p:spPr>
            <a:xfrm>
              <a:off x="2334404" y="5716282"/>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58" name="pt58"/>
            <p:cNvSpPr/>
            <p:nvPr/>
          </p:nvSpPr>
          <p:spPr>
            <a:xfrm>
              <a:off x="7263443" y="819265"/>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59" name="pt59"/>
            <p:cNvSpPr/>
            <p:nvPr/>
          </p:nvSpPr>
          <p:spPr>
            <a:xfrm>
              <a:off x="7263443" y="1077002"/>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60" name="pt60"/>
            <p:cNvSpPr/>
            <p:nvPr/>
          </p:nvSpPr>
          <p:spPr>
            <a:xfrm>
              <a:off x="7263443" y="1334740"/>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61" name="pt61"/>
            <p:cNvSpPr/>
            <p:nvPr/>
          </p:nvSpPr>
          <p:spPr>
            <a:xfrm>
              <a:off x="7263443" y="1592478"/>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62" name="pt62"/>
            <p:cNvSpPr/>
            <p:nvPr/>
          </p:nvSpPr>
          <p:spPr>
            <a:xfrm>
              <a:off x="7263443" y="1850216"/>
              <a:ext cx="171607" cy="171607"/>
            </a:xfrm>
            <a:prstGeom prst="ellipse">
              <a:avLst/>
            </a:prstGeom>
            <a:solidFill>
              <a:srgbClr val="FC1CBF">
                <a:alpha val="100000"/>
              </a:srgbClr>
            </a:solidFill>
            <a:ln w="9000" cap="rnd">
              <a:solidFill>
                <a:srgbClr val="FC1CBF">
                  <a:alpha val="100000"/>
                </a:srgbClr>
              </a:solidFill>
              <a:prstDash val="solid"/>
              <a:round/>
            </a:ln>
          </p:spPr>
          <p:txBody>
            <a:bodyPr/>
            <a:lstStyle/>
            <a:p>
              <a:endParaRPr/>
            </a:p>
          </p:txBody>
        </p:sp>
        <p:sp>
          <p:nvSpPr>
            <p:cNvPr id="63" name="pt63"/>
            <p:cNvSpPr/>
            <p:nvPr/>
          </p:nvSpPr>
          <p:spPr>
            <a:xfrm>
              <a:off x="7263443" y="2107953"/>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64" name="pt64"/>
            <p:cNvSpPr/>
            <p:nvPr/>
          </p:nvSpPr>
          <p:spPr>
            <a:xfrm>
              <a:off x="7263443" y="2365691"/>
              <a:ext cx="171607" cy="171607"/>
            </a:xfrm>
            <a:prstGeom prst="ellipse">
              <a:avLst/>
            </a:prstGeom>
            <a:solidFill>
              <a:srgbClr val="DEA0FD">
                <a:alpha val="100000"/>
              </a:srgbClr>
            </a:solidFill>
            <a:ln w="9000" cap="rnd">
              <a:solidFill>
                <a:srgbClr val="DEA0FD">
                  <a:alpha val="100000"/>
                </a:srgbClr>
              </a:solidFill>
              <a:prstDash val="solid"/>
              <a:round/>
            </a:ln>
          </p:spPr>
          <p:txBody>
            <a:bodyPr/>
            <a:lstStyle/>
            <a:p>
              <a:endParaRPr/>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7" name="pt67"/>
            <p:cNvSpPr/>
            <p:nvPr/>
          </p:nvSpPr>
          <p:spPr>
            <a:xfrm>
              <a:off x="7263443" y="3138904"/>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68" name="pt68"/>
            <p:cNvSpPr/>
            <p:nvPr/>
          </p:nvSpPr>
          <p:spPr>
            <a:xfrm>
              <a:off x="7263443" y="3396642"/>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69" name="pt69"/>
            <p:cNvSpPr/>
            <p:nvPr/>
          </p:nvSpPr>
          <p:spPr>
            <a:xfrm>
              <a:off x="7263443" y="3654380"/>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70" name="pt70"/>
            <p:cNvSpPr/>
            <p:nvPr/>
          </p:nvSpPr>
          <p:spPr>
            <a:xfrm>
              <a:off x="7263443" y="3912118"/>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71" name="pt71"/>
            <p:cNvSpPr/>
            <p:nvPr/>
          </p:nvSpPr>
          <p:spPr>
            <a:xfrm>
              <a:off x="7263443" y="4169855"/>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72" name="pt72"/>
            <p:cNvSpPr/>
            <p:nvPr/>
          </p:nvSpPr>
          <p:spPr>
            <a:xfrm>
              <a:off x="7263443" y="4427593"/>
              <a:ext cx="171607" cy="171607"/>
            </a:xfrm>
            <a:prstGeom prst="ellipse">
              <a:avLst/>
            </a:prstGeom>
            <a:solidFill>
              <a:srgbClr val="FA0087">
                <a:alpha val="100000"/>
              </a:srgbClr>
            </a:solidFill>
            <a:ln w="9000" cap="rnd">
              <a:solidFill>
                <a:srgbClr val="FA0087">
                  <a:alpha val="100000"/>
                </a:srgbClr>
              </a:solidFill>
              <a:prstDash val="solid"/>
              <a:round/>
            </a:ln>
          </p:spPr>
          <p:txBody>
            <a:bodyPr/>
            <a:lstStyle/>
            <a:p>
              <a:endParaRPr/>
            </a:p>
          </p:txBody>
        </p:sp>
        <p:sp>
          <p:nvSpPr>
            <p:cNvPr id="73" name="pt73"/>
            <p:cNvSpPr/>
            <p:nvPr/>
          </p:nvSpPr>
          <p:spPr>
            <a:xfrm>
              <a:off x="7263443" y="4685331"/>
              <a:ext cx="171607" cy="171607"/>
            </a:xfrm>
            <a:prstGeom prst="ellipse">
              <a:avLst/>
            </a:prstGeom>
            <a:solidFill>
              <a:srgbClr val="F8A19F">
                <a:alpha val="100000"/>
              </a:srgbClr>
            </a:solidFill>
            <a:ln w="9000" cap="rnd">
              <a:solidFill>
                <a:srgbClr val="F8A19F">
                  <a:alpha val="100000"/>
                </a:srgbClr>
              </a:solidFill>
              <a:prstDash val="solid"/>
              <a:round/>
            </a:ln>
          </p:spPr>
          <p:txBody>
            <a:bodyPr/>
            <a:lstStyle/>
            <a:p>
              <a:endParaRPr/>
            </a:p>
          </p:txBody>
        </p:sp>
        <p:sp>
          <p:nvSpPr>
            <p:cNvPr id="74" name="pt74"/>
            <p:cNvSpPr/>
            <p:nvPr/>
          </p:nvSpPr>
          <p:spPr>
            <a:xfrm>
              <a:off x="7263443" y="4943069"/>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75" name="pt75"/>
            <p:cNvSpPr/>
            <p:nvPr/>
          </p:nvSpPr>
          <p:spPr>
            <a:xfrm>
              <a:off x="7263443" y="5200806"/>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a:endParaRPr/>
            </a:p>
          </p:txBody>
        </p:sp>
        <p:sp>
          <p:nvSpPr>
            <p:cNvPr id="76" name="pt76"/>
            <p:cNvSpPr/>
            <p:nvPr/>
          </p:nvSpPr>
          <p:spPr>
            <a:xfrm>
              <a:off x="7263443" y="5458544"/>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a:endParaRPr/>
            </a:p>
          </p:txBody>
        </p:sp>
        <p:sp>
          <p:nvSpPr>
            <p:cNvPr id="77" name="pt77"/>
            <p:cNvSpPr/>
            <p:nvPr/>
          </p:nvSpPr>
          <p:spPr>
            <a:xfrm>
              <a:off x="7263443" y="5716282"/>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78" name="tx78"/>
            <p:cNvSpPr/>
            <p:nvPr/>
          </p:nvSpPr>
          <p:spPr>
            <a:xfrm>
              <a:off x="1080884" y="821153"/>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1390" y="6568567"/>
              <a:ext cx="54730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Global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India, ranked number 1 for the most zero-dose children, followed by Nigeria and Indonesia.
In 2023, Nigeria, ranked number 1, followed by India and Ethiopia.
Since 2021, Philippines, Brazil, Tanzania, Mozambique, Cameroon, Chad, and South Africa dropped out of the list, and Sudan, Yemen, South Africa, Mali, China, and Guinea moved into the list of top 20 countries with the most zero-dose children.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2083877"/>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179849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51311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227732"/>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486294"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868389"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50484"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632579"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014674"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3396768"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142791" y="222656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194118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16558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1370423"/>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10850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295247"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677342"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59437"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4153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2362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20572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58781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60858" y="1541913"/>
              <a:ext cx="68777" cy="684655"/>
            </a:xfrm>
            <a:prstGeom prst="rect">
              <a:avLst/>
            </a:prstGeom>
            <a:solidFill>
              <a:srgbClr val="80BD41">
                <a:alpha val="100000"/>
              </a:srgbClr>
            </a:solidFill>
          </p:spPr>
          <p:txBody>
            <a:bodyPr/>
            <a:lstStyle/>
            <a:p>
              <a:endParaRPr/>
            </a:p>
          </p:txBody>
        </p:sp>
        <p:sp>
          <p:nvSpPr>
            <p:cNvPr id="27" name="rc27"/>
            <p:cNvSpPr/>
            <p:nvPr/>
          </p:nvSpPr>
          <p:spPr>
            <a:xfrm>
              <a:off x="1260858" y="1400406"/>
              <a:ext cx="68777" cy="69159"/>
            </a:xfrm>
            <a:prstGeom prst="rect">
              <a:avLst/>
            </a:prstGeom>
            <a:solidFill>
              <a:srgbClr val="0058AB">
                <a:alpha val="100000"/>
              </a:srgbClr>
            </a:solidFill>
          </p:spPr>
          <p:txBody>
            <a:bodyPr/>
            <a:lstStyle/>
            <a:p>
              <a:endParaRPr/>
            </a:p>
          </p:txBody>
        </p:sp>
        <p:sp>
          <p:nvSpPr>
            <p:cNvPr id="28" name="rc28"/>
            <p:cNvSpPr/>
            <p:nvPr/>
          </p:nvSpPr>
          <p:spPr>
            <a:xfrm>
              <a:off x="1260858" y="1469566"/>
              <a:ext cx="68777" cy="72347"/>
            </a:xfrm>
            <a:prstGeom prst="rect">
              <a:avLst/>
            </a:prstGeom>
            <a:solidFill>
              <a:srgbClr val="1CABE2">
                <a:alpha val="100000"/>
              </a:srgbClr>
            </a:solidFill>
          </p:spPr>
          <p:txBody>
            <a:bodyPr/>
            <a:lstStyle/>
            <a:p>
              <a:endParaRPr/>
            </a:p>
          </p:txBody>
        </p:sp>
        <p:sp>
          <p:nvSpPr>
            <p:cNvPr id="29" name="rc29"/>
            <p:cNvSpPr/>
            <p:nvPr/>
          </p:nvSpPr>
          <p:spPr>
            <a:xfrm>
              <a:off x="1337277" y="1559125"/>
              <a:ext cx="68777" cy="667442"/>
            </a:xfrm>
            <a:prstGeom prst="rect">
              <a:avLst/>
            </a:prstGeom>
            <a:solidFill>
              <a:srgbClr val="80BD41">
                <a:alpha val="100000"/>
              </a:srgbClr>
            </a:solidFill>
          </p:spPr>
          <p:txBody>
            <a:bodyPr/>
            <a:lstStyle/>
            <a:p>
              <a:endParaRPr/>
            </a:p>
          </p:txBody>
        </p:sp>
        <p:sp>
          <p:nvSpPr>
            <p:cNvPr id="30" name="rc30"/>
            <p:cNvSpPr/>
            <p:nvPr/>
          </p:nvSpPr>
          <p:spPr>
            <a:xfrm>
              <a:off x="1337277" y="1425312"/>
              <a:ext cx="68777" cy="69286"/>
            </a:xfrm>
            <a:prstGeom prst="rect">
              <a:avLst/>
            </a:prstGeom>
            <a:solidFill>
              <a:srgbClr val="0058AB">
                <a:alpha val="100000"/>
              </a:srgbClr>
            </a:solidFill>
          </p:spPr>
          <p:txBody>
            <a:bodyPr/>
            <a:lstStyle/>
            <a:p>
              <a:endParaRPr/>
            </a:p>
          </p:txBody>
        </p:sp>
        <p:sp>
          <p:nvSpPr>
            <p:cNvPr id="31" name="rc31"/>
            <p:cNvSpPr/>
            <p:nvPr/>
          </p:nvSpPr>
          <p:spPr>
            <a:xfrm>
              <a:off x="1337277" y="1494598"/>
              <a:ext cx="68777" cy="64526"/>
            </a:xfrm>
            <a:prstGeom prst="rect">
              <a:avLst/>
            </a:prstGeom>
            <a:solidFill>
              <a:srgbClr val="1CABE2">
                <a:alpha val="100000"/>
              </a:srgbClr>
            </a:solidFill>
          </p:spPr>
          <p:txBody>
            <a:bodyPr/>
            <a:lstStyle/>
            <a:p>
              <a:endParaRPr/>
            </a:p>
          </p:txBody>
        </p:sp>
        <p:sp>
          <p:nvSpPr>
            <p:cNvPr id="32" name="rc32"/>
            <p:cNvSpPr/>
            <p:nvPr/>
          </p:nvSpPr>
          <p:spPr>
            <a:xfrm>
              <a:off x="1413696" y="1578793"/>
              <a:ext cx="68777" cy="647774"/>
            </a:xfrm>
            <a:prstGeom prst="rect">
              <a:avLst/>
            </a:prstGeom>
            <a:solidFill>
              <a:srgbClr val="80BD41">
                <a:alpha val="100000"/>
              </a:srgbClr>
            </a:solidFill>
          </p:spPr>
          <p:txBody>
            <a:bodyPr/>
            <a:lstStyle/>
            <a:p>
              <a:endParaRPr/>
            </a:p>
          </p:txBody>
        </p:sp>
        <p:sp>
          <p:nvSpPr>
            <p:cNvPr id="33" name="rc33"/>
            <p:cNvSpPr/>
            <p:nvPr/>
          </p:nvSpPr>
          <p:spPr>
            <a:xfrm>
              <a:off x="1413696" y="1430912"/>
              <a:ext cx="68777" cy="78395"/>
            </a:xfrm>
            <a:prstGeom prst="rect">
              <a:avLst/>
            </a:prstGeom>
            <a:solidFill>
              <a:srgbClr val="0058AB">
                <a:alpha val="100000"/>
              </a:srgbClr>
            </a:solidFill>
          </p:spPr>
          <p:txBody>
            <a:bodyPr/>
            <a:lstStyle/>
            <a:p>
              <a:endParaRPr/>
            </a:p>
          </p:txBody>
        </p:sp>
        <p:sp>
          <p:nvSpPr>
            <p:cNvPr id="34" name="rc34"/>
            <p:cNvSpPr/>
            <p:nvPr/>
          </p:nvSpPr>
          <p:spPr>
            <a:xfrm>
              <a:off x="1413696" y="1509307"/>
              <a:ext cx="68777" cy="69486"/>
            </a:xfrm>
            <a:prstGeom prst="rect">
              <a:avLst/>
            </a:prstGeom>
            <a:solidFill>
              <a:srgbClr val="1CABE2">
                <a:alpha val="100000"/>
              </a:srgbClr>
            </a:solidFill>
          </p:spPr>
          <p:txBody>
            <a:bodyPr/>
            <a:lstStyle/>
            <a:p>
              <a:endParaRPr/>
            </a:p>
          </p:txBody>
        </p:sp>
        <p:sp>
          <p:nvSpPr>
            <p:cNvPr id="35" name="rc35"/>
            <p:cNvSpPr/>
            <p:nvPr/>
          </p:nvSpPr>
          <p:spPr>
            <a:xfrm>
              <a:off x="1490115" y="1565113"/>
              <a:ext cx="68777" cy="661455"/>
            </a:xfrm>
            <a:prstGeom prst="rect">
              <a:avLst/>
            </a:prstGeom>
            <a:solidFill>
              <a:srgbClr val="80BD41">
                <a:alpha val="100000"/>
              </a:srgbClr>
            </a:solidFill>
          </p:spPr>
          <p:txBody>
            <a:bodyPr/>
            <a:lstStyle/>
            <a:p>
              <a:endParaRPr/>
            </a:p>
          </p:txBody>
        </p:sp>
        <p:sp>
          <p:nvSpPr>
            <p:cNvPr id="36" name="rc36"/>
            <p:cNvSpPr/>
            <p:nvPr/>
          </p:nvSpPr>
          <p:spPr>
            <a:xfrm>
              <a:off x="1490115" y="1434561"/>
              <a:ext cx="68777" cy="67354"/>
            </a:xfrm>
            <a:prstGeom prst="rect">
              <a:avLst/>
            </a:prstGeom>
            <a:solidFill>
              <a:srgbClr val="0058AB">
                <a:alpha val="100000"/>
              </a:srgbClr>
            </a:solidFill>
          </p:spPr>
          <p:txBody>
            <a:bodyPr/>
            <a:lstStyle/>
            <a:p>
              <a:endParaRPr/>
            </a:p>
          </p:txBody>
        </p:sp>
        <p:sp>
          <p:nvSpPr>
            <p:cNvPr id="37" name="rc37"/>
            <p:cNvSpPr/>
            <p:nvPr/>
          </p:nvSpPr>
          <p:spPr>
            <a:xfrm>
              <a:off x="1490115" y="1501915"/>
              <a:ext cx="68777" cy="63197"/>
            </a:xfrm>
            <a:prstGeom prst="rect">
              <a:avLst/>
            </a:prstGeom>
            <a:solidFill>
              <a:srgbClr val="1CABE2">
                <a:alpha val="100000"/>
              </a:srgbClr>
            </a:solidFill>
          </p:spPr>
          <p:txBody>
            <a:bodyPr/>
            <a:lstStyle/>
            <a:p>
              <a:endParaRPr/>
            </a:p>
          </p:txBody>
        </p:sp>
        <p:sp>
          <p:nvSpPr>
            <p:cNvPr id="38" name="rc38"/>
            <p:cNvSpPr/>
            <p:nvPr/>
          </p:nvSpPr>
          <p:spPr>
            <a:xfrm>
              <a:off x="1566534" y="1550318"/>
              <a:ext cx="68777" cy="676249"/>
            </a:xfrm>
            <a:prstGeom prst="rect">
              <a:avLst/>
            </a:prstGeom>
            <a:solidFill>
              <a:srgbClr val="80BD41">
                <a:alpha val="100000"/>
              </a:srgbClr>
            </a:solidFill>
          </p:spPr>
          <p:txBody>
            <a:bodyPr/>
            <a:lstStyle/>
            <a:p>
              <a:endParaRPr/>
            </a:p>
          </p:txBody>
        </p:sp>
        <p:sp>
          <p:nvSpPr>
            <p:cNvPr id="39" name="rc39"/>
            <p:cNvSpPr/>
            <p:nvPr/>
          </p:nvSpPr>
          <p:spPr>
            <a:xfrm>
              <a:off x="1566534" y="1426978"/>
              <a:ext cx="68777" cy="60949"/>
            </a:xfrm>
            <a:prstGeom prst="rect">
              <a:avLst/>
            </a:prstGeom>
            <a:solidFill>
              <a:srgbClr val="0058AB">
                <a:alpha val="100000"/>
              </a:srgbClr>
            </a:solidFill>
          </p:spPr>
          <p:txBody>
            <a:bodyPr/>
            <a:lstStyle/>
            <a:p>
              <a:endParaRPr/>
            </a:p>
          </p:txBody>
        </p:sp>
        <p:sp>
          <p:nvSpPr>
            <p:cNvPr id="40" name="rc40"/>
            <p:cNvSpPr/>
            <p:nvPr/>
          </p:nvSpPr>
          <p:spPr>
            <a:xfrm>
              <a:off x="1566534" y="1487928"/>
              <a:ext cx="68777" cy="62390"/>
            </a:xfrm>
            <a:prstGeom prst="rect">
              <a:avLst/>
            </a:prstGeom>
            <a:solidFill>
              <a:srgbClr val="1CABE2">
                <a:alpha val="100000"/>
              </a:srgbClr>
            </a:solidFill>
          </p:spPr>
          <p:txBody>
            <a:bodyPr/>
            <a:lstStyle/>
            <a:p>
              <a:endParaRPr/>
            </a:p>
          </p:txBody>
        </p:sp>
        <p:sp>
          <p:nvSpPr>
            <p:cNvPr id="41" name="rc41"/>
            <p:cNvSpPr/>
            <p:nvPr/>
          </p:nvSpPr>
          <p:spPr>
            <a:xfrm>
              <a:off x="1642953" y="1545359"/>
              <a:ext cx="68777" cy="681209"/>
            </a:xfrm>
            <a:prstGeom prst="rect">
              <a:avLst/>
            </a:prstGeom>
            <a:solidFill>
              <a:srgbClr val="80BD41">
                <a:alpha val="100000"/>
              </a:srgbClr>
            </a:solidFill>
          </p:spPr>
          <p:txBody>
            <a:bodyPr/>
            <a:lstStyle/>
            <a:p>
              <a:endParaRPr/>
            </a:p>
          </p:txBody>
        </p:sp>
        <p:sp>
          <p:nvSpPr>
            <p:cNvPr id="42" name="rc42"/>
            <p:cNvSpPr/>
            <p:nvPr/>
          </p:nvSpPr>
          <p:spPr>
            <a:xfrm>
              <a:off x="1642953" y="1421138"/>
              <a:ext cx="68777" cy="63411"/>
            </a:xfrm>
            <a:prstGeom prst="rect">
              <a:avLst/>
            </a:prstGeom>
            <a:solidFill>
              <a:srgbClr val="0058AB">
                <a:alpha val="100000"/>
              </a:srgbClr>
            </a:solidFill>
          </p:spPr>
          <p:txBody>
            <a:bodyPr/>
            <a:lstStyle/>
            <a:p>
              <a:endParaRPr/>
            </a:p>
          </p:txBody>
        </p:sp>
        <p:sp>
          <p:nvSpPr>
            <p:cNvPr id="43" name="rc43"/>
            <p:cNvSpPr/>
            <p:nvPr/>
          </p:nvSpPr>
          <p:spPr>
            <a:xfrm>
              <a:off x="1642953" y="1484549"/>
              <a:ext cx="68777" cy="60809"/>
            </a:xfrm>
            <a:prstGeom prst="rect">
              <a:avLst/>
            </a:prstGeom>
            <a:solidFill>
              <a:srgbClr val="1CABE2">
                <a:alpha val="100000"/>
              </a:srgbClr>
            </a:solidFill>
          </p:spPr>
          <p:txBody>
            <a:bodyPr/>
            <a:lstStyle/>
            <a:p>
              <a:endParaRPr/>
            </a:p>
          </p:txBody>
        </p:sp>
        <p:sp>
          <p:nvSpPr>
            <p:cNvPr id="44" name="rc44"/>
            <p:cNvSpPr/>
            <p:nvPr/>
          </p:nvSpPr>
          <p:spPr>
            <a:xfrm>
              <a:off x="1719372" y="1504758"/>
              <a:ext cx="68777" cy="721810"/>
            </a:xfrm>
            <a:prstGeom prst="rect">
              <a:avLst/>
            </a:prstGeom>
            <a:solidFill>
              <a:srgbClr val="80BD41">
                <a:alpha val="100000"/>
              </a:srgbClr>
            </a:solidFill>
          </p:spPr>
          <p:txBody>
            <a:bodyPr/>
            <a:lstStyle/>
            <a:p>
              <a:endParaRPr/>
            </a:p>
          </p:txBody>
        </p:sp>
        <p:sp>
          <p:nvSpPr>
            <p:cNvPr id="45" name="rc45"/>
            <p:cNvSpPr/>
            <p:nvPr/>
          </p:nvSpPr>
          <p:spPr>
            <a:xfrm>
              <a:off x="1719372" y="1409587"/>
              <a:ext cx="68777" cy="42478"/>
            </a:xfrm>
            <a:prstGeom prst="rect">
              <a:avLst/>
            </a:prstGeom>
            <a:solidFill>
              <a:srgbClr val="0058AB">
                <a:alpha val="100000"/>
              </a:srgbClr>
            </a:solidFill>
          </p:spPr>
          <p:txBody>
            <a:bodyPr/>
            <a:lstStyle/>
            <a:p>
              <a:endParaRPr/>
            </a:p>
          </p:txBody>
        </p:sp>
        <p:sp>
          <p:nvSpPr>
            <p:cNvPr id="46" name="rc46"/>
            <p:cNvSpPr/>
            <p:nvPr/>
          </p:nvSpPr>
          <p:spPr>
            <a:xfrm>
              <a:off x="1719372" y="1452066"/>
              <a:ext cx="68777" cy="52691"/>
            </a:xfrm>
            <a:prstGeom prst="rect">
              <a:avLst/>
            </a:prstGeom>
            <a:solidFill>
              <a:srgbClr val="1CABE2">
                <a:alpha val="100000"/>
              </a:srgbClr>
            </a:solidFill>
          </p:spPr>
          <p:txBody>
            <a:bodyPr/>
            <a:lstStyle/>
            <a:p>
              <a:endParaRPr/>
            </a:p>
          </p:txBody>
        </p:sp>
        <p:sp>
          <p:nvSpPr>
            <p:cNvPr id="47" name="rc47"/>
            <p:cNvSpPr/>
            <p:nvPr/>
          </p:nvSpPr>
          <p:spPr>
            <a:xfrm>
              <a:off x="1795791" y="1491279"/>
              <a:ext cx="68777" cy="735289"/>
            </a:xfrm>
            <a:prstGeom prst="rect">
              <a:avLst/>
            </a:prstGeom>
            <a:solidFill>
              <a:srgbClr val="80BD41">
                <a:alpha val="100000"/>
              </a:srgbClr>
            </a:solidFill>
          </p:spPr>
          <p:txBody>
            <a:bodyPr/>
            <a:lstStyle/>
            <a:p>
              <a:endParaRPr/>
            </a:p>
          </p:txBody>
        </p:sp>
        <p:sp>
          <p:nvSpPr>
            <p:cNvPr id="48" name="rc48"/>
            <p:cNvSpPr/>
            <p:nvPr/>
          </p:nvSpPr>
          <p:spPr>
            <a:xfrm>
              <a:off x="1795791" y="1395775"/>
              <a:ext cx="68777" cy="45015"/>
            </a:xfrm>
            <a:prstGeom prst="rect">
              <a:avLst/>
            </a:prstGeom>
            <a:solidFill>
              <a:srgbClr val="0058AB">
                <a:alpha val="100000"/>
              </a:srgbClr>
            </a:solidFill>
          </p:spPr>
          <p:txBody>
            <a:bodyPr/>
            <a:lstStyle/>
            <a:p>
              <a:endParaRPr/>
            </a:p>
          </p:txBody>
        </p:sp>
        <p:sp>
          <p:nvSpPr>
            <p:cNvPr id="49" name="rc49"/>
            <p:cNvSpPr/>
            <p:nvPr/>
          </p:nvSpPr>
          <p:spPr>
            <a:xfrm>
              <a:off x="1795791" y="1440790"/>
              <a:ext cx="68777" cy="50488"/>
            </a:xfrm>
            <a:prstGeom prst="rect">
              <a:avLst/>
            </a:prstGeom>
            <a:solidFill>
              <a:srgbClr val="1CABE2">
                <a:alpha val="100000"/>
              </a:srgbClr>
            </a:solidFill>
          </p:spPr>
          <p:txBody>
            <a:bodyPr/>
            <a:lstStyle/>
            <a:p>
              <a:endParaRPr/>
            </a:p>
          </p:txBody>
        </p:sp>
        <p:sp>
          <p:nvSpPr>
            <p:cNvPr id="50" name="rc50"/>
            <p:cNvSpPr/>
            <p:nvPr/>
          </p:nvSpPr>
          <p:spPr>
            <a:xfrm>
              <a:off x="1872210" y="1449349"/>
              <a:ext cx="68777" cy="777219"/>
            </a:xfrm>
            <a:prstGeom prst="rect">
              <a:avLst/>
            </a:prstGeom>
            <a:solidFill>
              <a:srgbClr val="80BD41">
                <a:alpha val="100000"/>
              </a:srgbClr>
            </a:solidFill>
          </p:spPr>
          <p:txBody>
            <a:bodyPr/>
            <a:lstStyle/>
            <a:p>
              <a:endParaRPr/>
            </a:p>
          </p:txBody>
        </p:sp>
        <p:sp>
          <p:nvSpPr>
            <p:cNvPr id="51" name="rc51"/>
            <p:cNvSpPr/>
            <p:nvPr/>
          </p:nvSpPr>
          <p:spPr>
            <a:xfrm>
              <a:off x="1872210" y="1379458"/>
              <a:ext cx="68777" cy="37596"/>
            </a:xfrm>
            <a:prstGeom prst="rect">
              <a:avLst/>
            </a:prstGeom>
            <a:solidFill>
              <a:srgbClr val="0058AB">
                <a:alpha val="100000"/>
              </a:srgbClr>
            </a:solidFill>
          </p:spPr>
          <p:txBody>
            <a:bodyPr/>
            <a:lstStyle/>
            <a:p>
              <a:endParaRPr/>
            </a:p>
          </p:txBody>
        </p:sp>
        <p:sp>
          <p:nvSpPr>
            <p:cNvPr id="52" name="rc52"/>
            <p:cNvSpPr/>
            <p:nvPr/>
          </p:nvSpPr>
          <p:spPr>
            <a:xfrm>
              <a:off x="1872210" y="1417054"/>
              <a:ext cx="68777" cy="32294"/>
            </a:xfrm>
            <a:prstGeom prst="rect">
              <a:avLst/>
            </a:prstGeom>
            <a:solidFill>
              <a:srgbClr val="1CABE2">
                <a:alpha val="100000"/>
              </a:srgbClr>
            </a:solidFill>
          </p:spPr>
          <p:txBody>
            <a:bodyPr/>
            <a:lstStyle/>
            <a:p>
              <a:endParaRPr/>
            </a:p>
          </p:txBody>
        </p:sp>
        <p:sp>
          <p:nvSpPr>
            <p:cNvPr id="53" name="rc53"/>
            <p:cNvSpPr/>
            <p:nvPr/>
          </p:nvSpPr>
          <p:spPr>
            <a:xfrm>
              <a:off x="1948629" y="1422533"/>
              <a:ext cx="68777" cy="804035"/>
            </a:xfrm>
            <a:prstGeom prst="rect">
              <a:avLst/>
            </a:prstGeom>
            <a:solidFill>
              <a:srgbClr val="80BD41">
                <a:alpha val="100000"/>
              </a:srgbClr>
            </a:solidFill>
          </p:spPr>
          <p:txBody>
            <a:bodyPr/>
            <a:lstStyle/>
            <a:p>
              <a:endParaRPr/>
            </a:p>
          </p:txBody>
        </p:sp>
        <p:sp>
          <p:nvSpPr>
            <p:cNvPr id="54" name="rc54"/>
            <p:cNvSpPr/>
            <p:nvPr/>
          </p:nvSpPr>
          <p:spPr>
            <a:xfrm>
              <a:off x="1948629" y="1367950"/>
              <a:ext cx="68777" cy="34870"/>
            </a:xfrm>
            <a:prstGeom prst="rect">
              <a:avLst/>
            </a:prstGeom>
            <a:solidFill>
              <a:srgbClr val="0058AB">
                <a:alpha val="100000"/>
              </a:srgbClr>
            </a:solidFill>
          </p:spPr>
          <p:txBody>
            <a:bodyPr/>
            <a:lstStyle/>
            <a:p>
              <a:endParaRPr/>
            </a:p>
          </p:txBody>
        </p:sp>
        <p:sp>
          <p:nvSpPr>
            <p:cNvPr id="55" name="rc55"/>
            <p:cNvSpPr/>
            <p:nvPr/>
          </p:nvSpPr>
          <p:spPr>
            <a:xfrm>
              <a:off x="1948629" y="1402820"/>
              <a:ext cx="68777" cy="19712"/>
            </a:xfrm>
            <a:prstGeom prst="rect">
              <a:avLst/>
            </a:prstGeom>
            <a:solidFill>
              <a:srgbClr val="1CABE2">
                <a:alpha val="100000"/>
              </a:srgbClr>
            </a:solidFill>
          </p:spPr>
          <p:txBody>
            <a:bodyPr/>
            <a:lstStyle/>
            <a:p>
              <a:endParaRPr/>
            </a:p>
          </p:txBody>
        </p:sp>
        <p:sp>
          <p:nvSpPr>
            <p:cNvPr id="56" name="rc56"/>
            <p:cNvSpPr/>
            <p:nvPr/>
          </p:nvSpPr>
          <p:spPr>
            <a:xfrm>
              <a:off x="2025048" y="1421761"/>
              <a:ext cx="68777" cy="804806"/>
            </a:xfrm>
            <a:prstGeom prst="rect">
              <a:avLst/>
            </a:prstGeom>
            <a:solidFill>
              <a:srgbClr val="80BD41">
                <a:alpha val="100000"/>
              </a:srgbClr>
            </a:solidFill>
          </p:spPr>
          <p:txBody>
            <a:bodyPr/>
            <a:lstStyle/>
            <a:p>
              <a:endParaRPr/>
            </a:p>
          </p:txBody>
        </p:sp>
        <p:sp>
          <p:nvSpPr>
            <p:cNvPr id="57" name="rc57"/>
            <p:cNvSpPr/>
            <p:nvPr/>
          </p:nvSpPr>
          <p:spPr>
            <a:xfrm>
              <a:off x="2025048" y="1368883"/>
              <a:ext cx="68777" cy="35928"/>
            </a:xfrm>
            <a:prstGeom prst="rect">
              <a:avLst/>
            </a:prstGeom>
            <a:solidFill>
              <a:srgbClr val="0058AB">
                <a:alpha val="100000"/>
              </a:srgbClr>
            </a:solidFill>
          </p:spPr>
          <p:txBody>
            <a:bodyPr/>
            <a:lstStyle/>
            <a:p>
              <a:endParaRPr/>
            </a:p>
          </p:txBody>
        </p:sp>
        <p:sp>
          <p:nvSpPr>
            <p:cNvPr id="58" name="rc58"/>
            <p:cNvSpPr/>
            <p:nvPr/>
          </p:nvSpPr>
          <p:spPr>
            <a:xfrm>
              <a:off x="2025048" y="1404812"/>
              <a:ext cx="68777" cy="16949"/>
            </a:xfrm>
            <a:prstGeom prst="rect">
              <a:avLst/>
            </a:prstGeom>
            <a:solidFill>
              <a:srgbClr val="1CABE2">
                <a:alpha val="100000"/>
              </a:srgbClr>
            </a:solidFill>
          </p:spPr>
          <p:txBody>
            <a:bodyPr/>
            <a:lstStyle/>
            <a:p>
              <a:endParaRPr/>
            </a:p>
          </p:txBody>
        </p:sp>
        <p:sp>
          <p:nvSpPr>
            <p:cNvPr id="59" name="rc59"/>
            <p:cNvSpPr/>
            <p:nvPr/>
          </p:nvSpPr>
          <p:spPr>
            <a:xfrm>
              <a:off x="2101467" y="1418879"/>
              <a:ext cx="68777" cy="807688"/>
            </a:xfrm>
            <a:prstGeom prst="rect">
              <a:avLst/>
            </a:prstGeom>
            <a:solidFill>
              <a:srgbClr val="80BD41">
                <a:alpha val="100000"/>
              </a:srgbClr>
            </a:solidFill>
          </p:spPr>
          <p:txBody>
            <a:bodyPr/>
            <a:lstStyle/>
            <a:p>
              <a:endParaRPr/>
            </a:p>
          </p:txBody>
        </p:sp>
        <p:sp>
          <p:nvSpPr>
            <p:cNvPr id="60" name="rc60"/>
            <p:cNvSpPr/>
            <p:nvPr/>
          </p:nvSpPr>
          <p:spPr>
            <a:xfrm>
              <a:off x="2101467" y="1365802"/>
              <a:ext cx="68777" cy="36316"/>
            </a:xfrm>
            <a:prstGeom prst="rect">
              <a:avLst/>
            </a:prstGeom>
            <a:solidFill>
              <a:srgbClr val="0058AB">
                <a:alpha val="100000"/>
              </a:srgbClr>
            </a:solidFill>
          </p:spPr>
          <p:txBody>
            <a:bodyPr/>
            <a:lstStyle/>
            <a:p>
              <a:endParaRPr/>
            </a:p>
          </p:txBody>
        </p:sp>
        <p:sp>
          <p:nvSpPr>
            <p:cNvPr id="61" name="rc61"/>
            <p:cNvSpPr/>
            <p:nvPr/>
          </p:nvSpPr>
          <p:spPr>
            <a:xfrm>
              <a:off x="2101467" y="1402119"/>
              <a:ext cx="68777" cy="16760"/>
            </a:xfrm>
            <a:prstGeom prst="rect">
              <a:avLst/>
            </a:prstGeom>
            <a:solidFill>
              <a:srgbClr val="1CABE2">
                <a:alpha val="100000"/>
              </a:srgbClr>
            </a:solidFill>
          </p:spPr>
          <p:txBody>
            <a:bodyPr/>
            <a:lstStyle/>
            <a:p>
              <a:endParaRPr/>
            </a:p>
          </p:txBody>
        </p:sp>
        <p:sp>
          <p:nvSpPr>
            <p:cNvPr id="62" name="rc62"/>
            <p:cNvSpPr/>
            <p:nvPr/>
          </p:nvSpPr>
          <p:spPr>
            <a:xfrm>
              <a:off x="2177886" y="1367663"/>
              <a:ext cx="68777" cy="858904"/>
            </a:xfrm>
            <a:prstGeom prst="rect">
              <a:avLst/>
            </a:prstGeom>
            <a:solidFill>
              <a:srgbClr val="80BD41">
                <a:alpha val="100000"/>
              </a:srgbClr>
            </a:solidFill>
          </p:spPr>
          <p:txBody>
            <a:bodyPr/>
            <a:lstStyle/>
            <a:p>
              <a:endParaRPr/>
            </a:p>
          </p:txBody>
        </p:sp>
        <p:sp>
          <p:nvSpPr>
            <p:cNvPr id="63" name="rc63"/>
            <p:cNvSpPr/>
            <p:nvPr/>
          </p:nvSpPr>
          <p:spPr>
            <a:xfrm>
              <a:off x="2177886" y="1323951"/>
              <a:ext cx="68777" cy="31238"/>
            </a:xfrm>
            <a:prstGeom prst="rect">
              <a:avLst/>
            </a:prstGeom>
            <a:solidFill>
              <a:srgbClr val="0058AB">
                <a:alpha val="100000"/>
              </a:srgbClr>
            </a:solidFill>
          </p:spPr>
          <p:txBody>
            <a:bodyPr/>
            <a:lstStyle/>
            <a:p>
              <a:endParaRPr/>
            </a:p>
          </p:txBody>
        </p:sp>
        <p:sp>
          <p:nvSpPr>
            <p:cNvPr id="64" name="rc64"/>
            <p:cNvSpPr/>
            <p:nvPr/>
          </p:nvSpPr>
          <p:spPr>
            <a:xfrm>
              <a:off x="2177886" y="1355190"/>
              <a:ext cx="68777" cy="12473"/>
            </a:xfrm>
            <a:prstGeom prst="rect">
              <a:avLst/>
            </a:prstGeom>
            <a:solidFill>
              <a:srgbClr val="1CABE2">
                <a:alpha val="100000"/>
              </a:srgbClr>
            </a:solidFill>
          </p:spPr>
          <p:txBody>
            <a:bodyPr/>
            <a:lstStyle/>
            <a:p>
              <a:endParaRPr/>
            </a:p>
          </p:txBody>
        </p:sp>
        <p:sp>
          <p:nvSpPr>
            <p:cNvPr id="65" name="rc65"/>
            <p:cNvSpPr/>
            <p:nvPr/>
          </p:nvSpPr>
          <p:spPr>
            <a:xfrm>
              <a:off x="2254305" y="1413431"/>
              <a:ext cx="68777" cy="813136"/>
            </a:xfrm>
            <a:prstGeom prst="rect">
              <a:avLst/>
            </a:prstGeom>
            <a:solidFill>
              <a:srgbClr val="80BD41">
                <a:alpha val="100000"/>
              </a:srgbClr>
            </a:solidFill>
          </p:spPr>
          <p:txBody>
            <a:bodyPr/>
            <a:lstStyle/>
            <a:p>
              <a:endParaRPr/>
            </a:p>
          </p:txBody>
        </p:sp>
        <p:sp>
          <p:nvSpPr>
            <p:cNvPr id="66" name="rc66"/>
            <p:cNvSpPr/>
            <p:nvPr/>
          </p:nvSpPr>
          <p:spPr>
            <a:xfrm>
              <a:off x="2254305" y="1354038"/>
              <a:ext cx="68777" cy="31254"/>
            </a:xfrm>
            <a:prstGeom prst="rect">
              <a:avLst/>
            </a:prstGeom>
            <a:solidFill>
              <a:srgbClr val="0058AB">
                <a:alpha val="100000"/>
              </a:srgbClr>
            </a:solidFill>
          </p:spPr>
          <p:txBody>
            <a:bodyPr/>
            <a:lstStyle/>
            <a:p>
              <a:endParaRPr/>
            </a:p>
          </p:txBody>
        </p:sp>
        <p:sp>
          <p:nvSpPr>
            <p:cNvPr id="67" name="rc67"/>
            <p:cNvSpPr/>
            <p:nvPr/>
          </p:nvSpPr>
          <p:spPr>
            <a:xfrm>
              <a:off x="2254305" y="1385293"/>
              <a:ext cx="68777" cy="28138"/>
            </a:xfrm>
            <a:prstGeom prst="rect">
              <a:avLst/>
            </a:prstGeom>
            <a:solidFill>
              <a:srgbClr val="1CABE2">
                <a:alpha val="100000"/>
              </a:srgbClr>
            </a:solidFill>
          </p:spPr>
          <p:txBody>
            <a:bodyPr/>
            <a:lstStyle/>
            <a:p>
              <a:endParaRPr/>
            </a:p>
          </p:txBody>
        </p:sp>
        <p:sp>
          <p:nvSpPr>
            <p:cNvPr id="68" name="rc68"/>
            <p:cNvSpPr/>
            <p:nvPr/>
          </p:nvSpPr>
          <p:spPr>
            <a:xfrm>
              <a:off x="2330724" y="1390870"/>
              <a:ext cx="68777" cy="835698"/>
            </a:xfrm>
            <a:prstGeom prst="rect">
              <a:avLst/>
            </a:prstGeom>
            <a:solidFill>
              <a:srgbClr val="80BD41">
                <a:alpha val="100000"/>
              </a:srgbClr>
            </a:solidFill>
          </p:spPr>
          <p:txBody>
            <a:bodyPr/>
            <a:lstStyle/>
            <a:p>
              <a:endParaRPr/>
            </a:p>
          </p:txBody>
        </p:sp>
        <p:sp>
          <p:nvSpPr>
            <p:cNvPr id="69" name="rc69"/>
            <p:cNvSpPr/>
            <p:nvPr/>
          </p:nvSpPr>
          <p:spPr>
            <a:xfrm>
              <a:off x="2330724" y="1342299"/>
              <a:ext cx="68777" cy="33618"/>
            </a:xfrm>
            <a:prstGeom prst="rect">
              <a:avLst/>
            </a:prstGeom>
            <a:solidFill>
              <a:srgbClr val="0058AB">
                <a:alpha val="100000"/>
              </a:srgbClr>
            </a:solidFill>
          </p:spPr>
          <p:txBody>
            <a:bodyPr/>
            <a:lstStyle/>
            <a:p>
              <a:endParaRPr/>
            </a:p>
          </p:txBody>
        </p:sp>
        <p:sp>
          <p:nvSpPr>
            <p:cNvPr id="70" name="rc70"/>
            <p:cNvSpPr/>
            <p:nvPr/>
          </p:nvSpPr>
          <p:spPr>
            <a:xfrm>
              <a:off x="2330724" y="1375917"/>
              <a:ext cx="68777" cy="14952"/>
            </a:xfrm>
            <a:prstGeom prst="rect">
              <a:avLst/>
            </a:prstGeom>
            <a:solidFill>
              <a:srgbClr val="1CABE2">
                <a:alpha val="100000"/>
              </a:srgbClr>
            </a:solidFill>
          </p:spPr>
          <p:txBody>
            <a:bodyPr/>
            <a:lstStyle/>
            <a:p>
              <a:endParaRPr/>
            </a:p>
          </p:txBody>
        </p:sp>
        <p:sp>
          <p:nvSpPr>
            <p:cNvPr id="71" name="rc71"/>
            <p:cNvSpPr/>
            <p:nvPr/>
          </p:nvSpPr>
          <p:spPr>
            <a:xfrm>
              <a:off x="2407143" y="1434946"/>
              <a:ext cx="68777" cy="791621"/>
            </a:xfrm>
            <a:prstGeom prst="rect">
              <a:avLst/>
            </a:prstGeom>
            <a:solidFill>
              <a:srgbClr val="80BD41">
                <a:alpha val="100000"/>
              </a:srgbClr>
            </a:solidFill>
          </p:spPr>
          <p:txBody>
            <a:bodyPr/>
            <a:lstStyle/>
            <a:p>
              <a:endParaRPr/>
            </a:p>
          </p:txBody>
        </p:sp>
        <p:sp>
          <p:nvSpPr>
            <p:cNvPr id="72" name="rc72"/>
            <p:cNvSpPr/>
            <p:nvPr/>
          </p:nvSpPr>
          <p:spPr>
            <a:xfrm>
              <a:off x="2407143" y="1379905"/>
              <a:ext cx="68777" cy="38020"/>
            </a:xfrm>
            <a:prstGeom prst="rect">
              <a:avLst/>
            </a:prstGeom>
            <a:solidFill>
              <a:srgbClr val="0058AB">
                <a:alpha val="100000"/>
              </a:srgbClr>
            </a:solidFill>
          </p:spPr>
          <p:txBody>
            <a:bodyPr/>
            <a:lstStyle/>
            <a:p>
              <a:endParaRPr/>
            </a:p>
          </p:txBody>
        </p:sp>
        <p:sp>
          <p:nvSpPr>
            <p:cNvPr id="73" name="rc73"/>
            <p:cNvSpPr/>
            <p:nvPr/>
          </p:nvSpPr>
          <p:spPr>
            <a:xfrm>
              <a:off x="2407143" y="1417925"/>
              <a:ext cx="68777" cy="17021"/>
            </a:xfrm>
            <a:prstGeom prst="rect">
              <a:avLst/>
            </a:prstGeom>
            <a:solidFill>
              <a:srgbClr val="1CABE2">
                <a:alpha val="100000"/>
              </a:srgbClr>
            </a:solidFill>
          </p:spPr>
          <p:txBody>
            <a:bodyPr/>
            <a:lstStyle/>
            <a:p>
              <a:endParaRPr/>
            </a:p>
          </p:txBody>
        </p:sp>
        <p:sp>
          <p:nvSpPr>
            <p:cNvPr id="74" name="rc74"/>
            <p:cNvSpPr/>
            <p:nvPr/>
          </p:nvSpPr>
          <p:spPr>
            <a:xfrm>
              <a:off x="2483562" y="1412495"/>
              <a:ext cx="68777" cy="814073"/>
            </a:xfrm>
            <a:prstGeom prst="rect">
              <a:avLst/>
            </a:prstGeom>
            <a:solidFill>
              <a:srgbClr val="80BD41">
                <a:alpha val="100000"/>
              </a:srgbClr>
            </a:solidFill>
          </p:spPr>
          <p:txBody>
            <a:bodyPr/>
            <a:lstStyle/>
            <a:p>
              <a:endParaRPr/>
            </a:p>
          </p:txBody>
        </p:sp>
        <p:sp>
          <p:nvSpPr>
            <p:cNvPr id="75" name="rc75"/>
            <p:cNvSpPr/>
            <p:nvPr/>
          </p:nvSpPr>
          <p:spPr>
            <a:xfrm>
              <a:off x="2483562" y="1364183"/>
              <a:ext cx="68777" cy="35025"/>
            </a:xfrm>
            <a:prstGeom prst="rect">
              <a:avLst/>
            </a:prstGeom>
            <a:solidFill>
              <a:srgbClr val="0058AB">
                <a:alpha val="100000"/>
              </a:srgbClr>
            </a:solidFill>
          </p:spPr>
          <p:txBody>
            <a:bodyPr/>
            <a:lstStyle/>
            <a:p>
              <a:endParaRPr/>
            </a:p>
          </p:txBody>
        </p:sp>
        <p:sp>
          <p:nvSpPr>
            <p:cNvPr id="76" name="rc76"/>
            <p:cNvSpPr/>
            <p:nvPr/>
          </p:nvSpPr>
          <p:spPr>
            <a:xfrm>
              <a:off x="2483562" y="1399209"/>
              <a:ext cx="68777" cy="13286"/>
            </a:xfrm>
            <a:prstGeom prst="rect">
              <a:avLst/>
            </a:prstGeom>
            <a:solidFill>
              <a:srgbClr val="1CABE2">
                <a:alpha val="100000"/>
              </a:srgbClr>
            </a:solidFill>
          </p:spPr>
          <p:txBody>
            <a:bodyPr/>
            <a:lstStyle/>
            <a:p>
              <a:endParaRPr/>
            </a:p>
          </p:txBody>
        </p:sp>
        <p:sp>
          <p:nvSpPr>
            <p:cNvPr id="77" name="rc77"/>
            <p:cNvSpPr/>
            <p:nvPr/>
          </p:nvSpPr>
          <p:spPr>
            <a:xfrm>
              <a:off x="2559981" y="1421081"/>
              <a:ext cx="68777" cy="805487"/>
            </a:xfrm>
            <a:prstGeom prst="rect">
              <a:avLst/>
            </a:prstGeom>
            <a:solidFill>
              <a:srgbClr val="80BD41">
                <a:alpha val="100000"/>
              </a:srgbClr>
            </a:solidFill>
          </p:spPr>
          <p:txBody>
            <a:bodyPr/>
            <a:lstStyle/>
            <a:p>
              <a:endParaRPr/>
            </a:p>
          </p:txBody>
        </p:sp>
        <p:sp>
          <p:nvSpPr>
            <p:cNvPr id="78" name="rc78"/>
            <p:cNvSpPr/>
            <p:nvPr/>
          </p:nvSpPr>
          <p:spPr>
            <a:xfrm>
              <a:off x="2559981" y="1373339"/>
              <a:ext cx="68777" cy="34593"/>
            </a:xfrm>
            <a:prstGeom prst="rect">
              <a:avLst/>
            </a:prstGeom>
            <a:solidFill>
              <a:srgbClr val="0058AB">
                <a:alpha val="100000"/>
              </a:srgbClr>
            </a:solidFill>
          </p:spPr>
          <p:txBody>
            <a:bodyPr/>
            <a:lstStyle/>
            <a:p>
              <a:endParaRPr/>
            </a:p>
          </p:txBody>
        </p:sp>
        <p:sp>
          <p:nvSpPr>
            <p:cNvPr id="79" name="rc79"/>
            <p:cNvSpPr/>
            <p:nvPr/>
          </p:nvSpPr>
          <p:spPr>
            <a:xfrm>
              <a:off x="2559981" y="1407932"/>
              <a:ext cx="68777" cy="13148"/>
            </a:xfrm>
            <a:prstGeom prst="rect">
              <a:avLst/>
            </a:prstGeom>
            <a:solidFill>
              <a:srgbClr val="1CABE2">
                <a:alpha val="100000"/>
              </a:srgbClr>
            </a:solidFill>
          </p:spPr>
          <p:txBody>
            <a:bodyPr/>
            <a:lstStyle/>
            <a:p>
              <a:endParaRPr/>
            </a:p>
          </p:txBody>
        </p:sp>
        <p:sp>
          <p:nvSpPr>
            <p:cNvPr id="80" name="rc80"/>
            <p:cNvSpPr/>
            <p:nvPr/>
          </p:nvSpPr>
          <p:spPr>
            <a:xfrm>
              <a:off x="2636400" y="1517977"/>
              <a:ext cx="68777" cy="708591"/>
            </a:xfrm>
            <a:prstGeom prst="rect">
              <a:avLst/>
            </a:prstGeom>
            <a:solidFill>
              <a:srgbClr val="80BD41">
                <a:alpha val="100000"/>
              </a:srgbClr>
            </a:solidFill>
          </p:spPr>
          <p:txBody>
            <a:bodyPr/>
            <a:lstStyle/>
            <a:p>
              <a:endParaRPr/>
            </a:p>
          </p:txBody>
        </p:sp>
        <p:sp>
          <p:nvSpPr>
            <p:cNvPr id="81" name="rc81"/>
            <p:cNvSpPr/>
            <p:nvPr/>
          </p:nvSpPr>
          <p:spPr>
            <a:xfrm>
              <a:off x="2636400" y="1463986"/>
              <a:ext cx="68777" cy="41341"/>
            </a:xfrm>
            <a:prstGeom prst="rect">
              <a:avLst/>
            </a:prstGeom>
            <a:solidFill>
              <a:srgbClr val="0058AB">
                <a:alpha val="100000"/>
              </a:srgbClr>
            </a:solidFill>
          </p:spPr>
          <p:txBody>
            <a:bodyPr/>
            <a:lstStyle/>
            <a:p>
              <a:endParaRPr/>
            </a:p>
          </p:txBody>
        </p:sp>
        <p:sp>
          <p:nvSpPr>
            <p:cNvPr id="82" name="rc82"/>
            <p:cNvSpPr/>
            <p:nvPr/>
          </p:nvSpPr>
          <p:spPr>
            <a:xfrm>
              <a:off x="2636400" y="1505327"/>
              <a:ext cx="68777" cy="12649"/>
            </a:xfrm>
            <a:prstGeom prst="rect">
              <a:avLst/>
            </a:prstGeom>
            <a:solidFill>
              <a:srgbClr val="1CABE2">
                <a:alpha val="100000"/>
              </a:srgbClr>
            </a:solidFill>
          </p:spPr>
          <p:txBody>
            <a:bodyPr/>
            <a:lstStyle/>
            <a:p>
              <a:endParaRPr/>
            </a:p>
          </p:txBody>
        </p:sp>
        <p:sp>
          <p:nvSpPr>
            <p:cNvPr id="83" name="rc83"/>
            <p:cNvSpPr/>
            <p:nvPr/>
          </p:nvSpPr>
          <p:spPr>
            <a:xfrm>
              <a:off x="2712819" y="1537205"/>
              <a:ext cx="68777" cy="689363"/>
            </a:xfrm>
            <a:prstGeom prst="rect">
              <a:avLst/>
            </a:prstGeom>
            <a:solidFill>
              <a:srgbClr val="80BD41">
                <a:alpha val="100000"/>
              </a:srgbClr>
            </a:solidFill>
          </p:spPr>
          <p:txBody>
            <a:bodyPr/>
            <a:lstStyle/>
            <a:p>
              <a:endParaRPr/>
            </a:p>
          </p:txBody>
        </p:sp>
        <p:sp>
          <p:nvSpPr>
            <p:cNvPr id="84" name="rc84"/>
            <p:cNvSpPr/>
            <p:nvPr/>
          </p:nvSpPr>
          <p:spPr>
            <a:xfrm>
              <a:off x="2712819" y="1489209"/>
              <a:ext cx="68777" cy="33863"/>
            </a:xfrm>
            <a:prstGeom prst="rect">
              <a:avLst/>
            </a:prstGeom>
            <a:solidFill>
              <a:srgbClr val="0058AB">
                <a:alpha val="100000"/>
              </a:srgbClr>
            </a:solidFill>
          </p:spPr>
          <p:txBody>
            <a:bodyPr/>
            <a:lstStyle/>
            <a:p>
              <a:endParaRPr/>
            </a:p>
          </p:txBody>
        </p:sp>
        <p:sp>
          <p:nvSpPr>
            <p:cNvPr id="85" name="rc85"/>
            <p:cNvSpPr/>
            <p:nvPr/>
          </p:nvSpPr>
          <p:spPr>
            <a:xfrm>
              <a:off x="2712819" y="1523073"/>
              <a:ext cx="68777" cy="14131"/>
            </a:xfrm>
            <a:prstGeom prst="rect">
              <a:avLst/>
            </a:prstGeom>
            <a:solidFill>
              <a:srgbClr val="1CABE2">
                <a:alpha val="100000"/>
              </a:srgbClr>
            </a:solidFill>
          </p:spPr>
          <p:txBody>
            <a:bodyPr/>
            <a:lstStyle/>
            <a:p>
              <a:endParaRPr/>
            </a:p>
          </p:txBody>
        </p:sp>
        <p:sp>
          <p:nvSpPr>
            <p:cNvPr id="86" name="rc86"/>
            <p:cNvSpPr/>
            <p:nvPr/>
          </p:nvSpPr>
          <p:spPr>
            <a:xfrm>
              <a:off x="2789238" y="1629715"/>
              <a:ext cx="68777" cy="596853"/>
            </a:xfrm>
            <a:prstGeom prst="rect">
              <a:avLst/>
            </a:prstGeom>
            <a:solidFill>
              <a:srgbClr val="80BD41">
                <a:alpha val="100000"/>
              </a:srgbClr>
            </a:solidFill>
          </p:spPr>
          <p:txBody>
            <a:bodyPr/>
            <a:lstStyle/>
            <a:p>
              <a:endParaRPr/>
            </a:p>
          </p:txBody>
        </p:sp>
        <p:sp>
          <p:nvSpPr>
            <p:cNvPr id="87" name="rc87"/>
            <p:cNvSpPr/>
            <p:nvPr/>
          </p:nvSpPr>
          <p:spPr>
            <a:xfrm>
              <a:off x="2789238" y="1573040"/>
              <a:ext cx="68777" cy="42850"/>
            </a:xfrm>
            <a:prstGeom prst="rect">
              <a:avLst/>
            </a:prstGeom>
            <a:solidFill>
              <a:srgbClr val="0058AB">
                <a:alpha val="100000"/>
              </a:srgbClr>
            </a:solidFill>
          </p:spPr>
          <p:txBody>
            <a:bodyPr/>
            <a:lstStyle/>
            <a:p>
              <a:endParaRPr/>
            </a:p>
          </p:txBody>
        </p:sp>
        <p:sp>
          <p:nvSpPr>
            <p:cNvPr id="88" name="rc88"/>
            <p:cNvSpPr/>
            <p:nvPr/>
          </p:nvSpPr>
          <p:spPr>
            <a:xfrm>
              <a:off x="2789238" y="1615890"/>
              <a:ext cx="68777" cy="13824"/>
            </a:xfrm>
            <a:prstGeom prst="rect">
              <a:avLst/>
            </a:prstGeom>
            <a:solidFill>
              <a:srgbClr val="1CABE2">
                <a:alpha val="100000"/>
              </a:srgbClr>
            </a:solidFill>
          </p:spPr>
          <p:txBody>
            <a:bodyPr/>
            <a:lstStyle/>
            <a:p>
              <a:endParaRPr/>
            </a:p>
          </p:txBody>
        </p:sp>
        <p:sp>
          <p:nvSpPr>
            <p:cNvPr id="89" name="rc89"/>
            <p:cNvSpPr/>
            <p:nvPr/>
          </p:nvSpPr>
          <p:spPr>
            <a:xfrm>
              <a:off x="2865657" y="1717803"/>
              <a:ext cx="68777" cy="508764"/>
            </a:xfrm>
            <a:prstGeom prst="rect">
              <a:avLst/>
            </a:prstGeom>
            <a:solidFill>
              <a:srgbClr val="80BD41">
                <a:alpha val="100000"/>
              </a:srgbClr>
            </a:solidFill>
          </p:spPr>
          <p:txBody>
            <a:bodyPr/>
            <a:lstStyle/>
            <a:p>
              <a:endParaRPr/>
            </a:p>
          </p:txBody>
        </p:sp>
        <p:sp>
          <p:nvSpPr>
            <p:cNvPr id="90" name="rc90"/>
            <p:cNvSpPr/>
            <p:nvPr/>
          </p:nvSpPr>
          <p:spPr>
            <a:xfrm>
              <a:off x="2865657" y="1618338"/>
              <a:ext cx="68777" cy="83372"/>
            </a:xfrm>
            <a:prstGeom prst="rect">
              <a:avLst/>
            </a:prstGeom>
            <a:solidFill>
              <a:srgbClr val="0058AB">
                <a:alpha val="100000"/>
              </a:srgbClr>
            </a:solidFill>
          </p:spPr>
          <p:txBody>
            <a:bodyPr/>
            <a:lstStyle/>
            <a:p>
              <a:endParaRPr/>
            </a:p>
          </p:txBody>
        </p:sp>
        <p:sp>
          <p:nvSpPr>
            <p:cNvPr id="91" name="rc91"/>
            <p:cNvSpPr/>
            <p:nvPr/>
          </p:nvSpPr>
          <p:spPr>
            <a:xfrm>
              <a:off x="2865657" y="1701710"/>
              <a:ext cx="68777" cy="16093"/>
            </a:xfrm>
            <a:prstGeom prst="rect">
              <a:avLst/>
            </a:prstGeom>
            <a:solidFill>
              <a:srgbClr val="1CABE2">
                <a:alpha val="100000"/>
              </a:srgbClr>
            </a:solidFill>
          </p:spPr>
          <p:txBody>
            <a:bodyPr/>
            <a:lstStyle/>
            <a:p>
              <a:endParaRPr/>
            </a:p>
          </p:txBody>
        </p:sp>
        <p:sp>
          <p:nvSpPr>
            <p:cNvPr id="92" name="rc92"/>
            <p:cNvSpPr/>
            <p:nvPr/>
          </p:nvSpPr>
          <p:spPr>
            <a:xfrm>
              <a:off x="2942076" y="1701032"/>
              <a:ext cx="68777" cy="525535"/>
            </a:xfrm>
            <a:prstGeom prst="rect">
              <a:avLst/>
            </a:prstGeom>
            <a:solidFill>
              <a:srgbClr val="80BD41">
                <a:alpha val="100000"/>
              </a:srgbClr>
            </a:solidFill>
          </p:spPr>
          <p:txBody>
            <a:bodyPr/>
            <a:lstStyle/>
            <a:p>
              <a:endParaRPr/>
            </a:p>
          </p:txBody>
        </p:sp>
        <p:sp>
          <p:nvSpPr>
            <p:cNvPr id="93" name="rc93"/>
            <p:cNvSpPr/>
            <p:nvPr/>
          </p:nvSpPr>
          <p:spPr>
            <a:xfrm>
              <a:off x="2942076" y="1648925"/>
              <a:ext cx="68777" cy="39459"/>
            </a:xfrm>
            <a:prstGeom prst="rect">
              <a:avLst/>
            </a:prstGeom>
            <a:solidFill>
              <a:srgbClr val="0058AB">
                <a:alpha val="100000"/>
              </a:srgbClr>
            </a:solidFill>
          </p:spPr>
          <p:txBody>
            <a:bodyPr/>
            <a:lstStyle/>
            <a:p>
              <a:endParaRPr/>
            </a:p>
          </p:txBody>
        </p:sp>
        <p:sp>
          <p:nvSpPr>
            <p:cNvPr id="94" name="rc94"/>
            <p:cNvSpPr/>
            <p:nvPr/>
          </p:nvSpPr>
          <p:spPr>
            <a:xfrm>
              <a:off x="2942076" y="1688385"/>
              <a:ext cx="68777" cy="12647"/>
            </a:xfrm>
            <a:prstGeom prst="rect">
              <a:avLst/>
            </a:prstGeom>
            <a:solidFill>
              <a:srgbClr val="1CABE2">
                <a:alpha val="100000"/>
              </a:srgbClr>
            </a:solidFill>
          </p:spPr>
          <p:txBody>
            <a:bodyPr/>
            <a:lstStyle/>
            <a:p>
              <a:endParaRPr/>
            </a:p>
          </p:txBody>
        </p:sp>
        <p:sp>
          <p:nvSpPr>
            <p:cNvPr id="95" name="rc95"/>
            <p:cNvSpPr/>
            <p:nvPr/>
          </p:nvSpPr>
          <p:spPr>
            <a:xfrm>
              <a:off x="3018494" y="1738326"/>
              <a:ext cx="68777" cy="488241"/>
            </a:xfrm>
            <a:prstGeom prst="rect">
              <a:avLst/>
            </a:prstGeom>
            <a:solidFill>
              <a:srgbClr val="80BD41">
                <a:alpha val="100000"/>
              </a:srgbClr>
            </a:solidFill>
          </p:spPr>
          <p:txBody>
            <a:bodyPr/>
            <a:lstStyle/>
            <a:p>
              <a:endParaRPr/>
            </a:p>
          </p:txBody>
        </p:sp>
        <p:sp>
          <p:nvSpPr>
            <p:cNvPr id="96" name="rc96"/>
            <p:cNvSpPr/>
            <p:nvPr/>
          </p:nvSpPr>
          <p:spPr>
            <a:xfrm>
              <a:off x="3018494" y="1666855"/>
              <a:ext cx="68777" cy="53178"/>
            </a:xfrm>
            <a:prstGeom prst="rect">
              <a:avLst/>
            </a:prstGeom>
            <a:solidFill>
              <a:srgbClr val="0058AB">
                <a:alpha val="100000"/>
              </a:srgbClr>
            </a:solidFill>
          </p:spPr>
          <p:txBody>
            <a:bodyPr/>
            <a:lstStyle/>
            <a:p>
              <a:endParaRPr/>
            </a:p>
          </p:txBody>
        </p:sp>
        <p:sp>
          <p:nvSpPr>
            <p:cNvPr id="97" name="rc97"/>
            <p:cNvSpPr/>
            <p:nvPr/>
          </p:nvSpPr>
          <p:spPr>
            <a:xfrm>
              <a:off x="3018494" y="1720033"/>
              <a:ext cx="68777" cy="18293"/>
            </a:xfrm>
            <a:prstGeom prst="rect">
              <a:avLst/>
            </a:prstGeom>
            <a:solidFill>
              <a:srgbClr val="1CABE2">
                <a:alpha val="100000"/>
              </a:srgbClr>
            </a:solidFill>
          </p:spPr>
          <p:txBody>
            <a:bodyPr/>
            <a:lstStyle/>
            <a:p>
              <a:endParaRPr/>
            </a:p>
          </p:txBody>
        </p:sp>
        <p:sp>
          <p:nvSpPr>
            <p:cNvPr id="98" name="rc98"/>
            <p:cNvSpPr/>
            <p:nvPr/>
          </p:nvSpPr>
          <p:spPr>
            <a:xfrm>
              <a:off x="3094913" y="1671029"/>
              <a:ext cx="68777" cy="45157"/>
            </a:xfrm>
            <a:prstGeom prst="rect">
              <a:avLst/>
            </a:prstGeom>
            <a:solidFill>
              <a:srgbClr val="F26A21">
                <a:alpha val="100000"/>
              </a:srgbClr>
            </a:solidFill>
          </p:spPr>
          <p:txBody>
            <a:bodyPr/>
            <a:lstStyle/>
            <a:p>
              <a:endParaRPr/>
            </a:p>
          </p:txBody>
        </p:sp>
        <p:sp>
          <p:nvSpPr>
            <p:cNvPr id="99" name="rc99"/>
            <p:cNvSpPr/>
            <p:nvPr/>
          </p:nvSpPr>
          <p:spPr>
            <a:xfrm>
              <a:off x="3094913" y="1716186"/>
              <a:ext cx="68777" cy="510381"/>
            </a:xfrm>
            <a:prstGeom prst="rect">
              <a:avLst/>
            </a:prstGeom>
            <a:solidFill>
              <a:srgbClr val="FFC20E">
                <a:alpha val="100000"/>
              </a:srgbClr>
            </a:solidFill>
          </p:spPr>
          <p:txBody>
            <a:bodyPr/>
            <a:lstStyle/>
            <a:p>
              <a:endParaRPr/>
            </a:p>
          </p:txBody>
        </p:sp>
        <p:sp>
          <p:nvSpPr>
            <p:cNvPr id="100" name="rc100"/>
            <p:cNvSpPr/>
            <p:nvPr/>
          </p:nvSpPr>
          <p:spPr>
            <a:xfrm>
              <a:off x="3171332" y="1676289"/>
              <a:ext cx="68777" cy="38346"/>
            </a:xfrm>
            <a:prstGeom prst="rect">
              <a:avLst/>
            </a:prstGeom>
            <a:solidFill>
              <a:srgbClr val="F26A21">
                <a:alpha val="100000"/>
              </a:srgbClr>
            </a:solidFill>
          </p:spPr>
          <p:txBody>
            <a:bodyPr/>
            <a:lstStyle/>
            <a:p>
              <a:endParaRPr/>
            </a:p>
          </p:txBody>
        </p:sp>
        <p:sp>
          <p:nvSpPr>
            <p:cNvPr id="101" name="rc101"/>
            <p:cNvSpPr/>
            <p:nvPr/>
          </p:nvSpPr>
          <p:spPr>
            <a:xfrm>
              <a:off x="3171332" y="1714635"/>
              <a:ext cx="68777" cy="511932"/>
            </a:xfrm>
            <a:prstGeom prst="rect">
              <a:avLst/>
            </a:prstGeom>
            <a:solidFill>
              <a:srgbClr val="FFC20E">
                <a:alpha val="100000"/>
              </a:srgbClr>
            </a:solidFill>
          </p:spPr>
          <p:txBody>
            <a:bodyPr/>
            <a:lstStyle/>
            <a:p>
              <a:endParaRPr/>
            </a:p>
          </p:txBody>
        </p:sp>
        <p:sp>
          <p:nvSpPr>
            <p:cNvPr id="102" name="rc102"/>
            <p:cNvSpPr/>
            <p:nvPr/>
          </p:nvSpPr>
          <p:spPr>
            <a:xfrm>
              <a:off x="3247751" y="1680028"/>
              <a:ext cx="68777" cy="32562"/>
            </a:xfrm>
            <a:prstGeom prst="rect">
              <a:avLst/>
            </a:prstGeom>
            <a:solidFill>
              <a:srgbClr val="F26A21">
                <a:alpha val="100000"/>
              </a:srgbClr>
            </a:solidFill>
          </p:spPr>
          <p:txBody>
            <a:bodyPr/>
            <a:lstStyle/>
            <a:p>
              <a:endParaRPr/>
            </a:p>
          </p:txBody>
        </p:sp>
        <p:sp>
          <p:nvSpPr>
            <p:cNvPr id="103" name="rc103"/>
            <p:cNvSpPr/>
            <p:nvPr/>
          </p:nvSpPr>
          <p:spPr>
            <a:xfrm>
              <a:off x="3247751" y="1712591"/>
              <a:ext cx="68777" cy="513977"/>
            </a:xfrm>
            <a:prstGeom prst="rect">
              <a:avLst/>
            </a:prstGeom>
            <a:solidFill>
              <a:srgbClr val="FFC20E">
                <a:alpha val="100000"/>
              </a:srgbClr>
            </a:solidFill>
          </p:spPr>
          <p:txBody>
            <a:bodyPr/>
            <a:lstStyle/>
            <a:p>
              <a:endParaRPr/>
            </a:p>
          </p:txBody>
        </p:sp>
        <p:sp>
          <p:nvSpPr>
            <p:cNvPr id="104" name="rc104"/>
            <p:cNvSpPr/>
            <p:nvPr/>
          </p:nvSpPr>
          <p:spPr>
            <a:xfrm>
              <a:off x="3324170" y="1684066"/>
              <a:ext cx="68777" cy="27651"/>
            </a:xfrm>
            <a:prstGeom prst="rect">
              <a:avLst/>
            </a:prstGeom>
            <a:solidFill>
              <a:srgbClr val="F26A21">
                <a:alpha val="100000"/>
              </a:srgbClr>
            </a:solidFill>
          </p:spPr>
          <p:txBody>
            <a:bodyPr/>
            <a:lstStyle/>
            <a:p>
              <a:endParaRPr/>
            </a:p>
          </p:txBody>
        </p:sp>
        <p:sp>
          <p:nvSpPr>
            <p:cNvPr id="105" name="rc105"/>
            <p:cNvSpPr/>
            <p:nvPr/>
          </p:nvSpPr>
          <p:spPr>
            <a:xfrm>
              <a:off x="3324170" y="1711717"/>
              <a:ext cx="68777" cy="514850"/>
            </a:xfrm>
            <a:prstGeom prst="rect">
              <a:avLst/>
            </a:prstGeom>
            <a:solidFill>
              <a:srgbClr val="FFC20E">
                <a:alpha val="100000"/>
              </a:srgbClr>
            </a:solidFill>
          </p:spPr>
          <p:txBody>
            <a:bodyPr/>
            <a:lstStyle/>
            <a:p>
              <a:endParaRPr/>
            </a:p>
          </p:txBody>
        </p:sp>
        <p:sp>
          <p:nvSpPr>
            <p:cNvPr id="106" name="rc106"/>
            <p:cNvSpPr/>
            <p:nvPr/>
          </p:nvSpPr>
          <p:spPr>
            <a:xfrm>
              <a:off x="3400589" y="1687205"/>
              <a:ext cx="68777" cy="23480"/>
            </a:xfrm>
            <a:prstGeom prst="rect">
              <a:avLst/>
            </a:prstGeom>
            <a:solidFill>
              <a:srgbClr val="F26A21">
                <a:alpha val="100000"/>
              </a:srgbClr>
            </a:solidFill>
          </p:spPr>
          <p:txBody>
            <a:bodyPr/>
            <a:lstStyle/>
            <a:p>
              <a:endParaRPr/>
            </a:p>
          </p:txBody>
        </p:sp>
        <p:sp>
          <p:nvSpPr>
            <p:cNvPr id="107" name="rc107"/>
            <p:cNvSpPr/>
            <p:nvPr/>
          </p:nvSpPr>
          <p:spPr>
            <a:xfrm>
              <a:off x="3400589" y="1710685"/>
              <a:ext cx="68777" cy="515882"/>
            </a:xfrm>
            <a:prstGeom prst="rect">
              <a:avLst/>
            </a:prstGeom>
            <a:solidFill>
              <a:srgbClr val="FFC20E">
                <a:alpha val="100000"/>
              </a:srgbClr>
            </a:solidFill>
          </p:spPr>
          <p:txBody>
            <a:bodyPr/>
            <a:lstStyle/>
            <a:p>
              <a:endParaRPr/>
            </a:p>
          </p:txBody>
        </p:sp>
        <p:sp>
          <p:nvSpPr>
            <p:cNvPr id="108" name="rc108"/>
            <p:cNvSpPr/>
            <p:nvPr/>
          </p:nvSpPr>
          <p:spPr>
            <a:xfrm>
              <a:off x="3477008" y="1690057"/>
              <a:ext cx="68777" cy="19939"/>
            </a:xfrm>
            <a:prstGeom prst="rect">
              <a:avLst/>
            </a:prstGeom>
            <a:solidFill>
              <a:srgbClr val="F26A21">
                <a:alpha val="100000"/>
              </a:srgbClr>
            </a:solidFill>
          </p:spPr>
          <p:txBody>
            <a:bodyPr/>
            <a:lstStyle/>
            <a:p>
              <a:endParaRPr/>
            </a:p>
          </p:txBody>
        </p:sp>
        <p:sp>
          <p:nvSpPr>
            <p:cNvPr id="109" name="rc109"/>
            <p:cNvSpPr/>
            <p:nvPr/>
          </p:nvSpPr>
          <p:spPr>
            <a:xfrm>
              <a:off x="3477008" y="1709996"/>
              <a:ext cx="68777" cy="516571"/>
            </a:xfrm>
            <a:prstGeom prst="rect">
              <a:avLst/>
            </a:prstGeom>
            <a:solidFill>
              <a:srgbClr val="FFC20E">
                <a:alpha val="100000"/>
              </a:srgbClr>
            </a:solidFill>
          </p:spPr>
          <p:txBody>
            <a:bodyPr/>
            <a:lstStyle/>
            <a:p>
              <a:endParaRPr/>
            </a:p>
          </p:txBody>
        </p:sp>
        <p:sp>
          <p:nvSpPr>
            <p:cNvPr id="110" name="rc110"/>
            <p:cNvSpPr/>
            <p:nvPr/>
          </p:nvSpPr>
          <p:spPr>
            <a:xfrm>
              <a:off x="3553427" y="1691372"/>
              <a:ext cx="68777" cy="16931"/>
            </a:xfrm>
            <a:prstGeom prst="rect">
              <a:avLst/>
            </a:prstGeom>
            <a:solidFill>
              <a:srgbClr val="F26A21">
                <a:alpha val="100000"/>
              </a:srgbClr>
            </a:solidFill>
          </p:spPr>
          <p:txBody>
            <a:bodyPr/>
            <a:lstStyle/>
            <a:p>
              <a:endParaRPr/>
            </a:p>
          </p:txBody>
        </p:sp>
        <p:sp>
          <p:nvSpPr>
            <p:cNvPr id="111" name="rc111"/>
            <p:cNvSpPr/>
            <p:nvPr/>
          </p:nvSpPr>
          <p:spPr>
            <a:xfrm>
              <a:off x="3553427" y="1708304"/>
              <a:ext cx="68777" cy="518263"/>
            </a:xfrm>
            <a:prstGeom prst="rect">
              <a:avLst/>
            </a:prstGeom>
            <a:solidFill>
              <a:srgbClr val="FFC20E">
                <a:alpha val="100000"/>
              </a:srgbClr>
            </a:solidFill>
          </p:spPr>
          <p:txBody>
            <a:bodyPr/>
            <a:lstStyle/>
            <a:p>
              <a:endParaRPr/>
            </a:p>
          </p:txBody>
        </p:sp>
        <p:sp>
          <p:nvSpPr>
            <p:cNvPr id="112" name="pl112"/>
            <p:cNvSpPr/>
            <p:nvPr/>
          </p:nvSpPr>
          <p:spPr>
            <a:xfrm>
              <a:off x="1142791" y="359450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1142791" y="3309119"/>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1142791" y="302373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1142791" y="273835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1486294"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1868389"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2250484"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2632579"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3014674"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396768"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1142791" y="373719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142791" y="345181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142791" y="31664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1142791" y="288104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1142791" y="259566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1295247"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1677342"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2059437"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44153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2362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20572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58781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1260858" y="3446692"/>
              <a:ext cx="68777" cy="290499"/>
            </a:xfrm>
            <a:prstGeom prst="rect">
              <a:avLst/>
            </a:prstGeom>
            <a:solidFill>
              <a:srgbClr val="80BD41">
                <a:alpha val="100000"/>
              </a:srgbClr>
            </a:solidFill>
          </p:spPr>
          <p:txBody>
            <a:bodyPr/>
            <a:lstStyle/>
            <a:p>
              <a:endParaRPr/>
            </a:p>
          </p:txBody>
        </p:sp>
        <p:sp>
          <p:nvSpPr>
            <p:cNvPr id="135" name="rc135"/>
            <p:cNvSpPr/>
            <p:nvPr/>
          </p:nvSpPr>
          <p:spPr>
            <a:xfrm>
              <a:off x="1260858" y="3416341"/>
              <a:ext cx="68777" cy="11629"/>
            </a:xfrm>
            <a:prstGeom prst="rect">
              <a:avLst/>
            </a:prstGeom>
            <a:solidFill>
              <a:srgbClr val="0058AB">
                <a:alpha val="100000"/>
              </a:srgbClr>
            </a:solidFill>
          </p:spPr>
          <p:txBody>
            <a:bodyPr/>
            <a:lstStyle/>
            <a:p>
              <a:endParaRPr/>
            </a:p>
          </p:txBody>
        </p:sp>
        <p:sp>
          <p:nvSpPr>
            <p:cNvPr id="136" name="rc136"/>
            <p:cNvSpPr/>
            <p:nvPr/>
          </p:nvSpPr>
          <p:spPr>
            <a:xfrm>
              <a:off x="1260858" y="3427970"/>
              <a:ext cx="68777" cy="18722"/>
            </a:xfrm>
            <a:prstGeom prst="rect">
              <a:avLst/>
            </a:prstGeom>
            <a:solidFill>
              <a:srgbClr val="1CABE2">
                <a:alpha val="100000"/>
              </a:srgbClr>
            </a:solidFill>
          </p:spPr>
          <p:txBody>
            <a:bodyPr/>
            <a:lstStyle/>
            <a:p>
              <a:endParaRPr/>
            </a:p>
          </p:txBody>
        </p:sp>
        <p:sp>
          <p:nvSpPr>
            <p:cNvPr id="137" name="rc137"/>
            <p:cNvSpPr/>
            <p:nvPr/>
          </p:nvSpPr>
          <p:spPr>
            <a:xfrm>
              <a:off x="1337277" y="3451908"/>
              <a:ext cx="68777" cy="285283"/>
            </a:xfrm>
            <a:prstGeom prst="rect">
              <a:avLst/>
            </a:prstGeom>
            <a:solidFill>
              <a:srgbClr val="80BD41">
                <a:alpha val="100000"/>
              </a:srgbClr>
            </a:solidFill>
          </p:spPr>
          <p:txBody>
            <a:bodyPr/>
            <a:lstStyle/>
            <a:p>
              <a:endParaRPr/>
            </a:p>
          </p:txBody>
        </p:sp>
        <p:sp>
          <p:nvSpPr>
            <p:cNvPr id="138" name="rc138"/>
            <p:cNvSpPr/>
            <p:nvPr/>
          </p:nvSpPr>
          <p:spPr>
            <a:xfrm>
              <a:off x="1337277" y="3419570"/>
              <a:ext cx="68777" cy="16427"/>
            </a:xfrm>
            <a:prstGeom prst="rect">
              <a:avLst/>
            </a:prstGeom>
            <a:solidFill>
              <a:srgbClr val="0058AB">
                <a:alpha val="100000"/>
              </a:srgbClr>
            </a:solidFill>
          </p:spPr>
          <p:txBody>
            <a:bodyPr/>
            <a:lstStyle/>
            <a:p>
              <a:endParaRPr/>
            </a:p>
          </p:txBody>
        </p:sp>
        <p:sp>
          <p:nvSpPr>
            <p:cNvPr id="139" name="rc139"/>
            <p:cNvSpPr/>
            <p:nvPr/>
          </p:nvSpPr>
          <p:spPr>
            <a:xfrm>
              <a:off x="1337277" y="3435998"/>
              <a:ext cx="68777" cy="15910"/>
            </a:xfrm>
            <a:prstGeom prst="rect">
              <a:avLst/>
            </a:prstGeom>
            <a:solidFill>
              <a:srgbClr val="1CABE2">
                <a:alpha val="100000"/>
              </a:srgbClr>
            </a:solidFill>
          </p:spPr>
          <p:txBody>
            <a:bodyPr/>
            <a:lstStyle/>
            <a:p>
              <a:endParaRPr/>
            </a:p>
          </p:txBody>
        </p:sp>
        <p:sp>
          <p:nvSpPr>
            <p:cNvPr id="140" name="rc140"/>
            <p:cNvSpPr/>
            <p:nvPr/>
          </p:nvSpPr>
          <p:spPr>
            <a:xfrm>
              <a:off x="1413696" y="3450474"/>
              <a:ext cx="68777" cy="286717"/>
            </a:xfrm>
            <a:prstGeom prst="rect">
              <a:avLst/>
            </a:prstGeom>
            <a:solidFill>
              <a:srgbClr val="80BD41">
                <a:alpha val="100000"/>
              </a:srgbClr>
            </a:solidFill>
          </p:spPr>
          <p:txBody>
            <a:bodyPr/>
            <a:lstStyle/>
            <a:p>
              <a:endParaRPr/>
            </a:p>
          </p:txBody>
        </p:sp>
        <p:sp>
          <p:nvSpPr>
            <p:cNvPr id="141" name="rc141"/>
            <p:cNvSpPr/>
            <p:nvPr/>
          </p:nvSpPr>
          <p:spPr>
            <a:xfrm>
              <a:off x="1413696" y="3422726"/>
              <a:ext cx="68777" cy="13091"/>
            </a:xfrm>
            <a:prstGeom prst="rect">
              <a:avLst/>
            </a:prstGeom>
            <a:solidFill>
              <a:srgbClr val="0058AB">
                <a:alpha val="100000"/>
              </a:srgbClr>
            </a:solidFill>
          </p:spPr>
          <p:txBody>
            <a:bodyPr/>
            <a:lstStyle/>
            <a:p>
              <a:endParaRPr/>
            </a:p>
          </p:txBody>
        </p:sp>
        <p:sp>
          <p:nvSpPr>
            <p:cNvPr id="142" name="rc142"/>
            <p:cNvSpPr/>
            <p:nvPr/>
          </p:nvSpPr>
          <p:spPr>
            <a:xfrm>
              <a:off x="1413696" y="3435818"/>
              <a:ext cx="68777" cy="14656"/>
            </a:xfrm>
            <a:prstGeom prst="rect">
              <a:avLst/>
            </a:prstGeom>
            <a:solidFill>
              <a:srgbClr val="1CABE2">
                <a:alpha val="100000"/>
              </a:srgbClr>
            </a:solidFill>
          </p:spPr>
          <p:txBody>
            <a:bodyPr/>
            <a:lstStyle/>
            <a:p>
              <a:endParaRPr/>
            </a:p>
          </p:txBody>
        </p:sp>
        <p:sp>
          <p:nvSpPr>
            <p:cNvPr id="143" name="rc143"/>
            <p:cNvSpPr/>
            <p:nvPr/>
          </p:nvSpPr>
          <p:spPr>
            <a:xfrm>
              <a:off x="1490115" y="3449809"/>
              <a:ext cx="68777" cy="287382"/>
            </a:xfrm>
            <a:prstGeom prst="rect">
              <a:avLst/>
            </a:prstGeom>
            <a:solidFill>
              <a:srgbClr val="80BD41">
                <a:alpha val="100000"/>
              </a:srgbClr>
            </a:solidFill>
          </p:spPr>
          <p:txBody>
            <a:bodyPr/>
            <a:lstStyle/>
            <a:p>
              <a:endParaRPr/>
            </a:p>
          </p:txBody>
        </p:sp>
        <p:sp>
          <p:nvSpPr>
            <p:cNvPr id="144" name="rc144"/>
            <p:cNvSpPr/>
            <p:nvPr/>
          </p:nvSpPr>
          <p:spPr>
            <a:xfrm>
              <a:off x="1490115" y="3426288"/>
              <a:ext cx="68777" cy="11464"/>
            </a:xfrm>
            <a:prstGeom prst="rect">
              <a:avLst/>
            </a:prstGeom>
            <a:solidFill>
              <a:srgbClr val="0058AB">
                <a:alpha val="100000"/>
              </a:srgbClr>
            </a:solidFill>
          </p:spPr>
          <p:txBody>
            <a:bodyPr/>
            <a:lstStyle/>
            <a:p>
              <a:endParaRPr/>
            </a:p>
          </p:txBody>
        </p:sp>
        <p:sp>
          <p:nvSpPr>
            <p:cNvPr id="145" name="rc145"/>
            <p:cNvSpPr/>
            <p:nvPr/>
          </p:nvSpPr>
          <p:spPr>
            <a:xfrm>
              <a:off x="1490115" y="3437753"/>
              <a:ext cx="68777" cy="12056"/>
            </a:xfrm>
            <a:prstGeom prst="rect">
              <a:avLst/>
            </a:prstGeom>
            <a:solidFill>
              <a:srgbClr val="1CABE2">
                <a:alpha val="100000"/>
              </a:srgbClr>
            </a:solidFill>
          </p:spPr>
          <p:txBody>
            <a:bodyPr/>
            <a:lstStyle/>
            <a:p>
              <a:endParaRPr/>
            </a:p>
          </p:txBody>
        </p:sp>
        <p:sp>
          <p:nvSpPr>
            <p:cNvPr id="146" name="rc146"/>
            <p:cNvSpPr/>
            <p:nvPr/>
          </p:nvSpPr>
          <p:spPr>
            <a:xfrm>
              <a:off x="1566534" y="3449223"/>
              <a:ext cx="68777" cy="287969"/>
            </a:xfrm>
            <a:prstGeom prst="rect">
              <a:avLst/>
            </a:prstGeom>
            <a:solidFill>
              <a:srgbClr val="80BD41">
                <a:alpha val="100000"/>
              </a:srgbClr>
            </a:solidFill>
          </p:spPr>
          <p:txBody>
            <a:bodyPr/>
            <a:lstStyle/>
            <a:p>
              <a:endParaRPr/>
            </a:p>
          </p:txBody>
        </p:sp>
        <p:sp>
          <p:nvSpPr>
            <p:cNvPr id="147" name="rc147"/>
            <p:cNvSpPr/>
            <p:nvPr/>
          </p:nvSpPr>
          <p:spPr>
            <a:xfrm>
              <a:off x="1566534" y="3427998"/>
              <a:ext cx="68777" cy="12390"/>
            </a:xfrm>
            <a:prstGeom prst="rect">
              <a:avLst/>
            </a:prstGeom>
            <a:solidFill>
              <a:srgbClr val="0058AB">
                <a:alpha val="100000"/>
              </a:srgbClr>
            </a:solidFill>
          </p:spPr>
          <p:txBody>
            <a:bodyPr/>
            <a:lstStyle/>
            <a:p>
              <a:endParaRPr/>
            </a:p>
          </p:txBody>
        </p:sp>
        <p:sp>
          <p:nvSpPr>
            <p:cNvPr id="148" name="rc148"/>
            <p:cNvSpPr/>
            <p:nvPr/>
          </p:nvSpPr>
          <p:spPr>
            <a:xfrm>
              <a:off x="1566534" y="3440389"/>
              <a:ext cx="68777" cy="8833"/>
            </a:xfrm>
            <a:prstGeom prst="rect">
              <a:avLst/>
            </a:prstGeom>
            <a:solidFill>
              <a:srgbClr val="1CABE2">
                <a:alpha val="100000"/>
              </a:srgbClr>
            </a:solidFill>
          </p:spPr>
          <p:txBody>
            <a:bodyPr/>
            <a:lstStyle/>
            <a:p>
              <a:endParaRPr/>
            </a:p>
          </p:txBody>
        </p:sp>
        <p:sp>
          <p:nvSpPr>
            <p:cNvPr id="149" name="rc149"/>
            <p:cNvSpPr/>
            <p:nvPr/>
          </p:nvSpPr>
          <p:spPr>
            <a:xfrm>
              <a:off x="1642953" y="3449436"/>
              <a:ext cx="68777" cy="287755"/>
            </a:xfrm>
            <a:prstGeom prst="rect">
              <a:avLst/>
            </a:prstGeom>
            <a:solidFill>
              <a:srgbClr val="80BD41">
                <a:alpha val="100000"/>
              </a:srgbClr>
            </a:solidFill>
          </p:spPr>
          <p:txBody>
            <a:bodyPr/>
            <a:lstStyle/>
            <a:p>
              <a:endParaRPr/>
            </a:p>
          </p:txBody>
        </p:sp>
        <p:sp>
          <p:nvSpPr>
            <p:cNvPr id="150" name="rc150"/>
            <p:cNvSpPr/>
            <p:nvPr/>
          </p:nvSpPr>
          <p:spPr>
            <a:xfrm>
              <a:off x="1642953" y="3429466"/>
              <a:ext cx="68777" cy="8128"/>
            </a:xfrm>
            <a:prstGeom prst="rect">
              <a:avLst/>
            </a:prstGeom>
            <a:solidFill>
              <a:srgbClr val="0058AB">
                <a:alpha val="100000"/>
              </a:srgbClr>
            </a:solidFill>
          </p:spPr>
          <p:txBody>
            <a:bodyPr/>
            <a:lstStyle/>
            <a:p>
              <a:endParaRPr/>
            </a:p>
          </p:txBody>
        </p:sp>
        <p:sp>
          <p:nvSpPr>
            <p:cNvPr id="151" name="rc151"/>
            <p:cNvSpPr/>
            <p:nvPr/>
          </p:nvSpPr>
          <p:spPr>
            <a:xfrm>
              <a:off x="1642953" y="3437594"/>
              <a:ext cx="68777" cy="11841"/>
            </a:xfrm>
            <a:prstGeom prst="rect">
              <a:avLst/>
            </a:prstGeom>
            <a:solidFill>
              <a:srgbClr val="1CABE2">
                <a:alpha val="100000"/>
              </a:srgbClr>
            </a:solidFill>
          </p:spPr>
          <p:txBody>
            <a:bodyPr/>
            <a:lstStyle/>
            <a:p>
              <a:endParaRPr/>
            </a:p>
          </p:txBody>
        </p:sp>
        <p:sp>
          <p:nvSpPr>
            <p:cNvPr id="152" name="rc152"/>
            <p:cNvSpPr/>
            <p:nvPr/>
          </p:nvSpPr>
          <p:spPr>
            <a:xfrm>
              <a:off x="1719372" y="3452223"/>
              <a:ext cx="68777" cy="284968"/>
            </a:xfrm>
            <a:prstGeom prst="rect">
              <a:avLst/>
            </a:prstGeom>
            <a:solidFill>
              <a:srgbClr val="80BD41">
                <a:alpha val="100000"/>
              </a:srgbClr>
            </a:solidFill>
          </p:spPr>
          <p:txBody>
            <a:bodyPr/>
            <a:lstStyle/>
            <a:p>
              <a:endParaRPr/>
            </a:p>
          </p:txBody>
        </p:sp>
        <p:sp>
          <p:nvSpPr>
            <p:cNvPr id="153" name="rc153"/>
            <p:cNvSpPr/>
            <p:nvPr/>
          </p:nvSpPr>
          <p:spPr>
            <a:xfrm>
              <a:off x="1719372" y="3432024"/>
              <a:ext cx="68777" cy="12491"/>
            </a:xfrm>
            <a:prstGeom prst="rect">
              <a:avLst/>
            </a:prstGeom>
            <a:solidFill>
              <a:srgbClr val="0058AB">
                <a:alpha val="100000"/>
              </a:srgbClr>
            </a:solidFill>
          </p:spPr>
          <p:txBody>
            <a:bodyPr/>
            <a:lstStyle/>
            <a:p>
              <a:endParaRPr/>
            </a:p>
          </p:txBody>
        </p:sp>
        <p:sp>
          <p:nvSpPr>
            <p:cNvPr id="154" name="rc154"/>
            <p:cNvSpPr/>
            <p:nvPr/>
          </p:nvSpPr>
          <p:spPr>
            <a:xfrm>
              <a:off x="1719372" y="3444516"/>
              <a:ext cx="68777" cy="7707"/>
            </a:xfrm>
            <a:prstGeom prst="rect">
              <a:avLst/>
            </a:prstGeom>
            <a:solidFill>
              <a:srgbClr val="1CABE2">
                <a:alpha val="100000"/>
              </a:srgbClr>
            </a:solidFill>
          </p:spPr>
          <p:txBody>
            <a:bodyPr/>
            <a:lstStyle/>
            <a:p>
              <a:endParaRPr/>
            </a:p>
          </p:txBody>
        </p:sp>
        <p:sp>
          <p:nvSpPr>
            <p:cNvPr id="155" name="rc155"/>
            <p:cNvSpPr/>
            <p:nvPr/>
          </p:nvSpPr>
          <p:spPr>
            <a:xfrm>
              <a:off x="1795791" y="3455585"/>
              <a:ext cx="68777" cy="281606"/>
            </a:xfrm>
            <a:prstGeom prst="rect">
              <a:avLst/>
            </a:prstGeom>
            <a:solidFill>
              <a:srgbClr val="80BD41">
                <a:alpha val="100000"/>
              </a:srgbClr>
            </a:solidFill>
          </p:spPr>
          <p:txBody>
            <a:bodyPr/>
            <a:lstStyle/>
            <a:p>
              <a:endParaRPr/>
            </a:p>
          </p:txBody>
        </p:sp>
        <p:sp>
          <p:nvSpPr>
            <p:cNvPr id="156" name="rc156"/>
            <p:cNvSpPr/>
            <p:nvPr/>
          </p:nvSpPr>
          <p:spPr>
            <a:xfrm>
              <a:off x="1795791" y="3433797"/>
              <a:ext cx="68777" cy="15387"/>
            </a:xfrm>
            <a:prstGeom prst="rect">
              <a:avLst/>
            </a:prstGeom>
            <a:solidFill>
              <a:srgbClr val="0058AB">
                <a:alpha val="100000"/>
              </a:srgbClr>
            </a:solidFill>
          </p:spPr>
          <p:txBody>
            <a:bodyPr/>
            <a:lstStyle/>
            <a:p>
              <a:endParaRPr/>
            </a:p>
          </p:txBody>
        </p:sp>
        <p:sp>
          <p:nvSpPr>
            <p:cNvPr id="157" name="rc157"/>
            <p:cNvSpPr/>
            <p:nvPr/>
          </p:nvSpPr>
          <p:spPr>
            <a:xfrm>
              <a:off x="1795791" y="3449184"/>
              <a:ext cx="68777" cy="6401"/>
            </a:xfrm>
            <a:prstGeom prst="rect">
              <a:avLst/>
            </a:prstGeom>
            <a:solidFill>
              <a:srgbClr val="1CABE2">
                <a:alpha val="100000"/>
              </a:srgbClr>
            </a:solidFill>
          </p:spPr>
          <p:txBody>
            <a:bodyPr/>
            <a:lstStyle/>
            <a:p>
              <a:endParaRPr/>
            </a:p>
          </p:txBody>
        </p:sp>
        <p:sp>
          <p:nvSpPr>
            <p:cNvPr id="158" name="rc158"/>
            <p:cNvSpPr/>
            <p:nvPr/>
          </p:nvSpPr>
          <p:spPr>
            <a:xfrm>
              <a:off x="1872210" y="3458301"/>
              <a:ext cx="68777" cy="278890"/>
            </a:xfrm>
            <a:prstGeom prst="rect">
              <a:avLst/>
            </a:prstGeom>
            <a:solidFill>
              <a:srgbClr val="80BD41">
                <a:alpha val="100000"/>
              </a:srgbClr>
            </a:solidFill>
          </p:spPr>
          <p:txBody>
            <a:bodyPr/>
            <a:lstStyle/>
            <a:p>
              <a:endParaRPr/>
            </a:p>
          </p:txBody>
        </p:sp>
        <p:sp>
          <p:nvSpPr>
            <p:cNvPr id="159" name="rc159"/>
            <p:cNvSpPr/>
            <p:nvPr/>
          </p:nvSpPr>
          <p:spPr>
            <a:xfrm>
              <a:off x="1872210" y="3434222"/>
              <a:ext cx="68777" cy="9895"/>
            </a:xfrm>
            <a:prstGeom prst="rect">
              <a:avLst/>
            </a:prstGeom>
            <a:solidFill>
              <a:srgbClr val="0058AB">
                <a:alpha val="100000"/>
              </a:srgbClr>
            </a:solidFill>
          </p:spPr>
          <p:txBody>
            <a:bodyPr/>
            <a:lstStyle/>
            <a:p>
              <a:endParaRPr/>
            </a:p>
          </p:txBody>
        </p:sp>
        <p:sp>
          <p:nvSpPr>
            <p:cNvPr id="160" name="rc160"/>
            <p:cNvSpPr/>
            <p:nvPr/>
          </p:nvSpPr>
          <p:spPr>
            <a:xfrm>
              <a:off x="1872210" y="3444118"/>
              <a:ext cx="68777" cy="14183"/>
            </a:xfrm>
            <a:prstGeom prst="rect">
              <a:avLst/>
            </a:prstGeom>
            <a:solidFill>
              <a:srgbClr val="1CABE2">
                <a:alpha val="100000"/>
              </a:srgbClr>
            </a:solidFill>
          </p:spPr>
          <p:txBody>
            <a:bodyPr/>
            <a:lstStyle/>
            <a:p>
              <a:endParaRPr/>
            </a:p>
          </p:txBody>
        </p:sp>
        <p:sp>
          <p:nvSpPr>
            <p:cNvPr id="161" name="rc161"/>
            <p:cNvSpPr/>
            <p:nvPr/>
          </p:nvSpPr>
          <p:spPr>
            <a:xfrm>
              <a:off x="1948629" y="3453767"/>
              <a:ext cx="68777" cy="283425"/>
            </a:xfrm>
            <a:prstGeom prst="rect">
              <a:avLst/>
            </a:prstGeom>
            <a:solidFill>
              <a:srgbClr val="80BD41">
                <a:alpha val="100000"/>
              </a:srgbClr>
            </a:solidFill>
          </p:spPr>
          <p:txBody>
            <a:bodyPr/>
            <a:lstStyle/>
            <a:p>
              <a:endParaRPr/>
            </a:p>
          </p:txBody>
        </p:sp>
        <p:sp>
          <p:nvSpPr>
            <p:cNvPr id="162" name="rc162"/>
            <p:cNvSpPr/>
            <p:nvPr/>
          </p:nvSpPr>
          <p:spPr>
            <a:xfrm>
              <a:off x="1948629" y="3434671"/>
              <a:ext cx="68777" cy="11161"/>
            </a:xfrm>
            <a:prstGeom prst="rect">
              <a:avLst/>
            </a:prstGeom>
            <a:solidFill>
              <a:srgbClr val="0058AB">
                <a:alpha val="100000"/>
              </a:srgbClr>
            </a:solidFill>
          </p:spPr>
          <p:txBody>
            <a:bodyPr/>
            <a:lstStyle/>
            <a:p>
              <a:endParaRPr/>
            </a:p>
          </p:txBody>
        </p:sp>
        <p:sp>
          <p:nvSpPr>
            <p:cNvPr id="163" name="rc163"/>
            <p:cNvSpPr/>
            <p:nvPr/>
          </p:nvSpPr>
          <p:spPr>
            <a:xfrm>
              <a:off x="1948629" y="3445832"/>
              <a:ext cx="68777" cy="7934"/>
            </a:xfrm>
            <a:prstGeom prst="rect">
              <a:avLst/>
            </a:prstGeom>
            <a:solidFill>
              <a:srgbClr val="1CABE2">
                <a:alpha val="100000"/>
              </a:srgbClr>
            </a:solidFill>
          </p:spPr>
          <p:txBody>
            <a:bodyPr/>
            <a:lstStyle/>
            <a:p>
              <a:endParaRPr/>
            </a:p>
          </p:txBody>
        </p:sp>
        <p:sp>
          <p:nvSpPr>
            <p:cNvPr id="164" name="rc164"/>
            <p:cNvSpPr/>
            <p:nvPr/>
          </p:nvSpPr>
          <p:spPr>
            <a:xfrm>
              <a:off x="2025048" y="3456110"/>
              <a:ext cx="68777" cy="281081"/>
            </a:xfrm>
            <a:prstGeom prst="rect">
              <a:avLst/>
            </a:prstGeom>
            <a:solidFill>
              <a:srgbClr val="80BD41">
                <a:alpha val="100000"/>
              </a:srgbClr>
            </a:solidFill>
          </p:spPr>
          <p:txBody>
            <a:bodyPr/>
            <a:lstStyle/>
            <a:p>
              <a:endParaRPr/>
            </a:p>
          </p:txBody>
        </p:sp>
        <p:sp>
          <p:nvSpPr>
            <p:cNvPr id="165" name="rc165"/>
            <p:cNvSpPr/>
            <p:nvPr/>
          </p:nvSpPr>
          <p:spPr>
            <a:xfrm>
              <a:off x="2025048" y="3435843"/>
              <a:ext cx="68777" cy="11698"/>
            </a:xfrm>
            <a:prstGeom prst="rect">
              <a:avLst/>
            </a:prstGeom>
            <a:solidFill>
              <a:srgbClr val="0058AB">
                <a:alpha val="100000"/>
              </a:srgbClr>
            </a:solidFill>
          </p:spPr>
          <p:txBody>
            <a:bodyPr/>
            <a:lstStyle/>
            <a:p>
              <a:endParaRPr/>
            </a:p>
          </p:txBody>
        </p:sp>
        <p:sp>
          <p:nvSpPr>
            <p:cNvPr id="166" name="rc166"/>
            <p:cNvSpPr/>
            <p:nvPr/>
          </p:nvSpPr>
          <p:spPr>
            <a:xfrm>
              <a:off x="2025048" y="3447541"/>
              <a:ext cx="68777" cy="8569"/>
            </a:xfrm>
            <a:prstGeom prst="rect">
              <a:avLst/>
            </a:prstGeom>
            <a:solidFill>
              <a:srgbClr val="1CABE2">
                <a:alpha val="100000"/>
              </a:srgbClr>
            </a:solidFill>
          </p:spPr>
          <p:txBody>
            <a:bodyPr/>
            <a:lstStyle/>
            <a:p>
              <a:endParaRPr/>
            </a:p>
          </p:txBody>
        </p:sp>
        <p:sp>
          <p:nvSpPr>
            <p:cNvPr id="167" name="rc167"/>
            <p:cNvSpPr/>
            <p:nvPr/>
          </p:nvSpPr>
          <p:spPr>
            <a:xfrm>
              <a:off x="2101467" y="3457338"/>
              <a:ext cx="68777" cy="279853"/>
            </a:xfrm>
            <a:prstGeom prst="rect">
              <a:avLst/>
            </a:prstGeom>
            <a:solidFill>
              <a:srgbClr val="80BD41">
                <a:alpha val="100000"/>
              </a:srgbClr>
            </a:solidFill>
          </p:spPr>
          <p:txBody>
            <a:bodyPr/>
            <a:lstStyle/>
            <a:p>
              <a:endParaRPr/>
            </a:p>
          </p:txBody>
        </p:sp>
        <p:sp>
          <p:nvSpPr>
            <p:cNvPr id="168" name="rc168"/>
            <p:cNvSpPr/>
            <p:nvPr/>
          </p:nvSpPr>
          <p:spPr>
            <a:xfrm>
              <a:off x="2101467" y="3435823"/>
              <a:ext cx="68777" cy="11300"/>
            </a:xfrm>
            <a:prstGeom prst="rect">
              <a:avLst/>
            </a:prstGeom>
            <a:solidFill>
              <a:srgbClr val="0058AB">
                <a:alpha val="100000"/>
              </a:srgbClr>
            </a:solidFill>
          </p:spPr>
          <p:txBody>
            <a:bodyPr/>
            <a:lstStyle/>
            <a:p>
              <a:endParaRPr/>
            </a:p>
          </p:txBody>
        </p:sp>
        <p:sp>
          <p:nvSpPr>
            <p:cNvPr id="169" name="rc169"/>
            <p:cNvSpPr/>
            <p:nvPr/>
          </p:nvSpPr>
          <p:spPr>
            <a:xfrm>
              <a:off x="2101467" y="3447124"/>
              <a:ext cx="68777" cy="10214"/>
            </a:xfrm>
            <a:prstGeom prst="rect">
              <a:avLst/>
            </a:prstGeom>
            <a:solidFill>
              <a:srgbClr val="1CABE2">
                <a:alpha val="100000"/>
              </a:srgbClr>
            </a:solidFill>
          </p:spPr>
          <p:txBody>
            <a:bodyPr/>
            <a:lstStyle/>
            <a:p>
              <a:endParaRPr/>
            </a:p>
          </p:txBody>
        </p:sp>
        <p:sp>
          <p:nvSpPr>
            <p:cNvPr id="170" name="rc170"/>
            <p:cNvSpPr/>
            <p:nvPr/>
          </p:nvSpPr>
          <p:spPr>
            <a:xfrm>
              <a:off x="2177886" y="3457865"/>
              <a:ext cx="68777" cy="279326"/>
            </a:xfrm>
            <a:prstGeom prst="rect">
              <a:avLst/>
            </a:prstGeom>
            <a:solidFill>
              <a:srgbClr val="80BD41">
                <a:alpha val="100000"/>
              </a:srgbClr>
            </a:solidFill>
          </p:spPr>
          <p:txBody>
            <a:bodyPr/>
            <a:lstStyle/>
            <a:p>
              <a:endParaRPr/>
            </a:p>
          </p:txBody>
        </p:sp>
        <p:sp>
          <p:nvSpPr>
            <p:cNvPr id="171" name="rc171"/>
            <p:cNvSpPr/>
            <p:nvPr/>
          </p:nvSpPr>
          <p:spPr>
            <a:xfrm>
              <a:off x="2177886" y="3437567"/>
              <a:ext cx="68777" cy="11035"/>
            </a:xfrm>
            <a:prstGeom prst="rect">
              <a:avLst/>
            </a:prstGeom>
            <a:solidFill>
              <a:srgbClr val="0058AB">
                <a:alpha val="100000"/>
              </a:srgbClr>
            </a:solidFill>
          </p:spPr>
          <p:txBody>
            <a:bodyPr/>
            <a:lstStyle/>
            <a:p>
              <a:endParaRPr/>
            </a:p>
          </p:txBody>
        </p:sp>
        <p:sp>
          <p:nvSpPr>
            <p:cNvPr id="172" name="rc172"/>
            <p:cNvSpPr/>
            <p:nvPr/>
          </p:nvSpPr>
          <p:spPr>
            <a:xfrm>
              <a:off x="2177886" y="3448603"/>
              <a:ext cx="68777" cy="9262"/>
            </a:xfrm>
            <a:prstGeom prst="rect">
              <a:avLst/>
            </a:prstGeom>
            <a:solidFill>
              <a:srgbClr val="1CABE2">
                <a:alpha val="100000"/>
              </a:srgbClr>
            </a:solidFill>
          </p:spPr>
          <p:txBody>
            <a:bodyPr/>
            <a:lstStyle/>
            <a:p>
              <a:endParaRPr/>
            </a:p>
          </p:txBody>
        </p:sp>
        <p:sp>
          <p:nvSpPr>
            <p:cNvPr id="173" name="rc173"/>
            <p:cNvSpPr/>
            <p:nvPr/>
          </p:nvSpPr>
          <p:spPr>
            <a:xfrm>
              <a:off x="2254305" y="3468435"/>
              <a:ext cx="68777" cy="268756"/>
            </a:xfrm>
            <a:prstGeom prst="rect">
              <a:avLst/>
            </a:prstGeom>
            <a:solidFill>
              <a:srgbClr val="80BD41">
                <a:alpha val="100000"/>
              </a:srgbClr>
            </a:solidFill>
          </p:spPr>
          <p:txBody>
            <a:bodyPr/>
            <a:lstStyle/>
            <a:p>
              <a:endParaRPr/>
            </a:p>
          </p:txBody>
        </p:sp>
        <p:sp>
          <p:nvSpPr>
            <p:cNvPr id="174" name="rc174"/>
            <p:cNvSpPr/>
            <p:nvPr/>
          </p:nvSpPr>
          <p:spPr>
            <a:xfrm>
              <a:off x="2254305" y="3438565"/>
              <a:ext cx="68777" cy="17594"/>
            </a:xfrm>
            <a:prstGeom prst="rect">
              <a:avLst/>
            </a:prstGeom>
            <a:solidFill>
              <a:srgbClr val="0058AB">
                <a:alpha val="100000"/>
              </a:srgbClr>
            </a:solidFill>
          </p:spPr>
          <p:txBody>
            <a:bodyPr/>
            <a:lstStyle/>
            <a:p>
              <a:endParaRPr/>
            </a:p>
          </p:txBody>
        </p:sp>
        <p:sp>
          <p:nvSpPr>
            <p:cNvPr id="175" name="rc175"/>
            <p:cNvSpPr/>
            <p:nvPr/>
          </p:nvSpPr>
          <p:spPr>
            <a:xfrm>
              <a:off x="2254305" y="3456159"/>
              <a:ext cx="68777" cy="12275"/>
            </a:xfrm>
            <a:prstGeom prst="rect">
              <a:avLst/>
            </a:prstGeom>
            <a:solidFill>
              <a:srgbClr val="1CABE2">
                <a:alpha val="100000"/>
              </a:srgbClr>
            </a:solidFill>
          </p:spPr>
          <p:txBody>
            <a:bodyPr/>
            <a:lstStyle/>
            <a:p>
              <a:endParaRPr/>
            </a:p>
          </p:txBody>
        </p:sp>
        <p:sp>
          <p:nvSpPr>
            <p:cNvPr id="176" name="rc176"/>
            <p:cNvSpPr/>
            <p:nvPr/>
          </p:nvSpPr>
          <p:spPr>
            <a:xfrm>
              <a:off x="2330724" y="3472859"/>
              <a:ext cx="68777" cy="264332"/>
            </a:xfrm>
            <a:prstGeom prst="rect">
              <a:avLst/>
            </a:prstGeom>
            <a:solidFill>
              <a:srgbClr val="80BD41">
                <a:alpha val="100000"/>
              </a:srgbClr>
            </a:solidFill>
          </p:spPr>
          <p:txBody>
            <a:bodyPr/>
            <a:lstStyle/>
            <a:p>
              <a:endParaRPr/>
            </a:p>
          </p:txBody>
        </p:sp>
        <p:sp>
          <p:nvSpPr>
            <p:cNvPr id="177" name="rc177"/>
            <p:cNvSpPr/>
            <p:nvPr/>
          </p:nvSpPr>
          <p:spPr>
            <a:xfrm>
              <a:off x="2330724" y="3439230"/>
              <a:ext cx="68777" cy="15094"/>
            </a:xfrm>
            <a:prstGeom prst="rect">
              <a:avLst/>
            </a:prstGeom>
            <a:solidFill>
              <a:srgbClr val="0058AB">
                <a:alpha val="100000"/>
              </a:srgbClr>
            </a:solidFill>
          </p:spPr>
          <p:txBody>
            <a:bodyPr/>
            <a:lstStyle/>
            <a:p>
              <a:endParaRPr/>
            </a:p>
          </p:txBody>
        </p:sp>
        <p:sp>
          <p:nvSpPr>
            <p:cNvPr id="178" name="rc178"/>
            <p:cNvSpPr/>
            <p:nvPr/>
          </p:nvSpPr>
          <p:spPr>
            <a:xfrm>
              <a:off x="2330724" y="3454324"/>
              <a:ext cx="68777" cy="18534"/>
            </a:xfrm>
            <a:prstGeom prst="rect">
              <a:avLst/>
            </a:prstGeom>
            <a:solidFill>
              <a:srgbClr val="1CABE2">
                <a:alpha val="100000"/>
              </a:srgbClr>
            </a:solidFill>
          </p:spPr>
          <p:txBody>
            <a:bodyPr/>
            <a:lstStyle/>
            <a:p>
              <a:endParaRPr/>
            </a:p>
          </p:txBody>
        </p:sp>
        <p:sp>
          <p:nvSpPr>
            <p:cNvPr id="179" name="rc179"/>
            <p:cNvSpPr/>
            <p:nvPr/>
          </p:nvSpPr>
          <p:spPr>
            <a:xfrm>
              <a:off x="2407143" y="3471921"/>
              <a:ext cx="68777" cy="265270"/>
            </a:xfrm>
            <a:prstGeom prst="rect">
              <a:avLst/>
            </a:prstGeom>
            <a:solidFill>
              <a:srgbClr val="80BD41">
                <a:alpha val="100000"/>
              </a:srgbClr>
            </a:solidFill>
          </p:spPr>
          <p:txBody>
            <a:bodyPr/>
            <a:lstStyle/>
            <a:p>
              <a:endParaRPr/>
            </a:p>
          </p:txBody>
        </p:sp>
        <p:sp>
          <p:nvSpPr>
            <p:cNvPr id="180" name="rc180"/>
            <p:cNvSpPr/>
            <p:nvPr/>
          </p:nvSpPr>
          <p:spPr>
            <a:xfrm>
              <a:off x="2407143" y="3442026"/>
              <a:ext cx="68777" cy="10821"/>
            </a:xfrm>
            <a:prstGeom prst="rect">
              <a:avLst/>
            </a:prstGeom>
            <a:solidFill>
              <a:srgbClr val="0058AB">
                <a:alpha val="100000"/>
              </a:srgbClr>
            </a:solidFill>
          </p:spPr>
          <p:txBody>
            <a:bodyPr/>
            <a:lstStyle/>
            <a:p>
              <a:endParaRPr/>
            </a:p>
          </p:txBody>
        </p:sp>
        <p:sp>
          <p:nvSpPr>
            <p:cNvPr id="181" name="rc181"/>
            <p:cNvSpPr/>
            <p:nvPr/>
          </p:nvSpPr>
          <p:spPr>
            <a:xfrm>
              <a:off x="2407143" y="3452847"/>
              <a:ext cx="68777" cy="19073"/>
            </a:xfrm>
            <a:prstGeom prst="rect">
              <a:avLst/>
            </a:prstGeom>
            <a:solidFill>
              <a:srgbClr val="1CABE2">
                <a:alpha val="100000"/>
              </a:srgbClr>
            </a:solidFill>
          </p:spPr>
          <p:txBody>
            <a:bodyPr/>
            <a:lstStyle/>
            <a:p>
              <a:endParaRPr/>
            </a:p>
          </p:txBody>
        </p:sp>
        <p:sp>
          <p:nvSpPr>
            <p:cNvPr id="182" name="rc182"/>
            <p:cNvSpPr/>
            <p:nvPr/>
          </p:nvSpPr>
          <p:spPr>
            <a:xfrm>
              <a:off x="2483562" y="3478121"/>
              <a:ext cx="68777" cy="259070"/>
            </a:xfrm>
            <a:prstGeom prst="rect">
              <a:avLst/>
            </a:prstGeom>
            <a:solidFill>
              <a:srgbClr val="80BD41">
                <a:alpha val="100000"/>
              </a:srgbClr>
            </a:solidFill>
          </p:spPr>
          <p:txBody>
            <a:bodyPr/>
            <a:lstStyle/>
            <a:p>
              <a:endParaRPr/>
            </a:p>
          </p:txBody>
        </p:sp>
        <p:sp>
          <p:nvSpPr>
            <p:cNvPr id="183" name="rc183"/>
            <p:cNvSpPr/>
            <p:nvPr/>
          </p:nvSpPr>
          <p:spPr>
            <a:xfrm>
              <a:off x="2483562" y="3448034"/>
              <a:ext cx="68777" cy="13578"/>
            </a:xfrm>
            <a:prstGeom prst="rect">
              <a:avLst/>
            </a:prstGeom>
            <a:solidFill>
              <a:srgbClr val="0058AB">
                <a:alpha val="100000"/>
              </a:srgbClr>
            </a:solidFill>
          </p:spPr>
          <p:txBody>
            <a:bodyPr/>
            <a:lstStyle/>
            <a:p>
              <a:endParaRPr/>
            </a:p>
          </p:txBody>
        </p:sp>
        <p:sp>
          <p:nvSpPr>
            <p:cNvPr id="184" name="rc184"/>
            <p:cNvSpPr/>
            <p:nvPr/>
          </p:nvSpPr>
          <p:spPr>
            <a:xfrm>
              <a:off x="2483562" y="3461612"/>
              <a:ext cx="68777" cy="16508"/>
            </a:xfrm>
            <a:prstGeom prst="rect">
              <a:avLst/>
            </a:prstGeom>
            <a:solidFill>
              <a:srgbClr val="1CABE2">
                <a:alpha val="100000"/>
              </a:srgbClr>
            </a:solidFill>
          </p:spPr>
          <p:txBody>
            <a:bodyPr/>
            <a:lstStyle/>
            <a:p>
              <a:endParaRPr/>
            </a:p>
          </p:txBody>
        </p:sp>
        <p:sp>
          <p:nvSpPr>
            <p:cNvPr id="185" name="rc185"/>
            <p:cNvSpPr/>
            <p:nvPr/>
          </p:nvSpPr>
          <p:spPr>
            <a:xfrm>
              <a:off x="2559981" y="3494057"/>
              <a:ext cx="68777" cy="243134"/>
            </a:xfrm>
            <a:prstGeom prst="rect">
              <a:avLst/>
            </a:prstGeom>
            <a:solidFill>
              <a:srgbClr val="80BD41">
                <a:alpha val="100000"/>
              </a:srgbClr>
            </a:solidFill>
          </p:spPr>
          <p:txBody>
            <a:bodyPr/>
            <a:lstStyle/>
            <a:p>
              <a:endParaRPr/>
            </a:p>
          </p:txBody>
        </p:sp>
        <p:sp>
          <p:nvSpPr>
            <p:cNvPr id="186" name="rc186"/>
            <p:cNvSpPr/>
            <p:nvPr/>
          </p:nvSpPr>
          <p:spPr>
            <a:xfrm>
              <a:off x="2559981" y="3450220"/>
              <a:ext cx="68777" cy="18933"/>
            </a:xfrm>
            <a:prstGeom prst="rect">
              <a:avLst/>
            </a:prstGeom>
            <a:solidFill>
              <a:srgbClr val="0058AB">
                <a:alpha val="100000"/>
              </a:srgbClr>
            </a:solidFill>
          </p:spPr>
          <p:txBody>
            <a:bodyPr/>
            <a:lstStyle/>
            <a:p>
              <a:endParaRPr/>
            </a:p>
          </p:txBody>
        </p:sp>
        <p:sp>
          <p:nvSpPr>
            <p:cNvPr id="187" name="rc187"/>
            <p:cNvSpPr/>
            <p:nvPr/>
          </p:nvSpPr>
          <p:spPr>
            <a:xfrm>
              <a:off x="2559981" y="3469153"/>
              <a:ext cx="68777" cy="24903"/>
            </a:xfrm>
            <a:prstGeom prst="rect">
              <a:avLst/>
            </a:prstGeom>
            <a:solidFill>
              <a:srgbClr val="1CABE2">
                <a:alpha val="100000"/>
              </a:srgbClr>
            </a:solidFill>
          </p:spPr>
          <p:txBody>
            <a:bodyPr/>
            <a:lstStyle/>
            <a:p>
              <a:endParaRPr/>
            </a:p>
          </p:txBody>
        </p:sp>
        <p:sp>
          <p:nvSpPr>
            <p:cNvPr id="188" name="rc188"/>
            <p:cNvSpPr/>
            <p:nvPr/>
          </p:nvSpPr>
          <p:spPr>
            <a:xfrm>
              <a:off x="2636400" y="3491449"/>
              <a:ext cx="68777" cy="245743"/>
            </a:xfrm>
            <a:prstGeom prst="rect">
              <a:avLst/>
            </a:prstGeom>
            <a:solidFill>
              <a:srgbClr val="80BD41">
                <a:alpha val="100000"/>
              </a:srgbClr>
            </a:solidFill>
          </p:spPr>
          <p:txBody>
            <a:bodyPr/>
            <a:lstStyle/>
            <a:p>
              <a:endParaRPr/>
            </a:p>
          </p:txBody>
        </p:sp>
        <p:sp>
          <p:nvSpPr>
            <p:cNvPr id="189" name="rc189"/>
            <p:cNvSpPr/>
            <p:nvPr/>
          </p:nvSpPr>
          <p:spPr>
            <a:xfrm>
              <a:off x="2636400" y="3451859"/>
              <a:ext cx="68777" cy="28133"/>
            </a:xfrm>
            <a:prstGeom prst="rect">
              <a:avLst/>
            </a:prstGeom>
            <a:solidFill>
              <a:srgbClr val="0058AB">
                <a:alpha val="100000"/>
              </a:srgbClr>
            </a:solidFill>
          </p:spPr>
          <p:txBody>
            <a:bodyPr/>
            <a:lstStyle/>
            <a:p>
              <a:endParaRPr/>
            </a:p>
          </p:txBody>
        </p:sp>
        <p:sp>
          <p:nvSpPr>
            <p:cNvPr id="190" name="rc190"/>
            <p:cNvSpPr/>
            <p:nvPr/>
          </p:nvSpPr>
          <p:spPr>
            <a:xfrm>
              <a:off x="2636400" y="3479992"/>
              <a:ext cx="68777" cy="11456"/>
            </a:xfrm>
            <a:prstGeom prst="rect">
              <a:avLst/>
            </a:prstGeom>
            <a:solidFill>
              <a:srgbClr val="1CABE2">
                <a:alpha val="100000"/>
              </a:srgbClr>
            </a:solidFill>
          </p:spPr>
          <p:txBody>
            <a:bodyPr/>
            <a:lstStyle/>
            <a:p>
              <a:endParaRPr/>
            </a:p>
          </p:txBody>
        </p:sp>
        <p:sp>
          <p:nvSpPr>
            <p:cNvPr id="191" name="rc191"/>
            <p:cNvSpPr/>
            <p:nvPr/>
          </p:nvSpPr>
          <p:spPr>
            <a:xfrm>
              <a:off x="2712819" y="3514174"/>
              <a:ext cx="68777" cy="223017"/>
            </a:xfrm>
            <a:prstGeom prst="rect">
              <a:avLst/>
            </a:prstGeom>
            <a:solidFill>
              <a:srgbClr val="80BD41">
                <a:alpha val="100000"/>
              </a:srgbClr>
            </a:solidFill>
          </p:spPr>
          <p:txBody>
            <a:bodyPr/>
            <a:lstStyle/>
            <a:p>
              <a:endParaRPr/>
            </a:p>
          </p:txBody>
        </p:sp>
        <p:sp>
          <p:nvSpPr>
            <p:cNvPr id="192" name="rc192"/>
            <p:cNvSpPr/>
            <p:nvPr/>
          </p:nvSpPr>
          <p:spPr>
            <a:xfrm>
              <a:off x="2712819" y="3457809"/>
              <a:ext cx="68777" cy="38802"/>
            </a:xfrm>
            <a:prstGeom prst="rect">
              <a:avLst/>
            </a:prstGeom>
            <a:solidFill>
              <a:srgbClr val="0058AB">
                <a:alpha val="100000"/>
              </a:srgbClr>
            </a:solidFill>
          </p:spPr>
          <p:txBody>
            <a:bodyPr/>
            <a:lstStyle/>
            <a:p>
              <a:endParaRPr/>
            </a:p>
          </p:txBody>
        </p:sp>
        <p:sp>
          <p:nvSpPr>
            <p:cNvPr id="193" name="rc193"/>
            <p:cNvSpPr/>
            <p:nvPr/>
          </p:nvSpPr>
          <p:spPr>
            <a:xfrm>
              <a:off x="2712819" y="3496612"/>
              <a:ext cx="68777" cy="17562"/>
            </a:xfrm>
            <a:prstGeom prst="rect">
              <a:avLst/>
            </a:prstGeom>
            <a:solidFill>
              <a:srgbClr val="1CABE2">
                <a:alpha val="100000"/>
              </a:srgbClr>
            </a:solidFill>
          </p:spPr>
          <p:txBody>
            <a:bodyPr/>
            <a:lstStyle/>
            <a:p>
              <a:endParaRPr/>
            </a:p>
          </p:txBody>
        </p:sp>
        <p:sp>
          <p:nvSpPr>
            <p:cNvPr id="194" name="rc194"/>
            <p:cNvSpPr/>
            <p:nvPr/>
          </p:nvSpPr>
          <p:spPr>
            <a:xfrm>
              <a:off x="2789238" y="3531173"/>
              <a:ext cx="68777" cy="206018"/>
            </a:xfrm>
            <a:prstGeom prst="rect">
              <a:avLst/>
            </a:prstGeom>
            <a:solidFill>
              <a:srgbClr val="80BD41">
                <a:alpha val="100000"/>
              </a:srgbClr>
            </a:solidFill>
          </p:spPr>
          <p:txBody>
            <a:bodyPr/>
            <a:lstStyle/>
            <a:p>
              <a:endParaRPr/>
            </a:p>
          </p:txBody>
        </p:sp>
        <p:sp>
          <p:nvSpPr>
            <p:cNvPr id="195" name="rc195"/>
            <p:cNvSpPr/>
            <p:nvPr/>
          </p:nvSpPr>
          <p:spPr>
            <a:xfrm>
              <a:off x="2789238" y="3466059"/>
              <a:ext cx="68777" cy="40843"/>
            </a:xfrm>
            <a:prstGeom prst="rect">
              <a:avLst/>
            </a:prstGeom>
            <a:solidFill>
              <a:srgbClr val="0058AB">
                <a:alpha val="100000"/>
              </a:srgbClr>
            </a:solidFill>
          </p:spPr>
          <p:txBody>
            <a:bodyPr/>
            <a:lstStyle/>
            <a:p>
              <a:endParaRPr/>
            </a:p>
          </p:txBody>
        </p:sp>
        <p:sp>
          <p:nvSpPr>
            <p:cNvPr id="196" name="rc196"/>
            <p:cNvSpPr/>
            <p:nvPr/>
          </p:nvSpPr>
          <p:spPr>
            <a:xfrm>
              <a:off x="2789238" y="3506902"/>
              <a:ext cx="68777" cy="24270"/>
            </a:xfrm>
            <a:prstGeom prst="rect">
              <a:avLst/>
            </a:prstGeom>
            <a:solidFill>
              <a:srgbClr val="1CABE2">
                <a:alpha val="100000"/>
              </a:srgbClr>
            </a:solidFill>
          </p:spPr>
          <p:txBody>
            <a:bodyPr/>
            <a:lstStyle/>
            <a:p>
              <a:endParaRPr/>
            </a:p>
          </p:txBody>
        </p:sp>
        <p:sp>
          <p:nvSpPr>
            <p:cNvPr id="197" name="rc197"/>
            <p:cNvSpPr/>
            <p:nvPr/>
          </p:nvSpPr>
          <p:spPr>
            <a:xfrm>
              <a:off x="2865657" y="3535443"/>
              <a:ext cx="68777" cy="201748"/>
            </a:xfrm>
            <a:prstGeom prst="rect">
              <a:avLst/>
            </a:prstGeom>
            <a:solidFill>
              <a:srgbClr val="80BD41">
                <a:alpha val="100000"/>
              </a:srgbClr>
            </a:solidFill>
          </p:spPr>
          <p:txBody>
            <a:bodyPr/>
            <a:lstStyle/>
            <a:p>
              <a:endParaRPr/>
            </a:p>
          </p:txBody>
        </p:sp>
        <p:sp>
          <p:nvSpPr>
            <p:cNvPr id="198" name="rc198"/>
            <p:cNvSpPr/>
            <p:nvPr/>
          </p:nvSpPr>
          <p:spPr>
            <a:xfrm>
              <a:off x="2865657" y="3469343"/>
              <a:ext cx="68777" cy="47557"/>
            </a:xfrm>
            <a:prstGeom prst="rect">
              <a:avLst/>
            </a:prstGeom>
            <a:solidFill>
              <a:srgbClr val="0058AB">
                <a:alpha val="100000"/>
              </a:srgbClr>
            </a:solidFill>
          </p:spPr>
          <p:txBody>
            <a:bodyPr/>
            <a:lstStyle/>
            <a:p>
              <a:endParaRPr/>
            </a:p>
          </p:txBody>
        </p:sp>
        <p:sp>
          <p:nvSpPr>
            <p:cNvPr id="199" name="rc199"/>
            <p:cNvSpPr/>
            <p:nvPr/>
          </p:nvSpPr>
          <p:spPr>
            <a:xfrm>
              <a:off x="2865657" y="3516901"/>
              <a:ext cx="68777" cy="18542"/>
            </a:xfrm>
            <a:prstGeom prst="rect">
              <a:avLst/>
            </a:prstGeom>
            <a:solidFill>
              <a:srgbClr val="1CABE2">
                <a:alpha val="100000"/>
              </a:srgbClr>
            </a:solidFill>
          </p:spPr>
          <p:txBody>
            <a:bodyPr/>
            <a:lstStyle/>
            <a:p>
              <a:endParaRPr/>
            </a:p>
          </p:txBody>
        </p:sp>
        <p:sp>
          <p:nvSpPr>
            <p:cNvPr id="200" name="rc200"/>
            <p:cNvSpPr/>
            <p:nvPr/>
          </p:nvSpPr>
          <p:spPr>
            <a:xfrm>
              <a:off x="2942076" y="3528461"/>
              <a:ext cx="68777" cy="208730"/>
            </a:xfrm>
            <a:prstGeom prst="rect">
              <a:avLst/>
            </a:prstGeom>
            <a:solidFill>
              <a:srgbClr val="80BD41">
                <a:alpha val="100000"/>
              </a:srgbClr>
            </a:solidFill>
          </p:spPr>
          <p:txBody>
            <a:bodyPr/>
            <a:lstStyle/>
            <a:p>
              <a:endParaRPr/>
            </a:p>
          </p:txBody>
        </p:sp>
        <p:sp>
          <p:nvSpPr>
            <p:cNvPr id="201" name="rc201"/>
            <p:cNvSpPr/>
            <p:nvPr/>
          </p:nvSpPr>
          <p:spPr>
            <a:xfrm>
              <a:off x="2942076" y="3472194"/>
              <a:ext cx="68777" cy="34482"/>
            </a:xfrm>
            <a:prstGeom prst="rect">
              <a:avLst/>
            </a:prstGeom>
            <a:solidFill>
              <a:srgbClr val="0058AB">
                <a:alpha val="100000"/>
              </a:srgbClr>
            </a:solidFill>
          </p:spPr>
          <p:txBody>
            <a:bodyPr/>
            <a:lstStyle/>
            <a:p>
              <a:endParaRPr/>
            </a:p>
          </p:txBody>
        </p:sp>
        <p:sp>
          <p:nvSpPr>
            <p:cNvPr id="202" name="rc202"/>
            <p:cNvSpPr/>
            <p:nvPr/>
          </p:nvSpPr>
          <p:spPr>
            <a:xfrm>
              <a:off x="2942076" y="3506676"/>
              <a:ext cx="68777" cy="21785"/>
            </a:xfrm>
            <a:prstGeom prst="rect">
              <a:avLst/>
            </a:prstGeom>
            <a:solidFill>
              <a:srgbClr val="1CABE2">
                <a:alpha val="100000"/>
              </a:srgbClr>
            </a:solidFill>
          </p:spPr>
          <p:txBody>
            <a:bodyPr/>
            <a:lstStyle/>
            <a:p>
              <a:endParaRPr/>
            </a:p>
          </p:txBody>
        </p:sp>
        <p:sp>
          <p:nvSpPr>
            <p:cNvPr id="203" name="rc203"/>
            <p:cNvSpPr/>
            <p:nvPr/>
          </p:nvSpPr>
          <p:spPr>
            <a:xfrm>
              <a:off x="3018494" y="3520388"/>
              <a:ext cx="68777" cy="216804"/>
            </a:xfrm>
            <a:prstGeom prst="rect">
              <a:avLst/>
            </a:prstGeom>
            <a:solidFill>
              <a:srgbClr val="80BD41">
                <a:alpha val="100000"/>
              </a:srgbClr>
            </a:solidFill>
          </p:spPr>
          <p:txBody>
            <a:bodyPr/>
            <a:lstStyle/>
            <a:p>
              <a:endParaRPr/>
            </a:p>
          </p:txBody>
        </p:sp>
        <p:sp>
          <p:nvSpPr>
            <p:cNvPr id="204" name="rc204"/>
            <p:cNvSpPr/>
            <p:nvPr/>
          </p:nvSpPr>
          <p:spPr>
            <a:xfrm>
              <a:off x="3018494" y="3474435"/>
              <a:ext cx="68777" cy="29994"/>
            </a:xfrm>
            <a:prstGeom prst="rect">
              <a:avLst/>
            </a:prstGeom>
            <a:solidFill>
              <a:srgbClr val="0058AB">
                <a:alpha val="100000"/>
              </a:srgbClr>
            </a:solidFill>
          </p:spPr>
          <p:txBody>
            <a:bodyPr/>
            <a:lstStyle/>
            <a:p>
              <a:endParaRPr/>
            </a:p>
          </p:txBody>
        </p:sp>
        <p:sp>
          <p:nvSpPr>
            <p:cNvPr id="205" name="rc205"/>
            <p:cNvSpPr/>
            <p:nvPr/>
          </p:nvSpPr>
          <p:spPr>
            <a:xfrm>
              <a:off x="3018494" y="3504429"/>
              <a:ext cx="68777" cy="15958"/>
            </a:xfrm>
            <a:prstGeom prst="rect">
              <a:avLst/>
            </a:prstGeom>
            <a:solidFill>
              <a:srgbClr val="1CABE2">
                <a:alpha val="100000"/>
              </a:srgbClr>
            </a:solidFill>
          </p:spPr>
          <p:txBody>
            <a:bodyPr/>
            <a:lstStyle/>
            <a:p>
              <a:endParaRPr/>
            </a:p>
          </p:txBody>
        </p:sp>
        <p:sp>
          <p:nvSpPr>
            <p:cNvPr id="206" name="rc206"/>
            <p:cNvSpPr/>
            <p:nvPr/>
          </p:nvSpPr>
          <p:spPr>
            <a:xfrm>
              <a:off x="3094913" y="3475711"/>
              <a:ext cx="68777" cy="28184"/>
            </a:xfrm>
            <a:prstGeom prst="rect">
              <a:avLst/>
            </a:prstGeom>
            <a:solidFill>
              <a:srgbClr val="F26A21">
                <a:alpha val="100000"/>
              </a:srgbClr>
            </a:solidFill>
          </p:spPr>
          <p:txBody>
            <a:bodyPr/>
            <a:lstStyle/>
            <a:p>
              <a:endParaRPr/>
            </a:p>
          </p:txBody>
        </p:sp>
        <p:sp>
          <p:nvSpPr>
            <p:cNvPr id="207" name="rc207"/>
            <p:cNvSpPr/>
            <p:nvPr/>
          </p:nvSpPr>
          <p:spPr>
            <a:xfrm>
              <a:off x="3094913" y="3503896"/>
              <a:ext cx="68777" cy="233296"/>
            </a:xfrm>
            <a:prstGeom prst="rect">
              <a:avLst/>
            </a:prstGeom>
            <a:solidFill>
              <a:srgbClr val="FFC20E">
                <a:alpha val="100000"/>
              </a:srgbClr>
            </a:solidFill>
          </p:spPr>
          <p:txBody>
            <a:bodyPr/>
            <a:lstStyle/>
            <a:p>
              <a:endParaRPr/>
            </a:p>
          </p:txBody>
        </p:sp>
        <p:sp>
          <p:nvSpPr>
            <p:cNvPr id="208" name="rc208"/>
            <p:cNvSpPr/>
            <p:nvPr/>
          </p:nvSpPr>
          <p:spPr>
            <a:xfrm>
              <a:off x="3171332" y="3477908"/>
              <a:ext cx="68777" cy="26483"/>
            </a:xfrm>
            <a:prstGeom prst="rect">
              <a:avLst/>
            </a:prstGeom>
            <a:solidFill>
              <a:srgbClr val="F26A21">
                <a:alpha val="100000"/>
              </a:srgbClr>
            </a:solidFill>
          </p:spPr>
          <p:txBody>
            <a:bodyPr/>
            <a:lstStyle/>
            <a:p>
              <a:endParaRPr/>
            </a:p>
          </p:txBody>
        </p:sp>
        <p:sp>
          <p:nvSpPr>
            <p:cNvPr id="209" name="rc209"/>
            <p:cNvSpPr/>
            <p:nvPr/>
          </p:nvSpPr>
          <p:spPr>
            <a:xfrm>
              <a:off x="3171332" y="3504391"/>
              <a:ext cx="68777" cy="232800"/>
            </a:xfrm>
            <a:prstGeom prst="rect">
              <a:avLst/>
            </a:prstGeom>
            <a:solidFill>
              <a:srgbClr val="FFC20E">
                <a:alpha val="100000"/>
              </a:srgbClr>
            </a:solidFill>
          </p:spPr>
          <p:txBody>
            <a:bodyPr/>
            <a:lstStyle/>
            <a:p>
              <a:endParaRPr/>
            </a:p>
          </p:txBody>
        </p:sp>
        <p:sp>
          <p:nvSpPr>
            <p:cNvPr id="210" name="rc210"/>
            <p:cNvSpPr/>
            <p:nvPr/>
          </p:nvSpPr>
          <p:spPr>
            <a:xfrm>
              <a:off x="3247751" y="3479693"/>
              <a:ext cx="68777" cy="24885"/>
            </a:xfrm>
            <a:prstGeom prst="rect">
              <a:avLst/>
            </a:prstGeom>
            <a:solidFill>
              <a:srgbClr val="F26A21">
                <a:alpha val="100000"/>
              </a:srgbClr>
            </a:solidFill>
          </p:spPr>
          <p:txBody>
            <a:bodyPr/>
            <a:lstStyle/>
            <a:p>
              <a:endParaRPr/>
            </a:p>
          </p:txBody>
        </p:sp>
        <p:sp>
          <p:nvSpPr>
            <p:cNvPr id="211" name="rc211"/>
            <p:cNvSpPr/>
            <p:nvPr/>
          </p:nvSpPr>
          <p:spPr>
            <a:xfrm>
              <a:off x="3247751" y="3504579"/>
              <a:ext cx="68777" cy="232613"/>
            </a:xfrm>
            <a:prstGeom prst="rect">
              <a:avLst/>
            </a:prstGeom>
            <a:solidFill>
              <a:srgbClr val="FFC20E">
                <a:alpha val="100000"/>
              </a:srgbClr>
            </a:solidFill>
          </p:spPr>
          <p:txBody>
            <a:bodyPr/>
            <a:lstStyle/>
            <a:p>
              <a:endParaRPr/>
            </a:p>
          </p:txBody>
        </p:sp>
        <p:sp>
          <p:nvSpPr>
            <p:cNvPr id="212" name="rc212"/>
            <p:cNvSpPr/>
            <p:nvPr/>
          </p:nvSpPr>
          <p:spPr>
            <a:xfrm>
              <a:off x="3324170" y="3481342"/>
              <a:ext cx="68777" cy="23383"/>
            </a:xfrm>
            <a:prstGeom prst="rect">
              <a:avLst/>
            </a:prstGeom>
            <a:solidFill>
              <a:srgbClr val="F26A21">
                <a:alpha val="100000"/>
              </a:srgbClr>
            </a:solidFill>
          </p:spPr>
          <p:txBody>
            <a:bodyPr/>
            <a:lstStyle/>
            <a:p>
              <a:endParaRPr/>
            </a:p>
          </p:txBody>
        </p:sp>
        <p:sp>
          <p:nvSpPr>
            <p:cNvPr id="213" name="rc213"/>
            <p:cNvSpPr/>
            <p:nvPr/>
          </p:nvSpPr>
          <p:spPr>
            <a:xfrm>
              <a:off x="3324170" y="3504726"/>
              <a:ext cx="68777" cy="232465"/>
            </a:xfrm>
            <a:prstGeom prst="rect">
              <a:avLst/>
            </a:prstGeom>
            <a:solidFill>
              <a:srgbClr val="FFC20E">
                <a:alpha val="100000"/>
              </a:srgbClr>
            </a:solidFill>
          </p:spPr>
          <p:txBody>
            <a:bodyPr/>
            <a:lstStyle/>
            <a:p>
              <a:endParaRPr/>
            </a:p>
          </p:txBody>
        </p:sp>
        <p:sp>
          <p:nvSpPr>
            <p:cNvPr id="214" name="rc214"/>
            <p:cNvSpPr/>
            <p:nvPr/>
          </p:nvSpPr>
          <p:spPr>
            <a:xfrm>
              <a:off x="3400589" y="3482837"/>
              <a:ext cx="68777" cy="21972"/>
            </a:xfrm>
            <a:prstGeom prst="rect">
              <a:avLst/>
            </a:prstGeom>
            <a:solidFill>
              <a:srgbClr val="F26A21">
                <a:alpha val="100000"/>
              </a:srgbClr>
            </a:solidFill>
          </p:spPr>
          <p:txBody>
            <a:bodyPr/>
            <a:lstStyle/>
            <a:p>
              <a:endParaRPr/>
            </a:p>
          </p:txBody>
        </p:sp>
        <p:sp>
          <p:nvSpPr>
            <p:cNvPr id="215" name="rc215"/>
            <p:cNvSpPr/>
            <p:nvPr/>
          </p:nvSpPr>
          <p:spPr>
            <a:xfrm>
              <a:off x="3400589" y="3504810"/>
              <a:ext cx="68777" cy="232381"/>
            </a:xfrm>
            <a:prstGeom prst="rect">
              <a:avLst/>
            </a:prstGeom>
            <a:solidFill>
              <a:srgbClr val="FFC20E">
                <a:alpha val="100000"/>
              </a:srgbClr>
            </a:solidFill>
          </p:spPr>
          <p:txBody>
            <a:bodyPr/>
            <a:lstStyle/>
            <a:p>
              <a:endParaRPr/>
            </a:p>
          </p:txBody>
        </p:sp>
        <p:sp>
          <p:nvSpPr>
            <p:cNvPr id="216" name="rc216"/>
            <p:cNvSpPr/>
            <p:nvPr/>
          </p:nvSpPr>
          <p:spPr>
            <a:xfrm>
              <a:off x="3477008" y="3484127"/>
              <a:ext cx="68777" cy="20647"/>
            </a:xfrm>
            <a:prstGeom prst="rect">
              <a:avLst/>
            </a:prstGeom>
            <a:solidFill>
              <a:srgbClr val="F26A21">
                <a:alpha val="100000"/>
              </a:srgbClr>
            </a:solidFill>
          </p:spPr>
          <p:txBody>
            <a:bodyPr/>
            <a:lstStyle/>
            <a:p>
              <a:endParaRPr/>
            </a:p>
          </p:txBody>
        </p:sp>
        <p:sp>
          <p:nvSpPr>
            <p:cNvPr id="217" name="rc217"/>
            <p:cNvSpPr/>
            <p:nvPr/>
          </p:nvSpPr>
          <p:spPr>
            <a:xfrm>
              <a:off x="3477008" y="3504774"/>
              <a:ext cx="68777" cy="232418"/>
            </a:xfrm>
            <a:prstGeom prst="rect">
              <a:avLst/>
            </a:prstGeom>
            <a:solidFill>
              <a:srgbClr val="FFC20E">
                <a:alpha val="100000"/>
              </a:srgbClr>
            </a:solidFill>
          </p:spPr>
          <p:txBody>
            <a:bodyPr/>
            <a:lstStyle/>
            <a:p>
              <a:endParaRPr/>
            </a:p>
          </p:txBody>
        </p:sp>
        <p:sp>
          <p:nvSpPr>
            <p:cNvPr id="218" name="rc218"/>
            <p:cNvSpPr/>
            <p:nvPr/>
          </p:nvSpPr>
          <p:spPr>
            <a:xfrm>
              <a:off x="3553427" y="3485469"/>
              <a:ext cx="68777" cy="19401"/>
            </a:xfrm>
            <a:prstGeom prst="rect">
              <a:avLst/>
            </a:prstGeom>
            <a:solidFill>
              <a:srgbClr val="F26A21">
                <a:alpha val="100000"/>
              </a:srgbClr>
            </a:solidFill>
          </p:spPr>
          <p:txBody>
            <a:bodyPr/>
            <a:lstStyle/>
            <a:p>
              <a:endParaRPr/>
            </a:p>
          </p:txBody>
        </p:sp>
        <p:sp>
          <p:nvSpPr>
            <p:cNvPr id="219" name="rc219"/>
            <p:cNvSpPr/>
            <p:nvPr/>
          </p:nvSpPr>
          <p:spPr>
            <a:xfrm>
              <a:off x="3553427" y="3504871"/>
              <a:ext cx="68777" cy="232321"/>
            </a:xfrm>
            <a:prstGeom prst="rect">
              <a:avLst/>
            </a:prstGeom>
            <a:solidFill>
              <a:srgbClr val="FFC20E">
                <a:alpha val="100000"/>
              </a:srgbClr>
            </a:solidFill>
          </p:spPr>
          <p:txBody>
            <a:bodyPr/>
            <a:lstStyle/>
            <a:p>
              <a:endParaRPr/>
            </a:p>
          </p:txBody>
        </p:sp>
        <p:sp>
          <p:nvSpPr>
            <p:cNvPr id="220" name="pl220"/>
            <p:cNvSpPr/>
            <p:nvPr/>
          </p:nvSpPr>
          <p:spPr>
            <a:xfrm>
              <a:off x="1142791" y="510512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1142791" y="481974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1142791" y="453436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1142791" y="4248980"/>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1486294"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1868389"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26" name="pl226"/>
            <p:cNvSpPr/>
            <p:nvPr/>
          </p:nvSpPr>
          <p:spPr>
            <a:xfrm>
              <a:off x="2250484"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27" name="pl227"/>
            <p:cNvSpPr/>
            <p:nvPr/>
          </p:nvSpPr>
          <p:spPr>
            <a:xfrm>
              <a:off x="2632579"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28" name="pl228"/>
            <p:cNvSpPr/>
            <p:nvPr/>
          </p:nvSpPr>
          <p:spPr>
            <a:xfrm>
              <a:off x="3014674"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29" name="pl229"/>
            <p:cNvSpPr/>
            <p:nvPr/>
          </p:nvSpPr>
          <p:spPr>
            <a:xfrm>
              <a:off x="3396768"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230" name="pl230"/>
            <p:cNvSpPr/>
            <p:nvPr/>
          </p:nvSpPr>
          <p:spPr>
            <a:xfrm>
              <a:off x="1142791" y="524781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1142791" y="496243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1142791" y="467705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1142791" y="439167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1142791" y="410628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1295247"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1677342"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2059437"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244153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9" name="pl239"/>
            <p:cNvSpPr/>
            <p:nvPr/>
          </p:nvSpPr>
          <p:spPr>
            <a:xfrm>
              <a:off x="282362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0" name="pl240"/>
            <p:cNvSpPr/>
            <p:nvPr/>
          </p:nvSpPr>
          <p:spPr>
            <a:xfrm>
              <a:off x="320572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1" name="pl241"/>
            <p:cNvSpPr/>
            <p:nvPr/>
          </p:nvSpPr>
          <p:spPr>
            <a:xfrm>
              <a:off x="358781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2" name="rc242"/>
            <p:cNvSpPr/>
            <p:nvPr/>
          </p:nvSpPr>
          <p:spPr>
            <a:xfrm>
              <a:off x="1260858" y="4579939"/>
              <a:ext cx="68777" cy="667875"/>
            </a:xfrm>
            <a:prstGeom prst="rect">
              <a:avLst/>
            </a:prstGeom>
            <a:solidFill>
              <a:srgbClr val="80BD41">
                <a:alpha val="100000"/>
              </a:srgbClr>
            </a:solidFill>
          </p:spPr>
          <p:txBody>
            <a:bodyPr/>
            <a:lstStyle/>
            <a:p>
              <a:endParaRPr/>
            </a:p>
          </p:txBody>
        </p:sp>
        <p:sp>
          <p:nvSpPr>
            <p:cNvPr id="243" name="rc243"/>
            <p:cNvSpPr/>
            <p:nvPr/>
          </p:nvSpPr>
          <p:spPr>
            <a:xfrm>
              <a:off x="1260858" y="4140506"/>
              <a:ext cx="68777" cy="278542"/>
            </a:xfrm>
            <a:prstGeom prst="rect">
              <a:avLst/>
            </a:prstGeom>
            <a:solidFill>
              <a:srgbClr val="0058AB">
                <a:alpha val="100000"/>
              </a:srgbClr>
            </a:solidFill>
          </p:spPr>
          <p:txBody>
            <a:bodyPr/>
            <a:lstStyle/>
            <a:p>
              <a:endParaRPr/>
            </a:p>
          </p:txBody>
        </p:sp>
        <p:sp>
          <p:nvSpPr>
            <p:cNvPr id="244" name="rc244"/>
            <p:cNvSpPr/>
            <p:nvPr/>
          </p:nvSpPr>
          <p:spPr>
            <a:xfrm>
              <a:off x="1260858" y="4419049"/>
              <a:ext cx="68777" cy="160890"/>
            </a:xfrm>
            <a:prstGeom prst="rect">
              <a:avLst/>
            </a:prstGeom>
            <a:solidFill>
              <a:srgbClr val="1CABE2">
                <a:alpha val="100000"/>
              </a:srgbClr>
            </a:solidFill>
          </p:spPr>
          <p:txBody>
            <a:bodyPr/>
            <a:lstStyle/>
            <a:p>
              <a:endParaRPr/>
            </a:p>
          </p:txBody>
        </p:sp>
        <p:sp>
          <p:nvSpPr>
            <p:cNvPr id="245" name="rc245"/>
            <p:cNvSpPr/>
            <p:nvPr/>
          </p:nvSpPr>
          <p:spPr>
            <a:xfrm>
              <a:off x="1337277" y="4558992"/>
              <a:ext cx="68777" cy="688823"/>
            </a:xfrm>
            <a:prstGeom prst="rect">
              <a:avLst/>
            </a:prstGeom>
            <a:solidFill>
              <a:srgbClr val="80BD41">
                <a:alpha val="100000"/>
              </a:srgbClr>
            </a:solidFill>
          </p:spPr>
          <p:txBody>
            <a:bodyPr/>
            <a:lstStyle/>
            <a:p>
              <a:endParaRPr/>
            </a:p>
          </p:txBody>
        </p:sp>
        <p:sp>
          <p:nvSpPr>
            <p:cNvPr id="246" name="rc246"/>
            <p:cNvSpPr/>
            <p:nvPr/>
          </p:nvSpPr>
          <p:spPr>
            <a:xfrm>
              <a:off x="1337277" y="4133113"/>
              <a:ext cx="68777" cy="264015"/>
            </a:xfrm>
            <a:prstGeom prst="rect">
              <a:avLst/>
            </a:prstGeom>
            <a:solidFill>
              <a:srgbClr val="0058AB">
                <a:alpha val="100000"/>
              </a:srgbClr>
            </a:solidFill>
          </p:spPr>
          <p:txBody>
            <a:bodyPr/>
            <a:lstStyle/>
            <a:p>
              <a:endParaRPr/>
            </a:p>
          </p:txBody>
        </p:sp>
        <p:sp>
          <p:nvSpPr>
            <p:cNvPr id="247" name="rc247"/>
            <p:cNvSpPr/>
            <p:nvPr/>
          </p:nvSpPr>
          <p:spPr>
            <a:xfrm>
              <a:off x="1337277" y="4397129"/>
              <a:ext cx="68777" cy="161862"/>
            </a:xfrm>
            <a:prstGeom prst="rect">
              <a:avLst/>
            </a:prstGeom>
            <a:solidFill>
              <a:srgbClr val="1CABE2">
                <a:alpha val="100000"/>
              </a:srgbClr>
            </a:solidFill>
          </p:spPr>
          <p:txBody>
            <a:bodyPr/>
            <a:lstStyle/>
            <a:p>
              <a:endParaRPr/>
            </a:p>
          </p:txBody>
        </p:sp>
        <p:sp>
          <p:nvSpPr>
            <p:cNvPr id="248" name="rc248"/>
            <p:cNvSpPr/>
            <p:nvPr/>
          </p:nvSpPr>
          <p:spPr>
            <a:xfrm>
              <a:off x="1413696" y="4560115"/>
              <a:ext cx="68777" cy="687700"/>
            </a:xfrm>
            <a:prstGeom prst="rect">
              <a:avLst/>
            </a:prstGeom>
            <a:solidFill>
              <a:srgbClr val="80BD41">
                <a:alpha val="100000"/>
              </a:srgbClr>
            </a:solidFill>
          </p:spPr>
          <p:txBody>
            <a:bodyPr/>
            <a:lstStyle/>
            <a:p>
              <a:endParaRPr/>
            </a:p>
          </p:txBody>
        </p:sp>
        <p:sp>
          <p:nvSpPr>
            <p:cNvPr id="249" name="rc249"/>
            <p:cNvSpPr/>
            <p:nvPr/>
          </p:nvSpPr>
          <p:spPr>
            <a:xfrm>
              <a:off x="1413696" y="4137610"/>
              <a:ext cx="68777" cy="259620"/>
            </a:xfrm>
            <a:prstGeom prst="rect">
              <a:avLst/>
            </a:prstGeom>
            <a:solidFill>
              <a:srgbClr val="0058AB">
                <a:alpha val="100000"/>
              </a:srgbClr>
            </a:solidFill>
          </p:spPr>
          <p:txBody>
            <a:bodyPr/>
            <a:lstStyle/>
            <a:p>
              <a:endParaRPr/>
            </a:p>
          </p:txBody>
        </p:sp>
        <p:sp>
          <p:nvSpPr>
            <p:cNvPr id="250" name="rc250"/>
            <p:cNvSpPr/>
            <p:nvPr/>
          </p:nvSpPr>
          <p:spPr>
            <a:xfrm>
              <a:off x="1413696" y="4397230"/>
              <a:ext cx="68777" cy="162885"/>
            </a:xfrm>
            <a:prstGeom prst="rect">
              <a:avLst/>
            </a:prstGeom>
            <a:solidFill>
              <a:srgbClr val="1CABE2">
                <a:alpha val="100000"/>
              </a:srgbClr>
            </a:solidFill>
          </p:spPr>
          <p:txBody>
            <a:bodyPr/>
            <a:lstStyle/>
            <a:p>
              <a:endParaRPr/>
            </a:p>
          </p:txBody>
        </p:sp>
        <p:sp>
          <p:nvSpPr>
            <p:cNvPr id="251" name="rc251"/>
            <p:cNvSpPr/>
            <p:nvPr/>
          </p:nvSpPr>
          <p:spPr>
            <a:xfrm>
              <a:off x="1490115" y="4537518"/>
              <a:ext cx="68777" cy="710297"/>
            </a:xfrm>
            <a:prstGeom prst="rect">
              <a:avLst/>
            </a:prstGeom>
            <a:solidFill>
              <a:srgbClr val="80BD41">
                <a:alpha val="100000"/>
              </a:srgbClr>
            </a:solidFill>
          </p:spPr>
          <p:txBody>
            <a:bodyPr/>
            <a:lstStyle/>
            <a:p>
              <a:endParaRPr/>
            </a:p>
          </p:txBody>
        </p:sp>
        <p:sp>
          <p:nvSpPr>
            <p:cNvPr id="252" name="rc252"/>
            <p:cNvSpPr/>
            <p:nvPr/>
          </p:nvSpPr>
          <p:spPr>
            <a:xfrm>
              <a:off x="1490115" y="4144515"/>
              <a:ext cx="68777" cy="248851"/>
            </a:xfrm>
            <a:prstGeom prst="rect">
              <a:avLst/>
            </a:prstGeom>
            <a:solidFill>
              <a:srgbClr val="0058AB">
                <a:alpha val="100000"/>
              </a:srgbClr>
            </a:solidFill>
          </p:spPr>
          <p:txBody>
            <a:bodyPr/>
            <a:lstStyle/>
            <a:p>
              <a:endParaRPr/>
            </a:p>
          </p:txBody>
        </p:sp>
        <p:sp>
          <p:nvSpPr>
            <p:cNvPr id="253" name="rc253"/>
            <p:cNvSpPr/>
            <p:nvPr/>
          </p:nvSpPr>
          <p:spPr>
            <a:xfrm>
              <a:off x="1490115" y="4393366"/>
              <a:ext cx="68777" cy="144151"/>
            </a:xfrm>
            <a:prstGeom prst="rect">
              <a:avLst/>
            </a:prstGeom>
            <a:solidFill>
              <a:srgbClr val="1CABE2">
                <a:alpha val="100000"/>
              </a:srgbClr>
            </a:solidFill>
          </p:spPr>
          <p:txBody>
            <a:bodyPr/>
            <a:lstStyle/>
            <a:p>
              <a:endParaRPr/>
            </a:p>
          </p:txBody>
        </p:sp>
        <p:sp>
          <p:nvSpPr>
            <p:cNvPr id="254" name="rc254"/>
            <p:cNvSpPr/>
            <p:nvPr/>
          </p:nvSpPr>
          <p:spPr>
            <a:xfrm>
              <a:off x="1566534" y="4508986"/>
              <a:ext cx="68777" cy="738829"/>
            </a:xfrm>
            <a:prstGeom prst="rect">
              <a:avLst/>
            </a:prstGeom>
            <a:solidFill>
              <a:srgbClr val="80BD41">
                <a:alpha val="100000"/>
              </a:srgbClr>
            </a:solidFill>
          </p:spPr>
          <p:txBody>
            <a:bodyPr/>
            <a:lstStyle/>
            <a:p>
              <a:endParaRPr/>
            </a:p>
          </p:txBody>
        </p:sp>
        <p:sp>
          <p:nvSpPr>
            <p:cNvPr id="255" name="rc255"/>
            <p:cNvSpPr/>
            <p:nvPr/>
          </p:nvSpPr>
          <p:spPr>
            <a:xfrm>
              <a:off x="1566534" y="4152510"/>
              <a:ext cx="68777" cy="228833"/>
            </a:xfrm>
            <a:prstGeom prst="rect">
              <a:avLst/>
            </a:prstGeom>
            <a:solidFill>
              <a:srgbClr val="0058AB">
                <a:alpha val="100000"/>
              </a:srgbClr>
            </a:solidFill>
          </p:spPr>
          <p:txBody>
            <a:bodyPr/>
            <a:lstStyle/>
            <a:p>
              <a:endParaRPr/>
            </a:p>
          </p:txBody>
        </p:sp>
        <p:sp>
          <p:nvSpPr>
            <p:cNvPr id="256" name="rc256"/>
            <p:cNvSpPr/>
            <p:nvPr/>
          </p:nvSpPr>
          <p:spPr>
            <a:xfrm>
              <a:off x="1566534" y="4381344"/>
              <a:ext cx="68777" cy="127642"/>
            </a:xfrm>
            <a:prstGeom prst="rect">
              <a:avLst/>
            </a:prstGeom>
            <a:solidFill>
              <a:srgbClr val="1CABE2">
                <a:alpha val="100000"/>
              </a:srgbClr>
            </a:solidFill>
          </p:spPr>
          <p:txBody>
            <a:bodyPr/>
            <a:lstStyle/>
            <a:p>
              <a:endParaRPr/>
            </a:p>
          </p:txBody>
        </p:sp>
        <p:sp>
          <p:nvSpPr>
            <p:cNvPr id="257" name="rc257"/>
            <p:cNvSpPr/>
            <p:nvPr/>
          </p:nvSpPr>
          <p:spPr>
            <a:xfrm>
              <a:off x="1642953" y="4514367"/>
              <a:ext cx="68777" cy="733448"/>
            </a:xfrm>
            <a:prstGeom prst="rect">
              <a:avLst/>
            </a:prstGeom>
            <a:solidFill>
              <a:srgbClr val="80BD41">
                <a:alpha val="100000"/>
              </a:srgbClr>
            </a:solidFill>
          </p:spPr>
          <p:txBody>
            <a:bodyPr/>
            <a:lstStyle/>
            <a:p>
              <a:endParaRPr/>
            </a:p>
          </p:txBody>
        </p:sp>
        <p:sp>
          <p:nvSpPr>
            <p:cNvPr id="258" name="rc258"/>
            <p:cNvSpPr/>
            <p:nvPr/>
          </p:nvSpPr>
          <p:spPr>
            <a:xfrm>
              <a:off x="1642953" y="4164660"/>
              <a:ext cx="68777" cy="193508"/>
            </a:xfrm>
            <a:prstGeom prst="rect">
              <a:avLst/>
            </a:prstGeom>
            <a:solidFill>
              <a:srgbClr val="0058AB">
                <a:alpha val="100000"/>
              </a:srgbClr>
            </a:solidFill>
          </p:spPr>
          <p:txBody>
            <a:bodyPr/>
            <a:lstStyle/>
            <a:p>
              <a:endParaRPr/>
            </a:p>
          </p:txBody>
        </p:sp>
        <p:sp>
          <p:nvSpPr>
            <p:cNvPr id="259" name="rc259"/>
            <p:cNvSpPr/>
            <p:nvPr/>
          </p:nvSpPr>
          <p:spPr>
            <a:xfrm>
              <a:off x="1642953" y="4358168"/>
              <a:ext cx="68777" cy="156198"/>
            </a:xfrm>
            <a:prstGeom prst="rect">
              <a:avLst/>
            </a:prstGeom>
            <a:solidFill>
              <a:srgbClr val="1CABE2">
                <a:alpha val="100000"/>
              </a:srgbClr>
            </a:solidFill>
          </p:spPr>
          <p:txBody>
            <a:bodyPr/>
            <a:lstStyle/>
            <a:p>
              <a:endParaRPr/>
            </a:p>
          </p:txBody>
        </p:sp>
        <p:sp>
          <p:nvSpPr>
            <p:cNvPr id="260" name="rc260"/>
            <p:cNvSpPr/>
            <p:nvPr/>
          </p:nvSpPr>
          <p:spPr>
            <a:xfrm>
              <a:off x="1719372" y="4522344"/>
              <a:ext cx="68777" cy="725471"/>
            </a:xfrm>
            <a:prstGeom prst="rect">
              <a:avLst/>
            </a:prstGeom>
            <a:solidFill>
              <a:srgbClr val="80BD41">
                <a:alpha val="100000"/>
              </a:srgbClr>
            </a:solidFill>
          </p:spPr>
          <p:txBody>
            <a:bodyPr/>
            <a:lstStyle/>
            <a:p>
              <a:endParaRPr/>
            </a:p>
          </p:txBody>
        </p:sp>
        <p:sp>
          <p:nvSpPr>
            <p:cNvPr id="261" name="rc261"/>
            <p:cNvSpPr/>
            <p:nvPr/>
          </p:nvSpPr>
          <p:spPr>
            <a:xfrm>
              <a:off x="1719372" y="4171355"/>
              <a:ext cx="68777" cy="200336"/>
            </a:xfrm>
            <a:prstGeom prst="rect">
              <a:avLst/>
            </a:prstGeom>
            <a:solidFill>
              <a:srgbClr val="0058AB">
                <a:alpha val="100000"/>
              </a:srgbClr>
            </a:solidFill>
          </p:spPr>
          <p:txBody>
            <a:bodyPr/>
            <a:lstStyle/>
            <a:p>
              <a:endParaRPr/>
            </a:p>
          </p:txBody>
        </p:sp>
        <p:sp>
          <p:nvSpPr>
            <p:cNvPr id="262" name="rc262"/>
            <p:cNvSpPr/>
            <p:nvPr/>
          </p:nvSpPr>
          <p:spPr>
            <a:xfrm>
              <a:off x="1719372" y="4371691"/>
              <a:ext cx="68777" cy="150652"/>
            </a:xfrm>
            <a:prstGeom prst="rect">
              <a:avLst/>
            </a:prstGeom>
            <a:solidFill>
              <a:srgbClr val="1CABE2">
                <a:alpha val="100000"/>
              </a:srgbClr>
            </a:solidFill>
          </p:spPr>
          <p:txBody>
            <a:bodyPr/>
            <a:lstStyle/>
            <a:p>
              <a:endParaRPr/>
            </a:p>
          </p:txBody>
        </p:sp>
        <p:sp>
          <p:nvSpPr>
            <p:cNvPr id="263" name="rc263"/>
            <p:cNvSpPr/>
            <p:nvPr/>
          </p:nvSpPr>
          <p:spPr>
            <a:xfrm>
              <a:off x="1795791" y="4541607"/>
              <a:ext cx="68777" cy="706207"/>
            </a:xfrm>
            <a:prstGeom prst="rect">
              <a:avLst/>
            </a:prstGeom>
            <a:solidFill>
              <a:srgbClr val="80BD41">
                <a:alpha val="100000"/>
              </a:srgbClr>
            </a:solidFill>
          </p:spPr>
          <p:txBody>
            <a:bodyPr/>
            <a:lstStyle/>
            <a:p>
              <a:endParaRPr/>
            </a:p>
          </p:txBody>
        </p:sp>
        <p:sp>
          <p:nvSpPr>
            <p:cNvPr id="264" name="rc264"/>
            <p:cNvSpPr/>
            <p:nvPr/>
          </p:nvSpPr>
          <p:spPr>
            <a:xfrm>
              <a:off x="1795791" y="4175883"/>
              <a:ext cx="68777" cy="203671"/>
            </a:xfrm>
            <a:prstGeom prst="rect">
              <a:avLst/>
            </a:prstGeom>
            <a:solidFill>
              <a:srgbClr val="0058AB">
                <a:alpha val="100000"/>
              </a:srgbClr>
            </a:solidFill>
          </p:spPr>
          <p:txBody>
            <a:bodyPr/>
            <a:lstStyle/>
            <a:p>
              <a:endParaRPr/>
            </a:p>
          </p:txBody>
        </p:sp>
        <p:sp>
          <p:nvSpPr>
            <p:cNvPr id="265" name="rc265"/>
            <p:cNvSpPr/>
            <p:nvPr/>
          </p:nvSpPr>
          <p:spPr>
            <a:xfrm>
              <a:off x="1795791" y="4379555"/>
              <a:ext cx="68777" cy="162052"/>
            </a:xfrm>
            <a:prstGeom prst="rect">
              <a:avLst/>
            </a:prstGeom>
            <a:solidFill>
              <a:srgbClr val="1CABE2">
                <a:alpha val="100000"/>
              </a:srgbClr>
            </a:solidFill>
          </p:spPr>
          <p:txBody>
            <a:bodyPr/>
            <a:lstStyle/>
            <a:p>
              <a:endParaRPr/>
            </a:p>
          </p:txBody>
        </p:sp>
        <p:sp>
          <p:nvSpPr>
            <p:cNvPr id="266" name="rc266"/>
            <p:cNvSpPr/>
            <p:nvPr/>
          </p:nvSpPr>
          <p:spPr>
            <a:xfrm>
              <a:off x="1872210" y="4497154"/>
              <a:ext cx="68777" cy="750660"/>
            </a:xfrm>
            <a:prstGeom prst="rect">
              <a:avLst/>
            </a:prstGeom>
            <a:solidFill>
              <a:srgbClr val="80BD41">
                <a:alpha val="100000"/>
              </a:srgbClr>
            </a:solidFill>
          </p:spPr>
          <p:txBody>
            <a:bodyPr/>
            <a:lstStyle/>
            <a:p>
              <a:endParaRPr/>
            </a:p>
          </p:txBody>
        </p:sp>
        <p:sp>
          <p:nvSpPr>
            <p:cNvPr id="267" name="rc267"/>
            <p:cNvSpPr/>
            <p:nvPr/>
          </p:nvSpPr>
          <p:spPr>
            <a:xfrm>
              <a:off x="1872210" y="4174807"/>
              <a:ext cx="68777" cy="206231"/>
            </a:xfrm>
            <a:prstGeom prst="rect">
              <a:avLst/>
            </a:prstGeom>
            <a:solidFill>
              <a:srgbClr val="0058AB">
                <a:alpha val="100000"/>
              </a:srgbClr>
            </a:solidFill>
          </p:spPr>
          <p:txBody>
            <a:bodyPr/>
            <a:lstStyle/>
            <a:p>
              <a:endParaRPr/>
            </a:p>
          </p:txBody>
        </p:sp>
        <p:sp>
          <p:nvSpPr>
            <p:cNvPr id="268" name="rc268"/>
            <p:cNvSpPr/>
            <p:nvPr/>
          </p:nvSpPr>
          <p:spPr>
            <a:xfrm>
              <a:off x="1872210" y="4381039"/>
              <a:ext cx="68777" cy="116115"/>
            </a:xfrm>
            <a:prstGeom prst="rect">
              <a:avLst/>
            </a:prstGeom>
            <a:solidFill>
              <a:srgbClr val="1CABE2">
                <a:alpha val="100000"/>
              </a:srgbClr>
            </a:solidFill>
          </p:spPr>
          <p:txBody>
            <a:bodyPr/>
            <a:lstStyle/>
            <a:p>
              <a:endParaRPr/>
            </a:p>
          </p:txBody>
        </p:sp>
        <p:sp>
          <p:nvSpPr>
            <p:cNvPr id="269" name="rc269"/>
            <p:cNvSpPr/>
            <p:nvPr/>
          </p:nvSpPr>
          <p:spPr>
            <a:xfrm>
              <a:off x="1948629" y="4465697"/>
              <a:ext cx="68777" cy="782118"/>
            </a:xfrm>
            <a:prstGeom prst="rect">
              <a:avLst/>
            </a:prstGeom>
            <a:solidFill>
              <a:srgbClr val="80BD41">
                <a:alpha val="100000"/>
              </a:srgbClr>
            </a:solidFill>
          </p:spPr>
          <p:txBody>
            <a:bodyPr/>
            <a:lstStyle/>
            <a:p>
              <a:endParaRPr/>
            </a:p>
          </p:txBody>
        </p:sp>
        <p:sp>
          <p:nvSpPr>
            <p:cNvPr id="270" name="rc270"/>
            <p:cNvSpPr/>
            <p:nvPr/>
          </p:nvSpPr>
          <p:spPr>
            <a:xfrm>
              <a:off x="1948629" y="4170203"/>
              <a:ext cx="68777" cy="188763"/>
            </a:xfrm>
            <a:prstGeom prst="rect">
              <a:avLst/>
            </a:prstGeom>
            <a:solidFill>
              <a:srgbClr val="0058AB">
                <a:alpha val="100000"/>
              </a:srgbClr>
            </a:solidFill>
          </p:spPr>
          <p:txBody>
            <a:bodyPr/>
            <a:lstStyle/>
            <a:p>
              <a:endParaRPr/>
            </a:p>
          </p:txBody>
        </p:sp>
        <p:sp>
          <p:nvSpPr>
            <p:cNvPr id="271" name="rc271"/>
            <p:cNvSpPr/>
            <p:nvPr/>
          </p:nvSpPr>
          <p:spPr>
            <a:xfrm>
              <a:off x="1948629" y="4358966"/>
              <a:ext cx="68777" cy="106730"/>
            </a:xfrm>
            <a:prstGeom prst="rect">
              <a:avLst/>
            </a:prstGeom>
            <a:solidFill>
              <a:srgbClr val="1CABE2">
                <a:alpha val="100000"/>
              </a:srgbClr>
            </a:solidFill>
          </p:spPr>
          <p:txBody>
            <a:bodyPr/>
            <a:lstStyle/>
            <a:p>
              <a:endParaRPr/>
            </a:p>
          </p:txBody>
        </p:sp>
        <p:sp>
          <p:nvSpPr>
            <p:cNvPr id="272" name="rc272"/>
            <p:cNvSpPr/>
            <p:nvPr/>
          </p:nvSpPr>
          <p:spPr>
            <a:xfrm>
              <a:off x="2025048" y="4437900"/>
              <a:ext cx="68777" cy="809915"/>
            </a:xfrm>
            <a:prstGeom prst="rect">
              <a:avLst/>
            </a:prstGeom>
            <a:solidFill>
              <a:srgbClr val="80BD41">
                <a:alpha val="100000"/>
              </a:srgbClr>
            </a:solidFill>
          </p:spPr>
          <p:txBody>
            <a:bodyPr/>
            <a:lstStyle/>
            <a:p>
              <a:endParaRPr/>
            </a:p>
          </p:txBody>
        </p:sp>
        <p:sp>
          <p:nvSpPr>
            <p:cNvPr id="273" name="rc273"/>
            <p:cNvSpPr/>
            <p:nvPr/>
          </p:nvSpPr>
          <p:spPr>
            <a:xfrm>
              <a:off x="2025048" y="4176424"/>
              <a:ext cx="68777" cy="176544"/>
            </a:xfrm>
            <a:prstGeom prst="rect">
              <a:avLst/>
            </a:prstGeom>
            <a:solidFill>
              <a:srgbClr val="0058AB">
                <a:alpha val="100000"/>
              </a:srgbClr>
            </a:solidFill>
          </p:spPr>
          <p:txBody>
            <a:bodyPr/>
            <a:lstStyle/>
            <a:p>
              <a:endParaRPr/>
            </a:p>
          </p:txBody>
        </p:sp>
        <p:sp>
          <p:nvSpPr>
            <p:cNvPr id="274" name="rc274"/>
            <p:cNvSpPr/>
            <p:nvPr/>
          </p:nvSpPr>
          <p:spPr>
            <a:xfrm>
              <a:off x="2025048" y="4352969"/>
              <a:ext cx="68777" cy="84931"/>
            </a:xfrm>
            <a:prstGeom prst="rect">
              <a:avLst/>
            </a:prstGeom>
            <a:solidFill>
              <a:srgbClr val="1CABE2">
                <a:alpha val="100000"/>
              </a:srgbClr>
            </a:solidFill>
          </p:spPr>
          <p:txBody>
            <a:bodyPr/>
            <a:lstStyle/>
            <a:p>
              <a:endParaRPr/>
            </a:p>
          </p:txBody>
        </p:sp>
        <p:sp>
          <p:nvSpPr>
            <p:cNvPr id="275" name="rc275"/>
            <p:cNvSpPr/>
            <p:nvPr/>
          </p:nvSpPr>
          <p:spPr>
            <a:xfrm>
              <a:off x="2101467" y="4396395"/>
              <a:ext cx="68777" cy="851420"/>
            </a:xfrm>
            <a:prstGeom prst="rect">
              <a:avLst/>
            </a:prstGeom>
            <a:solidFill>
              <a:srgbClr val="80BD41">
                <a:alpha val="100000"/>
              </a:srgbClr>
            </a:solidFill>
          </p:spPr>
          <p:txBody>
            <a:bodyPr/>
            <a:lstStyle/>
            <a:p>
              <a:endParaRPr/>
            </a:p>
          </p:txBody>
        </p:sp>
        <p:sp>
          <p:nvSpPr>
            <p:cNvPr id="276" name="rc276"/>
            <p:cNvSpPr/>
            <p:nvPr/>
          </p:nvSpPr>
          <p:spPr>
            <a:xfrm>
              <a:off x="2101467" y="4181330"/>
              <a:ext cx="68777" cy="131524"/>
            </a:xfrm>
            <a:prstGeom prst="rect">
              <a:avLst/>
            </a:prstGeom>
            <a:solidFill>
              <a:srgbClr val="0058AB">
                <a:alpha val="100000"/>
              </a:srgbClr>
            </a:solidFill>
          </p:spPr>
          <p:txBody>
            <a:bodyPr/>
            <a:lstStyle/>
            <a:p>
              <a:endParaRPr/>
            </a:p>
          </p:txBody>
        </p:sp>
        <p:sp>
          <p:nvSpPr>
            <p:cNvPr id="277" name="rc277"/>
            <p:cNvSpPr/>
            <p:nvPr/>
          </p:nvSpPr>
          <p:spPr>
            <a:xfrm>
              <a:off x="2101467" y="4312855"/>
              <a:ext cx="68777" cy="83540"/>
            </a:xfrm>
            <a:prstGeom prst="rect">
              <a:avLst/>
            </a:prstGeom>
            <a:solidFill>
              <a:srgbClr val="1CABE2">
                <a:alpha val="100000"/>
              </a:srgbClr>
            </a:solidFill>
          </p:spPr>
          <p:txBody>
            <a:bodyPr/>
            <a:lstStyle/>
            <a:p>
              <a:endParaRPr/>
            </a:p>
          </p:txBody>
        </p:sp>
        <p:sp>
          <p:nvSpPr>
            <p:cNvPr id="278" name="rc278"/>
            <p:cNvSpPr/>
            <p:nvPr/>
          </p:nvSpPr>
          <p:spPr>
            <a:xfrm>
              <a:off x="2177886" y="4401505"/>
              <a:ext cx="68777" cy="846310"/>
            </a:xfrm>
            <a:prstGeom prst="rect">
              <a:avLst/>
            </a:prstGeom>
            <a:solidFill>
              <a:srgbClr val="80BD41">
                <a:alpha val="100000"/>
              </a:srgbClr>
            </a:solidFill>
          </p:spPr>
          <p:txBody>
            <a:bodyPr/>
            <a:lstStyle/>
            <a:p>
              <a:endParaRPr/>
            </a:p>
          </p:txBody>
        </p:sp>
        <p:sp>
          <p:nvSpPr>
            <p:cNvPr id="279" name="rc279"/>
            <p:cNvSpPr/>
            <p:nvPr/>
          </p:nvSpPr>
          <p:spPr>
            <a:xfrm>
              <a:off x="2177886" y="4185977"/>
              <a:ext cx="68777" cy="132248"/>
            </a:xfrm>
            <a:prstGeom prst="rect">
              <a:avLst/>
            </a:prstGeom>
            <a:solidFill>
              <a:srgbClr val="0058AB">
                <a:alpha val="100000"/>
              </a:srgbClr>
            </a:solidFill>
          </p:spPr>
          <p:txBody>
            <a:bodyPr/>
            <a:lstStyle/>
            <a:p>
              <a:endParaRPr/>
            </a:p>
          </p:txBody>
        </p:sp>
        <p:sp>
          <p:nvSpPr>
            <p:cNvPr id="280" name="rc280"/>
            <p:cNvSpPr/>
            <p:nvPr/>
          </p:nvSpPr>
          <p:spPr>
            <a:xfrm>
              <a:off x="2177886" y="4318226"/>
              <a:ext cx="68777" cy="83278"/>
            </a:xfrm>
            <a:prstGeom prst="rect">
              <a:avLst/>
            </a:prstGeom>
            <a:solidFill>
              <a:srgbClr val="1CABE2">
                <a:alpha val="100000"/>
              </a:srgbClr>
            </a:solidFill>
          </p:spPr>
          <p:txBody>
            <a:bodyPr/>
            <a:lstStyle/>
            <a:p>
              <a:endParaRPr/>
            </a:p>
          </p:txBody>
        </p:sp>
        <p:sp>
          <p:nvSpPr>
            <p:cNvPr id="281" name="rc281"/>
            <p:cNvSpPr/>
            <p:nvPr/>
          </p:nvSpPr>
          <p:spPr>
            <a:xfrm>
              <a:off x="2254305" y="4399388"/>
              <a:ext cx="68777" cy="848427"/>
            </a:xfrm>
            <a:prstGeom prst="rect">
              <a:avLst/>
            </a:prstGeom>
            <a:solidFill>
              <a:srgbClr val="80BD41">
                <a:alpha val="100000"/>
              </a:srgbClr>
            </a:solidFill>
          </p:spPr>
          <p:txBody>
            <a:bodyPr/>
            <a:lstStyle/>
            <a:p>
              <a:endParaRPr/>
            </a:p>
          </p:txBody>
        </p:sp>
        <p:sp>
          <p:nvSpPr>
            <p:cNvPr id="282" name="rc282"/>
            <p:cNvSpPr/>
            <p:nvPr/>
          </p:nvSpPr>
          <p:spPr>
            <a:xfrm>
              <a:off x="2254305" y="4196008"/>
              <a:ext cx="68777" cy="123145"/>
            </a:xfrm>
            <a:prstGeom prst="rect">
              <a:avLst/>
            </a:prstGeom>
            <a:solidFill>
              <a:srgbClr val="0058AB">
                <a:alpha val="100000"/>
              </a:srgbClr>
            </a:solidFill>
          </p:spPr>
          <p:txBody>
            <a:bodyPr/>
            <a:lstStyle/>
            <a:p>
              <a:endParaRPr/>
            </a:p>
          </p:txBody>
        </p:sp>
        <p:sp>
          <p:nvSpPr>
            <p:cNvPr id="283" name="rc283"/>
            <p:cNvSpPr/>
            <p:nvPr/>
          </p:nvSpPr>
          <p:spPr>
            <a:xfrm>
              <a:off x="2254305" y="4319153"/>
              <a:ext cx="68777" cy="80234"/>
            </a:xfrm>
            <a:prstGeom prst="rect">
              <a:avLst/>
            </a:prstGeom>
            <a:solidFill>
              <a:srgbClr val="1CABE2">
                <a:alpha val="100000"/>
              </a:srgbClr>
            </a:solidFill>
          </p:spPr>
          <p:txBody>
            <a:bodyPr/>
            <a:lstStyle/>
            <a:p>
              <a:endParaRPr/>
            </a:p>
          </p:txBody>
        </p:sp>
        <p:sp>
          <p:nvSpPr>
            <p:cNvPr id="284" name="rc284"/>
            <p:cNvSpPr/>
            <p:nvPr/>
          </p:nvSpPr>
          <p:spPr>
            <a:xfrm>
              <a:off x="2330724" y="4398737"/>
              <a:ext cx="68777" cy="849078"/>
            </a:xfrm>
            <a:prstGeom prst="rect">
              <a:avLst/>
            </a:prstGeom>
            <a:solidFill>
              <a:srgbClr val="80BD41">
                <a:alpha val="100000"/>
              </a:srgbClr>
            </a:solidFill>
          </p:spPr>
          <p:txBody>
            <a:bodyPr/>
            <a:lstStyle/>
            <a:p>
              <a:endParaRPr/>
            </a:p>
          </p:txBody>
        </p:sp>
        <p:sp>
          <p:nvSpPr>
            <p:cNvPr id="285" name="rc285"/>
            <p:cNvSpPr/>
            <p:nvPr/>
          </p:nvSpPr>
          <p:spPr>
            <a:xfrm>
              <a:off x="2330724" y="4221207"/>
              <a:ext cx="68777" cy="117227"/>
            </a:xfrm>
            <a:prstGeom prst="rect">
              <a:avLst/>
            </a:prstGeom>
            <a:solidFill>
              <a:srgbClr val="0058AB">
                <a:alpha val="100000"/>
              </a:srgbClr>
            </a:solidFill>
          </p:spPr>
          <p:txBody>
            <a:bodyPr/>
            <a:lstStyle/>
            <a:p>
              <a:endParaRPr/>
            </a:p>
          </p:txBody>
        </p:sp>
        <p:sp>
          <p:nvSpPr>
            <p:cNvPr id="286" name="rc286"/>
            <p:cNvSpPr/>
            <p:nvPr/>
          </p:nvSpPr>
          <p:spPr>
            <a:xfrm>
              <a:off x="2330724" y="4338435"/>
              <a:ext cx="68777" cy="60302"/>
            </a:xfrm>
            <a:prstGeom prst="rect">
              <a:avLst/>
            </a:prstGeom>
            <a:solidFill>
              <a:srgbClr val="1CABE2">
                <a:alpha val="100000"/>
              </a:srgbClr>
            </a:solidFill>
          </p:spPr>
          <p:txBody>
            <a:bodyPr/>
            <a:lstStyle/>
            <a:p>
              <a:endParaRPr/>
            </a:p>
          </p:txBody>
        </p:sp>
        <p:sp>
          <p:nvSpPr>
            <p:cNvPr id="287" name="rc287"/>
            <p:cNvSpPr/>
            <p:nvPr/>
          </p:nvSpPr>
          <p:spPr>
            <a:xfrm>
              <a:off x="2407143" y="4374767"/>
              <a:ext cx="68777" cy="873048"/>
            </a:xfrm>
            <a:prstGeom prst="rect">
              <a:avLst/>
            </a:prstGeom>
            <a:solidFill>
              <a:srgbClr val="80BD41">
                <a:alpha val="100000"/>
              </a:srgbClr>
            </a:solidFill>
          </p:spPr>
          <p:txBody>
            <a:bodyPr/>
            <a:lstStyle/>
            <a:p>
              <a:endParaRPr/>
            </a:p>
          </p:txBody>
        </p:sp>
        <p:sp>
          <p:nvSpPr>
            <p:cNvPr id="288" name="rc288"/>
            <p:cNvSpPr/>
            <p:nvPr/>
          </p:nvSpPr>
          <p:spPr>
            <a:xfrm>
              <a:off x="2407143" y="4217036"/>
              <a:ext cx="68777" cy="114054"/>
            </a:xfrm>
            <a:prstGeom prst="rect">
              <a:avLst/>
            </a:prstGeom>
            <a:solidFill>
              <a:srgbClr val="0058AB">
                <a:alpha val="100000"/>
              </a:srgbClr>
            </a:solidFill>
          </p:spPr>
          <p:txBody>
            <a:bodyPr/>
            <a:lstStyle/>
            <a:p>
              <a:endParaRPr/>
            </a:p>
          </p:txBody>
        </p:sp>
        <p:sp>
          <p:nvSpPr>
            <p:cNvPr id="289" name="rc289"/>
            <p:cNvSpPr/>
            <p:nvPr/>
          </p:nvSpPr>
          <p:spPr>
            <a:xfrm>
              <a:off x="2407143" y="4331091"/>
              <a:ext cx="68777" cy="43675"/>
            </a:xfrm>
            <a:prstGeom prst="rect">
              <a:avLst/>
            </a:prstGeom>
            <a:solidFill>
              <a:srgbClr val="1CABE2">
                <a:alpha val="100000"/>
              </a:srgbClr>
            </a:solidFill>
          </p:spPr>
          <p:txBody>
            <a:bodyPr/>
            <a:lstStyle/>
            <a:p>
              <a:endParaRPr/>
            </a:p>
          </p:txBody>
        </p:sp>
        <p:sp>
          <p:nvSpPr>
            <p:cNvPr id="290" name="rc290"/>
            <p:cNvSpPr/>
            <p:nvPr/>
          </p:nvSpPr>
          <p:spPr>
            <a:xfrm>
              <a:off x="2483562" y="4360941"/>
              <a:ext cx="68777" cy="886874"/>
            </a:xfrm>
            <a:prstGeom prst="rect">
              <a:avLst/>
            </a:prstGeom>
            <a:solidFill>
              <a:srgbClr val="80BD41">
                <a:alpha val="100000"/>
              </a:srgbClr>
            </a:solidFill>
          </p:spPr>
          <p:txBody>
            <a:bodyPr/>
            <a:lstStyle/>
            <a:p>
              <a:endParaRPr/>
            </a:p>
          </p:txBody>
        </p:sp>
        <p:sp>
          <p:nvSpPr>
            <p:cNvPr id="291" name="rc291"/>
            <p:cNvSpPr/>
            <p:nvPr/>
          </p:nvSpPr>
          <p:spPr>
            <a:xfrm>
              <a:off x="2483562" y="4215288"/>
              <a:ext cx="68777" cy="106931"/>
            </a:xfrm>
            <a:prstGeom prst="rect">
              <a:avLst/>
            </a:prstGeom>
            <a:solidFill>
              <a:srgbClr val="0058AB">
                <a:alpha val="100000"/>
              </a:srgbClr>
            </a:solidFill>
          </p:spPr>
          <p:txBody>
            <a:bodyPr/>
            <a:lstStyle/>
            <a:p>
              <a:endParaRPr/>
            </a:p>
          </p:txBody>
        </p:sp>
        <p:sp>
          <p:nvSpPr>
            <p:cNvPr id="292" name="rc292"/>
            <p:cNvSpPr/>
            <p:nvPr/>
          </p:nvSpPr>
          <p:spPr>
            <a:xfrm>
              <a:off x="2483562" y="4322219"/>
              <a:ext cx="68777" cy="38721"/>
            </a:xfrm>
            <a:prstGeom prst="rect">
              <a:avLst/>
            </a:prstGeom>
            <a:solidFill>
              <a:srgbClr val="1CABE2">
                <a:alpha val="100000"/>
              </a:srgbClr>
            </a:solidFill>
          </p:spPr>
          <p:txBody>
            <a:bodyPr/>
            <a:lstStyle/>
            <a:p>
              <a:endParaRPr/>
            </a:p>
          </p:txBody>
        </p:sp>
        <p:sp>
          <p:nvSpPr>
            <p:cNvPr id="293" name="rc293"/>
            <p:cNvSpPr/>
            <p:nvPr/>
          </p:nvSpPr>
          <p:spPr>
            <a:xfrm>
              <a:off x="2559981" y="4370706"/>
              <a:ext cx="68777" cy="877109"/>
            </a:xfrm>
            <a:prstGeom prst="rect">
              <a:avLst/>
            </a:prstGeom>
            <a:solidFill>
              <a:srgbClr val="80BD41">
                <a:alpha val="100000"/>
              </a:srgbClr>
            </a:solidFill>
          </p:spPr>
          <p:txBody>
            <a:bodyPr/>
            <a:lstStyle/>
            <a:p>
              <a:endParaRPr/>
            </a:p>
          </p:txBody>
        </p:sp>
        <p:sp>
          <p:nvSpPr>
            <p:cNvPr id="294" name="rc294"/>
            <p:cNvSpPr/>
            <p:nvPr/>
          </p:nvSpPr>
          <p:spPr>
            <a:xfrm>
              <a:off x="2559981" y="4233435"/>
              <a:ext cx="68777" cy="96796"/>
            </a:xfrm>
            <a:prstGeom prst="rect">
              <a:avLst/>
            </a:prstGeom>
            <a:solidFill>
              <a:srgbClr val="0058AB">
                <a:alpha val="100000"/>
              </a:srgbClr>
            </a:solidFill>
          </p:spPr>
          <p:txBody>
            <a:bodyPr/>
            <a:lstStyle/>
            <a:p>
              <a:endParaRPr/>
            </a:p>
          </p:txBody>
        </p:sp>
        <p:sp>
          <p:nvSpPr>
            <p:cNvPr id="295" name="rc295"/>
            <p:cNvSpPr/>
            <p:nvPr/>
          </p:nvSpPr>
          <p:spPr>
            <a:xfrm>
              <a:off x="2559981" y="4330232"/>
              <a:ext cx="68777" cy="40473"/>
            </a:xfrm>
            <a:prstGeom prst="rect">
              <a:avLst/>
            </a:prstGeom>
            <a:solidFill>
              <a:srgbClr val="1CABE2">
                <a:alpha val="100000"/>
              </a:srgbClr>
            </a:solidFill>
          </p:spPr>
          <p:txBody>
            <a:bodyPr/>
            <a:lstStyle/>
            <a:p>
              <a:endParaRPr/>
            </a:p>
          </p:txBody>
        </p:sp>
        <p:sp>
          <p:nvSpPr>
            <p:cNvPr id="296" name="rc296"/>
            <p:cNvSpPr/>
            <p:nvPr/>
          </p:nvSpPr>
          <p:spPr>
            <a:xfrm>
              <a:off x="2636400" y="4346799"/>
              <a:ext cx="68777" cy="901015"/>
            </a:xfrm>
            <a:prstGeom prst="rect">
              <a:avLst/>
            </a:prstGeom>
            <a:solidFill>
              <a:srgbClr val="80BD41">
                <a:alpha val="100000"/>
              </a:srgbClr>
            </a:solidFill>
          </p:spPr>
          <p:txBody>
            <a:bodyPr/>
            <a:lstStyle/>
            <a:p>
              <a:endParaRPr/>
            </a:p>
          </p:txBody>
        </p:sp>
        <p:sp>
          <p:nvSpPr>
            <p:cNvPr id="297" name="rc297"/>
            <p:cNvSpPr/>
            <p:nvPr/>
          </p:nvSpPr>
          <p:spPr>
            <a:xfrm>
              <a:off x="2636400" y="4226162"/>
              <a:ext cx="68777" cy="81878"/>
            </a:xfrm>
            <a:prstGeom prst="rect">
              <a:avLst/>
            </a:prstGeom>
            <a:solidFill>
              <a:srgbClr val="0058AB">
                <a:alpha val="100000"/>
              </a:srgbClr>
            </a:solidFill>
          </p:spPr>
          <p:txBody>
            <a:bodyPr/>
            <a:lstStyle/>
            <a:p>
              <a:endParaRPr/>
            </a:p>
          </p:txBody>
        </p:sp>
        <p:sp>
          <p:nvSpPr>
            <p:cNvPr id="298" name="rc298"/>
            <p:cNvSpPr/>
            <p:nvPr/>
          </p:nvSpPr>
          <p:spPr>
            <a:xfrm>
              <a:off x="2636400" y="4308040"/>
              <a:ext cx="68777" cy="38759"/>
            </a:xfrm>
            <a:prstGeom prst="rect">
              <a:avLst/>
            </a:prstGeom>
            <a:solidFill>
              <a:srgbClr val="1CABE2">
                <a:alpha val="100000"/>
              </a:srgbClr>
            </a:solidFill>
          </p:spPr>
          <p:txBody>
            <a:bodyPr/>
            <a:lstStyle/>
            <a:p>
              <a:endParaRPr/>
            </a:p>
          </p:txBody>
        </p:sp>
        <p:sp>
          <p:nvSpPr>
            <p:cNvPr id="299" name="rc299"/>
            <p:cNvSpPr/>
            <p:nvPr/>
          </p:nvSpPr>
          <p:spPr>
            <a:xfrm>
              <a:off x="2712819" y="4342702"/>
              <a:ext cx="68777" cy="905113"/>
            </a:xfrm>
            <a:prstGeom prst="rect">
              <a:avLst/>
            </a:prstGeom>
            <a:solidFill>
              <a:srgbClr val="80BD41">
                <a:alpha val="100000"/>
              </a:srgbClr>
            </a:solidFill>
          </p:spPr>
          <p:txBody>
            <a:bodyPr/>
            <a:lstStyle/>
            <a:p>
              <a:endParaRPr/>
            </a:p>
          </p:txBody>
        </p:sp>
        <p:sp>
          <p:nvSpPr>
            <p:cNvPr id="300" name="rc300"/>
            <p:cNvSpPr/>
            <p:nvPr/>
          </p:nvSpPr>
          <p:spPr>
            <a:xfrm>
              <a:off x="2712819" y="4236487"/>
              <a:ext cx="68777" cy="72157"/>
            </a:xfrm>
            <a:prstGeom prst="rect">
              <a:avLst/>
            </a:prstGeom>
            <a:solidFill>
              <a:srgbClr val="0058AB">
                <a:alpha val="100000"/>
              </a:srgbClr>
            </a:solidFill>
          </p:spPr>
          <p:txBody>
            <a:bodyPr/>
            <a:lstStyle/>
            <a:p>
              <a:endParaRPr/>
            </a:p>
          </p:txBody>
        </p:sp>
        <p:sp>
          <p:nvSpPr>
            <p:cNvPr id="301" name="rc301"/>
            <p:cNvSpPr/>
            <p:nvPr/>
          </p:nvSpPr>
          <p:spPr>
            <a:xfrm>
              <a:off x="2712819" y="4308644"/>
              <a:ext cx="68777" cy="34057"/>
            </a:xfrm>
            <a:prstGeom prst="rect">
              <a:avLst/>
            </a:prstGeom>
            <a:solidFill>
              <a:srgbClr val="1CABE2">
                <a:alpha val="100000"/>
              </a:srgbClr>
            </a:solidFill>
          </p:spPr>
          <p:txBody>
            <a:bodyPr/>
            <a:lstStyle/>
            <a:p>
              <a:endParaRPr/>
            </a:p>
          </p:txBody>
        </p:sp>
        <p:sp>
          <p:nvSpPr>
            <p:cNvPr id="302" name="rc302"/>
            <p:cNvSpPr/>
            <p:nvPr/>
          </p:nvSpPr>
          <p:spPr>
            <a:xfrm>
              <a:off x="2789238" y="4405250"/>
              <a:ext cx="68777" cy="842565"/>
            </a:xfrm>
            <a:prstGeom prst="rect">
              <a:avLst/>
            </a:prstGeom>
            <a:solidFill>
              <a:srgbClr val="80BD41">
                <a:alpha val="100000"/>
              </a:srgbClr>
            </a:solidFill>
          </p:spPr>
          <p:txBody>
            <a:bodyPr/>
            <a:lstStyle/>
            <a:p>
              <a:endParaRPr/>
            </a:p>
          </p:txBody>
        </p:sp>
        <p:sp>
          <p:nvSpPr>
            <p:cNvPr id="303" name="rc303"/>
            <p:cNvSpPr/>
            <p:nvPr/>
          </p:nvSpPr>
          <p:spPr>
            <a:xfrm>
              <a:off x="2789238" y="4250169"/>
              <a:ext cx="68777" cy="123847"/>
            </a:xfrm>
            <a:prstGeom prst="rect">
              <a:avLst/>
            </a:prstGeom>
            <a:solidFill>
              <a:srgbClr val="0058AB">
                <a:alpha val="100000"/>
              </a:srgbClr>
            </a:solidFill>
          </p:spPr>
          <p:txBody>
            <a:bodyPr/>
            <a:lstStyle/>
            <a:p>
              <a:endParaRPr/>
            </a:p>
          </p:txBody>
        </p:sp>
        <p:sp>
          <p:nvSpPr>
            <p:cNvPr id="304" name="rc304"/>
            <p:cNvSpPr/>
            <p:nvPr/>
          </p:nvSpPr>
          <p:spPr>
            <a:xfrm>
              <a:off x="2789238" y="4374016"/>
              <a:ext cx="68777" cy="31233"/>
            </a:xfrm>
            <a:prstGeom prst="rect">
              <a:avLst/>
            </a:prstGeom>
            <a:solidFill>
              <a:srgbClr val="1CABE2">
                <a:alpha val="100000"/>
              </a:srgbClr>
            </a:solidFill>
          </p:spPr>
          <p:txBody>
            <a:bodyPr/>
            <a:lstStyle/>
            <a:p>
              <a:endParaRPr/>
            </a:p>
          </p:txBody>
        </p:sp>
        <p:sp>
          <p:nvSpPr>
            <p:cNvPr id="305" name="rc305"/>
            <p:cNvSpPr/>
            <p:nvPr/>
          </p:nvSpPr>
          <p:spPr>
            <a:xfrm>
              <a:off x="2865657" y="4400822"/>
              <a:ext cx="68777" cy="846992"/>
            </a:xfrm>
            <a:prstGeom prst="rect">
              <a:avLst/>
            </a:prstGeom>
            <a:solidFill>
              <a:srgbClr val="80BD41">
                <a:alpha val="100000"/>
              </a:srgbClr>
            </a:solidFill>
          </p:spPr>
          <p:txBody>
            <a:bodyPr/>
            <a:lstStyle/>
            <a:p>
              <a:endParaRPr/>
            </a:p>
          </p:txBody>
        </p:sp>
        <p:sp>
          <p:nvSpPr>
            <p:cNvPr id="306" name="rc306"/>
            <p:cNvSpPr/>
            <p:nvPr/>
          </p:nvSpPr>
          <p:spPr>
            <a:xfrm>
              <a:off x="2865657" y="4249933"/>
              <a:ext cx="68777" cy="113652"/>
            </a:xfrm>
            <a:prstGeom prst="rect">
              <a:avLst/>
            </a:prstGeom>
            <a:solidFill>
              <a:srgbClr val="0058AB">
                <a:alpha val="100000"/>
              </a:srgbClr>
            </a:solidFill>
          </p:spPr>
          <p:txBody>
            <a:bodyPr/>
            <a:lstStyle/>
            <a:p>
              <a:endParaRPr/>
            </a:p>
          </p:txBody>
        </p:sp>
        <p:sp>
          <p:nvSpPr>
            <p:cNvPr id="307" name="rc307"/>
            <p:cNvSpPr/>
            <p:nvPr/>
          </p:nvSpPr>
          <p:spPr>
            <a:xfrm>
              <a:off x="2865657" y="4363585"/>
              <a:ext cx="68777" cy="37237"/>
            </a:xfrm>
            <a:prstGeom prst="rect">
              <a:avLst/>
            </a:prstGeom>
            <a:solidFill>
              <a:srgbClr val="1CABE2">
                <a:alpha val="100000"/>
              </a:srgbClr>
            </a:solidFill>
          </p:spPr>
          <p:txBody>
            <a:bodyPr/>
            <a:lstStyle/>
            <a:p>
              <a:endParaRPr/>
            </a:p>
          </p:txBody>
        </p:sp>
        <p:sp>
          <p:nvSpPr>
            <p:cNvPr id="308" name="rc308"/>
            <p:cNvSpPr/>
            <p:nvPr/>
          </p:nvSpPr>
          <p:spPr>
            <a:xfrm>
              <a:off x="2942076" y="4340566"/>
              <a:ext cx="68777" cy="907249"/>
            </a:xfrm>
            <a:prstGeom prst="rect">
              <a:avLst/>
            </a:prstGeom>
            <a:solidFill>
              <a:srgbClr val="80BD41">
                <a:alpha val="100000"/>
              </a:srgbClr>
            </a:solidFill>
          </p:spPr>
          <p:txBody>
            <a:bodyPr/>
            <a:lstStyle/>
            <a:p>
              <a:endParaRPr/>
            </a:p>
          </p:txBody>
        </p:sp>
        <p:sp>
          <p:nvSpPr>
            <p:cNvPr id="309" name="rc309"/>
            <p:cNvSpPr/>
            <p:nvPr/>
          </p:nvSpPr>
          <p:spPr>
            <a:xfrm>
              <a:off x="2942076" y="4246257"/>
              <a:ext cx="68777" cy="60890"/>
            </a:xfrm>
            <a:prstGeom prst="rect">
              <a:avLst/>
            </a:prstGeom>
            <a:solidFill>
              <a:srgbClr val="0058AB">
                <a:alpha val="100000"/>
              </a:srgbClr>
            </a:solidFill>
          </p:spPr>
          <p:txBody>
            <a:bodyPr/>
            <a:lstStyle/>
            <a:p>
              <a:endParaRPr/>
            </a:p>
          </p:txBody>
        </p:sp>
        <p:sp>
          <p:nvSpPr>
            <p:cNvPr id="310" name="rc310"/>
            <p:cNvSpPr/>
            <p:nvPr/>
          </p:nvSpPr>
          <p:spPr>
            <a:xfrm>
              <a:off x="2942076" y="4307148"/>
              <a:ext cx="68777" cy="33418"/>
            </a:xfrm>
            <a:prstGeom prst="rect">
              <a:avLst/>
            </a:prstGeom>
            <a:solidFill>
              <a:srgbClr val="1CABE2">
                <a:alpha val="100000"/>
              </a:srgbClr>
            </a:solidFill>
          </p:spPr>
          <p:txBody>
            <a:bodyPr/>
            <a:lstStyle/>
            <a:p>
              <a:endParaRPr/>
            </a:p>
          </p:txBody>
        </p:sp>
        <p:sp>
          <p:nvSpPr>
            <p:cNvPr id="311" name="rc311"/>
            <p:cNvSpPr/>
            <p:nvPr/>
          </p:nvSpPr>
          <p:spPr>
            <a:xfrm>
              <a:off x="3018494" y="4350426"/>
              <a:ext cx="68777" cy="897389"/>
            </a:xfrm>
            <a:prstGeom prst="rect">
              <a:avLst/>
            </a:prstGeom>
            <a:solidFill>
              <a:srgbClr val="80BD41">
                <a:alpha val="100000"/>
              </a:srgbClr>
            </a:solidFill>
          </p:spPr>
          <p:txBody>
            <a:bodyPr/>
            <a:lstStyle/>
            <a:p>
              <a:endParaRPr/>
            </a:p>
          </p:txBody>
        </p:sp>
        <p:sp>
          <p:nvSpPr>
            <p:cNvPr id="312" name="rc312"/>
            <p:cNvSpPr/>
            <p:nvPr/>
          </p:nvSpPr>
          <p:spPr>
            <a:xfrm>
              <a:off x="3018494" y="4246439"/>
              <a:ext cx="68777" cy="71798"/>
            </a:xfrm>
            <a:prstGeom prst="rect">
              <a:avLst/>
            </a:prstGeom>
            <a:solidFill>
              <a:srgbClr val="0058AB">
                <a:alpha val="100000"/>
              </a:srgbClr>
            </a:solidFill>
          </p:spPr>
          <p:txBody>
            <a:bodyPr/>
            <a:lstStyle/>
            <a:p>
              <a:endParaRPr/>
            </a:p>
          </p:txBody>
        </p:sp>
        <p:sp>
          <p:nvSpPr>
            <p:cNvPr id="313" name="rc313"/>
            <p:cNvSpPr/>
            <p:nvPr/>
          </p:nvSpPr>
          <p:spPr>
            <a:xfrm>
              <a:off x="3018494" y="4318238"/>
              <a:ext cx="68777" cy="32188"/>
            </a:xfrm>
            <a:prstGeom prst="rect">
              <a:avLst/>
            </a:prstGeom>
            <a:solidFill>
              <a:srgbClr val="1CABE2">
                <a:alpha val="100000"/>
              </a:srgbClr>
            </a:solidFill>
          </p:spPr>
          <p:txBody>
            <a:bodyPr/>
            <a:lstStyle/>
            <a:p>
              <a:endParaRPr/>
            </a:p>
          </p:txBody>
        </p:sp>
        <p:sp>
          <p:nvSpPr>
            <p:cNvPr id="314" name="rc314"/>
            <p:cNvSpPr/>
            <p:nvPr/>
          </p:nvSpPr>
          <p:spPr>
            <a:xfrm>
              <a:off x="3094913" y="4246839"/>
              <a:ext cx="68777" cy="65075"/>
            </a:xfrm>
            <a:prstGeom prst="rect">
              <a:avLst/>
            </a:prstGeom>
            <a:solidFill>
              <a:srgbClr val="F26A21">
                <a:alpha val="100000"/>
              </a:srgbClr>
            </a:solidFill>
          </p:spPr>
          <p:txBody>
            <a:bodyPr/>
            <a:lstStyle/>
            <a:p>
              <a:endParaRPr/>
            </a:p>
          </p:txBody>
        </p:sp>
        <p:sp>
          <p:nvSpPr>
            <p:cNvPr id="315" name="rc315"/>
            <p:cNvSpPr/>
            <p:nvPr/>
          </p:nvSpPr>
          <p:spPr>
            <a:xfrm>
              <a:off x="3094913" y="4311915"/>
              <a:ext cx="68777" cy="935900"/>
            </a:xfrm>
            <a:prstGeom prst="rect">
              <a:avLst/>
            </a:prstGeom>
            <a:solidFill>
              <a:srgbClr val="FFC20E">
                <a:alpha val="100000"/>
              </a:srgbClr>
            </a:solidFill>
          </p:spPr>
          <p:txBody>
            <a:bodyPr/>
            <a:lstStyle/>
            <a:p>
              <a:endParaRPr/>
            </a:p>
          </p:txBody>
        </p:sp>
        <p:sp>
          <p:nvSpPr>
            <p:cNvPr id="316" name="rc316"/>
            <p:cNvSpPr/>
            <p:nvPr/>
          </p:nvSpPr>
          <p:spPr>
            <a:xfrm>
              <a:off x="3171332" y="4249325"/>
              <a:ext cx="68777" cy="58982"/>
            </a:xfrm>
            <a:prstGeom prst="rect">
              <a:avLst/>
            </a:prstGeom>
            <a:solidFill>
              <a:srgbClr val="F26A21">
                <a:alpha val="100000"/>
              </a:srgbClr>
            </a:solidFill>
          </p:spPr>
          <p:txBody>
            <a:bodyPr/>
            <a:lstStyle/>
            <a:p>
              <a:endParaRPr/>
            </a:p>
          </p:txBody>
        </p:sp>
        <p:sp>
          <p:nvSpPr>
            <p:cNvPr id="317" name="rc317"/>
            <p:cNvSpPr/>
            <p:nvPr/>
          </p:nvSpPr>
          <p:spPr>
            <a:xfrm>
              <a:off x="3171332" y="4308308"/>
              <a:ext cx="68777" cy="939507"/>
            </a:xfrm>
            <a:prstGeom prst="rect">
              <a:avLst/>
            </a:prstGeom>
            <a:solidFill>
              <a:srgbClr val="FFC20E">
                <a:alpha val="100000"/>
              </a:srgbClr>
            </a:solidFill>
          </p:spPr>
          <p:txBody>
            <a:bodyPr/>
            <a:lstStyle/>
            <a:p>
              <a:endParaRPr/>
            </a:p>
          </p:txBody>
        </p:sp>
        <p:sp>
          <p:nvSpPr>
            <p:cNvPr id="318" name="rc318"/>
            <p:cNvSpPr/>
            <p:nvPr/>
          </p:nvSpPr>
          <p:spPr>
            <a:xfrm>
              <a:off x="3247751" y="4251163"/>
              <a:ext cx="68777" cy="53460"/>
            </a:xfrm>
            <a:prstGeom prst="rect">
              <a:avLst/>
            </a:prstGeom>
            <a:solidFill>
              <a:srgbClr val="F26A21">
                <a:alpha val="100000"/>
              </a:srgbClr>
            </a:solidFill>
          </p:spPr>
          <p:txBody>
            <a:bodyPr/>
            <a:lstStyle/>
            <a:p>
              <a:endParaRPr/>
            </a:p>
          </p:txBody>
        </p:sp>
        <p:sp>
          <p:nvSpPr>
            <p:cNvPr id="319" name="rc319"/>
            <p:cNvSpPr/>
            <p:nvPr/>
          </p:nvSpPr>
          <p:spPr>
            <a:xfrm>
              <a:off x="3247751" y="4304623"/>
              <a:ext cx="68777" cy="943192"/>
            </a:xfrm>
            <a:prstGeom prst="rect">
              <a:avLst/>
            </a:prstGeom>
            <a:solidFill>
              <a:srgbClr val="FFC20E">
                <a:alpha val="100000"/>
              </a:srgbClr>
            </a:solidFill>
          </p:spPr>
          <p:txBody>
            <a:bodyPr/>
            <a:lstStyle/>
            <a:p>
              <a:endParaRPr/>
            </a:p>
          </p:txBody>
        </p:sp>
        <p:sp>
          <p:nvSpPr>
            <p:cNvPr id="320" name="rc320"/>
            <p:cNvSpPr/>
            <p:nvPr/>
          </p:nvSpPr>
          <p:spPr>
            <a:xfrm>
              <a:off x="3324170" y="4253356"/>
              <a:ext cx="68777" cy="48454"/>
            </a:xfrm>
            <a:prstGeom prst="rect">
              <a:avLst/>
            </a:prstGeom>
            <a:solidFill>
              <a:srgbClr val="F26A21">
                <a:alpha val="100000"/>
              </a:srgbClr>
            </a:solidFill>
          </p:spPr>
          <p:txBody>
            <a:bodyPr/>
            <a:lstStyle/>
            <a:p>
              <a:endParaRPr/>
            </a:p>
          </p:txBody>
        </p:sp>
        <p:sp>
          <p:nvSpPr>
            <p:cNvPr id="321" name="rc321"/>
            <p:cNvSpPr/>
            <p:nvPr/>
          </p:nvSpPr>
          <p:spPr>
            <a:xfrm>
              <a:off x="3324170" y="4301810"/>
              <a:ext cx="68777" cy="946004"/>
            </a:xfrm>
            <a:prstGeom prst="rect">
              <a:avLst/>
            </a:prstGeom>
            <a:solidFill>
              <a:srgbClr val="FFC20E">
                <a:alpha val="100000"/>
              </a:srgbClr>
            </a:solidFill>
          </p:spPr>
          <p:txBody>
            <a:bodyPr/>
            <a:lstStyle/>
            <a:p>
              <a:endParaRPr/>
            </a:p>
          </p:txBody>
        </p:sp>
        <p:sp>
          <p:nvSpPr>
            <p:cNvPr id="322" name="rc322"/>
            <p:cNvSpPr/>
            <p:nvPr/>
          </p:nvSpPr>
          <p:spPr>
            <a:xfrm>
              <a:off x="3400589" y="4255593"/>
              <a:ext cx="68777" cy="43917"/>
            </a:xfrm>
            <a:prstGeom prst="rect">
              <a:avLst/>
            </a:prstGeom>
            <a:solidFill>
              <a:srgbClr val="F26A21">
                <a:alpha val="100000"/>
              </a:srgbClr>
            </a:solidFill>
          </p:spPr>
          <p:txBody>
            <a:bodyPr/>
            <a:lstStyle/>
            <a:p>
              <a:endParaRPr/>
            </a:p>
          </p:txBody>
        </p:sp>
        <p:sp>
          <p:nvSpPr>
            <p:cNvPr id="323" name="rc323"/>
            <p:cNvSpPr/>
            <p:nvPr/>
          </p:nvSpPr>
          <p:spPr>
            <a:xfrm>
              <a:off x="3400589" y="4299511"/>
              <a:ext cx="68777" cy="948304"/>
            </a:xfrm>
            <a:prstGeom prst="rect">
              <a:avLst/>
            </a:prstGeom>
            <a:solidFill>
              <a:srgbClr val="FFC20E">
                <a:alpha val="100000"/>
              </a:srgbClr>
            </a:solidFill>
          </p:spPr>
          <p:txBody>
            <a:bodyPr/>
            <a:lstStyle/>
            <a:p>
              <a:endParaRPr/>
            </a:p>
          </p:txBody>
        </p:sp>
        <p:sp>
          <p:nvSpPr>
            <p:cNvPr id="324" name="rc324"/>
            <p:cNvSpPr/>
            <p:nvPr/>
          </p:nvSpPr>
          <p:spPr>
            <a:xfrm>
              <a:off x="3477008" y="4257263"/>
              <a:ext cx="68777" cy="39805"/>
            </a:xfrm>
            <a:prstGeom prst="rect">
              <a:avLst/>
            </a:prstGeom>
            <a:solidFill>
              <a:srgbClr val="F26A21">
                <a:alpha val="100000"/>
              </a:srgbClr>
            </a:solidFill>
          </p:spPr>
          <p:txBody>
            <a:bodyPr/>
            <a:lstStyle/>
            <a:p>
              <a:endParaRPr/>
            </a:p>
          </p:txBody>
        </p:sp>
        <p:sp>
          <p:nvSpPr>
            <p:cNvPr id="325" name="rc325"/>
            <p:cNvSpPr/>
            <p:nvPr/>
          </p:nvSpPr>
          <p:spPr>
            <a:xfrm>
              <a:off x="3477008" y="4297069"/>
              <a:ext cx="68777" cy="950746"/>
            </a:xfrm>
            <a:prstGeom prst="rect">
              <a:avLst/>
            </a:prstGeom>
            <a:solidFill>
              <a:srgbClr val="FFC20E">
                <a:alpha val="100000"/>
              </a:srgbClr>
            </a:solidFill>
          </p:spPr>
          <p:txBody>
            <a:bodyPr/>
            <a:lstStyle/>
            <a:p>
              <a:endParaRPr/>
            </a:p>
          </p:txBody>
        </p:sp>
        <p:sp>
          <p:nvSpPr>
            <p:cNvPr id="326" name="rc326"/>
            <p:cNvSpPr/>
            <p:nvPr/>
          </p:nvSpPr>
          <p:spPr>
            <a:xfrm>
              <a:off x="3553427" y="4258584"/>
              <a:ext cx="68777" cy="36078"/>
            </a:xfrm>
            <a:prstGeom prst="rect">
              <a:avLst/>
            </a:prstGeom>
            <a:solidFill>
              <a:srgbClr val="F26A21">
                <a:alpha val="100000"/>
              </a:srgbClr>
            </a:solidFill>
          </p:spPr>
          <p:txBody>
            <a:bodyPr/>
            <a:lstStyle/>
            <a:p>
              <a:endParaRPr/>
            </a:p>
          </p:txBody>
        </p:sp>
        <p:sp>
          <p:nvSpPr>
            <p:cNvPr id="327" name="rc327"/>
            <p:cNvSpPr/>
            <p:nvPr/>
          </p:nvSpPr>
          <p:spPr>
            <a:xfrm>
              <a:off x="3553427" y="4294662"/>
              <a:ext cx="68777" cy="953152"/>
            </a:xfrm>
            <a:prstGeom prst="rect">
              <a:avLst/>
            </a:prstGeom>
            <a:solidFill>
              <a:srgbClr val="FFC20E">
                <a:alpha val="100000"/>
              </a:srgbClr>
            </a:solidFill>
          </p:spPr>
          <p:txBody>
            <a:bodyPr/>
            <a:lstStyle/>
            <a:p>
              <a:endParaRPr/>
            </a:p>
          </p:txBody>
        </p:sp>
        <p:sp>
          <p:nvSpPr>
            <p:cNvPr id="328" name="pl328"/>
            <p:cNvSpPr/>
            <p:nvPr/>
          </p:nvSpPr>
          <p:spPr>
            <a:xfrm>
              <a:off x="3809861" y="2083877"/>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29" name="pl329"/>
            <p:cNvSpPr/>
            <p:nvPr/>
          </p:nvSpPr>
          <p:spPr>
            <a:xfrm>
              <a:off x="3809861" y="179849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30" name="pl330"/>
            <p:cNvSpPr/>
            <p:nvPr/>
          </p:nvSpPr>
          <p:spPr>
            <a:xfrm>
              <a:off x="3809861" y="151311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31" name="pl331"/>
            <p:cNvSpPr/>
            <p:nvPr/>
          </p:nvSpPr>
          <p:spPr>
            <a:xfrm>
              <a:off x="3809861" y="1227732"/>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32" name="pl332"/>
            <p:cNvSpPr/>
            <p:nvPr/>
          </p:nvSpPr>
          <p:spPr>
            <a:xfrm>
              <a:off x="4153364"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3" name="pl333"/>
            <p:cNvSpPr/>
            <p:nvPr/>
          </p:nvSpPr>
          <p:spPr>
            <a:xfrm>
              <a:off x="4535459"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4" name="pl334"/>
            <p:cNvSpPr/>
            <p:nvPr/>
          </p:nvSpPr>
          <p:spPr>
            <a:xfrm>
              <a:off x="4917553"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5" name="pl335"/>
            <p:cNvSpPr/>
            <p:nvPr/>
          </p:nvSpPr>
          <p:spPr>
            <a:xfrm>
              <a:off x="5299648"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6" name="pl336"/>
            <p:cNvSpPr/>
            <p:nvPr/>
          </p:nvSpPr>
          <p:spPr>
            <a:xfrm>
              <a:off x="5681743"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7" name="pl337"/>
            <p:cNvSpPr/>
            <p:nvPr/>
          </p:nvSpPr>
          <p:spPr>
            <a:xfrm>
              <a:off x="6063838"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338" name="pl338"/>
            <p:cNvSpPr/>
            <p:nvPr/>
          </p:nvSpPr>
          <p:spPr>
            <a:xfrm>
              <a:off x="3809861" y="222656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39" name="pl339"/>
            <p:cNvSpPr/>
            <p:nvPr/>
          </p:nvSpPr>
          <p:spPr>
            <a:xfrm>
              <a:off x="3809861" y="194118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40" name="pl340"/>
            <p:cNvSpPr/>
            <p:nvPr/>
          </p:nvSpPr>
          <p:spPr>
            <a:xfrm>
              <a:off x="3809861" y="16558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41" name="pl341"/>
            <p:cNvSpPr/>
            <p:nvPr/>
          </p:nvSpPr>
          <p:spPr>
            <a:xfrm>
              <a:off x="3809861" y="1370423"/>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42" name="pl342"/>
            <p:cNvSpPr/>
            <p:nvPr/>
          </p:nvSpPr>
          <p:spPr>
            <a:xfrm>
              <a:off x="3809861" y="10850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43" name="pl343"/>
            <p:cNvSpPr/>
            <p:nvPr/>
          </p:nvSpPr>
          <p:spPr>
            <a:xfrm>
              <a:off x="396231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4" name="pl344"/>
            <p:cNvSpPr/>
            <p:nvPr/>
          </p:nvSpPr>
          <p:spPr>
            <a:xfrm>
              <a:off x="434441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5" name="pl345"/>
            <p:cNvSpPr/>
            <p:nvPr/>
          </p:nvSpPr>
          <p:spPr>
            <a:xfrm>
              <a:off x="472650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6" name="pl346"/>
            <p:cNvSpPr/>
            <p:nvPr/>
          </p:nvSpPr>
          <p:spPr>
            <a:xfrm>
              <a:off x="510860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7" name="pl347"/>
            <p:cNvSpPr/>
            <p:nvPr/>
          </p:nvSpPr>
          <p:spPr>
            <a:xfrm>
              <a:off x="549069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8" name="pl348"/>
            <p:cNvSpPr/>
            <p:nvPr/>
          </p:nvSpPr>
          <p:spPr>
            <a:xfrm>
              <a:off x="5872790"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9" name="pl349"/>
            <p:cNvSpPr/>
            <p:nvPr/>
          </p:nvSpPr>
          <p:spPr>
            <a:xfrm>
              <a:off x="6254885"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0" name="rc350"/>
            <p:cNvSpPr/>
            <p:nvPr/>
          </p:nvSpPr>
          <p:spPr>
            <a:xfrm>
              <a:off x="3927928" y="2125303"/>
              <a:ext cx="68777" cy="101265"/>
            </a:xfrm>
            <a:prstGeom prst="rect">
              <a:avLst/>
            </a:prstGeom>
            <a:solidFill>
              <a:srgbClr val="80BD41">
                <a:alpha val="100000"/>
              </a:srgbClr>
            </a:solidFill>
          </p:spPr>
          <p:txBody>
            <a:bodyPr/>
            <a:lstStyle/>
            <a:p>
              <a:endParaRPr/>
            </a:p>
          </p:txBody>
        </p:sp>
        <p:sp>
          <p:nvSpPr>
            <p:cNvPr id="351" name="rc351"/>
            <p:cNvSpPr/>
            <p:nvPr/>
          </p:nvSpPr>
          <p:spPr>
            <a:xfrm>
              <a:off x="3927928" y="2115756"/>
              <a:ext cx="68777" cy="5628"/>
            </a:xfrm>
            <a:prstGeom prst="rect">
              <a:avLst/>
            </a:prstGeom>
            <a:solidFill>
              <a:srgbClr val="0058AB">
                <a:alpha val="100000"/>
              </a:srgbClr>
            </a:solidFill>
          </p:spPr>
          <p:txBody>
            <a:bodyPr/>
            <a:lstStyle/>
            <a:p>
              <a:endParaRPr/>
            </a:p>
          </p:txBody>
        </p:sp>
        <p:sp>
          <p:nvSpPr>
            <p:cNvPr id="352" name="rc352"/>
            <p:cNvSpPr/>
            <p:nvPr/>
          </p:nvSpPr>
          <p:spPr>
            <a:xfrm>
              <a:off x="3927928" y="2121385"/>
              <a:ext cx="68777" cy="3917"/>
            </a:xfrm>
            <a:prstGeom prst="rect">
              <a:avLst/>
            </a:prstGeom>
            <a:solidFill>
              <a:srgbClr val="1CABE2">
                <a:alpha val="100000"/>
              </a:srgbClr>
            </a:solidFill>
          </p:spPr>
          <p:txBody>
            <a:bodyPr/>
            <a:lstStyle/>
            <a:p>
              <a:endParaRPr/>
            </a:p>
          </p:txBody>
        </p:sp>
        <p:sp>
          <p:nvSpPr>
            <p:cNvPr id="353" name="rc353"/>
            <p:cNvSpPr/>
            <p:nvPr/>
          </p:nvSpPr>
          <p:spPr>
            <a:xfrm>
              <a:off x="4004347" y="2125769"/>
              <a:ext cx="68777" cy="100798"/>
            </a:xfrm>
            <a:prstGeom prst="rect">
              <a:avLst/>
            </a:prstGeom>
            <a:solidFill>
              <a:srgbClr val="80BD41">
                <a:alpha val="100000"/>
              </a:srgbClr>
            </a:solidFill>
          </p:spPr>
          <p:txBody>
            <a:bodyPr/>
            <a:lstStyle/>
            <a:p>
              <a:endParaRPr/>
            </a:p>
          </p:txBody>
        </p:sp>
        <p:sp>
          <p:nvSpPr>
            <p:cNvPr id="354" name="rc354"/>
            <p:cNvSpPr/>
            <p:nvPr/>
          </p:nvSpPr>
          <p:spPr>
            <a:xfrm>
              <a:off x="4004347" y="2117722"/>
              <a:ext cx="68777" cy="4428"/>
            </a:xfrm>
            <a:prstGeom prst="rect">
              <a:avLst/>
            </a:prstGeom>
            <a:solidFill>
              <a:srgbClr val="0058AB">
                <a:alpha val="100000"/>
              </a:srgbClr>
            </a:solidFill>
          </p:spPr>
          <p:txBody>
            <a:bodyPr/>
            <a:lstStyle/>
            <a:p>
              <a:endParaRPr/>
            </a:p>
          </p:txBody>
        </p:sp>
        <p:sp>
          <p:nvSpPr>
            <p:cNvPr id="355" name="rc355"/>
            <p:cNvSpPr/>
            <p:nvPr/>
          </p:nvSpPr>
          <p:spPr>
            <a:xfrm>
              <a:off x="4004347" y="2122151"/>
              <a:ext cx="68777" cy="3618"/>
            </a:xfrm>
            <a:prstGeom prst="rect">
              <a:avLst/>
            </a:prstGeom>
            <a:solidFill>
              <a:srgbClr val="1CABE2">
                <a:alpha val="100000"/>
              </a:srgbClr>
            </a:solidFill>
          </p:spPr>
          <p:txBody>
            <a:bodyPr/>
            <a:lstStyle/>
            <a:p>
              <a:endParaRPr/>
            </a:p>
          </p:txBody>
        </p:sp>
        <p:sp>
          <p:nvSpPr>
            <p:cNvPr id="356" name="rc356"/>
            <p:cNvSpPr/>
            <p:nvPr/>
          </p:nvSpPr>
          <p:spPr>
            <a:xfrm>
              <a:off x="4080766" y="2130197"/>
              <a:ext cx="68777" cy="96371"/>
            </a:xfrm>
            <a:prstGeom prst="rect">
              <a:avLst/>
            </a:prstGeom>
            <a:solidFill>
              <a:srgbClr val="80BD41">
                <a:alpha val="100000"/>
              </a:srgbClr>
            </a:solidFill>
          </p:spPr>
          <p:txBody>
            <a:bodyPr/>
            <a:lstStyle/>
            <a:p>
              <a:endParaRPr/>
            </a:p>
          </p:txBody>
        </p:sp>
        <p:sp>
          <p:nvSpPr>
            <p:cNvPr id="357" name="rc357"/>
            <p:cNvSpPr/>
            <p:nvPr/>
          </p:nvSpPr>
          <p:spPr>
            <a:xfrm>
              <a:off x="4080766" y="2118555"/>
              <a:ext cx="68777" cy="8846"/>
            </a:xfrm>
            <a:prstGeom prst="rect">
              <a:avLst/>
            </a:prstGeom>
            <a:solidFill>
              <a:srgbClr val="0058AB">
                <a:alpha val="100000"/>
              </a:srgbClr>
            </a:solidFill>
          </p:spPr>
          <p:txBody>
            <a:bodyPr/>
            <a:lstStyle/>
            <a:p>
              <a:endParaRPr/>
            </a:p>
          </p:txBody>
        </p:sp>
        <p:sp>
          <p:nvSpPr>
            <p:cNvPr id="358" name="rc358"/>
            <p:cNvSpPr/>
            <p:nvPr/>
          </p:nvSpPr>
          <p:spPr>
            <a:xfrm>
              <a:off x="4080766" y="2127402"/>
              <a:ext cx="68777" cy="2794"/>
            </a:xfrm>
            <a:prstGeom prst="rect">
              <a:avLst/>
            </a:prstGeom>
            <a:solidFill>
              <a:srgbClr val="1CABE2">
                <a:alpha val="100000"/>
              </a:srgbClr>
            </a:solidFill>
          </p:spPr>
          <p:txBody>
            <a:bodyPr/>
            <a:lstStyle/>
            <a:p>
              <a:endParaRPr/>
            </a:p>
          </p:txBody>
        </p:sp>
        <p:sp>
          <p:nvSpPr>
            <p:cNvPr id="359" name="rc359"/>
            <p:cNvSpPr/>
            <p:nvPr/>
          </p:nvSpPr>
          <p:spPr>
            <a:xfrm>
              <a:off x="4157185" y="2134797"/>
              <a:ext cx="68777" cy="91771"/>
            </a:xfrm>
            <a:prstGeom prst="rect">
              <a:avLst/>
            </a:prstGeom>
            <a:solidFill>
              <a:srgbClr val="80BD41">
                <a:alpha val="100000"/>
              </a:srgbClr>
            </a:solidFill>
          </p:spPr>
          <p:txBody>
            <a:bodyPr/>
            <a:lstStyle/>
            <a:p>
              <a:endParaRPr/>
            </a:p>
          </p:txBody>
        </p:sp>
        <p:sp>
          <p:nvSpPr>
            <p:cNvPr id="360" name="rc360"/>
            <p:cNvSpPr/>
            <p:nvPr/>
          </p:nvSpPr>
          <p:spPr>
            <a:xfrm>
              <a:off x="4157185" y="2117825"/>
              <a:ext cx="68777" cy="11506"/>
            </a:xfrm>
            <a:prstGeom prst="rect">
              <a:avLst/>
            </a:prstGeom>
            <a:solidFill>
              <a:srgbClr val="0058AB">
                <a:alpha val="100000"/>
              </a:srgbClr>
            </a:solidFill>
          </p:spPr>
          <p:txBody>
            <a:bodyPr/>
            <a:lstStyle/>
            <a:p>
              <a:endParaRPr/>
            </a:p>
          </p:txBody>
        </p:sp>
        <p:sp>
          <p:nvSpPr>
            <p:cNvPr id="361" name="rc361"/>
            <p:cNvSpPr/>
            <p:nvPr/>
          </p:nvSpPr>
          <p:spPr>
            <a:xfrm>
              <a:off x="4157185" y="2129331"/>
              <a:ext cx="68777" cy="5465"/>
            </a:xfrm>
            <a:prstGeom prst="rect">
              <a:avLst/>
            </a:prstGeom>
            <a:solidFill>
              <a:srgbClr val="1CABE2">
                <a:alpha val="100000"/>
              </a:srgbClr>
            </a:solidFill>
          </p:spPr>
          <p:txBody>
            <a:bodyPr/>
            <a:lstStyle/>
            <a:p>
              <a:endParaRPr/>
            </a:p>
          </p:txBody>
        </p:sp>
        <p:sp>
          <p:nvSpPr>
            <p:cNvPr id="362" name="rc362"/>
            <p:cNvSpPr/>
            <p:nvPr/>
          </p:nvSpPr>
          <p:spPr>
            <a:xfrm>
              <a:off x="4233604" y="2125268"/>
              <a:ext cx="68777" cy="101299"/>
            </a:xfrm>
            <a:prstGeom prst="rect">
              <a:avLst/>
            </a:prstGeom>
            <a:solidFill>
              <a:srgbClr val="80BD41">
                <a:alpha val="100000"/>
              </a:srgbClr>
            </a:solidFill>
          </p:spPr>
          <p:txBody>
            <a:bodyPr/>
            <a:lstStyle/>
            <a:p>
              <a:endParaRPr/>
            </a:p>
          </p:txBody>
        </p:sp>
        <p:sp>
          <p:nvSpPr>
            <p:cNvPr id="363" name="rc363"/>
            <p:cNvSpPr/>
            <p:nvPr/>
          </p:nvSpPr>
          <p:spPr>
            <a:xfrm>
              <a:off x="4233604" y="2114731"/>
              <a:ext cx="68777" cy="8759"/>
            </a:xfrm>
            <a:prstGeom prst="rect">
              <a:avLst/>
            </a:prstGeom>
            <a:solidFill>
              <a:srgbClr val="0058AB">
                <a:alpha val="100000"/>
              </a:srgbClr>
            </a:solidFill>
          </p:spPr>
          <p:txBody>
            <a:bodyPr/>
            <a:lstStyle/>
            <a:p>
              <a:endParaRPr/>
            </a:p>
          </p:txBody>
        </p:sp>
        <p:sp>
          <p:nvSpPr>
            <p:cNvPr id="364" name="rc364"/>
            <p:cNvSpPr/>
            <p:nvPr/>
          </p:nvSpPr>
          <p:spPr>
            <a:xfrm>
              <a:off x="4233604" y="2123491"/>
              <a:ext cx="68777" cy="1777"/>
            </a:xfrm>
            <a:prstGeom prst="rect">
              <a:avLst/>
            </a:prstGeom>
            <a:solidFill>
              <a:srgbClr val="1CABE2">
                <a:alpha val="100000"/>
              </a:srgbClr>
            </a:solidFill>
          </p:spPr>
          <p:txBody>
            <a:bodyPr/>
            <a:lstStyle/>
            <a:p>
              <a:endParaRPr/>
            </a:p>
          </p:txBody>
        </p:sp>
        <p:sp>
          <p:nvSpPr>
            <p:cNvPr id="365" name="rc365"/>
            <p:cNvSpPr/>
            <p:nvPr/>
          </p:nvSpPr>
          <p:spPr>
            <a:xfrm>
              <a:off x="4310023" y="2120844"/>
              <a:ext cx="68777" cy="105724"/>
            </a:xfrm>
            <a:prstGeom prst="rect">
              <a:avLst/>
            </a:prstGeom>
            <a:solidFill>
              <a:srgbClr val="80BD41">
                <a:alpha val="100000"/>
              </a:srgbClr>
            </a:solidFill>
          </p:spPr>
          <p:txBody>
            <a:bodyPr/>
            <a:lstStyle/>
            <a:p>
              <a:endParaRPr/>
            </a:p>
          </p:txBody>
        </p:sp>
        <p:sp>
          <p:nvSpPr>
            <p:cNvPr id="366" name="rc366"/>
            <p:cNvSpPr/>
            <p:nvPr/>
          </p:nvSpPr>
          <p:spPr>
            <a:xfrm>
              <a:off x="4310023" y="2113273"/>
              <a:ext cx="68777" cy="5395"/>
            </a:xfrm>
            <a:prstGeom prst="rect">
              <a:avLst/>
            </a:prstGeom>
            <a:solidFill>
              <a:srgbClr val="0058AB">
                <a:alpha val="100000"/>
              </a:srgbClr>
            </a:solidFill>
          </p:spPr>
          <p:txBody>
            <a:bodyPr/>
            <a:lstStyle/>
            <a:p>
              <a:endParaRPr/>
            </a:p>
          </p:txBody>
        </p:sp>
        <p:sp>
          <p:nvSpPr>
            <p:cNvPr id="367" name="rc367"/>
            <p:cNvSpPr/>
            <p:nvPr/>
          </p:nvSpPr>
          <p:spPr>
            <a:xfrm>
              <a:off x="4310023" y="2118668"/>
              <a:ext cx="68777" cy="2175"/>
            </a:xfrm>
            <a:prstGeom prst="rect">
              <a:avLst/>
            </a:prstGeom>
            <a:solidFill>
              <a:srgbClr val="1CABE2">
                <a:alpha val="100000"/>
              </a:srgbClr>
            </a:solidFill>
          </p:spPr>
          <p:txBody>
            <a:bodyPr/>
            <a:lstStyle/>
            <a:p>
              <a:endParaRPr/>
            </a:p>
          </p:txBody>
        </p:sp>
        <p:sp>
          <p:nvSpPr>
            <p:cNvPr id="368" name="rc368"/>
            <p:cNvSpPr/>
            <p:nvPr/>
          </p:nvSpPr>
          <p:spPr>
            <a:xfrm>
              <a:off x="4386442" y="2118428"/>
              <a:ext cx="68777" cy="108140"/>
            </a:xfrm>
            <a:prstGeom prst="rect">
              <a:avLst/>
            </a:prstGeom>
            <a:solidFill>
              <a:srgbClr val="80BD41">
                <a:alpha val="100000"/>
              </a:srgbClr>
            </a:solidFill>
          </p:spPr>
          <p:txBody>
            <a:bodyPr/>
            <a:lstStyle/>
            <a:p>
              <a:endParaRPr/>
            </a:p>
          </p:txBody>
        </p:sp>
        <p:sp>
          <p:nvSpPr>
            <p:cNvPr id="369" name="rc369"/>
            <p:cNvSpPr/>
            <p:nvPr/>
          </p:nvSpPr>
          <p:spPr>
            <a:xfrm>
              <a:off x="4386442" y="2110270"/>
              <a:ext cx="68777" cy="5710"/>
            </a:xfrm>
            <a:prstGeom prst="rect">
              <a:avLst/>
            </a:prstGeom>
            <a:solidFill>
              <a:srgbClr val="0058AB">
                <a:alpha val="100000"/>
              </a:srgbClr>
            </a:solidFill>
          </p:spPr>
          <p:txBody>
            <a:bodyPr/>
            <a:lstStyle/>
            <a:p>
              <a:endParaRPr/>
            </a:p>
          </p:txBody>
        </p:sp>
        <p:sp>
          <p:nvSpPr>
            <p:cNvPr id="370" name="rc370"/>
            <p:cNvSpPr/>
            <p:nvPr/>
          </p:nvSpPr>
          <p:spPr>
            <a:xfrm>
              <a:off x="4386442" y="2115980"/>
              <a:ext cx="68777" cy="2448"/>
            </a:xfrm>
            <a:prstGeom prst="rect">
              <a:avLst/>
            </a:prstGeom>
            <a:solidFill>
              <a:srgbClr val="1CABE2">
                <a:alpha val="100000"/>
              </a:srgbClr>
            </a:solidFill>
          </p:spPr>
          <p:txBody>
            <a:bodyPr/>
            <a:lstStyle/>
            <a:p>
              <a:endParaRPr/>
            </a:p>
          </p:txBody>
        </p:sp>
        <p:sp>
          <p:nvSpPr>
            <p:cNvPr id="371" name="rc371"/>
            <p:cNvSpPr/>
            <p:nvPr/>
          </p:nvSpPr>
          <p:spPr>
            <a:xfrm>
              <a:off x="4462861" y="2113499"/>
              <a:ext cx="68777" cy="113069"/>
            </a:xfrm>
            <a:prstGeom prst="rect">
              <a:avLst/>
            </a:prstGeom>
            <a:solidFill>
              <a:srgbClr val="80BD41">
                <a:alpha val="100000"/>
              </a:srgbClr>
            </a:solidFill>
          </p:spPr>
          <p:txBody>
            <a:bodyPr/>
            <a:lstStyle/>
            <a:p>
              <a:endParaRPr/>
            </a:p>
          </p:txBody>
        </p:sp>
        <p:sp>
          <p:nvSpPr>
            <p:cNvPr id="372" name="rc372"/>
            <p:cNvSpPr/>
            <p:nvPr/>
          </p:nvSpPr>
          <p:spPr>
            <a:xfrm>
              <a:off x="4462861" y="2107217"/>
              <a:ext cx="68777" cy="3570"/>
            </a:xfrm>
            <a:prstGeom prst="rect">
              <a:avLst/>
            </a:prstGeom>
            <a:solidFill>
              <a:srgbClr val="0058AB">
                <a:alpha val="100000"/>
              </a:srgbClr>
            </a:solidFill>
          </p:spPr>
          <p:txBody>
            <a:bodyPr/>
            <a:lstStyle/>
            <a:p>
              <a:endParaRPr/>
            </a:p>
          </p:txBody>
        </p:sp>
        <p:sp>
          <p:nvSpPr>
            <p:cNvPr id="373" name="rc373"/>
            <p:cNvSpPr/>
            <p:nvPr/>
          </p:nvSpPr>
          <p:spPr>
            <a:xfrm>
              <a:off x="4462861" y="2110787"/>
              <a:ext cx="68777" cy="2711"/>
            </a:xfrm>
            <a:prstGeom prst="rect">
              <a:avLst/>
            </a:prstGeom>
            <a:solidFill>
              <a:srgbClr val="1CABE2">
                <a:alpha val="100000"/>
              </a:srgbClr>
            </a:solidFill>
          </p:spPr>
          <p:txBody>
            <a:bodyPr/>
            <a:lstStyle/>
            <a:p>
              <a:endParaRPr/>
            </a:p>
          </p:txBody>
        </p:sp>
        <p:sp>
          <p:nvSpPr>
            <p:cNvPr id="374" name="rc374"/>
            <p:cNvSpPr/>
            <p:nvPr/>
          </p:nvSpPr>
          <p:spPr>
            <a:xfrm>
              <a:off x="4539280" y="2110004"/>
              <a:ext cx="68777" cy="116564"/>
            </a:xfrm>
            <a:prstGeom prst="rect">
              <a:avLst/>
            </a:prstGeom>
            <a:solidFill>
              <a:srgbClr val="80BD41">
                <a:alpha val="100000"/>
              </a:srgbClr>
            </a:solidFill>
          </p:spPr>
          <p:txBody>
            <a:bodyPr/>
            <a:lstStyle/>
            <a:p>
              <a:endParaRPr/>
            </a:p>
          </p:txBody>
        </p:sp>
        <p:sp>
          <p:nvSpPr>
            <p:cNvPr id="375" name="rc375"/>
            <p:cNvSpPr/>
            <p:nvPr/>
          </p:nvSpPr>
          <p:spPr>
            <a:xfrm>
              <a:off x="4539280" y="2103357"/>
              <a:ext cx="68777" cy="4618"/>
            </a:xfrm>
            <a:prstGeom prst="rect">
              <a:avLst/>
            </a:prstGeom>
            <a:solidFill>
              <a:srgbClr val="0058AB">
                <a:alpha val="100000"/>
              </a:srgbClr>
            </a:solidFill>
          </p:spPr>
          <p:txBody>
            <a:bodyPr/>
            <a:lstStyle/>
            <a:p>
              <a:endParaRPr/>
            </a:p>
          </p:txBody>
        </p:sp>
        <p:sp>
          <p:nvSpPr>
            <p:cNvPr id="376" name="rc376"/>
            <p:cNvSpPr/>
            <p:nvPr/>
          </p:nvSpPr>
          <p:spPr>
            <a:xfrm>
              <a:off x="4539280" y="2107976"/>
              <a:ext cx="68777" cy="2027"/>
            </a:xfrm>
            <a:prstGeom prst="rect">
              <a:avLst/>
            </a:prstGeom>
            <a:solidFill>
              <a:srgbClr val="1CABE2">
                <a:alpha val="100000"/>
              </a:srgbClr>
            </a:solidFill>
          </p:spPr>
          <p:txBody>
            <a:bodyPr/>
            <a:lstStyle/>
            <a:p>
              <a:endParaRPr/>
            </a:p>
          </p:txBody>
        </p:sp>
        <p:sp>
          <p:nvSpPr>
            <p:cNvPr id="377" name="rc377"/>
            <p:cNvSpPr/>
            <p:nvPr/>
          </p:nvSpPr>
          <p:spPr>
            <a:xfrm>
              <a:off x="4615699" y="2111428"/>
              <a:ext cx="68777" cy="115140"/>
            </a:xfrm>
            <a:prstGeom prst="rect">
              <a:avLst/>
            </a:prstGeom>
            <a:solidFill>
              <a:srgbClr val="80BD41">
                <a:alpha val="100000"/>
              </a:srgbClr>
            </a:solidFill>
          </p:spPr>
          <p:txBody>
            <a:bodyPr/>
            <a:lstStyle/>
            <a:p>
              <a:endParaRPr/>
            </a:p>
          </p:txBody>
        </p:sp>
        <p:sp>
          <p:nvSpPr>
            <p:cNvPr id="378" name="rc378"/>
            <p:cNvSpPr/>
            <p:nvPr/>
          </p:nvSpPr>
          <p:spPr>
            <a:xfrm>
              <a:off x="4615699" y="2101994"/>
              <a:ext cx="68777" cy="7498"/>
            </a:xfrm>
            <a:prstGeom prst="rect">
              <a:avLst/>
            </a:prstGeom>
            <a:solidFill>
              <a:srgbClr val="0058AB">
                <a:alpha val="100000"/>
              </a:srgbClr>
            </a:solidFill>
          </p:spPr>
          <p:txBody>
            <a:bodyPr/>
            <a:lstStyle/>
            <a:p>
              <a:endParaRPr/>
            </a:p>
          </p:txBody>
        </p:sp>
        <p:sp>
          <p:nvSpPr>
            <p:cNvPr id="379" name="rc379"/>
            <p:cNvSpPr/>
            <p:nvPr/>
          </p:nvSpPr>
          <p:spPr>
            <a:xfrm>
              <a:off x="4615699" y="2109493"/>
              <a:ext cx="68777" cy="1934"/>
            </a:xfrm>
            <a:prstGeom prst="rect">
              <a:avLst/>
            </a:prstGeom>
            <a:solidFill>
              <a:srgbClr val="1CABE2">
                <a:alpha val="100000"/>
              </a:srgbClr>
            </a:solidFill>
          </p:spPr>
          <p:txBody>
            <a:bodyPr/>
            <a:lstStyle/>
            <a:p>
              <a:endParaRPr/>
            </a:p>
          </p:txBody>
        </p:sp>
        <p:sp>
          <p:nvSpPr>
            <p:cNvPr id="380" name="rc380"/>
            <p:cNvSpPr/>
            <p:nvPr/>
          </p:nvSpPr>
          <p:spPr>
            <a:xfrm>
              <a:off x="4692117" y="2114355"/>
              <a:ext cx="68777" cy="112212"/>
            </a:xfrm>
            <a:prstGeom prst="rect">
              <a:avLst/>
            </a:prstGeom>
            <a:solidFill>
              <a:srgbClr val="80BD41">
                <a:alpha val="100000"/>
              </a:srgbClr>
            </a:solidFill>
          </p:spPr>
          <p:txBody>
            <a:bodyPr/>
            <a:lstStyle/>
            <a:p>
              <a:endParaRPr/>
            </a:p>
          </p:txBody>
        </p:sp>
        <p:sp>
          <p:nvSpPr>
            <p:cNvPr id="381" name="rc381"/>
            <p:cNvSpPr/>
            <p:nvPr/>
          </p:nvSpPr>
          <p:spPr>
            <a:xfrm>
              <a:off x="4692117" y="2103066"/>
              <a:ext cx="68777" cy="9326"/>
            </a:xfrm>
            <a:prstGeom prst="rect">
              <a:avLst/>
            </a:prstGeom>
            <a:solidFill>
              <a:srgbClr val="0058AB">
                <a:alpha val="100000"/>
              </a:srgbClr>
            </a:solidFill>
          </p:spPr>
          <p:txBody>
            <a:bodyPr/>
            <a:lstStyle/>
            <a:p>
              <a:endParaRPr/>
            </a:p>
          </p:txBody>
        </p:sp>
        <p:sp>
          <p:nvSpPr>
            <p:cNvPr id="382" name="rc382"/>
            <p:cNvSpPr/>
            <p:nvPr/>
          </p:nvSpPr>
          <p:spPr>
            <a:xfrm>
              <a:off x="4692117" y="2112393"/>
              <a:ext cx="68777" cy="1962"/>
            </a:xfrm>
            <a:prstGeom prst="rect">
              <a:avLst/>
            </a:prstGeom>
            <a:solidFill>
              <a:srgbClr val="1CABE2">
                <a:alpha val="100000"/>
              </a:srgbClr>
            </a:solidFill>
          </p:spPr>
          <p:txBody>
            <a:bodyPr/>
            <a:lstStyle/>
            <a:p>
              <a:endParaRPr/>
            </a:p>
          </p:txBody>
        </p:sp>
        <p:sp>
          <p:nvSpPr>
            <p:cNvPr id="383" name="rc383"/>
            <p:cNvSpPr/>
            <p:nvPr/>
          </p:nvSpPr>
          <p:spPr>
            <a:xfrm>
              <a:off x="4768536" y="2115003"/>
              <a:ext cx="68777" cy="111564"/>
            </a:xfrm>
            <a:prstGeom prst="rect">
              <a:avLst/>
            </a:prstGeom>
            <a:solidFill>
              <a:srgbClr val="80BD41">
                <a:alpha val="100000"/>
              </a:srgbClr>
            </a:solidFill>
          </p:spPr>
          <p:txBody>
            <a:bodyPr/>
            <a:lstStyle/>
            <a:p>
              <a:endParaRPr/>
            </a:p>
          </p:txBody>
        </p:sp>
        <p:sp>
          <p:nvSpPr>
            <p:cNvPr id="384" name="rc384"/>
            <p:cNvSpPr/>
            <p:nvPr/>
          </p:nvSpPr>
          <p:spPr>
            <a:xfrm>
              <a:off x="4768536" y="2103787"/>
              <a:ext cx="68777" cy="9536"/>
            </a:xfrm>
            <a:prstGeom prst="rect">
              <a:avLst/>
            </a:prstGeom>
            <a:solidFill>
              <a:srgbClr val="0058AB">
                <a:alpha val="100000"/>
              </a:srgbClr>
            </a:solidFill>
          </p:spPr>
          <p:txBody>
            <a:bodyPr/>
            <a:lstStyle/>
            <a:p>
              <a:endParaRPr/>
            </a:p>
          </p:txBody>
        </p:sp>
        <p:sp>
          <p:nvSpPr>
            <p:cNvPr id="385" name="rc385"/>
            <p:cNvSpPr/>
            <p:nvPr/>
          </p:nvSpPr>
          <p:spPr>
            <a:xfrm>
              <a:off x="4768536" y="2113323"/>
              <a:ext cx="68777" cy="1680"/>
            </a:xfrm>
            <a:prstGeom prst="rect">
              <a:avLst/>
            </a:prstGeom>
            <a:solidFill>
              <a:srgbClr val="1CABE2">
                <a:alpha val="100000"/>
              </a:srgbClr>
            </a:solidFill>
          </p:spPr>
          <p:txBody>
            <a:bodyPr/>
            <a:lstStyle/>
            <a:p>
              <a:endParaRPr/>
            </a:p>
          </p:txBody>
        </p:sp>
        <p:sp>
          <p:nvSpPr>
            <p:cNvPr id="386" name="rc386"/>
            <p:cNvSpPr/>
            <p:nvPr/>
          </p:nvSpPr>
          <p:spPr>
            <a:xfrm>
              <a:off x="4844955" y="2108409"/>
              <a:ext cx="68777" cy="118158"/>
            </a:xfrm>
            <a:prstGeom prst="rect">
              <a:avLst/>
            </a:prstGeom>
            <a:solidFill>
              <a:srgbClr val="80BD41">
                <a:alpha val="100000"/>
              </a:srgbClr>
            </a:solidFill>
          </p:spPr>
          <p:txBody>
            <a:bodyPr/>
            <a:lstStyle/>
            <a:p>
              <a:endParaRPr/>
            </a:p>
          </p:txBody>
        </p:sp>
        <p:sp>
          <p:nvSpPr>
            <p:cNvPr id="387" name="rc387"/>
            <p:cNvSpPr/>
            <p:nvPr/>
          </p:nvSpPr>
          <p:spPr>
            <a:xfrm>
              <a:off x="4844955" y="2100746"/>
              <a:ext cx="68777" cy="6620"/>
            </a:xfrm>
            <a:prstGeom prst="rect">
              <a:avLst/>
            </a:prstGeom>
            <a:solidFill>
              <a:srgbClr val="0058AB">
                <a:alpha val="100000"/>
              </a:srgbClr>
            </a:solidFill>
          </p:spPr>
          <p:txBody>
            <a:bodyPr/>
            <a:lstStyle/>
            <a:p>
              <a:endParaRPr/>
            </a:p>
          </p:txBody>
        </p:sp>
        <p:sp>
          <p:nvSpPr>
            <p:cNvPr id="388" name="rc388"/>
            <p:cNvSpPr/>
            <p:nvPr/>
          </p:nvSpPr>
          <p:spPr>
            <a:xfrm>
              <a:off x="4844955" y="2107366"/>
              <a:ext cx="68777" cy="1043"/>
            </a:xfrm>
            <a:prstGeom prst="rect">
              <a:avLst/>
            </a:prstGeom>
            <a:solidFill>
              <a:srgbClr val="1CABE2">
                <a:alpha val="100000"/>
              </a:srgbClr>
            </a:solidFill>
          </p:spPr>
          <p:txBody>
            <a:bodyPr/>
            <a:lstStyle/>
            <a:p>
              <a:endParaRPr/>
            </a:p>
          </p:txBody>
        </p:sp>
        <p:sp>
          <p:nvSpPr>
            <p:cNvPr id="389" name="rc389"/>
            <p:cNvSpPr/>
            <p:nvPr/>
          </p:nvSpPr>
          <p:spPr>
            <a:xfrm>
              <a:off x="4921374" y="2106510"/>
              <a:ext cx="68777" cy="120057"/>
            </a:xfrm>
            <a:prstGeom prst="rect">
              <a:avLst/>
            </a:prstGeom>
            <a:solidFill>
              <a:srgbClr val="80BD41">
                <a:alpha val="100000"/>
              </a:srgbClr>
            </a:solidFill>
          </p:spPr>
          <p:txBody>
            <a:bodyPr/>
            <a:lstStyle/>
            <a:p>
              <a:endParaRPr/>
            </a:p>
          </p:txBody>
        </p:sp>
        <p:sp>
          <p:nvSpPr>
            <p:cNvPr id="390" name="rc390"/>
            <p:cNvSpPr/>
            <p:nvPr/>
          </p:nvSpPr>
          <p:spPr>
            <a:xfrm>
              <a:off x="4921374" y="2099753"/>
              <a:ext cx="68777" cy="5375"/>
            </a:xfrm>
            <a:prstGeom prst="rect">
              <a:avLst/>
            </a:prstGeom>
            <a:solidFill>
              <a:srgbClr val="0058AB">
                <a:alpha val="100000"/>
              </a:srgbClr>
            </a:solidFill>
          </p:spPr>
          <p:txBody>
            <a:bodyPr/>
            <a:lstStyle/>
            <a:p>
              <a:endParaRPr/>
            </a:p>
          </p:txBody>
        </p:sp>
        <p:sp>
          <p:nvSpPr>
            <p:cNvPr id="391" name="rc391"/>
            <p:cNvSpPr/>
            <p:nvPr/>
          </p:nvSpPr>
          <p:spPr>
            <a:xfrm>
              <a:off x="4921374" y="2105128"/>
              <a:ext cx="68777" cy="1381"/>
            </a:xfrm>
            <a:prstGeom prst="rect">
              <a:avLst/>
            </a:prstGeom>
            <a:solidFill>
              <a:srgbClr val="1CABE2">
                <a:alpha val="100000"/>
              </a:srgbClr>
            </a:solidFill>
          </p:spPr>
          <p:txBody>
            <a:bodyPr/>
            <a:lstStyle/>
            <a:p>
              <a:endParaRPr/>
            </a:p>
          </p:txBody>
        </p:sp>
        <p:sp>
          <p:nvSpPr>
            <p:cNvPr id="392" name="rc392"/>
            <p:cNvSpPr/>
            <p:nvPr/>
          </p:nvSpPr>
          <p:spPr>
            <a:xfrm>
              <a:off x="4997793" y="2111763"/>
              <a:ext cx="68777" cy="114804"/>
            </a:xfrm>
            <a:prstGeom prst="rect">
              <a:avLst/>
            </a:prstGeom>
            <a:solidFill>
              <a:srgbClr val="80BD41">
                <a:alpha val="100000"/>
              </a:srgbClr>
            </a:solidFill>
          </p:spPr>
          <p:txBody>
            <a:bodyPr/>
            <a:lstStyle/>
            <a:p>
              <a:endParaRPr/>
            </a:p>
          </p:txBody>
        </p:sp>
        <p:sp>
          <p:nvSpPr>
            <p:cNvPr id="393" name="rc393"/>
            <p:cNvSpPr/>
            <p:nvPr/>
          </p:nvSpPr>
          <p:spPr>
            <a:xfrm>
              <a:off x="4997793" y="2096482"/>
              <a:ext cx="68777" cy="9014"/>
            </a:xfrm>
            <a:prstGeom prst="rect">
              <a:avLst/>
            </a:prstGeom>
            <a:solidFill>
              <a:srgbClr val="0058AB">
                <a:alpha val="100000"/>
              </a:srgbClr>
            </a:solidFill>
          </p:spPr>
          <p:txBody>
            <a:bodyPr/>
            <a:lstStyle/>
            <a:p>
              <a:endParaRPr/>
            </a:p>
          </p:txBody>
        </p:sp>
        <p:sp>
          <p:nvSpPr>
            <p:cNvPr id="394" name="rc394"/>
            <p:cNvSpPr/>
            <p:nvPr/>
          </p:nvSpPr>
          <p:spPr>
            <a:xfrm>
              <a:off x="4997793" y="2105496"/>
              <a:ext cx="68777" cy="6266"/>
            </a:xfrm>
            <a:prstGeom prst="rect">
              <a:avLst/>
            </a:prstGeom>
            <a:solidFill>
              <a:srgbClr val="1CABE2">
                <a:alpha val="100000"/>
              </a:srgbClr>
            </a:solidFill>
          </p:spPr>
          <p:txBody>
            <a:bodyPr/>
            <a:lstStyle/>
            <a:p>
              <a:endParaRPr/>
            </a:p>
          </p:txBody>
        </p:sp>
        <p:sp>
          <p:nvSpPr>
            <p:cNvPr id="395" name="rc395"/>
            <p:cNvSpPr/>
            <p:nvPr/>
          </p:nvSpPr>
          <p:spPr>
            <a:xfrm>
              <a:off x="5074212" y="2110486"/>
              <a:ext cx="68777" cy="116081"/>
            </a:xfrm>
            <a:prstGeom prst="rect">
              <a:avLst/>
            </a:prstGeom>
            <a:solidFill>
              <a:srgbClr val="80BD41">
                <a:alpha val="100000"/>
              </a:srgbClr>
            </a:solidFill>
          </p:spPr>
          <p:txBody>
            <a:bodyPr/>
            <a:lstStyle/>
            <a:p>
              <a:endParaRPr/>
            </a:p>
          </p:txBody>
        </p:sp>
        <p:sp>
          <p:nvSpPr>
            <p:cNvPr id="396" name="rc396"/>
            <p:cNvSpPr/>
            <p:nvPr/>
          </p:nvSpPr>
          <p:spPr>
            <a:xfrm>
              <a:off x="5074212" y="2096751"/>
              <a:ext cx="68777" cy="7722"/>
            </a:xfrm>
            <a:prstGeom prst="rect">
              <a:avLst/>
            </a:prstGeom>
            <a:solidFill>
              <a:srgbClr val="0058AB">
                <a:alpha val="100000"/>
              </a:srgbClr>
            </a:solidFill>
          </p:spPr>
          <p:txBody>
            <a:bodyPr/>
            <a:lstStyle/>
            <a:p>
              <a:endParaRPr/>
            </a:p>
          </p:txBody>
        </p:sp>
        <p:sp>
          <p:nvSpPr>
            <p:cNvPr id="397" name="rc397"/>
            <p:cNvSpPr/>
            <p:nvPr/>
          </p:nvSpPr>
          <p:spPr>
            <a:xfrm>
              <a:off x="5074212" y="2104474"/>
              <a:ext cx="68777" cy="6012"/>
            </a:xfrm>
            <a:prstGeom prst="rect">
              <a:avLst/>
            </a:prstGeom>
            <a:solidFill>
              <a:srgbClr val="1CABE2">
                <a:alpha val="100000"/>
              </a:srgbClr>
            </a:solidFill>
          </p:spPr>
          <p:txBody>
            <a:bodyPr/>
            <a:lstStyle/>
            <a:p>
              <a:endParaRPr/>
            </a:p>
          </p:txBody>
        </p:sp>
        <p:sp>
          <p:nvSpPr>
            <p:cNvPr id="398" name="rc398"/>
            <p:cNvSpPr/>
            <p:nvPr/>
          </p:nvSpPr>
          <p:spPr>
            <a:xfrm>
              <a:off x="5150631" y="2112778"/>
              <a:ext cx="68777" cy="113789"/>
            </a:xfrm>
            <a:prstGeom prst="rect">
              <a:avLst/>
            </a:prstGeom>
            <a:solidFill>
              <a:srgbClr val="80BD41">
                <a:alpha val="100000"/>
              </a:srgbClr>
            </a:solidFill>
          </p:spPr>
          <p:txBody>
            <a:bodyPr/>
            <a:lstStyle/>
            <a:p>
              <a:endParaRPr/>
            </a:p>
          </p:txBody>
        </p:sp>
        <p:sp>
          <p:nvSpPr>
            <p:cNvPr id="399" name="rc399"/>
            <p:cNvSpPr/>
            <p:nvPr/>
          </p:nvSpPr>
          <p:spPr>
            <a:xfrm>
              <a:off x="5150631" y="2097170"/>
              <a:ext cx="68777" cy="9942"/>
            </a:xfrm>
            <a:prstGeom prst="rect">
              <a:avLst/>
            </a:prstGeom>
            <a:solidFill>
              <a:srgbClr val="0058AB">
                <a:alpha val="100000"/>
              </a:srgbClr>
            </a:solidFill>
          </p:spPr>
          <p:txBody>
            <a:bodyPr/>
            <a:lstStyle/>
            <a:p>
              <a:endParaRPr/>
            </a:p>
          </p:txBody>
        </p:sp>
        <p:sp>
          <p:nvSpPr>
            <p:cNvPr id="400" name="rc400"/>
            <p:cNvSpPr/>
            <p:nvPr/>
          </p:nvSpPr>
          <p:spPr>
            <a:xfrm>
              <a:off x="5150631" y="2107112"/>
              <a:ext cx="68777" cy="5665"/>
            </a:xfrm>
            <a:prstGeom prst="rect">
              <a:avLst/>
            </a:prstGeom>
            <a:solidFill>
              <a:srgbClr val="1CABE2">
                <a:alpha val="100000"/>
              </a:srgbClr>
            </a:solidFill>
          </p:spPr>
          <p:txBody>
            <a:bodyPr/>
            <a:lstStyle/>
            <a:p>
              <a:endParaRPr/>
            </a:p>
          </p:txBody>
        </p:sp>
        <p:sp>
          <p:nvSpPr>
            <p:cNvPr id="401" name="rc401"/>
            <p:cNvSpPr/>
            <p:nvPr/>
          </p:nvSpPr>
          <p:spPr>
            <a:xfrm>
              <a:off x="5227050" y="2110552"/>
              <a:ext cx="68777" cy="116016"/>
            </a:xfrm>
            <a:prstGeom prst="rect">
              <a:avLst/>
            </a:prstGeom>
            <a:solidFill>
              <a:srgbClr val="80BD41">
                <a:alpha val="100000"/>
              </a:srgbClr>
            </a:solidFill>
          </p:spPr>
          <p:txBody>
            <a:bodyPr/>
            <a:lstStyle/>
            <a:p>
              <a:endParaRPr/>
            </a:p>
          </p:txBody>
        </p:sp>
        <p:sp>
          <p:nvSpPr>
            <p:cNvPr id="402" name="rc402"/>
            <p:cNvSpPr/>
            <p:nvPr/>
          </p:nvSpPr>
          <p:spPr>
            <a:xfrm>
              <a:off x="5227050" y="2099897"/>
              <a:ext cx="68777" cy="6547"/>
            </a:xfrm>
            <a:prstGeom prst="rect">
              <a:avLst/>
            </a:prstGeom>
            <a:solidFill>
              <a:srgbClr val="0058AB">
                <a:alpha val="100000"/>
              </a:srgbClr>
            </a:solidFill>
          </p:spPr>
          <p:txBody>
            <a:bodyPr/>
            <a:lstStyle/>
            <a:p>
              <a:endParaRPr/>
            </a:p>
          </p:txBody>
        </p:sp>
        <p:sp>
          <p:nvSpPr>
            <p:cNvPr id="403" name="rc403"/>
            <p:cNvSpPr/>
            <p:nvPr/>
          </p:nvSpPr>
          <p:spPr>
            <a:xfrm>
              <a:off x="5227050" y="2106444"/>
              <a:ext cx="68777" cy="4108"/>
            </a:xfrm>
            <a:prstGeom prst="rect">
              <a:avLst/>
            </a:prstGeom>
            <a:solidFill>
              <a:srgbClr val="1CABE2">
                <a:alpha val="100000"/>
              </a:srgbClr>
            </a:solidFill>
          </p:spPr>
          <p:txBody>
            <a:bodyPr/>
            <a:lstStyle/>
            <a:p>
              <a:endParaRPr/>
            </a:p>
          </p:txBody>
        </p:sp>
        <p:sp>
          <p:nvSpPr>
            <p:cNvPr id="404" name="rc404"/>
            <p:cNvSpPr/>
            <p:nvPr/>
          </p:nvSpPr>
          <p:spPr>
            <a:xfrm>
              <a:off x="5303469" y="2107886"/>
              <a:ext cx="68777" cy="118681"/>
            </a:xfrm>
            <a:prstGeom prst="rect">
              <a:avLst/>
            </a:prstGeom>
            <a:solidFill>
              <a:srgbClr val="80BD41">
                <a:alpha val="100000"/>
              </a:srgbClr>
            </a:solidFill>
          </p:spPr>
          <p:txBody>
            <a:bodyPr/>
            <a:lstStyle/>
            <a:p>
              <a:endParaRPr/>
            </a:p>
          </p:txBody>
        </p:sp>
        <p:sp>
          <p:nvSpPr>
            <p:cNvPr id="405" name="rc405"/>
            <p:cNvSpPr/>
            <p:nvPr/>
          </p:nvSpPr>
          <p:spPr>
            <a:xfrm>
              <a:off x="5303469" y="2100552"/>
              <a:ext cx="68777" cy="3582"/>
            </a:xfrm>
            <a:prstGeom prst="rect">
              <a:avLst/>
            </a:prstGeom>
            <a:solidFill>
              <a:srgbClr val="0058AB">
                <a:alpha val="100000"/>
              </a:srgbClr>
            </a:solidFill>
          </p:spPr>
          <p:txBody>
            <a:bodyPr/>
            <a:lstStyle/>
            <a:p>
              <a:endParaRPr/>
            </a:p>
          </p:txBody>
        </p:sp>
        <p:sp>
          <p:nvSpPr>
            <p:cNvPr id="406" name="rc406"/>
            <p:cNvSpPr/>
            <p:nvPr/>
          </p:nvSpPr>
          <p:spPr>
            <a:xfrm>
              <a:off x="5303469" y="2104134"/>
              <a:ext cx="68777" cy="3752"/>
            </a:xfrm>
            <a:prstGeom prst="rect">
              <a:avLst/>
            </a:prstGeom>
            <a:solidFill>
              <a:srgbClr val="1CABE2">
                <a:alpha val="100000"/>
              </a:srgbClr>
            </a:solidFill>
          </p:spPr>
          <p:txBody>
            <a:bodyPr/>
            <a:lstStyle/>
            <a:p>
              <a:endParaRPr/>
            </a:p>
          </p:txBody>
        </p:sp>
        <p:sp>
          <p:nvSpPr>
            <p:cNvPr id="407" name="rc407"/>
            <p:cNvSpPr/>
            <p:nvPr/>
          </p:nvSpPr>
          <p:spPr>
            <a:xfrm>
              <a:off x="5379888" y="2108747"/>
              <a:ext cx="68777" cy="117821"/>
            </a:xfrm>
            <a:prstGeom prst="rect">
              <a:avLst/>
            </a:prstGeom>
            <a:solidFill>
              <a:srgbClr val="80BD41">
                <a:alpha val="100000"/>
              </a:srgbClr>
            </a:solidFill>
          </p:spPr>
          <p:txBody>
            <a:bodyPr/>
            <a:lstStyle/>
            <a:p>
              <a:endParaRPr/>
            </a:p>
          </p:txBody>
        </p:sp>
        <p:sp>
          <p:nvSpPr>
            <p:cNvPr id="408" name="rc408"/>
            <p:cNvSpPr/>
            <p:nvPr/>
          </p:nvSpPr>
          <p:spPr>
            <a:xfrm>
              <a:off x="5379888" y="2102781"/>
              <a:ext cx="68777" cy="3619"/>
            </a:xfrm>
            <a:prstGeom prst="rect">
              <a:avLst/>
            </a:prstGeom>
            <a:solidFill>
              <a:srgbClr val="0058AB">
                <a:alpha val="100000"/>
              </a:srgbClr>
            </a:solidFill>
          </p:spPr>
          <p:txBody>
            <a:bodyPr/>
            <a:lstStyle/>
            <a:p>
              <a:endParaRPr/>
            </a:p>
          </p:txBody>
        </p:sp>
        <p:sp>
          <p:nvSpPr>
            <p:cNvPr id="409" name="rc409"/>
            <p:cNvSpPr/>
            <p:nvPr/>
          </p:nvSpPr>
          <p:spPr>
            <a:xfrm>
              <a:off x="5379888" y="2106401"/>
              <a:ext cx="68777" cy="2345"/>
            </a:xfrm>
            <a:prstGeom prst="rect">
              <a:avLst/>
            </a:prstGeom>
            <a:solidFill>
              <a:srgbClr val="1CABE2">
                <a:alpha val="100000"/>
              </a:srgbClr>
            </a:solidFill>
          </p:spPr>
          <p:txBody>
            <a:bodyPr/>
            <a:lstStyle/>
            <a:p>
              <a:endParaRPr/>
            </a:p>
          </p:txBody>
        </p:sp>
        <p:sp>
          <p:nvSpPr>
            <p:cNvPr id="410" name="rc410"/>
            <p:cNvSpPr/>
            <p:nvPr/>
          </p:nvSpPr>
          <p:spPr>
            <a:xfrm>
              <a:off x="5456307" y="2113882"/>
              <a:ext cx="68777" cy="112685"/>
            </a:xfrm>
            <a:prstGeom prst="rect">
              <a:avLst/>
            </a:prstGeom>
            <a:solidFill>
              <a:srgbClr val="80BD41">
                <a:alpha val="100000"/>
              </a:srgbClr>
            </a:solidFill>
          </p:spPr>
          <p:txBody>
            <a:bodyPr/>
            <a:lstStyle/>
            <a:p>
              <a:endParaRPr/>
            </a:p>
          </p:txBody>
        </p:sp>
        <p:sp>
          <p:nvSpPr>
            <p:cNvPr id="411" name="rc411"/>
            <p:cNvSpPr/>
            <p:nvPr/>
          </p:nvSpPr>
          <p:spPr>
            <a:xfrm>
              <a:off x="5456307" y="2105000"/>
              <a:ext cx="68777" cy="4966"/>
            </a:xfrm>
            <a:prstGeom prst="rect">
              <a:avLst/>
            </a:prstGeom>
            <a:solidFill>
              <a:srgbClr val="0058AB">
                <a:alpha val="100000"/>
              </a:srgbClr>
            </a:solidFill>
          </p:spPr>
          <p:txBody>
            <a:bodyPr/>
            <a:lstStyle/>
            <a:p>
              <a:endParaRPr/>
            </a:p>
          </p:txBody>
        </p:sp>
        <p:sp>
          <p:nvSpPr>
            <p:cNvPr id="412" name="rc412"/>
            <p:cNvSpPr/>
            <p:nvPr/>
          </p:nvSpPr>
          <p:spPr>
            <a:xfrm>
              <a:off x="5456307" y="2109966"/>
              <a:ext cx="68777" cy="3916"/>
            </a:xfrm>
            <a:prstGeom prst="rect">
              <a:avLst/>
            </a:prstGeom>
            <a:solidFill>
              <a:srgbClr val="1CABE2">
                <a:alpha val="100000"/>
              </a:srgbClr>
            </a:solidFill>
          </p:spPr>
          <p:txBody>
            <a:bodyPr/>
            <a:lstStyle/>
            <a:p>
              <a:endParaRPr/>
            </a:p>
          </p:txBody>
        </p:sp>
        <p:sp>
          <p:nvSpPr>
            <p:cNvPr id="413" name="rc413"/>
            <p:cNvSpPr/>
            <p:nvPr/>
          </p:nvSpPr>
          <p:spPr>
            <a:xfrm>
              <a:off x="5532726" y="2114114"/>
              <a:ext cx="68777" cy="112453"/>
            </a:xfrm>
            <a:prstGeom prst="rect">
              <a:avLst/>
            </a:prstGeom>
            <a:solidFill>
              <a:srgbClr val="80BD41">
                <a:alpha val="100000"/>
              </a:srgbClr>
            </a:solidFill>
          </p:spPr>
          <p:txBody>
            <a:bodyPr/>
            <a:lstStyle/>
            <a:p>
              <a:endParaRPr/>
            </a:p>
          </p:txBody>
        </p:sp>
        <p:sp>
          <p:nvSpPr>
            <p:cNvPr id="414" name="rc414"/>
            <p:cNvSpPr/>
            <p:nvPr/>
          </p:nvSpPr>
          <p:spPr>
            <a:xfrm>
              <a:off x="5532726" y="2106159"/>
              <a:ext cx="68777" cy="4847"/>
            </a:xfrm>
            <a:prstGeom prst="rect">
              <a:avLst/>
            </a:prstGeom>
            <a:solidFill>
              <a:srgbClr val="0058AB">
                <a:alpha val="100000"/>
              </a:srgbClr>
            </a:solidFill>
          </p:spPr>
          <p:txBody>
            <a:bodyPr/>
            <a:lstStyle/>
            <a:p>
              <a:endParaRPr/>
            </a:p>
          </p:txBody>
        </p:sp>
        <p:sp>
          <p:nvSpPr>
            <p:cNvPr id="415" name="rc415"/>
            <p:cNvSpPr/>
            <p:nvPr/>
          </p:nvSpPr>
          <p:spPr>
            <a:xfrm>
              <a:off x="5532726" y="2111007"/>
              <a:ext cx="68777" cy="3107"/>
            </a:xfrm>
            <a:prstGeom prst="rect">
              <a:avLst/>
            </a:prstGeom>
            <a:solidFill>
              <a:srgbClr val="1CABE2">
                <a:alpha val="100000"/>
              </a:srgbClr>
            </a:solidFill>
          </p:spPr>
          <p:txBody>
            <a:bodyPr/>
            <a:lstStyle/>
            <a:p>
              <a:endParaRPr/>
            </a:p>
          </p:txBody>
        </p:sp>
        <p:sp>
          <p:nvSpPr>
            <p:cNvPr id="416" name="rc416"/>
            <p:cNvSpPr/>
            <p:nvPr/>
          </p:nvSpPr>
          <p:spPr>
            <a:xfrm>
              <a:off x="5609145" y="2117687"/>
              <a:ext cx="68777" cy="108881"/>
            </a:xfrm>
            <a:prstGeom prst="rect">
              <a:avLst/>
            </a:prstGeom>
            <a:solidFill>
              <a:srgbClr val="80BD41">
                <a:alpha val="100000"/>
              </a:srgbClr>
            </a:solidFill>
          </p:spPr>
          <p:txBody>
            <a:bodyPr/>
            <a:lstStyle/>
            <a:p>
              <a:endParaRPr/>
            </a:p>
          </p:txBody>
        </p:sp>
        <p:sp>
          <p:nvSpPr>
            <p:cNvPr id="417" name="rc417"/>
            <p:cNvSpPr/>
            <p:nvPr/>
          </p:nvSpPr>
          <p:spPr>
            <a:xfrm>
              <a:off x="5609145" y="2111935"/>
              <a:ext cx="68777" cy="4326"/>
            </a:xfrm>
            <a:prstGeom prst="rect">
              <a:avLst/>
            </a:prstGeom>
            <a:solidFill>
              <a:srgbClr val="0058AB">
                <a:alpha val="100000"/>
              </a:srgbClr>
            </a:solidFill>
          </p:spPr>
          <p:txBody>
            <a:bodyPr/>
            <a:lstStyle/>
            <a:p>
              <a:endParaRPr/>
            </a:p>
          </p:txBody>
        </p:sp>
        <p:sp>
          <p:nvSpPr>
            <p:cNvPr id="418" name="rc418"/>
            <p:cNvSpPr/>
            <p:nvPr/>
          </p:nvSpPr>
          <p:spPr>
            <a:xfrm>
              <a:off x="5609145" y="2116261"/>
              <a:ext cx="68777" cy="1425"/>
            </a:xfrm>
            <a:prstGeom prst="rect">
              <a:avLst/>
            </a:prstGeom>
            <a:solidFill>
              <a:srgbClr val="1CABE2">
                <a:alpha val="100000"/>
              </a:srgbClr>
            </a:solidFill>
          </p:spPr>
          <p:txBody>
            <a:bodyPr/>
            <a:lstStyle/>
            <a:p>
              <a:endParaRPr/>
            </a:p>
          </p:txBody>
        </p:sp>
        <p:sp>
          <p:nvSpPr>
            <p:cNvPr id="419" name="rc419"/>
            <p:cNvSpPr/>
            <p:nvPr/>
          </p:nvSpPr>
          <p:spPr>
            <a:xfrm>
              <a:off x="5685564" y="2118715"/>
              <a:ext cx="68777" cy="107853"/>
            </a:xfrm>
            <a:prstGeom prst="rect">
              <a:avLst/>
            </a:prstGeom>
            <a:solidFill>
              <a:srgbClr val="80BD41">
                <a:alpha val="100000"/>
              </a:srgbClr>
            </a:solidFill>
          </p:spPr>
          <p:txBody>
            <a:bodyPr/>
            <a:lstStyle/>
            <a:p>
              <a:endParaRPr/>
            </a:p>
          </p:txBody>
        </p:sp>
        <p:sp>
          <p:nvSpPr>
            <p:cNvPr id="420" name="rc420"/>
            <p:cNvSpPr/>
            <p:nvPr/>
          </p:nvSpPr>
          <p:spPr>
            <a:xfrm>
              <a:off x="5685564" y="2113241"/>
              <a:ext cx="68777" cy="3506"/>
            </a:xfrm>
            <a:prstGeom prst="rect">
              <a:avLst/>
            </a:prstGeom>
            <a:solidFill>
              <a:srgbClr val="0058AB">
                <a:alpha val="100000"/>
              </a:srgbClr>
            </a:solidFill>
          </p:spPr>
          <p:txBody>
            <a:bodyPr/>
            <a:lstStyle/>
            <a:p>
              <a:endParaRPr/>
            </a:p>
          </p:txBody>
        </p:sp>
        <p:sp>
          <p:nvSpPr>
            <p:cNvPr id="421" name="rc421"/>
            <p:cNvSpPr/>
            <p:nvPr/>
          </p:nvSpPr>
          <p:spPr>
            <a:xfrm>
              <a:off x="5685564" y="2116748"/>
              <a:ext cx="68777" cy="1966"/>
            </a:xfrm>
            <a:prstGeom prst="rect">
              <a:avLst/>
            </a:prstGeom>
            <a:solidFill>
              <a:srgbClr val="1CABE2">
                <a:alpha val="100000"/>
              </a:srgbClr>
            </a:solidFill>
          </p:spPr>
          <p:txBody>
            <a:bodyPr/>
            <a:lstStyle/>
            <a:p>
              <a:endParaRPr/>
            </a:p>
          </p:txBody>
        </p:sp>
        <p:sp>
          <p:nvSpPr>
            <p:cNvPr id="422" name="rc422"/>
            <p:cNvSpPr/>
            <p:nvPr/>
          </p:nvSpPr>
          <p:spPr>
            <a:xfrm>
              <a:off x="5761983" y="2114865"/>
              <a:ext cx="68777" cy="3190"/>
            </a:xfrm>
            <a:prstGeom prst="rect">
              <a:avLst/>
            </a:prstGeom>
            <a:solidFill>
              <a:srgbClr val="F26A21">
                <a:alpha val="100000"/>
              </a:srgbClr>
            </a:solidFill>
          </p:spPr>
          <p:txBody>
            <a:bodyPr/>
            <a:lstStyle/>
            <a:p>
              <a:endParaRPr/>
            </a:p>
          </p:txBody>
        </p:sp>
        <p:sp>
          <p:nvSpPr>
            <p:cNvPr id="423" name="rc423"/>
            <p:cNvSpPr/>
            <p:nvPr/>
          </p:nvSpPr>
          <p:spPr>
            <a:xfrm>
              <a:off x="5761983" y="2118055"/>
              <a:ext cx="68777" cy="108512"/>
            </a:xfrm>
            <a:prstGeom prst="rect">
              <a:avLst/>
            </a:prstGeom>
            <a:solidFill>
              <a:srgbClr val="FFC20E">
                <a:alpha val="100000"/>
              </a:srgbClr>
            </a:solidFill>
          </p:spPr>
          <p:txBody>
            <a:bodyPr/>
            <a:lstStyle/>
            <a:p>
              <a:endParaRPr/>
            </a:p>
          </p:txBody>
        </p:sp>
        <p:sp>
          <p:nvSpPr>
            <p:cNvPr id="424" name="rc424"/>
            <p:cNvSpPr/>
            <p:nvPr/>
          </p:nvSpPr>
          <p:spPr>
            <a:xfrm>
              <a:off x="5838402" y="2116037"/>
              <a:ext cx="68777" cy="2903"/>
            </a:xfrm>
            <a:prstGeom prst="rect">
              <a:avLst/>
            </a:prstGeom>
            <a:solidFill>
              <a:srgbClr val="F26A21">
                <a:alpha val="100000"/>
              </a:srgbClr>
            </a:solidFill>
          </p:spPr>
          <p:txBody>
            <a:bodyPr/>
            <a:lstStyle/>
            <a:p>
              <a:endParaRPr/>
            </a:p>
          </p:txBody>
        </p:sp>
        <p:sp>
          <p:nvSpPr>
            <p:cNvPr id="425" name="rc425"/>
            <p:cNvSpPr/>
            <p:nvPr/>
          </p:nvSpPr>
          <p:spPr>
            <a:xfrm>
              <a:off x="5838402" y="2118940"/>
              <a:ext cx="68777" cy="107628"/>
            </a:xfrm>
            <a:prstGeom prst="rect">
              <a:avLst/>
            </a:prstGeom>
            <a:solidFill>
              <a:srgbClr val="FFC20E">
                <a:alpha val="100000"/>
              </a:srgbClr>
            </a:solidFill>
          </p:spPr>
          <p:txBody>
            <a:bodyPr/>
            <a:lstStyle/>
            <a:p>
              <a:endParaRPr/>
            </a:p>
          </p:txBody>
        </p:sp>
        <p:sp>
          <p:nvSpPr>
            <p:cNvPr id="426" name="rc426"/>
            <p:cNvSpPr/>
            <p:nvPr/>
          </p:nvSpPr>
          <p:spPr>
            <a:xfrm>
              <a:off x="5914821" y="2116745"/>
              <a:ext cx="68777" cy="2641"/>
            </a:xfrm>
            <a:prstGeom prst="rect">
              <a:avLst/>
            </a:prstGeom>
            <a:solidFill>
              <a:srgbClr val="F26A21">
                <a:alpha val="100000"/>
              </a:srgbClr>
            </a:solidFill>
          </p:spPr>
          <p:txBody>
            <a:bodyPr/>
            <a:lstStyle/>
            <a:p>
              <a:endParaRPr/>
            </a:p>
          </p:txBody>
        </p:sp>
        <p:sp>
          <p:nvSpPr>
            <p:cNvPr id="427" name="rc427"/>
            <p:cNvSpPr/>
            <p:nvPr/>
          </p:nvSpPr>
          <p:spPr>
            <a:xfrm>
              <a:off x="5914821" y="2119386"/>
              <a:ext cx="68777" cy="107181"/>
            </a:xfrm>
            <a:prstGeom prst="rect">
              <a:avLst/>
            </a:prstGeom>
            <a:solidFill>
              <a:srgbClr val="FFC20E">
                <a:alpha val="100000"/>
              </a:srgbClr>
            </a:solidFill>
          </p:spPr>
          <p:txBody>
            <a:bodyPr/>
            <a:lstStyle/>
            <a:p>
              <a:endParaRPr/>
            </a:p>
          </p:txBody>
        </p:sp>
        <p:sp>
          <p:nvSpPr>
            <p:cNvPr id="428" name="rc428"/>
            <p:cNvSpPr/>
            <p:nvPr/>
          </p:nvSpPr>
          <p:spPr>
            <a:xfrm>
              <a:off x="5991240" y="2117919"/>
              <a:ext cx="68777" cy="2403"/>
            </a:xfrm>
            <a:prstGeom prst="rect">
              <a:avLst/>
            </a:prstGeom>
            <a:solidFill>
              <a:srgbClr val="F26A21">
                <a:alpha val="100000"/>
              </a:srgbClr>
            </a:solidFill>
          </p:spPr>
          <p:txBody>
            <a:bodyPr/>
            <a:lstStyle/>
            <a:p>
              <a:endParaRPr/>
            </a:p>
          </p:txBody>
        </p:sp>
        <p:sp>
          <p:nvSpPr>
            <p:cNvPr id="429" name="rc429"/>
            <p:cNvSpPr/>
            <p:nvPr/>
          </p:nvSpPr>
          <p:spPr>
            <a:xfrm>
              <a:off x="5991240" y="2120322"/>
              <a:ext cx="68777" cy="106246"/>
            </a:xfrm>
            <a:prstGeom prst="rect">
              <a:avLst/>
            </a:prstGeom>
            <a:solidFill>
              <a:srgbClr val="FFC20E">
                <a:alpha val="100000"/>
              </a:srgbClr>
            </a:solidFill>
          </p:spPr>
          <p:txBody>
            <a:bodyPr/>
            <a:lstStyle/>
            <a:p>
              <a:endParaRPr/>
            </a:p>
          </p:txBody>
        </p:sp>
        <p:sp>
          <p:nvSpPr>
            <p:cNvPr id="430" name="rc430"/>
            <p:cNvSpPr/>
            <p:nvPr/>
          </p:nvSpPr>
          <p:spPr>
            <a:xfrm>
              <a:off x="6067659" y="2118796"/>
              <a:ext cx="68777" cy="2186"/>
            </a:xfrm>
            <a:prstGeom prst="rect">
              <a:avLst/>
            </a:prstGeom>
            <a:solidFill>
              <a:srgbClr val="F26A21">
                <a:alpha val="100000"/>
              </a:srgbClr>
            </a:solidFill>
          </p:spPr>
          <p:txBody>
            <a:bodyPr/>
            <a:lstStyle/>
            <a:p>
              <a:endParaRPr/>
            </a:p>
          </p:txBody>
        </p:sp>
        <p:sp>
          <p:nvSpPr>
            <p:cNvPr id="431" name="rc431"/>
            <p:cNvSpPr/>
            <p:nvPr/>
          </p:nvSpPr>
          <p:spPr>
            <a:xfrm>
              <a:off x="6067659" y="2120983"/>
              <a:ext cx="68777" cy="105585"/>
            </a:xfrm>
            <a:prstGeom prst="rect">
              <a:avLst/>
            </a:prstGeom>
            <a:solidFill>
              <a:srgbClr val="FFC20E">
                <a:alpha val="100000"/>
              </a:srgbClr>
            </a:solidFill>
          </p:spPr>
          <p:txBody>
            <a:bodyPr/>
            <a:lstStyle/>
            <a:p>
              <a:endParaRPr/>
            </a:p>
          </p:txBody>
        </p:sp>
        <p:sp>
          <p:nvSpPr>
            <p:cNvPr id="432" name="rc432"/>
            <p:cNvSpPr/>
            <p:nvPr/>
          </p:nvSpPr>
          <p:spPr>
            <a:xfrm>
              <a:off x="6144078" y="2119499"/>
              <a:ext cx="68777" cy="1989"/>
            </a:xfrm>
            <a:prstGeom prst="rect">
              <a:avLst/>
            </a:prstGeom>
            <a:solidFill>
              <a:srgbClr val="F26A21">
                <a:alpha val="100000"/>
              </a:srgbClr>
            </a:solidFill>
          </p:spPr>
          <p:txBody>
            <a:bodyPr/>
            <a:lstStyle/>
            <a:p>
              <a:endParaRPr/>
            </a:p>
          </p:txBody>
        </p:sp>
        <p:sp>
          <p:nvSpPr>
            <p:cNvPr id="433" name="rc433"/>
            <p:cNvSpPr/>
            <p:nvPr/>
          </p:nvSpPr>
          <p:spPr>
            <a:xfrm>
              <a:off x="6144078" y="2121488"/>
              <a:ext cx="68777" cy="105080"/>
            </a:xfrm>
            <a:prstGeom prst="rect">
              <a:avLst/>
            </a:prstGeom>
            <a:solidFill>
              <a:srgbClr val="FFC20E">
                <a:alpha val="100000"/>
              </a:srgbClr>
            </a:solidFill>
          </p:spPr>
          <p:txBody>
            <a:bodyPr/>
            <a:lstStyle/>
            <a:p>
              <a:endParaRPr/>
            </a:p>
          </p:txBody>
        </p:sp>
        <p:sp>
          <p:nvSpPr>
            <p:cNvPr id="434" name="rc434"/>
            <p:cNvSpPr/>
            <p:nvPr/>
          </p:nvSpPr>
          <p:spPr>
            <a:xfrm>
              <a:off x="6220497" y="2119923"/>
              <a:ext cx="68777" cy="1809"/>
            </a:xfrm>
            <a:prstGeom prst="rect">
              <a:avLst/>
            </a:prstGeom>
            <a:solidFill>
              <a:srgbClr val="F26A21">
                <a:alpha val="100000"/>
              </a:srgbClr>
            </a:solidFill>
          </p:spPr>
          <p:txBody>
            <a:bodyPr/>
            <a:lstStyle/>
            <a:p>
              <a:endParaRPr/>
            </a:p>
          </p:txBody>
        </p:sp>
        <p:sp>
          <p:nvSpPr>
            <p:cNvPr id="435" name="rc435"/>
            <p:cNvSpPr/>
            <p:nvPr/>
          </p:nvSpPr>
          <p:spPr>
            <a:xfrm>
              <a:off x="6220497" y="2121733"/>
              <a:ext cx="68777" cy="104835"/>
            </a:xfrm>
            <a:prstGeom prst="rect">
              <a:avLst/>
            </a:prstGeom>
            <a:solidFill>
              <a:srgbClr val="FFC20E">
                <a:alpha val="100000"/>
              </a:srgbClr>
            </a:solidFill>
          </p:spPr>
          <p:txBody>
            <a:bodyPr/>
            <a:lstStyle/>
            <a:p>
              <a:endParaRPr/>
            </a:p>
          </p:txBody>
        </p:sp>
        <p:sp>
          <p:nvSpPr>
            <p:cNvPr id="436" name="pl436"/>
            <p:cNvSpPr/>
            <p:nvPr/>
          </p:nvSpPr>
          <p:spPr>
            <a:xfrm>
              <a:off x="3809861" y="359450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37" name="pl437"/>
            <p:cNvSpPr/>
            <p:nvPr/>
          </p:nvSpPr>
          <p:spPr>
            <a:xfrm>
              <a:off x="3809861" y="3309119"/>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38" name="pl438"/>
            <p:cNvSpPr/>
            <p:nvPr/>
          </p:nvSpPr>
          <p:spPr>
            <a:xfrm>
              <a:off x="3809861" y="302373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39" name="pl439"/>
            <p:cNvSpPr/>
            <p:nvPr/>
          </p:nvSpPr>
          <p:spPr>
            <a:xfrm>
              <a:off x="3809861" y="273835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40" name="pl440"/>
            <p:cNvSpPr/>
            <p:nvPr/>
          </p:nvSpPr>
          <p:spPr>
            <a:xfrm>
              <a:off x="4153364"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1" name="pl441"/>
            <p:cNvSpPr/>
            <p:nvPr/>
          </p:nvSpPr>
          <p:spPr>
            <a:xfrm>
              <a:off x="4535459"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2" name="pl442"/>
            <p:cNvSpPr/>
            <p:nvPr/>
          </p:nvSpPr>
          <p:spPr>
            <a:xfrm>
              <a:off x="4917553"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3" name="pl443"/>
            <p:cNvSpPr/>
            <p:nvPr/>
          </p:nvSpPr>
          <p:spPr>
            <a:xfrm>
              <a:off x="5299648"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4" name="pl444"/>
            <p:cNvSpPr/>
            <p:nvPr/>
          </p:nvSpPr>
          <p:spPr>
            <a:xfrm>
              <a:off x="5681743"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5" name="pl445"/>
            <p:cNvSpPr/>
            <p:nvPr/>
          </p:nvSpPr>
          <p:spPr>
            <a:xfrm>
              <a:off x="6063838"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446" name="pl446"/>
            <p:cNvSpPr/>
            <p:nvPr/>
          </p:nvSpPr>
          <p:spPr>
            <a:xfrm>
              <a:off x="3809861" y="373719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47" name="pl447"/>
            <p:cNvSpPr/>
            <p:nvPr/>
          </p:nvSpPr>
          <p:spPr>
            <a:xfrm>
              <a:off x="3809861" y="345181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48" name="pl448"/>
            <p:cNvSpPr/>
            <p:nvPr/>
          </p:nvSpPr>
          <p:spPr>
            <a:xfrm>
              <a:off x="3809861" y="31664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49" name="pl449"/>
            <p:cNvSpPr/>
            <p:nvPr/>
          </p:nvSpPr>
          <p:spPr>
            <a:xfrm>
              <a:off x="3809861" y="288104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50" name="pl450"/>
            <p:cNvSpPr/>
            <p:nvPr/>
          </p:nvSpPr>
          <p:spPr>
            <a:xfrm>
              <a:off x="3809861" y="259566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51" name="pl451"/>
            <p:cNvSpPr/>
            <p:nvPr/>
          </p:nvSpPr>
          <p:spPr>
            <a:xfrm>
              <a:off x="396231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2" name="pl452"/>
            <p:cNvSpPr/>
            <p:nvPr/>
          </p:nvSpPr>
          <p:spPr>
            <a:xfrm>
              <a:off x="434441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3" name="pl453"/>
            <p:cNvSpPr/>
            <p:nvPr/>
          </p:nvSpPr>
          <p:spPr>
            <a:xfrm>
              <a:off x="472650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4" name="pl454"/>
            <p:cNvSpPr/>
            <p:nvPr/>
          </p:nvSpPr>
          <p:spPr>
            <a:xfrm>
              <a:off x="510860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5" name="pl455"/>
            <p:cNvSpPr/>
            <p:nvPr/>
          </p:nvSpPr>
          <p:spPr>
            <a:xfrm>
              <a:off x="549069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6" name="pl456"/>
            <p:cNvSpPr/>
            <p:nvPr/>
          </p:nvSpPr>
          <p:spPr>
            <a:xfrm>
              <a:off x="5872790"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7" name="pl457"/>
            <p:cNvSpPr/>
            <p:nvPr/>
          </p:nvSpPr>
          <p:spPr>
            <a:xfrm>
              <a:off x="6254885"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8" name="rc458"/>
            <p:cNvSpPr/>
            <p:nvPr/>
          </p:nvSpPr>
          <p:spPr>
            <a:xfrm>
              <a:off x="3927928" y="3516944"/>
              <a:ext cx="68777" cy="220247"/>
            </a:xfrm>
            <a:prstGeom prst="rect">
              <a:avLst/>
            </a:prstGeom>
            <a:solidFill>
              <a:srgbClr val="80BD41">
                <a:alpha val="100000"/>
              </a:srgbClr>
            </a:solidFill>
          </p:spPr>
          <p:txBody>
            <a:bodyPr/>
            <a:lstStyle/>
            <a:p>
              <a:endParaRPr/>
            </a:p>
          </p:txBody>
        </p:sp>
        <p:sp>
          <p:nvSpPr>
            <p:cNvPr id="459" name="rc459"/>
            <p:cNvSpPr/>
            <p:nvPr/>
          </p:nvSpPr>
          <p:spPr>
            <a:xfrm>
              <a:off x="3927928" y="3482139"/>
              <a:ext cx="68777" cy="20244"/>
            </a:xfrm>
            <a:prstGeom prst="rect">
              <a:avLst/>
            </a:prstGeom>
            <a:solidFill>
              <a:srgbClr val="0058AB">
                <a:alpha val="100000"/>
              </a:srgbClr>
            </a:solidFill>
          </p:spPr>
          <p:txBody>
            <a:bodyPr/>
            <a:lstStyle/>
            <a:p>
              <a:endParaRPr/>
            </a:p>
          </p:txBody>
        </p:sp>
        <p:sp>
          <p:nvSpPr>
            <p:cNvPr id="460" name="rc460"/>
            <p:cNvSpPr/>
            <p:nvPr/>
          </p:nvSpPr>
          <p:spPr>
            <a:xfrm>
              <a:off x="3927928" y="3502384"/>
              <a:ext cx="68777" cy="14560"/>
            </a:xfrm>
            <a:prstGeom prst="rect">
              <a:avLst/>
            </a:prstGeom>
            <a:solidFill>
              <a:srgbClr val="1CABE2">
                <a:alpha val="100000"/>
              </a:srgbClr>
            </a:solidFill>
          </p:spPr>
          <p:txBody>
            <a:bodyPr/>
            <a:lstStyle/>
            <a:p>
              <a:endParaRPr/>
            </a:p>
          </p:txBody>
        </p:sp>
        <p:sp>
          <p:nvSpPr>
            <p:cNvPr id="461" name="rc461"/>
            <p:cNvSpPr/>
            <p:nvPr/>
          </p:nvSpPr>
          <p:spPr>
            <a:xfrm>
              <a:off x="4004347" y="3512692"/>
              <a:ext cx="68777" cy="224499"/>
            </a:xfrm>
            <a:prstGeom prst="rect">
              <a:avLst/>
            </a:prstGeom>
            <a:solidFill>
              <a:srgbClr val="80BD41">
                <a:alpha val="100000"/>
              </a:srgbClr>
            </a:solidFill>
          </p:spPr>
          <p:txBody>
            <a:bodyPr/>
            <a:lstStyle/>
            <a:p>
              <a:endParaRPr/>
            </a:p>
          </p:txBody>
        </p:sp>
        <p:sp>
          <p:nvSpPr>
            <p:cNvPr id="462" name="rc462"/>
            <p:cNvSpPr/>
            <p:nvPr/>
          </p:nvSpPr>
          <p:spPr>
            <a:xfrm>
              <a:off x="4004347" y="3479044"/>
              <a:ext cx="68777" cy="19890"/>
            </a:xfrm>
            <a:prstGeom prst="rect">
              <a:avLst/>
            </a:prstGeom>
            <a:solidFill>
              <a:srgbClr val="0058AB">
                <a:alpha val="100000"/>
              </a:srgbClr>
            </a:solidFill>
          </p:spPr>
          <p:txBody>
            <a:bodyPr/>
            <a:lstStyle/>
            <a:p>
              <a:endParaRPr/>
            </a:p>
          </p:txBody>
        </p:sp>
        <p:sp>
          <p:nvSpPr>
            <p:cNvPr id="463" name="rc463"/>
            <p:cNvSpPr/>
            <p:nvPr/>
          </p:nvSpPr>
          <p:spPr>
            <a:xfrm>
              <a:off x="4004347" y="3498934"/>
              <a:ext cx="68777" cy="13757"/>
            </a:xfrm>
            <a:prstGeom prst="rect">
              <a:avLst/>
            </a:prstGeom>
            <a:solidFill>
              <a:srgbClr val="1CABE2">
                <a:alpha val="100000"/>
              </a:srgbClr>
            </a:solidFill>
          </p:spPr>
          <p:txBody>
            <a:bodyPr/>
            <a:lstStyle/>
            <a:p>
              <a:endParaRPr/>
            </a:p>
          </p:txBody>
        </p:sp>
        <p:sp>
          <p:nvSpPr>
            <p:cNvPr id="464" name="rc464"/>
            <p:cNvSpPr/>
            <p:nvPr/>
          </p:nvSpPr>
          <p:spPr>
            <a:xfrm>
              <a:off x="4080766" y="3516210"/>
              <a:ext cx="68777" cy="220981"/>
            </a:xfrm>
            <a:prstGeom prst="rect">
              <a:avLst/>
            </a:prstGeom>
            <a:solidFill>
              <a:srgbClr val="80BD41">
                <a:alpha val="100000"/>
              </a:srgbClr>
            </a:solidFill>
          </p:spPr>
          <p:txBody>
            <a:bodyPr/>
            <a:lstStyle/>
            <a:p>
              <a:endParaRPr/>
            </a:p>
          </p:txBody>
        </p:sp>
        <p:sp>
          <p:nvSpPr>
            <p:cNvPr id="465" name="rc465"/>
            <p:cNvSpPr/>
            <p:nvPr/>
          </p:nvSpPr>
          <p:spPr>
            <a:xfrm>
              <a:off x="4080766" y="3476242"/>
              <a:ext cx="68777" cy="24876"/>
            </a:xfrm>
            <a:prstGeom prst="rect">
              <a:avLst/>
            </a:prstGeom>
            <a:solidFill>
              <a:srgbClr val="0058AB">
                <a:alpha val="100000"/>
              </a:srgbClr>
            </a:solidFill>
          </p:spPr>
          <p:txBody>
            <a:bodyPr/>
            <a:lstStyle/>
            <a:p>
              <a:endParaRPr/>
            </a:p>
          </p:txBody>
        </p:sp>
        <p:sp>
          <p:nvSpPr>
            <p:cNvPr id="466" name="rc466"/>
            <p:cNvSpPr/>
            <p:nvPr/>
          </p:nvSpPr>
          <p:spPr>
            <a:xfrm>
              <a:off x="4080766" y="3501118"/>
              <a:ext cx="68777" cy="15092"/>
            </a:xfrm>
            <a:prstGeom prst="rect">
              <a:avLst/>
            </a:prstGeom>
            <a:solidFill>
              <a:srgbClr val="1CABE2">
                <a:alpha val="100000"/>
              </a:srgbClr>
            </a:solidFill>
          </p:spPr>
          <p:txBody>
            <a:bodyPr/>
            <a:lstStyle/>
            <a:p>
              <a:endParaRPr/>
            </a:p>
          </p:txBody>
        </p:sp>
        <p:sp>
          <p:nvSpPr>
            <p:cNvPr id="467" name="rc467"/>
            <p:cNvSpPr/>
            <p:nvPr/>
          </p:nvSpPr>
          <p:spPr>
            <a:xfrm>
              <a:off x="4157185" y="3510260"/>
              <a:ext cx="68777" cy="226931"/>
            </a:xfrm>
            <a:prstGeom prst="rect">
              <a:avLst/>
            </a:prstGeom>
            <a:solidFill>
              <a:srgbClr val="80BD41">
                <a:alpha val="100000"/>
              </a:srgbClr>
            </a:solidFill>
          </p:spPr>
          <p:txBody>
            <a:bodyPr/>
            <a:lstStyle/>
            <a:p>
              <a:endParaRPr/>
            </a:p>
          </p:txBody>
        </p:sp>
        <p:sp>
          <p:nvSpPr>
            <p:cNvPr id="468" name="rc468"/>
            <p:cNvSpPr/>
            <p:nvPr/>
          </p:nvSpPr>
          <p:spPr>
            <a:xfrm>
              <a:off x="4157185" y="3471955"/>
              <a:ext cx="68777" cy="22416"/>
            </a:xfrm>
            <a:prstGeom prst="rect">
              <a:avLst/>
            </a:prstGeom>
            <a:solidFill>
              <a:srgbClr val="0058AB">
                <a:alpha val="100000"/>
              </a:srgbClr>
            </a:solidFill>
          </p:spPr>
          <p:txBody>
            <a:bodyPr/>
            <a:lstStyle/>
            <a:p>
              <a:endParaRPr/>
            </a:p>
          </p:txBody>
        </p:sp>
        <p:sp>
          <p:nvSpPr>
            <p:cNvPr id="469" name="rc469"/>
            <p:cNvSpPr/>
            <p:nvPr/>
          </p:nvSpPr>
          <p:spPr>
            <a:xfrm>
              <a:off x="4157185" y="3494372"/>
              <a:ext cx="68777" cy="15887"/>
            </a:xfrm>
            <a:prstGeom prst="rect">
              <a:avLst/>
            </a:prstGeom>
            <a:solidFill>
              <a:srgbClr val="1CABE2">
                <a:alpha val="100000"/>
              </a:srgbClr>
            </a:solidFill>
          </p:spPr>
          <p:txBody>
            <a:bodyPr/>
            <a:lstStyle/>
            <a:p>
              <a:endParaRPr/>
            </a:p>
          </p:txBody>
        </p:sp>
        <p:sp>
          <p:nvSpPr>
            <p:cNvPr id="470" name="rc470"/>
            <p:cNvSpPr/>
            <p:nvPr/>
          </p:nvSpPr>
          <p:spPr>
            <a:xfrm>
              <a:off x="4233604" y="3501061"/>
              <a:ext cx="68777" cy="236131"/>
            </a:xfrm>
            <a:prstGeom prst="rect">
              <a:avLst/>
            </a:prstGeom>
            <a:solidFill>
              <a:srgbClr val="80BD41">
                <a:alpha val="100000"/>
              </a:srgbClr>
            </a:solidFill>
          </p:spPr>
          <p:txBody>
            <a:bodyPr/>
            <a:lstStyle/>
            <a:p>
              <a:endParaRPr/>
            </a:p>
          </p:txBody>
        </p:sp>
        <p:sp>
          <p:nvSpPr>
            <p:cNvPr id="471" name="rc471"/>
            <p:cNvSpPr/>
            <p:nvPr/>
          </p:nvSpPr>
          <p:spPr>
            <a:xfrm>
              <a:off x="4233604" y="3466585"/>
              <a:ext cx="68777" cy="19957"/>
            </a:xfrm>
            <a:prstGeom prst="rect">
              <a:avLst/>
            </a:prstGeom>
            <a:solidFill>
              <a:srgbClr val="0058AB">
                <a:alpha val="100000"/>
              </a:srgbClr>
            </a:solidFill>
          </p:spPr>
          <p:txBody>
            <a:bodyPr/>
            <a:lstStyle/>
            <a:p>
              <a:endParaRPr/>
            </a:p>
          </p:txBody>
        </p:sp>
        <p:sp>
          <p:nvSpPr>
            <p:cNvPr id="472" name="rc472"/>
            <p:cNvSpPr/>
            <p:nvPr/>
          </p:nvSpPr>
          <p:spPr>
            <a:xfrm>
              <a:off x="4233604" y="3486542"/>
              <a:ext cx="68777" cy="14518"/>
            </a:xfrm>
            <a:prstGeom prst="rect">
              <a:avLst/>
            </a:prstGeom>
            <a:solidFill>
              <a:srgbClr val="1CABE2">
                <a:alpha val="100000"/>
              </a:srgbClr>
            </a:solidFill>
          </p:spPr>
          <p:txBody>
            <a:bodyPr/>
            <a:lstStyle/>
            <a:p>
              <a:endParaRPr/>
            </a:p>
          </p:txBody>
        </p:sp>
        <p:sp>
          <p:nvSpPr>
            <p:cNvPr id="473" name="rc473"/>
            <p:cNvSpPr/>
            <p:nvPr/>
          </p:nvSpPr>
          <p:spPr>
            <a:xfrm>
              <a:off x="4310023" y="3494465"/>
              <a:ext cx="68777" cy="242726"/>
            </a:xfrm>
            <a:prstGeom prst="rect">
              <a:avLst/>
            </a:prstGeom>
            <a:solidFill>
              <a:srgbClr val="80BD41">
                <a:alpha val="100000"/>
              </a:srgbClr>
            </a:solidFill>
          </p:spPr>
          <p:txBody>
            <a:bodyPr/>
            <a:lstStyle/>
            <a:p>
              <a:endParaRPr/>
            </a:p>
          </p:txBody>
        </p:sp>
        <p:sp>
          <p:nvSpPr>
            <p:cNvPr id="474" name="rc474"/>
            <p:cNvSpPr/>
            <p:nvPr/>
          </p:nvSpPr>
          <p:spPr>
            <a:xfrm>
              <a:off x="4310023" y="3460168"/>
              <a:ext cx="68777" cy="18999"/>
            </a:xfrm>
            <a:prstGeom prst="rect">
              <a:avLst/>
            </a:prstGeom>
            <a:solidFill>
              <a:srgbClr val="0058AB">
                <a:alpha val="100000"/>
              </a:srgbClr>
            </a:solidFill>
          </p:spPr>
          <p:txBody>
            <a:bodyPr/>
            <a:lstStyle/>
            <a:p>
              <a:endParaRPr/>
            </a:p>
          </p:txBody>
        </p:sp>
        <p:sp>
          <p:nvSpPr>
            <p:cNvPr id="475" name="rc475"/>
            <p:cNvSpPr/>
            <p:nvPr/>
          </p:nvSpPr>
          <p:spPr>
            <a:xfrm>
              <a:off x="4310023" y="3479167"/>
              <a:ext cx="68777" cy="15298"/>
            </a:xfrm>
            <a:prstGeom prst="rect">
              <a:avLst/>
            </a:prstGeom>
            <a:solidFill>
              <a:srgbClr val="1CABE2">
                <a:alpha val="100000"/>
              </a:srgbClr>
            </a:solidFill>
          </p:spPr>
          <p:txBody>
            <a:bodyPr/>
            <a:lstStyle/>
            <a:p>
              <a:endParaRPr/>
            </a:p>
          </p:txBody>
        </p:sp>
        <p:sp>
          <p:nvSpPr>
            <p:cNvPr id="476" name="rc476"/>
            <p:cNvSpPr/>
            <p:nvPr/>
          </p:nvSpPr>
          <p:spPr>
            <a:xfrm>
              <a:off x="4386442" y="3487033"/>
              <a:ext cx="68777" cy="250158"/>
            </a:xfrm>
            <a:prstGeom prst="rect">
              <a:avLst/>
            </a:prstGeom>
            <a:solidFill>
              <a:srgbClr val="80BD41">
                <a:alpha val="100000"/>
              </a:srgbClr>
            </a:solidFill>
          </p:spPr>
          <p:txBody>
            <a:bodyPr/>
            <a:lstStyle/>
            <a:p>
              <a:endParaRPr/>
            </a:p>
          </p:txBody>
        </p:sp>
        <p:sp>
          <p:nvSpPr>
            <p:cNvPr id="477" name="rc477"/>
            <p:cNvSpPr/>
            <p:nvPr/>
          </p:nvSpPr>
          <p:spPr>
            <a:xfrm>
              <a:off x="4386442" y="3452324"/>
              <a:ext cx="68777" cy="19653"/>
            </a:xfrm>
            <a:prstGeom prst="rect">
              <a:avLst/>
            </a:prstGeom>
            <a:solidFill>
              <a:srgbClr val="0058AB">
                <a:alpha val="100000"/>
              </a:srgbClr>
            </a:solidFill>
          </p:spPr>
          <p:txBody>
            <a:bodyPr/>
            <a:lstStyle/>
            <a:p>
              <a:endParaRPr/>
            </a:p>
          </p:txBody>
        </p:sp>
        <p:sp>
          <p:nvSpPr>
            <p:cNvPr id="478" name="rc478"/>
            <p:cNvSpPr/>
            <p:nvPr/>
          </p:nvSpPr>
          <p:spPr>
            <a:xfrm>
              <a:off x="4386442" y="3471977"/>
              <a:ext cx="68777" cy="15055"/>
            </a:xfrm>
            <a:prstGeom prst="rect">
              <a:avLst/>
            </a:prstGeom>
            <a:solidFill>
              <a:srgbClr val="1CABE2">
                <a:alpha val="100000"/>
              </a:srgbClr>
            </a:solidFill>
          </p:spPr>
          <p:txBody>
            <a:bodyPr/>
            <a:lstStyle/>
            <a:p>
              <a:endParaRPr/>
            </a:p>
          </p:txBody>
        </p:sp>
        <p:sp>
          <p:nvSpPr>
            <p:cNvPr id="479" name="rc479"/>
            <p:cNvSpPr/>
            <p:nvPr/>
          </p:nvSpPr>
          <p:spPr>
            <a:xfrm>
              <a:off x="4462861" y="3476552"/>
              <a:ext cx="68777" cy="260639"/>
            </a:xfrm>
            <a:prstGeom prst="rect">
              <a:avLst/>
            </a:prstGeom>
            <a:solidFill>
              <a:srgbClr val="80BD41">
                <a:alpha val="100000"/>
              </a:srgbClr>
            </a:solidFill>
          </p:spPr>
          <p:txBody>
            <a:bodyPr/>
            <a:lstStyle/>
            <a:p>
              <a:endParaRPr/>
            </a:p>
          </p:txBody>
        </p:sp>
        <p:sp>
          <p:nvSpPr>
            <p:cNvPr id="480" name="rc480"/>
            <p:cNvSpPr/>
            <p:nvPr/>
          </p:nvSpPr>
          <p:spPr>
            <a:xfrm>
              <a:off x="4462861" y="3443865"/>
              <a:ext cx="68777" cy="19617"/>
            </a:xfrm>
            <a:prstGeom prst="rect">
              <a:avLst/>
            </a:prstGeom>
            <a:solidFill>
              <a:srgbClr val="0058AB">
                <a:alpha val="100000"/>
              </a:srgbClr>
            </a:solidFill>
          </p:spPr>
          <p:txBody>
            <a:bodyPr/>
            <a:lstStyle/>
            <a:p>
              <a:endParaRPr/>
            </a:p>
          </p:txBody>
        </p:sp>
        <p:sp>
          <p:nvSpPr>
            <p:cNvPr id="481" name="rc481"/>
            <p:cNvSpPr/>
            <p:nvPr/>
          </p:nvSpPr>
          <p:spPr>
            <a:xfrm>
              <a:off x="4462861" y="3463483"/>
              <a:ext cx="68777" cy="13068"/>
            </a:xfrm>
            <a:prstGeom prst="rect">
              <a:avLst/>
            </a:prstGeom>
            <a:solidFill>
              <a:srgbClr val="1CABE2">
                <a:alpha val="100000"/>
              </a:srgbClr>
            </a:solidFill>
          </p:spPr>
          <p:txBody>
            <a:bodyPr/>
            <a:lstStyle/>
            <a:p>
              <a:endParaRPr/>
            </a:p>
          </p:txBody>
        </p:sp>
        <p:sp>
          <p:nvSpPr>
            <p:cNvPr id="482" name="rc482"/>
            <p:cNvSpPr/>
            <p:nvPr/>
          </p:nvSpPr>
          <p:spPr>
            <a:xfrm>
              <a:off x="4539280" y="3466173"/>
              <a:ext cx="68777" cy="271018"/>
            </a:xfrm>
            <a:prstGeom prst="rect">
              <a:avLst/>
            </a:prstGeom>
            <a:solidFill>
              <a:srgbClr val="80BD41">
                <a:alpha val="100000"/>
              </a:srgbClr>
            </a:solidFill>
          </p:spPr>
          <p:txBody>
            <a:bodyPr/>
            <a:lstStyle/>
            <a:p>
              <a:endParaRPr/>
            </a:p>
          </p:txBody>
        </p:sp>
        <p:sp>
          <p:nvSpPr>
            <p:cNvPr id="483" name="rc483"/>
            <p:cNvSpPr/>
            <p:nvPr/>
          </p:nvSpPr>
          <p:spPr>
            <a:xfrm>
              <a:off x="4539280" y="3436486"/>
              <a:ext cx="68777" cy="16409"/>
            </a:xfrm>
            <a:prstGeom prst="rect">
              <a:avLst/>
            </a:prstGeom>
            <a:solidFill>
              <a:srgbClr val="0058AB">
                <a:alpha val="100000"/>
              </a:srgbClr>
            </a:solidFill>
          </p:spPr>
          <p:txBody>
            <a:bodyPr/>
            <a:lstStyle/>
            <a:p>
              <a:endParaRPr/>
            </a:p>
          </p:txBody>
        </p:sp>
        <p:sp>
          <p:nvSpPr>
            <p:cNvPr id="484" name="rc484"/>
            <p:cNvSpPr/>
            <p:nvPr/>
          </p:nvSpPr>
          <p:spPr>
            <a:xfrm>
              <a:off x="4539280" y="3452896"/>
              <a:ext cx="68777" cy="13277"/>
            </a:xfrm>
            <a:prstGeom prst="rect">
              <a:avLst/>
            </a:prstGeom>
            <a:solidFill>
              <a:srgbClr val="1CABE2">
                <a:alpha val="100000"/>
              </a:srgbClr>
            </a:solidFill>
          </p:spPr>
          <p:txBody>
            <a:bodyPr/>
            <a:lstStyle/>
            <a:p>
              <a:endParaRPr/>
            </a:p>
          </p:txBody>
        </p:sp>
        <p:sp>
          <p:nvSpPr>
            <p:cNvPr id="485" name="rc485"/>
            <p:cNvSpPr/>
            <p:nvPr/>
          </p:nvSpPr>
          <p:spPr>
            <a:xfrm>
              <a:off x="4615699" y="3458999"/>
              <a:ext cx="68777" cy="278192"/>
            </a:xfrm>
            <a:prstGeom prst="rect">
              <a:avLst/>
            </a:prstGeom>
            <a:solidFill>
              <a:srgbClr val="80BD41">
                <a:alpha val="100000"/>
              </a:srgbClr>
            </a:solidFill>
          </p:spPr>
          <p:txBody>
            <a:bodyPr/>
            <a:lstStyle/>
            <a:p>
              <a:endParaRPr/>
            </a:p>
          </p:txBody>
        </p:sp>
        <p:sp>
          <p:nvSpPr>
            <p:cNvPr id="486" name="rc486"/>
            <p:cNvSpPr/>
            <p:nvPr/>
          </p:nvSpPr>
          <p:spPr>
            <a:xfrm>
              <a:off x="4615699" y="3429040"/>
              <a:ext cx="68777" cy="17441"/>
            </a:xfrm>
            <a:prstGeom prst="rect">
              <a:avLst/>
            </a:prstGeom>
            <a:solidFill>
              <a:srgbClr val="0058AB">
                <a:alpha val="100000"/>
              </a:srgbClr>
            </a:solidFill>
          </p:spPr>
          <p:txBody>
            <a:bodyPr/>
            <a:lstStyle/>
            <a:p>
              <a:endParaRPr/>
            </a:p>
          </p:txBody>
        </p:sp>
        <p:sp>
          <p:nvSpPr>
            <p:cNvPr id="487" name="rc487"/>
            <p:cNvSpPr/>
            <p:nvPr/>
          </p:nvSpPr>
          <p:spPr>
            <a:xfrm>
              <a:off x="4615699" y="3446482"/>
              <a:ext cx="68777" cy="12517"/>
            </a:xfrm>
            <a:prstGeom prst="rect">
              <a:avLst/>
            </a:prstGeom>
            <a:solidFill>
              <a:srgbClr val="1CABE2">
                <a:alpha val="100000"/>
              </a:srgbClr>
            </a:solidFill>
          </p:spPr>
          <p:txBody>
            <a:bodyPr/>
            <a:lstStyle/>
            <a:p>
              <a:endParaRPr/>
            </a:p>
          </p:txBody>
        </p:sp>
        <p:sp>
          <p:nvSpPr>
            <p:cNvPr id="488" name="rc488"/>
            <p:cNvSpPr/>
            <p:nvPr/>
          </p:nvSpPr>
          <p:spPr>
            <a:xfrm>
              <a:off x="4692117" y="3448787"/>
              <a:ext cx="68777" cy="288404"/>
            </a:xfrm>
            <a:prstGeom prst="rect">
              <a:avLst/>
            </a:prstGeom>
            <a:solidFill>
              <a:srgbClr val="80BD41">
                <a:alpha val="100000"/>
              </a:srgbClr>
            </a:solidFill>
          </p:spPr>
          <p:txBody>
            <a:bodyPr/>
            <a:lstStyle/>
            <a:p>
              <a:endParaRPr/>
            </a:p>
          </p:txBody>
        </p:sp>
        <p:sp>
          <p:nvSpPr>
            <p:cNvPr id="489" name="rc489"/>
            <p:cNvSpPr/>
            <p:nvPr/>
          </p:nvSpPr>
          <p:spPr>
            <a:xfrm>
              <a:off x="4692117" y="3421153"/>
              <a:ext cx="68777" cy="14968"/>
            </a:xfrm>
            <a:prstGeom prst="rect">
              <a:avLst/>
            </a:prstGeom>
            <a:solidFill>
              <a:srgbClr val="0058AB">
                <a:alpha val="100000"/>
              </a:srgbClr>
            </a:solidFill>
          </p:spPr>
          <p:txBody>
            <a:bodyPr/>
            <a:lstStyle/>
            <a:p>
              <a:endParaRPr/>
            </a:p>
          </p:txBody>
        </p:sp>
        <p:sp>
          <p:nvSpPr>
            <p:cNvPr id="490" name="rc490"/>
            <p:cNvSpPr/>
            <p:nvPr/>
          </p:nvSpPr>
          <p:spPr>
            <a:xfrm>
              <a:off x="4692117" y="3436121"/>
              <a:ext cx="68777" cy="12665"/>
            </a:xfrm>
            <a:prstGeom prst="rect">
              <a:avLst/>
            </a:prstGeom>
            <a:solidFill>
              <a:srgbClr val="1CABE2">
                <a:alpha val="100000"/>
              </a:srgbClr>
            </a:solidFill>
          </p:spPr>
          <p:txBody>
            <a:bodyPr/>
            <a:lstStyle/>
            <a:p>
              <a:endParaRPr/>
            </a:p>
          </p:txBody>
        </p:sp>
        <p:sp>
          <p:nvSpPr>
            <p:cNvPr id="491" name="rc491"/>
            <p:cNvSpPr/>
            <p:nvPr/>
          </p:nvSpPr>
          <p:spPr>
            <a:xfrm>
              <a:off x="4768536" y="3452372"/>
              <a:ext cx="68777" cy="284819"/>
            </a:xfrm>
            <a:prstGeom prst="rect">
              <a:avLst/>
            </a:prstGeom>
            <a:solidFill>
              <a:srgbClr val="80BD41">
                <a:alpha val="100000"/>
              </a:srgbClr>
            </a:solidFill>
          </p:spPr>
          <p:txBody>
            <a:bodyPr/>
            <a:lstStyle/>
            <a:p>
              <a:endParaRPr/>
            </a:p>
          </p:txBody>
        </p:sp>
        <p:sp>
          <p:nvSpPr>
            <p:cNvPr id="492" name="rc492"/>
            <p:cNvSpPr/>
            <p:nvPr/>
          </p:nvSpPr>
          <p:spPr>
            <a:xfrm>
              <a:off x="4768536" y="3424470"/>
              <a:ext cx="68777" cy="14895"/>
            </a:xfrm>
            <a:prstGeom prst="rect">
              <a:avLst/>
            </a:prstGeom>
            <a:solidFill>
              <a:srgbClr val="0058AB">
                <a:alpha val="100000"/>
              </a:srgbClr>
            </a:solidFill>
          </p:spPr>
          <p:txBody>
            <a:bodyPr/>
            <a:lstStyle/>
            <a:p>
              <a:endParaRPr/>
            </a:p>
          </p:txBody>
        </p:sp>
        <p:sp>
          <p:nvSpPr>
            <p:cNvPr id="493" name="rc493"/>
            <p:cNvSpPr/>
            <p:nvPr/>
          </p:nvSpPr>
          <p:spPr>
            <a:xfrm>
              <a:off x="4768536" y="3439366"/>
              <a:ext cx="68777" cy="13006"/>
            </a:xfrm>
            <a:prstGeom prst="rect">
              <a:avLst/>
            </a:prstGeom>
            <a:solidFill>
              <a:srgbClr val="1CABE2">
                <a:alpha val="100000"/>
              </a:srgbClr>
            </a:solidFill>
          </p:spPr>
          <p:txBody>
            <a:bodyPr/>
            <a:lstStyle/>
            <a:p>
              <a:endParaRPr/>
            </a:p>
          </p:txBody>
        </p:sp>
        <p:sp>
          <p:nvSpPr>
            <p:cNvPr id="494" name="rc494"/>
            <p:cNvSpPr/>
            <p:nvPr/>
          </p:nvSpPr>
          <p:spPr>
            <a:xfrm>
              <a:off x="4844955" y="3453007"/>
              <a:ext cx="68777" cy="284184"/>
            </a:xfrm>
            <a:prstGeom prst="rect">
              <a:avLst/>
            </a:prstGeom>
            <a:solidFill>
              <a:srgbClr val="80BD41">
                <a:alpha val="100000"/>
              </a:srgbClr>
            </a:solidFill>
          </p:spPr>
          <p:txBody>
            <a:bodyPr/>
            <a:lstStyle/>
            <a:p>
              <a:endParaRPr/>
            </a:p>
          </p:txBody>
        </p:sp>
        <p:sp>
          <p:nvSpPr>
            <p:cNvPr id="495" name="rc495"/>
            <p:cNvSpPr/>
            <p:nvPr/>
          </p:nvSpPr>
          <p:spPr>
            <a:xfrm>
              <a:off x="4844955" y="3415665"/>
              <a:ext cx="68777" cy="21116"/>
            </a:xfrm>
            <a:prstGeom prst="rect">
              <a:avLst/>
            </a:prstGeom>
            <a:solidFill>
              <a:srgbClr val="0058AB">
                <a:alpha val="100000"/>
              </a:srgbClr>
            </a:solidFill>
          </p:spPr>
          <p:txBody>
            <a:bodyPr/>
            <a:lstStyle/>
            <a:p>
              <a:endParaRPr/>
            </a:p>
          </p:txBody>
        </p:sp>
        <p:sp>
          <p:nvSpPr>
            <p:cNvPr id="496" name="rc496"/>
            <p:cNvSpPr/>
            <p:nvPr/>
          </p:nvSpPr>
          <p:spPr>
            <a:xfrm>
              <a:off x="4844955" y="3436781"/>
              <a:ext cx="68777" cy="16225"/>
            </a:xfrm>
            <a:prstGeom prst="rect">
              <a:avLst/>
            </a:prstGeom>
            <a:solidFill>
              <a:srgbClr val="1CABE2">
                <a:alpha val="100000"/>
              </a:srgbClr>
            </a:solidFill>
          </p:spPr>
          <p:txBody>
            <a:bodyPr/>
            <a:lstStyle/>
            <a:p>
              <a:endParaRPr/>
            </a:p>
          </p:txBody>
        </p:sp>
        <p:sp>
          <p:nvSpPr>
            <p:cNvPr id="497" name="rc497"/>
            <p:cNvSpPr/>
            <p:nvPr/>
          </p:nvSpPr>
          <p:spPr>
            <a:xfrm>
              <a:off x="4921374" y="3443163"/>
              <a:ext cx="68777" cy="294028"/>
            </a:xfrm>
            <a:prstGeom prst="rect">
              <a:avLst/>
            </a:prstGeom>
            <a:solidFill>
              <a:srgbClr val="80BD41">
                <a:alpha val="100000"/>
              </a:srgbClr>
            </a:solidFill>
          </p:spPr>
          <p:txBody>
            <a:bodyPr/>
            <a:lstStyle/>
            <a:p>
              <a:endParaRPr/>
            </a:p>
          </p:txBody>
        </p:sp>
        <p:sp>
          <p:nvSpPr>
            <p:cNvPr id="498" name="rc498"/>
            <p:cNvSpPr/>
            <p:nvPr/>
          </p:nvSpPr>
          <p:spPr>
            <a:xfrm>
              <a:off x="4921374" y="3409472"/>
              <a:ext cx="68777" cy="22433"/>
            </a:xfrm>
            <a:prstGeom prst="rect">
              <a:avLst/>
            </a:prstGeom>
            <a:solidFill>
              <a:srgbClr val="0058AB">
                <a:alpha val="100000"/>
              </a:srgbClr>
            </a:solidFill>
          </p:spPr>
          <p:txBody>
            <a:bodyPr/>
            <a:lstStyle/>
            <a:p>
              <a:endParaRPr/>
            </a:p>
          </p:txBody>
        </p:sp>
        <p:sp>
          <p:nvSpPr>
            <p:cNvPr id="499" name="rc499"/>
            <p:cNvSpPr/>
            <p:nvPr/>
          </p:nvSpPr>
          <p:spPr>
            <a:xfrm>
              <a:off x="4921374" y="3431906"/>
              <a:ext cx="68777" cy="11257"/>
            </a:xfrm>
            <a:prstGeom prst="rect">
              <a:avLst/>
            </a:prstGeom>
            <a:solidFill>
              <a:srgbClr val="1CABE2">
                <a:alpha val="100000"/>
              </a:srgbClr>
            </a:solidFill>
          </p:spPr>
          <p:txBody>
            <a:bodyPr/>
            <a:lstStyle/>
            <a:p>
              <a:endParaRPr/>
            </a:p>
          </p:txBody>
        </p:sp>
        <p:sp>
          <p:nvSpPr>
            <p:cNvPr id="500" name="rc500"/>
            <p:cNvSpPr/>
            <p:nvPr/>
          </p:nvSpPr>
          <p:spPr>
            <a:xfrm>
              <a:off x="4997793" y="3439586"/>
              <a:ext cx="68777" cy="297605"/>
            </a:xfrm>
            <a:prstGeom prst="rect">
              <a:avLst/>
            </a:prstGeom>
            <a:solidFill>
              <a:srgbClr val="80BD41">
                <a:alpha val="100000"/>
              </a:srgbClr>
            </a:solidFill>
          </p:spPr>
          <p:txBody>
            <a:bodyPr/>
            <a:lstStyle/>
            <a:p>
              <a:endParaRPr/>
            </a:p>
          </p:txBody>
        </p:sp>
        <p:sp>
          <p:nvSpPr>
            <p:cNvPr id="501" name="rc501"/>
            <p:cNvSpPr/>
            <p:nvPr/>
          </p:nvSpPr>
          <p:spPr>
            <a:xfrm>
              <a:off x="4997793" y="3404749"/>
              <a:ext cx="68777" cy="21645"/>
            </a:xfrm>
            <a:prstGeom prst="rect">
              <a:avLst/>
            </a:prstGeom>
            <a:solidFill>
              <a:srgbClr val="0058AB">
                <a:alpha val="100000"/>
              </a:srgbClr>
            </a:solidFill>
          </p:spPr>
          <p:txBody>
            <a:bodyPr/>
            <a:lstStyle/>
            <a:p>
              <a:endParaRPr/>
            </a:p>
          </p:txBody>
        </p:sp>
        <p:sp>
          <p:nvSpPr>
            <p:cNvPr id="502" name="rc502"/>
            <p:cNvSpPr/>
            <p:nvPr/>
          </p:nvSpPr>
          <p:spPr>
            <a:xfrm>
              <a:off x="4997793" y="3426395"/>
              <a:ext cx="68777" cy="13191"/>
            </a:xfrm>
            <a:prstGeom prst="rect">
              <a:avLst/>
            </a:prstGeom>
            <a:solidFill>
              <a:srgbClr val="1CABE2">
                <a:alpha val="100000"/>
              </a:srgbClr>
            </a:solidFill>
          </p:spPr>
          <p:txBody>
            <a:bodyPr/>
            <a:lstStyle/>
            <a:p>
              <a:endParaRPr/>
            </a:p>
          </p:txBody>
        </p:sp>
        <p:sp>
          <p:nvSpPr>
            <p:cNvPr id="503" name="rc503"/>
            <p:cNvSpPr/>
            <p:nvPr/>
          </p:nvSpPr>
          <p:spPr>
            <a:xfrm>
              <a:off x="5074212" y="3441687"/>
              <a:ext cx="68777" cy="295504"/>
            </a:xfrm>
            <a:prstGeom prst="rect">
              <a:avLst/>
            </a:prstGeom>
            <a:solidFill>
              <a:srgbClr val="80BD41">
                <a:alpha val="100000"/>
              </a:srgbClr>
            </a:solidFill>
          </p:spPr>
          <p:txBody>
            <a:bodyPr/>
            <a:lstStyle/>
            <a:p>
              <a:endParaRPr/>
            </a:p>
          </p:txBody>
        </p:sp>
        <p:sp>
          <p:nvSpPr>
            <p:cNvPr id="504" name="rc504"/>
            <p:cNvSpPr/>
            <p:nvPr/>
          </p:nvSpPr>
          <p:spPr>
            <a:xfrm>
              <a:off x="5074212" y="3402043"/>
              <a:ext cx="68777" cy="27113"/>
            </a:xfrm>
            <a:prstGeom prst="rect">
              <a:avLst/>
            </a:prstGeom>
            <a:solidFill>
              <a:srgbClr val="0058AB">
                <a:alpha val="100000"/>
              </a:srgbClr>
            </a:solidFill>
          </p:spPr>
          <p:txBody>
            <a:bodyPr/>
            <a:lstStyle/>
            <a:p>
              <a:endParaRPr/>
            </a:p>
          </p:txBody>
        </p:sp>
        <p:sp>
          <p:nvSpPr>
            <p:cNvPr id="505" name="rc505"/>
            <p:cNvSpPr/>
            <p:nvPr/>
          </p:nvSpPr>
          <p:spPr>
            <a:xfrm>
              <a:off x="5074212" y="3429156"/>
              <a:ext cx="68777" cy="12531"/>
            </a:xfrm>
            <a:prstGeom prst="rect">
              <a:avLst/>
            </a:prstGeom>
            <a:solidFill>
              <a:srgbClr val="1CABE2">
                <a:alpha val="100000"/>
              </a:srgbClr>
            </a:solidFill>
          </p:spPr>
          <p:txBody>
            <a:bodyPr/>
            <a:lstStyle/>
            <a:p>
              <a:endParaRPr/>
            </a:p>
          </p:txBody>
        </p:sp>
        <p:sp>
          <p:nvSpPr>
            <p:cNvPr id="506" name="rc506"/>
            <p:cNvSpPr/>
            <p:nvPr/>
          </p:nvSpPr>
          <p:spPr>
            <a:xfrm>
              <a:off x="5150631" y="3440909"/>
              <a:ext cx="68777" cy="296282"/>
            </a:xfrm>
            <a:prstGeom prst="rect">
              <a:avLst/>
            </a:prstGeom>
            <a:solidFill>
              <a:srgbClr val="80BD41">
                <a:alpha val="100000"/>
              </a:srgbClr>
            </a:solidFill>
          </p:spPr>
          <p:txBody>
            <a:bodyPr/>
            <a:lstStyle/>
            <a:p>
              <a:endParaRPr/>
            </a:p>
          </p:txBody>
        </p:sp>
        <p:sp>
          <p:nvSpPr>
            <p:cNvPr id="507" name="rc507"/>
            <p:cNvSpPr/>
            <p:nvPr/>
          </p:nvSpPr>
          <p:spPr>
            <a:xfrm>
              <a:off x="5150631" y="3403426"/>
              <a:ext cx="68777" cy="29687"/>
            </a:xfrm>
            <a:prstGeom prst="rect">
              <a:avLst/>
            </a:prstGeom>
            <a:solidFill>
              <a:srgbClr val="0058AB">
                <a:alpha val="100000"/>
              </a:srgbClr>
            </a:solidFill>
          </p:spPr>
          <p:txBody>
            <a:bodyPr/>
            <a:lstStyle/>
            <a:p>
              <a:endParaRPr/>
            </a:p>
          </p:txBody>
        </p:sp>
        <p:sp>
          <p:nvSpPr>
            <p:cNvPr id="508" name="rc508"/>
            <p:cNvSpPr/>
            <p:nvPr/>
          </p:nvSpPr>
          <p:spPr>
            <a:xfrm>
              <a:off x="5150631" y="3433113"/>
              <a:ext cx="68777" cy="7796"/>
            </a:xfrm>
            <a:prstGeom prst="rect">
              <a:avLst/>
            </a:prstGeom>
            <a:solidFill>
              <a:srgbClr val="1CABE2">
                <a:alpha val="100000"/>
              </a:srgbClr>
            </a:solidFill>
          </p:spPr>
          <p:txBody>
            <a:bodyPr/>
            <a:lstStyle/>
            <a:p>
              <a:endParaRPr/>
            </a:p>
          </p:txBody>
        </p:sp>
        <p:sp>
          <p:nvSpPr>
            <p:cNvPr id="509" name="rc509"/>
            <p:cNvSpPr/>
            <p:nvPr/>
          </p:nvSpPr>
          <p:spPr>
            <a:xfrm>
              <a:off x="5227050" y="3438717"/>
              <a:ext cx="68777" cy="298474"/>
            </a:xfrm>
            <a:prstGeom prst="rect">
              <a:avLst/>
            </a:prstGeom>
            <a:solidFill>
              <a:srgbClr val="80BD41">
                <a:alpha val="100000"/>
              </a:srgbClr>
            </a:solidFill>
          </p:spPr>
          <p:txBody>
            <a:bodyPr/>
            <a:lstStyle/>
            <a:p>
              <a:endParaRPr/>
            </a:p>
          </p:txBody>
        </p:sp>
        <p:sp>
          <p:nvSpPr>
            <p:cNvPr id="510" name="rc510"/>
            <p:cNvSpPr/>
            <p:nvPr/>
          </p:nvSpPr>
          <p:spPr>
            <a:xfrm>
              <a:off x="5227050" y="3403556"/>
              <a:ext cx="68777" cy="25811"/>
            </a:xfrm>
            <a:prstGeom prst="rect">
              <a:avLst/>
            </a:prstGeom>
            <a:solidFill>
              <a:srgbClr val="0058AB">
                <a:alpha val="100000"/>
              </a:srgbClr>
            </a:solidFill>
          </p:spPr>
          <p:txBody>
            <a:bodyPr/>
            <a:lstStyle/>
            <a:p>
              <a:endParaRPr/>
            </a:p>
          </p:txBody>
        </p:sp>
        <p:sp>
          <p:nvSpPr>
            <p:cNvPr id="511" name="rc511"/>
            <p:cNvSpPr/>
            <p:nvPr/>
          </p:nvSpPr>
          <p:spPr>
            <a:xfrm>
              <a:off x="5227050" y="3429367"/>
              <a:ext cx="68777" cy="9350"/>
            </a:xfrm>
            <a:prstGeom prst="rect">
              <a:avLst/>
            </a:prstGeom>
            <a:solidFill>
              <a:srgbClr val="1CABE2">
                <a:alpha val="100000"/>
              </a:srgbClr>
            </a:solidFill>
          </p:spPr>
          <p:txBody>
            <a:bodyPr/>
            <a:lstStyle/>
            <a:p>
              <a:endParaRPr/>
            </a:p>
          </p:txBody>
        </p:sp>
        <p:sp>
          <p:nvSpPr>
            <p:cNvPr id="512" name="rc512"/>
            <p:cNvSpPr/>
            <p:nvPr/>
          </p:nvSpPr>
          <p:spPr>
            <a:xfrm>
              <a:off x="5303469" y="3448660"/>
              <a:ext cx="68777" cy="288531"/>
            </a:xfrm>
            <a:prstGeom prst="rect">
              <a:avLst/>
            </a:prstGeom>
            <a:solidFill>
              <a:srgbClr val="80BD41">
                <a:alpha val="100000"/>
              </a:srgbClr>
            </a:solidFill>
          </p:spPr>
          <p:txBody>
            <a:bodyPr/>
            <a:lstStyle/>
            <a:p>
              <a:endParaRPr/>
            </a:p>
          </p:txBody>
        </p:sp>
        <p:sp>
          <p:nvSpPr>
            <p:cNvPr id="513" name="rc513"/>
            <p:cNvSpPr/>
            <p:nvPr/>
          </p:nvSpPr>
          <p:spPr>
            <a:xfrm>
              <a:off x="5303469" y="3411629"/>
              <a:ext cx="68777" cy="25346"/>
            </a:xfrm>
            <a:prstGeom prst="rect">
              <a:avLst/>
            </a:prstGeom>
            <a:solidFill>
              <a:srgbClr val="0058AB">
                <a:alpha val="100000"/>
              </a:srgbClr>
            </a:solidFill>
          </p:spPr>
          <p:txBody>
            <a:bodyPr/>
            <a:lstStyle/>
            <a:p>
              <a:endParaRPr/>
            </a:p>
          </p:txBody>
        </p:sp>
        <p:sp>
          <p:nvSpPr>
            <p:cNvPr id="514" name="rc514"/>
            <p:cNvSpPr/>
            <p:nvPr/>
          </p:nvSpPr>
          <p:spPr>
            <a:xfrm>
              <a:off x="5303469" y="3436976"/>
              <a:ext cx="68777" cy="11684"/>
            </a:xfrm>
            <a:prstGeom prst="rect">
              <a:avLst/>
            </a:prstGeom>
            <a:solidFill>
              <a:srgbClr val="1CABE2">
                <a:alpha val="100000"/>
              </a:srgbClr>
            </a:solidFill>
          </p:spPr>
          <p:txBody>
            <a:bodyPr/>
            <a:lstStyle/>
            <a:p>
              <a:endParaRPr/>
            </a:p>
          </p:txBody>
        </p:sp>
        <p:sp>
          <p:nvSpPr>
            <p:cNvPr id="515" name="rc515"/>
            <p:cNvSpPr/>
            <p:nvPr/>
          </p:nvSpPr>
          <p:spPr>
            <a:xfrm>
              <a:off x="5379888" y="3453933"/>
              <a:ext cx="68777" cy="283258"/>
            </a:xfrm>
            <a:prstGeom prst="rect">
              <a:avLst/>
            </a:prstGeom>
            <a:solidFill>
              <a:srgbClr val="80BD41">
                <a:alpha val="100000"/>
              </a:srgbClr>
            </a:solidFill>
          </p:spPr>
          <p:txBody>
            <a:bodyPr/>
            <a:lstStyle/>
            <a:p>
              <a:endParaRPr/>
            </a:p>
          </p:txBody>
        </p:sp>
        <p:sp>
          <p:nvSpPr>
            <p:cNvPr id="516" name="rc516"/>
            <p:cNvSpPr/>
            <p:nvPr/>
          </p:nvSpPr>
          <p:spPr>
            <a:xfrm>
              <a:off x="5379888" y="3417308"/>
              <a:ext cx="68777" cy="24894"/>
            </a:xfrm>
            <a:prstGeom prst="rect">
              <a:avLst/>
            </a:prstGeom>
            <a:solidFill>
              <a:srgbClr val="0058AB">
                <a:alpha val="100000"/>
              </a:srgbClr>
            </a:solidFill>
          </p:spPr>
          <p:txBody>
            <a:bodyPr/>
            <a:lstStyle/>
            <a:p>
              <a:endParaRPr/>
            </a:p>
          </p:txBody>
        </p:sp>
        <p:sp>
          <p:nvSpPr>
            <p:cNvPr id="517" name="rc517"/>
            <p:cNvSpPr/>
            <p:nvPr/>
          </p:nvSpPr>
          <p:spPr>
            <a:xfrm>
              <a:off x="5379888" y="3442202"/>
              <a:ext cx="68777" cy="11731"/>
            </a:xfrm>
            <a:prstGeom prst="rect">
              <a:avLst/>
            </a:prstGeom>
            <a:solidFill>
              <a:srgbClr val="1CABE2">
                <a:alpha val="100000"/>
              </a:srgbClr>
            </a:solidFill>
          </p:spPr>
          <p:txBody>
            <a:bodyPr/>
            <a:lstStyle/>
            <a:p>
              <a:endParaRPr/>
            </a:p>
          </p:txBody>
        </p:sp>
        <p:sp>
          <p:nvSpPr>
            <p:cNvPr id="518" name="rc518"/>
            <p:cNvSpPr/>
            <p:nvPr/>
          </p:nvSpPr>
          <p:spPr>
            <a:xfrm>
              <a:off x="5456307" y="3465287"/>
              <a:ext cx="68777" cy="271905"/>
            </a:xfrm>
            <a:prstGeom prst="rect">
              <a:avLst/>
            </a:prstGeom>
            <a:solidFill>
              <a:srgbClr val="80BD41">
                <a:alpha val="100000"/>
              </a:srgbClr>
            </a:solidFill>
          </p:spPr>
          <p:txBody>
            <a:bodyPr/>
            <a:lstStyle/>
            <a:p>
              <a:endParaRPr/>
            </a:p>
          </p:txBody>
        </p:sp>
        <p:sp>
          <p:nvSpPr>
            <p:cNvPr id="519" name="rc519"/>
            <p:cNvSpPr/>
            <p:nvPr/>
          </p:nvSpPr>
          <p:spPr>
            <a:xfrm>
              <a:off x="5456307" y="3418490"/>
              <a:ext cx="68777" cy="30210"/>
            </a:xfrm>
            <a:prstGeom prst="rect">
              <a:avLst/>
            </a:prstGeom>
            <a:solidFill>
              <a:srgbClr val="0058AB">
                <a:alpha val="100000"/>
              </a:srgbClr>
            </a:solidFill>
          </p:spPr>
          <p:txBody>
            <a:bodyPr/>
            <a:lstStyle/>
            <a:p>
              <a:endParaRPr/>
            </a:p>
          </p:txBody>
        </p:sp>
        <p:sp>
          <p:nvSpPr>
            <p:cNvPr id="520" name="rc520"/>
            <p:cNvSpPr/>
            <p:nvPr/>
          </p:nvSpPr>
          <p:spPr>
            <a:xfrm>
              <a:off x="5456307" y="3448700"/>
              <a:ext cx="68777" cy="16586"/>
            </a:xfrm>
            <a:prstGeom prst="rect">
              <a:avLst/>
            </a:prstGeom>
            <a:solidFill>
              <a:srgbClr val="1CABE2">
                <a:alpha val="100000"/>
              </a:srgbClr>
            </a:solidFill>
          </p:spPr>
          <p:txBody>
            <a:bodyPr/>
            <a:lstStyle/>
            <a:p>
              <a:endParaRPr/>
            </a:p>
          </p:txBody>
        </p:sp>
        <p:sp>
          <p:nvSpPr>
            <p:cNvPr id="521" name="rc521"/>
            <p:cNvSpPr/>
            <p:nvPr/>
          </p:nvSpPr>
          <p:spPr>
            <a:xfrm>
              <a:off x="5532726" y="3469312"/>
              <a:ext cx="68777" cy="267879"/>
            </a:xfrm>
            <a:prstGeom prst="rect">
              <a:avLst/>
            </a:prstGeom>
            <a:solidFill>
              <a:srgbClr val="80BD41">
                <a:alpha val="100000"/>
              </a:srgbClr>
            </a:solidFill>
          </p:spPr>
          <p:txBody>
            <a:bodyPr/>
            <a:lstStyle/>
            <a:p>
              <a:endParaRPr/>
            </a:p>
          </p:txBody>
        </p:sp>
        <p:sp>
          <p:nvSpPr>
            <p:cNvPr id="522" name="rc522"/>
            <p:cNvSpPr/>
            <p:nvPr/>
          </p:nvSpPr>
          <p:spPr>
            <a:xfrm>
              <a:off x="5532726" y="3421160"/>
              <a:ext cx="68777" cy="30770"/>
            </a:xfrm>
            <a:prstGeom prst="rect">
              <a:avLst/>
            </a:prstGeom>
            <a:solidFill>
              <a:srgbClr val="0058AB">
                <a:alpha val="100000"/>
              </a:srgbClr>
            </a:solidFill>
          </p:spPr>
          <p:txBody>
            <a:bodyPr/>
            <a:lstStyle/>
            <a:p>
              <a:endParaRPr/>
            </a:p>
          </p:txBody>
        </p:sp>
        <p:sp>
          <p:nvSpPr>
            <p:cNvPr id="523" name="rc523"/>
            <p:cNvSpPr/>
            <p:nvPr/>
          </p:nvSpPr>
          <p:spPr>
            <a:xfrm>
              <a:off x="5532726" y="3451931"/>
              <a:ext cx="68777" cy="17380"/>
            </a:xfrm>
            <a:prstGeom prst="rect">
              <a:avLst/>
            </a:prstGeom>
            <a:solidFill>
              <a:srgbClr val="1CABE2">
                <a:alpha val="100000"/>
              </a:srgbClr>
            </a:solidFill>
          </p:spPr>
          <p:txBody>
            <a:bodyPr/>
            <a:lstStyle/>
            <a:p>
              <a:endParaRPr/>
            </a:p>
          </p:txBody>
        </p:sp>
        <p:sp>
          <p:nvSpPr>
            <p:cNvPr id="524" name="rc524"/>
            <p:cNvSpPr/>
            <p:nvPr/>
          </p:nvSpPr>
          <p:spPr>
            <a:xfrm>
              <a:off x="5609145" y="3469660"/>
              <a:ext cx="68777" cy="267531"/>
            </a:xfrm>
            <a:prstGeom prst="rect">
              <a:avLst/>
            </a:prstGeom>
            <a:solidFill>
              <a:srgbClr val="80BD41">
                <a:alpha val="100000"/>
              </a:srgbClr>
            </a:solidFill>
          </p:spPr>
          <p:txBody>
            <a:bodyPr/>
            <a:lstStyle/>
            <a:p>
              <a:endParaRPr/>
            </a:p>
          </p:txBody>
        </p:sp>
        <p:sp>
          <p:nvSpPr>
            <p:cNvPr id="525" name="rc525"/>
            <p:cNvSpPr/>
            <p:nvPr/>
          </p:nvSpPr>
          <p:spPr>
            <a:xfrm>
              <a:off x="5609145" y="3419598"/>
              <a:ext cx="68777" cy="34518"/>
            </a:xfrm>
            <a:prstGeom prst="rect">
              <a:avLst/>
            </a:prstGeom>
            <a:solidFill>
              <a:srgbClr val="0058AB">
                <a:alpha val="100000"/>
              </a:srgbClr>
            </a:solidFill>
          </p:spPr>
          <p:txBody>
            <a:bodyPr/>
            <a:lstStyle/>
            <a:p>
              <a:endParaRPr/>
            </a:p>
          </p:txBody>
        </p:sp>
        <p:sp>
          <p:nvSpPr>
            <p:cNvPr id="526" name="rc526"/>
            <p:cNvSpPr/>
            <p:nvPr/>
          </p:nvSpPr>
          <p:spPr>
            <a:xfrm>
              <a:off x="5609145" y="3454116"/>
              <a:ext cx="68777" cy="15543"/>
            </a:xfrm>
            <a:prstGeom prst="rect">
              <a:avLst/>
            </a:prstGeom>
            <a:solidFill>
              <a:srgbClr val="1CABE2">
                <a:alpha val="100000"/>
              </a:srgbClr>
            </a:solidFill>
          </p:spPr>
          <p:txBody>
            <a:bodyPr/>
            <a:lstStyle/>
            <a:p>
              <a:endParaRPr/>
            </a:p>
          </p:txBody>
        </p:sp>
        <p:sp>
          <p:nvSpPr>
            <p:cNvPr id="527" name="rc527"/>
            <p:cNvSpPr/>
            <p:nvPr/>
          </p:nvSpPr>
          <p:spPr>
            <a:xfrm>
              <a:off x="5685564" y="3475486"/>
              <a:ext cx="68777" cy="261705"/>
            </a:xfrm>
            <a:prstGeom prst="rect">
              <a:avLst/>
            </a:prstGeom>
            <a:solidFill>
              <a:srgbClr val="80BD41">
                <a:alpha val="100000"/>
              </a:srgbClr>
            </a:solidFill>
          </p:spPr>
          <p:txBody>
            <a:bodyPr/>
            <a:lstStyle/>
            <a:p>
              <a:endParaRPr/>
            </a:p>
          </p:txBody>
        </p:sp>
        <p:sp>
          <p:nvSpPr>
            <p:cNvPr id="528" name="rc528"/>
            <p:cNvSpPr/>
            <p:nvPr/>
          </p:nvSpPr>
          <p:spPr>
            <a:xfrm>
              <a:off x="5685564" y="3414864"/>
              <a:ext cx="68777" cy="46959"/>
            </a:xfrm>
            <a:prstGeom prst="rect">
              <a:avLst/>
            </a:prstGeom>
            <a:solidFill>
              <a:srgbClr val="0058AB">
                <a:alpha val="100000"/>
              </a:srgbClr>
            </a:solidFill>
          </p:spPr>
          <p:txBody>
            <a:bodyPr/>
            <a:lstStyle/>
            <a:p>
              <a:endParaRPr/>
            </a:p>
          </p:txBody>
        </p:sp>
        <p:sp>
          <p:nvSpPr>
            <p:cNvPr id="529" name="rc529"/>
            <p:cNvSpPr/>
            <p:nvPr/>
          </p:nvSpPr>
          <p:spPr>
            <a:xfrm>
              <a:off x="5685564" y="3461824"/>
              <a:ext cx="68777" cy="13662"/>
            </a:xfrm>
            <a:prstGeom prst="rect">
              <a:avLst/>
            </a:prstGeom>
            <a:solidFill>
              <a:srgbClr val="1CABE2">
                <a:alpha val="100000"/>
              </a:srgbClr>
            </a:solidFill>
          </p:spPr>
          <p:txBody>
            <a:bodyPr/>
            <a:lstStyle/>
            <a:p>
              <a:endParaRPr/>
            </a:p>
          </p:txBody>
        </p:sp>
        <p:sp>
          <p:nvSpPr>
            <p:cNvPr id="530" name="rc530"/>
            <p:cNvSpPr/>
            <p:nvPr/>
          </p:nvSpPr>
          <p:spPr>
            <a:xfrm>
              <a:off x="5761983" y="3413301"/>
              <a:ext cx="68777" cy="38845"/>
            </a:xfrm>
            <a:prstGeom prst="rect">
              <a:avLst/>
            </a:prstGeom>
            <a:solidFill>
              <a:srgbClr val="F26A21">
                <a:alpha val="100000"/>
              </a:srgbClr>
            </a:solidFill>
          </p:spPr>
          <p:txBody>
            <a:bodyPr/>
            <a:lstStyle/>
            <a:p>
              <a:endParaRPr/>
            </a:p>
          </p:txBody>
        </p:sp>
        <p:sp>
          <p:nvSpPr>
            <p:cNvPr id="531" name="rc531"/>
            <p:cNvSpPr/>
            <p:nvPr/>
          </p:nvSpPr>
          <p:spPr>
            <a:xfrm>
              <a:off x="5761983" y="3452147"/>
              <a:ext cx="68777" cy="285044"/>
            </a:xfrm>
            <a:prstGeom prst="rect">
              <a:avLst/>
            </a:prstGeom>
            <a:solidFill>
              <a:srgbClr val="FFC20E">
                <a:alpha val="100000"/>
              </a:srgbClr>
            </a:solidFill>
          </p:spPr>
          <p:txBody>
            <a:bodyPr/>
            <a:lstStyle/>
            <a:p>
              <a:endParaRPr/>
            </a:p>
          </p:txBody>
        </p:sp>
        <p:sp>
          <p:nvSpPr>
            <p:cNvPr id="532" name="rc532"/>
            <p:cNvSpPr/>
            <p:nvPr/>
          </p:nvSpPr>
          <p:spPr>
            <a:xfrm>
              <a:off x="5838402" y="3413200"/>
              <a:ext cx="68777" cy="32134"/>
            </a:xfrm>
            <a:prstGeom prst="rect">
              <a:avLst/>
            </a:prstGeom>
            <a:solidFill>
              <a:srgbClr val="F26A21">
                <a:alpha val="100000"/>
              </a:srgbClr>
            </a:solidFill>
          </p:spPr>
          <p:txBody>
            <a:bodyPr/>
            <a:lstStyle/>
            <a:p>
              <a:endParaRPr/>
            </a:p>
          </p:txBody>
        </p:sp>
        <p:sp>
          <p:nvSpPr>
            <p:cNvPr id="533" name="rc533"/>
            <p:cNvSpPr/>
            <p:nvPr/>
          </p:nvSpPr>
          <p:spPr>
            <a:xfrm>
              <a:off x="5838402" y="3445334"/>
              <a:ext cx="68777" cy="291857"/>
            </a:xfrm>
            <a:prstGeom prst="rect">
              <a:avLst/>
            </a:prstGeom>
            <a:solidFill>
              <a:srgbClr val="FFC20E">
                <a:alpha val="100000"/>
              </a:srgbClr>
            </a:solidFill>
          </p:spPr>
          <p:txBody>
            <a:bodyPr/>
            <a:lstStyle/>
            <a:p>
              <a:endParaRPr/>
            </a:p>
          </p:txBody>
        </p:sp>
        <p:sp>
          <p:nvSpPr>
            <p:cNvPr id="534" name="rc534"/>
            <p:cNvSpPr/>
            <p:nvPr/>
          </p:nvSpPr>
          <p:spPr>
            <a:xfrm>
              <a:off x="5914821" y="3412101"/>
              <a:ext cx="68777" cy="26582"/>
            </a:xfrm>
            <a:prstGeom prst="rect">
              <a:avLst/>
            </a:prstGeom>
            <a:solidFill>
              <a:srgbClr val="F26A21">
                <a:alpha val="100000"/>
              </a:srgbClr>
            </a:solidFill>
          </p:spPr>
          <p:txBody>
            <a:bodyPr/>
            <a:lstStyle/>
            <a:p>
              <a:endParaRPr/>
            </a:p>
          </p:txBody>
        </p:sp>
        <p:sp>
          <p:nvSpPr>
            <p:cNvPr id="535" name="rc535"/>
            <p:cNvSpPr/>
            <p:nvPr/>
          </p:nvSpPr>
          <p:spPr>
            <a:xfrm>
              <a:off x="5914821" y="3438683"/>
              <a:ext cx="68777" cy="298508"/>
            </a:xfrm>
            <a:prstGeom prst="rect">
              <a:avLst/>
            </a:prstGeom>
            <a:solidFill>
              <a:srgbClr val="FFC20E">
                <a:alpha val="100000"/>
              </a:srgbClr>
            </a:solidFill>
          </p:spPr>
          <p:txBody>
            <a:bodyPr/>
            <a:lstStyle/>
            <a:p>
              <a:endParaRPr/>
            </a:p>
          </p:txBody>
        </p:sp>
        <p:sp>
          <p:nvSpPr>
            <p:cNvPr id="536" name="rc536"/>
            <p:cNvSpPr/>
            <p:nvPr/>
          </p:nvSpPr>
          <p:spPr>
            <a:xfrm>
              <a:off x="5991240" y="3410919"/>
              <a:ext cx="68777" cy="21989"/>
            </a:xfrm>
            <a:prstGeom prst="rect">
              <a:avLst/>
            </a:prstGeom>
            <a:solidFill>
              <a:srgbClr val="F26A21">
                <a:alpha val="100000"/>
              </a:srgbClr>
            </a:solidFill>
          </p:spPr>
          <p:txBody>
            <a:bodyPr/>
            <a:lstStyle/>
            <a:p>
              <a:endParaRPr/>
            </a:p>
          </p:txBody>
        </p:sp>
        <p:sp>
          <p:nvSpPr>
            <p:cNvPr id="537" name="rc537"/>
            <p:cNvSpPr/>
            <p:nvPr/>
          </p:nvSpPr>
          <p:spPr>
            <a:xfrm>
              <a:off x="5991240" y="3432908"/>
              <a:ext cx="68777" cy="304283"/>
            </a:xfrm>
            <a:prstGeom prst="rect">
              <a:avLst/>
            </a:prstGeom>
            <a:solidFill>
              <a:srgbClr val="FFC20E">
                <a:alpha val="100000"/>
              </a:srgbClr>
            </a:solidFill>
          </p:spPr>
          <p:txBody>
            <a:bodyPr/>
            <a:lstStyle/>
            <a:p>
              <a:endParaRPr/>
            </a:p>
          </p:txBody>
        </p:sp>
        <p:sp>
          <p:nvSpPr>
            <p:cNvPr id="538" name="rc538"/>
            <p:cNvSpPr/>
            <p:nvPr/>
          </p:nvSpPr>
          <p:spPr>
            <a:xfrm>
              <a:off x="6067659" y="3410081"/>
              <a:ext cx="68777" cy="18190"/>
            </a:xfrm>
            <a:prstGeom prst="rect">
              <a:avLst/>
            </a:prstGeom>
            <a:solidFill>
              <a:srgbClr val="F26A21">
                <a:alpha val="100000"/>
              </a:srgbClr>
            </a:solidFill>
          </p:spPr>
          <p:txBody>
            <a:bodyPr/>
            <a:lstStyle/>
            <a:p>
              <a:endParaRPr/>
            </a:p>
          </p:txBody>
        </p:sp>
        <p:sp>
          <p:nvSpPr>
            <p:cNvPr id="539" name="rc539"/>
            <p:cNvSpPr/>
            <p:nvPr/>
          </p:nvSpPr>
          <p:spPr>
            <a:xfrm>
              <a:off x="6067659" y="3428271"/>
              <a:ext cx="68777" cy="308920"/>
            </a:xfrm>
            <a:prstGeom prst="rect">
              <a:avLst/>
            </a:prstGeom>
            <a:solidFill>
              <a:srgbClr val="FFC20E">
                <a:alpha val="100000"/>
              </a:srgbClr>
            </a:solidFill>
          </p:spPr>
          <p:txBody>
            <a:bodyPr/>
            <a:lstStyle/>
            <a:p>
              <a:endParaRPr/>
            </a:p>
          </p:txBody>
        </p:sp>
        <p:sp>
          <p:nvSpPr>
            <p:cNvPr id="540" name="rc540"/>
            <p:cNvSpPr/>
            <p:nvPr/>
          </p:nvSpPr>
          <p:spPr>
            <a:xfrm>
              <a:off x="6144078" y="3408964"/>
              <a:ext cx="68777" cy="15047"/>
            </a:xfrm>
            <a:prstGeom prst="rect">
              <a:avLst/>
            </a:prstGeom>
            <a:solidFill>
              <a:srgbClr val="F26A21">
                <a:alpha val="100000"/>
              </a:srgbClr>
            </a:solidFill>
          </p:spPr>
          <p:txBody>
            <a:bodyPr/>
            <a:lstStyle/>
            <a:p>
              <a:endParaRPr/>
            </a:p>
          </p:txBody>
        </p:sp>
        <p:sp>
          <p:nvSpPr>
            <p:cNvPr id="541" name="rc541"/>
            <p:cNvSpPr/>
            <p:nvPr/>
          </p:nvSpPr>
          <p:spPr>
            <a:xfrm>
              <a:off x="6144078" y="3424011"/>
              <a:ext cx="68777" cy="313180"/>
            </a:xfrm>
            <a:prstGeom prst="rect">
              <a:avLst/>
            </a:prstGeom>
            <a:solidFill>
              <a:srgbClr val="FFC20E">
                <a:alpha val="100000"/>
              </a:srgbClr>
            </a:solidFill>
          </p:spPr>
          <p:txBody>
            <a:bodyPr/>
            <a:lstStyle/>
            <a:p>
              <a:endParaRPr/>
            </a:p>
          </p:txBody>
        </p:sp>
        <p:sp>
          <p:nvSpPr>
            <p:cNvPr id="542" name="rc542"/>
            <p:cNvSpPr/>
            <p:nvPr/>
          </p:nvSpPr>
          <p:spPr>
            <a:xfrm>
              <a:off x="6220497" y="3407840"/>
              <a:ext cx="68777" cy="12447"/>
            </a:xfrm>
            <a:prstGeom prst="rect">
              <a:avLst/>
            </a:prstGeom>
            <a:solidFill>
              <a:srgbClr val="F26A21">
                <a:alpha val="100000"/>
              </a:srgbClr>
            </a:solidFill>
          </p:spPr>
          <p:txBody>
            <a:bodyPr/>
            <a:lstStyle/>
            <a:p>
              <a:endParaRPr/>
            </a:p>
          </p:txBody>
        </p:sp>
        <p:sp>
          <p:nvSpPr>
            <p:cNvPr id="543" name="rc543"/>
            <p:cNvSpPr/>
            <p:nvPr/>
          </p:nvSpPr>
          <p:spPr>
            <a:xfrm>
              <a:off x="6220497" y="3420287"/>
              <a:ext cx="68777" cy="316904"/>
            </a:xfrm>
            <a:prstGeom prst="rect">
              <a:avLst/>
            </a:prstGeom>
            <a:solidFill>
              <a:srgbClr val="FFC20E">
                <a:alpha val="100000"/>
              </a:srgbClr>
            </a:solidFill>
          </p:spPr>
          <p:txBody>
            <a:bodyPr/>
            <a:lstStyle/>
            <a:p>
              <a:endParaRPr/>
            </a:p>
          </p:txBody>
        </p:sp>
        <p:sp>
          <p:nvSpPr>
            <p:cNvPr id="544" name="pl544"/>
            <p:cNvSpPr/>
            <p:nvPr/>
          </p:nvSpPr>
          <p:spPr>
            <a:xfrm>
              <a:off x="3809861" y="510512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45" name="pl545"/>
            <p:cNvSpPr/>
            <p:nvPr/>
          </p:nvSpPr>
          <p:spPr>
            <a:xfrm>
              <a:off x="3809861" y="481974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46" name="pl546"/>
            <p:cNvSpPr/>
            <p:nvPr/>
          </p:nvSpPr>
          <p:spPr>
            <a:xfrm>
              <a:off x="3809861" y="453436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47" name="pl547"/>
            <p:cNvSpPr/>
            <p:nvPr/>
          </p:nvSpPr>
          <p:spPr>
            <a:xfrm>
              <a:off x="3809861" y="4248980"/>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48" name="pl548"/>
            <p:cNvSpPr/>
            <p:nvPr/>
          </p:nvSpPr>
          <p:spPr>
            <a:xfrm>
              <a:off x="4153364"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49" name="pl549"/>
            <p:cNvSpPr/>
            <p:nvPr/>
          </p:nvSpPr>
          <p:spPr>
            <a:xfrm>
              <a:off x="4535459"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50" name="pl550"/>
            <p:cNvSpPr/>
            <p:nvPr/>
          </p:nvSpPr>
          <p:spPr>
            <a:xfrm>
              <a:off x="4917553"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51" name="pl551"/>
            <p:cNvSpPr/>
            <p:nvPr/>
          </p:nvSpPr>
          <p:spPr>
            <a:xfrm>
              <a:off x="5299648"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52" name="pl552"/>
            <p:cNvSpPr/>
            <p:nvPr/>
          </p:nvSpPr>
          <p:spPr>
            <a:xfrm>
              <a:off x="5681743"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53" name="pl553"/>
            <p:cNvSpPr/>
            <p:nvPr/>
          </p:nvSpPr>
          <p:spPr>
            <a:xfrm>
              <a:off x="6063838" y="4077378"/>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554" name="pl554"/>
            <p:cNvSpPr/>
            <p:nvPr/>
          </p:nvSpPr>
          <p:spPr>
            <a:xfrm>
              <a:off x="3809861" y="524781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555" name="pl555"/>
            <p:cNvSpPr/>
            <p:nvPr/>
          </p:nvSpPr>
          <p:spPr>
            <a:xfrm>
              <a:off x="3809861" y="496243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556" name="pl556"/>
            <p:cNvSpPr/>
            <p:nvPr/>
          </p:nvSpPr>
          <p:spPr>
            <a:xfrm>
              <a:off x="3809861" y="467705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557" name="pl557"/>
            <p:cNvSpPr/>
            <p:nvPr/>
          </p:nvSpPr>
          <p:spPr>
            <a:xfrm>
              <a:off x="3809861" y="439167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558" name="pl558"/>
            <p:cNvSpPr/>
            <p:nvPr/>
          </p:nvSpPr>
          <p:spPr>
            <a:xfrm>
              <a:off x="3809861" y="410628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559" name="pl559"/>
            <p:cNvSpPr/>
            <p:nvPr/>
          </p:nvSpPr>
          <p:spPr>
            <a:xfrm>
              <a:off x="396231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0" name="pl560"/>
            <p:cNvSpPr/>
            <p:nvPr/>
          </p:nvSpPr>
          <p:spPr>
            <a:xfrm>
              <a:off x="434441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1" name="pl561"/>
            <p:cNvSpPr/>
            <p:nvPr/>
          </p:nvSpPr>
          <p:spPr>
            <a:xfrm>
              <a:off x="472650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2" name="pl562"/>
            <p:cNvSpPr/>
            <p:nvPr/>
          </p:nvSpPr>
          <p:spPr>
            <a:xfrm>
              <a:off x="5108601"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3" name="pl563"/>
            <p:cNvSpPr/>
            <p:nvPr/>
          </p:nvSpPr>
          <p:spPr>
            <a:xfrm>
              <a:off x="5490696"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4" name="pl564"/>
            <p:cNvSpPr/>
            <p:nvPr/>
          </p:nvSpPr>
          <p:spPr>
            <a:xfrm>
              <a:off x="5872790"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5" name="pl565"/>
            <p:cNvSpPr/>
            <p:nvPr/>
          </p:nvSpPr>
          <p:spPr>
            <a:xfrm>
              <a:off x="6254885" y="4077378"/>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66" name="rc566"/>
            <p:cNvSpPr/>
            <p:nvPr/>
          </p:nvSpPr>
          <p:spPr>
            <a:xfrm>
              <a:off x="3927928" y="5087394"/>
              <a:ext cx="68777" cy="160420"/>
            </a:xfrm>
            <a:prstGeom prst="rect">
              <a:avLst/>
            </a:prstGeom>
            <a:solidFill>
              <a:srgbClr val="80BD41">
                <a:alpha val="100000"/>
              </a:srgbClr>
            </a:solidFill>
          </p:spPr>
          <p:txBody>
            <a:bodyPr/>
            <a:lstStyle/>
            <a:p>
              <a:endParaRPr/>
            </a:p>
          </p:txBody>
        </p:sp>
        <p:sp>
          <p:nvSpPr>
            <p:cNvPr id="567" name="rc567"/>
            <p:cNvSpPr/>
            <p:nvPr/>
          </p:nvSpPr>
          <p:spPr>
            <a:xfrm>
              <a:off x="3927928" y="4869798"/>
              <a:ext cx="68777" cy="162518"/>
            </a:xfrm>
            <a:prstGeom prst="rect">
              <a:avLst/>
            </a:prstGeom>
            <a:solidFill>
              <a:srgbClr val="0058AB">
                <a:alpha val="100000"/>
              </a:srgbClr>
            </a:solidFill>
          </p:spPr>
          <p:txBody>
            <a:bodyPr/>
            <a:lstStyle/>
            <a:p>
              <a:endParaRPr/>
            </a:p>
          </p:txBody>
        </p:sp>
        <p:sp>
          <p:nvSpPr>
            <p:cNvPr id="568" name="rc568"/>
            <p:cNvSpPr/>
            <p:nvPr/>
          </p:nvSpPr>
          <p:spPr>
            <a:xfrm>
              <a:off x="3927928" y="5032317"/>
              <a:ext cx="68777" cy="55077"/>
            </a:xfrm>
            <a:prstGeom prst="rect">
              <a:avLst/>
            </a:prstGeom>
            <a:solidFill>
              <a:srgbClr val="1CABE2">
                <a:alpha val="100000"/>
              </a:srgbClr>
            </a:solidFill>
          </p:spPr>
          <p:txBody>
            <a:bodyPr/>
            <a:lstStyle/>
            <a:p>
              <a:endParaRPr/>
            </a:p>
          </p:txBody>
        </p:sp>
        <p:sp>
          <p:nvSpPr>
            <p:cNvPr id="569" name="rc569"/>
            <p:cNvSpPr/>
            <p:nvPr/>
          </p:nvSpPr>
          <p:spPr>
            <a:xfrm>
              <a:off x="4004347" y="5091669"/>
              <a:ext cx="68777" cy="156146"/>
            </a:xfrm>
            <a:prstGeom prst="rect">
              <a:avLst/>
            </a:prstGeom>
            <a:solidFill>
              <a:srgbClr val="80BD41">
                <a:alpha val="100000"/>
              </a:srgbClr>
            </a:solidFill>
          </p:spPr>
          <p:txBody>
            <a:bodyPr/>
            <a:lstStyle/>
            <a:p>
              <a:endParaRPr/>
            </a:p>
          </p:txBody>
        </p:sp>
        <p:sp>
          <p:nvSpPr>
            <p:cNvPr id="570" name="rc570"/>
            <p:cNvSpPr/>
            <p:nvPr/>
          </p:nvSpPr>
          <p:spPr>
            <a:xfrm>
              <a:off x="4004347" y="4859713"/>
              <a:ext cx="68777" cy="168929"/>
            </a:xfrm>
            <a:prstGeom prst="rect">
              <a:avLst/>
            </a:prstGeom>
            <a:solidFill>
              <a:srgbClr val="0058AB">
                <a:alpha val="100000"/>
              </a:srgbClr>
            </a:solidFill>
          </p:spPr>
          <p:txBody>
            <a:bodyPr/>
            <a:lstStyle/>
            <a:p>
              <a:endParaRPr/>
            </a:p>
          </p:txBody>
        </p:sp>
        <p:sp>
          <p:nvSpPr>
            <p:cNvPr id="571" name="rc571"/>
            <p:cNvSpPr/>
            <p:nvPr/>
          </p:nvSpPr>
          <p:spPr>
            <a:xfrm>
              <a:off x="4004347" y="5028643"/>
              <a:ext cx="68777" cy="63025"/>
            </a:xfrm>
            <a:prstGeom prst="rect">
              <a:avLst/>
            </a:prstGeom>
            <a:solidFill>
              <a:srgbClr val="1CABE2">
                <a:alpha val="100000"/>
              </a:srgbClr>
            </a:solidFill>
          </p:spPr>
          <p:txBody>
            <a:bodyPr/>
            <a:lstStyle/>
            <a:p>
              <a:endParaRPr/>
            </a:p>
          </p:txBody>
        </p:sp>
        <p:sp>
          <p:nvSpPr>
            <p:cNvPr id="572" name="rc572"/>
            <p:cNvSpPr/>
            <p:nvPr/>
          </p:nvSpPr>
          <p:spPr>
            <a:xfrm>
              <a:off x="4080766" y="5079547"/>
              <a:ext cx="68777" cy="168268"/>
            </a:xfrm>
            <a:prstGeom prst="rect">
              <a:avLst/>
            </a:prstGeom>
            <a:solidFill>
              <a:srgbClr val="80BD41">
                <a:alpha val="100000"/>
              </a:srgbClr>
            </a:solidFill>
          </p:spPr>
          <p:txBody>
            <a:bodyPr/>
            <a:lstStyle/>
            <a:p>
              <a:endParaRPr/>
            </a:p>
          </p:txBody>
        </p:sp>
        <p:sp>
          <p:nvSpPr>
            <p:cNvPr id="573" name="rc573"/>
            <p:cNvSpPr/>
            <p:nvPr/>
          </p:nvSpPr>
          <p:spPr>
            <a:xfrm>
              <a:off x="4080766" y="4850066"/>
              <a:ext cx="68777" cy="168772"/>
            </a:xfrm>
            <a:prstGeom prst="rect">
              <a:avLst/>
            </a:prstGeom>
            <a:solidFill>
              <a:srgbClr val="0058AB">
                <a:alpha val="100000"/>
              </a:srgbClr>
            </a:solidFill>
          </p:spPr>
          <p:txBody>
            <a:bodyPr/>
            <a:lstStyle/>
            <a:p>
              <a:endParaRPr/>
            </a:p>
          </p:txBody>
        </p:sp>
        <p:sp>
          <p:nvSpPr>
            <p:cNvPr id="574" name="rc574"/>
            <p:cNvSpPr/>
            <p:nvPr/>
          </p:nvSpPr>
          <p:spPr>
            <a:xfrm>
              <a:off x="4080766" y="5018838"/>
              <a:ext cx="68777" cy="60709"/>
            </a:xfrm>
            <a:prstGeom prst="rect">
              <a:avLst/>
            </a:prstGeom>
            <a:solidFill>
              <a:srgbClr val="1CABE2">
                <a:alpha val="100000"/>
              </a:srgbClr>
            </a:solidFill>
          </p:spPr>
          <p:txBody>
            <a:bodyPr/>
            <a:lstStyle/>
            <a:p>
              <a:endParaRPr/>
            </a:p>
          </p:txBody>
        </p:sp>
        <p:sp>
          <p:nvSpPr>
            <p:cNvPr id="575" name="rc575"/>
            <p:cNvSpPr/>
            <p:nvPr/>
          </p:nvSpPr>
          <p:spPr>
            <a:xfrm>
              <a:off x="4157185" y="5060403"/>
              <a:ext cx="68777" cy="187412"/>
            </a:xfrm>
            <a:prstGeom prst="rect">
              <a:avLst/>
            </a:prstGeom>
            <a:solidFill>
              <a:srgbClr val="80BD41">
                <a:alpha val="100000"/>
              </a:srgbClr>
            </a:solidFill>
          </p:spPr>
          <p:txBody>
            <a:bodyPr/>
            <a:lstStyle/>
            <a:p>
              <a:endParaRPr/>
            </a:p>
          </p:txBody>
        </p:sp>
        <p:sp>
          <p:nvSpPr>
            <p:cNvPr id="576" name="rc576"/>
            <p:cNvSpPr/>
            <p:nvPr/>
          </p:nvSpPr>
          <p:spPr>
            <a:xfrm>
              <a:off x="4157185" y="4839818"/>
              <a:ext cx="68777" cy="162509"/>
            </a:xfrm>
            <a:prstGeom prst="rect">
              <a:avLst/>
            </a:prstGeom>
            <a:solidFill>
              <a:srgbClr val="0058AB">
                <a:alpha val="100000"/>
              </a:srgbClr>
            </a:solidFill>
          </p:spPr>
          <p:txBody>
            <a:bodyPr/>
            <a:lstStyle/>
            <a:p>
              <a:endParaRPr/>
            </a:p>
          </p:txBody>
        </p:sp>
        <p:sp>
          <p:nvSpPr>
            <p:cNvPr id="577" name="rc577"/>
            <p:cNvSpPr/>
            <p:nvPr/>
          </p:nvSpPr>
          <p:spPr>
            <a:xfrm>
              <a:off x="4157185" y="5002328"/>
              <a:ext cx="68777" cy="58074"/>
            </a:xfrm>
            <a:prstGeom prst="rect">
              <a:avLst/>
            </a:prstGeom>
            <a:solidFill>
              <a:srgbClr val="1CABE2">
                <a:alpha val="100000"/>
              </a:srgbClr>
            </a:solidFill>
          </p:spPr>
          <p:txBody>
            <a:bodyPr/>
            <a:lstStyle/>
            <a:p>
              <a:endParaRPr/>
            </a:p>
          </p:txBody>
        </p:sp>
        <p:sp>
          <p:nvSpPr>
            <p:cNvPr id="578" name="rc578"/>
            <p:cNvSpPr/>
            <p:nvPr/>
          </p:nvSpPr>
          <p:spPr>
            <a:xfrm>
              <a:off x="4233604" y="5036317"/>
              <a:ext cx="68777" cy="211497"/>
            </a:xfrm>
            <a:prstGeom prst="rect">
              <a:avLst/>
            </a:prstGeom>
            <a:solidFill>
              <a:srgbClr val="80BD41">
                <a:alpha val="100000"/>
              </a:srgbClr>
            </a:solidFill>
          </p:spPr>
          <p:txBody>
            <a:bodyPr/>
            <a:lstStyle/>
            <a:p>
              <a:endParaRPr/>
            </a:p>
          </p:txBody>
        </p:sp>
        <p:sp>
          <p:nvSpPr>
            <p:cNvPr id="579" name="rc579"/>
            <p:cNvSpPr/>
            <p:nvPr/>
          </p:nvSpPr>
          <p:spPr>
            <a:xfrm>
              <a:off x="4233604" y="4829851"/>
              <a:ext cx="68777" cy="154469"/>
            </a:xfrm>
            <a:prstGeom prst="rect">
              <a:avLst/>
            </a:prstGeom>
            <a:solidFill>
              <a:srgbClr val="0058AB">
                <a:alpha val="100000"/>
              </a:srgbClr>
            </a:solidFill>
          </p:spPr>
          <p:txBody>
            <a:bodyPr/>
            <a:lstStyle/>
            <a:p>
              <a:endParaRPr/>
            </a:p>
          </p:txBody>
        </p:sp>
        <p:sp>
          <p:nvSpPr>
            <p:cNvPr id="580" name="rc580"/>
            <p:cNvSpPr/>
            <p:nvPr/>
          </p:nvSpPr>
          <p:spPr>
            <a:xfrm>
              <a:off x="4233604" y="4984320"/>
              <a:ext cx="68777" cy="51997"/>
            </a:xfrm>
            <a:prstGeom prst="rect">
              <a:avLst/>
            </a:prstGeom>
            <a:solidFill>
              <a:srgbClr val="1CABE2">
                <a:alpha val="100000"/>
              </a:srgbClr>
            </a:solidFill>
          </p:spPr>
          <p:txBody>
            <a:bodyPr/>
            <a:lstStyle/>
            <a:p>
              <a:endParaRPr/>
            </a:p>
          </p:txBody>
        </p:sp>
        <p:sp>
          <p:nvSpPr>
            <p:cNvPr id="581" name="rc581"/>
            <p:cNvSpPr/>
            <p:nvPr/>
          </p:nvSpPr>
          <p:spPr>
            <a:xfrm>
              <a:off x="4310023" y="5012872"/>
              <a:ext cx="68777" cy="234943"/>
            </a:xfrm>
            <a:prstGeom prst="rect">
              <a:avLst/>
            </a:prstGeom>
            <a:solidFill>
              <a:srgbClr val="80BD41">
                <a:alpha val="100000"/>
              </a:srgbClr>
            </a:solidFill>
          </p:spPr>
          <p:txBody>
            <a:bodyPr/>
            <a:lstStyle/>
            <a:p>
              <a:endParaRPr/>
            </a:p>
          </p:txBody>
        </p:sp>
        <p:sp>
          <p:nvSpPr>
            <p:cNvPr id="582" name="rc582"/>
            <p:cNvSpPr/>
            <p:nvPr/>
          </p:nvSpPr>
          <p:spPr>
            <a:xfrm>
              <a:off x="4310023" y="4817839"/>
              <a:ext cx="68777" cy="147434"/>
            </a:xfrm>
            <a:prstGeom prst="rect">
              <a:avLst/>
            </a:prstGeom>
            <a:solidFill>
              <a:srgbClr val="0058AB">
                <a:alpha val="100000"/>
              </a:srgbClr>
            </a:solidFill>
          </p:spPr>
          <p:txBody>
            <a:bodyPr/>
            <a:lstStyle/>
            <a:p>
              <a:endParaRPr/>
            </a:p>
          </p:txBody>
        </p:sp>
        <p:sp>
          <p:nvSpPr>
            <p:cNvPr id="583" name="rc583"/>
            <p:cNvSpPr/>
            <p:nvPr/>
          </p:nvSpPr>
          <p:spPr>
            <a:xfrm>
              <a:off x="4310023" y="4965273"/>
              <a:ext cx="68777" cy="47598"/>
            </a:xfrm>
            <a:prstGeom prst="rect">
              <a:avLst/>
            </a:prstGeom>
            <a:solidFill>
              <a:srgbClr val="1CABE2">
                <a:alpha val="100000"/>
              </a:srgbClr>
            </a:solidFill>
          </p:spPr>
          <p:txBody>
            <a:bodyPr/>
            <a:lstStyle/>
            <a:p>
              <a:endParaRPr/>
            </a:p>
          </p:txBody>
        </p:sp>
        <p:sp>
          <p:nvSpPr>
            <p:cNvPr id="584" name="rc584"/>
            <p:cNvSpPr/>
            <p:nvPr/>
          </p:nvSpPr>
          <p:spPr>
            <a:xfrm>
              <a:off x="4386442" y="4992438"/>
              <a:ext cx="68777" cy="255377"/>
            </a:xfrm>
            <a:prstGeom prst="rect">
              <a:avLst/>
            </a:prstGeom>
            <a:solidFill>
              <a:srgbClr val="80BD41">
                <a:alpha val="100000"/>
              </a:srgbClr>
            </a:solidFill>
          </p:spPr>
          <p:txBody>
            <a:bodyPr/>
            <a:lstStyle/>
            <a:p>
              <a:endParaRPr/>
            </a:p>
          </p:txBody>
        </p:sp>
        <p:sp>
          <p:nvSpPr>
            <p:cNvPr id="585" name="rc585"/>
            <p:cNvSpPr/>
            <p:nvPr/>
          </p:nvSpPr>
          <p:spPr>
            <a:xfrm>
              <a:off x="4386442" y="4806055"/>
              <a:ext cx="68777" cy="141810"/>
            </a:xfrm>
            <a:prstGeom prst="rect">
              <a:avLst/>
            </a:prstGeom>
            <a:solidFill>
              <a:srgbClr val="0058AB">
                <a:alpha val="100000"/>
              </a:srgbClr>
            </a:solidFill>
          </p:spPr>
          <p:txBody>
            <a:bodyPr/>
            <a:lstStyle/>
            <a:p>
              <a:endParaRPr/>
            </a:p>
          </p:txBody>
        </p:sp>
        <p:sp>
          <p:nvSpPr>
            <p:cNvPr id="586" name="rc586"/>
            <p:cNvSpPr/>
            <p:nvPr/>
          </p:nvSpPr>
          <p:spPr>
            <a:xfrm>
              <a:off x="4386442" y="4947866"/>
              <a:ext cx="68777" cy="44571"/>
            </a:xfrm>
            <a:prstGeom prst="rect">
              <a:avLst/>
            </a:prstGeom>
            <a:solidFill>
              <a:srgbClr val="1CABE2">
                <a:alpha val="100000"/>
              </a:srgbClr>
            </a:solidFill>
          </p:spPr>
          <p:txBody>
            <a:bodyPr/>
            <a:lstStyle/>
            <a:p>
              <a:endParaRPr/>
            </a:p>
          </p:txBody>
        </p:sp>
        <p:sp>
          <p:nvSpPr>
            <p:cNvPr id="587" name="rc587"/>
            <p:cNvSpPr/>
            <p:nvPr/>
          </p:nvSpPr>
          <p:spPr>
            <a:xfrm>
              <a:off x="4462861" y="4976501"/>
              <a:ext cx="68777" cy="271314"/>
            </a:xfrm>
            <a:prstGeom prst="rect">
              <a:avLst/>
            </a:prstGeom>
            <a:solidFill>
              <a:srgbClr val="80BD41">
                <a:alpha val="100000"/>
              </a:srgbClr>
            </a:solidFill>
          </p:spPr>
          <p:txBody>
            <a:bodyPr/>
            <a:lstStyle/>
            <a:p>
              <a:endParaRPr/>
            </a:p>
          </p:txBody>
        </p:sp>
        <p:sp>
          <p:nvSpPr>
            <p:cNvPr id="588" name="rc588"/>
            <p:cNvSpPr/>
            <p:nvPr/>
          </p:nvSpPr>
          <p:spPr>
            <a:xfrm>
              <a:off x="4462861" y="4795277"/>
              <a:ext cx="68777" cy="135726"/>
            </a:xfrm>
            <a:prstGeom prst="rect">
              <a:avLst/>
            </a:prstGeom>
            <a:solidFill>
              <a:srgbClr val="0058AB">
                <a:alpha val="100000"/>
              </a:srgbClr>
            </a:solidFill>
          </p:spPr>
          <p:txBody>
            <a:bodyPr/>
            <a:lstStyle/>
            <a:p>
              <a:endParaRPr/>
            </a:p>
          </p:txBody>
        </p:sp>
        <p:sp>
          <p:nvSpPr>
            <p:cNvPr id="589" name="rc589"/>
            <p:cNvSpPr/>
            <p:nvPr/>
          </p:nvSpPr>
          <p:spPr>
            <a:xfrm>
              <a:off x="4462861" y="4931004"/>
              <a:ext cx="68777" cy="45496"/>
            </a:xfrm>
            <a:prstGeom prst="rect">
              <a:avLst/>
            </a:prstGeom>
            <a:solidFill>
              <a:srgbClr val="1CABE2">
                <a:alpha val="100000"/>
              </a:srgbClr>
            </a:solidFill>
          </p:spPr>
          <p:txBody>
            <a:bodyPr/>
            <a:lstStyle/>
            <a:p>
              <a:endParaRPr/>
            </a:p>
          </p:txBody>
        </p:sp>
        <p:sp>
          <p:nvSpPr>
            <p:cNvPr id="590" name="rc590"/>
            <p:cNvSpPr/>
            <p:nvPr/>
          </p:nvSpPr>
          <p:spPr>
            <a:xfrm>
              <a:off x="4539280" y="4946591"/>
              <a:ext cx="68777" cy="301224"/>
            </a:xfrm>
            <a:prstGeom prst="rect">
              <a:avLst/>
            </a:prstGeom>
            <a:solidFill>
              <a:srgbClr val="80BD41">
                <a:alpha val="100000"/>
              </a:srgbClr>
            </a:solidFill>
          </p:spPr>
          <p:txBody>
            <a:bodyPr/>
            <a:lstStyle/>
            <a:p>
              <a:endParaRPr/>
            </a:p>
          </p:txBody>
        </p:sp>
        <p:sp>
          <p:nvSpPr>
            <p:cNvPr id="591" name="rc591"/>
            <p:cNvSpPr/>
            <p:nvPr/>
          </p:nvSpPr>
          <p:spPr>
            <a:xfrm>
              <a:off x="4539280" y="4783335"/>
              <a:ext cx="68777" cy="117360"/>
            </a:xfrm>
            <a:prstGeom prst="rect">
              <a:avLst/>
            </a:prstGeom>
            <a:solidFill>
              <a:srgbClr val="0058AB">
                <a:alpha val="100000"/>
              </a:srgbClr>
            </a:solidFill>
          </p:spPr>
          <p:txBody>
            <a:bodyPr/>
            <a:lstStyle/>
            <a:p>
              <a:endParaRPr/>
            </a:p>
          </p:txBody>
        </p:sp>
        <p:sp>
          <p:nvSpPr>
            <p:cNvPr id="592" name="rc592"/>
            <p:cNvSpPr/>
            <p:nvPr/>
          </p:nvSpPr>
          <p:spPr>
            <a:xfrm>
              <a:off x="4539280" y="4900696"/>
              <a:ext cx="68777" cy="45894"/>
            </a:xfrm>
            <a:prstGeom prst="rect">
              <a:avLst/>
            </a:prstGeom>
            <a:solidFill>
              <a:srgbClr val="1CABE2">
                <a:alpha val="100000"/>
              </a:srgbClr>
            </a:solidFill>
          </p:spPr>
          <p:txBody>
            <a:bodyPr/>
            <a:lstStyle/>
            <a:p>
              <a:endParaRPr/>
            </a:p>
          </p:txBody>
        </p:sp>
        <p:sp>
          <p:nvSpPr>
            <p:cNvPr id="593" name="rc593"/>
            <p:cNvSpPr/>
            <p:nvPr/>
          </p:nvSpPr>
          <p:spPr>
            <a:xfrm>
              <a:off x="4615699" y="4916064"/>
              <a:ext cx="68777" cy="331751"/>
            </a:xfrm>
            <a:prstGeom prst="rect">
              <a:avLst/>
            </a:prstGeom>
            <a:solidFill>
              <a:srgbClr val="80BD41">
                <a:alpha val="100000"/>
              </a:srgbClr>
            </a:solidFill>
          </p:spPr>
          <p:txBody>
            <a:bodyPr/>
            <a:lstStyle/>
            <a:p>
              <a:endParaRPr/>
            </a:p>
          </p:txBody>
        </p:sp>
        <p:sp>
          <p:nvSpPr>
            <p:cNvPr id="594" name="rc594"/>
            <p:cNvSpPr/>
            <p:nvPr/>
          </p:nvSpPr>
          <p:spPr>
            <a:xfrm>
              <a:off x="4615699" y="4772055"/>
              <a:ext cx="68777" cy="98591"/>
            </a:xfrm>
            <a:prstGeom prst="rect">
              <a:avLst/>
            </a:prstGeom>
            <a:solidFill>
              <a:srgbClr val="0058AB">
                <a:alpha val="100000"/>
              </a:srgbClr>
            </a:solidFill>
          </p:spPr>
          <p:txBody>
            <a:bodyPr/>
            <a:lstStyle/>
            <a:p>
              <a:endParaRPr/>
            </a:p>
          </p:txBody>
        </p:sp>
        <p:sp>
          <p:nvSpPr>
            <p:cNvPr id="595" name="rc595"/>
            <p:cNvSpPr/>
            <p:nvPr/>
          </p:nvSpPr>
          <p:spPr>
            <a:xfrm>
              <a:off x="4615699" y="4870647"/>
              <a:ext cx="68777" cy="45417"/>
            </a:xfrm>
            <a:prstGeom prst="rect">
              <a:avLst/>
            </a:prstGeom>
            <a:solidFill>
              <a:srgbClr val="1CABE2">
                <a:alpha val="100000"/>
              </a:srgbClr>
            </a:solidFill>
          </p:spPr>
          <p:txBody>
            <a:bodyPr/>
            <a:lstStyle/>
            <a:p>
              <a:endParaRPr/>
            </a:p>
          </p:txBody>
        </p:sp>
        <p:sp>
          <p:nvSpPr>
            <p:cNvPr id="596" name="rc596"/>
            <p:cNvSpPr/>
            <p:nvPr/>
          </p:nvSpPr>
          <p:spPr>
            <a:xfrm>
              <a:off x="4692117" y="4930736"/>
              <a:ext cx="68777" cy="317079"/>
            </a:xfrm>
            <a:prstGeom prst="rect">
              <a:avLst/>
            </a:prstGeom>
            <a:solidFill>
              <a:srgbClr val="80BD41">
                <a:alpha val="100000"/>
              </a:srgbClr>
            </a:solidFill>
          </p:spPr>
          <p:txBody>
            <a:bodyPr/>
            <a:lstStyle/>
            <a:p>
              <a:endParaRPr/>
            </a:p>
          </p:txBody>
        </p:sp>
        <p:sp>
          <p:nvSpPr>
            <p:cNvPr id="597" name="rc597"/>
            <p:cNvSpPr/>
            <p:nvPr/>
          </p:nvSpPr>
          <p:spPr>
            <a:xfrm>
              <a:off x="4692117" y="4759722"/>
              <a:ext cx="68777" cy="131848"/>
            </a:xfrm>
            <a:prstGeom prst="rect">
              <a:avLst/>
            </a:prstGeom>
            <a:solidFill>
              <a:srgbClr val="0058AB">
                <a:alpha val="100000"/>
              </a:srgbClr>
            </a:solidFill>
          </p:spPr>
          <p:txBody>
            <a:bodyPr/>
            <a:lstStyle/>
            <a:p>
              <a:endParaRPr/>
            </a:p>
          </p:txBody>
        </p:sp>
        <p:sp>
          <p:nvSpPr>
            <p:cNvPr id="598" name="rc598"/>
            <p:cNvSpPr/>
            <p:nvPr/>
          </p:nvSpPr>
          <p:spPr>
            <a:xfrm>
              <a:off x="4692117" y="4891570"/>
              <a:ext cx="68777" cy="39166"/>
            </a:xfrm>
            <a:prstGeom prst="rect">
              <a:avLst/>
            </a:prstGeom>
            <a:solidFill>
              <a:srgbClr val="1CABE2">
                <a:alpha val="100000"/>
              </a:srgbClr>
            </a:solidFill>
          </p:spPr>
          <p:txBody>
            <a:bodyPr/>
            <a:lstStyle/>
            <a:p>
              <a:endParaRPr/>
            </a:p>
          </p:txBody>
        </p:sp>
        <p:sp>
          <p:nvSpPr>
            <p:cNvPr id="599" name="rc599"/>
            <p:cNvSpPr/>
            <p:nvPr/>
          </p:nvSpPr>
          <p:spPr>
            <a:xfrm>
              <a:off x="4768536" y="4931360"/>
              <a:ext cx="68777" cy="316455"/>
            </a:xfrm>
            <a:prstGeom prst="rect">
              <a:avLst/>
            </a:prstGeom>
            <a:solidFill>
              <a:srgbClr val="80BD41">
                <a:alpha val="100000"/>
              </a:srgbClr>
            </a:solidFill>
          </p:spPr>
          <p:txBody>
            <a:bodyPr/>
            <a:lstStyle/>
            <a:p>
              <a:endParaRPr/>
            </a:p>
          </p:txBody>
        </p:sp>
        <p:sp>
          <p:nvSpPr>
            <p:cNvPr id="600" name="rc600"/>
            <p:cNvSpPr/>
            <p:nvPr/>
          </p:nvSpPr>
          <p:spPr>
            <a:xfrm>
              <a:off x="4768536" y="4747959"/>
              <a:ext cx="68777" cy="139027"/>
            </a:xfrm>
            <a:prstGeom prst="rect">
              <a:avLst/>
            </a:prstGeom>
            <a:solidFill>
              <a:srgbClr val="0058AB">
                <a:alpha val="100000"/>
              </a:srgbClr>
            </a:solidFill>
          </p:spPr>
          <p:txBody>
            <a:bodyPr/>
            <a:lstStyle/>
            <a:p>
              <a:endParaRPr/>
            </a:p>
          </p:txBody>
        </p:sp>
        <p:sp>
          <p:nvSpPr>
            <p:cNvPr id="601" name="rc601"/>
            <p:cNvSpPr/>
            <p:nvPr/>
          </p:nvSpPr>
          <p:spPr>
            <a:xfrm>
              <a:off x="4768536" y="4886986"/>
              <a:ext cx="68777" cy="44373"/>
            </a:xfrm>
            <a:prstGeom prst="rect">
              <a:avLst/>
            </a:prstGeom>
            <a:solidFill>
              <a:srgbClr val="1CABE2">
                <a:alpha val="100000"/>
              </a:srgbClr>
            </a:solidFill>
          </p:spPr>
          <p:txBody>
            <a:bodyPr/>
            <a:lstStyle/>
            <a:p>
              <a:endParaRPr/>
            </a:p>
          </p:txBody>
        </p:sp>
        <p:sp>
          <p:nvSpPr>
            <p:cNvPr id="602" name="rc602"/>
            <p:cNvSpPr/>
            <p:nvPr/>
          </p:nvSpPr>
          <p:spPr>
            <a:xfrm>
              <a:off x="4844955" y="4929912"/>
              <a:ext cx="68777" cy="317903"/>
            </a:xfrm>
            <a:prstGeom prst="rect">
              <a:avLst/>
            </a:prstGeom>
            <a:solidFill>
              <a:srgbClr val="80BD41">
                <a:alpha val="100000"/>
              </a:srgbClr>
            </a:solidFill>
          </p:spPr>
          <p:txBody>
            <a:bodyPr/>
            <a:lstStyle/>
            <a:p>
              <a:endParaRPr/>
            </a:p>
          </p:txBody>
        </p:sp>
        <p:sp>
          <p:nvSpPr>
            <p:cNvPr id="603" name="rc603"/>
            <p:cNvSpPr/>
            <p:nvPr/>
          </p:nvSpPr>
          <p:spPr>
            <a:xfrm>
              <a:off x="4844955" y="4737892"/>
              <a:ext cx="68777" cy="147669"/>
            </a:xfrm>
            <a:prstGeom prst="rect">
              <a:avLst/>
            </a:prstGeom>
            <a:solidFill>
              <a:srgbClr val="0058AB">
                <a:alpha val="100000"/>
              </a:srgbClr>
            </a:solidFill>
          </p:spPr>
          <p:txBody>
            <a:bodyPr/>
            <a:lstStyle/>
            <a:p>
              <a:endParaRPr/>
            </a:p>
          </p:txBody>
        </p:sp>
        <p:sp>
          <p:nvSpPr>
            <p:cNvPr id="604" name="rc604"/>
            <p:cNvSpPr/>
            <p:nvPr/>
          </p:nvSpPr>
          <p:spPr>
            <a:xfrm>
              <a:off x="4844955" y="4885562"/>
              <a:ext cx="68777" cy="44350"/>
            </a:xfrm>
            <a:prstGeom prst="rect">
              <a:avLst/>
            </a:prstGeom>
            <a:solidFill>
              <a:srgbClr val="1CABE2">
                <a:alpha val="100000"/>
              </a:srgbClr>
            </a:solidFill>
          </p:spPr>
          <p:txBody>
            <a:bodyPr/>
            <a:lstStyle/>
            <a:p>
              <a:endParaRPr/>
            </a:p>
          </p:txBody>
        </p:sp>
        <p:sp>
          <p:nvSpPr>
            <p:cNvPr id="605" name="rc605"/>
            <p:cNvSpPr/>
            <p:nvPr/>
          </p:nvSpPr>
          <p:spPr>
            <a:xfrm>
              <a:off x="4921374" y="4928215"/>
              <a:ext cx="68777" cy="319599"/>
            </a:xfrm>
            <a:prstGeom prst="rect">
              <a:avLst/>
            </a:prstGeom>
            <a:solidFill>
              <a:srgbClr val="80BD41">
                <a:alpha val="100000"/>
              </a:srgbClr>
            </a:solidFill>
          </p:spPr>
          <p:txBody>
            <a:bodyPr/>
            <a:lstStyle/>
            <a:p>
              <a:endParaRPr/>
            </a:p>
          </p:txBody>
        </p:sp>
        <p:sp>
          <p:nvSpPr>
            <p:cNvPr id="606" name="rc606"/>
            <p:cNvSpPr/>
            <p:nvPr/>
          </p:nvSpPr>
          <p:spPr>
            <a:xfrm>
              <a:off x="4921374" y="4729599"/>
              <a:ext cx="68777" cy="160247"/>
            </a:xfrm>
            <a:prstGeom prst="rect">
              <a:avLst/>
            </a:prstGeom>
            <a:solidFill>
              <a:srgbClr val="0058AB">
                <a:alpha val="100000"/>
              </a:srgbClr>
            </a:solidFill>
          </p:spPr>
          <p:txBody>
            <a:bodyPr/>
            <a:lstStyle/>
            <a:p>
              <a:endParaRPr/>
            </a:p>
          </p:txBody>
        </p:sp>
        <p:sp>
          <p:nvSpPr>
            <p:cNvPr id="607" name="rc607"/>
            <p:cNvSpPr/>
            <p:nvPr/>
          </p:nvSpPr>
          <p:spPr>
            <a:xfrm>
              <a:off x="4921374" y="4889847"/>
              <a:ext cx="68777" cy="38368"/>
            </a:xfrm>
            <a:prstGeom prst="rect">
              <a:avLst/>
            </a:prstGeom>
            <a:solidFill>
              <a:srgbClr val="1CABE2">
                <a:alpha val="100000"/>
              </a:srgbClr>
            </a:solidFill>
          </p:spPr>
          <p:txBody>
            <a:bodyPr/>
            <a:lstStyle/>
            <a:p>
              <a:endParaRPr/>
            </a:p>
          </p:txBody>
        </p:sp>
        <p:sp>
          <p:nvSpPr>
            <p:cNvPr id="608" name="rc608"/>
            <p:cNvSpPr/>
            <p:nvPr/>
          </p:nvSpPr>
          <p:spPr>
            <a:xfrm>
              <a:off x="4997793" y="4918761"/>
              <a:ext cx="68777" cy="329053"/>
            </a:xfrm>
            <a:prstGeom prst="rect">
              <a:avLst/>
            </a:prstGeom>
            <a:solidFill>
              <a:srgbClr val="80BD41">
                <a:alpha val="100000"/>
              </a:srgbClr>
            </a:solidFill>
          </p:spPr>
          <p:txBody>
            <a:bodyPr/>
            <a:lstStyle/>
            <a:p>
              <a:endParaRPr/>
            </a:p>
          </p:txBody>
        </p:sp>
        <p:sp>
          <p:nvSpPr>
            <p:cNvPr id="609" name="rc609"/>
            <p:cNvSpPr/>
            <p:nvPr/>
          </p:nvSpPr>
          <p:spPr>
            <a:xfrm>
              <a:off x="4997793" y="4721105"/>
              <a:ext cx="68777" cy="156141"/>
            </a:xfrm>
            <a:prstGeom prst="rect">
              <a:avLst/>
            </a:prstGeom>
            <a:solidFill>
              <a:srgbClr val="0058AB">
                <a:alpha val="100000"/>
              </a:srgbClr>
            </a:solidFill>
          </p:spPr>
          <p:txBody>
            <a:bodyPr/>
            <a:lstStyle/>
            <a:p>
              <a:endParaRPr/>
            </a:p>
          </p:txBody>
        </p:sp>
        <p:sp>
          <p:nvSpPr>
            <p:cNvPr id="610" name="rc610"/>
            <p:cNvSpPr/>
            <p:nvPr/>
          </p:nvSpPr>
          <p:spPr>
            <a:xfrm>
              <a:off x="4997793" y="4877246"/>
              <a:ext cx="68777" cy="41515"/>
            </a:xfrm>
            <a:prstGeom prst="rect">
              <a:avLst/>
            </a:prstGeom>
            <a:solidFill>
              <a:srgbClr val="1CABE2">
                <a:alpha val="100000"/>
              </a:srgbClr>
            </a:solidFill>
          </p:spPr>
          <p:txBody>
            <a:bodyPr/>
            <a:lstStyle/>
            <a:p>
              <a:endParaRPr/>
            </a:p>
          </p:txBody>
        </p:sp>
        <p:sp>
          <p:nvSpPr>
            <p:cNvPr id="611" name="rc611"/>
            <p:cNvSpPr/>
            <p:nvPr/>
          </p:nvSpPr>
          <p:spPr>
            <a:xfrm>
              <a:off x="5074212" y="4917293"/>
              <a:ext cx="68777" cy="330521"/>
            </a:xfrm>
            <a:prstGeom prst="rect">
              <a:avLst/>
            </a:prstGeom>
            <a:solidFill>
              <a:srgbClr val="80BD41">
                <a:alpha val="100000"/>
              </a:srgbClr>
            </a:solidFill>
          </p:spPr>
          <p:txBody>
            <a:bodyPr/>
            <a:lstStyle/>
            <a:p>
              <a:endParaRPr/>
            </a:p>
          </p:txBody>
        </p:sp>
        <p:sp>
          <p:nvSpPr>
            <p:cNvPr id="612" name="rc612"/>
            <p:cNvSpPr/>
            <p:nvPr/>
          </p:nvSpPr>
          <p:spPr>
            <a:xfrm>
              <a:off x="5074212" y="4714560"/>
              <a:ext cx="68777" cy="155243"/>
            </a:xfrm>
            <a:prstGeom prst="rect">
              <a:avLst/>
            </a:prstGeom>
            <a:solidFill>
              <a:srgbClr val="0058AB">
                <a:alpha val="100000"/>
              </a:srgbClr>
            </a:solidFill>
          </p:spPr>
          <p:txBody>
            <a:bodyPr/>
            <a:lstStyle/>
            <a:p>
              <a:endParaRPr/>
            </a:p>
          </p:txBody>
        </p:sp>
        <p:sp>
          <p:nvSpPr>
            <p:cNvPr id="613" name="rc613"/>
            <p:cNvSpPr/>
            <p:nvPr/>
          </p:nvSpPr>
          <p:spPr>
            <a:xfrm>
              <a:off x="5074212" y="4869804"/>
              <a:ext cx="68777" cy="47489"/>
            </a:xfrm>
            <a:prstGeom prst="rect">
              <a:avLst/>
            </a:prstGeom>
            <a:solidFill>
              <a:srgbClr val="1CABE2">
                <a:alpha val="100000"/>
              </a:srgbClr>
            </a:solidFill>
          </p:spPr>
          <p:txBody>
            <a:bodyPr/>
            <a:lstStyle/>
            <a:p>
              <a:endParaRPr/>
            </a:p>
          </p:txBody>
        </p:sp>
        <p:sp>
          <p:nvSpPr>
            <p:cNvPr id="614" name="rc614"/>
            <p:cNvSpPr/>
            <p:nvPr/>
          </p:nvSpPr>
          <p:spPr>
            <a:xfrm>
              <a:off x="5150631" y="4887484"/>
              <a:ext cx="68777" cy="360331"/>
            </a:xfrm>
            <a:prstGeom prst="rect">
              <a:avLst/>
            </a:prstGeom>
            <a:solidFill>
              <a:srgbClr val="80BD41">
                <a:alpha val="100000"/>
              </a:srgbClr>
            </a:solidFill>
          </p:spPr>
          <p:txBody>
            <a:bodyPr/>
            <a:lstStyle/>
            <a:p>
              <a:endParaRPr/>
            </a:p>
          </p:txBody>
        </p:sp>
        <p:sp>
          <p:nvSpPr>
            <p:cNvPr id="615" name="rc615"/>
            <p:cNvSpPr/>
            <p:nvPr/>
          </p:nvSpPr>
          <p:spPr>
            <a:xfrm>
              <a:off x="5150631" y="4709895"/>
              <a:ext cx="68777" cy="129342"/>
            </a:xfrm>
            <a:prstGeom prst="rect">
              <a:avLst/>
            </a:prstGeom>
            <a:solidFill>
              <a:srgbClr val="0058AB">
                <a:alpha val="100000"/>
              </a:srgbClr>
            </a:solidFill>
          </p:spPr>
          <p:txBody>
            <a:bodyPr/>
            <a:lstStyle/>
            <a:p>
              <a:endParaRPr/>
            </a:p>
          </p:txBody>
        </p:sp>
        <p:sp>
          <p:nvSpPr>
            <p:cNvPr id="616" name="rc616"/>
            <p:cNvSpPr/>
            <p:nvPr/>
          </p:nvSpPr>
          <p:spPr>
            <a:xfrm>
              <a:off x="5150631" y="4839237"/>
              <a:ext cx="68777" cy="48247"/>
            </a:xfrm>
            <a:prstGeom prst="rect">
              <a:avLst/>
            </a:prstGeom>
            <a:solidFill>
              <a:srgbClr val="1CABE2">
                <a:alpha val="100000"/>
              </a:srgbClr>
            </a:solidFill>
          </p:spPr>
          <p:txBody>
            <a:bodyPr/>
            <a:lstStyle/>
            <a:p>
              <a:endParaRPr/>
            </a:p>
          </p:txBody>
        </p:sp>
        <p:sp>
          <p:nvSpPr>
            <p:cNvPr id="617" name="rc617"/>
            <p:cNvSpPr/>
            <p:nvPr/>
          </p:nvSpPr>
          <p:spPr>
            <a:xfrm>
              <a:off x="5227050" y="4877405"/>
              <a:ext cx="68777" cy="370410"/>
            </a:xfrm>
            <a:prstGeom prst="rect">
              <a:avLst/>
            </a:prstGeom>
            <a:solidFill>
              <a:srgbClr val="80BD41">
                <a:alpha val="100000"/>
              </a:srgbClr>
            </a:solidFill>
          </p:spPr>
          <p:txBody>
            <a:bodyPr/>
            <a:lstStyle/>
            <a:p>
              <a:endParaRPr/>
            </a:p>
          </p:txBody>
        </p:sp>
        <p:sp>
          <p:nvSpPr>
            <p:cNvPr id="618" name="rc618"/>
            <p:cNvSpPr/>
            <p:nvPr/>
          </p:nvSpPr>
          <p:spPr>
            <a:xfrm>
              <a:off x="5227050" y="4704638"/>
              <a:ext cx="68777" cy="123681"/>
            </a:xfrm>
            <a:prstGeom prst="rect">
              <a:avLst/>
            </a:prstGeom>
            <a:solidFill>
              <a:srgbClr val="0058AB">
                <a:alpha val="100000"/>
              </a:srgbClr>
            </a:solidFill>
          </p:spPr>
          <p:txBody>
            <a:bodyPr/>
            <a:lstStyle/>
            <a:p>
              <a:endParaRPr/>
            </a:p>
          </p:txBody>
        </p:sp>
        <p:sp>
          <p:nvSpPr>
            <p:cNvPr id="619" name="rc619"/>
            <p:cNvSpPr/>
            <p:nvPr/>
          </p:nvSpPr>
          <p:spPr>
            <a:xfrm>
              <a:off x="5227050" y="4828320"/>
              <a:ext cx="68777" cy="49085"/>
            </a:xfrm>
            <a:prstGeom prst="rect">
              <a:avLst/>
            </a:prstGeom>
            <a:solidFill>
              <a:srgbClr val="1CABE2">
                <a:alpha val="100000"/>
              </a:srgbClr>
            </a:solidFill>
          </p:spPr>
          <p:txBody>
            <a:bodyPr/>
            <a:lstStyle/>
            <a:p>
              <a:endParaRPr/>
            </a:p>
          </p:txBody>
        </p:sp>
        <p:sp>
          <p:nvSpPr>
            <p:cNvPr id="620" name="rc620"/>
            <p:cNvSpPr/>
            <p:nvPr/>
          </p:nvSpPr>
          <p:spPr>
            <a:xfrm>
              <a:off x="5303469" y="4865483"/>
              <a:ext cx="68777" cy="382331"/>
            </a:xfrm>
            <a:prstGeom prst="rect">
              <a:avLst/>
            </a:prstGeom>
            <a:solidFill>
              <a:srgbClr val="80BD41">
                <a:alpha val="100000"/>
              </a:srgbClr>
            </a:solidFill>
          </p:spPr>
          <p:txBody>
            <a:bodyPr/>
            <a:lstStyle/>
            <a:p>
              <a:endParaRPr/>
            </a:p>
          </p:txBody>
        </p:sp>
        <p:sp>
          <p:nvSpPr>
            <p:cNvPr id="621" name="rc621"/>
            <p:cNvSpPr/>
            <p:nvPr/>
          </p:nvSpPr>
          <p:spPr>
            <a:xfrm>
              <a:off x="5303469" y="4700700"/>
              <a:ext cx="68777" cy="118163"/>
            </a:xfrm>
            <a:prstGeom prst="rect">
              <a:avLst/>
            </a:prstGeom>
            <a:solidFill>
              <a:srgbClr val="0058AB">
                <a:alpha val="100000"/>
              </a:srgbClr>
            </a:solidFill>
          </p:spPr>
          <p:txBody>
            <a:bodyPr/>
            <a:lstStyle/>
            <a:p>
              <a:endParaRPr/>
            </a:p>
          </p:txBody>
        </p:sp>
        <p:sp>
          <p:nvSpPr>
            <p:cNvPr id="622" name="rc622"/>
            <p:cNvSpPr/>
            <p:nvPr/>
          </p:nvSpPr>
          <p:spPr>
            <a:xfrm>
              <a:off x="5303469" y="4818863"/>
              <a:ext cx="68777" cy="46620"/>
            </a:xfrm>
            <a:prstGeom prst="rect">
              <a:avLst/>
            </a:prstGeom>
            <a:solidFill>
              <a:srgbClr val="1CABE2">
                <a:alpha val="100000"/>
              </a:srgbClr>
            </a:solidFill>
          </p:spPr>
          <p:txBody>
            <a:bodyPr/>
            <a:lstStyle/>
            <a:p>
              <a:endParaRPr/>
            </a:p>
          </p:txBody>
        </p:sp>
        <p:sp>
          <p:nvSpPr>
            <p:cNvPr id="623" name="rc623"/>
            <p:cNvSpPr/>
            <p:nvPr/>
          </p:nvSpPr>
          <p:spPr>
            <a:xfrm>
              <a:off x="5379888" y="4851057"/>
              <a:ext cx="68777" cy="396757"/>
            </a:xfrm>
            <a:prstGeom prst="rect">
              <a:avLst/>
            </a:prstGeom>
            <a:solidFill>
              <a:srgbClr val="80BD41">
                <a:alpha val="100000"/>
              </a:srgbClr>
            </a:solidFill>
          </p:spPr>
          <p:txBody>
            <a:bodyPr/>
            <a:lstStyle/>
            <a:p>
              <a:endParaRPr/>
            </a:p>
          </p:txBody>
        </p:sp>
        <p:sp>
          <p:nvSpPr>
            <p:cNvPr id="624" name="rc624"/>
            <p:cNvSpPr/>
            <p:nvPr/>
          </p:nvSpPr>
          <p:spPr>
            <a:xfrm>
              <a:off x="5379888" y="4697883"/>
              <a:ext cx="68777" cy="111459"/>
            </a:xfrm>
            <a:prstGeom prst="rect">
              <a:avLst/>
            </a:prstGeom>
            <a:solidFill>
              <a:srgbClr val="0058AB">
                <a:alpha val="100000"/>
              </a:srgbClr>
            </a:solidFill>
          </p:spPr>
          <p:txBody>
            <a:bodyPr/>
            <a:lstStyle/>
            <a:p>
              <a:endParaRPr/>
            </a:p>
          </p:txBody>
        </p:sp>
        <p:sp>
          <p:nvSpPr>
            <p:cNvPr id="625" name="rc625"/>
            <p:cNvSpPr/>
            <p:nvPr/>
          </p:nvSpPr>
          <p:spPr>
            <a:xfrm>
              <a:off x="5379888" y="4809343"/>
              <a:ext cx="68777" cy="41714"/>
            </a:xfrm>
            <a:prstGeom prst="rect">
              <a:avLst/>
            </a:prstGeom>
            <a:solidFill>
              <a:srgbClr val="1CABE2">
                <a:alpha val="100000"/>
              </a:srgbClr>
            </a:solidFill>
          </p:spPr>
          <p:txBody>
            <a:bodyPr/>
            <a:lstStyle/>
            <a:p>
              <a:endParaRPr/>
            </a:p>
          </p:txBody>
        </p:sp>
        <p:sp>
          <p:nvSpPr>
            <p:cNvPr id="626" name="rc626"/>
            <p:cNvSpPr/>
            <p:nvPr/>
          </p:nvSpPr>
          <p:spPr>
            <a:xfrm>
              <a:off x="5456307" y="4864316"/>
              <a:ext cx="68777" cy="383499"/>
            </a:xfrm>
            <a:prstGeom prst="rect">
              <a:avLst/>
            </a:prstGeom>
            <a:solidFill>
              <a:srgbClr val="80BD41">
                <a:alpha val="100000"/>
              </a:srgbClr>
            </a:solidFill>
          </p:spPr>
          <p:txBody>
            <a:bodyPr/>
            <a:lstStyle/>
            <a:p>
              <a:endParaRPr/>
            </a:p>
          </p:txBody>
        </p:sp>
        <p:sp>
          <p:nvSpPr>
            <p:cNvPr id="627" name="rc627"/>
            <p:cNvSpPr/>
            <p:nvPr/>
          </p:nvSpPr>
          <p:spPr>
            <a:xfrm>
              <a:off x="5456307" y="4693632"/>
              <a:ext cx="68777" cy="121113"/>
            </a:xfrm>
            <a:prstGeom prst="rect">
              <a:avLst/>
            </a:prstGeom>
            <a:solidFill>
              <a:srgbClr val="0058AB">
                <a:alpha val="100000"/>
              </a:srgbClr>
            </a:solidFill>
          </p:spPr>
          <p:txBody>
            <a:bodyPr/>
            <a:lstStyle/>
            <a:p>
              <a:endParaRPr/>
            </a:p>
          </p:txBody>
        </p:sp>
        <p:sp>
          <p:nvSpPr>
            <p:cNvPr id="628" name="rc628"/>
            <p:cNvSpPr/>
            <p:nvPr/>
          </p:nvSpPr>
          <p:spPr>
            <a:xfrm>
              <a:off x="5456307" y="4814746"/>
              <a:ext cx="68777" cy="49569"/>
            </a:xfrm>
            <a:prstGeom prst="rect">
              <a:avLst/>
            </a:prstGeom>
            <a:solidFill>
              <a:srgbClr val="1CABE2">
                <a:alpha val="100000"/>
              </a:srgbClr>
            </a:solidFill>
          </p:spPr>
          <p:txBody>
            <a:bodyPr/>
            <a:lstStyle/>
            <a:p>
              <a:endParaRPr/>
            </a:p>
          </p:txBody>
        </p:sp>
        <p:sp>
          <p:nvSpPr>
            <p:cNvPr id="629" name="rc629"/>
            <p:cNvSpPr/>
            <p:nvPr/>
          </p:nvSpPr>
          <p:spPr>
            <a:xfrm>
              <a:off x="5532726" y="4858425"/>
              <a:ext cx="68777" cy="389390"/>
            </a:xfrm>
            <a:prstGeom prst="rect">
              <a:avLst/>
            </a:prstGeom>
            <a:solidFill>
              <a:srgbClr val="80BD41">
                <a:alpha val="100000"/>
              </a:srgbClr>
            </a:solidFill>
          </p:spPr>
          <p:txBody>
            <a:bodyPr/>
            <a:lstStyle/>
            <a:p>
              <a:endParaRPr/>
            </a:p>
          </p:txBody>
        </p:sp>
        <p:sp>
          <p:nvSpPr>
            <p:cNvPr id="630" name="rc630"/>
            <p:cNvSpPr/>
            <p:nvPr/>
          </p:nvSpPr>
          <p:spPr>
            <a:xfrm>
              <a:off x="5532726" y="4683795"/>
              <a:ext cx="68777" cy="122242"/>
            </a:xfrm>
            <a:prstGeom prst="rect">
              <a:avLst/>
            </a:prstGeom>
            <a:solidFill>
              <a:srgbClr val="0058AB">
                <a:alpha val="100000"/>
              </a:srgbClr>
            </a:solidFill>
          </p:spPr>
          <p:txBody>
            <a:bodyPr/>
            <a:lstStyle/>
            <a:p>
              <a:endParaRPr/>
            </a:p>
          </p:txBody>
        </p:sp>
        <p:sp>
          <p:nvSpPr>
            <p:cNvPr id="631" name="rc631"/>
            <p:cNvSpPr/>
            <p:nvPr/>
          </p:nvSpPr>
          <p:spPr>
            <a:xfrm>
              <a:off x="5532726" y="4806037"/>
              <a:ext cx="68777" cy="52387"/>
            </a:xfrm>
            <a:prstGeom prst="rect">
              <a:avLst/>
            </a:prstGeom>
            <a:solidFill>
              <a:srgbClr val="1CABE2">
                <a:alpha val="100000"/>
              </a:srgbClr>
            </a:solidFill>
          </p:spPr>
          <p:txBody>
            <a:bodyPr/>
            <a:lstStyle/>
            <a:p>
              <a:endParaRPr/>
            </a:p>
          </p:txBody>
        </p:sp>
        <p:sp>
          <p:nvSpPr>
            <p:cNvPr id="632" name="rc632"/>
            <p:cNvSpPr/>
            <p:nvPr/>
          </p:nvSpPr>
          <p:spPr>
            <a:xfrm>
              <a:off x="5609145" y="4849656"/>
              <a:ext cx="68777" cy="398159"/>
            </a:xfrm>
            <a:prstGeom prst="rect">
              <a:avLst/>
            </a:prstGeom>
            <a:solidFill>
              <a:srgbClr val="80BD41">
                <a:alpha val="100000"/>
              </a:srgbClr>
            </a:solidFill>
          </p:spPr>
          <p:txBody>
            <a:bodyPr/>
            <a:lstStyle/>
            <a:p>
              <a:endParaRPr/>
            </a:p>
          </p:txBody>
        </p:sp>
        <p:sp>
          <p:nvSpPr>
            <p:cNvPr id="633" name="rc633"/>
            <p:cNvSpPr/>
            <p:nvPr/>
          </p:nvSpPr>
          <p:spPr>
            <a:xfrm>
              <a:off x="5609145" y="4674928"/>
              <a:ext cx="68777" cy="121230"/>
            </a:xfrm>
            <a:prstGeom prst="rect">
              <a:avLst/>
            </a:prstGeom>
            <a:solidFill>
              <a:srgbClr val="0058AB">
                <a:alpha val="100000"/>
              </a:srgbClr>
            </a:solidFill>
          </p:spPr>
          <p:txBody>
            <a:bodyPr/>
            <a:lstStyle/>
            <a:p>
              <a:endParaRPr/>
            </a:p>
          </p:txBody>
        </p:sp>
        <p:sp>
          <p:nvSpPr>
            <p:cNvPr id="634" name="rc634"/>
            <p:cNvSpPr/>
            <p:nvPr/>
          </p:nvSpPr>
          <p:spPr>
            <a:xfrm>
              <a:off x="5609145" y="4796158"/>
              <a:ext cx="68777" cy="53498"/>
            </a:xfrm>
            <a:prstGeom prst="rect">
              <a:avLst/>
            </a:prstGeom>
            <a:solidFill>
              <a:srgbClr val="1CABE2">
                <a:alpha val="100000"/>
              </a:srgbClr>
            </a:solidFill>
          </p:spPr>
          <p:txBody>
            <a:bodyPr/>
            <a:lstStyle/>
            <a:p>
              <a:endParaRPr/>
            </a:p>
          </p:txBody>
        </p:sp>
        <p:sp>
          <p:nvSpPr>
            <p:cNvPr id="635" name="rc635"/>
            <p:cNvSpPr/>
            <p:nvPr/>
          </p:nvSpPr>
          <p:spPr>
            <a:xfrm>
              <a:off x="5685564" y="4844960"/>
              <a:ext cx="68777" cy="402855"/>
            </a:xfrm>
            <a:prstGeom prst="rect">
              <a:avLst/>
            </a:prstGeom>
            <a:solidFill>
              <a:srgbClr val="80BD41">
                <a:alpha val="100000"/>
              </a:srgbClr>
            </a:solidFill>
          </p:spPr>
          <p:txBody>
            <a:bodyPr/>
            <a:lstStyle/>
            <a:p>
              <a:endParaRPr/>
            </a:p>
          </p:txBody>
        </p:sp>
        <p:sp>
          <p:nvSpPr>
            <p:cNvPr id="636" name="rc636"/>
            <p:cNvSpPr/>
            <p:nvPr/>
          </p:nvSpPr>
          <p:spPr>
            <a:xfrm>
              <a:off x="5685564" y="4664007"/>
              <a:ext cx="68777" cy="121989"/>
            </a:xfrm>
            <a:prstGeom prst="rect">
              <a:avLst/>
            </a:prstGeom>
            <a:solidFill>
              <a:srgbClr val="0058AB">
                <a:alpha val="100000"/>
              </a:srgbClr>
            </a:solidFill>
          </p:spPr>
          <p:txBody>
            <a:bodyPr/>
            <a:lstStyle/>
            <a:p>
              <a:endParaRPr/>
            </a:p>
          </p:txBody>
        </p:sp>
        <p:sp>
          <p:nvSpPr>
            <p:cNvPr id="637" name="rc637"/>
            <p:cNvSpPr/>
            <p:nvPr/>
          </p:nvSpPr>
          <p:spPr>
            <a:xfrm>
              <a:off x="5685564" y="4785996"/>
              <a:ext cx="68777" cy="58964"/>
            </a:xfrm>
            <a:prstGeom prst="rect">
              <a:avLst/>
            </a:prstGeom>
            <a:solidFill>
              <a:srgbClr val="1CABE2">
                <a:alpha val="100000"/>
              </a:srgbClr>
            </a:solidFill>
          </p:spPr>
          <p:txBody>
            <a:bodyPr/>
            <a:lstStyle/>
            <a:p>
              <a:endParaRPr/>
            </a:p>
          </p:txBody>
        </p:sp>
        <p:sp>
          <p:nvSpPr>
            <p:cNvPr id="638" name="rc638"/>
            <p:cNvSpPr/>
            <p:nvPr/>
          </p:nvSpPr>
          <p:spPr>
            <a:xfrm>
              <a:off x="5761983" y="4654825"/>
              <a:ext cx="68777" cy="109072"/>
            </a:xfrm>
            <a:prstGeom prst="rect">
              <a:avLst/>
            </a:prstGeom>
            <a:solidFill>
              <a:srgbClr val="F26A21">
                <a:alpha val="100000"/>
              </a:srgbClr>
            </a:solidFill>
          </p:spPr>
          <p:txBody>
            <a:bodyPr/>
            <a:lstStyle/>
            <a:p>
              <a:endParaRPr/>
            </a:p>
          </p:txBody>
        </p:sp>
        <p:sp>
          <p:nvSpPr>
            <p:cNvPr id="639" name="rc639"/>
            <p:cNvSpPr/>
            <p:nvPr/>
          </p:nvSpPr>
          <p:spPr>
            <a:xfrm>
              <a:off x="5761983" y="4763898"/>
              <a:ext cx="68777" cy="483917"/>
            </a:xfrm>
            <a:prstGeom prst="rect">
              <a:avLst/>
            </a:prstGeom>
            <a:solidFill>
              <a:srgbClr val="FFC20E">
                <a:alpha val="100000"/>
              </a:srgbClr>
            </a:solidFill>
          </p:spPr>
          <p:txBody>
            <a:bodyPr/>
            <a:lstStyle/>
            <a:p>
              <a:endParaRPr/>
            </a:p>
          </p:txBody>
        </p:sp>
        <p:sp>
          <p:nvSpPr>
            <p:cNvPr id="640" name="rc640"/>
            <p:cNvSpPr/>
            <p:nvPr/>
          </p:nvSpPr>
          <p:spPr>
            <a:xfrm>
              <a:off x="5838402" y="4646312"/>
              <a:ext cx="68777" cy="97524"/>
            </a:xfrm>
            <a:prstGeom prst="rect">
              <a:avLst/>
            </a:prstGeom>
            <a:solidFill>
              <a:srgbClr val="F26A21">
                <a:alpha val="100000"/>
              </a:srgbClr>
            </a:solidFill>
          </p:spPr>
          <p:txBody>
            <a:bodyPr/>
            <a:lstStyle/>
            <a:p>
              <a:endParaRPr/>
            </a:p>
          </p:txBody>
        </p:sp>
        <p:sp>
          <p:nvSpPr>
            <p:cNvPr id="641" name="rc641"/>
            <p:cNvSpPr/>
            <p:nvPr/>
          </p:nvSpPr>
          <p:spPr>
            <a:xfrm>
              <a:off x="5838402" y="4743836"/>
              <a:ext cx="68777" cy="503979"/>
            </a:xfrm>
            <a:prstGeom prst="rect">
              <a:avLst/>
            </a:prstGeom>
            <a:solidFill>
              <a:srgbClr val="FFC20E">
                <a:alpha val="100000"/>
              </a:srgbClr>
            </a:solidFill>
          </p:spPr>
          <p:txBody>
            <a:bodyPr/>
            <a:lstStyle/>
            <a:p>
              <a:endParaRPr/>
            </a:p>
          </p:txBody>
        </p:sp>
        <p:sp>
          <p:nvSpPr>
            <p:cNvPr id="642" name="rc642"/>
            <p:cNvSpPr/>
            <p:nvPr/>
          </p:nvSpPr>
          <p:spPr>
            <a:xfrm>
              <a:off x="5914821" y="4639099"/>
              <a:ext cx="68777" cy="87198"/>
            </a:xfrm>
            <a:prstGeom prst="rect">
              <a:avLst/>
            </a:prstGeom>
            <a:solidFill>
              <a:srgbClr val="F26A21">
                <a:alpha val="100000"/>
              </a:srgbClr>
            </a:solidFill>
          </p:spPr>
          <p:txBody>
            <a:bodyPr/>
            <a:lstStyle/>
            <a:p>
              <a:endParaRPr/>
            </a:p>
          </p:txBody>
        </p:sp>
        <p:sp>
          <p:nvSpPr>
            <p:cNvPr id="643" name="rc643"/>
            <p:cNvSpPr/>
            <p:nvPr/>
          </p:nvSpPr>
          <p:spPr>
            <a:xfrm>
              <a:off x="5914821" y="4726297"/>
              <a:ext cx="68777" cy="521518"/>
            </a:xfrm>
            <a:prstGeom prst="rect">
              <a:avLst/>
            </a:prstGeom>
            <a:solidFill>
              <a:srgbClr val="FFC20E">
                <a:alpha val="100000"/>
              </a:srgbClr>
            </a:solidFill>
          </p:spPr>
          <p:txBody>
            <a:bodyPr/>
            <a:lstStyle/>
            <a:p>
              <a:endParaRPr/>
            </a:p>
          </p:txBody>
        </p:sp>
        <p:sp>
          <p:nvSpPr>
            <p:cNvPr id="644" name="rc644"/>
            <p:cNvSpPr/>
            <p:nvPr/>
          </p:nvSpPr>
          <p:spPr>
            <a:xfrm>
              <a:off x="5991240" y="4632116"/>
              <a:ext cx="68777" cy="77965"/>
            </a:xfrm>
            <a:prstGeom prst="rect">
              <a:avLst/>
            </a:prstGeom>
            <a:solidFill>
              <a:srgbClr val="F26A21">
                <a:alpha val="100000"/>
              </a:srgbClr>
            </a:solidFill>
          </p:spPr>
          <p:txBody>
            <a:bodyPr/>
            <a:lstStyle/>
            <a:p>
              <a:endParaRPr/>
            </a:p>
          </p:txBody>
        </p:sp>
        <p:sp>
          <p:nvSpPr>
            <p:cNvPr id="645" name="rc645"/>
            <p:cNvSpPr/>
            <p:nvPr/>
          </p:nvSpPr>
          <p:spPr>
            <a:xfrm>
              <a:off x="5991240" y="4710082"/>
              <a:ext cx="68777" cy="537733"/>
            </a:xfrm>
            <a:prstGeom prst="rect">
              <a:avLst/>
            </a:prstGeom>
            <a:solidFill>
              <a:srgbClr val="FFC20E">
                <a:alpha val="100000"/>
              </a:srgbClr>
            </a:solidFill>
          </p:spPr>
          <p:txBody>
            <a:bodyPr/>
            <a:lstStyle/>
            <a:p>
              <a:endParaRPr/>
            </a:p>
          </p:txBody>
        </p:sp>
        <p:sp>
          <p:nvSpPr>
            <p:cNvPr id="646" name="rc646"/>
            <p:cNvSpPr/>
            <p:nvPr/>
          </p:nvSpPr>
          <p:spPr>
            <a:xfrm>
              <a:off x="6067659" y="4624543"/>
              <a:ext cx="68777" cy="69710"/>
            </a:xfrm>
            <a:prstGeom prst="rect">
              <a:avLst/>
            </a:prstGeom>
            <a:solidFill>
              <a:srgbClr val="F26A21">
                <a:alpha val="100000"/>
              </a:srgbClr>
            </a:solidFill>
          </p:spPr>
          <p:txBody>
            <a:bodyPr/>
            <a:lstStyle/>
            <a:p>
              <a:endParaRPr/>
            </a:p>
          </p:txBody>
        </p:sp>
        <p:sp>
          <p:nvSpPr>
            <p:cNvPr id="647" name="rc647"/>
            <p:cNvSpPr/>
            <p:nvPr/>
          </p:nvSpPr>
          <p:spPr>
            <a:xfrm>
              <a:off x="6067659" y="4694254"/>
              <a:ext cx="68777" cy="553561"/>
            </a:xfrm>
            <a:prstGeom prst="rect">
              <a:avLst/>
            </a:prstGeom>
            <a:solidFill>
              <a:srgbClr val="FFC20E">
                <a:alpha val="100000"/>
              </a:srgbClr>
            </a:solidFill>
          </p:spPr>
          <p:txBody>
            <a:bodyPr/>
            <a:lstStyle/>
            <a:p>
              <a:endParaRPr/>
            </a:p>
          </p:txBody>
        </p:sp>
        <p:sp>
          <p:nvSpPr>
            <p:cNvPr id="648" name="rc648"/>
            <p:cNvSpPr/>
            <p:nvPr/>
          </p:nvSpPr>
          <p:spPr>
            <a:xfrm>
              <a:off x="6144078" y="4616960"/>
              <a:ext cx="68777" cy="62329"/>
            </a:xfrm>
            <a:prstGeom prst="rect">
              <a:avLst/>
            </a:prstGeom>
            <a:solidFill>
              <a:srgbClr val="F26A21">
                <a:alpha val="100000"/>
              </a:srgbClr>
            </a:solidFill>
          </p:spPr>
          <p:txBody>
            <a:bodyPr/>
            <a:lstStyle/>
            <a:p>
              <a:endParaRPr/>
            </a:p>
          </p:txBody>
        </p:sp>
        <p:sp>
          <p:nvSpPr>
            <p:cNvPr id="649" name="rc649"/>
            <p:cNvSpPr/>
            <p:nvPr/>
          </p:nvSpPr>
          <p:spPr>
            <a:xfrm>
              <a:off x="6144078" y="4679290"/>
              <a:ext cx="68777" cy="568525"/>
            </a:xfrm>
            <a:prstGeom prst="rect">
              <a:avLst/>
            </a:prstGeom>
            <a:solidFill>
              <a:srgbClr val="FFC20E">
                <a:alpha val="100000"/>
              </a:srgbClr>
            </a:solidFill>
          </p:spPr>
          <p:txBody>
            <a:bodyPr/>
            <a:lstStyle/>
            <a:p>
              <a:endParaRPr/>
            </a:p>
          </p:txBody>
        </p:sp>
        <p:sp>
          <p:nvSpPr>
            <p:cNvPr id="650" name="rc650"/>
            <p:cNvSpPr/>
            <p:nvPr/>
          </p:nvSpPr>
          <p:spPr>
            <a:xfrm>
              <a:off x="6220497" y="4610113"/>
              <a:ext cx="68777" cy="55729"/>
            </a:xfrm>
            <a:prstGeom prst="rect">
              <a:avLst/>
            </a:prstGeom>
            <a:solidFill>
              <a:srgbClr val="F26A21">
                <a:alpha val="100000"/>
              </a:srgbClr>
            </a:solidFill>
          </p:spPr>
          <p:txBody>
            <a:bodyPr/>
            <a:lstStyle/>
            <a:p>
              <a:endParaRPr/>
            </a:p>
          </p:txBody>
        </p:sp>
        <p:sp>
          <p:nvSpPr>
            <p:cNvPr id="651" name="rc651"/>
            <p:cNvSpPr/>
            <p:nvPr/>
          </p:nvSpPr>
          <p:spPr>
            <a:xfrm>
              <a:off x="6220497" y="4665843"/>
              <a:ext cx="68777" cy="581972"/>
            </a:xfrm>
            <a:prstGeom prst="rect">
              <a:avLst/>
            </a:prstGeom>
            <a:solidFill>
              <a:srgbClr val="FFC20E">
                <a:alpha val="100000"/>
              </a:srgbClr>
            </a:solidFill>
          </p:spPr>
          <p:txBody>
            <a:bodyPr/>
            <a:lstStyle/>
            <a:p>
              <a:endParaRPr/>
            </a:p>
          </p:txBody>
        </p:sp>
        <p:sp>
          <p:nvSpPr>
            <p:cNvPr id="652" name="pl652"/>
            <p:cNvSpPr/>
            <p:nvPr/>
          </p:nvSpPr>
          <p:spPr>
            <a:xfrm>
              <a:off x="6476930" y="2083877"/>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53" name="pl653"/>
            <p:cNvSpPr/>
            <p:nvPr/>
          </p:nvSpPr>
          <p:spPr>
            <a:xfrm>
              <a:off x="6476930" y="179849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54" name="pl654"/>
            <p:cNvSpPr/>
            <p:nvPr/>
          </p:nvSpPr>
          <p:spPr>
            <a:xfrm>
              <a:off x="6476930" y="151311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55" name="pl655"/>
            <p:cNvSpPr/>
            <p:nvPr/>
          </p:nvSpPr>
          <p:spPr>
            <a:xfrm>
              <a:off x="6476930" y="1227732"/>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56" name="pl656"/>
            <p:cNvSpPr/>
            <p:nvPr/>
          </p:nvSpPr>
          <p:spPr>
            <a:xfrm>
              <a:off x="6820433"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57" name="pl657"/>
            <p:cNvSpPr/>
            <p:nvPr/>
          </p:nvSpPr>
          <p:spPr>
            <a:xfrm>
              <a:off x="7202528"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58" name="pl658"/>
            <p:cNvSpPr/>
            <p:nvPr/>
          </p:nvSpPr>
          <p:spPr>
            <a:xfrm>
              <a:off x="7584623"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59" name="pl659"/>
            <p:cNvSpPr/>
            <p:nvPr/>
          </p:nvSpPr>
          <p:spPr>
            <a:xfrm>
              <a:off x="7966718"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60" name="pl660"/>
            <p:cNvSpPr/>
            <p:nvPr/>
          </p:nvSpPr>
          <p:spPr>
            <a:xfrm>
              <a:off x="8348812"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61" name="pl661"/>
            <p:cNvSpPr/>
            <p:nvPr/>
          </p:nvSpPr>
          <p:spPr>
            <a:xfrm>
              <a:off x="8730907" y="1056131"/>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662" name="pl662"/>
            <p:cNvSpPr/>
            <p:nvPr/>
          </p:nvSpPr>
          <p:spPr>
            <a:xfrm>
              <a:off x="6476930" y="222656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663" name="pl663"/>
            <p:cNvSpPr/>
            <p:nvPr/>
          </p:nvSpPr>
          <p:spPr>
            <a:xfrm>
              <a:off x="6476930" y="194118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664" name="pl664"/>
            <p:cNvSpPr/>
            <p:nvPr/>
          </p:nvSpPr>
          <p:spPr>
            <a:xfrm>
              <a:off x="6476930" y="16558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665" name="pl665"/>
            <p:cNvSpPr/>
            <p:nvPr/>
          </p:nvSpPr>
          <p:spPr>
            <a:xfrm>
              <a:off x="6476930" y="1370423"/>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666" name="pl666"/>
            <p:cNvSpPr/>
            <p:nvPr/>
          </p:nvSpPr>
          <p:spPr>
            <a:xfrm>
              <a:off x="6476930" y="10850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667" name="pl667"/>
            <p:cNvSpPr/>
            <p:nvPr/>
          </p:nvSpPr>
          <p:spPr>
            <a:xfrm>
              <a:off x="6629386"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8" name="pl668"/>
            <p:cNvSpPr/>
            <p:nvPr/>
          </p:nvSpPr>
          <p:spPr>
            <a:xfrm>
              <a:off x="7011481"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9" name="pl669"/>
            <p:cNvSpPr/>
            <p:nvPr/>
          </p:nvSpPr>
          <p:spPr>
            <a:xfrm>
              <a:off x="7393575"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0" name="pl670"/>
            <p:cNvSpPr/>
            <p:nvPr/>
          </p:nvSpPr>
          <p:spPr>
            <a:xfrm>
              <a:off x="7775670"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1" name="pl671"/>
            <p:cNvSpPr/>
            <p:nvPr/>
          </p:nvSpPr>
          <p:spPr>
            <a:xfrm>
              <a:off x="8157765"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2" name="pl672"/>
            <p:cNvSpPr/>
            <p:nvPr/>
          </p:nvSpPr>
          <p:spPr>
            <a:xfrm>
              <a:off x="8539860"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3" name="pl673"/>
            <p:cNvSpPr/>
            <p:nvPr/>
          </p:nvSpPr>
          <p:spPr>
            <a:xfrm>
              <a:off x="8921955" y="1056131"/>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4" name="rc674"/>
            <p:cNvSpPr/>
            <p:nvPr/>
          </p:nvSpPr>
          <p:spPr>
            <a:xfrm>
              <a:off x="6594997" y="2022142"/>
              <a:ext cx="68777" cy="204426"/>
            </a:xfrm>
            <a:prstGeom prst="rect">
              <a:avLst/>
            </a:prstGeom>
            <a:solidFill>
              <a:srgbClr val="80BD41">
                <a:alpha val="100000"/>
              </a:srgbClr>
            </a:solidFill>
          </p:spPr>
          <p:txBody>
            <a:bodyPr/>
            <a:lstStyle/>
            <a:p>
              <a:endParaRPr/>
            </a:p>
          </p:txBody>
        </p:sp>
        <p:sp>
          <p:nvSpPr>
            <p:cNvPr id="675" name="rc675"/>
            <p:cNvSpPr/>
            <p:nvPr/>
          </p:nvSpPr>
          <p:spPr>
            <a:xfrm>
              <a:off x="6594997" y="1880758"/>
              <a:ext cx="68777" cy="92261"/>
            </a:xfrm>
            <a:prstGeom prst="rect">
              <a:avLst/>
            </a:prstGeom>
            <a:solidFill>
              <a:srgbClr val="0058AB">
                <a:alpha val="100000"/>
              </a:srgbClr>
            </a:solidFill>
          </p:spPr>
          <p:txBody>
            <a:bodyPr/>
            <a:lstStyle/>
            <a:p>
              <a:endParaRPr/>
            </a:p>
          </p:txBody>
        </p:sp>
        <p:sp>
          <p:nvSpPr>
            <p:cNvPr id="676" name="rc676"/>
            <p:cNvSpPr/>
            <p:nvPr/>
          </p:nvSpPr>
          <p:spPr>
            <a:xfrm>
              <a:off x="6594997" y="1973020"/>
              <a:ext cx="68777" cy="49121"/>
            </a:xfrm>
            <a:prstGeom prst="rect">
              <a:avLst/>
            </a:prstGeom>
            <a:solidFill>
              <a:srgbClr val="1CABE2">
                <a:alpha val="100000"/>
              </a:srgbClr>
            </a:solidFill>
          </p:spPr>
          <p:txBody>
            <a:bodyPr/>
            <a:lstStyle/>
            <a:p>
              <a:endParaRPr/>
            </a:p>
          </p:txBody>
        </p:sp>
        <p:sp>
          <p:nvSpPr>
            <p:cNvPr id="677" name="rc677"/>
            <p:cNvSpPr/>
            <p:nvPr/>
          </p:nvSpPr>
          <p:spPr>
            <a:xfrm>
              <a:off x="6671416" y="2009573"/>
              <a:ext cx="68777" cy="216994"/>
            </a:xfrm>
            <a:prstGeom prst="rect">
              <a:avLst/>
            </a:prstGeom>
            <a:solidFill>
              <a:srgbClr val="80BD41">
                <a:alpha val="100000"/>
              </a:srgbClr>
            </a:solidFill>
          </p:spPr>
          <p:txBody>
            <a:bodyPr/>
            <a:lstStyle/>
            <a:p>
              <a:endParaRPr/>
            </a:p>
          </p:txBody>
        </p:sp>
        <p:sp>
          <p:nvSpPr>
            <p:cNvPr id="678" name="rc678"/>
            <p:cNvSpPr/>
            <p:nvPr/>
          </p:nvSpPr>
          <p:spPr>
            <a:xfrm>
              <a:off x="6671416" y="1873716"/>
              <a:ext cx="68777" cy="86917"/>
            </a:xfrm>
            <a:prstGeom prst="rect">
              <a:avLst/>
            </a:prstGeom>
            <a:solidFill>
              <a:srgbClr val="0058AB">
                <a:alpha val="100000"/>
              </a:srgbClr>
            </a:solidFill>
          </p:spPr>
          <p:txBody>
            <a:bodyPr/>
            <a:lstStyle/>
            <a:p>
              <a:endParaRPr/>
            </a:p>
          </p:txBody>
        </p:sp>
        <p:sp>
          <p:nvSpPr>
            <p:cNvPr id="679" name="rc679"/>
            <p:cNvSpPr/>
            <p:nvPr/>
          </p:nvSpPr>
          <p:spPr>
            <a:xfrm>
              <a:off x="6671416" y="1960634"/>
              <a:ext cx="68777" cy="48939"/>
            </a:xfrm>
            <a:prstGeom prst="rect">
              <a:avLst/>
            </a:prstGeom>
            <a:solidFill>
              <a:srgbClr val="1CABE2">
                <a:alpha val="100000"/>
              </a:srgbClr>
            </a:solidFill>
          </p:spPr>
          <p:txBody>
            <a:bodyPr/>
            <a:lstStyle/>
            <a:p>
              <a:endParaRPr/>
            </a:p>
          </p:txBody>
        </p:sp>
        <p:sp>
          <p:nvSpPr>
            <p:cNvPr id="680" name="rc680"/>
            <p:cNvSpPr/>
            <p:nvPr/>
          </p:nvSpPr>
          <p:spPr>
            <a:xfrm>
              <a:off x="6747835" y="2000207"/>
              <a:ext cx="68777" cy="226361"/>
            </a:xfrm>
            <a:prstGeom prst="rect">
              <a:avLst/>
            </a:prstGeom>
            <a:solidFill>
              <a:srgbClr val="80BD41">
                <a:alpha val="100000"/>
              </a:srgbClr>
            </a:solidFill>
          </p:spPr>
          <p:txBody>
            <a:bodyPr/>
            <a:lstStyle/>
            <a:p>
              <a:endParaRPr/>
            </a:p>
          </p:txBody>
        </p:sp>
        <p:sp>
          <p:nvSpPr>
            <p:cNvPr id="681" name="rc681"/>
            <p:cNvSpPr/>
            <p:nvPr/>
          </p:nvSpPr>
          <p:spPr>
            <a:xfrm>
              <a:off x="6747835" y="1866966"/>
              <a:ext cx="68777" cy="82116"/>
            </a:xfrm>
            <a:prstGeom prst="rect">
              <a:avLst/>
            </a:prstGeom>
            <a:solidFill>
              <a:srgbClr val="0058AB">
                <a:alpha val="100000"/>
              </a:srgbClr>
            </a:solidFill>
          </p:spPr>
          <p:txBody>
            <a:bodyPr/>
            <a:lstStyle/>
            <a:p>
              <a:endParaRPr/>
            </a:p>
          </p:txBody>
        </p:sp>
        <p:sp>
          <p:nvSpPr>
            <p:cNvPr id="682" name="rc682"/>
            <p:cNvSpPr/>
            <p:nvPr/>
          </p:nvSpPr>
          <p:spPr>
            <a:xfrm>
              <a:off x="6747835" y="1949082"/>
              <a:ext cx="68777" cy="51124"/>
            </a:xfrm>
            <a:prstGeom prst="rect">
              <a:avLst/>
            </a:prstGeom>
            <a:solidFill>
              <a:srgbClr val="1CABE2">
                <a:alpha val="100000"/>
              </a:srgbClr>
            </a:solidFill>
          </p:spPr>
          <p:txBody>
            <a:bodyPr/>
            <a:lstStyle/>
            <a:p>
              <a:endParaRPr/>
            </a:p>
          </p:txBody>
        </p:sp>
        <p:sp>
          <p:nvSpPr>
            <p:cNvPr id="683" name="rc683"/>
            <p:cNvSpPr/>
            <p:nvPr/>
          </p:nvSpPr>
          <p:spPr>
            <a:xfrm>
              <a:off x="6824254" y="1988511"/>
              <a:ext cx="68777" cy="238057"/>
            </a:xfrm>
            <a:prstGeom prst="rect">
              <a:avLst/>
            </a:prstGeom>
            <a:solidFill>
              <a:srgbClr val="80BD41">
                <a:alpha val="100000"/>
              </a:srgbClr>
            </a:solidFill>
          </p:spPr>
          <p:txBody>
            <a:bodyPr/>
            <a:lstStyle/>
            <a:p>
              <a:endParaRPr/>
            </a:p>
          </p:txBody>
        </p:sp>
        <p:sp>
          <p:nvSpPr>
            <p:cNvPr id="684" name="rc684"/>
            <p:cNvSpPr/>
            <p:nvPr/>
          </p:nvSpPr>
          <p:spPr>
            <a:xfrm>
              <a:off x="6824254" y="1859085"/>
              <a:ext cx="68777" cy="77440"/>
            </a:xfrm>
            <a:prstGeom prst="rect">
              <a:avLst/>
            </a:prstGeom>
            <a:solidFill>
              <a:srgbClr val="0058AB">
                <a:alpha val="100000"/>
              </a:srgbClr>
            </a:solidFill>
          </p:spPr>
          <p:txBody>
            <a:bodyPr/>
            <a:lstStyle/>
            <a:p>
              <a:endParaRPr/>
            </a:p>
          </p:txBody>
        </p:sp>
        <p:sp>
          <p:nvSpPr>
            <p:cNvPr id="685" name="rc685"/>
            <p:cNvSpPr/>
            <p:nvPr/>
          </p:nvSpPr>
          <p:spPr>
            <a:xfrm>
              <a:off x="6824254" y="1936525"/>
              <a:ext cx="68777" cy="51985"/>
            </a:xfrm>
            <a:prstGeom prst="rect">
              <a:avLst/>
            </a:prstGeom>
            <a:solidFill>
              <a:srgbClr val="1CABE2">
                <a:alpha val="100000"/>
              </a:srgbClr>
            </a:solidFill>
          </p:spPr>
          <p:txBody>
            <a:bodyPr/>
            <a:lstStyle/>
            <a:p>
              <a:endParaRPr/>
            </a:p>
          </p:txBody>
        </p:sp>
        <p:sp>
          <p:nvSpPr>
            <p:cNvPr id="686" name="rc686"/>
            <p:cNvSpPr/>
            <p:nvPr/>
          </p:nvSpPr>
          <p:spPr>
            <a:xfrm>
              <a:off x="6900673" y="1976039"/>
              <a:ext cx="68777" cy="250529"/>
            </a:xfrm>
            <a:prstGeom prst="rect">
              <a:avLst/>
            </a:prstGeom>
            <a:solidFill>
              <a:srgbClr val="80BD41">
                <a:alpha val="100000"/>
              </a:srgbClr>
            </a:solidFill>
          </p:spPr>
          <p:txBody>
            <a:bodyPr/>
            <a:lstStyle/>
            <a:p>
              <a:endParaRPr/>
            </a:p>
          </p:txBody>
        </p:sp>
        <p:sp>
          <p:nvSpPr>
            <p:cNvPr id="687" name="rc687"/>
            <p:cNvSpPr/>
            <p:nvPr/>
          </p:nvSpPr>
          <p:spPr>
            <a:xfrm>
              <a:off x="6900673" y="1849336"/>
              <a:ext cx="68777" cy="76162"/>
            </a:xfrm>
            <a:prstGeom prst="rect">
              <a:avLst/>
            </a:prstGeom>
            <a:solidFill>
              <a:srgbClr val="0058AB">
                <a:alpha val="100000"/>
              </a:srgbClr>
            </a:solidFill>
          </p:spPr>
          <p:txBody>
            <a:bodyPr/>
            <a:lstStyle/>
            <a:p>
              <a:endParaRPr/>
            </a:p>
          </p:txBody>
        </p:sp>
        <p:sp>
          <p:nvSpPr>
            <p:cNvPr id="688" name="rc688"/>
            <p:cNvSpPr/>
            <p:nvPr/>
          </p:nvSpPr>
          <p:spPr>
            <a:xfrm>
              <a:off x="6900673" y="1925499"/>
              <a:ext cx="68777" cy="50539"/>
            </a:xfrm>
            <a:prstGeom prst="rect">
              <a:avLst/>
            </a:prstGeom>
            <a:solidFill>
              <a:srgbClr val="1CABE2">
                <a:alpha val="100000"/>
              </a:srgbClr>
            </a:solidFill>
          </p:spPr>
          <p:txBody>
            <a:bodyPr/>
            <a:lstStyle/>
            <a:p>
              <a:endParaRPr/>
            </a:p>
          </p:txBody>
        </p:sp>
        <p:sp>
          <p:nvSpPr>
            <p:cNvPr id="689" name="rc689"/>
            <p:cNvSpPr/>
            <p:nvPr/>
          </p:nvSpPr>
          <p:spPr>
            <a:xfrm>
              <a:off x="6977092" y="1961287"/>
              <a:ext cx="68777" cy="265280"/>
            </a:xfrm>
            <a:prstGeom prst="rect">
              <a:avLst/>
            </a:prstGeom>
            <a:solidFill>
              <a:srgbClr val="80BD41">
                <a:alpha val="100000"/>
              </a:srgbClr>
            </a:solidFill>
          </p:spPr>
          <p:txBody>
            <a:bodyPr/>
            <a:lstStyle/>
            <a:p>
              <a:endParaRPr/>
            </a:p>
          </p:txBody>
        </p:sp>
        <p:sp>
          <p:nvSpPr>
            <p:cNvPr id="690" name="rc690"/>
            <p:cNvSpPr/>
            <p:nvPr/>
          </p:nvSpPr>
          <p:spPr>
            <a:xfrm>
              <a:off x="6977092" y="1840304"/>
              <a:ext cx="68777" cy="77683"/>
            </a:xfrm>
            <a:prstGeom prst="rect">
              <a:avLst/>
            </a:prstGeom>
            <a:solidFill>
              <a:srgbClr val="0058AB">
                <a:alpha val="100000"/>
              </a:srgbClr>
            </a:solidFill>
          </p:spPr>
          <p:txBody>
            <a:bodyPr/>
            <a:lstStyle/>
            <a:p>
              <a:endParaRPr/>
            </a:p>
          </p:txBody>
        </p:sp>
        <p:sp>
          <p:nvSpPr>
            <p:cNvPr id="691" name="rc691"/>
            <p:cNvSpPr/>
            <p:nvPr/>
          </p:nvSpPr>
          <p:spPr>
            <a:xfrm>
              <a:off x="6977092" y="1917988"/>
              <a:ext cx="68777" cy="43299"/>
            </a:xfrm>
            <a:prstGeom prst="rect">
              <a:avLst/>
            </a:prstGeom>
            <a:solidFill>
              <a:srgbClr val="1CABE2">
                <a:alpha val="100000"/>
              </a:srgbClr>
            </a:solidFill>
          </p:spPr>
          <p:txBody>
            <a:bodyPr/>
            <a:lstStyle/>
            <a:p>
              <a:endParaRPr/>
            </a:p>
          </p:txBody>
        </p:sp>
        <p:sp>
          <p:nvSpPr>
            <p:cNvPr id="692" name="rc692"/>
            <p:cNvSpPr/>
            <p:nvPr/>
          </p:nvSpPr>
          <p:spPr>
            <a:xfrm>
              <a:off x="7053511" y="1952176"/>
              <a:ext cx="68777" cy="274391"/>
            </a:xfrm>
            <a:prstGeom prst="rect">
              <a:avLst/>
            </a:prstGeom>
            <a:solidFill>
              <a:srgbClr val="80BD41">
                <a:alpha val="100000"/>
              </a:srgbClr>
            </a:solidFill>
          </p:spPr>
          <p:txBody>
            <a:bodyPr/>
            <a:lstStyle/>
            <a:p>
              <a:endParaRPr/>
            </a:p>
          </p:txBody>
        </p:sp>
        <p:sp>
          <p:nvSpPr>
            <p:cNvPr id="693" name="rc693"/>
            <p:cNvSpPr/>
            <p:nvPr/>
          </p:nvSpPr>
          <p:spPr>
            <a:xfrm>
              <a:off x="7053511" y="1832849"/>
              <a:ext cx="68777" cy="71728"/>
            </a:xfrm>
            <a:prstGeom prst="rect">
              <a:avLst/>
            </a:prstGeom>
            <a:solidFill>
              <a:srgbClr val="0058AB">
                <a:alpha val="100000"/>
              </a:srgbClr>
            </a:solidFill>
          </p:spPr>
          <p:txBody>
            <a:bodyPr/>
            <a:lstStyle/>
            <a:p>
              <a:endParaRPr/>
            </a:p>
          </p:txBody>
        </p:sp>
        <p:sp>
          <p:nvSpPr>
            <p:cNvPr id="694" name="rc694"/>
            <p:cNvSpPr/>
            <p:nvPr/>
          </p:nvSpPr>
          <p:spPr>
            <a:xfrm>
              <a:off x="7053511" y="1904578"/>
              <a:ext cx="68777" cy="47598"/>
            </a:xfrm>
            <a:prstGeom prst="rect">
              <a:avLst/>
            </a:prstGeom>
            <a:solidFill>
              <a:srgbClr val="1CABE2">
                <a:alpha val="100000"/>
              </a:srgbClr>
            </a:solidFill>
          </p:spPr>
          <p:txBody>
            <a:bodyPr/>
            <a:lstStyle/>
            <a:p>
              <a:endParaRPr/>
            </a:p>
          </p:txBody>
        </p:sp>
        <p:sp>
          <p:nvSpPr>
            <p:cNvPr id="695" name="rc695"/>
            <p:cNvSpPr/>
            <p:nvPr/>
          </p:nvSpPr>
          <p:spPr>
            <a:xfrm>
              <a:off x="7129930" y="1941859"/>
              <a:ext cx="68777" cy="284708"/>
            </a:xfrm>
            <a:prstGeom prst="rect">
              <a:avLst/>
            </a:prstGeom>
            <a:solidFill>
              <a:srgbClr val="80BD41">
                <a:alpha val="100000"/>
              </a:srgbClr>
            </a:solidFill>
          </p:spPr>
          <p:txBody>
            <a:bodyPr/>
            <a:lstStyle/>
            <a:p>
              <a:endParaRPr/>
            </a:p>
          </p:txBody>
        </p:sp>
        <p:sp>
          <p:nvSpPr>
            <p:cNvPr id="696" name="rc696"/>
            <p:cNvSpPr/>
            <p:nvPr/>
          </p:nvSpPr>
          <p:spPr>
            <a:xfrm>
              <a:off x="7129930" y="1825979"/>
              <a:ext cx="68777" cy="66539"/>
            </a:xfrm>
            <a:prstGeom prst="rect">
              <a:avLst/>
            </a:prstGeom>
            <a:solidFill>
              <a:srgbClr val="0058AB">
                <a:alpha val="100000"/>
              </a:srgbClr>
            </a:solidFill>
          </p:spPr>
          <p:txBody>
            <a:bodyPr/>
            <a:lstStyle/>
            <a:p>
              <a:endParaRPr/>
            </a:p>
          </p:txBody>
        </p:sp>
        <p:sp>
          <p:nvSpPr>
            <p:cNvPr id="697" name="rc697"/>
            <p:cNvSpPr/>
            <p:nvPr/>
          </p:nvSpPr>
          <p:spPr>
            <a:xfrm>
              <a:off x="7129930" y="1892519"/>
              <a:ext cx="68777" cy="49340"/>
            </a:xfrm>
            <a:prstGeom prst="rect">
              <a:avLst/>
            </a:prstGeom>
            <a:solidFill>
              <a:srgbClr val="1CABE2">
                <a:alpha val="100000"/>
              </a:srgbClr>
            </a:solidFill>
          </p:spPr>
          <p:txBody>
            <a:bodyPr/>
            <a:lstStyle/>
            <a:p>
              <a:endParaRPr/>
            </a:p>
          </p:txBody>
        </p:sp>
        <p:sp>
          <p:nvSpPr>
            <p:cNvPr id="698" name="rc698"/>
            <p:cNvSpPr/>
            <p:nvPr/>
          </p:nvSpPr>
          <p:spPr>
            <a:xfrm>
              <a:off x="7206349" y="1930383"/>
              <a:ext cx="68777" cy="296184"/>
            </a:xfrm>
            <a:prstGeom prst="rect">
              <a:avLst/>
            </a:prstGeom>
            <a:solidFill>
              <a:srgbClr val="80BD41">
                <a:alpha val="100000"/>
              </a:srgbClr>
            </a:solidFill>
          </p:spPr>
          <p:txBody>
            <a:bodyPr/>
            <a:lstStyle/>
            <a:p>
              <a:endParaRPr/>
            </a:p>
          </p:txBody>
        </p:sp>
        <p:sp>
          <p:nvSpPr>
            <p:cNvPr id="699" name="rc699"/>
            <p:cNvSpPr/>
            <p:nvPr/>
          </p:nvSpPr>
          <p:spPr>
            <a:xfrm>
              <a:off x="7206349" y="1817078"/>
              <a:ext cx="68777" cy="70507"/>
            </a:xfrm>
            <a:prstGeom prst="rect">
              <a:avLst/>
            </a:prstGeom>
            <a:solidFill>
              <a:srgbClr val="0058AB">
                <a:alpha val="100000"/>
              </a:srgbClr>
            </a:solidFill>
          </p:spPr>
          <p:txBody>
            <a:bodyPr/>
            <a:lstStyle/>
            <a:p>
              <a:endParaRPr/>
            </a:p>
          </p:txBody>
        </p:sp>
        <p:sp>
          <p:nvSpPr>
            <p:cNvPr id="700" name="rc700"/>
            <p:cNvSpPr/>
            <p:nvPr/>
          </p:nvSpPr>
          <p:spPr>
            <a:xfrm>
              <a:off x="7206349" y="1887586"/>
              <a:ext cx="68777" cy="42796"/>
            </a:xfrm>
            <a:prstGeom prst="rect">
              <a:avLst/>
            </a:prstGeom>
            <a:solidFill>
              <a:srgbClr val="1CABE2">
                <a:alpha val="100000"/>
              </a:srgbClr>
            </a:solidFill>
          </p:spPr>
          <p:txBody>
            <a:bodyPr/>
            <a:lstStyle/>
            <a:p>
              <a:endParaRPr/>
            </a:p>
          </p:txBody>
        </p:sp>
        <p:sp>
          <p:nvSpPr>
            <p:cNvPr id="701" name="rc701"/>
            <p:cNvSpPr/>
            <p:nvPr/>
          </p:nvSpPr>
          <p:spPr>
            <a:xfrm>
              <a:off x="7282768" y="1918059"/>
              <a:ext cx="68777" cy="308509"/>
            </a:xfrm>
            <a:prstGeom prst="rect">
              <a:avLst/>
            </a:prstGeom>
            <a:solidFill>
              <a:srgbClr val="80BD41">
                <a:alpha val="100000"/>
              </a:srgbClr>
            </a:solidFill>
          </p:spPr>
          <p:txBody>
            <a:bodyPr/>
            <a:lstStyle/>
            <a:p>
              <a:endParaRPr/>
            </a:p>
          </p:txBody>
        </p:sp>
        <p:sp>
          <p:nvSpPr>
            <p:cNvPr id="702" name="rc702"/>
            <p:cNvSpPr/>
            <p:nvPr/>
          </p:nvSpPr>
          <p:spPr>
            <a:xfrm>
              <a:off x="7282768" y="1812434"/>
              <a:ext cx="68777" cy="66085"/>
            </a:xfrm>
            <a:prstGeom prst="rect">
              <a:avLst/>
            </a:prstGeom>
            <a:solidFill>
              <a:srgbClr val="0058AB">
                <a:alpha val="100000"/>
              </a:srgbClr>
            </a:solidFill>
          </p:spPr>
          <p:txBody>
            <a:bodyPr/>
            <a:lstStyle/>
            <a:p>
              <a:endParaRPr/>
            </a:p>
          </p:txBody>
        </p:sp>
        <p:sp>
          <p:nvSpPr>
            <p:cNvPr id="703" name="rc703"/>
            <p:cNvSpPr/>
            <p:nvPr/>
          </p:nvSpPr>
          <p:spPr>
            <a:xfrm>
              <a:off x="7282768" y="1878520"/>
              <a:ext cx="68777" cy="39538"/>
            </a:xfrm>
            <a:prstGeom prst="rect">
              <a:avLst/>
            </a:prstGeom>
            <a:solidFill>
              <a:srgbClr val="1CABE2">
                <a:alpha val="100000"/>
              </a:srgbClr>
            </a:solidFill>
          </p:spPr>
          <p:txBody>
            <a:bodyPr/>
            <a:lstStyle/>
            <a:p>
              <a:endParaRPr/>
            </a:p>
          </p:txBody>
        </p:sp>
        <p:sp>
          <p:nvSpPr>
            <p:cNvPr id="704" name="rc704"/>
            <p:cNvSpPr/>
            <p:nvPr/>
          </p:nvSpPr>
          <p:spPr>
            <a:xfrm>
              <a:off x="7359187" y="1908811"/>
              <a:ext cx="68777" cy="317756"/>
            </a:xfrm>
            <a:prstGeom prst="rect">
              <a:avLst/>
            </a:prstGeom>
            <a:solidFill>
              <a:srgbClr val="80BD41">
                <a:alpha val="100000"/>
              </a:srgbClr>
            </a:solidFill>
          </p:spPr>
          <p:txBody>
            <a:bodyPr/>
            <a:lstStyle/>
            <a:p>
              <a:endParaRPr/>
            </a:p>
          </p:txBody>
        </p:sp>
        <p:sp>
          <p:nvSpPr>
            <p:cNvPr id="705" name="rc705"/>
            <p:cNvSpPr/>
            <p:nvPr/>
          </p:nvSpPr>
          <p:spPr>
            <a:xfrm>
              <a:off x="7359187" y="1807237"/>
              <a:ext cx="68777" cy="62599"/>
            </a:xfrm>
            <a:prstGeom prst="rect">
              <a:avLst/>
            </a:prstGeom>
            <a:solidFill>
              <a:srgbClr val="0058AB">
                <a:alpha val="100000"/>
              </a:srgbClr>
            </a:solidFill>
          </p:spPr>
          <p:txBody>
            <a:bodyPr/>
            <a:lstStyle/>
            <a:p>
              <a:endParaRPr/>
            </a:p>
          </p:txBody>
        </p:sp>
        <p:sp>
          <p:nvSpPr>
            <p:cNvPr id="706" name="rc706"/>
            <p:cNvSpPr/>
            <p:nvPr/>
          </p:nvSpPr>
          <p:spPr>
            <a:xfrm>
              <a:off x="7359187" y="1869836"/>
              <a:ext cx="68777" cy="38974"/>
            </a:xfrm>
            <a:prstGeom prst="rect">
              <a:avLst/>
            </a:prstGeom>
            <a:solidFill>
              <a:srgbClr val="1CABE2">
                <a:alpha val="100000"/>
              </a:srgbClr>
            </a:solidFill>
          </p:spPr>
          <p:txBody>
            <a:bodyPr/>
            <a:lstStyle/>
            <a:p>
              <a:endParaRPr/>
            </a:p>
          </p:txBody>
        </p:sp>
        <p:sp>
          <p:nvSpPr>
            <p:cNvPr id="707" name="rc707"/>
            <p:cNvSpPr/>
            <p:nvPr/>
          </p:nvSpPr>
          <p:spPr>
            <a:xfrm>
              <a:off x="7435606" y="1891357"/>
              <a:ext cx="68777" cy="335210"/>
            </a:xfrm>
            <a:prstGeom prst="rect">
              <a:avLst/>
            </a:prstGeom>
            <a:solidFill>
              <a:srgbClr val="80BD41">
                <a:alpha val="100000"/>
              </a:srgbClr>
            </a:solidFill>
          </p:spPr>
          <p:txBody>
            <a:bodyPr/>
            <a:lstStyle/>
            <a:p>
              <a:endParaRPr/>
            </a:p>
          </p:txBody>
        </p:sp>
        <p:sp>
          <p:nvSpPr>
            <p:cNvPr id="708" name="rc708"/>
            <p:cNvSpPr/>
            <p:nvPr/>
          </p:nvSpPr>
          <p:spPr>
            <a:xfrm>
              <a:off x="7435606" y="1792687"/>
              <a:ext cx="68777" cy="59808"/>
            </a:xfrm>
            <a:prstGeom prst="rect">
              <a:avLst/>
            </a:prstGeom>
            <a:solidFill>
              <a:srgbClr val="0058AB">
                <a:alpha val="100000"/>
              </a:srgbClr>
            </a:solidFill>
          </p:spPr>
          <p:txBody>
            <a:bodyPr/>
            <a:lstStyle/>
            <a:p>
              <a:endParaRPr/>
            </a:p>
          </p:txBody>
        </p:sp>
        <p:sp>
          <p:nvSpPr>
            <p:cNvPr id="709" name="rc709"/>
            <p:cNvSpPr/>
            <p:nvPr/>
          </p:nvSpPr>
          <p:spPr>
            <a:xfrm>
              <a:off x="7435606" y="1852496"/>
              <a:ext cx="68777" cy="38861"/>
            </a:xfrm>
            <a:prstGeom prst="rect">
              <a:avLst/>
            </a:prstGeom>
            <a:solidFill>
              <a:srgbClr val="1CABE2">
                <a:alpha val="100000"/>
              </a:srgbClr>
            </a:solidFill>
          </p:spPr>
          <p:txBody>
            <a:bodyPr/>
            <a:lstStyle/>
            <a:p>
              <a:endParaRPr/>
            </a:p>
          </p:txBody>
        </p:sp>
        <p:sp>
          <p:nvSpPr>
            <p:cNvPr id="710" name="rc710"/>
            <p:cNvSpPr/>
            <p:nvPr/>
          </p:nvSpPr>
          <p:spPr>
            <a:xfrm>
              <a:off x="7512025" y="1890986"/>
              <a:ext cx="68777" cy="335581"/>
            </a:xfrm>
            <a:prstGeom prst="rect">
              <a:avLst/>
            </a:prstGeom>
            <a:solidFill>
              <a:srgbClr val="80BD41">
                <a:alpha val="100000"/>
              </a:srgbClr>
            </a:solidFill>
          </p:spPr>
          <p:txBody>
            <a:bodyPr/>
            <a:lstStyle/>
            <a:p>
              <a:endParaRPr/>
            </a:p>
          </p:txBody>
        </p:sp>
        <p:sp>
          <p:nvSpPr>
            <p:cNvPr id="711" name="rc711"/>
            <p:cNvSpPr/>
            <p:nvPr/>
          </p:nvSpPr>
          <p:spPr>
            <a:xfrm>
              <a:off x="7512025" y="1787332"/>
              <a:ext cx="68777" cy="68553"/>
            </a:xfrm>
            <a:prstGeom prst="rect">
              <a:avLst/>
            </a:prstGeom>
            <a:solidFill>
              <a:srgbClr val="0058AB">
                <a:alpha val="100000"/>
              </a:srgbClr>
            </a:solidFill>
          </p:spPr>
          <p:txBody>
            <a:bodyPr/>
            <a:lstStyle/>
            <a:p>
              <a:endParaRPr/>
            </a:p>
          </p:txBody>
        </p:sp>
        <p:sp>
          <p:nvSpPr>
            <p:cNvPr id="712" name="rc712"/>
            <p:cNvSpPr/>
            <p:nvPr/>
          </p:nvSpPr>
          <p:spPr>
            <a:xfrm>
              <a:off x="7512025" y="1855886"/>
              <a:ext cx="68777" cy="35100"/>
            </a:xfrm>
            <a:prstGeom prst="rect">
              <a:avLst/>
            </a:prstGeom>
            <a:solidFill>
              <a:srgbClr val="1CABE2">
                <a:alpha val="100000"/>
              </a:srgbClr>
            </a:solidFill>
          </p:spPr>
          <p:txBody>
            <a:bodyPr/>
            <a:lstStyle/>
            <a:p>
              <a:endParaRPr/>
            </a:p>
          </p:txBody>
        </p:sp>
        <p:sp>
          <p:nvSpPr>
            <p:cNvPr id="713" name="rc713"/>
            <p:cNvSpPr/>
            <p:nvPr/>
          </p:nvSpPr>
          <p:spPr>
            <a:xfrm>
              <a:off x="7588444" y="1890195"/>
              <a:ext cx="68777" cy="336373"/>
            </a:xfrm>
            <a:prstGeom prst="rect">
              <a:avLst/>
            </a:prstGeom>
            <a:solidFill>
              <a:srgbClr val="80BD41">
                <a:alpha val="100000"/>
              </a:srgbClr>
            </a:solidFill>
          </p:spPr>
          <p:txBody>
            <a:bodyPr/>
            <a:lstStyle/>
            <a:p>
              <a:endParaRPr/>
            </a:p>
          </p:txBody>
        </p:sp>
        <p:sp>
          <p:nvSpPr>
            <p:cNvPr id="714" name="rc714"/>
            <p:cNvSpPr/>
            <p:nvPr/>
          </p:nvSpPr>
          <p:spPr>
            <a:xfrm>
              <a:off x="7588444" y="1782058"/>
              <a:ext cx="68777" cy="76065"/>
            </a:xfrm>
            <a:prstGeom prst="rect">
              <a:avLst/>
            </a:prstGeom>
            <a:solidFill>
              <a:srgbClr val="0058AB">
                <a:alpha val="100000"/>
              </a:srgbClr>
            </a:solidFill>
          </p:spPr>
          <p:txBody>
            <a:bodyPr/>
            <a:lstStyle/>
            <a:p>
              <a:endParaRPr/>
            </a:p>
          </p:txBody>
        </p:sp>
        <p:sp>
          <p:nvSpPr>
            <p:cNvPr id="715" name="rc715"/>
            <p:cNvSpPr/>
            <p:nvPr/>
          </p:nvSpPr>
          <p:spPr>
            <a:xfrm>
              <a:off x="7588444" y="1858124"/>
              <a:ext cx="68777" cy="32071"/>
            </a:xfrm>
            <a:prstGeom prst="rect">
              <a:avLst/>
            </a:prstGeom>
            <a:solidFill>
              <a:srgbClr val="1CABE2">
                <a:alpha val="100000"/>
              </a:srgbClr>
            </a:solidFill>
          </p:spPr>
          <p:txBody>
            <a:bodyPr/>
            <a:lstStyle/>
            <a:p>
              <a:endParaRPr/>
            </a:p>
          </p:txBody>
        </p:sp>
        <p:sp>
          <p:nvSpPr>
            <p:cNvPr id="716" name="rc716"/>
            <p:cNvSpPr/>
            <p:nvPr/>
          </p:nvSpPr>
          <p:spPr>
            <a:xfrm>
              <a:off x="7664863" y="1876072"/>
              <a:ext cx="68777" cy="350496"/>
            </a:xfrm>
            <a:prstGeom prst="rect">
              <a:avLst/>
            </a:prstGeom>
            <a:solidFill>
              <a:srgbClr val="80BD41">
                <a:alpha val="100000"/>
              </a:srgbClr>
            </a:solidFill>
          </p:spPr>
          <p:txBody>
            <a:bodyPr/>
            <a:lstStyle/>
            <a:p>
              <a:endParaRPr/>
            </a:p>
          </p:txBody>
        </p:sp>
        <p:sp>
          <p:nvSpPr>
            <p:cNvPr id="717" name="rc717"/>
            <p:cNvSpPr/>
            <p:nvPr/>
          </p:nvSpPr>
          <p:spPr>
            <a:xfrm>
              <a:off x="7664863" y="1775987"/>
              <a:ext cx="68777" cy="66270"/>
            </a:xfrm>
            <a:prstGeom prst="rect">
              <a:avLst/>
            </a:prstGeom>
            <a:solidFill>
              <a:srgbClr val="0058AB">
                <a:alpha val="100000"/>
              </a:srgbClr>
            </a:solidFill>
          </p:spPr>
          <p:txBody>
            <a:bodyPr/>
            <a:lstStyle/>
            <a:p>
              <a:endParaRPr/>
            </a:p>
          </p:txBody>
        </p:sp>
        <p:sp>
          <p:nvSpPr>
            <p:cNvPr id="718" name="rc718"/>
            <p:cNvSpPr/>
            <p:nvPr/>
          </p:nvSpPr>
          <p:spPr>
            <a:xfrm>
              <a:off x="7664863" y="1842257"/>
              <a:ext cx="68777" cy="33814"/>
            </a:xfrm>
            <a:prstGeom prst="rect">
              <a:avLst/>
            </a:prstGeom>
            <a:solidFill>
              <a:srgbClr val="1CABE2">
                <a:alpha val="100000"/>
              </a:srgbClr>
            </a:solidFill>
          </p:spPr>
          <p:txBody>
            <a:bodyPr/>
            <a:lstStyle/>
            <a:p>
              <a:endParaRPr/>
            </a:p>
          </p:txBody>
        </p:sp>
        <p:sp>
          <p:nvSpPr>
            <p:cNvPr id="719" name="rc719"/>
            <p:cNvSpPr/>
            <p:nvPr/>
          </p:nvSpPr>
          <p:spPr>
            <a:xfrm>
              <a:off x="7741282" y="1872199"/>
              <a:ext cx="68777" cy="354368"/>
            </a:xfrm>
            <a:prstGeom prst="rect">
              <a:avLst/>
            </a:prstGeom>
            <a:solidFill>
              <a:srgbClr val="80BD41">
                <a:alpha val="100000"/>
              </a:srgbClr>
            </a:solidFill>
          </p:spPr>
          <p:txBody>
            <a:bodyPr/>
            <a:lstStyle/>
            <a:p>
              <a:endParaRPr/>
            </a:p>
          </p:txBody>
        </p:sp>
        <p:sp>
          <p:nvSpPr>
            <p:cNvPr id="720" name="rc720"/>
            <p:cNvSpPr/>
            <p:nvPr/>
          </p:nvSpPr>
          <p:spPr>
            <a:xfrm>
              <a:off x="7741282" y="1771579"/>
              <a:ext cx="68777" cy="67312"/>
            </a:xfrm>
            <a:prstGeom prst="rect">
              <a:avLst/>
            </a:prstGeom>
            <a:solidFill>
              <a:srgbClr val="0058AB">
                <a:alpha val="100000"/>
              </a:srgbClr>
            </a:solidFill>
          </p:spPr>
          <p:txBody>
            <a:bodyPr/>
            <a:lstStyle/>
            <a:p>
              <a:endParaRPr/>
            </a:p>
          </p:txBody>
        </p:sp>
        <p:sp>
          <p:nvSpPr>
            <p:cNvPr id="721" name="rc721"/>
            <p:cNvSpPr/>
            <p:nvPr/>
          </p:nvSpPr>
          <p:spPr>
            <a:xfrm>
              <a:off x="7741282" y="1838892"/>
              <a:ext cx="68777" cy="33307"/>
            </a:xfrm>
            <a:prstGeom prst="rect">
              <a:avLst/>
            </a:prstGeom>
            <a:solidFill>
              <a:srgbClr val="1CABE2">
                <a:alpha val="100000"/>
              </a:srgbClr>
            </a:solidFill>
          </p:spPr>
          <p:txBody>
            <a:bodyPr/>
            <a:lstStyle/>
            <a:p>
              <a:endParaRPr/>
            </a:p>
          </p:txBody>
        </p:sp>
        <p:sp>
          <p:nvSpPr>
            <p:cNvPr id="722" name="rc722"/>
            <p:cNvSpPr/>
            <p:nvPr/>
          </p:nvSpPr>
          <p:spPr>
            <a:xfrm>
              <a:off x="7817701" y="1863987"/>
              <a:ext cx="68777" cy="362581"/>
            </a:xfrm>
            <a:prstGeom prst="rect">
              <a:avLst/>
            </a:prstGeom>
            <a:solidFill>
              <a:srgbClr val="80BD41">
                <a:alpha val="100000"/>
              </a:srgbClr>
            </a:solidFill>
          </p:spPr>
          <p:txBody>
            <a:bodyPr/>
            <a:lstStyle/>
            <a:p>
              <a:endParaRPr/>
            </a:p>
          </p:txBody>
        </p:sp>
        <p:sp>
          <p:nvSpPr>
            <p:cNvPr id="723" name="rc723"/>
            <p:cNvSpPr/>
            <p:nvPr/>
          </p:nvSpPr>
          <p:spPr>
            <a:xfrm>
              <a:off x="7817701" y="1765532"/>
              <a:ext cx="68777" cy="71513"/>
            </a:xfrm>
            <a:prstGeom prst="rect">
              <a:avLst/>
            </a:prstGeom>
            <a:solidFill>
              <a:srgbClr val="0058AB">
                <a:alpha val="100000"/>
              </a:srgbClr>
            </a:solidFill>
          </p:spPr>
          <p:txBody>
            <a:bodyPr/>
            <a:lstStyle/>
            <a:p>
              <a:endParaRPr/>
            </a:p>
          </p:txBody>
        </p:sp>
        <p:sp>
          <p:nvSpPr>
            <p:cNvPr id="724" name="rc724"/>
            <p:cNvSpPr/>
            <p:nvPr/>
          </p:nvSpPr>
          <p:spPr>
            <a:xfrm>
              <a:off x="7817701" y="1837045"/>
              <a:ext cx="68777" cy="26941"/>
            </a:xfrm>
            <a:prstGeom prst="rect">
              <a:avLst/>
            </a:prstGeom>
            <a:solidFill>
              <a:srgbClr val="1CABE2">
                <a:alpha val="100000"/>
              </a:srgbClr>
            </a:solidFill>
          </p:spPr>
          <p:txBody>
            <a:bodyPr/>
            <a:lstStyle/>
            <a:p>
              <a:endParaRPr/>
            </a:p>
          </p:txBody>
        </p:sp>
        <p:sp>
          <p:nvSpPr>
            <p:cNvPr id="725" name="rc725"/>
            <p:cNvSpPr/>
            <p:nvPr/>
          </p:nvSpPr>
          <p:spPr>
            <a:xfrm>
              <a:off x="7894120" y="1861121"/>
              <a:ext cx="68777" cy="365446"/>
            </a:xfrm>
            <a:prstGeom prst="rect">
              <a:avLst/>
            </a:prstGeom>
            <a:solidFill>
              <a:srgbClr val="80BD41">
                <a:alpha val="100000"/>
              </a:srgbClr>
            </a:solidFill>
          </p:spPr>
          <p:txBody>
            <a:bodyPr/>
            <a:lstStyle/>
            <a:p>
              <a:endParaRPr/>
            </a:p>
          </p:txBody>
        </p:sp>
        <p:sp>
          <p:nvSpPr>
            <p:cNvPr id="726" name="rc726"/>
            <p:cNvSpPr/>
            <p:nvPr/>
          </p:nvSpPr>
          <p:spPr>
            <a:xfrm>
              <a:off x="7894120" y="1758422"/>
              <a:ext cx="68777" cy="78107"/>
            </a:xfrm>
            <a:prstGeom prst="rect">
              <a:avLst/>
            </a:prstGeom>
            <a:solidFill>
              <a:srgbClr val="0058AB">
                <a:alpha val="100000"/>
              </a:srgbClr>
            </a:solidFill>
          </p:spPr>
          <p:txBody>
            <a:bodyPr/>
            <a:lstStyle/>
            <a:p>
              <a:endParaRPr/>
            </a:p>
          </p:txBody>
        </p:sp>
        <p:sp>
          <p:nvSpPr>
            <p:cNvPr id="727" name="rc727"/>
            <p:cNvSpPr/>
            <p:nvPr/>
          </p:nvSpPr>
          <p:spPr>
            <a:xfrm>
              <a:off x="7894120" y="1836530"/>
              <a:ext cx="68777" cy="24591"/>
            </a:xfrm>
            <a:prstGeom prst="rect">
              <a:avLst/>
            </a:prstGeom>
            <a:solidFill>
              <a:srgbClr val="1CABE2">
                <a:alpha val="100000"/>
              </a:srgbClr>
            </a:solidFill>
          </p:spPr>
          <p:txBody>
            <a:bodyPr/>
            <a:lstStyle/>
            <a:p>
              <a:endParaRPr/>
            </a:p>
          </p:txBody>
        </p:sp>
        <p:sp>
          <p:nvSpPr>
            <p:cNvPr id="728" name="rc728"/>
            <p:cNvSpPr/>
            <p:nvPr/>
          </p:nvSpPr>
          <p:spPr>
            <a:xfrm>
              <a:off x="7970539" y="1847931"/>
              <a:ext cx="68777" cy="378636"/>
            </a:xfrm>
            <a:prstGeom prst="rect">
              <a:avLst/>
            </a:prstGeom>
            <a:solidFill>
              <a:srgbClr val="80BD41">
                <a:alpha val="100000"/>
              </a:srgbClr>
            </a:solidFill>
          </p:spPr>
          <p:txBody>
            <a:bodyPr/>
            <a:lstStyle/>
            <a:p>
              <a:endParaRPr/>
            </a:p>
          </p:txBody>
        </p:sp>
        <p:sp>
          <p:nvSpPr>
            <p:cNvPr id="729" name="rc729"/>
            <p:cNvSpPr/>
            <p:nvPr/>
          </p:nvSpPr>
          <p:spPr>
            <a:xfrm>
              <a:off x="7970539" y="1749492"/>
              <a:ext cx="68777" cy="72083"/>
            </a:xfrm>
            <a:prstGeom prst="rect">
              <a:avLst/>
            </a:prstGeom>
            <a:solidFill>
              <a:srgbClr val="0058AB">
                <a:alpha val="100000"/>
              </a:srgbClr>
            </a:solidFill>
          </p:spPr>
          <p:txBody>
            <a:bodyPr/>
            <a:lstStyle/>
            <a:p>
              <a:endParaRPr/>
            </a:p>
          </p:txBody>
        </p:sp>
        <p:sp>
          <p:nvSpPr>
            <p:cNvPr id="730" name="rc730"/>
            <p:cNvSpPr/>
            <p:nvPr/>
          </p:nvSpPr>
          <p:spPr>
            <a:xfrm>
              <a:off x="7970539" y="1821575"/>
              <a:ext cx="68777" cy="26355"/>
            </a:xfrm>
            <a:prstGeom prst="rect">
              <a:avLst/>
            </a:prstGeom>
            <a:solidFill>
              <a:srgbClr val="1CABE2">
                <a:alpha val="100000"/>
              </a:srgbClr>
            </a:solidFill>
          </p:spPr>
          <p:txBody>
            <a:bodyPr/>
            <a:lstStyle/>
            <a:p>
              <a:endParaRPr/>
            </a:p>
          </p:txBody>
        </p:sp>
        <p:sp>
          <p:nvSpPr>
            <p:cNvPr id="731" name="rc731"/>
            <p:cNvSpPr/>
            <p:nvPr/>
          </p:nvSpPr>
          <p:spPr>
            <a:xfrm>
              <a:off x="8046958" y="1839025"/>
              <a:ext cx="68777" cy="387543"/>
            </a:xfrm>
            <a:prstGeom prst="rect">
              <a:avLst/>
            </a:prstGeom>
            <a:solidFill>
              <a:srgbClr val="80BD41">
                <a:alpha val="100000"/>
              </a:srgbClr>
            </a:solidFill>
          </p:spPr>
          <p:txBody>
            <a:bodyPr/>
            <a:lstStyle/>
            <a:p>
              <a:endParaRPr/>
            </a:p>
          </p:txBody>
        </p:sp>
        <p:sp>
          <p:nvSpPr>
            <p:cNvPr id="732" name="rc732"/>
            <p:cNvSpPr/>
            <p:nvPr/>
          </p:nvSpPr>
          <p:spPr>
            <a:xfrm>
              <a:off x="8046958" y="1739928"/>
              <a:ext cx="68777" cy="72559"/>
            </a:xfrm>
            <a:prstGeom prst="rect">
              <a:avLst/>
            </a:prstGeom>
            <a:solidFill>
              <a:srgbClr val="0058AB">
                <a:alpha val="100000"/>
              </a:srgbClr>
            </a:solidFill>
          </p:spPr>
          <p:txBody>
            <a:bodyPr/>
            <a:lstStyle/>
            <a:p>
              <a:endParaRPr/>
            </a:p>
          </p:txBody>
        </p:sp>
        <p:sp>
          <p:nvSpPr>
            <p:cNvPr id="733" name="rc733"/>
            <p:cNvSpPr/>
            <p:nvPr/>
          </p:nvSpPr>
          <p:spPr>
            <a:xfrm>
              <a:off x="8046958" y="1812487"/>
              <a:ext cx="68777" cy="26537"/>
            </a:xfrm>
            <a:prstGeom prst="rect">
              <a:avLst/>
            </a:prstGeom>
            <a:solidFill>
              <a:srgbClr val="1CABE2">
                <a:alpha val="100000"/>
              </a:srgbClr>
            </a:solidFill>
          </p:spPr>
          <p:txBody>
            <a:bodyPr/>
            <a:lstStyle/>
            <a:p>
              <a:endParaRPr/>
            </a:p>
          </p:txBody>
        </p:sp>
        <p:sp>
          <p:nvSpPr>
            <p:cNvPr id="734" name="rc734"/>
            <p:cNvSpPr/>
            <p:nvPr/>
          </p:nvSpPr>
          <p:spPr>
            <a:xfrm>
              <a:off x="8123377" y="1840217"/>
              <a:ext cx="68777" cy="386351"/>
            </a:xfrm>
            <a:prstGeom prst="rect">
              <a:avLst/>
            </a:prstGeom>
            <a:solidFill>
              <a:srgbClr val="80BD41">
                <a:alpha val="100000"/>
              </a:srgbClr>
            </a:solidFill>
          </p:spPr>
          <p:txBody>
            <a:bodyPr/>
            <a:lstStyle/>
            <a:p>
              <a:endParaRPr/>
            </a:p>
          </p:txBody>
        </p:sp>
        <p:sp>
          <p:nvSpPr>
            <p:cNvPr id="735" name="rc735"/>
            <p:cNvSpPr/>
            <p:nvPr/>
          </p:nvSpPr>
          <p:spPr>
            <a:xfrm>
              <a:off x="8123377" y="1731360"/>
              <a:ext cx="68777" cy="80013"/>
            </a:xfrm>
            <a:prstGeom prst="rect">
              <a:avLst/>
            </a:prstGeom>
            <a:solidFill>
              <a:srgbClr val="0058AB">
                <a:alpha val="100000"/>
              </a:srgbClr>
            </a:solidFill>
          </p:spPr>
          <p:txBody>
            <a:bodyPr/>
            <a:lstStyle/>
            <a:p>
              <a:endParaRPr/>
            </a:p>
          </p:txBody>
        </p:sp>
        <p:sp>
          <p:nvSpPr>
            <p:cNvPr id="736" name="rc736"/>
            <p:cNvSpPr/>
            <p:nvPr/>
          </p:nvSpPr>
          <p:spPr>
            <a:xfrm>
              <a:off x="8123377" y="1811374"/>
              <a:ext cx="68777" cy="28843"/>
            </a:xfrm>
            <a:prstGeom prst="rect">
              <a:avLst/>
            </a:prstGeom>
            <a:solidFill>
              <a:srgbClr val="1CABE2">
                <a:alpha val="100000"/>
              </a:srgbClr>
            </a:solidFill>
          </p:spPr>
          <p:txBody>
            <a:bodyPr/>
            <a:lstStyle/>
            <a:p>
              <a:endParaRPr/>
            </a:p>
          </p:txBody>
        </p:sp>
        <p:sp>
          <p:nvSpPr>
            <p:cNvPr id="737" name="rc737"/>
            <p:cNvSpPr/>
            <p:nvPr/>
          </p:nvSpPr>
          <p:spPr>
            <a:xfrm>
              <a:off x="8199795" y="1850579"/>
              <a:ext cx="68777" cy="375989"/>
            </a:xfrm>
            <a:prstGeom prst="rect">
              <a:avLst/>
            </a:prstGeom>
            <a:solidFill>
              <a:srgbClr val="80BD41">
                <a:alpha val="100000"/>
              </a:srgbClr>
            </a:solidFill>
          </p:spPr>
          <p:txBody>
            <a:bodyPr/>
            <a:lstStyle/>
            <a:p>
              <a:endParaRPr/>
            </a:p>
          </p:txBody>
        </p:sp>
        <p:sp>
          <p:nvSpPr>
            <p:cNvPr id="738" name="rc738"/>
            <p:cNvSpPr/>
            <p:nvPr/>
          </p:nvSpPr>
          <p:spPr>
            <a:xfrm>
              <a:off x="8199795" y="1723579"/>
              <a:ext cx="68777" cy="93888"/>
            </a:xfrm>
            <a:prstGeom prst="rect">
              <a:avLst/>
            </a:prstGeom>
            <a:solidFill>
              <a:srgbClr val="0058AB">
                <a:alpha val="100000"/>
              </a:srgbClr>
            </a:solidFill>
          </p:spPr>
          <p:txBody>
            <a:bodyPr/>
            <a:lstStyle/>
            <a:p>
              <a:endParaRPr/>
            </a:p>
          </p:txBody>
        </p:sp>
        <p:sp>
          <p:nvSpPr>
            <p:cNvPr id="739" name="rc739"/>
            <p:cNvSpPr/>
            <p:nvPr/>
          </p:nvSpPr>
          <p:spPr>
            <a:xfrm>
              <a:off x="8199795" y="1817468"/>
              <a:ext cx="68777" cy="33111"/>
            </a:xfrm>
            <a:prstGeom prst="rect">
              <a:avLst/>
            </a:prstGeom>
            <a:solidFill>
              <a:srgbClr val="1CABE2">
                <a:alpha val="100000"/>
              </a:srgbClr>
            </a:solidFill>
          </p:spPr>
          <p:txBody>
            <a:bodyPr/>
            <a:lstStyle/>
            <a:p>
              <a:endParaRPr/>
            </a:p>
          </p:txBody>
        </p:sp>
        <p:sp>
          <p:nvSpPr>
            <p:cNvPr id="740" name="rc740"/>
            <p:cNvSpPr/>
            <p:nvPr/>
          </p:nvSpPr>
          <p:spPr>
            <a:xfrm>
              <a:off x="8276214" y="1846140"/>
              <a:ext cx="68777" cy="380428"/>
            </a:xfrm>
            <a:prstGeom prst="rect">
              <a:avLst/>
            </a:prstGeom>
            <a:solidFill>
              <a:srgbClr val="80BD41">
                <a:alpha val="100000"/>
              </a:srgbClr>
            </a:solidFill>
          </p:spPr>
          <p:txBody>
            <a:bodyPr/>
            <a:lstStyle/>
            <a:p>
              <a:endParaRPr/>
            </a:p>
          </p:txBody>
        </p:sp>
        <p:sp>
          <p:nvSpPr>
            <p:cNvPr id="741" name="rc741"/>
            <p:cNvSpPr/>
            <p:nvPr/>
          </p:nvSpPr>
          <p:spPr>
            <a:xfrm>
              <a:off x="8276214" y="1716929"/>
              <a:ext cx="68777" cy="95104"/>
            </a:xfrm>
            <a:prstGeom prst="rect">
              <a:avLst/>
            </a:prstGeom>
            <a:solidFill>
              <a:srgbClr val="0058AB">
                <a:alpha val="100000"/>
              </a:srgbClr>
            </a:solidFill>
          </p:spPr>
          <p:txBody>
            <a:bodyPr/>
            <a:lstStyle/>
            <a:p>
              <a:endParaRPr/>
            </a:p>
          </p:txBody>
        </p:sp>
        <p:sp>
          <p:nvSpPr>
            <p:cNvPr id="742" name="rc742"/>
            <p:cNvSpPr/>
            <p:nvPr/>
          </p:nvSpPr>
          <p:spPr>
            <a:xfrm>
              <a:off x="8276214" y="1812033"/>
              <a:ext cx="68777" cy="34106"/>
            </a:xfrm>
            <a:prstGeom prst="rect">
              <a:avLst/>
            </a:prstGeom>
            <a:solidFill>
              <a:srgbClr val="1CABE2">
                <a:alpha val="100000"/>
              </a:srgbClr>
            </a:solidFill>
          </p:spPr>
          <p:txBody>
            <a:bodyPr/>
            <a:lstStyle/>
            <a:p>
              <a:endParaRPr/>
            </a:p>
          </p:txBody>
        </p:sp>
        <p:sp>
          <p:nvSpPr>
            <p:cNvPr id="743" name="rc743"/>
            <p:cNvSpPr/>
            <p:nvPr/>
          </p:nvSpPr>
          <p:spPr>
            <a:xfrm>
              <a:off x="8352633" y="1823129"/>
              <a:ext cx="68777" cy="403439"/>
            </a:xfrm>
            <a:prstGeom prst="rect">
              <a:avLst/>
            </a:prstGeom>
            <a:solidFill>
              <a:srgbClr val="80BD41">
                <a:alpha val="100000"/>
              </a:srgbClr>
            </a:solidFill>
          </p:spPr>
          <p:txBody>
            <a:bodyPr/>
            <a:lstStyle/>
            <a:p>
              <a:endParaRPr/>
            </a:p>
          </p:txBody>
        </p:sp>
        <p:sp>
          <p:nvSpPr>
            <p:cNvPr id="744" name="rc744"/>
            <p:cNvSpPr/>
            <p:nvPr/>
          </p:nvSpPr>
          <p:spPr>
            <a:xfrm>
              <a:off x="8352633" y="1710368"/>
              <a:ext cx="68777" cy="79476"/>
            </a:xfrm>
            <a:prstGeom prst="rect">
              <a:avLst/>
            </a:prstGeom>
            <a:solidFill>
              <a:srgbClr val="0058AB">
                <a:alpha val="100000"/>
              </a:srgbClr>
            </a:solidFill>
          </p:spPr>
          <p:txBody>
            <a:bodyPr/>
            <a:lstStyle/>
            <a:p>
              <a:endParaRPr/>
            </a:p>
          </p:txBody>
        </p:sp>
        <p:sp>
          <p:nvSpPr>
            <p:cNvPr id="745" name="rc745"/>
            <p:cNvSpPr/>
            <p:nvPr/>
          </p:nvSpPr>
          <p:spPr>
            <a:xfrm>
              <a:off x="8352633" y="1789845"/>
              <a:ext cx="68777" cy="33284"/>
            </a:xfrm>
            <a:prstGeom prst="rect">
              <a:avLst/>
            </a:prstGeom>
            <a:solidFill>
              <a:srgbClr val="1CABE2">
                <a:alpha val="100000"/>
              </a:srgbClr>
            </a:solidFill>
          </p:spPr>
          <p:txBody>
            <a:bodyPr/>
            <a:lstStyle/>
            <a:p>
              <a:endParaRPr/>
            </a:p>
          </p:txBody>
        </p:sp>
        <p:sp>
          <p:nvSpPr>
            <p:cNvPr id="746" name="rc746"/>
            <p:cNvSpPr/>
            <p:nvPr/>
          </p:nvSpPr>
          <p:spPr>
            <a:xfrm>
              <a:off x="8429052" y="1702918"/>
              <a:ext cx="68777" cy="71053"/>
            </a:xfrm>
            <a:prstGeom prst="rect">
              <a:avLst/>
            </a:prstGeom>
            <a:solidFill>
              <a:srgbClr val="F26A21">
                <a:alpha val="100000"/>
              </a:srgbClr>
            </a:solidFill>
          </p:spPr>
          <p:txBody>
            <a:bodyPr/>
            <a:lstStyle/>
            <a:p>
              <a:endParaRPr/>
            </a:p>
          </p:txBody>
        </p:sp>
        <p:sp>
          <p:nvSpPr>
            <p:cNvPr id="747" name="rc747"/>
            <p:cNvSpPr/>
            <p:nvPr/>
          </p:nvSpPr>
          <p:spPr>
            <a:xfrm>
              <a:off x="8429052" y="1773972"/>
              <a:ext cx="68777" cy="452596"/>
            </a:xfrm>
            <a:prstGeom prst="rect">
              <a:avLst/>
            </a:prstGeom>
            <a:solidFill>
              <a:srgbClr val="FFC20E">
                <a:alpha val="100000"/>
              </a:srgbClr>
            </a:solidFill>
          </p:spPr>
          <p:txBody>
            <a:bodyPr/>
            <a:lstStyle/>
            <a:p>
              <a:endParaRPr/>
            </a:p>
          </p:txBody>
        </p:sp>
        <p:sp>
          <p:nvSpPr>
            <p:cNvPr id="748" name="rc748"/>
            <p:cNvSpPr/>
            <p:nvPr/>
          </p:nvSpPr>
          <p:spPr>
            <a:xfrm>
              <a:off x="8505471" y="1697324"/>
              <a:ext cx="68777" cy="63523"/>
            </a:xfrm>
            <a:prstGeom prst="rect">
              <a:avLst/>
            </a:prstGeom>
            <a:solidFill>
              <a:srgbClr val="F26A21">
                <a:alpha val="100000"/>
              </a:srgbClr>
            </a:solidFill>
          </p:spPr>
          <p:txBody>
            <a:bodyPr/>
            <a:lstStyle/>
            <a:p>
              <a:endParaRPr/>
            </a:p>
          </p:txBody>
        </p:sp>
        <p:sp>
          <p:nvSpPr>
            <p:cNvPr id="749" name="rc749"/>
            <p:cNvSpPr/>
            <p:nvPr/>
          </p:nvSpPr>
          <p:spPr>
            <a:xfrm>
              <a:off x="8505471" y="1760847"/>
              <a:ext cx="68777" cy="465720"/>
            </a:xfrm>
            <a:prstGeom prst="rect">
              <a:avLst/>
            </a:prstGeom>
            <a:solidFill>
              <a:srgbClr val="FFC20E">
                <a:alpha val="100000"/>
              </a:srgbClr>
            </a:solidFill>
          </p:spPr>
          <p:txBody>
            <a:bodyPr/>
            <a:lstStyle/>
            <a:p>
              <a:endParaRPr/>
            </a:p>
          </p:txBody>
        </p:sp>
        <p:sp>
          <p:nvSpPr>
            <p:cNvPr id="750" name="rc750"/>
            <p:cNvSpPr/>
            <p:nvPr/>
          </p:nvSpPr>
          <p:spPr>
            <a:xfrm>
              <a:off x="8581890" y="1691053"/>
              <a:ext cx="68777" cy="56790"/>
            </a:xfrm>
            <a:prstGeom prst="rect">
              <a:avLst/>
            </a:prstGeom>
            <a:solidFill>
              <a:srgbClr val="F26A21">
                <a:alpha val="100000"/>
              </a:srgbClr>
            </a:solidFill>
          </p:spPr>
          <p:txBody>
            <a:bodyPr/>
            <a:lstStyle/>
            <a:p>
              <a:endParaRPr/>
            </a:p>
          </p:txBody>
        </p:sp>
        <p:sp>
          <p:nvSpPr>
            <p:cNvPr id="751" name="rc751"/>
            <p:cNvSpPr/>
            <p:nvPr/>
          </p:nvSpPr>
          <p:spPr>
            <a:xfrm>
              <a:off x="8581890" y="1747844"/>
              <a:ext cx="68777" cy="478724"/>
            </a:xfrm>
            <a:prstGeom prst="rect">
              <a:avLst/>
            </a:prstGeom>
            <a:solidFill>
              <a:srgbClr val="FFC20E">
                <a:alpha val="100000"/>
              </a:srgbClr>
            </a:solidFill>
          </p:spPr>
          <p:txBody>
            <a:bodyPr/>
            <a:lstStyle/>
            <a:p>
              <a:endParaRPr/>
            </a:p>
          </p:txBody>
        </p:sp>
        <p:sp>
          <p:nvSpPr>
            <p:cNvPr id="752" name="rc752"/>
            <p:cNvSpPr/>
            <p:nvPr/>
          </p:nvSpPr>
          <p:spPr>
            <a:xfrm>
              <a:off x="8658309" y="1685179"/>
              <a:ext cx="68777" cy="50771"/>
            </a:xfrm>
            <a:prstGeom prst="rect">
              <a:avLst/>
            </a:prstGeom>
            <a:solidFill>
              <a:srgbClr val="F26A21">
                <a:alpha val="100000"/>
              </a:srgbClr>
            </a:solidFill>
          </p:spPr>
          <p:txBody>
            <a:bodyPr/>
            <a:lstStyle/>
            <a:p>
              <a:endParaRPr/>
            </a:p>
          </p:txBody>
        </p:sp>
        <p:sp>
          <p:nvSpPr>
            <p:cNvPr id="753" name="rc753"/>
            <p:cNvSpPr/>
            <p:nvPr/>
          </p:nvSpPr>
          <p:spPr>
            <a:xfrm>
              <a:off x="8658309" y="1735951"/>
              <a:ext cx="68777" cy="490616"/>
            </a:xfrm>
            <a:prstGeom prst="rect">
              <a:avLst/>
            </a:prstGeom>
            <a:solidFill>
              <a:srgbClr val="FFC20E">
                <a:alpha val="100000"/>
              </a:srgbClr>
            </a:solidFill>
          </p:spPr>
          <p:txBody>
            <a:bodyPr/>
            <a:lstStyle/>
            <a:p>
              <a:endParaRPr/>
            </a:p>
          </p:txBody>
        </p:sp>
        <p:sp>
          <p:nvSpPr>
            <p:cNvPr id="754" name="rc754"/>
            <p:cNvSpPr/>
            <p:nvPr/>
          </p:nvSpPr>
          <p:spPr>
            <a:xfrm>
              <a:off x="8734728" y="1679233"/>
              <a:ext cx="68777" cy="45391"/>
            </a:xfrm>
            <a:prstGeom prst="rect">
              <a:avLst/>
            </a:prstGeom>
            <a:solidFill>
              <a:srgbClr val="F26A21">
                <a:alpha val="100000"/>
              </a:srgbClr>
            </a:solidFill>
          </p:spPr>
          <p:txBody>
            <a:bodyPr/>
            <a:lstStyle/>
            <a:p>
              <a:endParaRPr/>
            </a:p>
          </p:txBody>
        </p:sp>
        <p:sp>
          <p:nvSpPr>
            <p:cNvPr id="755" name="rc755"/>
            <p:cNvSpPr/>
            <p:nvPr/>
          </p:nvSpPr>
          <p:spPr>
            <a:xfrm>
              <a:off x="8734728" y="1724624"/>
              <a:ext cx="68777" cy="501944"/>
            </a:xfrm>
            <a:prstGeom prst="rect">
              <a:avLst/>
            </a:prstGeom>
            <a:solidFill>
              <a:srgbClr val="FFC20E">
                <a:alpha val="100000"/>
              </a:srgbClr>
            </a:solidFill>
          </p:spPr>
          <p:txBody>
            <a:bodyPr/>
            <a:lstStyle/>
            <a:p>
              <a:endParaRPr/>
            </a:p>
          </p:txBody>
        </p:sp>
        <p:sp>
          <p:nvSpPr>
            <p:cNvPr id="756" name="rc756"/>
            <p:cNvSpPr/>
            <p:nvPr/>
          </p:nvSpPr>
          <p:spPr>
            <a:xfrm>
              <a:off x="8811147" y="1673496"/>
              <a:ext cx="68777" cy="40580"/>
            </a:xfrm>
            <a:prstGeom prst="rect">
              <a:avLst/>
            </a:prstGeom>
            <a:solidFill>
              <a:srgbClr val="F26A21">
                <a:alpha val="100000"/>
              </a:srgbClr>
            </a:solidFill>
          </p:spPr>
          <p:txBody>
            <a:bodyPr/>
            <a:lstStyle/>
            <a:p>
              <a:endParaRPr/>
            </a:p>
          </p:txBody>
        </p:sp>
        <p:sp>
          <p:nvSpPr>
            <p:cNvPr id="757" name="rc757"/>
            <p:cNvSpPr/>
            <p:nvPr/>
          </p:nvSpPr>
          <p:spPr>
            <a:xfrm>
              <a:off x="8811147" y="1714076"/>
              <a:ext cx="68777" cy="512491"/>
            </a:xfrm>
            <a:prstGeom prst="rect">
              <a:avLst/>
            </a:prstGeom>
            <a:solidFill>
              <a:srgbClr val="FFC20E">
                <a:alpha val="100000"/>
              </a:srgbClr>
            </a:solidFill>
          </p:spPr>
          <p:txBody>
            <a:bodyPr/>
            <a:lstStyle/>
            <a:p>
              <a:endParaRPr/>
            </a:p>
          </p:txBody>
        </p:sp>
        <p:sp>
          <p:nvSpPr>
            <p:cNvPr id="758" name="rc758"/>
            <p:cNvSpPr/>
            <p:nvPr/>
          </p:nvSpPr>
          <p:spPr>
            <a:xfrm>
              <a:off x="8887566" y="1668407"/>
              <a:ext cx="68777" cy="36279"/>
            </a:xfrm>
            <a:prstGeom prst="rect">
              <a:avLst/>
            </a:prstGeom>
            <a:solidFill>
              <a:srgbClr val="F26A21">
                <a:alpha val="100000"/>
              </a:srgbClr>
            </a:solidFill>
          </p:spPr>
          <p:txBody>
            <a:bodyPr/>
            <a:lstStyle/>
            <a:p>
              <a:endParaRPr/>
            </a:p>
          </p:txBody>
        </p:sp>
        <p:sp>
          <p:nvSpPr>
            <p:cNvPr id="759" name="rc759"/>
            <p:cNvSpPr/>
            <p:nvPr/>
          </p:nvSpPr>
          <p:spPr>
            <a:xfrm>
              <a:off x="8887566" y="1704687"/>
              <a:ext cx="68777" cy="521881"/>
            </a:xfrm>
            <a:prstGeom prst="rect">
              <a:avLst/>
            </a:prstGeom>
            <a:solidFill>
              <a:srgbClr val="FFC20E">
                <a:alpha val="100000"/>
              </a:srgbClr>
            </a:solidFill>
          </p:spPr>
          <p:txBody>
            <a:bodyPr/>
            <a:lstStyle/>
            <a:p>
              <a:endParaRPr/>
            </a:p>
          </p:txBody>
        </p:sp>
        <p:sp>
          <p:nvSpPr>
            <p:cNvPr id="760" name="pl760"/>
            <p:cNvSpPr/>
            <p:nvPr/>
          </p:nvSpPr>
          <p:spPr>
            <a:xfrm>
              <a:off x="6476930" y="359450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61" name="pl761"/>
            <p:cNvSpPr/>
            <p:nvPr/>
          </p:nvSpPr>
          <p:spPr>
            <a:xfrm>
              <a:off x="6476930" y="3309119"/>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62" name="pl762"/>
            <p:cNvSpPr/>
            <p:nvPr/>
          </p:nvSpPr>
          <p:spPr>
            <a:xfrm>
              <a:off x="6476930" y="302373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63" name="pl763"/>
            <p:cNvSpPr/>
            <p:nvPr/>
          </p:nvSpPr>
          <p:spPr>
            <a:xfrm>
              <a:off x="6476930" y="273835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64" name="pl764"/>
            <p:cNvSpPr/>
            <p:nvPr/>
          </p:nvSpPr>
          <p:spPr>
            <a:xfrm>
              <a:off x="6820433"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65" name="pl765"/>
            <p:cNvSpPr/>
            <p:nvPr/>
          </p:nvSpPr>
          <p:spPr>
            <a:xfrm>
              <a:off x="7202528"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66" name="pl766"/>
            <p:cNvSpPr/>
            <p:nvPr/>
          </p:nvSpPr>
          <p:spPr>
            <a:xfrm>
              <a:off x="7584623"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67" name="pl767"/>
            <p:cNvSpPr/>
            <p:nvPr/>
          </p:nvSpPr>
          <p:spPr>
            <a:xfrm>
              <a:off x="7966718"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68" name="pl768"/>
            <p:cNvSpPr/>
            <p:nvPr/>
          </p:nvSpPr>
          <p:spPr>
            <a:xfrm>
              <a:off x="8348812"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69" name="pl769"/>
            <p:cNvSpPr/>
            <p:nvPr/>
          </p:nvSpPr>
          <p:spPr>
            <a:xfrm>
              <a:off x="8730907" y="2566755"/>
              <a:ext cx="0" cy="1226172"/>
            </a:xfrm>
            <a:custGeom>
              <a:avLst/>
              <a:gdLst/>
              <a:ahLst/>
              <a:cxnLst/>
              <a:rect l="0" t="0" r="0" b="0"/>
              <a:pathLst>
                <a:path h="1226172">
                  <a:moveTo>
                    <a:pt x="0" y="1226172"/>
                  </a:moveTo>
                  <a:lnTo>
                    <a:pt x="0" y="0"/>
                  </a:lnTo>
                  <a:lnTo>
                    <a:pt x="0" y="0"/>
                  </a:lnTo>
                </a:path>
              </a:pathLst>
            </a:custGeom>
            <a:ln w="6775" cap="flat">
              <a:solidFill>
                <a:srgbClr val="EBEBEB">
                  <a:alpha val="100000"/>
                </a:srgbClr>
              </a:solidFill>
              <a:prstDash val="solid"/>
              <a:round/>
            </a:ln>
          </p:spPr>
          <p:txBody>
            <a:bodyPr/>
            <a:lstStyle/>
            <a:p>
              <a:endParaRPr/>
            </a:p>
          </p:txBody>
        </p:sp>
        <p:sp>
          <p:nvSpPr>
            <p:cNvPr id="770" name="pl770"/>
            <p:cNvSpPr/>
            <p:nvPr/>
          </p:nvSpPr>
          <p:spPr>
            <a:xfrm>
              <a:off x="6476930" y="373719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71" name="pl771"/>
            <p:cNvSpPr/>
            <p:nvPr/>
          </p:nvSpPr>
          <p:spPr>
            <a:xfrm>
              <a:off x="6476930" y="345181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72" name="pl772"/>
            <p:cNvSpPr/>
            <p:nvPr/>
          </p:nvSpPr>
          <p:spPr>
            <a:xfrm>
              <a:off x="6476930" y="31664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73" name="pl773"/>
            <p:cNvSpPr/>
            <p:nvPr/>
          </p:nvSpPr>
          <p:spPr>
            <a:xfrm>
              <a:off x="6476930" y="288104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74" name="pl774"/>
            <p:cNvSpPr/>
            <p:nvPr/>
          </p:nvSpPr>
          <p:spPr>
            <a:xfrm>
              <a:off x="6476930" y="259566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75" name="pl775"/>
            <p:cNvSpPr/>
            <p:nvPr/>
          </p:nvSpPr>
          <p:spPr>
            <a:xfrm>
              <a:off x="6629386"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6" name="pl776"/>
            <p:cNvSpPr/>
            <p:nvPr/>
          </p:nvSpPr>
          <p:spPr>
            <a:xfrm>
              <a:off x="7011481"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7" name="pl777"/>
            <p:cNvSpPr/>
            <p:nvPr/>
          </p:nvSpPr>
          <p:spPr>
            <a:xfrm>
              <a:off x="7393575"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8" name="pl778"/>
            <p:cNvSpPr/>
            <p:nvPr/>
          </p:nvSpPr>
          <p:spPr>
            <a:xfrm>
              <a:off x="7775670"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9" name="pl779"/>
            <p:cNvSpPr/>
            <p:nvPr/>
          </p:nvSpPr>
          <p:spPr>
            <a:xfrm>
              <a:off x="8157765"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0" name="pl780"/>
            <p:cNvSpPr/>
            <p:nvPr/>
          </p:nvSpPr>
          <p:spPr>
            <a:xfrm>
              <a:off x="8539860"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1" name="pl781"/>
            <p:cNvSpPr/>
            <p:nvPr/>
          </p:nvSpPr>
          <p:spPr>
            <a:xfrm>
              <a:off x="8921955" y="2566755"/>
              <a:ext cx="0" cy="1226172"/>
            </a:xfrm>
            <a:custGeom>
              <a:avLst/>
              <a:gdLst/>
              <a:ahLst/>
              <a:cxnLst/>
              <a:rect l="0" t="0" r="0" b="0"/>
              <a:pathLst>
                <a:path h="1226172">
                  <a:moveTo>
                    <a:pt x="0" y="12261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2" name="rc782"/>
            <p:cNvSpPr/>
            <p:nvPr/>
          </p:nvSpPr>
          <p:spPr>
            <a:xfrm>
              <a:off x="6594997" y="3402325"/>
              <a:ext cx="68777" cy="334867"/>
            </a:xfrm>
            <a:prstGeom prst="rect">
              <a:avLst/>
            </a:prstGeom>
            <a:solidFill>
              <a:srgbClr val="80BD41">
                <a:alpha val="100000"/>
              </a:srgbClr>
            </a:solidFill>
          </p:spPr>
          <p:txBody>
            <a:bodyPr/>
            <a:lstStyle/>
            <a:p>
              <a:endParaRPr/>
            </a:p>
          </p:txBody>
        </p:sp>
        <p:sp>
          <p:nvSpPr>
            <p:cNvPr id="783" name="rc783"/>
            <p:cNvSpPr/>
            <p:nvPr/>
          </p:nvSpPr>
          <p:spPr>
            <a:xfrm>
              <a:off x="6594997" y="3377107"/>
              <a:ext cx="68777" cy="10839"/>
            </a:xfrm>
            <a:prstGeom prst="rect">
              <a:avLst/>
            </a:prstGeom>
            <a:solidFill>
              <a:srgbClr val="0058AB">
                <a:alpha val="100000"/>
              </a:srgbClr>
            </a:solidFill>
          </p:spPr>
          <p:txBody>
            <a:bodyPr/>
            <a:lstStyle/>
            <a:p>
              <a:endParaRPr/>
            </a:p>
          </p:txBody>
        </p:sp>
        <p:sp>
          <p:nvSpPr>
            <p:cNvPr id="784" name="rc784"/>
            <p:cNvSpPr/>
            <p:nvPr/>
          </p:nvSpPr>
          <p:spPr>
            <a:xfrm>
              <a:off x="6594997" y="3387946"/>
              <a:ext cx="68777" cy="14378"/>
            </a:xfrm>
            <a:prstGeom prst="rect">
              <a:avLst/>
            </a:prstGeom>
            <a:solidFill>
              <a:srgbClr val="1CABE2">
                <a:alpha val="100000"/>
              </a:srgbClr>
            </a:solidFill>
          </p:spPr>
          <p:txBody>
            <a:bodyPr/>
            <a:lstStyle/>
            <a:p>
              <a:endParaRPr/>
            </a:p>
          </p:txBody>
        </p:sp>
        <p:sp>
          <p:nvSpPr>
            <p:cNvPr id="785" name="rc785"/>
            <p:cNvSpPr/>
            <p:nvPr/>
          </p:nvSpPr>
          <p:spPr>
            <a:xfrm>
              <a:off x="6671416" y="3400752"/>
              <a:ext cx="68777" cy="336439"/>
            </a:xfrm>
            <a:prstGeom prst="rect">
              <a:avLst/>
            </a:prstGeom>
            <a:solidFill>
              <a:srgbClr val="80BD41">
                <a:alpha val="100000"/>
              </a:srgbClr>
            </a:solidFill>
          </p:spPr>
          <p:txBody>
            <a:bodyPr/>
            <a:lstStyle/>
            <a:p>
              <a:endParaRPr/>
            </a:p>
          </p:txBody>
        </p:sp>
        <p:sp>
          <p:nvSpPr>
            <p:cNvPr id="786" name="rc786"/>
            <p:cNvSpPr/>
            <p:nvPr/>
          </p:nvSpPr>
          <p:spPr>
            <a:xfrm>
              <a:off x="6671416" y="3381014"/>
              <a:ext cx="68777" cy="8348"/>
            </a:xfrm>
            <a:prstGeom prst="rect">
              <a:avLst/>
            </a:prstGeom>
            <a:solidFill>
              <a:srgbClr val="0058AB">
                <a:alpha val="100000"/>
              </a:srgbClr>
            </a:solidFill>
          </p:spPr>
          <p:txBody>
            <a:bodyPr/>
            <a:lstStyle/>
            <a:p>
              <a:endParaRPr/>
            </a:p>
          </p:txBody>
        </p:sp>
        <p:sp>
          <p:nvSpPr>
            <p:cNvPr id="787" name="rc787"/>
            <p:cNvSpPr/>
            <p:nvPr/>
          </p:nvSpPr>
          <p:spPr>
            <a:xfrm>
              <a:off x="6671416" y="3389363"/>
              <a:ext cx="68777" cy="11388"/>
            </a:xfrm>
            <a:prstGeom prst="rect">
              <a:avLst/>
            </a:prstGeom>
            <a:solidFill>
              <a:srgbClr val="1CABE2">
                <a:alpha val="100000"/>
              </a:srgbClr>
            </a:solidFill>
          </p:spPr>
          <p:txBody>
            <a:bodyPr/>
            <a:lstStyle/>
            <a:p>
              <a:endParaRPr/>
            </a:p>
          </p:txBody>
        </p:sp>
        <p:sp>
          <p:nvSpPr>
            <p:cNvPr id="788" name="rc788"/>
            <p:cNvSpPr/>
            <p:nvPr/>
          </p:nvSpPr>
          <p:spPr>
            <a:xfrm>
              <a:off x="6747835" y="3400089"/>
              <a:ext cx="68777" cy="337102"/>
            </a:xfrm>
            <a:prstGeom prst="rect">
              <a:avLst/>
            </a:prstGeom>
            <a:solidFill>
              <a:srgbClr val="80BD41">
                <a:alpha val="100000"/>
              </a:srgbClr>
            </a:solidFill>
          </p:spPr>
          <p:txBody>
            <a:bodyPr/>
            <a:lstStyle/>
            <a:p>
              <a:endParaRPr/>
            </a:p>
          </p:txBody>
        </p:sp>
        <p:sp>
          <p:nvSpPr>
            <p:cNvPr id="789" name="rc789"/>
            <p:cNvSpPr/>
            <p:nvPr/>
          </p:nvSpPr>
          <p:spPr>
            <a:xfrm>
              <a:off x="6747835" y="3381238"/>
              <a:ext cx="68777" cy="9538"/>
            </a:xfrm>
            <a:prstGeom prst="rect">
              <a:avLst/>
            </a:prstGeom>
            <a:solidFill>
              <a:srgbClr val="0058AB">
                <a:alpha val="100000"/>
              </a:srgbClr>
            </a:solidFill>
          </p:spPr>
          <p:txBody>
            <a:bodyPr/>
            <a:lstStyle/>
            <a:p>
              <a:endParaRPr/>
            </a:p>
          </p:txBody>
        </p:sp>
        <p:sp>
          <p:nvSpPr>
            <p:cNvPr id="790" name="rc790"/>
            <p:cNvSpPr/>
            <p:nvPr/>
          </p:nvSpPr>
          <p:spPr>
            <a:xfrm>
              <a:off x="6747835" y="3390776"/>
              <a:ext cx="68777" cy="9313"/>
            </a:xfrm>
            <a:prstGeom prst="rect">
              <a:avLst/>
            </a:prstGeom>
            <a:solidFill>
              <a:srgbClr val="1CABE2">
                <a:alpha val="100000"/>
              </a:srgbClr>
            </a:solidFill>
          </p:spPr>
          <p:txBody>
            <a:bodyPr/>
            <a:lstStyle/>
            <a:p>
              <a:endParaRPr/>
            </a:p>
          </p:txBody>
        </p:sp>
        <p:sp>
          <p:nvSpPr>
            <p:cNvPr id="791" name="rc791"/>
            <p:cNvSpPr/>
            <p:nvPr/>
          </p:nvSpPr>
          <p:spPr>
            <a:xfrm>
              <a:off x="6824254" y="3391980"/>
              <a:ext cx="68777" cy="345211"/>
            </a:xfrm>
            <a:prstGeom prst="rect">
              <a:avLst/>
            </a:prstGeom>
            <a:solidFill>
              <a:srgbClr val="80BD41">
                <a:alpha val="100000"/>
              </a:srgbClr>
            </a:solidFill>
          </p:spPr>
          <p:txBody>
            <a:bodyPr/>
            <a:lstStyle/>
            <a:p>
              <a:endParaRPr/>
            </a:p>
          </p:txBody>
        </p:sp>
        <p:sp>
          <p:nvSpPr>
            <p:cNvPr id="792" name="rc792"/>
            <p:cNvSpPr/>
            <p:nvPr/>
          </p:nvSpPr>
          <p:spPr>
            <a:xfrm>
              <a:off x="6824254" y="3376989"/>
              <a:ext cx="68777" cy="7261"/>
            </a:xfrm>
            <a:prstGeom prst="rect">
              <a:avLst/>
            </a:prstGeom>
            <a:solidFill>
              <a:srgbClr val="0058AB">
                <a:alpha val="100000"/>
              </a:srgbClr>
            </a:solidFill>
          </p:spPr>
          <p:txBody>
            <a:bodyPr/>
            <a:lstStyle/>
            <a:p>
              <a:endParaRPr/>
            </a:p>
          </p:txBody>
        </p:sp>
        <p:sp>
          <p:nvSpPr>
            <p:cNvPr id="793" name="rc793"/>
            <p:cNvSpPr/>
            <p:nvPr/>
          </p:nvSpPr>
          <p:spPr>
            <a:xfrm>
              <a:off x="6824254" y="3384250"/>
              <a:ext cx="68777" cy="7729"/>
            </a:xfrm>
            <a:prstGeom prst="rect">
              <a:avLst/>
            </a:prstGeom>
            <a:solidFill>
              <a:srgbClr val="1CABE2">
                <a:alpha val="100000"/>
              </a:srgbClr>
            </a:solidFill>
          </p:spPr>
          <p:txBody>
            <a:bodyPr/>
            <a:lstStyle/>
            <a:p>
              <a:endParaRPr/>
            </a:p>
          </p:txBody>
        </p:sp>
        <p:sp>
          <p:nvSpPr>
            <p:cNvPr id="794" name="rc794"/>
            <p:cNvSpPr/>
            <p:nvPr/>
          </p:nvSpPr>
          <p:spPr>
            <a:xfrm>
              <a:off x="6900673" y="3389606"/>
              <a:ext cx="68777" cy="347585"/>
            </a:xfrm>
            <a:prstGeom prst="rect">
              <a:avLst/>
            </a:prstGeom>
            <a:solidFill>
              <a:srgbClr val="80BD41">
                <a:alpha val="100000"/>
              </a:srgbClr>
            </a:solidFill>
          </p:spPr>
          <p:txBody>
            <a:bodyPr/>
            <a:lstStyle/>
            <a:p>
              <a:endParaRPr/>
            </a:p>
          </p:txBody>
        </p:sp>
        <p:sp>
          <p:nvSpPr>
            <p:cNvPr id="795" name="rc795"/>
            <p:cNvSpPr/>
            <p:nvPr/>
          </p:nvSpPr>
          <p:spPr>
            <a:xfrm>
              <a:off x="6900673" y="3374022"/>
              <a:ext cx="68777" cy="7208"/>
            </a:xfrm>
            <a:prstGeom prst="rect">
              <a:avLst/>
            </a:prstGeom>
            <a:solidFill>
              <a:srgbClr val="0058AB">
                <a:alpha val="100000"/>
              </a:srgbClr>
            </a:solidFill>
          </p:spPr>
          <p:txBody>
            <a:bodyPr/>
            <a:lstStyle/>
            <a:p>
              <a:endParaRPr/>
            </a:p>
          </p:txBody>
        </p:sp>
        <p:sp>
          <p:nvSpPr>
            <p:cNvPr id="796" name="rc796"/>
            <p:cNvSpPr/>
            <p:nvPr/>
          </p:nvSpPr>
          <p:spPr>
            <a:xfrm>
              <a:off x="6900673" y="3381230"/>
              <a:ext cx="68777" cy="8375"/>
            </a:xfrm>
            <a:prstGeom prst="rect">
              <a:avLst/>
            </a:prstGeom>
            <a:solidFill>
              <a:srgbClr val="1CABE2">
                <a:alpha val="100000"/>
              </a:srgbClr>
            </a:solidFill>
          </p:spPr>
          <p:txBody>
            <a:bodyPr/>
            <a:lstStyle/>
            <a:p>
              <a:endParaRPr/>
            </a:p>
          </p:txBody>
        </p:sp>
        <p:sp>
          <p:nvSpPr>
            <p:cNvPr id="797" name="rc797"/>
            <p:cNvSpPr/>
            <p:nvPr/>
          </p:nvSpPr>
          <p:spPr>
            <a:xfrm>
              <a:off x="6977092" y="3389652"/>
              <a:ext cx="68777" cy="347539"/>
            </a:xfrm>
            <a:prstGeom prst="rect">
              <a:avLst/>
            </a:prstGeom>
            <a:solidFill>
              <a:srgbClr val="80BD41">
                <a:alpha val="100000"/>
              </a:srgbClr>
            </a:solidFill>
          </p:spPr>
          <p:txBody>
            <a:bodyPr/>
            <a:lstStyle/>
            <a:p>
              <a:endParaRPr/>
            </a:p>
          </p:txBody>
        </p:sp>
        <p:sp>
          <p:nvSpPr>
            <p:cNvPr id="798" name="rc798"/>
            <p:cNvSpPr/>
            <p:nvPr/>
          </p:nvSpPr>
          <p:spPr>
            <a:xfrm>
              <a:off x="6977092" y="3375029"/>
              <a:ext cx="68777" cy="6144"/>
            </a:xfrm>
            <a:prstGeom prst="rect">
              <a:avLst/>
            </a:prstGeom>
            <a:solidFill>
              <a:srgbClr val="0058AB">
                <a:alpha val="100000"/>
              </a:srgbClr>
            </a:solidFill>
          </p:spPr>
          <p:txBody>
            <a:bodyPr/>
            <a:lstStyle/>
            <a:p>
              <a:endParaRPr/>
            </a:p>
          </p:txBody>
        </p:sp>
        <p:sp>
          <p:nvSpPr>
            <p:cNvPr id="799" name="rc799"/>
            <p:cNvSpPr/>
            <p:nvPr/>
          </p:nvSpPr>
          <p:spPr>
            <a:xfrm>
              <a:off x="6977092" y="3381173"/>
              <a:ext cx="68777" cy="8478"/>
            </a:xfrm>
            <a:prstGeom prst="rect">
              <a:avLst/>
            </a:prstGeom>
            <a:solidFill>
              <a:srgbClr val="1CABE2">
                <a:alpha val="100000"/>
              </a:srgbClr>
            </a:solidFill>
          </p:spPr>
          <p:txBody>
            <a:bodyPr/>
            <a:lstStyle/>
            <a:p>
              <a:endParaRPr/>
            </a:p>
          </p:txBody>
        </p:sp>
        <p:sp>
          <p:nvSpPr>
            <p:cNvPr id="800" name="rc800"/>
            <p:cNvSpPr/>
            <p:nvPr/>
          </p:nvSpPr>
          <p:spPr>
            <a:xfrm>
              <a:off x="7053511" y="3380309"/>
              <a:ext cx="68777" cy="356882"/>
            </a:xfrm>
            <a:prstGeom prst="rect">
              <a:avLst/>
            </a:prstGeom>
            <a:solidFill>
              <a:srgbClr val="80BD41">
                <a:alpha val="100000"/>
              </a:srgbClr>
            </a:solidFill>
          </p:spPr>
          <p:txBody>
            <a:bodyPr/>
            <a:lstStyle/>
            <a:p>
              <a:endParaRPr/>
            </a:p>
          </p:txBody>
        </p:sp>
        <p:sp>
          <p:nvSpPr>
            <p:cNvPr id="801" name="rc801"/>
            <p:cNvSpPr/>
            <p:nvPr/>
          </p:nvSpPr>
          <p:spPr>
            <a:xfrm>
              <a:off x="7053511" y="3366901"/>
              <a:ext cx="68777" cy="6092"/>
            </a:xfrm>
            <a:prstGeom prst="rect">
              <a:avLst/>
            </a:prstGeom>
            <a:solidFill>
              <a:srgbClr val="0058AB">
                <a:alpha val="100000"/>
              </a:srgbClr>
            </a:solidFill>
          </p:spPr>
          <p:txBody>
            <a:bodyPr/>
            <a:lstStyle/>
            <a:p>
              <a:endParaRPr/>
            </a:p>
          </p:txBody>
        </p:sp>
        <p:sp>
          <p:nvSpPr>
            <p:cNvPr id="802" name="rc802"/>
            <p:cNvSpPr/>
            <p:nvPr/>
          </p:nvSpPr>
          <p:spPr>
            <a:xfrm>
              <a:off x="7053511" y="3372994"/>
              <a:ext cx="68777" cy="7315"/>
            </a:xfrm>
            <a:prstGeom prst="rect">
              <a:avLst/>
            </a:prstGeom>
            <a:solidFill>
              <a:srgbClr val="1CABE2">
                <a:alpha val="100000"/>
              </a:srgbClr>
            </a:solidFill>
          </p:spPr>
          <p:txBody>
            <a:bodyPr/>
            <a:lstStyle/>
            <a:p>
              <a:endParaRPr/>
            </a:p>
          </p:txBody>
        </p:sp>
        <p:sp>
          <p:nvSpPr>
            <p:cNvPr id="803" name="rc803"/>
            <p:cNvSpPr/>
            <p:nvPr/>
          </p:nvSpPr>
          <p:spPr>
            <a:xfrm>
              <a:off x="7129930" y="3373466"/>
              <a:ext cx="68777" cy="363725"/>
            </a:xfrm>
            <a:prstGeom prst="rect">
              <a:avLst/>
            </a:prstGeom>
            <a:solidFill>
              <a:srgbClr val="80BD41">
                <a:alpha val="100000"/>
              </a:srgbClr>
            </a:solidFill>
          </p:spPr>
          <p:txBody>
            <a:bodyPr/>
            <a:lstStyle/>
            <a:p>
              <a:endParaRPr/>
            </a:p>
          </p:txBody>
        </p:sp>
        <p:sp>
          <p:nvSpPr>
            <p:cNvPr id="804" name="rc804"/>
            <p:cNvSpPr/>
            <p:nvPr/>
          </p:nvSpPr>
          <p:spPr>
            <a:xfrm>
              <a:off x="7129930" y="3358668"/>
              <a:ext cx="68777" cy="6484"/>
            </a:xfrm>
            <a:prstGeom prst="rect">
              <a:avLst/>
            </a:prstGeom>
            <a:solidFill>
              <a:srgbClr val="0058AB">
                <a:alpha val="100000"/>
              </a:srgbClr>
            </a:solidFill>
          </p:spPr>
          <p:txBody>
            <a:bodyPr/>
            <a:lstStyle/>
            <a:p>
              <a:endParaRPr/>
            </a:p>
          </p:txBody>
        </p:sp>
        <p:sp>
          <p:nvSpPr>
            <p:cNvPr id="805" name="rc805"/>
            <p:cNvSpPr/>
            <p:nvPr/>
          </p:nvSpPr>
          <p:spPr>
            <a:xfrm>
              <a:off x="7129930" y="3365152"/>
              <a:ext cx="68777" cy="8314"/>
            </a:xfrm>
            <a:prstGeom prst="rect">
              <a:avLst/>
            </a:prstGeom>
            <a:solidFill>
              <a:srgbClr val="1CABE2">
                <a:alpha val="100000"/>
              </a:srgbClr>
            </a:solidFill>
          </p:spPr>
          <p:txBody>
            <a:bodyPr/>
            <a:lstStyle/>
            <a:p>
              <a:endParaRPr/>
            </a:p>
          </p:txBody>
        </p:sp>
        <p:sp>
          <p:nvSpPr>
            <p:cNvPr id="806" name="rc806"/>
            <p:cNvSpPr/>
            <p:nvPr/>
          </p:nvSpPr>
          <p:spPr>
            <a:xfrm>
              <a:off x="7206349" y="3367839"/>
              <a:ext cx="68777" cy="369352"/>
            </a:xfrm>
            <a:prstGeom prst="rect">
              <a:avLst/>
            </a:prstGeom>
            <a:solidFill>
              <a:srgbClr val="80BD41">
                <a:alpha val="100000"/>
              </a:srgbClr>
            </a:solidFill>
          </p:spPr>
          <p:txBody>
            <a:bodyPr/>
            <a:lstStyle/>
            <a:p>
              <a:endParaRPr/>
            </a:p>
          </p:txBody>
        </p:sp>
        <p:sp>
          <p:nvSpPr>
            <p:cNvPr id="807" name="rc807"/>
            <p:cNvSpPr/>
            <p:nvPr/>
          </p:nvSpPr>
          <p:spPr>
            <a:xfrm>
              <a:off x="7206349" y="3353099"/>
              <a:ext cx="68777" cy="6813"/>
            </a:xfrm>
            <a:prstGeom prst="rect">
              <a:avLst/>
            </a:prstGeom>
            <a:solidFill>
              <a:srgbClr val="0058AB">
                <a:alpha val="100000"/>
              </a:srgbClr>
            </a:solidFill>
          </p:spPr>
          <p:txBody>
            <a:bodyPr/>
            <a:lstStyle/>
            <a:p>
              <a:endParaRPr/>
            </a:p>
          </p:txBody>
        </p:sp>
        <p:sp>
          <p:nvSpPr>
            <p:cNvPr id="808" name="rc808"/>
            <p:cNvSpPr/>
            <p:nvPr/>
          </p:nvSpPr>
          <p:spPr>
            <a:xfrm>
              <a:off x="7206349" y="3359913"/>
              <a:ext cx="68777" cy="7925"/>
            </a:xfrm>
            <a:prstGeom prst="rect">
              <a:avLst/>
            </a:prstGeom>
            <a:solidFill>
              <a:srgbClr val="1CABE2">
                <a:alpha val="100000"/>
              </a:srgbClr>
            </a:solidFill>
          </p:spPr>
          <p:txBody>
            <a:bodyPr/>
            <a:lstStyle/>
            <a:p>
              <a:endParaRPr/>
            </a:p>
          </p:txBody>
        </p:sp>
        <p:sp>
          <p:nvSpPr>
            <p:cNvPr id="809" name="rc809"/>
            <p:cNvSpPr/>
            <p:nvPr/>
          </p:nvSpPr>
          <p:spPr>
            <a:xfrm>
              <a:off x="7282768" y="3372336"/>
              <a:ext cx="68777" cy="364855"/>
            </a:xfrm>
            <a:prstGeom prst="rect">
              <a:avLst/>
            </a:prstGeom>
            <a:solidFill>
              <a:srgbClr val="80BD41">
                <a:alpha val="100000"/>
              </a:srgbClr>
            </a:solidFill>
          </p:spPr>
          <p:txBody>
            <a:bodyPr/>
            <a:lstStyle/>
            <a:p>
              <a:endParaRPr/>
            </a:p>
          </p:txBody>
        </p:sp>
        <p:sp>
          <p:nvSpPr>
            <p:cNvPr id="810" name="rc810"/>
            <p:cNvSpPr/>
            <p:nvPr/>
          </p:nvSpPr>
          <p:spPr>
            <a:xfrm>
              <a:off x="7282768" y="3356168"/>
              <a:ext cx="68777" cy="7625"/>
            </a:xfrm>
            <a:prstGeom prst="rect">
              <a:avLst/>
            </a:prstGeom>
            <a:solidFill>
              <a:srgbClr val="0058AB">
                <a:alpha val="100000"/>
              </a:srgbClr>
            </a:solidFill>
          </p:spPr>
          <p:txBody>
            <a:bodyPr/>
            <a:lstStyle/>
            <a:p>
              <a:endParaRPr/>
            </a:p>
          </p:txBody>
        </p:sp>
        <p:sp>
          <p:nvSpPr>
            <p:cNvPr id="811" name="rc811"/>
            <p:cNvSpPr/>
            <p:nvPr/>
          </p:nvSpPr>
          <p:spPr>
            <a:xfrm>
              <a:off x="7282768" y="3363794"/>
              <a:ext cx="68777" cy="8542"/>
            </a:xfrm>
            <a:prstGeom prst="rect">
              <a:avLst/>
            </a:prstGeom>
            <a:solidFill>
              <a:srgbClr val="1CABE2">
                <a:alpha val="100000"/>
              </a:srgbClr>
            </a:solidFill>
          </p:spPr>
          <p:txBody>
            <a:bodyPr/>
            <a:lstStyle/>
            <a:p>
              <a:endParaRPr/>
            </a:p>
          </p:txBody>
        </p:sp>
        <p:sp>
          <p:nvSpPr>
            <p:cNvPr id="812" name="rc812"/>
            <p:cNvSpPr/>
            <p:nvPr/>
          </p:nvSpPr>
          <p:spPr>
            <a:xfrm>
              <a:off x="7359187" y="3373493"/>
              <a:ext cx="68777" cy="363699"/>
            </a:xfrm>
            <a:prstGeom prst="rect">
              <a:avLst/>
            </a:prstGeom>
            <a:solidFill>
              <a:srgbClr val="80BD41">
                <a:alpha val="100000"/>
              </a:srgbClr>
            </a:solidFill>
          </p:spPr>
          <p:txBody>
            <a:bodyPr/>
            <a:lstStyle/>
            <a:p>
              <a:endParaRPr/>
            </a:p>
          </p:txBody>
        </p:sp>
        <p:sp>
          <p:nvSpPr>
            <p:cNvPr id="813" name="rc813"/>
            <p:cNvSpPr/>
            <p:nvPr/>
          </p:nvSpPr>
          <p:spPr>
            <a:xfrm>
              <a:off x="7359187" y="3357307"/>
              <a:ext cx="68777" cy="8289"/>
            </a:xfrm>
            <a:prstGeom prst="rect">
              <a:avLst/>
            </a:prstGeom>
            <a:solidFill>
              <a:srgbClr val="0058AB">
                <a:alpha val="100000"/>
              </a:srgbClr>
            </a:solidFill>
          </p:spPr>
          <p:txBody>
            <a:bodyPr/>
            <a:lstStyle/>
            <a:p>
              <a:endParaRPr/>
            </a:p>
          </p:txBody>
        </p:sp>
        <p:sp>
          <p:nvSpPr>
            <p:cNvPr id="814" name="rc814"/>
            <p:cNvSpPr/>
            <p:nvPr/>
          </p:nvSpPr>
          <p:spPr>
            <a:xfrm>
              <a:off x="7359187" y="3365597"/>
              <a:ext cx="68777" cy="7896"/>
            </a:xfrm>
            <a:prstGeom prst="rect">
              <a:avLst/>
            </a:prstGeom>
            <a:solidFill>
              <a:srgbClr val="1CABE2">
                <a:alpha val="100000"/>
              </a:srgbClr>
            </a:solidFill>
          </p:spPr>
          <p:txBody>
            <a:bodyPr/>
            <a:lstStyle/>
            <a:p>
              <a:endParaRPr/>
            </a:p>
          </p:txBody>
        </p:sp>
        <p:sp>
          <p:nvSpPr>
            <p:cNvPr id="815" name="rc815"/>
            <p:cNvSpPr/>
            <p:nvPr/>
          </p:nvSpPr>
          <p:spPr>
            <a:xfrm>
              <a:off x="7435606" y="3375683"/>
              <a:ext cx="68777" cy="361508"/>
            </a:xfrm>
            <a:prstGeom prst="rect">
              <a:avLst/>
            </a:prstGeom>
            <a:solidFill>
              <a:srgbClr val="80BD41">
                <a:alpha val="100000"/>
              </a:srgbClr>
            </a:solidFill>
          </p:spPr>
          <p:txBody>
            <a:bodyPr/>
            <a:lstStyle/>
            <a:p>
              <a:endParaRPr/>
            </a:p>
          </p:txBody>
        </p:sp>
        <p:sp>
          <p:nvSpPr>
            <p:cNvPr id="816" name="rc816"/>
            <p:cNvSpPr/>
            <p:nvPr/>
          </p:nvSpPr>
          <p:spPr>
            <a:xfrm>
              <a:off x="7435606" y="3361303"/>
              <a:ext cx="68777" cy="8321"/>
            </a:xfrm>
            <a:prstGeom prst="rect">
              <a:avLst/>
            </a:prstGeom>
            <a:solidFill>
              <a:srgbClr val="0058AB">
                <a:alpha val="100000"/>
              </a:srgbClr>
            </a:solidFill>
          </p:spPr>
          <p:txBody>
            <a:bodyPr/>
            <a:lstStyle/>
            <a:p>
              <a:endParaRPr/>
            </a:p>
          </p:txBody>
        </p:sp>
        <p:sp>
          <p:nvSpPr>
            <p:cNvPr id="817" name="rc817"/>
            <p:cNvSpPr/>
            <p:nvPr/>
          </p:nvSpPr>
          <p:spPr>
            <a:xfrm>
              <a:off x="7435606" y="3369625"/>
              <a:ext cx="68777" cy="6058"/>
            </a:xfrm>
            <a:prstGeom prst="rect">
              <a:avLst/>
            </a:prstGeom>
            <a:solidFill>
              <a:srgbClr val="1CABE2">
                <a:alpha val="100000"/>
              </a:srgbClr>
            </a:solidFill>
          </p:spPr>
          <p:txBody>
            <a:bodyPr/>
            <a:lstStyle/>
            <a:p>
              <a:endParaRPr/>
            </a:p>
          </p:txBody>
        </p:sp>
        <p:sp>
          <p:nvSpPr>
            <p:cNvPr id="818" name="rc818"/>
            <p:cNvSpPr/>
            <p:nvPr/>
          </p:nvSpPr>
          <p:spPr>
            <a:xfrm>
              <a:off x="7512025" y="3375294"/>
              <a:ext cx="68777" cy="361897"/>
            </a:xfrm>
            <a:prstGeom prst="rect">
              <a:avLst/>
            </a:prstGeom>
            <a:solidFill>
              <a:srgbClr val="80BD41">
                <a:alpha val="100000"/>
              </a:srgbClr>
            </a:solidFill>
          </p:spPr>
          <p:txBody>
            <a:bodyPr/>
            <a:lstStyle/>
            <a:p>
              <a:endParaRPr/>
            </a:p>
          </p:txBody>
        </p:sp>
        <p:sp>
          <p:nvSpPr>
            <p:cNvPr id="819" name="rc819"/>
            <p:cNvSpPr/>
            <p:nvPr/>
          </p:nvSpPr>
          <p:spPr>
            <a:xfrm>
              <a:off x="7512025" y="3359215"/>
              <a:ext cx="68777" cy="8996"/>
            </a:xfrm>
            <a:prstGeom prst="rect">
              <a:avLst/>
            </a:prstGeom>
            <a:solidFill>
              <a:srgbClr val="0058AB">
                <a:alpha val="100000"/>
              </a:srgbClr>
            </a:solidFill>
          </p:spPr>
          <p:txBody>
            <a:bodyPr/>
            <a:lstStyle/>
            <a:p>
              <a:endParaRPr/>
            </a:p>
          </p:txBody>
        </p:sp>
        <p:sp>
          <p:nvSpPr>
            <p:cNvPr id="820" name="rc820"/>
            <p:cNvSpPr/>
            <p:nvPr/>
          </p:nvSpPr>
          <p:spPr>
            <a:xfrm>
              <a:off x="7512025" y="3368212"/>
              <a:ext cx="68777" cy="7082"/>
            </a:xfrm>
            <a:prstGeom prst="rect">
              <a:avLst/>
            </a:prstGeom>
            <a:solidFill>
              <a:srgbClr val="1CABE2">
                <a:alpha val="100000"/>
              </a:srgbClr>
            </a:solidFill>
          </p:spPr>
          <p:txBody>
            <a:bodyPr/>
            <a:lstStyle/>
            <a:p>
              <a:endParaRPr/>
            </a:p>
          </p:txBody>
        </p:sp>
        <p:sp>
          <p:nvSpPr>
            <p:cNvPr id="821" name="rc821"/>
            <p:cNvSpPr/>
            <p:nvPr/>
          </p:nvSpPr>
          <p:spPr>
            <a:xfrm>
              <a:off x="7588444" y="3381329"/>
              <a:ext cx="68777" cy="355862"/>
            </a:xfrm>
            <a:prstGeom prst="rect">
              <a:avLst/>
            </a:prstGeom>
            <a:solidFill>
              <a:srgbClr val="80BD41">
                <a:alpha val="100000"/>
              </a:srgbClr>
            </a:solidFill>
          </p:spPr>
          <p:txBody>
            <a:bodyPr/>
            <a:lstStyle/>
            <a:p>
              <a:endParaRPr/>
            </a:p>
          </p:txBody>
        </p:sp>
        <p:sp>
          <p:nvSpPr>
            <p:cNvPr id="822" name="rc822"/>
            <p:cNvSpPr/>
            <p:nvPr/>
          </p:nvSpPr>
          <p:spPr>
            <a:xfrm>
              <a:off x="7588444" y="3364610"/>
              <a:ext cx="68777" cy="8701"/>
            </a:xfrm>
            <a:prstGeom prst="rect">
              <a:avLst/>
            </a:prstGeom>
            <a:solidFill>
              <a:srgbClr val="0058AB">
                <a:alpha val="100000"/>
              </a:srgbClr>
            </a:solidFill>
          </p:spPr>
          <p:txBody>
            <a:bodyPr/>
            <a:lstStyle/>
            <a:p>
              <a:endParaRPr/>
            </a:p>
          </p:txBody>
        </p:sp>
        <p:sp>
          <p:nvSpPr>
            <p:cNvPr id="823" name="rc823"/>
            <p:cNvSpPr/>
            <p:nvPr/>
          </p:nvSpPr>
          <p:spPr>
            <a:xfrm>
              <a:off x="7588444" y="3373311"/>
              <a:ext cx="68777" cy="8017"/>
            </a:xfrm>
            <a:prstGeom prst="rect">
              <a:avLst/>
            </a:prstGeom>
            <a:solidFill>
              <a:srgbClr val="1CABE2">
                <a:alpha val="100000"/>
              </a:srgbClr>
            </a:solidFill>
          </p:spPr>
          <p:txBody>
            <a:bodyPr/>
            <a:lstStyle/>
            <a:p>
              <a:endParaRPr/>
            </a:p>
          </p:txBody>
        </p:sp>
        <p:sp>
          <p:nvSpPr>
            <p:cNvPr id="824" name="rc824"/>
            <p:cNvSpPr/>
            <p:nvPr/>
          </p:nvSpPr>
          <p:spPr>
            <a:xfrm>
              <a:off x="7664863" y="3378798"/>
              <a:ext cx="68777" cy="358394"/>
            </a:xfrm>
            <a:prstGeom prst="rect">
              <a:avLst/>
            </a:prstGeom>
            <a:solidFill>
              <a:srgbClr val="80BD41">
                <a:alpha val="100000"/>
              </a:srgbClr>
            </a:solidFill>
          </p:spPr>
          <p:txBody>
            <a:bodyPr/>
            <a:lstStyle/>
            <a:p>
              <a:endParaRPr/>
            </a:p>
          </p:txBody>
        </p:sp>
        <p:sp>
          <p:nvSpPr>
            <p:cNvPr id="825" name="rc825"/>
            <p:cNvSpPr/>
            <p:nvPr/>
          </p:nvSpPr>
          <p:spPr>
            <a:xfrm>
              <a:off x="7664863" y="3362679"/>
              <a:ext cx="68777" cy="8827"/>
            </a:xfrm>
            <a:prstGeom prst="rect">
              <a:avLst/>
            </a:prstGeom>
            <a:solidFill>
              <a:srgbClr val="0058AB">
                <a:alpha val="100000"/>
              </a:srgbClr>
            </a:solidFill>
          </p:spPr>
          <p:txBody>
            <a:bodyPr/>
            <a:lstStyle/>
            <a:p>
              <a:endParaRPr/>
            </a:p>
          </p:txBody>
        </p:sp>
        <p:sp>
          <p:nvSpPr>
            <p:cNvPr id="826" name="rc826"/>
            <p:cNvSpPr/>
            <p:nvPr/>
          </p:nvSpPr>
          <p:spPr>
            <a:xfrm>
              <a:off x="7664863" y="3371506"/>
              <a:ext cx="68777" cy="7291"/>
            </a:xfrm>
            <a:prstGeom prst="rect">
              <a:avLst/>
            </a:prstGeom>
            <a:solidFill>
              <a:srgbClr val="1CABE2">
                <a:alpha val="100000"/>
              </a:srgbClr>
            </a:solidFill>
          </p:spPr>
          <p:txBody>
            <a:bodyPr/>
            <a:lstStyle/>
            <a:p>
              <a:endParaRPr/>
            </a:p>
          </p:txBody>
        </p:sp>
        <p:sp>
          <p:nvSpPr>
            <p:cNvPr id="827" name="rc827"/>
            <p:cNvSpPr/>
            <p:nvPr/>
          </p:nvSpPr>
          <p:spPr>
            <a:xfrm>
              <a:off x="7741282" y="3380397"/>
              <a:ext cx="68777" cy="356795"/>
            </a:xfrm>
            <a:prstGeom prst="rect">
              <a:avLst/>
            </a:prstGeom>
            <a:solidFill>
              <a:srgbClr val="80BD41">
                <a:alpha val="100000"/>
              </a:srgbClr>
            </a:solidFill>
          </p:spPr>
          <p:txBody>
            <a:bodyPr/>
            <a:lstStyle/>
            <a:p>
              <a:endParaRPr/>
            </a:p>
          </p:txBody>
        </p:sp>
        <p:sp>
          <p:nvSpPr>
            <p:cNvPr id="828" name="rc828"/>
            <p:cNvSpPr/>
            <p:nvPr/>
          </p:nvSpPr>
          <p:spPr>
            <a:xfrm>
              <a:off x="7741282" y="3363567"/>
              <a:ext cx="68777" cy="8668"/>
            </a:xfrm>
            <a:prstGeom prst="rect">
              <a:avLst/>
            </a:prstGeom>
            <a:solidFill>
              <a:srgbClr val="0058AB">
                <a:alpha val="100000"/>
              </a:srgbClr>
            </a:solidFill>
          </p:spPr>
          <p:txBody>
            <a:bodyPr/>
            <a:lstStyle/>
            <a:p>
              <a:endParaRPr/>
            </a:p>
          </p:txBody>
        </p:sp>
        <p:sp>
          <p:nvSpPr>
            <p:cNvPr id="829" name="rc829"/>
            <p:cNvSpPr/>
            <p:nvPr/>
          </p:nvSpPr>
          <p:spPr>
            <a:xfrm>
              <a:off x="7741282" y="3372236"/>
              <a:ext cx="68777" cy="8160"/>
            </a:xfrm>
            <a:prstGeom prst="rect">
              <a:avLst/>
            </a:prstGeom>
            <a:solidFill>
              <a:srgbClr val="1CABE2">
                <a:alpha val="100000"/>
              </a:srgbClr>
            </a:solidFill>
          </p:spPr>
          <p:txBody>
            <a:bodyPr/>
            <a:lstStyle/>
            <a:p>
              <a:endParaRPr/>
            </a:p>
          </p:txBody>
        </p:sp>
        <p:sp>
          <p:nvSpPr>
            <p:cNvPr id="830" name="rc830"/>
            <p:cNvSpPr/>
            <p:nvPr/>
          </p:nvSpPr>
          <p:spPr>
            <a:xfrm>
              <a:off x="7817701" y="3382874"/>
              <a:ext cx="68777" cy="354317"/>
            </a:xfrm>
            <a:prstGeom prst="rect">
              <a:avLst/>
            </a:prstGeom>
            <a:solidFill>
              <a:srgbClr val="80BD41">
                <a:alpha val="100000"/>
              </a:srgbClr>
            </a:solidFill>
          </p:spPr>
          <p:txBody>
            <a:bodyPr/>
            <a:lstStyle/>
            <a:p>
              <a:endParaRPr/>
            </a:p>
          </p:txBody>
        </p:sp>
        <p:sp>
          <p:nvSpPr>
            <p:cNvPr id="831" name="rc831"/>
            <p:cNvSpPr/>
            <p:nvPr/>
          </p:nvSpPr>
          <p:spPr>
            <a:xfrm>
              <a:off x="7817701" y="3365980"/>
              <a:ext cx="68777" cy="8302"/>
            </a:xfrm>
            <a:prstGeom prst="rect">
              <a:avLst/>
            </a:prstGeom>
            <a:solidFill>
              <a:srgbClr val="0058AB">
                <a:alpha val="100000"/>
              </a:srgbClr>
            </a:solidFill>
          </p:spPr>
          <p:txBody>
            <a:bodyPr/>
            <a:lstStyle/>
            <a:p>
              <a:endParaRPr/>
            </a:p>
          </p:txBody>
        </p:sp>
        <p:sp>
          <p:nvSpPr>
            <p:cNvPr id="832" name="rc832"/>
            <p:cNvSpPr/>
            <p:nvPr/>
          </p:nvSpPr>
          <p:spPr>
            <a:xfrm>
              <a:off x="7817701" y="3374282"/>
              <a:ext cx="68777" cy="8591"/>
            </a:xfrm>
            <a:prstGeom prst="rect">
              <a:avLst/>
            </a:prstGeom>
            <a:solidFill>
              <a:srgbClr val="1CABE2">
                <a:alpha val="100000"/>
              </a:srgbClr>
            </a:solidFill>
          </p:spPr>
          <p:txBody>
            <a:bodyPr/>
            <a:lstStyle/>
            <a:p>
              <a:endParaRPr/>
            </a:p>
          </p:txBody>
        </p:sp>
        <p:sp>
          <p:nvSpPr>
            <p:cNvPr id="833" name="rc833"/>
            <p:cNvSpPr/>
            <p:nvPr/>
          </p:nvSpPr>
          <p:spPr>
            <a:xfrm>
              <a:off x="7894120" y="3395590"/>
              <a:ext cx="68777" cy="341602"/>
            </a:xfrm>
            <a:prstGeom prst="rect">
              <a:avLst/>
            </a:prstGeom>
            <a:solidFill>
              <a:srgbClr val="80BD41">
                <a:alpha val="100000"/>
              </a:srgbClr>
            </a:solidFill>
          </p:spPr>
          <p:txBody>
            <a:bodyPr/>
            <a:lstStyle/>
            <a:p>
              <a:endParaRPr/>
            </a:p>
          </p:txBody>
        </p:sp>
        <p:sp>
          <p:nvSpPr>
            <p:cNvPr id="834" name="rc834"/>
            <p:cNvSpPr/>
            <p:nvPr/>
          </p:nvSpPr>
          <p:spPr>
            <a:xfrm>
              <a:off x="7894120" y="3377927"/>
              <a:ext cx="68777" cy="8924"/>
            </a:xfrm>
            <a:prstGeom prst="rect">
              <a:avLst/>
            </a:prstGeom>
            <a:solidFill>
              <a:srgbClr val="0058AB">
                <a:alpha val="100000"/>
              </a:srgbClr>
            </a:solidFill>
          </p:spPr>
          <p:txBody>
            <a:bodyPr/>
            <a:lstStyle/>
            <a:p>
              <a:endParaRPr/>
            </a:p>
          </p:txBody>
        </p:sp>
        <p:sp>
          <p:nvSpPr>
            <p:cNvPr id="835" name="rc835"/>
            <p:cNvSpPr/>
            <p:nvPr/>
          </p:nvSpPr>
          <p:spPr>
            <a:xfrm>
              <a:off x="7894120" y="3386852"/>
              <a:ext cx="68777" cy="8738"/>
            </a:xfrm>
            <a:prstGeom prst="rect">
              <a:avLst/>
            </a:prstGeom>
            <a:solidFill>
              <a:srgbClr val="1CABE2">
                <a:alpha val="100000"/>
              </a:srgbClr>
            </a:solidFill>
          </p:spPr>
          <p:txBody>
            <a:bodyPr/>
            <a:lstStyle/>
            <a:p>
              <a:endParaRPr/>
            </a:p>
          </p:txBody>
        </p:sp>
        <p:sp>
          <p:nvSpPr>
            <p:cNvPr id="836" name="rc836"/>
            <p:cNvSpPr/>
            <p:nvPr/>
          </p:nvSpPr>
          <p:spPr>
            <a:xfrm>
              <a:off x="7970539" y="3403833"/>
              <a:ext cx="68777" cy="333358"/>
            </a:xfrm>
            <a:prstGeom prst="rect">
              <a:avLst/>
            </a:prstGeom>
            <a:solidFill>
              <a:srgbClr val="80BD41">
                <a:alpha val="100000"/>
              </a:srgbClr>
            </a:solidFill>
          </p:spPr>
          <p:txBody>
            <a:bodyPr/>
            <a:lstStyle/>
            <a:p>
              <a:endParaRPr/>
            </a:p>
          </p:txBody>
        </p:sp>
        <p:sp>
          <p:nvSpPr>
            <p:cNvPr id="837" name="rc837"/>
            <p:cNvSpPr/>
            <p:nvPr/>
          </p:nvSpPr>
          <p:spPr>
            <a:xfrm>
              <a:off x="7970539" y="3386196"/>
              <a:ext cx="68777" cy="8897"/>
            </a:xfrm>
            <a:prstGeom prst="rect">
              <a:avLst/>
            </a:prstGeom>
            <a:solidFill>
              <a:srgbClr val="0058AB">
                <a:alpha val="100000"/>
              </a:srgbClr>
            </a:solidFill>
          </p:spPr>
          <p:txBody>
            <a:bodyPr/>
            <a:lstStyle/>
            <a:p>
              <a:endParaRPr/>
            </a:p>
          </p:txBody>
        </p:sp>
        <p:sp>
          <p:nvSpPr>
            <p:cNvPr id="838" name="rc838"/>
            <p:cNvSpPr/>
            <p:nvPr/>
          </p:nvSpPr>
          <p:spPr>
            <a:xfrm>
              <a:off x="7970539" y="3395094"/>
              <a:ext cx="68777" cy="8739"/>
            </a:xfrm>
            <a:prstGeom prst="rect">
              <a:avLst/>
            </a:prstGeom>
            <a:solidFill>
              <a:srgbClr val="1CABE2">
                <a:alpha val="100000"/>
              </a:srgbClr>
            </a:solidFill>
          </p:spPr>
          <p:txBody>
            <a:bodyPr/>
            <a:lstStyle/>
            <a:p>
              <a:endParaRPr/>
            </a:p>
          </p:txBody>
        </p:sp>
        <p:sp>
          <p:nvSpPr>
            <p:cNvPr id="839" name="rc839"/>
            <p:cNvSpPr/>
            <p:nvPr/>
          </p:nvSpPr>
          <p:spPr>
            <a:xfrm>
              <a:off x="8046958" y="3412922"/>
              <a:ext cx="68777" cy="324270"/>
            </a:xfrm>
            <a:prstGeom prst="rect">
              <a:avLst/>
            </a:prstGeom>
            <a:solidFill>
              <a:srgbClr val="80BD41">
                <a:alpha val="100000"/>
              </a:srgbClr>
            </a:solidFill>
          </p:spPr>
          <p:txBody>
            <a:bodyPr/>
            <a:lstStyle/>
            <a:p>
              <a:endParaRPr/>
            </a:p>
          </p:txBody>
        </p:sp>
        <p:sp>
          <p:nvSpPr>
            <p:cNvPr id="840" name="rc840"/>
            <p:cNvSpPr/>
            <p:nvPr/>
          </p:nvSpPr>
          <p:spPr>
            <a:xfrm>
              <a:off x="8046958" y="3395528"/>
              <a:ext cx="68777" cy="8466"/>
            </a:xfrm>
            <a:prstGeom prst="rect">
              <a:avLst/>
            </a:prstGeom>
            <a:solidFill>
              <a:srgbClr val="0058AB">
                <a:alpha val="100000"/>
              </a:srgbClr>
            </a:solidFill>
          </p:spPr>
          <p:txBody>
            <a:bodyPr/>
            <a:lstStyle/>
            <a:p>
              <a:endParaRPr/>
            </a:p>
          </p:txBody>
        </p:sp>
        <p:sp>
          <p:nvSpPr>
            <p:cNvPr id="841" name="rc841"/>
            <p:cNvSpPr/>
            <p:nvPr/>
          </p:nvSpPr>
          <p:spPr>
            <a:xfrm>
              <a:off x="8046958" y="3403994"/>
              <a:ext cx="68777" cy="8927"/>
            </a:xfrm>
            <a:prstGeom prst="rect">
              <a:avLst/>
            </a:prstGeom>
            <a:solidFill>
              <a:srgbClr val="1CABE2">
                <a:alpha val="100000"/>
              </a:srgbClr>
            </a:solidFill>
          </p:spPr>
          <p:txBody>
            <a:bodyPr/>
            <a:lstStyle/>
            <a:p>
              <a:endParaRPr/>
            </a:p>
          </p:txBody>
        </p:sp>
        <p:sp>
          <p:nvSpPr>
            <p:cNvPr id="842" name="rc842"/>
            <p:cNvSpPr/>
            <p:nvPr/>
          </p:nvSpPr>
          <p:spPr>
            <a:xfrm>
              <a:off x="8123377" y="3424289"/>
              <a:ext cx="68777" cy="312902"/>
            </a:xfrm>
            <a:prstGeom prst="rect">
              <a:avLst/>
            </a:prstGeom>
            <a:solidFill>
              <a:srgbClr val="80BD41">
                <a:alpha val="100000"/>
              </a:srgbClr>
            </a:solidFill>
          </p:spPr>
          <p:txBody>
            <a:bodyPr/>
            <a:lstStyle/>
            <a:p>
              <a:endParaRPr/>
            </a:p>
          </p:txBody>
        </p:sp>
        <p:sp>
          <p:nvSpPr>
            <p:cNvPr id="843" name="rc843"/>
            <p:cNvSpPr/>
            <p:nvPr/>
          </p:nvSpPr>
          <p:spPr>
            <a:xfrm>
              <a:off x="8123377" y="3405496"/>
              <a:ext cx="68777" cy="8918"/>
            </a:xfrm>
            <a:prstGeom prst="rect">
              <a:avLst/>
            </a:prstGeom>
            <a:solidFill>
              <a:srgbClr val="0058AB">
                <a:alpha val="100000"/>
              </a:srgbClr>
            </a:solidFill>
          </p:spPr>
          <p:txBody>
            <a:bodyPr/>
            <a:lstStyle/>
            <a:p>
              <a:endParaRPr/>
            </a:p>
          </p:txBody>
        </p:sp>
        <p:sp>
          <p:nvSpPr>
            <p:cNvPr id="844" name="rc844"/>
            <p:cNvSpPr/>
            <p:nvPr/>
          </p:nvSpPr>
          <p:spPr>
            <a:xfrm>
              <a:off x="8123377" y="3414415"/>
              <a:ext cx="68777" cy="9874"/>
            </a:xfrm>
            <a:prstGeom prst="rect">
              <a:avLst/>
            </a:prstGeom>
            <a:solidFill>
              <a:srgbClr val="1CABE2">
                <a:alpha val="100000"/>
              </a:srgbClr>
            </a:solidFill>
          </p:spPr>
          <p:txBody>
            <a:bodyPr/>
            <a:lstStyle/>
            <a:p>
              <a:endParaRPr/>
            </a:p>
          </p:txBody>
        </p:sp>
        <p:sp>
          <p:nvSpPr>
            <p:cNvPr id="845" name="rc845"/>
            <p:cNvSpPr/>
            <p:nvPr/>
          </p:nvSpPr>
          <p:spPr>
            <a:xfrm>
              <a:off x="8199795" y="3422513"/>
              <a:ext cx="68777" cy="314679"/>
            </a:xfrm>
            <a:prstGeom prst="rect">
              <a:avLst/>
            </a:prstGeom>
            <a:solidFill>
              <a:srgbClr val="80BD41">
                <a:alpha val="100000"/>
              </a:srgbClr>
            </a:solidFill>
          </p:spPr>
          <p:txBody>
            <a:bodyPr/>
            <a:lstStyle/>
            <a:p>
              <a:endParaRPr/>
            </a:p>
          </p:txBody>
        </p:sp>
        <p:sp>
          <p:nvSpPr>
            <p:cNvPr id="846" name="rc846"/>
            <p:cNvSpPr/>
            <p:nvPr/>
          </p:nvSpPr>
          <p:spPr>
            <a:xfrm>
              <a:off x="8199795" y="3405062"/>
              <a:ext cx="68777" cy="8989"/>
            </a:xfrm>
            <a:prstGeom prst="rect">
              <a:avLst/>
            </a:prstGeom>
            <a:solidFill>
              <a:srgbClr val="0058AB">
                <a:alpha val="100000"/>
              </a:srgbClr>
            </a:solidFill>
          </p:spPr>
          <p:txBody>
            <a:bodyPr/>
            <a:lstStyle/>
            <a:p>
              <a:endParaRPr/>
            </a:p>
          </p:txBody>
        </p:sp>
        <p:sp>
          <p:nvSpPr>
            <p:cNvPr id="847" name="rc847"/>
            <p:cNvSpPr/>
            <p:nvPr/>
          </p:nvSpPr>
          <p:spPr>
            <a:xfrm>
              <a:off x="8199795" y="3414051"/>
              <a:ext cx="68777" cy="8461"/>
            </a:xfrm>
            <a:prstGeom prst="rect">
              <a:avLst/>
            </a:prstGeom>
            <a:solidFill>
              <a:srgbClr val="1CABE2">
                <a:alpha val="100000"/>
              </a:srgbClr>
            </a:solidFill>
          </p:spPr>
          <p:txBody>
            <a:bodyPr/>
            <a:lstStyle/>
            <a:p>
              <a:endParaRPr/>
            </a:p>
          </p:txBody>
        </p:sp>
        <p:sp>
          <p:nvSpPr>
            <p:cNvPr id="848" name="rc848"/>
            <p:cNvSpPr/>
            <p:nvPr/>
          </p:nvSpPr>
          <p:spPr>
            <a:xfrm>
              <a:off x="8276214" y="3429787"/>
              <a:ext cx="68777" cy="307404"/>
            </a:xfrm>
            <a:prstGeom prst="rect">
              <a:avLst/>
            </a:prstGeom>
            <a:solidFill>
              <a:srgbClr val="80BD41">
                <a:alpha val="100000"/>
              </a:srgbClr>
            </a:solidFill>
          </p:spPr>
          <p:txBody>
            <a:bodyPr/>
            <a:lstStyle/>
            <a:p>
              <a:endParaRPr/>
            </a:p>
          </p:txBody>
        </p:sp>
        <p:sp>
          <p:nvSpPr>
            <p:cNvPr id="849" name="rc849"/>
            <p:cNvSpPr/>
            <p:nvPr/>
          </p:nvSpPr>
          <p:spPr>
            <a:xfrm>
              <a:off x="8276214" y="3412385"/>
              <a:ext cx="68777" cy="7319"/>
            </a:xfrm>
            <a:prstGeom prst="rect">
              <a:avLst/>
            </a:prstGeom>
            <a:solidFill>
              <a:srgbClr val="0058AB">
                <a:alpha val="100000"/>
              </a:srgbClr>
            </a:solidFill>
          </p:spPr>
          <p:txBody>
            <a:bodyPr/>
            <a:lstStyle/>
            <a:p>
              <a:endParaRPr/>
            </a:p>
          </p:txBody>
        </p:sp>
        <p:sp>
          <p:nvSpPr>
            <p:cNvPr id="850" name="rc850"/>
            <p:cNvSpPr/>
            <p:nvPr/>
          </p:nvSpPr>
          <p:spPr>
            <a:xfrm>
              <a:off x="8276214" y="3419705"/>
              <a:ext cx="68777" cy="10082"/>
            </a:xfrm>
            <a:prstGeom prst="rect">
              <a:avLst/>
            </a:prstGeom>
            <a:solidFill>
              <a:srgbClr val="1CABE2">
                <a:alpha val="100000"/>
              </a:srgbClr>
            </a:solidFill>
          </p:spPr>
          <p:txBody>
            <a:bodyPr/>
            <a:lstStyle/>
            <a:p>
              <a:endParaRPr/>
            </a:p>
          </p:txBody>
        </p:sp>
        <p:sp>
          <p:nvSpPr>
            <p:cNvPr id="851" name="rc851"/>
            <p:cNvSpPr/>
            <p:nvPr/>
          </p:nvSpPr>
          <p:spPr>
            <a:xfrm>
              <a:off x="8352633" y="3438080"/>
              <a:ext cx="68777" cy="299111"/>
            </a:xfrm>
            <a:prstGeom prst="rect">
              <a:avLst/>
            </a:prstGeom>
            <a:solidFill>
              <a:srgbClr val="80BD41">
                <a:alpha val="100000"/>
              </a:srgbClr>
            </a:solidFill>
          </p:spPr>
          <p:txBody>
            <a:bodyPr/>
            <a:lstStyle/>
            <a:p>
              <a:endParaRPr/>
            </a:p>
          </p:txBody>
        </p:sp>
        <p:sp>
          <p:nvSpPr>
            <p:cNvPr id="852" name="rc852"/>
            <p:cNvSpPr/>
            <p:nvPr/>
          </p:nvSpPr>
          <p:spPr>
            <a:xfrm>
              <a:off x="8352633" y="3420683"/>
              <a:ext cx="68777" cy="7375"/>
            </a:xfrm>
            <a:prstGeom prst="rect">
              <a:avLst/>
            </a:prstGeom>
            <a:solidFill>
              <a:srgbClr val="0058AB">
                <a:alpha val="100000"/>
              </a:srgbClr>
            </a:solidFill>
          </p:spPr>
          <p:txBody>
            <a:bodyPr/>
            <a:lstStyle/>
            <a:p>
              <a:endParaRPr/>
            </a:p>
          </p:txBody>
        </p:sp>
        <p:sp>
          <p:nvSpPr>
            <p:cNvPr id="853" name="rc853"/>
            <p:cNvSpPr/>
            <p:nvPr/>
          </p:nvSpPr>
          <p:spPr>
            <a:xfrm>
              <a:off x="8352633" y="3428058"/>
              <a:ext cx="68777" cy="10022"/>
            </a:xfrm>
            <a:prstGeom prst="rect">
              <a:avLst/>
            </a:prstGeom>
            <a:solidFill>
              <a:srgbClr val="1CABE2">
                <a:alpha val="100000"/>
              </a:srgbClr>
            </a:solidFill>
          </p:spPr>
          <p:txBody>
            <a:bodyPr/>
            <a:lstStyle/>
            <a:p>
              <a:endParaRPr/>
            </a:p>
          </p:txBody>
        </p:sp>
        <p:sp>
          <p:nvSpPr>
            <p:cNvPr id="854" name="rc854"/>
            <p:cNvSpPr/>
            <p:nvPr/>
          </p:nvSpPr>
          <p:spPr>
            <a:xfrm>
              <a:off x="8429052" y="3421832"/>
              <a:ext cx="68777" cy="6812"/>
            </a:xfrm>
            <a:prstGeom prst="rect">
              <a:avLst/>
            </a:prstGeom>
            <a:solidFill>
              <a:srgbClr val="F26A21">
                <a:alpha val="100000"/>
              </a:srgbClr>
            </a:solidFill>
          </p:spPr>
          <p:txBody>
            <a:bodyPr/>
            <a:lstStyle/>
            <a:p>
              <a:endParaRPr/>
            </a:p>
          </p:txBody>
        </p:sp>
        <p:sp>
          <p:nvSpPr>
            <p:cNvPr id="855" name="rc855"/>
            <p:cNvSpPr/>
            <p:nvPr/>
          </p:nvSpPr>
          <p:spPr>
            <a:xfrm>
              <a:off x="8429052" y="3428644"/>
              <a:ext cx="68777" cy="308547"/>
            </a:xfrm>
            <a:prstGeom prst="rect">
              <a:avLst/>
            </a:prstGeom>
            <a:solidFill>
              <a:srgbClr val="FFC20E">
                <a:alpha val="100000"/>
              </a:srgbClr>
            </a:solidFill>
          </p:spPr>
          <p:txBody>
            <a:bodyPr/>
            <a:lstStyle/>
            <a:p>
              <a:endParaRPr/>
            </a:p>
          </p:txBody>
        </p:sp>
        <p:sp>
          <p:nvSpPr>
            <p:cNvPr id="856" name="rc856"/>
            <p:cNvSpPr/>
            <p:nvPr/>
          </p:nvSpPr>
          <p:spPr>
            <a:xfrm>
              <a:off x="8505471" y="3423385"/>
              <a:ext cx="68777" cy="6293"/>
            </a:xfrm>
            <a:prstGeom prst="rect">
              <a:avLst/>
            </a:prstGeom>
            <a:solidFill>
              <a:srgbClr val="F26A21">
                <a:alpha val="100000"/>
              </a:srgbClr>
            </a:solidFill>
          </p:spPr>
          <p:txBody>
            <a:bodyPr/>
            <a:lstStyle/>
            <a:p>
              <a:endParaRPr/>
            </a:p>
          </p:txBody>
        </p:sp>
        <p:sp>
          <p:nvSpPr>
            <p:cNvPr id="857" name="rc857"/>
            <p:cNvSpPr/>
            <p:nvPr/>
          </p:nvSpPr>
          <p:spPr>
            <a:xfrm>
              <a:off x="8505471" y="3429678"/>
              <a:ext cx="68777" cy="307513"/>
            </a:xfrm>
            <a:prstGeom prst="rect">
              <a:avLst/>
            </a:prstGeom>
            <a:solidFill>
              <a:srgbClr val="FFC20E">
                <a:alpha val="100000"/>
              </a:srgbClr>
            </a:solidFill>
          </p:spPr>
          <p:txBody>
            <a:bodyPr/>
            <a:lstStyle/>
            <a:p>
              <a:endParaRPr/>
            </a:p>
          </p:txBody>
        </p:sp>
        <p:sp>
          <p:nvSpPr>
            <p:cNvPr id="858" name="rc858"/>
            <p:cNvSpPr/>
            <p:nvPr/>
          </p:nvSpPr>
          <p:spPr>
            <a:xfrm>
              <a:off x="8581890" y="3425284"/>
              <a:ext cx="68777" cy="5813"/>
            </a:xfrm>
            <a:prstGeom prst="rect">
              <a:avLst/>
            </a:prstGeom>
            <a:solidFill>
              <a:srgbClr val="F26A21">
                <a:alpha val="100000"/>
              </a:srgbClr>
            </a:solidFill>
          </p:spPr>
          <p:txBody>
            <a:bodyPr/>
            <a:lstStyle/>
            <a:p>
              <a:endParaRPr/>
            </a:p>
          </p:txBody>
        </p:sp>
        <p:sp>
          <p:nvSpPr>
            <p:cNvPr id="859" name="rc859"/>
            <p:cNvSpPr/>
            <p:nvPr/>
          </p:nvSpPr>
          <p:spPr>
            <a:xfrm>
              <a:off x="8581890" y="3431097"/>
              <a:ext cx="68777" cy="306094"/>
            </a:xfrm>
            <a:prstGeom prst="rect">
              <a:avLst/>
            </a:prstGeom>
            <a:solidFill>
              <a:srgbClr val="FFC20E">
                <a:alpha val="100000"/>
              </a:srgbClr>
            </a:solidFill>
          </p:spPr>
          <p:txBody>
            <a:bodyPr/>
            <a:lstStyle/>
            <a:p>
              <a:endParaRPr/>
            </a:p>
          </p:txBody>
        </p:sp>
        <p:sp>
          <p:nvSpPr>
            <p:cNvPr id="860" name="rc860"/>
            <p:cNvSpPr/>
            <p:nvPr/>
          </p:nvSpPr>
          <p:spPr>
            <a:xfrm>
              <a:off x="8658309" y="3426233"/>
              <a:ext cx="68777" cy="5370"/>
            </a:xfrm>
            <a:prstGeom prst="rect">
              <a:avLst/>
            </a:prstGeom>
            <a:solidFill>
              <a:srgbClr val="F26A21">
                <a:alpha val="100000"/>
              </a:srgbClr>
            </a:solidFill>
          </p:spPr>
          <p:txBody>
            <a:bodyPr/>
            <a:lstStyle/>
            <a:p>
              <a:endParaRPr/>
            </a:p>
          </p:txBody>
        </p:sp>
        <p:sp>
          <p:nvSpPr>
            <p:cNvPr id="861" name="rc861"/>
            <p:cNvSpPr/>
            <p:nvPr/>
          </p:nvSpPr>
          <p:spPr>
            <a:xfrm>
              <a:off x="8658309" y="3431604"/>
              <a:ext cx="68777" cy="305587"/>
            </a:xfrm>
            <a:prstGeom prst="rect">
              <a:avLst/>
            </a:prstGeom>
            <a:solidFill>
              <a:srgbClr val="FFC20E">
                <a:alpha val="100000"/>
              </a:srgbClr>
            </a:solidFill>
          </p:spPr>
          <p:txBody>
            <a:bodyPr/>
            <a:lstStyle/>
            <a:p>
              <a:endParaRPr/>
            </a:p>
          </p:txBody>
        </p:sp>
        <p:sp>
          <p:nvSpPr>
            <p:cNvPr id="862" name="rc862"/>
            <p:cNvSpPr/>
            <p:nvPr/>
          </p:nvSpPr>
          <p:spPr>
            <a:xfrm>
              <a:off x="8734728" y="3426598"/>
              <a:ext cx="68777" cy="4960"/>
            </a:xfrm>
            <a:prstGeom prst="rect">
              <a:avLst/>
            </a:prstGeom>
            <a:solidFill>
              <a:srgbClr val="F26A21">
                <a:alpha val="100000"/>
              </a:srgbClr>
            </a:solidFill>
          </p:spPr>
          <p:txBody>
            <a:bodyPr/>
            <a:lstStyle/>
            <a:p>
              <a:endParaRPr/>
            </a:p>
          </p:txBody>
        </p:sp>
        <p:sp>
          <p:nvSpPr>
            <p:cNvPr id="863" name="rc863"/>
            <p:cNvSpPr/>
            <p:nvPr/>
          </p:nvSpPr>
          <p:spPr>
            <a:xfrm>
              <a:off x="8734728" y="3431559"/>
              <a:ext cx="68777" cy="305632"/>
            </a:xfrm>
            <a:prstGeom prst="rect">
              <a:avLst/>
            </a:prstGeom>
            <a:solidFill>
              <a:srgbClr val="FFC20E">
                <a:alpha val="100000"/>
              </a:srgbClr>
            </a:solidFill>
          </p:spPr>
          <p:txBody>
            <a:bodyPr/>
            <a:lstStyle/>
            <a:p>
              <a:endParaRPr/>
            </a:p>
          </p:txBody>
        </p:sp>
        <p:sp>
          <p:nvSpPr>
            <p:cNvPr id="864" name="rc864"/>
            <p:cNvSpPr/>
            <p:nvPr/>
          </p:nvSpPr>
          <p:spPr>
            <a:xfrm>
              <a:off x="8811147" y="3426714"/>
              <a:ext cx="68777" cy="4582"/>
            </a:xfrm>
            <a:prstGeom prst="rect">
              <a:avLst/>
            </a:prstGeom>
            <a:solidFill>
              <a:srgbClr val="F26A21">
                <a:alpha val="100000"/>
              </a:srgbClr>
            </a:solidFill>
          </p:spPr>
          <p:txBody>
            <a:bodyPr/>
            <a:lstStyle/>
            <a:p>
              <a:endParaRPr/>
            </a:p>
          </p:txBody>
        </p:sp>
        <p:sp>
          <p:nvSpPr>
            <p:cNvPr id="865" name="rc865"/>
            <p:cNvSpPr/>
            <p:nvPr/>
          </p:nvSpPr>
          <p:spPr>
            <a:xfrm>
              <a:off x="8811147" y="3431296"/>
              <a:ext cx="68777" cy="305895"/>
            </a:xfrm>
            <a:prstGeom prst="rect">
              <a:avLst/>
            </a:prstGeom>
            <a:solidFill>
              <a:srgbClr val="FFC20E">
                <a:alpha val="100000"/>
              </a:srgbClr>
            </a:solidFill>
          </p:spPr>
          <p:txBody>
            <a:bodyPr/>
            <a:lstStyle/>
            <a:p>
              <a:endParaRPr/>
            </a:p>
          </p:txBody>
        </p:sp>
        <p:sp>
          <p:nvSpPr>
            <p:cNvPr id="866" name="rc866"/>
            <p:cNvSpPr/>
            <p:nvPr/>
          </p:nvSpPr>
          <p:spPr>
            <a:xfrm>
              <a:off x="8887566" y="3426430"/>
              <a:ext cx="68777" cy="4233"/>
            </a:xfrm>
            <a:prstGeom prst="rect">
              <a:avLst/>
            </a:prstGeom>
            <a:solidFill>
              <a:srgbClr val="F26A21">
                <a:alpha val="100000"/>
              </a:srgbClr>
            </a:solidFill>
          </p:spPr>
          <p:txBody>
            <a:bodyPr/>
            <a:lstStyle/>
            <a:p>
              <a:endParaRPr/>
            </a:p>
          </p:txBody>
        </p:sp>
        <p:sp>
          <p:nvSpPr>
            <p:cNvPr id="867" name="rc867"/>
            <p:cNvSpPr/>
            <p:nvPr/>
          </p:nvSpPr>
          <p:spPr>
            <a:xfrm>
              <a:off x="8887566" y="3430663"/>
              <a:ext cx="68777" cy="306528"/>
            </a:xfrm>
            <a:prstGeom prst="rect">
              <a:avLst/>
            </a:prstGeom>
            <a:solidFill>
              <a:srgbClr val="FFC20E">
                <a:alpha val="100000"/>
              </a:srgbClr>
            </a:solidFill>
          </p:spPr>
          <p:txBody>
            <a:bodyPr/>
            <a:lstStyle/>
            <a:p>
              <a:endParaRPr/>
            </a:p>
          </p:txBody>
        </p:sp>
        <p:sp>
          <p:nvSpPr>
            <p:cNvPr id="868" name="tx868"/>
            <p:cNvSpPr/>
            <p:nvPr/>
          </p:nvSpPr>
          <p:spPr>
            <a:xfrm>
              <a:off x="2283168" y="3927164"/>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869" name="tx869"/>
            <p:cNvSpPr/>
            <p:nvPr/>
          </p:nvSpPr>
          <p:spPr>
            <a:xfrm>
              <a:off x="4937878" y="3927218"/>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870" name="tx870"/>
            <p:cNvSpPr/>
            <p:nvPr/>
          </p:nvSpPr>
          <p:spPr>
            <a:xfrm>
              <a:off x="2292473" y="2416595"/>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871" name="tx871"/>
            <p:cNvSpPr/>
            <p:nvPr/>
          </p:nvSpPr>
          <p:spPr>
            <a:xfrm>
              <a:off x="4947155" y="2419323"/>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872" name="tx872"/>
            <p:cNvSpPr/>
            <p:nvPr/>
          </p:nvSpPr>
          <p:spPr>
            <a:xfrm>
              <a:off x="7368849" y="2395804"/>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873" name="tx873"/>
            <p:cNvSpPr/>
            <p:nvPr/>
          </p:nvSpPr>
          <p:spPr>
            <a:xfrm>
              <a:off x="2289362" y="908700"/>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874" name="tx874"/>
            <p:cNvSpPr/>
            <p:nvPr/>
          </p:nvSpPr>
          <p:spPr>
            <a:xfrm>
              <a:off x="4953348" y="90597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875" name="tx875"/>
            <p:cNvSpPr/>
            <p:nvPr/>
          </p:nvSpPr>
          <p:spPr>
            <a:xfrm>
              <a:off x="7623501" y="905971"/>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876" name="tx876"/>
            <p:cNvSpPr/>
            <p:nvPr/>
          </p:nvSpPr>
          <p:spPr>
            <a:xfrm rot="-5400000">
              <a:off x="116724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77" name="tx877"/>
            <p:cNvSpPr/>
            <p:nvPr/>
          </p:nvSpPr>
          <p:spPr>
            <a:xfrm rot="-5400000">
              <a:off x="154934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78" name="tx878"/>
            <p:cNvSpPr/>
            <p:nvPr/>
          </p:nvSpPr>
          <p:spPr>
            <a:xfrm rot="-5400000">
              <a:off x="193143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79" name="tx879"/>
            <p:cNvSpPr/>
            <p:nvPr/>
          </p:nvSpPr>
          <p:spPr>
            <a:xfrm rot="-5400000">
              <a:off x="231353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80" name="tx880"/>
            <p:cNvSpPr/>
            <p:nvPr/>
          </p:nvSpPr>
          <p:spPr>
            <a:xfrm rot="-5400000">
              <a:off x="269562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81" name="tx881"/>
            <p:cNvSpPr/>
            <p:nvPr/>
          </p:nvSpPr>
          <p:spPr>
            <a:xfrm rot="-5400000">
              <a:off x="3077719"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82" name="tx882"/>
            <p:cNvSpPr/>
            <p:nvPr/>
          </p:nvSpPr>
          <p:spPr>
            <a:xfrm rot="-5400000">
              <a:off x="3459786"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83" name="tx883"/>
            <p:cNvSpPr/>
            <p:nvPr/>
          </p:nvSpPr>
          <p:spPr>
            <a:xfrm rot="-5400000">
              <a:off x="383431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84" name="tx884"/>
            <p:cNvSpPr/>
            <p:nvPr/>
          </p:nvSpPr>
          <p:spPr>
            <a:xfrm rot="-5400000">
              <a:off x="421641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85" name="tx885"/>
            <p:cNvSpPr/>
            <p:nvPr/>
          </p:nvSpPr>
          <p:spPr>
            <a:xfrm rot="-5400000">
              <a:off x="4598505"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86" name="tx886"/>
            <p:cNvSpPr/>
            <p:nvPr/>
          </p:nvSpPr>
          <p:spPr>
            <a:xfrm rot="-5400000">
              <a:off x="4980599"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87" name="tx887"/>
            <p:cNvSpPr/>
            <p:nvPr/>
          </p:nvSpPr>
          <p:spPr>
            <a:xfrm rot="-5400000">
              <a:off x="5362694"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88" name="tx888"/>
            <p:cNvSpPr/>
            <p:nvPr/>
          </p:nvSpPr>
          <p:spPr>
            <a:xfrm rot="-5400000">
              <a:off x="5744789"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89" name="tx889"/>
            <p:cNvSpPr/>
            <p:nvPr/>
          </p:nvSpPr>
          <p:spPr>
            <a:xfrm rot="-5400000">
              <a:off x="6126856"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90" name="tx890"/>
            <p:cNvSpPr/>
            <p:nvPr/>
          </p:nvSpPr>
          <p:spPr>
            <a:xfrm rot="-5400000">
              <a:off x="6501384"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891" name="tx891"/>
            <p:cNvSpPr/>
            <p:nvPr/>
          </p:nvSpPr>
          <p:spPr>
            <a:xfrm rot="-5400000">
              <a:off x="6883479"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892" name="tx892"/>
            <p:cNvSpPr/>
            <p:nvPr/>
          </p:nvSpPr>
          <p:spPr>
            <a:xfrm rot="-5400000">
              <a:off x="7265574"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893" name="tx893"/>
            <p:cNvSpPr/>
            <p:nvPr/>
          </p:nvSpPr>
          <p:spPr>
            <a:xfrm rot="-5400000">
              <a:off x="7647669"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894" name="tx894"/>
            <p:cNvSpPr/>
            <p:nvPr/>
          </p:nvSpPr>
          <p:spPr>
            <a:xfrm rot="-5400000">
              <a:off x="8029764"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95" name="tx895"/>
            <p:cNvSpPr/>
            <p:nvPr/>
          </p:nvSpPr>
          <p:spPr>
            <a:xfrm rot="-5400000">
              <a:off x="8411858" y="39409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896" name="tx896"/>
            <p:cNvSpPr/>
            <p:nvPr/>
          </p:nvSpPr>
          <p:spPr>
            <a:xfrm rot="-5400000">
              <a:off x="8793925" y="3940891"/>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897" name="tx897"/>
            <p:cNvSpPr/>
            <p:nvPr/>
          </p:nvSpPr>
          <p:spPr>
            <a:xfrm>
              <a:off x="1016593" y="218392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98" name="tx898"/>
            <p:cNvSpPr/>
            <p:nvPr/>
          </p:nvSpPr>
          <p:spPr>
            <a:xfrm>
              <a:off x="508103" y="1883757"/>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899" name="tx899"/>
            <p:cNvSpPr/>
            <p:nvPr/>
          </p:nvSpPr>
          <p:spPr>
            <a:xfrm>
              <a:off x="508103" y="159837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900" name="tx900"/>
            <p:cNvSpPr/>
            <p:nvPr/>
          </p:nvSpPr>
          <p:spPr>
            <a:xfrm>
              <a:off x="508103" y="131299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901" name="tx901"/>
            <p:cNvSpPr/>
            <p:nvPr/>
          </p:nvSpPr>
          <p:spPr>
            <a:xfrm>
              <a:off x="508103" y="102761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902" name="tx902"/>
            <p:cNvSpPr/>
            <p:nvPr/>
          </p:nvSpPr>
          <p:spPr>
            <a:xfrm>
              <a:off x="1016593" y="369455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903" name="tx903"/>
            <p:cNvSpPr/>
            <p:nvPr/>
          </p:nvSpPr>
          <p:spPr>
            <a:xfrm>
              <a:off x="508103" y="3394381"/>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904" name="tx904"/>
            <p:cNvSpPr/>
            <p:nvPr/>
          </p:nvSpPr>
          <p:spPr>
            <a:xfrm>
              <a:off x="508103" y="310899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905" name="tx905"/>
            <p:cNvSpPr/>
            <p:nvPr/>
          </p:nvSpPr>
          <p:spPr>
            <a:xfrm>
              <a:off x="508103" y="2823618"/>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906" name="tx906"/>
            <p:cNvSpPr/>
            <p:nvPr/>
          </p:nvSpPr>
          <p:spPr>
            <a:xfrm>
              <a:off x="508103" y="253823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907" name="tx907"/>
            <p:cNvSpPr/>
            <p:nvPr/>
          </p:nvSpPr>
          <p:spPr>
            <a:xfrm>
              <a:off x="1016593" y="520517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908" name="tx908"/>
            <p:cNvSpPr/>
            <p:nvPr/>
          </p:nvSpPr>
          <p:spPr>
            <a:xfrm>
              <a:off x="508103" y="490500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909" name="tx909"/>
            <p:cNvSpPr/>
            <p:nvPr/>
          </p:nvSpPr>
          <p:spPr>
            <a:xfrm>
              <a:off x="508103" y="461962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910" name="tx910"/>
            <p:cNvSpPr/>
            <p:nvPr/>
          </p:nvSpPr>
          <p:spPr>
            <a:xfrm>
              <a:off x="508103" y="4334241"/>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30,000,000</a:t>
              </a:r>
            </a:p>
          </p:txBody>
        </p:sp>
        <p:sp>
          <p:nvSpPr>
            <p:cNvPr id="911" name="tx911"/>
            <p:cNvSpPr/>
            <p:nvPr/>
          </p:nvSpPr>
          <p:spPr>
            <a:xfrm>
              <a:off x="508103" y="404886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912" name="tx912"/>
            <p:cNvSpPr/>
            <p:nvPr/>
          </p:nvSpPr>
          <p:spPr>
            <a:xfrm rot="-5400000">
              <a:off x="89338" y="3128135"/>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913" name="rc913"/>
            <p:cNvSpPr/>
            <p:nvPr/>
          </p:nvSpPr>
          <p:spPr>
            <a:xfrm>
              <a:off x="2097145" y="6002415"/>
              <a:ext cx="201456" cy="201456"/>
            </a:xfrm>
            <a:prstGeom prst="rect">
              <a:avLst/>
            </a:prstGeom>
            <a:solidFill>
              <a:srgbClr val="80BD41">
                <a:alpha val="100000"/>
              </a:srgbClr>
            </a:solidFill>
          </p:spPr>
          <p:txBody>
            <a:bodyPr/>
            <a:lstStyle/>
            <a:p>
              <a:endParaRPr/>
            </a:p>
          </p:txBody>
        </p:sp>
        <p:sp>
          <p:nvSpPr>
            <p:cNvPr id="914" name="rc914"/>
            <p:cNvSpPr/>
            <p:nvPr/>
          </p:nvSpPr>
          <p:spPr>
            <a:xfrm>
              <a:off x="2812874" y="6002415"/>
              <a:ext cx="201456" cy="201456"/>
            </a:xfrm>
            <a:prstGeom prst="rect">
              <a:avLst/>
            </a:prstGeom>
            <a:solidFill>
              <a:srgbClr val="1CABE2">
                <a:alpha val="100000"/>
              </a:srgbClr>
            </a:solidFill>
          </p:spPr>
          <p:txBody>
            <a:bodyPr/>
            <a:lstStyle/>
            <a:p>
              <a:endParaRPr/>
            </a:p>
          </p:txBody>
        </p:sp>
        <p:sp>
          <p:nvSpPr>
            <p:cNvPr id="915" name="rc915"/>
            <p:cNvSpPr/>
            <p:nvPr/>
          </p:nvSpPr>
          <p:spPr>
            <a:xfrm>
              <a:off x="3885697" y="6002415"/>
              <a:ext cx="201456" cy="201456"/>
            </a:xfrm>
            <a:prstGeom prst="rect">
              <a:avLst/>
            </a:prstGeom>
            <a:solidFill>
              <a:srgbClr val="0058AB">
                <a:alpha val="100000"/>
              </a:srgbClr>
            </a:solidFill>
          </p:spPr>
          <p:txBody>
            <a:bodyPr/>
            <a:lstStyle/>
            <a:p>
              <a:endParaRPr/>
            </a:p>
          </p:txBody>
        </p:sp>
        <p:sp>
          <p:nvSpPr>
            <p:cNvPr id="916" name="rc916"/>
            <p:cNvSpPr/>
            <p:nvPr/>
          </p:nvSpPr>
          <p:spPr>
            <a:xfrm>
              <a:off x="4881030" y="6002415"/>
              <a:ext cx="201456" cy="201456"/>
            </a:xfrm>
            <a:prstGeom prst="rect">
              <a:avLst/>
            </a:prstGeom>
            <a:solidFill>
              <a:srgbClr val="FFC20E">
                <a:alpha val="100000"/>
              </a:srgbClr>
            </a:solidFill>
          </p:spPr>
          <p:txBody>
            <a:bodyPr/>
            <a:lstStyle/>
            <a:p>
              <a:endParaRPr/>
            </a:p>
          </p:txBody>
        </p:sp>
        <p:sp>
          <p:nvSpPr>
            <p:cNvPr id="917" name="rc917"/>
            <p:cNvSpPr/>
            <p:nvPr/>
          </p:nvSpPr>
          <p:spPr>
            <a:xfrm>
              <a:off x="6785163" y="6002415"/>
              <a:ext cx="201455" cy="201456"/>
            </a:xfrm>
            <a:prstGeom prst="rect">
              <a:avLst/>
            </a:prstGeom>
            <a:solidFill>
              <a:srgbClr val="F26A21">
                <a:alpha val="100000"/>
              </a:srgbClr>
            </a:solidFill>
          </p:spPr>
          <p:txBody>
            <a:bodyPr/>
            <a:lstStyle/>
            <a:p>
              <a:endParaRPr/>
            </a:p>
          </p:txBody>
        </p:sp>
        <p:sp>
          <p:nvSpPr>
            <p:cNvPr id="918" name="tx918"/>
            <p:cNvSpPr/>
            <p:nvPr/>
          </p:nvSpPr>
          <p:spPr>
            <a:xfrm>
              <a:off x="2377190"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919" name="tx919"/>
            <p:cNvSpPr/>
            <p:nvPr/>
          </p:nvSpPr>
          <p:spPr>
            <a:xfrm>
              <a:off x="3092919" y="6051506"/>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920" name="tx920"/>
            <p:cNvSpPr/>
            <p:nvPr/>
          </p:nvSpPr>
          <p:spPr>
            <a:xfrm>
              <a:off x="4165742" y="6051506"/>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921" name="tx921"/>
            <p:cNvSpPr/>
            <p:nvPr/>
          </p:nvSpPr>
          <p:spPr>
            <a:xfrm>
              <a:off x="5161075" y="6023334"/>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922" name="tx922"/>
            <p:cNvSpPr/>
            <p:nvPr/>
          </p:nvSpPr>
          <p:spPr>
            <a:xfrm>
              <a:off x="7065208" y="6023334"/>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923" name="tx923"/>
            <p:cNvSpPr/>
            <p:nvPr/>
          </p:nvSpPr>
          <p:spPr>
            <a:xfrm>
              <a:off x="1142791" y="398022"/>
              <a:ext cx="63830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children vaccinated, partially vaccinated, unvaccinated for DTP 2000-2023 </a:t>
              </a:r>
            </a:p>
          </p:txBody>
        </p:sp>
        <p:sp>
          <p:nvSpPr>
            <p:cNvPr id="924" name="tx924"/>
            <p:cNvSpPr/>
            <p:nvPr/>
          </p:nvSpPr>
          <p:spPr>
            <a:xfrm>
              <a:off x="1142791" y="580629"/>
              <a:ext cx="431517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by region</a:t>
              </a:r>
            </a:p>
          </p:txBody>
        </p:sp>
        <p:sp>
          <p:nvSpPr>
            <p:cNvPr id="925" name="tx925"/>
            <p:cNvSpPr/>
            <p:nvPr/>
          </p:nvSpPr>
          <p:spPr>
            <a:xfrm>
              <a:off x="4825893"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926" name="tx926"/>
            <p:cNvSpPr/>
            <p:nvPr/>
          </p:nvSpPr>
          <p:spPr>
            <a:xfrm>
              <a:off x="2272112"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927" name="tx927"/>
            <p:cNvSpPr/>
            <p:nvPr/>
          </p:nvSpPr>
          <p:spPr>
            <a:xfrm>
              <a:off x="2315059"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9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(ESAR and WCAR), maintaining current coverage requires vaccinating an increasing number of children. To improve coverage and reach the 2030 ZD target will require substantial increases in immunization programme and health system capacity.
To achieve the IA2030 ZD target in other regions, vaccinating approximately the same number of children as currently reached will be sufficient due to the anticipated decrease or relatively small increases in the birth cohorts, and thus the number of children requiring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198264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172523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46782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21041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486294"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868389"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50484"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632579"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014674"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3396768"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142791" y="211135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18539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159652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133911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10817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295247"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677342"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059437"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441531"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2362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205721"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58781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260858" y="1861829"/>
              <a:ext cx="68777" cy="249524"/>
            </a:xfrm>
            <a:prstGeom prst="rect">
              <a:avLst/>
            </a:prstGeom>
            <a:solidFill>
              <a:srgbClr val="0058AB">
                <a:alpha val="100000"/>
              </a:srgbClr>
            </a:solidFill>
          </p:spPr>
          <p:txBody>
            <a:bodyPr/>
            <a:lstStyle/>
            <a:p>
              <a:endParaRPr/>
            </a:p>
          </p:txBody>
        </p:sp>
        <p:sp>
          <p:nvSpPr>
            <p:cNvPr id="27" name="rc27"/>
            <p:cNvSpPr/>
            <p:nvPr/>
          </p:nvSpPr>
          <p:spPr>
            <a:xfrm>
              <a:off x="1337277" y="1861369"/>
              <a:ext cx="68777" cy="249984"/>
            </a:xfrm>
            <a:prstGeom prst="rect">
              <a:avLst/>
            </a:prstGeom>
            <a:solidFill>
              <a:srgbClr val="0058AB">
                <a:alpha val="100000"/>
              </a:srgbClr>
            </a:solidFill>
          </p:spPr>
          <p:txBody>
            <a:bodyPr/>
            <a:lstStyle/>
            <a:p>
              <a:endParaRPr/>
            </a:p>
          </p:txBody>
        </p:sp>
        <p:sp>
          <p:nvSpPr>
            <p:cNvPr id="28" name="rc28"/>
            <p:cNvSpPr/>
            <p:nvPr/>
          </p:nvSpPr>
          <p:spPr>
            <a:xfrm>
              <a:off x="1413696" y="1828505"/>
              <a:ext cx="68777" cy="282848"/>
            </a:xfrm>
            <a:prstGeom prst="rect">
              <a:avLst/>
            </a:prstGeom>
            <a:solidFill>
              <a:srgbClr val="0058AB">
                <a:alpha val="100000"/>
              </a:srgbClr>
            </a:solidFill>
          </p:spPr>
          <p:txBody>
            <a:bodyPr/>
            <a:lstStyle/>
            <a:p>
              <a:endParaRPr/>
            </a:p>
          </p:txBody>
        </p:sp>
        <p:sp>
          <p:nvSpPr>
            <p:cNvPr id="29" name="rc29"/>
            <p:cNvSpPr/>
            <p:nvPr/>
          </p:nvSpPr>
          <p:spPr>
            <a:xfrm>
              <a:off x="1490115" y="1868340"/>
              <a:ext cx="68777" cy="243013"/>
            </a:xfrm>
            <a:prstGeom prst="rect">
              <a:avLst/>
            </a:prstGeom>
            <a:solidFill>
              <a:srgbClr val="0058AB">
                <a:alpha val="100000"/>
              </a:srgbClr>
            </a:solidFill>
          </p:spPr>
          <p:txBody>
            <a:bodyPr/>
            <a:lstStyle/>
            <a:p>
              <a:endParaRPr/>
            </a:p>
          </p:txBody>
        </p:sp>
        <p:sp>
          <p:nvSpPr>
            <p:cNvPr id="30" name="rc30"/>
            <p:cNvSpPr/>
            <p:nvPr/>
          </p:nvSpPr>
          <p:spPr>
            <a:xfrm>
              <a:off x="1566534" y="1891449"/>
              <a:ext cx="68777" cy="219904"/>
            </a:xfrm>
            <a:prstGeom prst="rect">
              <a:avLst/>
            </a:prstGeom>
            <a:solidFill>
              <a:srgbClr val="0058AB">
                <a:alpha val="100000"/>
              </a:srgbClr>
            </a:solidFill>
          </p:spPr>
          <p:txBody>
            <a:bodyPr/>
            <a:lstStyle/>
            <a:p>
              <a:endParaRPr/>
            </a:p>
          </p:txBody>
        </p:sp>
        <p:sp>
          <p:nvSpPr>
            <p:cNvPr id="31" name="rc31"/>
            <p:cNvSpPr/>
            <p:nvPr/>
          </p:nvSpPr>
          <p:spPr>
            <a:xfrm>
              <a:off x="1642953" y="1882567"/>
              <a:ext cx="68777" cy="228786"/>
            </a:xfrm>
            <a:prstGeom prst="rect">
              <a:avLst/>
            </a:prstGeom>
            <a:solidFill>
              <a:srgbClr val="0058AB">
                <a:alpha val="100000"/>
              </a:srgbClr>
            </a:solidFill>
          </p:spPr>
          <p:txBody>
            <a:bodyPr/>
            <a:lstStyle/>
            <a:p>
              <a:endParaRPr/>
            </a:p>
          </p:txBody>
        </p:sp>
        <p:sp>
          <p:nvSpPr>
            <p:cNvPr id="32" name="rc32"/>
            <p:cNvSpPr/>
            <p:nvPr/>
          </p:nvSpPr>
          <p:spPr>
            <a:xfrm>
              <a:off x="1719372" y="1958091"/>
              <a:ext cx="68777" cy="153262"/>
            </a:xfrm>
            <a:prstGeom prst="rect">
              <a:avLst/>
            </a:prstGeom>
            <a:solidFill>
              <a:srgbClr val="0058AB">
                <a:alpha val="100000"/>
              </a:srgbClr>
            </a:solidFill>
          </p:spPr>
          <p:txBody>
            <a:bodyPr/>
            <a:lstStyle/>
            <a:p>
              <a:endParaRPr/>
            </a:p>
          </p:txBody>
        </p:sp>
        <p:sp>
          <p:nvSpPr>
            <p:cNvPr id="33" name="rc33"/>
            <p:cNvSpPr/>
            <p:nvPr/>
          </p:nvSpPr>
          <p:spPr>
            <a:xfrm>
              <a:off x="1795791" y="1948939"/>
              <a:ext cx="68777" cy="162414"/>
            </a:xfrm>
            <a:prstGeom prst="rect">
              <a:avLst/>
            </a:prstGeom>
            <a:solidFill>
              <a:srgbClr val="0058AB">
                <a:alpha val="100000"/>
              </a:srgbClr>
            </a:solidFill>
          </p:spPr>
          <p:txBody>
            <a:bodyPr/>
            <a:lstStyle/>
            <a:p>
              <a:endParaRPr/>
            </a:p>
          </p:txBody>
        </p:sp>
        <p:sp>
          <p:nvSpPr>
            <p:cNvPr id="34" name="rc34"/>
            <p:cNvSpPr/>
            <p:nvPr/>
          </p:nvSpPr>
          <p:spPr>
            <a:xfrm>
              <a:off x="1872210" y="1975708"/>
              <a:ext cx="68777" cy="135646"/>
            </a:xfrm>
            <a:prstGeom prst="rect">
              <a:avLst/>
            </a:prstGeom>
            <a:solidFill>
              <a:srgbClr val="0058AB">
                <a:alpha val="100000"/>
              </a:srgbClr>
            </a:solidFill>
          </p:spPr>
          <p:txBody>
            <a:bodyPr/>
            <a:lstStyle/>
            <a:p>
              <a:endParaRPr/>
            </a:p>
          </p:txBody>
        </p:sp>
        <p:sp>
          <p:nvSpPr>
            <p:cNvPr id="35" name="rc35"/>
            <p:cNvSpPr/>
            <p:nvPr/>
          </p:nvSpPr>
          <p:spPr>
            <a:xfrm>
              <a:off x="1948629" y="1985543"/>
              <a:ext cx="68777" cy="125810"/>
            </a:xfrm>
            <a:prstGeom prst="rect">
              <a:avLst/>
            </a:prstGeom>
            <a:solidFill>
              <a:srgbClr val="0058AB">
                <a:alpha val="100000"/>
              </a:srgbClr>
            </a:solidFill>
          </p:spPr>
          <p:txBody>
            <a:bodyPr/>
            <a:lstStyle/>
            <a:p>
              <a:endParaRPr/>
            </a:p>
          </p:txBody>
        </p:sp>
        <p:sp>
          <p:nvSpPr>
            <p:cNvPr id="36" name="rc36"/>
            <p:cNvSpPr/>
            <p:nvPr/>
          </p:nvSpPr>
          <p:spPr>
            <a:xfrm>
              <a:off x="2025048" y="1981725"/>
              <a:ext cx="68777" cy="129628"/>
            </a:xfrm>
            <a:prstGeom prst="rect">
              <a:avLst/>
            </a:prstGeom>
            <a:solidFill>
              <a:srgbClr val="0058AB">
                <a:alpha val="100000"/>
              </a:srgbClr>
            </a:solidFill>
          </p:spPr>
          <p:txBody>
            <a:bodyPr/>
            <a:lstStyle/>
            <a:p>
              <a:endParaRPr/>
            </a:p>
          </p:txBody>
        </p:sp>
        <p:sp>
          <p:nvSpPr>
            <p:cNvPr id="37" name="rc37"/>
            <p:cNvSpPr/>
            <p:nvPr/>
          </p:nvSpPr>
          <p:spPr>
            <a:xfrm>
              <a:off x="2101467" y="1980325"/>
              <a:ext cx="68777" cy="131028"/>
            </a:xfrm>
            <a:prstGeom prst="rect">
              <a:avLst/>
            </a:prstGeom>
            <a:solidFill>
              <a:srgbClr val="0058AB">
                <a:alpha val="100000"/>
              </a:srgbClr>
            </a:solidFill>
          </p:spPr>
          <p:txBody>
            <a:bodyPr/>
            <a:lstStyle/>
            <a:p>
              <a:endParaRPr/>
            </a:p>
          </p:txBody>
        </p:sp>
        <p:sp>
          <p:nvSpPr>
            <p:cNvPr id="38" name="rc38"/>
            <p:cNvSpPr/>
            <p:nvPr/>
          </p:nvSpPr>
          <p:spPr>
            <a:xfrm>
              <a:off x="2177886" y="1998645"/>
              <a:ext cx="68777" cy="112708"/>
            </a:xfrm>
            <a:prstGeom prst="rect">
              <a:avLst/>
            </a:prstGeom>
            <a:solidFill>
              <a:srgbClr val="0058AB">
                <a:alpha val="100000"/>
              </a:srgbClr>
            </a:solidFill>
          </p:spPr>
          <p:txBody>
            <a:bodyPr/>
            <a:lstStyle/>
            <a:p>
              <a:endParaRPr/>
            </a:p>
          </p:txBody>
        </p:sp>
        <p:sp>
          <p:nvSpPr>
            <p:cNvPr id="39" name="rc39"/>
            <p:cNvSpPr/>
            <p:nvPr/>
          </p:nvSpPr>
          <p:spPr>
            <a:xfrm>
              <a:off x="2254305" y="1998587"/>
              <a:ext cx="68777" cy="112766"/>
            </a:xfrm>
            <a:prstGeom prst="rect">
              <a:avLst/>
            </a:prstGeom>
            <a:solidFill>
              <a:srgbClr val="0058AB">
                <a:alpha val="100000"/>
              </a:srgbClr>
            </a:solidFill>
          </p:spPr>
          <p:txBody>
            <a:bodyPr/>
            <a:lstStyle/>
            <a:p>
              <a:endParaRPr/>
            </a:p>
          </p:txBody>
        </p:sp>
        <p:sp>
          <p:nvSpPr>
            <p:cNvPr id="40" name="rc40"/>
            <p:cNvSpPr/>
            <p:nvPr/>
          </p:nvSpPr>
          <p:spPr>
            <a:xfrm>
              <a:off x="2330724" y="1990060"/>
              <a:ext cx="68777" cy="121293"/>
            </a:xfrm>
            <a:prstGeom prst="rect">
              <a:avLst/>
            </a:prstGeom>
            <a:solidFill>
              <a:srgbClr val="0058AB">
                <a:alpha val="100000"/>
              </a:srgbClr>
            </a:solidFill>
          </p:spPr>
          <p:txBody>
            <a:bodyPr/>
            <a:lstStyle/>
            <a:p>
              <a:endParaRPr/>
            </a:p>
          </p:txBody>
        </p:sp>
        <p:sp>
          <p:nvSpPr>
            <p:cNvPr id="41" name="rc41"/>
            <p:cNvSpPr/>
            <p:nvPr/>
          </p:nvSpPr>
          <p:spPr>
            <a:xfrm>
              <a:off x="2407143" y="1974176"/>
              <a:ext cx="68777" cy="137177"/>
            </a:xfrm>
            <a:prstGeom prst="rect">
              <a:avLst/>
            </a:prstGeom>
            <a:solidFill>
              <a:srgbClr val="0058AB">
                <a:alpha val="100000"/>
              </a:srgbClr>
            </a:solidFill>
          </p:spPr>
          <p:txBody>
            <a:bodyPr/>
            <a:lstStyle/>
            <a:p>
              <a:endParaRPr/>
            </a:p>
          </p:txBody>
        </p:sp>
        <p:sp>
          <p:nvSpPr>
            <p:cNvPr id="42" name="rc42"/>
            <p:cNvSpPr/>
            <p:nvPr/>
          </p:nvSpPr>
          <p:spPr>
            <a:xfrm>
              <a:off x="2483562" y="1984982"/>
              <a:ext cx="68777" cy="126371"/>
            </a:xfrm>
            <a:prstGeom prst="rect">
              <a:avLst/>
            </a:prstGeom>
            <a:solidFill>
              <a:srgbClr val="0058AB">
                <a:alpha val="100000"/>
              </a:srgbClr>
            </a:solidFill>
          </p:spPr>
          <p:txBody>
            <a:bodyPr/>
            <a:lstStyle/>
            <a:p>
              <a:endParaRPr/>
            </a:p>
          </p:txBody>
        </p:sp>
        <p:sp>
          <p:nvSpPr>
            <p:cNvPr id="43" name="rc43"/>
            <p:cNvSpPr/>
            <p:nvPr/>
          </p:nvSpPr>
          <p:spPr>
            <a:xfrm>
              <a:off x="2559981" y="1986541"/>
              <a:ext cx="68777" cy="124812"/>
            </a:xfrm>
            <a:prstGeom prst="rect">
              <a:avLst/>
            </a:prstGeom>
            <a:solidFill>
              <a:srgbClr val="0058AB">
                <a:alpha val="100000"/>
              </a:srgbClr>
            </a:solidFill>
          </p:spPr>
          <p:txBody>
            <a:bodyPr/>
            <a:lstStyle/>
            <a:p>
              <a:endParaRPr/>
            </a:p>
          </p:txBody>
        </p:sp>
        <p:sp>
          <p:nvSpPr>
            <p:cNvPr id="44" name="rc44"/>
            <p:cNvSpPr/>
            <p:nvPr/>
          </p:nvSpPr>
          <p:spPr>
            <a:xfrm>
              <a:off x="2636400" y="1962196"/>
              <a:ext cx="68777" cy="149157"/>
            </a:xfrm>
            <a:prstGeom prst="rect">
              <a:avLst/>
            </a:prstGeom>
            <a:solidFill>
              <a:srgbClr val="0058AB">
                <a:alpha val="100000"/>
              </a:srgbClr>
            </a:solidFill>
          </p:spPr>
          <p:txBody>
            <a:bodyPr/>
            <a:lstStyle/>
            <a:p>
              <a:endParaRPr/>
            </a:p>
          </p:txBody>
        </p:sp>
        <p:sp>
          <p:nvSpPr>
            <p:cNvPr id="45" name="rc45"/>
            <p:cNvSpPr/>
            <p:nvPr/>
          </p:nvSpPr>
          <p:spPr>
            <a:xfrm>
              <a:off x="2712819" y="1989175"/>
              <a:ext cx="68777" cy="122178"/>
            </a:xfrm>
            <a:prstGeom prst="rect">
              <a:avLst/>
            </a:prstGeom>
            <a:solidFill>
              <a:srgbClr val="0058AB">
                <a:alpha val="100000"/>
              </a:srgbClr>
            </a:solidFill>
          </p:spPr>
          <p:txBody>
            <a:bodyPr/>
            <a:lstStyle/>
            <a:p>
              <a:endParaRPr/>
            </a:p>
          </p:txBody>
        </p:sp>
        <p:sp>
          <p:nvSpPr>
            <p:cNvPr id="46" name="rc46"/>
            <p:cNvSpPr/>
            <p:nvPr/>
          </p:nvSpPr>
          <p:spPr>
            <a:xfrm>
              <a:off x="2789238" y="1956750"/>
              <a:ext cx="68777" cy="32425"/>
            </a:xfrm>
            <a:prstGeom prst="rect">
              <a:avLst/>
            </a:prstGeom>
            <a:solidFill>
              <a:srgbClr val="FFC20E">
                <a:alpha val="100000"/>
              </a:srgbClr>
            </a:solidFill>
          </p:spPr>
          <p:txBody>
            <a:bodyPr/>
            <a:lstStyle/>
            <a:p>
              <a:endParaRPr/>
            </a:p>
          </p:txBody>
        </p:sp>
        <p:sp>
          <p:nvSpPr>
            <p:cNvPr id="47" name="rc47"/>
            <p:cNvSpPr/>
            <p:nvPr/>
          </p:nvSpPr>
          <p:spPr>
            <a:xfrm>
              <a:off x="2789238" y="1989175"/>
              <a:ext cx="68777" cy="122178"/>
            </a:xfrm>
            <a:prstGeom prst="rect">
              <a:avLst/>
            </a:prstGeom>
            <a:solidFill>
              <a:srgbClr val="0058AB">
                <a:alpha val="100000"/>
              </a:srgbClr>
            </a:solidFill>
          </p:spPr>
          <p:txBody>
            <a:bodyPr/>
            <a:lstStyle/>
            <a:p>
              <a:endParaRPr/>
            </a:p>
          </p:txBody>
        </p:sp>
        <p:sp>
          <p:nvSpPr>
            <p:cNvPr id="48" name="rc48"/>
            <p:cNvSpPr/>
            <p:nvPr/>
          </p:nvSpPr>
          <p:spPr>
            <a:xfrm>
              <a:off x="2865657" y="1810550"/>
              <a:ext cx="68777" cy="184734"/>
            </a:xfrm>
            <a:prstGeom prst="rect">
              <a:avLst/>
            </a:prstGeom>
            <a:solidFill>
              <a:srgbClr val="FFC20E">
                <a:alpha val="100000"/>
              </a:srgbClr>
            </a:solidFill>
          </p:spPr>
          <p:txBody>
            <a:bodyPr/>
            <a:lstStyle/>
            <a:p>
              <a:endParaRPr/>
            </a:p>
          </p:txBody>
        </p:sp>
        <p:sp>
          <p:nvSpPr>
            <p:cNvPr id="49" name="rc49"/>
            <p:cNvSpPr/>
            <p:nvPr/>
          </p:nvSpPr>
          <p:spPr>
            <a:xfrm>
              <a:off x="2865657" y="1995284"/>
              <a:ext cx="68777" cy="116069"/>
            </a:xfrm>
            <a:prstGeom prst="rect">
              <a:avLst/>
            </a:prstGeom>
            <a:solidFill>
              <a:srgbClr val="0058AB">
                <a:alpha val="100000"/>
              </a:srgbClr>
            </a:solidFill>
          </p:spPr>
          <p:txBody>
            <a:bodyPr/>
            <a:lstStyle/>
            <a:p>
              <a:endParaRPr/>
            </a:p>
          </p:txBody>
        </p:sp>
        <p:sp>
          <p:nvSpPr>
            <p:cNvPr id="50" name="rc50"/>
            <p:cNvSpPr/>
            <p:nvPr/>
          </p:nvSpPr>
          <p:spPr>
            <a:xfrm>
              <a:off x="2942076" y="1968983"/>
              <a:ext cx="68777" cy="32409"/>
            </a:xfrm>
            <a:prstGeom prst="rect">
              <a:avLst/>
            </a:prstGeom>
            <a:solidFill>
              <a:srgbClr val="FFC20E">
                <a:alpha val="100000"/>
              </a:srgbClr>
            </a:solidFill>
          </p:spPr>
          <p:txBody>
            <a:bodyPr/>
            <a:lstStyle/>
            <a:p>
              <a:endParaRPr/>
            </a:p>
          </p:txBody>
        </p:sp>
        <p:sp>
          <p:nvSpPr>
            <p:cNvPr id="51" name="rc51"/>
            <p:cNvSpPr/>
            <p:nvPr/>
          </p:nvSpPr>
          <p:spPr>
            <a:xfrm>
              <a:off x="2942076" y="2001393"/>
              <a:ext cx="68777" cy="109960"/>
            </a:xfrm>
            <a:prstGeom prst="rect">
              <a:avLst/>
            </a:prstGeom>
            <a:solidFill>
              <a:srgbClr val="0058AB">
                <a:alpha val="100000"/>
              </a:srgbClr>
            </a:solidFill>
          </p:spPr>
          <p:txBody>
            <a:bodyPr/>
            <a:lstStyle/>
            <a:p>
              <a:endParaRPr/>
            </a:p>
          </p:txBody>
        </p:sp>
        <p:sp>
          <p:nvSpPr>
            <p:cNvPr id="52" name="rc52"/>
            <p:cNvSpPr/>
            <p:nvPr/>
          </p:nvSpPr>
          <p:spPr>
            <a:xfrm>
              <a:off x="3018494" y="1919489"/>
              <a:ext cx="68777" cy="88013"/>
            </a:xfrm>
            <a:prstGeom prst="rect">
              <a:avLst/>
            </a:prstGeom>
            <a:solidFill>
              <a:srgbClr val="FFC20E">
                <a:alpha val="100000"/>
              </a:srgbClr>
            </a:solidFill>
          </p:spPr>
          <p:txBody>
            <a:bodyPr/>
            <a:lstStyle/>
            <a:p>
              <a:endParaRPr/>
            </a:p>
          </p:txBody>
        </p:sp>
        <p:sp>
          <p:nvSpPr>
            <p:cNvPr id="53" name="rc53"/>
            <p:cNvSpPr/>
            <p:nvPr/>
          </p:nvSpPr>
          <p:spPr>
            <a:xfrm>
              <a:off x="3018494" y="2007502"/>
              <a:ext cx="68777" cy="103851"/>
            </a:xfrm>
            <a:prstGeom prst="rect">
              <a:avLst/>
            </a:prstGeom>
            <a:solidFill>
              <a:srgbClr val="0058AB">
                <a:alpha val="100000"/>
              </a:srgbClr>
            </a:solidFill>
          </p:spPr>
          <p:txBody>
            <a:bodyPr/>
            <a:lstStyle/>
            <a:p>
              <a:endParaRPr/>
            </a:p>
          </p:txBody>
        </p:sp>
        <p:sp>
          <p:nvSpPr>
            <p:cNvPr id="54" name="rc54"/>
            <p:cNvSpPr/>
            <p:nvPr/>
          </p:nvSpPr>
          <p:spPr>
            <a:xfrm>
              <a:off x="3094913" y="2013611"/>
              <a:ext cx="68777" cy="97742"/>
            </a:xfrm>
            <a:prstGeom prst="rect">
              <a:avLst/>
            </a:prstGeom>
            <a:solidFill>
              <a:srgbClr val="69DBFF">
                <a:alpha val="100000"/>
              </a:srgbClr>
            </a:solidFill>
          </p:spPr>
          <p:txBody>
            <a:bodyPr/>
            <a:lstStyle/>
            <a:p>
              <a:endParaRPr/>
            </a:p>
          </p:txBody>
        </p:sp>
        <p:sp>
          <p:nvSpPr>
            <p:cNvPr id="55" name="rc55"/>
            <p:cNvSpPr/>
            <p:nvPr/>
          </p:nvSpPr>
          <p:spPr>
            <a:xfrm>
              <a:off x="3171332" y="2019720"/>
              <a:ext cx="68777" cy="91633"/>
            </a:xfrm>
            <a:prstGeom prst="rect">
              <a:avLst/>
            </a:prstGeom>
            <a:solidFill>
              <a:srgbClr val="69DBFF">
                <a:alpha val="100000"/>
              </a:srgbClr>
            </a:solidFill>
          </p:spPr>
          <p:txBody>
            <a:bodyPr/>
            <a:lstStyle/>
            <a:p>
              <a:endParaRPr/>
            </a:p>
          </p:txBody>
        </p:sp>
        <p:sp>
          <p:nvSpPr>
            <p:cNvPr id="56" name="rc56"/>
            <p:cNvSpPr/>
            <p:nvPr/>
          </p:nvSpPr>
          <p:spPr>
            <a:xfrm>
              <a:off x="3247751" y="2025829"/>
              <a:ext cx="68777" cy="85525"/>
            </a:xfrm>
            <a:prstGeom prst="rect">
              <a:avLst/>
            </a:prstGeom>
            <a:solidFill>
              <a:srgbClr val="69DBFF">
                <a:alpha val="100000"/>
              </a:srgbClr>
            </a:solidFill>
          </p:spPr>
          <p:txBody>
            <a:bodyPr/>
            <a:lstStyle/>
            <a:p>
              <a:endParaRPr/>
            </a:p>
          </p:txBody>
        </p:sp>
        <p:sp>
          <p:nvSpPr>
            <p:cNvPr id="57" name="rc57"/>
            <p:cNvSpPr/>
            <p:nvPr/>
          </p:nvSpPr>
          <p:spPr>
            <a:xfrm>
              <a:off x="3324170" y="2031938"/>
              <a:ext cx="68777" cy="79416"/>
            </a:xfrm>
            <a:prstGeom prst="rect">
              <a:avLst/>
            </a:prstGeom>
            <a:solidFill>
              <a:srgbClr val="69DBFF">
                <a:alpha val="100000"/>
              </a:srgbClr>
            </a:solidFill>
          </p:spPr>
          <p:txBody>
            <a:bodyPr/>
            <a:lstStyle/>
            <a:p>
              <a:endParaRPr/>
            </a:p>
          </p:txBody>
        </p:sp>
        <p:sp>
          <p:nvSpPr>
            <p:cNvPr id="58" name="rc58"/>
            <p:cNvSpPr/>
            <p:nvPr/>
          </p:nvSpPr>
          <p:spPr>
            <a:xfrm>
              <a:off x="3400589" y="2038047"/>
              <a:ext cx="68777" cy="73307"/>
            </a:xfrm>
            <a:prstGeom prst="rect">
              <a:avLst/>
            </a:prstGeom>
            <a:solidFill>
              <a:srgbClr val="69DBFF">
                <a:alpha val="100000"/>
              </a:srgbClr>
            </a:solidFill>
          </p:spPr>
          <p:txBody>
            <a:bodyPr/>
            <a:lstStyle/>
            <a:p>
              <a:endParaRPr/>
            </a:p>
          </p:txBody>
        </p:sp>
        <p:sp>
          <p:nvSpPr>
            <p:cNvPr id="59" name="rc59"/>
            <p:cNvSpPr/>
            <p:nvPr/>
          </p:nvSpPr>
          <p:spPr>
            <a:xfrm>
              <a:off x="3477008" y="2044155"/>
              <a:ext cx="68777" cy="67198"/>
            </a:xfrm>
            <a:prstGeom prst="rect">
              <a:avLst/>
            </a:prstGeom>
            <a:solidFill>
              <a:srgbClr val="69DBFF">
                <a:alpha val="100000"/>
              </a:srgbClr>
            </a:solidFill>
          </p:spPr>
          <p:txBody>
            <a:bodyPr/>
            <a:lstStyle/>
            <a:p>
              <a:endParaRPr/>
            </a:p>
          </p:txBody>
        </p:sp>
        <p:sp>
          <p:nvSpPr>
            <p:cNvPr id="60" name="rc60"/>
            <p:cNvSpPr/>
            <p:nvPr/>
          </p:nvSpPr>
          <p:spPr>
            <a:xfrm>
              <a:off x="3553427" y="2050264"/>
              <a:ext cx="68777" cy="61089"/>
            </a:xfrm>
            <a:prstGeom prst="rect">
              <a:avLst/>
            </a:prstGeom>
            <a:solidFill>
              <a:srgbClr val="69DBFF">
                <a:alpha val="100000"/>
              </a:srgbClr>
            </a:solidFill>
          </p:spPr>
          <p:txBody>
            <a:bodyPr/>
            <a:lstStyle/>
            <a:p>
              <a:endParaRPr/>
            </a:p>
          </p:txBody>
        </p:sp>
        <p:sp>
          <p:nvSpPr>
            <p:cNvPr id="61" name="pl61"/>
            <p:cNvSpPr/>
            <p:nvPr/>
          </p:nvSpPr>
          <p:spPr>
            <a:xfrm>
              <a:off x="1142791" y="3372570"/>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1142791" y="311515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1142791" y="285774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1142791" y="260033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1486294"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1868389"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2250484"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2632579"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3014674"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3396768"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1142791" y="350127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142791" y="324386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142791" y="298645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1142791" y="272904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1142791" y="24716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1295247"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1677342"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2059437"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2441531"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282362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205721"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58781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rc83"/>
            <p:cNvSpPr/>
            <p:nvPr/>
          </p:nvSpPr>
          <p:spPr>
            <a:xfrm>
              <a:off x="1260858" y="3459317"/>
              <a:ext cx="68777" cy="41959"/>
            </a:xfrm>
            <a:prstGeom prst="rect">
              <a:avLst/>
            </a:prstGeom>
            <a:solidFill>
              <a:srgbClr val="0058AB">
                <a:alpha val="100000"/>
              </a:srgbClr>
            </a:solidFill>
          </p:spPr>
          <p:txBody>
            <a:bodyPr/>
            <a:lstStyle/>
            <a:p>
              <a:endParaRPr/>
            </a:p>
          </p:txBody>
        </p:sp>
        <p:sp>
          <p:nvSpPr>
            <p:cNvPr id="84" name="rc84"/>
            <p:cNvSpPr/>
            <p:nvPr/>
          </p:nvSpPr>
          <p:spPr>
            <a:xfrm>
              <a:off x="1337277" y="3442006"/>
              <a:ext cx="68777" cy="59270"/>
            </a:xfrm>
            <a:prstGeom prst="rect">
              <a:avLst/>
            </a:prstGeom>
            <a:solidFill>
              <a:srgbClr val="0058AB">
                <a:alpha val="100000"/>
              </a:srgbClr>
            </a:solidFill>
          </p:spPr>
          <p:txBody>
            <a:bodyPr/>
            <a:lstStyle/>
            <a:p>
              <a:endParaRPr/>
            </a:p>
          </p:txBody>
        </p:sp>
        <p:sp>
          <p:nvSpPr>
            <p:cNvPr id="85" name="rc85"/>
            <p:cNvSpPr/>
            <p:nvPr/>
          </p:nvSpPr>
          <p:spPr>
            <a:xfrm>
              <a:off x="1413696" y="3454042"/>
              <a:ext cx="68777" cy="47234"/>
            </a:xfrm>
            <a:prstGeom prst="rect">
              <a:avLst/>
            </a:prstGeom>
            <a:solidFill>
              <a:srgbClr val="0058AB">
                <a:alpha val="100000"/>
              </a:srgbClr>
            </a:solidFill>
          </p:spPr>
          <p:txBody>
            <a:bodyPr/>
            <a:lstStyle/>
            <a:p>
              <a:endParaRPr/>
            </a:p>
          </p:txBody>
        </p:sp>
        <p:sp>
          <p:nvSpPr>
            <p:cNvPr id="86" name="rc86"/>
            <p:cNvSpPr/>
            <p:nvPr/>
          </p:nvSpPr>
          <p:spPr>
            <a:xfrm>
              <a:off x="1490115" y="3459913"/>
              <a:ext cx="68777" cy="41363"/>
            </a:xfrm>
            <a:prstGeom prst="rect">
              <a:avLst/>
            </a:prstGeom>
            <a:solidFill>
              <a:srgbClr val="0058AB">
                <a:alpha val="100000"/>
              </a:srgbClr>
            </a:solidFill>
          </p:spPr>
          <p:txBody>
            <a:bodyPr/>
            <a:lstStyle/>
            <a:p>
              <a:endParaRPr/>
            </a:p>
          </p:txBody>
        </p:sp>
        <p:sp>
          <p:nvSpPr>
            <p:cNvPr id="87" name="rc87"/>
            <p:cNvSpPr/>
            <p:nvPr/>
          </p:nvSpPr>
          <p:spPr>
            <a:xfrm>
              <a:off x="1566534" y="3456572"/>
              <a:ext cx="68777" cy="44704"/>
            </a:xfrm>
            <a:prstGeom prst="rect">
              <a:avLst/>
            </a:prstGeom>
            <a:solidFill>
              <a:srgbClr val="0058AB">
                <a:alpha val="100000"/>
              </a:srgbClr>
            </a:solidFill>
          </p:spPr>
          <p:txBody>
            <a:bodyPr/>
            <a:lstStyle/>
            <a:p>
              <a:endParaRPr/>
            </a:p>
          </p:txBody>
        </p:sp>
        <p:sp>
          <p:nvSpPr>
            <p:cNvPr id="88" name="rc88"/>
            <p:cNvSpPr/>
            <p:nvPr/>
          </p:nvSpPr>
          <p:spPr>
            <a:xfrm>
              <a:off x="1642953" y="3471950"/>
              <a:ext cx="68777" cy="29326"/>
            </a:xfrm>
            <a:prstGeom prst="rect">
              <a:avLst/>
            </a:prstGeom>
            <a:solidFill>
              <a:srgbClr val="0058AB">
                <a:alpha val="100000"/>
              </a:srgbClr>
            </a:solidFill>
          </p:spPr>
          <p:txBody>
            <a:bodyPr/>
            <a:lstStyle/>
            <a:p>
              <a:endParaRPr/>
            </a:p>
          </p:txBody>
        </p:sp>
        <p:sp>
          <p:nvSpPr>
            <p:cNvPr id="89" name="rc89"/>
            <p:cNvSpPr/>
            <p:nvPr/>
          </p:nvSpPr>
          <p:spPr>
            <a:xfrm>
              <a:off x="1719372" y="3456209"/>
              <a:ext cx="68777" cy="45067"/>
            </a:xfrm>
            <a:prstGeom prst="rect">
              <a:avLst/>
            </a:prstGeom>
            <a:solidFill>
              <a:srgbClr val="0058AB">
                <a:alpha val="100000"/>
              </a:srgbClr>
            </a:solidFill>
          </p:spPr>
          <p:txBody>
            <a:bodyPr/>
            <a:lstStyle/>
            <a:p>
              <a:endParaRPr/>
            </a:p>
          </p:txBody>
        </p:sp>
        <p:sp>
          <p:nvSpPr>
            <p:cNvPr id="90" name="rc90"/>
            <p:cNvSpPr/>
            <p:nvPr/>
          </p:nvSpPr>
          <p:spPr>
            <a:xfrm>
              <a:off x="1795791" y="3445759"/>
              <a:ext cx="68777" cy="55516"/>
            </a:xfrm>
            <a:prstGeom prst="rect">
              <a:avLst/>
            </a:prstGeom>
            <a:solidFill>
              <a:srgbClr val="0058AB">
                <a:alpha val="100000"/>
              </a:srgbClr>
            </a:solidFill>
          </p:spPr>
          <p:txBody>
            <a:bodyPr/>
            <a:lstStyle/>
            <a:p>
              <a:endParaRPr/>
            </a:p>
          </p:txBody>
        </p:sp>
        <p:sp>
          <p:nvSpPr>
            <p:cNvPr id="91" name="rc91"/>
            <p:cNvSpPr/>
            <p:nvPr/>
          </p:nvSpPr>
          <p:spPr>
            <a:xfrm>
              <a:off x="1872210" y="3465573"/>
              <a:ext cx="68777" cy="35703"/>
            </a:xfrm>
            <a:prstGeom prst="rect">
              <a:avLst/>
            </a:prstGeom>
            <a:solidFill>
              <a:srgbClr val="0058AB">
                <a:alpha val="100000"/>
              </a:srgbClr>
            </a:solidFill>
          </p:spPr>
          <p:txBody>
            <a:bodyPr/>
            <a:lstStyle/>
            <a:p>
              <a:endParaRPr/>
            </a:p>
          </p:txBody>
        </p:sp>
        <p:sp>
          <p:nvSpPr>
            <p:cNvPr id="92" name="rc92"/>
            <p:cNvSpPr/>
            <p:nvPr/>
          </p:nvSpPr>
          <p:spPr>
            <a:xfrm>
              <a:off x="1948629" y="3461008"/>
              <a:ext cx="68777" cy="40268"/>
            </a:xfrm>
            <a:prstGeom prst="rect">
              <a:avLst/>
            </a:prstGeom>
            <a:solidFill>
              <a:srgbClr val="0058AB">
                <a:alpha val="100000"/>
              </a:srgbClr>
            </a:solidFill>
          </p:spPr>
          <p:txBody>
            <a:bodyPr/>
            <a:lstStyle/>
            <a:p>
              <a:endParaRPr/>
            </a:p>
          </p:txBody>
        </p:sp>
        <p:sp>
          <p:nvSpPr>
            <p:cNvPr id="93" name="rc93"/>
            <p:cNvSpPr/>
            <p:nvPr/>
          </p:nvSpPr>
          <p:spPr>
            <a:xfrm>
              <a:off x="2025048" y="3459070"/>
              <a:ext cx="68777" cy="42206"/>
            </a:xfrm>
            <a:prstGeom prst="rect">
              <a:avLst/>
            </a:prstGeom>
            <a:solidFill>
              <a:srgbClr val="0058AB">
                <a:alpha val="100000"/>
              </a:srgbClr>
            </a:solidFill>
          </p:spPr>
          <p:txBody>
            <a:bodyPr/>
            <a:lstStyle/>
            <a:p>
              <a:endParaRPr/>
            </a:p>
          </p:txBody>
        </p:sp>
        <p:sp>
          <p:nvSpPr>
            <p:cNvPr id="94" name="rc94"/>
            <p:cNvSpPr/>
            <p:nvPr/>
          </p:nvSpPr>
          <p:spPr>
            <a:xfrm>
              <a:off x="2101467" y="3460505"/>
              <a:ext cx="68777" cy="40771"/>
            </a:xfrm>
            <a:prstGeom prst="rect">
              <a:avLst/>
            </a:prstGeom>
            <a:solidFill>
              <a:srgbClr val="0058AB">
                <a:alpha val="100000"/>
              </a:srgbClr>
            </a:solidFill>
          </p:spPr>
          <p:txBody>
            <a:bodyPr/>
            <a:lstStyle/>
            <a:p>
              <a:endParaRPr/>
            </a:p>
          </p:txBody>
        </p:sp>
        <p:sp>
          <p:nvSpPr>
            <p:cNvPr id="95" name="rc95"/>
            <p:cNvSpPr/>
            <p:nvPr/>
          </p:nvSpPr>
          <p:spPr>
            <a:xfrm>
              <a:off x="2177886" y="3461459"/>
              <a:ext cx="68777" cy="39817"/>
            </a:xfrm>
            <a:prstGeom prst="rect">
              <a:avLst/>
            </a:prstGeom>
            <a:solidFill>
              <a:srgbClr val="0058AB">
                <a:alpha val="100000"/>
              </a:srgbClr>
            </a:solidFill>
          </p:spPr>
          <p:txBody>
            <a:bodyPr/>
            <a:lstStyle/>
            <a:p>
              <a:endParaRPr/>
            </a:p>
          </p:txBody>
        </p:sp>
        <p:sp>
          <p:nvSpPr>
            <p:cNvPr id="96" name="rc96"/>
            <p:cNvSpPr/>
            <p:nvPr/>
          </p:nvSpPr>
          <p:spPr>
            <a:xfrm>
              <a:off x="2254305" y="3437796"/>
              <a:ext cx="68777" cy="63480"/>
            </a:xfrm>
            <a:prstGeom prst="rect">
              <a:avLst/>
            </a:prstGeom>
            <a:solidFill>
              <a:srgbClr val="0058AB">
                <a:alpha val="100000"/>
              </a:srgbClr>
            </a:solidFill>
          </p:spPr>
          <p:txBody>
            <a:bodyPr/>
            <a:lstStyle/>
            <a:p>
              <a:endParaRPr/>
            </a:p>
          </p:txBody>
        </p:sp>
        <p:sp>
          <p:nvSpPr>
            <p:cNvPr id="97" name="rc97"/>
            <p:cNvSpPr/>
            <p:nvPr/>
          </p:nvSpPr>
          <p:spPr>
            <a:xfrm>
              <a:off x="2330724" y="3446816"/>
              <a:ext cx="68777" cy="54460"/>
            </a:xfrm>
            <a:prstGeom prst="rect">
              <a:avLst/>
            </a:prstGeom>
            <a:solidFill>
              <a:srgbClr val="0058AB">
                <a:alpha val="100000"/>
              </a:srgbClr>
            </a:solidFill>
          </p:spPr>
          <p:txBody>
            <a:bodyPr/>
            <a:lstStyle/>
            <a:p>
              <a:endParaRPr/>
            </a:p>
          </p:txBody>
        </p:sp>
        <p:sp>
          <p:nvSpPr>
            <p:cNvPr id="98" name="rc98"/>
            <p:cNvSpPr/>
            <p:nvPr/>
          </p:nvSpPr>
          <p:spPr>
            <a:xfrm>
              <a:off x="2407143" y="3462234"/>
              <a:ext cx="68777" cy="39042"/>
            </a:xfrm>
            <a:prstGeom prst="rect">
              <a:avLst/>
            </a:prstGeom>
            <a:solidFill>
              <a:srgbClr val="0058AB">
                <a:alpha val="100000"/>
              </a:srgbClr>
            </a:solidFill>
          </p:spPr>
          <p:txBody>
            <a:bodyPr/>
            <a:lstStyle/>
            <a:p>
              <a:endParaRPr/>
            </a:p>
          </p:txBody>
        </p:sp>
        <p:sp>
          <p:nvSpPr>
            <p:cNvPr id="99" name="rc99"/>
            <p:cNvSpPr/>
            <p:nvPr/>
          </p:nvSpPr>
          <p:spPr>
            <a:xfrm>
              <a:off x="2483562" y="3452287"/>
              <a:ext cx="68777" cy="48989"/>
            </a:xfrm>
            <a:prstGeom prst="rect">
              <a:avLst/>
            </a:prstGeom>
            <a:solidFill>
              <a:srgbClr val="0058AB">
                <a:alpha val="100000"/>
              </a:srgbClr>
            </a:solidFill>
          </p:spPr>
          <p:txBody>
            <a:bodyPr/>
            <a:lstStyle/>
            <a:p>
              <a:endParaRPr/>
            </a:p>
          </p:txBody>
        </p:sp>
        <p:sp>
          <p:nvSpPr>
            <p:cNvPr id="100" name="rc100"/>
            <p:cNvSpPr/>
            <p:nvPr/>
          </p:nvSpPr>
          <p:spPr>
            <a:xfrm>
              <a:off x="2559981" y="3432965"/>
              <a:ext cx="68777" cy="68311"/>
            </a:xfrm>
            <a:prstGeom prst="rect">
              <a:avLst/>
            </a:prstGeom>
            <a:solidFill>
              <a:srgbClr val="0058AB">
                <a:alpha val="100000"/>
              </a:srgbClr>
            </a:solidFill>
          </p:spPr>
          <p:txBody>
            <a:bodyPr/>
            <a:lstStyle/>
            <a:p>
              <a:endParaRPr/>
            </a:p>
          </p:txBody>
        </p:sp>
        <p:sp>
          <p:nvSpPr>
            <p:cNvPr id="101" name="rc101"/>
            <p:cNvSpPr/>
            <p:nvPr/>
          </p:nvSpPr>
          <p:spPr>
            <a:xfrm>
              <a:off x="2636400" y="3399773"/>
              <a:ext cx="68777" cy="101503"/>
            </a:xfrm>
            <a:prstGeom prst="rect">
              <a:avLst/>
            </a:prstGeom>
            <a:solidFill>
              <a:srgbClr val="0058AB">
                <a:alpha val="100000"/>
              </a:srgbClr>
            </a:solidFill>
          </p:spPr>
          <p:txBody>
            <a:bodyPr/>
            <a:lstStyle/>
            <a:p>
              <a:endParaRPr/>
            </a:p>
          </p:txBody>
        </p:sp>
        <p:sp>
          <p:nvSpPr>
            <p:cNvPr id="102" name="rc102"/>
            <p:cNvSpPr/>
            <p:nvPr/>
          </p:nvSpPr>
          <p:spPr>
            <a:xfrm>
              <a:off x="2712819" y="3361279"/>
              <a:ext cx="68777" cy="139997"/>
            </a:xfrm>
            <a:prstGeom prst="rect">
              <a:avLst/>
            </a:prstGeom>
            <a:solidFill>
              <a:srgbClr val="0058AB">
                <a:alpha val="100000"/>
              </a:srgbClr>
            </a:solidFill>
          </p:spPr>
          <p:txBody>
            <a:bodyPr/>
            <a:lstStyle/>
            <a:p>
              <a:endParaRPr/>
            </a:p>
          </p:txBody>
        </p:sp>
        <p:sp>
          <p:nvSpPr>
            <p:cNvPr id="103" name="rc103"/>
            <p:cNvSpPr/>
            <p:nvPr/>
          </p:nvSpPr>
          <p:spPr>
            <a:xfrm>
              <a:off x="2789238" y="3353914"/>
              <a:ext cx="68777" cy="7365"/>
            </a:xfrm>
            <a:prstGeom prst="rect">
              <a:avLst/>
            </a:prstGeom>
            <a:solidFill>
              <a:srgbClr val="FFC20E">
                <a:alpha val="100000"/>
              </a:srgbClr>
            </a:solidFill>
          </p:spPr>
          <p:txBody>
            <a:bodyPr/>
            <a:lstStyle/>
            <a:p>
              <a:endParaRPr/>
            </a:p>
          </p:txBody>
        </p:sp>
        <p:sp>
          <p:nvSpPr>
            <p:cNvPr id="104" name="rc104"/>
            <p:cNvSpPr/>
            <p:nvPr/>
          </p:nvSpPr>
          <p:spPr>
            <a:xfrm>
              <a:off x="2789238" y="3361279"/>
              <a:ext cx="68777" cy="139997"/>
            </a:xfrm>
            <a:prstGeom prst="rect">
              <a:avLst/>
            </a:prstGeom>
            <a:solidFill>
              <a:srgbClr val="0058AB">
                <a:alpha val="100000"/>
              </a:srgbClr>
            </a:solidFill>
          </p:spPr>
          <p:txBody>
            <a:bodyPr/>
            <a:lstStyle/>
            <a:p>
              <a:endParaRPr/>
            </a:p>
          </p:txBody>
        </p:sp>
        <p:sp>
          <p:nvSpPr>
            <p:cNvPr id="105" name="rc105"/>
            <p:cNvSpPr/>
            <p:nvPr/>
          </p:nvSpPr>
          <p:spPr>
            <a:xfrm>
              <a:off x="2865657" y="3329689"/>
              <a:ext cx="68777" cy="38589"/>
            </a:xfrm>
            <a:prstGeom prst="rect">
              <a:avLst/>
            </a:prstGeom>
            <a:solidFill>
              <a:srgbClr val="FFC20E">
                <a:alpha val="100000"/>
              </a:srgbClr>
            </a:solidFill>
          </p:spPr>
          <p:txBody>
            <a:bodyPr/>
            <a:lstStyle/>
            <a:p>
              <a:endParaRPr/>
            </a:p>
          </p:txBody>
        </p:sp>
        <p:sp>
          <p:nvSpPr>
            <p:cNvPr id="106" name="rc106"/>
            <p:cNvSpPr/>
            <p:nvPr/>
          </p:nvSpPr>
          <p:spPr>
            <a:xfrm>
              <a:off x="2865657" y="3368279"/>
              <a:ext cx="68777" cy="132997"/>
            </a:xfrm>
            <a:prstGeom prst="rect">
              <a:avLst/>
            </a:prstGeom>
            <a:solidFill>
              <a:srgbClr val="0058AB">
                <a:alpha val="100000"/>
              </a:srgbClr>
            </a:solidFill>
          </p:spPr>
          <p:txBody>
            <a:bodyPr/>
            <a:lstStyle/>
            <a:p>
              <a:endParaRPr/>
            </a:p>
          </p:txBody>
        </p:sp>
        <p:sp>
          <p:nvSpPr>
            <p:cNvPr id="107" name="rc107"/>
            <p:cNvSpPr/>
            <p:nvPr/>
          </p:nvSpPr>
          <p:spPr>
            <a:xfrm>
              <a:off x="2942076" y="3376866"/>
              <a:ext cx="68777" cy="124410"/>
            </a:xfrm>
            <a:prstGeom prst="rect">
              <a:avLst/>
            </a:prstGeom>
            <a:solidFill>
              <a:srgbClr val="0058AB">
                <a:alpha val="100000"/>
              </a:srgbClr>
            </a:solidFill>
          </p:spPr>
          <p:txBody>
            <a:bodyPr/>
            <a:lstStyle/>
            <a:p>
              <a:endParaRPr/>
            </a:p>
          </p:txBody>
        </p:sp>
        <p:sp>
          <p:nvSpPr>
            <p:cNvPr id="108" name="rc108"/>
            <p:cNvSpPr/>
            <p:nvPr/>
          </p:nvSpPr>
          <p:spPr>
            <a:xfrm>
              <a:off x="3018494" y="3393058"/>
              <a:ext cx="68777" cy="108218"/>
            </a:xfrm>
            <a:prstGeom prst="rect">
              <a:avLst/>
            </a:prstGeom>
            <a:solidFill>
              <a:srgbClr val="0058AB">
                <a:alpha val="100000"/>
              </a:srgbClr>
            </a:solidFill>
          </p:spPr>
          <p:txBody>
            <a:bodyPr/>
            <a:lstStyle/>
            <a:p>
              <a:endParaRPr/>
            </a:p>
          </p:txBody>
        </p:sp>
        <p:sp>
          <p:nvSpPr>
            <p:cNvPr id="109" name="rc109"/>
            <p:cNvSpPr/>
            <p:nvPr/>
          </p:nvSpPr>
          <p:spPr>
            <a:xfrm>
              <a:off x="3094913" y="3389278"/>
              <a:ext cx="68777" cy="111998"/>
            </a:xfrm>
            <a:prstGeom prst="rect">
              <a:avLst/>
            </a:prstGeom>
            <a:solidFill>
              <a:srgbClr val="69DBFF">
                <a:alpha val="100000"/>
              </a:srgbClr>
            </a:solidFill>
          </p:spPr>
          <p:txBody>
            <a:bodyPr/>
            <a:lstStyle/>
            <a:p>
              <a:endParaRPr/>
            </a:p>
          </p:txBody>
        </p:sp>
        <p:sp>
          <p:nvSpPr>
            <p:cNvPr id="110" name="rc110"/>
            <p:cNvSpPr/>
            <p:nvPr/>
          </p:nvSpPr>
          <p:spPr>
            <a:xfrm>
              <a:off x="3171332" y="3396278"/>
              <a:ext cx="68777" cy="104998"/>
            </a:xfrm>
            <a:prstGeom prst="rect">
              <a:avLst/>
            </a:prstGeom>
            <a:solidFill>
              <a:srgbClr val="69DBFF">
                <a:alpha val="100000"/>
              </a:srgbClr>
            </a:solidFill>
          </p:spPr>
          <p:txBody>
            <a:bodyPr/>
            <a:lstStyle/>
            <a:p>
              <a:endParaRPr/>
            </a:p>
          </p:txBody>
        </p:sp>
        <p:sp>
          <p:nvSpPr>
            <p:cNvPr id="111" name="rc111"/>
            <p:cNvSpPr/>
            <p:nvPr/>
          </p:nvSpPr>
          <p:spPr>
            <a:xfrm>
              <a:off x="3247751" y="3403278"/>
              <a:ext cx="68777" cy="97998"/>
            </a:xfrm>
            <a:prstGeom prst="rect">
              <a:avLst/>
            </a:prstGeom>
            <a:solidFill>
              <a:srgbClr val="69DBFF">
                <a:alpha val="100000"/>
              </a:srgbClr>
            </a:solidFill>
          </p:spPr>
          <p:txBody>
            <a:bodyPr/>
            <a:lstStyle/>
            <a:p>
              <a:endParaRPr/>
            </a:p>
          </p:txBody>
        </p:sp>
        <p:sp>
          <p:nvSpPr>
            <p:cNvPr id="112" name="rc112"/>
            <p:cNvSpPr/>
            <p:nvPr/>
          </p:nvSpPr>
          <p:spPr>
            <a:xfrm>
              <a:off x="3324170" y="3410278"/>
              <a:ext cx="68777" cy="90998"/>
            </a:xfrm>
            <a:prstGeom prst="rect">
              <a:avLst/>
            </a:prstGeom>
            <a:solidFill>
              <a:srgbClr val="69DBFF">
                <a:alpha val="100000"/>
              </a:srgbClr>
            </a:solidFill>
          </p:spPr>
          <p:txBody>
            <a:bodyPr/>
            <a:lstStyle/>
            <a:p>
              <a:endParaRPr/>
            </a:p>
          </p:txBody>
        </p:sp>
        <p:sp>
          <p:nvSpPr>
            <p:cNvPr id="113" name="rc113"/>
            <p:cNvSpPr/>
            <p:nvPr/>
          </p:nvSpPr>
          <p:spPr>
            <a:xfrm>
              <a:off x="3400589" y="3417278"/>
              <a:ext cx="68777" cy="83998"/>
            </a:xfrm>
            <a:prstGeom prst="rect">
              <a:avLst/>
            </a:prstGeom>
            <a:solidFill>
              <a:srgbClr val="69DBFF">
                <a:alpha val="100000"/>
              </a:srgbClr>
            </a:solidFill>
          </p:spPr>
          <p:txBody>
            <a:bodyPr/>
            <a:lstStyle/>
            <a:p>
              <a:endParaRPr/>
            </a:p>
          </p:txBody>
        </p:sp>
        <p:sp>
          <p:nvSpPr>
            <p:cNvPr id="114" name="rc114"/>
            <p:cNvSpPr/>
            <p:nvPr/>
          </p:nvSpPr>
          <p:spPr>
            <a:xfrm>
              <a:off x="3477008" y="3424278"/>
              <a:ext cx="68777" cy="76998"/>
            </a:xfrm>
            <a:prstGeom prst="rect">
              <a:avLst/>
            </a:prstGeom>
            <a:solidFill>
              <a:srgbClr val="69DBFF">
                <a:alpha val="100000"/>
              </a:srgbClr>
            </a:solidFill>
          </p:spPr>
          <p:txBody>
            <a:bodyPr/>
            <a:lstStyle/>
            <a:p>
              <a:endParaRPr/>
            </a:p>
          </p:txBody>
        </p:sp>
        <p:sp>
          <p:nvSpPr>
            <p:cNvPr id="115" name="rc115"/>
            <p:cNvSpPr/>
            <p:nvPr/>
          </p:nvSpPr>
          <p:spPr>
            <a:xfrm>
              <a:off x="3553427" y="3431278"/>
              <a:ext cx="68777" cy="69998"/>
            </a:xfrm>
            <a:prstGeom prst="rect">
              <a:avLst/>
            </a:prstGeom>
            <a:solidFill>
              <a:srgbClr val="69DBFF">
                <a:alpha val="100000"/>
              </a:srgbClr>
            </a:solidFill>
          </p:spPr>
          <p:txBody>
            <a:bodyPr/>
            <a:lstStyle/>
            <a:p>
              <a:endParaRPr/>
            </a:p>
          </p:txBody>
        </p:sp>
        <p:sp>
          <p:nvSpPr>
            <p:cNvPr id="116" name="rc116"/>
            <p:cNvSpPr/>
            <p:nvPr/>
          </p:nvSpPr>
          <p:spPr>
            <a:xfrm>
              <a:off x="2942076" y="3375278"/>
              <a:ext cx="68777" cy="1587"/>
            </a:xfrm>
            <a:prstGeom prst="rect">
              <a:avLst/>
            </a:prstGeom>
            <a:solidFill>
              <a:srgbClr val="69DBFF">
                <a:alpha val="100000"/>
              </a:srgbClr>
            </a:solidFill>
          </p:spPr>
          <p:txBody>
            <a:bodyPr/>
            <a:lstStyle/>
            <a:p>
              <a:endParaRPr/>
            </a:p>
          </p:txBody>
        </p:sp>
        <p:sp>
          <p:nvSpPr>
            <p:cNvPr id="117" name="rc117"/>
            <p:cNvSpPr/>
            <p:nvPr/>
          </p:nvSpPr>
          <p:spPr>
            <a:xfrm>
              <a:off x="3018494" y="3382278"/>
              <a:ext cx="68777" cy="10779"/>
            </a:xfrm>
            <a:prstGeom prst="rect">
              <a:avLst/>
            </a:prstGeom>
            <a:solidFill>
              <a:srgbClr val="69DBFF">
                <a:alpha val="100000"/>
              </a:srgbClr>
            </a:solidFill>
          </p:spPr>
          <p:txBody>
            <a:bodyPr/>
            <a:lstStyle/>
            <a:p>
              <a:endParaRPr/>
            </a:p>
          </p:txBody>
        </p:sp>
        <p:sp>
          <p:nvSpPr>
            <p:cNvPr id="118" name="pl118"/>
            <p:cNvSpPr/>
            <p:nvPr/>
          </p:nvSpPr>
          <p:spPr>
            <a:xfrm>
              <a:off x="1142791" y="476249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1142791" y="450508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1142791" y="4247669"/>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1142791" y="3990257"/>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1486294"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1868389"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2250484"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632579"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014674"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396768"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1142791" y="489119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1142791" y="463378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1142791" y="437637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142791" y="4118963"/>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1142791" y="3861551"/>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295247"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1677342"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2059437"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2441531"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2823626"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205721"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587816"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1260858" y="3886225"/>
              <a:ext cx="68777" cy="1004974"/>
            </a:xfrm>
            <a:prstGeom prst="rect">
              <a:avLst/>
            </a:prstGeom>
            <a:solidFill>
              <a:srgbClr val="0058AB">
                <a:alpha val="100000"/>
              </a:srgbClr>
            </a:solidFill>
          </p:spPr>
          <p:txBody>
            <a:bodyPr/>
            <a:lstStyle/>
            <a:p>
              <a:endParaRPr/>
            </a:p>
          </p:txBody>
        </p:sp>
        <p:sp>
          <p:nvSpPr>
            <p:cNvPr id="141" name="rc141"/>
            <p:cNvSpPr/>
            <p:nvPr/>
          </p:nvSpPr>
          <p:spPr>
            <a:xfrm>
              <a:off x="1337277" y="3938637"/>
              <a:ext cx="68777" cy="952561"/>
            </a:xfrm>
            <a:prstGeom prst="rect">
              <a:avLst/>
            </a:prstGeom>
            <a:solidFill>
              <a:srgbClr val="0058AB">
                <a:alpha val="100000"/>
              </a:srgbClr>
            </a:solidFill>
          </p:spPr>
          <p:txBody>
            <a:bodyPr/>
            <a:lstStyle/>
            <a:p>
              <a:endParaRPr/>
            </a:p>
          </p:txBody>
        </p:sp>
        <p:sp>
          <p:nvSpPr>
            <p:cNvPr id="142" name="rc142"/>
            <p:cNvSpPr/>
            <p:nvPr/>
          </p:nvSpPr>
          <p:spPr>
            <a:xfrm>
              <a:off x="1413696" y="3954498"/>
              <a:ext cx="68777" cy="936701"/>
            </a:xfrm>
            <a:prstGeom prst="rect">
              <a:avLst/>
            </a:prstGeom>
            <a:solidFill>
              <a:srgbClr val="0058AB">
                <a:alpha val="100000"/>
              </a:srgbClr>
            </a:solidFill>
          </p:spPr>
          <p:txBody>
            <a:bodyPr/>
            <a:lstStyle/>
            <a:p>
              <a:endParaRPr/>
            </a:p>
          </p:txBody>
        </p:sp>
        <p:sp>
          <p:nvSpPr>
            <p:cNvPr id="143" name="rc143"/>
            <p:cNvSpPr/>
            <p:nvPr/>
          </p:nvSpPr>
          <p:spPr>
            <a:xfrm>
              <a:off x="1490115" y="3993350"/>
              <a:ext cx="68777" cy="897848"/>
            </a:xfrm>
            <a:prstGeom prst="rect">
              <a:avLst/>
            </a:prstGeom>
            <a:solidFill>
              <a:srgbClr val="0058AB">
                <a:alpha val="100000"/>
              </a:srgbClr>
            </a:solidFill>
          </p:spPr>
          <p:txBody>
            <a:bodyPr/>
            <a:lstStyle/>
            <a:p>
              <a:endParaRPr/>
            </a:p>
          </p:txBody>
        </p:sp>
        <p:sp>
          <p:nvSpPr>
            <p:cNvPr id="144" name="rc144"/>
            <p:cNvSpPr/>
            <p:nvPr/>
          </p:nvSpPr>
          <p:spPr>
            <a:xfrm>
              <a:off x="1566534" y="4065575"/>
              <a:ext cx="68777" cy="825623"/>
            </a:xfrm>
            <a:prstGeom prst="rect">
              <a:avLst/>
            </a:prstGeom>
            <a:solidFill>
              <a:srgbClr val="0058AB">
                <a:alpha val="100000"/>
              </a:srgbClr>
            </a:solidFill>
          </p:spPr>
          <p:txBody>
            <a:bodyPr/>
            <a:lstStyle/>
            <a:p>
              <a:endParaRPr/>
            </a:p>
          </p:txBody>
        </p:sp>
        <p:sp>
          <p:nvSpPr>
            <p:cNvPr id="145" name="rc145"/>
            <p:cNvSpPr/>
            <p:nvPr/>
          </p:nvSpPr>
          <p:spPr>
            <a:xfrm>
              <a:off x="1642953" y="4193028"/>
              <a:ext cx="68777" cy="698171"/>
            </a:xfrm>
            <a:prstGeom prst="rect">
              <a:avLst/>
            </a:prstGeom>
            <a:solidFill>
              <a:srgbClr val="0058AB">
                <a:alpha val="100000"/>
              </a:srgbClr>
            </a:solidFill>
          </p:spPr>
          <p:txBody>
            <a:bodyPr/>
            <a:lstStyle/>
            <a:p>
              <a:endParaRPr/>
            </a:p>
          </p:txBody>
        </p:sp>
        <p:sp>
          <p:nvSpPr>
            <p:cNvPr id="146" name="rc146"/>
            <p:cNvSpPr/>
            <p:nvPr/>
          </p:nvSpPr>
          <p:spPr>
            <a:xfrm>
              <a:off x="1719372" y="4168390"/>
              <a:ext cx="68777" cy="722809"/>
            </a:xfrm>
            <a:prstGeom prst="rect">
              <a:avLst/>
            </a:prstGeom>
            <a:solidFill>
              <a:srgbClr val="0058AB">
                <a:alpha val="100000"/>
              </a:srgbClr>
            </a:solidFill>
          </p:spPr>
          <p:txBody>
            <a:bodyPr/>
            <a:lstStyle/>
            <a:p>
              <a:endParaRPr/>
            </a:p>
          </p:txBody>
        </p:sp>
        <p:sp>
          <p:nvSpPr>
            <p:cNvPr id="147" name="rc147"/>
            <p:cNvSpPr/>
            <p:nvPr/>
          </p:nvSpPr>
          <p:spPr>
            <a:xfrm>
              <a:off x="1795791" y="4156359"/>
              <a:ext cx="68777" cy="734840"/>
            </a:xfrm>
            <a:prstGeom prst="rect">
              <a:avLst/>
            </a:prstGeom>
            <a:solidFill>
              <a:srgbClr val="0058AB">
                <a:alpha val="100000"/>
              </a:srgbClr>
            </a:solidFill>
          </p:spPr>
          <p:txBody>
            <a:bodyPr/>
            <a:lstStyle/>
            <a:p>
              <a:endParaRPr/>
            </a:p>
          </p:txBody>
        </p:sp>
        <p:sp>
          <p:nvSpPr>
            <p:cNvPr id="148" name="rc148"/>
            <p:cNvSpPr/>
            <p:nvPr/>
          </p:nvSpPr>
          <p:spPr>
            <a:xfrm>
              <a:off x="1872210" y="4147121"/>
              <a:ext cx="68777" cy="744077"/>
            </a:xfrm>
            <a:prstGeom prst="rect">
              <a:avLst/>
            </a:prstGeom>
            <a:solidFill>
              <a:srgbClr val="0058AB">
                <a:alpha val="100000"/>
              </a:srgbClr>
            </a:solidFill>
          </p:spPr>
          <p:txBody>
            <a:bodyPr/>
            <a:lstStyle/>
            <a:p>
              <a:endParaRPr/>
            </a:p>
          </p:txBody>
        </p:sp>
        <p:sp>
          <p:nvSpPr>
            <p:cNvPr id="149" name="rc149"/>
            <p:cNvSpPr/>
            <p:nvPr/>
          </p:nvSpPr>
          <p:spPr>
            <a:xfrm>
              <a:off x="1948629" y="4210147"/>
              <a:ext cx="68777" cy="681052"/>
            </a:xfrm>
            <a:prstGeom prst="rect">
              <a:avLst/>
            </a:prstGeom>
            <a:solidFill>
              <a:srgbClr val="0058AB">
                <a:alpha val="100000"/>
              </a:srgbClr>
            </a:solidFill>
          </p:spPr>
          <p:txBody>
            <a:bodyPr/>
            <a:lstStyle/>
            <a:p>
              <a:endParaRPr/>
            </a:p>
          </p:txBody>
        </p:sp>
        <p:sp>
          <p:nvSpPr>
            <p:cNvPr id="150" name="rc150"/>
            <p:cNvSpPr/>
            <p:nvPr/>
          </p:nvSpPr>
          <p:spPr>
            <a:xfrm>
              <a:off x="2025048" y="4254233"/>
              <a:ext cx="68777" cy="636965"/>
            </a:xfrm>
            <a:prstGeom prst="rect">
              <a:avLst/>
            </a:prstGeom>
            <a:solidFill>
              <a:srgbClr val="0058AB">
                <a:alpha val="100000"/>
              </a:srgbClr>
            </a:solidFill>
          </p:spPr>
          <p:txBody>
            <a:bodyPr/>
            <a:lstStyle/>
            <a:p>
              <a:endParaRPr/>
            </a:p>
          </p:txBody>
        </p:sp>
        <p:sp>
          <p:nvSpPr>
            <p:cNvPr id="151" name="rc151"/>
            <p:cNvSpPr/>
            <p:nvPr/>
          </p:nvSpPr>
          <p:spPr>
            <a:xfrm>
              <a:off x="2101467" y="4416664"/>
              <a:ext cx="68777" cy="474535"/>
            </a:xfrm>
            <a:prstGeom prst="rect">
              <a:avLst/>
            </a:prstGeom>
            <a:solidFill>
              <a:srgbClr val="0058AB">
                <a:alpha val="100000"/>
              </a:srgbClr>
            </a:solidFill>
          </p:spPr>
          <p:txBody>
            <a:bodyPr/>
            <a:lstStyle/>
            <a:p>
              <a:endParaRPr/>
            </a:p>
          </p:txBody>
        </p:sp>
        <p:sp>
          <p:nvSpPr>
            <p:cNvPr id="152" name="rc152"/>
            <p:cNvSpPr/>
            <p:nvPr/>
          </p:nvSpPr>
          <p:spPr>
            <a:xfrm>
              <a:off x="2177886" y="4414051"/>
              <a:ext cx="68777" cy="477148"/>
            </a:xfrm>
            <a:prstGeom prst="rect">
              <a:avLst/>
            </a:prstGeom>
            <a:solidFill>
              <a:srgbClr val="0058AB">
                <a:alpha val="100000"/>
              </a:srgbClr>
            </a:solidFill>
          </p:spPr>
          <p:txBody>
            <a:bodyPr/>
            <a:lstStyle/>
            <a:p>
              <a:endParaRPr/>
            </a:p>
          </p:txBody>
        </p:sp>
        <p:sp>
          <p:nvSpPr>
            <p:cNvPr id="153" name="rc153"/>
            <p:cNvSpPr/>
            <p:nvPr/>
          </p:nvSpPr>
          <p:spPr>
            <a:xfrm>
              <a:off x="2254305" y="4446893"/>
              <a:ext cx="68777" cy="444306"/>
            </a:xfrm>
            <a:prstGeom prst="rect">
              <a:avLst/>
            </a:prstGeom>
            <a:solidFill>
              <a:srgbClr val="0058AB">
                <a:alpha val="100000"/>
              </a:srgbClr>
            </a:solidFill>
          </p:spPr>
          <p:txBody>
            <a:bodyPr/>
            <a:lstStyle/>
            <a:p>
              <a:endParaRPr/>
            </a:p>
          </p:txBody>
        </p:sp>
        <p:sp>
          <p:nvSpPr>
            <p:cNvPr id="154" name="rc154"/>
            <p:cNvSpPr/>
            <p:nvPr/>
          </p:nvSpPr>
          <p:spPr>
            <a:xfrm>
              <a:off x="2330724" y="4468246"/>
              <a:ext cx="68777" cy="422953"/>
            </a:xfrm>
            <a:prstGeom prst="rect">
              <a:avLst/>
            </a:prstGeom>
            <a:solidFill>
              <a:srgbClr val="0058AB">
                <a:alpha val="100000"/>
              </a:srgbClr>
            </a:solidFill>
          </p:spPr>
          <p:txBody>
            <a:bodyPr/>
            <a:lstStyle/>
            <a:p>
              <a:endParaRPr/>
            </a:p>
          </p:txBody>
        </p:sp>
        <p:sp>
          <p:nvSpPr>
            <p:cNvPr id="155" name="rc155"/>
            <p:cNvSpPr/>
            <p:nvPr/>
          </p:nvSpPr>
          <p:spPr>
            <a:xfrm>
              <a:off x="2407143" y="4479693"/>
              <a:ext cx="68777" cy="411506"/>
            </a:xfrm>
            <a:prstGeom prst="rect">
              <a:avLst/>
            </a:prstGeom>
            <a:solidFill>
              <a:srgbClr val="0058AB">
                <a:alpha val="100000"/>
              </a:srgbClr>
            </a:solidFill>
          </p:spPr>
          <p:txBody>
            <a:bodyPr/>
            <a:lstStyle/>
            <a:p>
              <a:endParaRPr/>
            </a:p>
          </p:txBody>
        </p:sp>
        <p:sp>
          <p:nvSpPr>
            <p:cNvPr id="156" name="rc156"/>
            <p:cNvSpPr/>
            <p:nvPr/>
          </p:nvSpPr>
          <p:spPr>
            <a:xfrm>
              <a:off x="2483562" y="4505393"/>
              <a:ext cx="68777" cy="385806"/>
            </a:xfrm>
            <a:prstGeom prst="rect">
              <a:avLst/>
            </a:prstGeom>
            <a:solidFill>
              <a:srgbClr val="0058AB">
                <a:alpha val="100000"/>
              </a:srgbClr>
            </a:solidFill>
          </p:spPr>
          <p:txBody>
            <a:bodyPr/>
            <a:lstStyle/>
            <a:p>
              <a:endParaRPr/>
            </a:p>
          </p:txBody>
        </p:sp>
        <p:sp>
          <p:nvSpPr>
            <p:cNvPr id="157" name="rc157"/>
            <p:cNvSpPr/>
            <p:nvPr/>
          </p:nvSpPr>
          <p:spPr>
            <a:xfrm>
              <a:off x="2559981" y="4541959"/>
              <a:ext cx="68777" cy="349240"/>
            </a:xfrm>
            <a:prstGeom prst="rect">
              <a:avLst/>
            </a:prstGeom>
            <a:solidFill>
              <a:srgbClr val="0058AB">
                <a:alpha val="100000"/>
              </a:srgbClr>
            </a:solidFill>
          </p:spPr>
          <p:txBody>
            <a:bodyPr/>
            <a:lstStyle/>
            <a:p>
              <a:endParaRPr/>
            </a:p>
          </p:txBody>
        </p:sp>
        <p:sp>
          <p:nvSpPr>
            <p:cNvPr id="158" name="rc158"/>
            <p:cNvSpPr/>
            <p:nvPr/>
          </p:nvSpPr>
          <p:spPr>
            <a:xfrm>
              <a:off x="2636400" y="4595786"/>
              <a:ext cx="68777" cy="295413"/>
            </a:xfrm>
            <a:prstGeom prst="rect">
              <a:avLst/>
            </a:prstGeom>
            <a:solidFill>
              <a:srgbClr val="0058AB">
                <a:alpha val="100000"/>
              </a:srgbClr>
            </a:solidFill>
          </p:spPr>
          <p:txBody>
            <a:bodyPr/>
            <a:lstStyle/>
            <a:p>
              <a:endParaRPr/>
            </a:p>
          </p:txBody>
        </p:sp>
        <p:sp>
          <p:nvSpPr>
            <p:cNvPr id="159" name="rc159"/>
            <p:cNvSpPr/>
            <p:nvPr/>
          </p:nvSpPr>
          <p:spPr>
            <a:xfrm>
              <a:off x="2712819" y="4630858"/>
              <a:ext cx="68777" cy="260341"/>
            </a:xfrm>
            <a:prstGeom prst="rect">
              <a:avLst/>
            </a:prstGeom>
            <a:solidFill>
              <a:srgbClr val="0058AB">
                <a:alpha val="100000"/>
              </a:srgbClr>
            </a:solidFill>
          </p:spPr>
          <p:txBody>
            <a:bodyPr/>
            <a:lstStyle/>
            <a:p>
              <a:endParaRPr/>
            </a:p>
          </p:txBody>
        </p:sp>
        <p:sp>
          <p:nvSpPr>
            <p:cNvPr id="160" name="rc160"/>
            <p:cNvSpPr/>
            <p:nvPr/>
          </p:nvSpPr>
          <p:spPr>
            <a:xfrm>
              <a:off x="2789238" y="4444362"/>
              <a:ext cx="68777" cy="186495"/>
            </a:xfrm>
            <a:prstGeom prst="rect">
              <a:avLst/>
            </a:prstGeom>
            <a:solidFill>
              <a:srgbClr val="FFC20E">
                <a:alpha val="100000"/>
              </a:srgbClr>
            </a:solidFill>
          </p:spPr>
          <p:txBody>
            <a:bodyPr/>
            <a:lstStyle/>
            <a:p>
              <a:endParaRPr/>
            </a:p>
          </p:txBody>
        </p:sp>
        <p:sp>
          <p:nvSpPr>
            <p:cNvPr id="161" name="rc161"/>
            <p:cNvSpPr/>
            <p:nvPr/>
          </p:nvSpPr>
          <p:spPr>
            <a:xfrm>
              <a:off x="2789238" y="4630858"/>
              <a:ext cx="68777" cy="260341"/>
            </a:xfrm>
            <a:prstGeom prst="rect">
              <a:avLst/>
            </a:prstGeom>
            <a:solidFill>
              <a:srgbClr val="0058AB">
                <a:alpha val="100000"/>
              </a:srgbClr>
            </a:solidFill>
          </p:spPr>
          <p:txBody>
            <a:bodyPr/>
            <a:lstStyle/>
            <a:p>
              <a:endParaRPr/>
            </a:p>
          </p:txBody>
        </p:sp>
        <p:sp>
          <p:nvSpPr>
            <p:cNvPr id="162" name="rc162"/>
            <p:cNvSpPr/>
            <p:nvPr/>
          </p:nvSpPr>
          <p:spPr>
            <a:xfrm>
              <a:off x="2865657" y="4481144"/>
              <a:ext cx="68777" cy="162730"/>
            </a:xfrm>
            <a:prstGeom prst="rect">
              <a:avLst/>
            </a:prstGeom>
            <a:solidFill>
              <a:srgbClr val="FFC20E">
                <a:alpha val="100000"/>
              </a:srgbClr>
            </a:solidFill>
          </p:spPr>
          <p:txBody>
            <a:bodyPr/>
            <a:lstStyle/>
            <a:p>
              <a:endParaRPr/>
            </a:p>
          </p:txBody>
        </p:sp>
        <p:sp>
          <p:nvSpPr>
            <p:cNvPr id="163" name="rc163"/>
            <p:cNvSpPr/>
            <p:nvPr/>
          </p:nvSpPr>
          <p:spPr>
            <a:xfrm>
              <a:off x="2865657" y="4643875"/>
              <a:ext cx="68777" cy="247324"/>
            </a:xfrm>
            <a:prstGeom prst="rect">
              <a:avLst/>
            </a:prstGeom>
            <a:solidFill>
              <a:srgbClr val="0058AB">
                <a:alpha val="100000"/>
              </a:srgbClr>
            </a:solidFill>
          </p:spPr>
          <p:txBody>
            <a:bodyPr/>
            <a:lstStyle/>
            <a:p>
              <a:endParaRPr/>
            </a:p>
          </p:txBody>
        </p:sp>
        <p:sp>
          <p:nvSpPr>
            <p:cNvPr id="164" name="rc164"/>
            <p:cNvSpPr/>
            <p:nvPr/>
          </p:nvSpPr>
          <p:spPr>
            <a:xfrm>
              <a:off x="2942076" y="4671507"/>
              <a:ext cx="68777" cy="219692"/>
            </a:xfrm>
            <a:prstGeom prst="rect">
              <a:avLst/>
            </a:prstGeom>
            <a:solidFill>
              <a:srgbClr val="0058AB">
                <a:alpha val="100000"/>
              </a:srgbClr>
            </a:solidFill>
          </p:spPr>
          <p:txBody>
            <a:bodyPr/>
            <a:lstStyle/>
            <a:p>
              <a:endParaRPr/>
            </a:p>
          </p:txBody>
        </p:sp>
        <p:sp>
          <p:nvSpPr>
            <p:cNvPr id="165" name="rc165"/>
            <p:cNvSpPr/>
            <p:nvPr/>
          </p:nvSpPr>
          <p:spPr>
            <a:xfrm>
              <a:off x="3018494" y="4632153"/>
              <a:ext cx="68777" cy="37755"/>
            </a:xfrm>
            <a:prstGeom prst="rect">
              <a:avLst/>
            </a:prstGeom>
            <a:solidFill>
              <a:srgbClr val="FFC20E">
                <a:alpha val="100000"/>
              </a:srgbClr>
            </a:solidFill>
          </p:spPr>
          <p:txBody>
            <a:bodyPr/>
            <a:lstStyle/>
            <a:p>
              <a:endParaRPr/>
            </a:p>
          </p:txBody>
        </p:sp>
        <p:sp>
          <p:nvSpPr>
            <p:cNvPr id="166" name="rc166"/>
            <p:cNvSpPr/>
            <p:nvPr/>
          </p:nvSpPr>
          <p:spPr>
            <a:xfrm>
              <a:off x="3018494" y="4669909"/>
              <a:ext cx="68777" cy="221290"/>
            </a:xfrm>
            <a:prstGeom prst="rect">
              <a:avLst/>
            </a:prstGeom>
            <a:solidFill>
              <a:srgbClr val="0058AB">
                <a:alpha val="100000"/>
              </a:srgbClr>
            </a:solidFill>
          </p:spPr>
          <p:txBody>
            <a:bodyPr/>
            <a:lstStyle/>
            <a:p>
              <a:endParaRPr/>
            </a:p>
          </p:txBody>
        </p:sp>
        <p:sp>
          <p:nvSpPr>
            <p:cNvPr id="167" name="rc167"/>
            <p:cNvSpPr/>
            <p:nvPr/>
          </p:nvSpPr>
          <p:spPr>
            <a:xfrm>
              <a:off x="3094913" y="4682926"/>
              <a:ext cx="68777" cy="208273"/>
            </a:xfrm>
            <a:prstGeom prst="rect">
              <a:avLst/>
            </a:prstGeom>
            <a:solidFill>
              <a:srgbClr val="69DBFF">
                <a:alpha val="100000"/>
              </a:srgbClr>
            </a:solidFill>
          </p:spPr>
          <p:txBody>
            <a:bodyPr/>
            <a:lstStyle/>
            <a:p>
              <a:endParaRPr/>
            </a:p>
          </p:txBody>
        </p:sp>
        <p:sp>
          <p:nvSpPr>
            <p:cNvPr id="168" name="rc168"/>
            <p:cNvSpPr/>
            <p:nvPr/>
          </p:nvSpPr>
          <p:spPr>
            <a:xfrm>
              <a:off x="3171332" y="4695943"/>
              <a:ext cx="68777" cy="195256"/>
            </a:xfrm>
            <a:prstGeom prst="rect">
              <a:avLst/>
            </a:prstGeom>
            <a:solidFill>
              <a:srgbClr val="69DBFF">
                <a:alpha val="100000"/>
              </a:srgbClr>
            </a:solidFill>
          </p:spPr>
          <p:txBody>
            <a:bodyPr/>
            <a:lstStyle/>
            <a:p>
              <a:endParaRPr/>
            </a:p>
          </p:txBody>
        </p:sp>
        <p:sp>
          <p:nvSpPr>
            <p:cNvPr id="169" name="rc169"/>
            <p:cNvSpPr/>
            <p:nvPr/>
          </p:nvSpPr>
          <p:spPr>
            <a:xfrm>
              <a:off x="3247751" y="4708960"/>
              <a:ext cx="68777" cy="182239"/>
            </a:xfrm>
            <a:prstGeom prst="rect">
              <a:avLst/>
            </a:prstGeom>
            <a:solidFill>
              <a:srgbClr val="69DBFF">
                <a:alpha val="100000"/>
              </a:srgbClr>
            </a:solidFill>
          </p:spPr>
          <p:txBody>
            <a:bodyPr/>
            <a:lstStyle/>
            <a:p>
              <a:endParaRPr/>
            </a:p>
          </p:txBody>
        </p:sp>
        <p:sp>
          <p:nvSpPr>
            <p:cNvPr id="170" name="rc170"/>
            <p:cNvSpPr/>
            <p:nvPr/>
          </p:nvSpPr>
          <p:spPr>
            <a:xfrm>
              <a:off x="3324170" y="4721977"/>
              <a:ext cx="68777" cy="169222"/>
            </a:xfrm>
            <a:prstGeom prst="rect">
              <a:avLst/>
            </a:prstGeom>
            <a:solidFill>
              <a:srgbClr val="69DBFF">
                <a:alpha val="100000"/>
              </a:srgbClr>
            </a:solidFill>
          </p:spPr>
          <p:txBody>
            <a:bodyPr/>
            <a:lstStyle/>
            <a:p>
              <a:endParaRPr/>
            </a:p>
          </p:txBody>
        </p:sp>
        <p:sp>
          <p:nvSpPr>
            <p:cNvPr id="171" name="rc171"/>
            <p:cNvSpPr/>
            <p:nvPr/>
          </p:nvSpPr>
          <p:spPr>
            <a:xfrm>
              <a:off x="3400589" y="4734994"/>
              <a:ext cx="68777" cy="156204"/>
            </a:xfrm>
            <a:prstGeom prst="rect">
              <a:avLst/>
            </a:prstGeom>
            <a:solidFill>
              <a:srgbClr val="69DBFF">
                <a:alpha val="100000"/>
              </a:srgbClr>
            </a:solidFill>
          </p:spPr>
          <p:txBody>
            <a:bodyPr/>
            <a:lstStyle/>
            <a:p>
              <a:endParaRPr/>
            </a:p>
          </p:txBody>
        </p:sp>
        <p:sp>
          <p:nvSpPr>
            <p:cNvPr id="172" name="rc172"/>
            <p:cNvSpPr/>
            <p:nvPr/>
          </p:nvSpPr>
          <p:spPr>
            <a:xfrm>
              <a:off x="3477008" y="4748011"/>
              <a:ext cx="68777" cy="143187"/>
            </a:xfrm>
            <a:prstGeom prst="rect">
              <a:avLst/>
            </a:prstGeom>
            <a:solidFill>
              <a:srgbClr val="69DBFF">
                <a:alpha val="100000"/>
              </a:srgbClr>
            </a:solidFill>
          </p:spPr>
          <p:txBody>
            <a:bodyPr/>
            <a:lstStyle/>
            <a:p>
              <a:endParaRPr/>
            </a:p>
          </p:txBody>
        </p:sp>
        <p:sp>
          <p:nvSpPr>
            <p:cNvPr id="173" name="rc173"/>
            <p:cNvSpPr/>
            <p:nvPr/>
          </p:nvSpPr>
          <p:spPr>
            <a:xfrm>
              <a:off x="3553427" y="4761029"/>
              <a:ext cx="68777" cy="130170"/>
            </a:xfrm>
            <a:prstGeom prst="rect">
              <a:avLst/>
            </a:prstGeom>
            <a:solidFill>
              <a:srgbClr val="69DBFF">
                <a:alpha val="100000"/>
              </a:srgbClr>
            </a:solidFill>
          </p:spPr>
          <p:txBody>
            <a:bodyPr/>
            <a:lstStyle/>
            <a:p>
              <a:endParaRPr/>
            </a:p>
          </p:txBody>
        </p:sp>
        <p:sp>
          <p:nvSpPr>
            <p:cNvPr id="174" name="rc174"/>
            <p:cNvSpPr/>
            <p:nvPr/>
          </p:nvSpPr>
          <p:spPr>
            <a:xfrm>
              <a:off x="2942076" y="4656892"/>
              <a:ext cx="68777" cy="14615"/>
            </a:xfrm>
            <a:prstGeom prst="rect">
              <a:avLst/>
            </a:prstGeom>
            <a:solidFill>
              <a:srgbClr val="69DBFF">
                <a:alpha val="100000"/>
              </a:srgbClr>
            </a:solidFill>
          </p:spPr>
          <p:txBody>
            <a:bodyPr/>
            <a:lstStyle/>
            <a:p>
              <a:endParaRPr/>
            </a:p>
          </p:txBody>
        </p:sp>
        <p:sp>
          <p:nvSpPr>
            <p:cNvPr id="175" name="pl175"/>
            <p:cNvSpPr/>
            <p:nvPr/>
          </p:nvSpPr>
          <p:spPr>
            <a:xfrm>
              <a:off x="3809861" y="198264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3809861" y="172523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3809861" y="146782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3809861" y="121041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4153364"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4535459"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4917553"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5299648"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5681743"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063838"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3809861" y="211135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3809861" y="18539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3809861" y="159652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3809861" y="133911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3809861" y="10817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396231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1" name="pl191"/>
            <p:cNvSpPr/>
            <p:nvPr/>
          </p:nvSpPr>
          <p:spPr>
            <a:xfrm>
              <a:off x="4344411"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472650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5108601"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549069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5872790"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254885"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7" name="rc197"/>
            <p:cNvSpPr/>
            <p:nvPr/>
          </p:nvSpPr>
          <p:spPr>
            <a:xfrm>
              <a:off x="3927928" y="2091045"/>
              <a:ext cx="68777" cy="20308"/>
            </a:xfrm>
            <a:prstGeom prst="rect">
              <a:avLst/>
            </a:prstGeom>
            <a:solidFill>
              <a:srgbClr val="0058AB">
                <a:alpha val="100000"/>
              </a:srgbClr>
            </a:solidFill>
          </p:spPr>
          <p:txBody>
            <a:bodyPr/>
            <a:lstStyle/>
            <a:p>
              <a:endParaRPr/>
            </a:p>
          </p:txBody>
        </p:sp>
        <p:sp>
          <p:nvSpPr>
            <p:cNvPr id="198" name="rc198"/>
            <p:cNvSpPr/>
            <p:nvPr/>
          </p:nvSpPr>
          <p:spPr>
            <a:xfrm>
              <a:off x="4004347" y="2095375"/>
              <a:ext cx="68777" cy="15979"/>
            </a:xfrm>
            <a:prstGeom prst="rect">
              <a:avLst/>
            </a:prstGeom>
            <a:solidFill>
              <a:srgbClr val="0058AB">
                <a:alpha val="100000"/>
              </a:srgbClr>
            </a:solidFill>
          </p:spPr>
          <p:txBody>
            <a:bodyPr/>
            <a:lstStyle/>
            <a:p>
              <a:endParaRPr/>
            </a:p>
          </p:txBody>
        </p:sp>
        <p:sp>
          <p:nvSpPr>
            <p:cNvPr id="199" name="rc199"/>
            <p:cNvSpPr/>
            <p:nvPr/>
          </p:nvSpPr>
          <p:spPr>
            <a:xfrm>
              <a:off x="4080766" y="2079435"/>
              <a:ext cx="68777" cy="31918"/>
            </a:xfrm>
            <a:prstGeom prst="rect">
              <a:avLst/>
            </a:prstGeom>
            <a:solidFill>
              <a:srgbClr val="0058AB">
                <a:alpha val="100000"/>
              </a:srgbClr>
            </a:solidFill>
          </p:spPr>
          <p:txBody>
            <a:bodyPr/>
            <a:lstStyle/>
            <a:p>
              <a:endParaRPr/>
            </a:p>
          </p:txBody>
        </p:sp>
        <p:sp>
          <p:nvSpPr>
            <p:cNvPr id="200" name="rc200"/>
            <p:cNvSpPr/>
            <p:nvPr/>
          </p:nvSpPr>
          <p:spPr>
            <a:xfrm>
              <a:off x="4157185" y="2069838"/>
              <a:ext cx="68777" cy="41516"/>
            </a:xfrm>
            <a:prstGeom prst="rect">
              <a:avLst/>
            </a:prstGeom>
            <a:solidFill>
              <a:srgbClr val="0058AB">
                <a:alpha val="100000"/>
              </a:srgbClr>
            </a:solidFill>
          </p:spPr>
          <p:txBody>
            <a:bodyPr/>
            <a:lstStyle/>
            <a:p>
              <a:endParaRPr/>
            </a:p>
          </p:txBody>
        </p:sp>
        <p:sp>
          <p:nvSpPr>
            <p:cNvPr id="201" name="rc201"/>
            <p:cNvSpPr/>
            <p:nvPr/>
          </p:nvSpPr>
          <p:spPr>
            <a:xfrm>
              <a:off x="4233604" y="2079749"/>
              <a:ext cx="68777" cy="31604"/>
            </a:xfrm>
            <a:prstGeom prst="rect">
              <a:avLst/>
            </a:prstGeom>
            <a:solidFill>
              <a:srgbClr val="0058AB">
                <a:alpha val="100000"/>
              </a:srgbClr>
            </a:solidFill>
          </p:spPr>
          <p:txBody>
            <a:bodyPr/>
            <a:lstStyle/>
            <a:p>
              <a:endParaRPr/>
            </a:p>
          </p:txBody>
        </p:sp>
        <p:sp>
          <p:nvSpPr>
            <p:cNvPr id="202" name="rc202"/>
            <p:cNvSpPr/>
            <p:nvPr/>
          </p:nvSpPr>
          <p:spPr>
            <a:xfrm>
              <a:off x="4310023" y="2091888"/>
              <a:ext cx="68777" cy="19465"/>
            </a:xfrm>
            <a:prstGeom prst="rect">
              <a:avLst/>
            </a:prstGeom>
            <a:solidFill>
              <a:srgbClr val="0058AB">
                <a:alpha val="100000"/>
              </a:srgbClr>
            </a:solidFill>
          </p:spPr>
          <p:txBody>
            <a:bodyPr/>
            <a:lstStyle/>
            <a:p>
              <a:endParaRPr/>
            </a:p>
          </p:txBody>
        </p:sp>
        <p:sp>
          <p:nvSpPr>
            <p:cNvPr id="203" name="rc203"/>
            <p:cNvSpPr/>
            <p:nvPr/>
          </p:nvSpPr>
          <p:spPr>
            <a:xfrm>
              <a:off x="4386442" y="2090752"/>
              <a:ext cx="68777" cy="20601"/>
            </a:xfrm>
            <a:prstGeom prst="rect">
              <a:avLst/>
            </a:prstGeom>
            <a:solidFill>
              <a:srgbClr val="0058AB">
                <a:alpha val="100000"/>
              </a:srgbClr>
            </a:solidFill>
          </p:spPr>
          <p:txBody>
            <a:bodyPr/>
            <a:lstStyle/>
            <a:p>
              <a:endParaRPr/>
            </a:p>
          </p:txBody>
        </p:sp>
        <p:sp>
          <p:nvSpPr>
            <p:cNvPr id="204" name="rc204"/>
            <p:cNvSpPr/>
            <p:nvPr/>
          </p:nvSpPr>
          <p:spPr>
            <a:xfrm>
              <a:off x="4462861" y="2098471"/>
              <a:ext cx="68777" cy="12882"/>
            </a:xfrm>
            <a:prstGeom prst="rect">
              <a:avLst/>
            </a:prstGeom>
            <a:solidFill>
              <a:srgbClr val="0058AB">
                <a:alpha val="100000"/>
              </a:srgbClr>
            </a:solidFill>
          </p:spPr>
          <p:txBody>
            <a:bodyPr/>
            <a:lstStyle/>
            <a:p>
              <a:endParaRPr/>
            </a:p>
          </p:txBody>
        </p:sp>
        <p:sp>
          <p:nvSpPr>
            <p:cNvPr id="205" name="rc205"/>
            <p:cNvSpPr/>
            <p:nvPr/>
          </p:nvSpPr>
          <p:spPr>
            <a:xfrm>
              <a:off x="4539280" y="2094691"/>
              <a:ext cx="68777" cy="16663"/>
            </a:xfrm>
            <a:prstGeom prst="rect">
              <a:avLst/>
            </a:prstGeom>
            <a:solidFill>
              <a:srgbClr val="0058AB">
                <a:alpha val="100000"/>
              </a:srgbClr>
            </a:solidFill>
          </p:spPr>
          <p:txBody>
            <a:bodyPr/>
            <a:lstStyle/>
            <a:p>
              <a:endParaRPr/>
            </a:p>
          </p:txBody>
        </p:sp>
        <p:sp>
          <p:nvSpPr>
            <p:cNvPr id="206" name="rc206"/>
            <p:cNvSpPr/>
            <p:nvPr/>
          </p:nvSpPr>
          <p:spPr>
            <a:xfrm>
              <a:off x="4615699" y="2084298"/>
              <a:ext cx="68777" cy="27055"/>
            </a:xfrm>
            <a:prstGeom prst="rect">
              <a:avLst/>
            </a:prstGeom>
            <a:solidFill>
              <a:srgbClr val="0058AB">
                <a:alpha val="100000"/>
              </a:srgbClr>
            </a:solidFill>
          </p:spPr>
          <p:txBody>
            <a:bodyPr/>
            <a:lstStyle/>
            <a:p>
              <a:endParaRPr/>
            </a:p>
          </p:txBody>
        </p:sp>
        <p:sp>
          <p:nvSpPr>
            <p:cNvPr id="207" name="rc207"/>
            <p:cNvSpPr/>
            <p:nvPr/>
          </p:nvSpPr>
          <p:spPr>
            <a:xfrm>
              <a:off x="4692117" y="2077705"/>
              <a:ext cx="68777" cy="33648"/>
            </a:xfrm>
            <a:prstGeom prst="rect">
              <a:avLst/>
            </a:prstGeom>
            <a:solidFill>
              <a:srgbClr val="0058AB">
                <a:alpha val="100000"/>
              </a:srgbClr>
            </a:solidFill>
          </p:spPr>
          <p:txBody>
            <a:bodyPr/>
            <a:lstStyle/>
            <a:p>
              <a:endParaRPr/>
            </a:p>
          </p:txBody>
        </p:sp>
        <p:sp>
          <p:nvSpPr>
            <p:cNvPr id="208" name="rc208"/>
            <p:cNvSpPr/>
            <p:nvPr/>
          </p:nvSpPr>
          <p:spPr>
            <a:xfrm>
              <a:off x="4768536" y="2076947"/>
              <a:ext cx="68777" cy="34406"/>
            </a:xfrm>
            <a:prstGeom prst="rect">
              <a:avLst/>
            </a:prstGeom>
            <a:solidFill>
              <a:srgbClr val="0058AB">
                <a:alpha val="100000"/>
              </a:srgbClr>
            </a:solidFill>
          </p:spPr>
          <p:txBody>
            <a:bodyPr/>
            <a:lstStyle/>
            <a:p>
              <a:endParaRPr/>
            </a:p>
          </p:txBody>
        </p:sp>
        <p:sp>
          <p:nvSpPr>
            <p:cNvPr id="209" name="rc209"/>
            <p:cNvSpPr/>
            <p:nvPr/>
          </p:nvSpPr>
          <p:spPr>
            <a:xfrm>
              <a:off x="4844955" y="2087469"/>
              <a:ext cx="68777" cy="23885"/>
            </a:xfrm>
            <a:prstGeom prst="rect">
              <a:avLst/>
            </a:prstGeom>
            <a:solidFill>
              <a:srgbClr val="0058AB">
                <a:alpha val="100000"/>
              </a:srgbClr>
            </a:solidFill>
          </p:spPr>
          <p:txBody>
            <a:bodyPr/>
            <a:lstStyle/>
            <a:p>
              <a:endParaRPr/>
            </a:p>
          </p:txBody>
        </p:sp>
        <p:sp>
          <p:nvSpPr>
            <p:cNvPr id="210" name="rc210"/>
            <p:cNvSpPr/>
            <p:nvPr/>
          </p:nvSpPr>
          <p:spPr>
            <a:xfrm>
              <a:off x="4921374" y="2091958"/>
              <a:ext cx="68777" cy="19395"/>
            </a:xfrm>
            <a:prstGeom prst="rect">
              <a:avLst/>
            </a:prstGeom>
            <a:solidFill>
              <a:srgbClr val="0058AB">
                <a:alpha val="100000"/>
              </a:srgbClr>
            </a:solidFill>
          </p:spPr>
          <p:txBody>
            <a:bodyPr/>
            <a:lstStyle/>
            <a:p>
              <a:endParaRPr/>
            </a:p>
          </p:txBody>
        </p:sp>
        <p:sp>
          <p:nvSpPr>
            <p:cNvPr id="211" name="rc211"/>
            <p:cNvSpPr/>
            <p:nvPr/>
          </p:nvSpPr>
          <p:spPr>
            <a:xfrm>
              <a:off x="4997793" y="2078831"/>
              <a:ext cx="68777" cy="32522"/>
            </a:xfrm>
            <a:prstGeom prst="rect">
              <a:avLst/>
            </a:prstGeom>
            <a:solidFill>
              <a:srgbClr val="0058AB">
                <a:alpha val="100000"/>
              </a:srgbClr>
            </a:solidFill>
          </p:spPr>
          <p:txBody>
            <a:bodyPr/>
            <a:lstStyle/>
            <a:p>
              <a:endParaRPr/>
            </a:p>
          </p:txBody>
        </p:sp>
        <p:sp>
          <p:nvSpPr>
            <p:cNvPr id="212" name="rc212"/>
            <p:cNvSpPr/>
            <p:nvPr/>
          </p:nvSpPr>
          <p:spPr>
            <a:xfrm>
              <a:off x="5074212" y="2083492"/>
              <a:ext cx="68777" cy="27861"/>
            </a:xfrm>
            <a:prstGeom prst="rect">
              <a:avLst/>
            </a:prstGeom>
            <a:solidFill>
              <a:srgbClr val="0058AB">
                <a:alpha val="100000"/>
              </a:srgbClr>
            </a:solidFill>
          </p:spPr>
          <p:txBody>
            <a:bodyPr/>
            <a:lstStyle/>
            <a:p>
              <a:endParaRPr/>
            </a:p>
          </p:txBody>
        </p:sp>
        <p:sp>
          <p:nvSpPr>
            <p:cNvPr id="213" name="rc213"/>
            <p:cNvSpPr/>
            <p:nvPr/>
          </p:nvSpPr>
          <p:spPr>
            <a:xfrm>
              <a:off x="5150631" y="2075480"/>
              <a:ext cx="68777" cy="35873"/>
            </a:xfrm>
            <a:prstGeom prst="rect">
              <a:avLst/>
            </a:prstGeom>
            <a:solidFill>
              <a:srgbClr val="0058AB">
                <a:alpha val="100000"/>
              </a:srgbClr>
            </a:solidFill>
          </p:spPr>
          <p:txBody>
            <a:bodyPr/>
            <a:lstStyle/>
            <a:p>
              <a:endParaRPr/>
            </a:p>
          </p:txBody>
        </p:sp>
        <p:sp>
          <p:nvSpPr>
            <p:cNvPr id="214" name="rc214"/>
            <p:cNvSpPr/>
            <p:nvPr/>
          </p:nvSpPr>
          <p:spPr>
            <a:xfrm>
              <a:off x="5227050" y="2087732"/>
              <a:ext cx="68777" cy="23621"/>
            </a:xfrm>
            <a:prstGeom prst="rect">
              <a:avLst/>
            </a:prstGeom>
            <a:solidFill>
              <a:srgbClr val="0058AB">
                <a:alpha val="100000"/>
              </a:srgbClr>
            </a:solidFill>
          </p:spPr>
          <p:txBody>
            <a:bodyPr/>
            <a:lstStyle/>
            <a:p>
              <a:endParaRPr/>
            </a:p>
          </p:txBody>
        </p:sp>
        <p:sp>
          <p:nvSpPr>
            <p:cNvPr id="215" name="rc215"/>
            <p:cNvSpPr/>
            <p:nvPr/>
          </p:nvSpPr>
          <p:spPr>
            <a:xfrm>
              <a:off x="5303469" y="2098429"/>
              <a:ext cx="68777" cy="12924"/>
            </a:xfrm>
            <a:prstGeom prst="rect">
              <a:avLst/>
            </a:prstGeom>
            <a:solidFill>
              <a:srgbClr val="0058AB">
                <a:alpha val="100000"/>
              </a:srgbClr>
            </a:solidFill>
          </p:spPr>
          <p:txBody>
            <a:bodyPr/>
            <a:lstStyle/>
            <a:p>
              <a:endParaRPr/>
            </a:p>
          </p:txBody>
        </p:sp>
        <p:sp>
          <p:nvSpPr>
            <p:cNvPr id="216" name="rc216"/>
            <p:cNvSpPr/>
            <p:nvPr/>
          </p:nvSpPr>
          <p:spPr>
            <a:xfrm>
              <a:off x="5379888" y="2098293"/>
              <a:ext cx="68777" cy="13060"/>
            </a:xfrm>
            <a:prstGeom prst="rect">
              <a:avLst/>
            </a:prstGeom>
            <a:solidFill>
              <a:srgbClr val="0058AB">
                <a:alpha val="100000"/>
              </a:srgbClr>
            </a:solidFill>
          </p:spPr>
          <p:txBody>
            <a:bodyPr/>
            <a:lstStyle/>
            <a:p>
              <a:endParaRPr/>
            </a:p>
          </p:txBody>
        </p:sp>
        <p:sp>
          <p:nvSpPr>
            <p:cNvPr id="217" name="rc217"/>
            <p:cNvSpPr/>
            <p:nvPr/>
          </p:nvSpPr>
          <p:spPr>
            <a:xfrm>
              <a:off x="5456307" y="2093434"/>
              <a:ext cx="68777" cy="4858"/>
            </a:xfrm>
            <a:prstGeom prst="rect">
              <a:avLst/>
            </a:prstGeom>
            <a:solidFill>
              <a:srgbClr val="FFC20E">
                <a:alpha val="100000"/>
              </a:srgbClr>
            </a:solidFill>
          </p:spPr>
          <p:txBody>
            <a:bodyPr/>
            <a:lstStyle/>
            <a:p>
              <a:endParaRPr/>
            </a:p>
          </p:txBody>
        </p:sp>
        <p:sp>
          <p:nvSpPr>
            <p:cNvPr id="218" name="rc218"/>
            <p:cNvSpPr/>
            <p:nvPr/>
          </p:nvSpPr>
          <p:spPr>
            <a:xfrm>
              <a:off x="5456307" y="2098293"/>
              <a:ext cx="68777" cy="13060"/>
            </a:xfrm>
            <a:prstGeom prst="rect">
              <a:avLst/>
            </a:prstGeom>
            <a:solidFill>
              <a:srgbClr val="0058AB">
                <a:alpha val="100000"/>
              </a:srgbClr>
            </a:solidFill>
          </p:spPr>
          <p:txBody>
            <a:bodyPr/>
            <a:lstStyle/>
            <a:p>
              <a:endParaRPr/>
            </a:p>
          </p:txBody>
        </p:sp>
        <p:sp>
          <p:nvSpPr>
            <p:cNvPr id="219" name="rc219"/>
            <p:cNvSpPr/>
            <p:nvPr/>
          </p:nvSpPr>
          <p:spPr>
            <a:xfrm>
              <a:off x="5532726" y="2093866"/>
              <a:ext cx="68777" cy="5080"/>
            </a:xfrm>
            <a:prstGeom prst="rect">
              <a:avLst/>
            </a:prstGeom>
            <a:solidFill>
              <a:srgbClr val="FFC20E">
                <a:alpha val="100000"/>
              </a:srgbClr>
            </a:solidFill>
          </p:spPr>
          <p:txBody>
            <a:bodyPr/>
            <a:lstStyle/>
            <a:p>
              <a:endParaRPr/>
            </a:p>
          </p:txBody>
        </p:sp>
        <p:sp>
          <p:nvSpPr>
            <p:cNvPr id="220" name="rc220"/>
            <p:cNvSpPr/>
            <p:nvPr/>
          </p:nvSpPr>
          <p:spPr>
            <a:xfrm>
              <a:off x="5532726" y="2098946"/>
              <a:ext cx="68777" cy="12407"/>
            </a:xfrm>
            <a:prstGeom prst="rect">
              <a:avLst/>
            </a:prstGeom>
            <a:solidFill>
              <a:srgbClr val="0058AB">
                <a:alpha val="100000"/>
              </a:srgbClr>
            </a:solidFill>
          </p:spPr>
          <p:txBody>
            <a:bodyPr/>
            <a:lstStyle/>
            <a:p>
              <a:endParaRPr/>
            </a:p>
          </p:txBody>
        </p:sp>
        <p:sp>
          <p:nvSpPr>
            <p:cNvPr id="221" name="rc221"/>
            <p:cNvSpPr/>
            <p:nvPr/>
          </p:nvSpPr>
          <p:spPr>
            <a:xfrm>
              <a:off x="5609145" y="2095745"/>
              <a:ext cx="68777" cy="3854"/>
            </a:xfrm>
            <a:prstGeom prst="rect">
              <a:avLst/>
            </a:prstGeom>
            <a:solidFill>
              <a:srgbClr val="FFC20E">
                <a:alpha val="100000"/>
              </a:srgbClr>
            </a:solidFill>
          </p:spPr>
          <p:txBody>
            <a:bodyPr/>
            <a:lstStyle/>
            <a:p>
              <a:endParaRPr/>
            </a:p>
          </p:txBody>
        </p:sp>
        <p:sp>
          <p:nvSpPr>
            <p:cNvPr id="222" name="rc222"/>
            <p:cNvSpPr/>
            <p:nvPr/>
          </p:nvSpPr>
          <p:spPr>
            <a:xfrm>
              <a:off x="5609145" y="2099599"/>
              <a:ext cx="68777" cy="11754"/>
            </a:xfrm>
            <a:prstGeom prst="rect">
              <a:avLst/>
            </a:prstGeom>
            <a:solidFill>
              <a:srgbClr val="0058AB">
                <a:alpha val="100000"/>
              </a:srgbClr>
            </a:solidFill>
          </p:spPr>
          <p:txBody>
            <a:bodyPr/>
            <a:lstStyle/>
            <a:p>
              <a:endParaRPr/>
            </a:p>
          </p:txBody>
        </p:sp>
        <p:sp>
          <p:nvSpPr>
            <p:cNvPr id="223" name="rc223"/>
            <p:cNvSpPr/>
            <p:nvPr/>
          </p:nvSpPr>
          <p:spPr>
            <a:xfrm>
              <a:off x="5685564" y="2098701"/>
              <a:ext cx="68777" cy="1551"/>
            </a:xfrm>
            <a:prstGeom prst="rect">
              <a:avLst/>
            </a:prstGeom>
            <a:solidFill>
              <a:srgbClr val="FFC20E">
                <a:alpha val="100000"/>
              </a:srgbClr>
            </a:solidFill>
          </p:spPr>
          <p:txBody>
            <a:bodyPr/>
            <a:lstStyle/>
            <a:p>
              <a:endParaRPr/>
            </a:p>
          </p:txBody>
        </p:sp>
        <p:sp>
          <p:nvSpPr>
            <p:cNvPr id="224" name="rc224"/>
            <p:cNvSpPr/>
            <p:nvPr/>
          </p:nvSpPr>
          <p:spPr>
            <a:xfrm>
              <a:off x="5685564" y="2100252"/>
              <a:ext cx="68777" cy="11101"/>
            </a:xfrm>
            <a:prstGeom prst="rect">
              <a:avLst/>
            </a:prstGeom>
            <a:solidFill>
              <a:srgbClr val="0058AB">
                <a:alpha val="100000"/>
              </a:srgbClr>
            </a:solidFill>
          </p:spPr>
          <p:txBody>
            <a:bodyPr/>
            <a:lstStyle/>
            <a:p>
              <a:endParaRPr/>
            </a:p>
          </p:txBody>
        </p:sp>
        <p:sp>
          <p:nvSpPr>
            <p:cNvPr id="225" name="rc225"/>
            <p:cNvSpPr/>
            <p:nvPr/>
          </p:nvSpPr>
          <p:spPr>
            <a:xfrm>
              <a:off x="5761983" y="2100905"/>
              <a:ext cx="68777" cy="10448"/>
            </a:xfrm>
            <a:prstGeom prst="rect">
              <a:avLst/>
            </a:prstGeom>
            <a:solidFill>
              <a:srgbClr val="69DBFF">
                <a:alpha val="100000"/>
              </a:srgbClr>
            </a:solidFill>
          </p:spPr>
          <p:txBody>
            <a:bodyPr/>
            <a:lstStyle/>
            <a:p>
              <a:endParaRPr/>
            </a:p>
          </p:txBody>
        </p:sp>
        <p:sp>
          <p:nvSpPr>
            <p:cNvPr id="226" name="rc226"/>
            <p:cNvSpPr/>
            <p:nvPr/>
          </p:nvSpPr>
          <p:spPr>
            <a:xfrm>
              <a:off x="5838402" y="2101558"/>
              <a:ext cx="68777" cy="9795"/>
            </a:xfrm>
            <a:prstGeom prst="rect">
              <a:avLst/>
            </a:prstGeom>
            <a:solidFill>
              <a:srgbClr val="69DBFF">
                <a:alpha val="100000"/>
              </a:srgbClr>
            </a:solidFill>
          </p:spPr>
          <p:txBody>
            <a:bodyPr/>
            <a:lstStyle/>
            <a:p>
              <a:endParaRPr/>
            </a:p>
          </p:txBody>
        </p:sp>
        <p:sp>
          <p:nvSpPr>
            <p:cNvPr id="227" name="rc227"/>
            <p:cNvSpPr/>
            <p:nvPr/>
          </p:nvSpPr>
          <p:spPr>
            <a:xfrm>
              <a:off x="5914821" y="2102211"/>
              <a:ext cx="68777" cy="9142"/>
            </a:xfrm>
            <a:prstGeom prst="rect">
              <a:avLst/>
            </a:prstGeom>
            <a:solidFill>
              <a:srgbClr val="69DBFF">
                <a:alpha val="100000"/>
              </a:srgbClr>
            </a:solidFill>
          </p:spPr>
          <p:txBody>
            <a:bodyPr/>
            <a:lstStyle/>
            <a:p>
              <a:endParaRPr/>
            </a:p>
          </p:txBody>
        </p:sp>
        <p:sp>
          <p:nvSpPr>
            <p:cNvPr id="228" name="rc228"/>
            <p:cNvSpPr/>
            <p:nvPr/>
          </p:nvSpPr>
          <p:spPr>
            <a:xfrm>
              <a:off x="5991240" y="2102864"/>
              <a:ext cx="68777" cy="8489"/>
            </a:xfrm>
            <a:prstGeom prst="rect">
              <a:avLst/>
            </a:prstGeom>
            <a:solidFill>
              <a:srgbClr val="69DBFF">
                <a:alpha val="100000"/>
              </a:srgbClr>
            </a:solidFill>
          </p:spPr>
          <p:txBody>
            <a:bodyPr/>
            <a:lstStyle/>
            <a:p>
              <a:endParaRPr/>
            </a:p>
          </p:txBody>
        </p:sp>
        <p:sp>
          <p:nvSpPr>
            <p:cNvPr id="229" name="rc229"/>
            <p:cNvSpPr/>
            <p:nvPr/>
          </p:nvSpPr>
          <p:spPr>
            <a:xfrm>
              <a:off x="6067659" y="2103517"/>
              <a:ext cx="68777" cy="7836"/>
            </a:xfrm>
            <a:prstGeom prst="rect">
              <a:avLst/>
            </a:prstGeom>
            <a:solidFill>
              <a:srgbClr val="69DBFF">
                <a:alpha val="100000"/>
              </a:srgbClr>
            </a:solidFill>
          </p:spPr>
          <p:txBody>
            <a:bodyPr/>
            <a:lstStyle/>
            <a:p>
              <a:endParaRPr/>
            </a:p>
          </p:txBody>
        </p:sp>
        <p:sp>
          <p:nvSpPr>
            <p:cNvPr id="230" name="rc230"/>
            <p:cNvSpPr/>
            <p:nvPr/>
          </p:nvSpPr>
          <p:spPr>
            <a:xfrm>
              <a:off x="6144078" y="2104170"/>
              <a:ext cx="68777" cy="7183"/>
            </a:xfrm>
            <a:prstGeom prst="rect">
              <a:avLst/>
            </a:prstGeom>
            <a:solidFill>
              <a:srgbClr val="69DBFF">
                <a:alpha val="100000"/>
              </a:srgbClr>
            </a:solidFill>
          </p:spPr>
          <p:txBody>
            <a:bodyPr/>
            <a:lstStyle/>
            <a:p>
              <a:endParaRPr/>
            </a:p>
          </p:txBody>
        </p:sp>
        <p:sp>
          <p:nvSpPr>
            <p:cNvPr id="231" name="rc231"/>
            <p:cNvSpPr/>
            <p:nvPr/>
          </p:nvSpPr>
          <p:spPr>
            <a:xfrm>
              <a:off x="6220497" y="2104823"/>
              <a:ext cx="68777" cy="6530"/>
            </a:xfrm>
            <a:prstGeom prst="rect">
              <a:avLst/>
            </a:prstGeom>
            <a:solidFill>
              <a:srgbClr val="69DBFF">
                <a:alpha val="100000"/>
              </a:srgbClr>
            </a:solidFill>
          </p:spPr>
          <p:txBody>
            <a:bodyPr/>
            <a:lstStyle/>
            <a:p>
              <a:endParaRPr/>
            </a:p>
          </p:txBody>
        </p:sp>
        <p:sp>
          <p:nvSpPr>
            <p:cNvPr id="232" name="pl232"/>
            <p:cNvSpPr/>
            <p:nvPr/>
          </p:nvSpPr>
          <p:spPr>
            <a:xfrm>
              <a:off x="3809861" y="3372570"/>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33" name="pl233"/>
            <p:cNvSpPr/>
            <p:nvPr/>
          </p:nvSpPr>
          <p:spPr>
            <a:xfrm>
              <a:off x="3809861" y="311515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34" name="pl234"/>
            <p:cNvSpPr/>
            <p:nvPr/>
          </p:nvSpPr>
          <p:spPr>
            <a:xfrm>
              <a:off x="3809861" y="285774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35" name="pl235"/>
            <p:cNvSpPr/>
            <p:nvPr/>
          </p:nvSpPr>
          <p:spPr>
            <a:xfrm>
              <a:off x="3809861" y="260033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36" name="pl236"/>
            <p:cNvSpPr/>
            <p:nvPr/>
          </p:nvSpPr>
          <p:spPr>
            <a:xfrm>
              <a:off x="4153364"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4535459"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4917553"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5299648"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5681743"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063838"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42" name="pl242"/>
            <p:cNvSpPr/>
            <p:nvPr/>
          </p:nvSpPr>
          <p:spPr>
            <a:xfrm>
              <a:off x="3809861" y="350127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3809861" y="324386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3809861" y="298645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3809861" y="272904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3809861" y="24716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396231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4344411"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472650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5108601"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549069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5872790"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254885"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rc254"/>
            <p:cNvSpPr/>
            <p:nvPr/>
          </p:nvSpPr>
          <p:spPr>
            <a:xfrm>
              <a:off x="3927928" y="3428236"/>
              <a:ext cx="68777" cy="73040"/>
            </a:xfrm>
            <a:prstGeom prst="rect">
              <a:avLst/>
            </a:prstGeom>
            <a:solidFill>
              <a:srgbClr val="0058AB">
                <a:alpha val="100000"/>
              </a:srgbClr>
            </a:solidFill>
          </p:spPr>
          <p:txBody>
            <a:bodyPr/>
            <a:lstStyle/>
            <a:p>
              <a:endParaRPr/>
            </a:p>
          </p:txBody>
        </p:sp>
        <p:sp>
          <p:nvSpPr>
            <p:cNvPr id="255" name="rc255"/>
            <p:cNvSpPr/>
            <p:nvPr/>
          </p:nvSpPr>
          <p:spPr>
            <a:xfrm>
              <a:off x="4004347" y="3429512"/>
              <a:ext cx="68777" cy="71764"/>
            </a:xfrm>
            <a:prstGeom prst="rect">
              <a:avLst/>
            </a:prstGeom>
            <a:solidFill>
              <a:srgbClr val="0058AB">
                <a:alpha val="100000"/>
              </a:srgbClr>
            </a:solidFill>
          </p:spPr>
          <p:txBody>
            <a:bodyPr/>
            <a:lstStyle/>
            <a:p>
              <a:endParaRPr/>
            </a:p>
          </p:txBody>
        </p:sp>
        <p:sp>
          <p:nvSpPr>
            <p:cNvPr id="256" name="rc256"/>
            <p:cNvSpPr/>
            <p:nvPr/>
          </p:nvSpPr>
          <p:spPr>
            <a:xfrm>
              <a:off x="4080766" y="3411524"/>
              <a:ext cx="68777" cy="89752"/>
            </a:xfrm>
            <a:prstGeom prst="rect">
              <a:avLst/>
            </a:prstGeom>
            <a:solidFill>
              <a:srgbClr val="0058AB">
                <a:alpha val="100000"/>
              </a:srgbClr>
            </a:solidFill>
          </p:spPr>
          <p:txBody>
            <a:bodyPr/>
            <a:lstStyle/>
            <a:p>
              <a:endParaRPr/>
            </a:p>
          </p:txBody>
        </p:sp>
        <p:sp>
          <p:nvSpPr>
            <p:cNvPr id="257" name="rc257"/>
            <p:cNvSpPr/>
            <p:nvPr/>
          </p:nvSpPr>
          <p:spPr>
            <a:xfrm>
              <a:off x="4157185" y="3420397"/>
              <a:ext cx="68777" cy="80879"/>
            </a:xfrm>
            <a:prstGeom prst="rect">
              <a:avLst/>
            </a:prstGeom>
            <a:solidFill>
              <a:srgbClr val="0058AB">
                <a:alpha val="100000"/>
              </a:srgbClr>
            </a:solidFill>
          </p:spPr>
          <p:txBody>
            <a:bodyPr/>
            <a:lstStyle/>
            <a:p>
              <a:endParaRPr/>
            </a:p>
          </p:txBody>
        </p:sp>
        <p:sp>
          <p:nvSpPr>
            <p:cNvPr id="258" name="rc258"/>
            <p:cNvSpPr/>
            <p:nvPr/>
          </p:nvSpPr>
          <p:spPr>
            <a:xfrm>
              <a:off x="4233604" y="3429272"/>
              <a:ext cx="68777" cy="72004"/>
            </a:xfrm>
            <a:prstGeom prst="rect">
              <a:avLst/>
            </a:prstGeom>
            <a:solidFill>
              <a:srgbClr val="0058AB">
                <a:alpha val="100000"/>
              </a:srgbClr>
            </a:solidFill>
          </p:spPr>
          <p:txBody>
            <a:bodyPr/>
            <a:lstStyle/>
            <a:p>
              <a:endParaRPr/>
            </a:p>
          </p:txBody>
        </p:sp>
        <p:sp>
          <p:nvSpPr>
            <p:cNvPr id="259" name="rc259"/>
            <p:cNvSpPr/>
            <p:nvPr/>
          </p:nvSpPr>
          <p:spPr>
            <a:xfrm>
              <a:off x="4310023" y="3432727"/>
              <a:ext cx="68777" cy="68549"/>
            </a:xfrm>
            <a:prstGeom prst="rect">
              <a:avLst/>
            </a:prstGeom>
            <a:solidFill>
              <a:srgbClr val="0058AB">
                <a:alpha val="100000"/>
              </a:srgbClr>
            </a:solidFill>
          </p:spPr>
          <p:txBody>
            <a:bodyPr/>
            <a:lstStyle/>
            <a:p>
              <a:endParaRPr/>
            </a:p>
          </p:txBody>
        </p:sp>
        <p:sp>
          <p:nvSpPr>
            <p:cNvPr id="260" name="rc260"/>
            <p:cNvSpPr/>
            <p:nvPr/>
          </p:nvSpPr>
          <p:spPr>
            <a:xfrm>
              <a:off x="4386442" y="3430367"/>
              <a:ext cx="68777" cy="70909"/>
            </a:xfrm>
            <a:prstGeom prst="rect">
              <a:avLst/>
            </a:prstGeom>
            <a:solidFill>
              <a:srgbClr val="0058AB">
                <a:alpha val="100000"/>
              </a:srgbClr>
            </a:solidFill>
          </p:spPr>
          <p:txBody>
            <a:bodyPr/>
            <a:lstStyle/>
            <a:p>
              <a:endParaRPr/>
            </a:p>
          </p:txBody>
        </p:sp>
        <p:sp>
          <p:nvSpPr>
            <p:cNvPr id="261" name="rc261"/>
            <p:cNvSpPr/>
            <p:nvPr/>
          </p:nvSpPr>
          <p:spPr>
            <a:xfrm>
              <a:off x="4462861" y="3430497"/>
              <a:ext cx="68777" cy="70779"/>
            </a:xfrm>
            <a:prstGeom prst="rect">
              <a:avLst/>
            </a:prstGeom>
            <a:solidFill>
              <a:srgbClr val="0058AB">
                <a:alpha val="100000"/>
              </a:srgbClr>
            </a:solidFill>
          </p:spPr>
          <p:txBody>
            <a:bodyPr/>
            <a:lstStyle/>
            <a:p>
              <a:endParaRPr/>
            </a:p>
          </p:txBody>
        </p:sp>
        <p:sp>
          <p:nvSpPr>
            <p:cNvPr id="262" name="rc262"/>
            <p:cNvSpPr/>
            <p:nvPr/>
          </p:nvSpPr>
          <p:spPr>
            <a:xfrm>
              <a:off x="4539280" y="3442070"/>
              <a:ext cx="68777" cy="59206"/>
            </a:xfrm>
            <a:prstGeom prst="rect">
              <a:avLst/>
            </a:prstGeom>
            <a:solidFill>
              <a:srgbClr val="0058AB">
                <a:alpha val="100000"/>
              </a:srgbClr>
            </a:solidFill>
          </p:spPr>
          <p:txBody>
            <a:bodyPr/>
            <a:lstStyle/>
            <a:p>
              <a:endParaRPr/>
            </a:p>
          </p:txBody>
        </p:sp>
        <p:sp>
          <p:nvSpPr>
            <p:cNvPr id="263" name="rc263"/>
            <p:cNvSpPr/>
            <p:nvPr/>
          </p:nvSpPr>
          <p:spPr>
            <a:xfrm>
              <a:off x="4615699" y="3438348"/>
              <a:ext cx="68777" cy="62928"/>
            </a:xfrm>
            <a:prstGeom prst="rect">
              <a:avLst/>
            </a:prstGeom>
            <a:solidFill>
              <a:srgbClr val="0058AB">
                <a:alpha val="100000"/>
              </a:srgbClr>
            </a:solidFill>
          </p:spPr>
          <p:txBody>
            <a:bodyPr/>
            <a:lstStyle/>
            <a:p>
              <a:endParaRPr/>
            </a:p>
          </p:txBody>
        </p:sp>
        <p:sp>
          <p:nvSpPr>
            <p:cNvPr id="264" name="rc264"/>
            <p:cNvSpPr/>
            <p:nvPr/>
          </p:nvSpPr>
          <p:spPr>
            <a:xfrm>
              <a:off x="4692117" y="3447272"/>
              <a:ext cx="68777" cy="54004"/>
            </a:xfrm>
            <a:prstGeom prst="rect">
              <a:avLst/>
            </a:prstGeom>
            <a:solidFill>
              <a:srgbClr val="0058AB">
                <a:alpha val="100000"/>
              </a:srgbClr>
            </a:solidFill>
          </p:spPr>
          <p:txBody>
            <a:bodyPr/>
            <a:lstStyle/>
            <a:p>
              <a:endParaRPr/>
            </a:p>
          </p:txBody>
        </p:sp>
        <p:sp>
          <p:nvSpPr>
            <p:cNvPr id="265" name="rc265"/>
            <p:cNvSpPr/>
            <p:nvPr/>
          </p:nvSpPr>
          <p:spPr>
            <a:xfrm>
              <a:off x="4768536" y="3447533"/>
              <a:ext cx="68777" cy="53743"/>
            </a:xfrm>
            <a:prstGeom prst="rect">
              <a:avLst/>
            </a:prstGeom>
            <a:solidFill>
              <a:srgbClr val="0058AB">
                <a:alpha val="100000"/>
              </a:srgbClr>
            </a:solidFill>
          </p:spPr>
          <p:txBody>
            <a:bodyPr/>
            <a:lstStyle/>
            <a:p>
              <a:endParaRPr/>
            </a:p>
          </p:txBody>
        </p:sp>
        <p:sp>
          <p:nvSpPr>
            <p:cNvPr id="266" name="rc266"/>
            <p:cNvSpPr/>
            <p:nvPr/>
          </p:nvSpPr>
          <p:spPr>
            <a:xfrm>
              <a:off x="4844955" y="3425088"/>
              <a:ext cx="68777" cy="76188"/>
            </a:xfrm>
            <a:prstGeom prst="rect">
              <a:avLst/>
            </a:prstGeom>
            <a:solidFill>
              <a:srgbClr val="0058AB">
                <a:alpha val="100000"/>
              </a:srgbClr>
            </a:solidFill>
          </p:spPr>
          <p:txBody>
            <a:bodyPr/>
            <a:lstStyle/>
            <a:p>
              <a:endParaRPr/>
            </a:p>
          </p:txBody>
        </p:sp>
        <p:sp>
          <p:nvSpPr>
            <p:cNvPr id="267" name="rc267"/>
            <p:cNvSpPr/>
            <p:nvPr/>
          </p:nvSpPr>
          <p:spPr>
            <a:xfrm>
              <a:off x="4921374" y="3420337"/>
              <a:ext cx="68777" cy="80939"/>
            </a:xfrm>
            <a:prstGeom prst="rect">
              <a:avLst/>
            </a:prstGeom>
            <a:solidFill>
              <a:srgbClr val="0058AB">
                <a:alpha val="100000"/>
              </a:srgbClr>
            </a:solidFill>
          </p:spPr>
          <p:txBody>
            <a:bodyPr/>
            <a:lstStyle/>
            <a:p>
              <a:endParaRPr/>
            </a:p>
          </p:txBody>
        </p:sp>
        <p:sp>
          <p:nvSpPr>
            <p:cNvPr id="268" name="rc268"/>
            <p:cNvSpPr/>
            <p:nvPr/>
          </p:nvSpPr>
          <p:spPr>
            <a:xfrm>
              <a:off x="4997793" y="3423180"/>
              <a:ext cx="68777" cy="78096"/>
            </a:xfrm>
            <a:prstGeom prst="rect">
              <a:avLst/>
            </a:prstGeom>
            <a:solidFill>
              <a:srgbClr val="0058AB">
                <a:alpha val="100000"/>
              </a:srgbClr>
            </a:solidFill>
          </p:spPr>
          <p:txBody>
            <a:bodyPr/>
            <a:lstStyle/>
            <a:p>
              <a:endParaRPr/>
            </a:p>
          </p:txBody>
        </p:sp>
        <p:sp>
          <p:nvSpPr>
            <p:cNvPr id="269" name="rc269"/>
            <p:cNvSpPr/>
            <p:nvPr/>
          </p:nvSpPr>
          <p:spPr>
            <a:xfrm>
              <a:off x="5074212" y="3403453"/>
              <a:ext cx="68777" cy="97823"/>
            </a:xfrm>
            <a:prstGeom prst="rect">
              <a:avLst/>
            </a:prstGeom>
            <a:solidFill>
              <a:srgbClr val="0058AB">
                <a:alpha val="100000"/>
              </a:srgbClr>
            </a:solidFill>
          </p:spPr>
          <p:txBody>
            <a:bodyPr/>
            <a:lstStyle/>
            <a:p>
              <a:endParaRPr/>
            </a:p>
          </p:txBody>
        </p:sp>
        <p:sp>
          <p:nvSpPr>
            <p:cNvPr id="270" name="rc270"/>
            <p:cNvSpPr/>
            <p:nvPr/>
          </p:nvSpPr>
          <p:spPr>
            <a:xfrm>
              <a:off x="5150631" y="3394165"/>
              <a:ext cx="68777" cy="107111"/>
            </a:xfrm>
            <a:prstGeom prst="rect">
              <a:avLst/>
            </a:prstGeom>
            <a:solidFill>
              <a:srgbClr val="0058AB">
                <a:alpha val="100000"/>
              </a:srgbClr>
            </a:solidFill>
          </p:spPr>
          <p:txBody>
            <a:bodyPr/>
            <a:lstStyle/>
            <a:p>
              <a:endParaRPr/>
            </a:p>
          </p:txBody>
        </p:sp>
        <p:sp>
          <p:nvSpPr>
            <p:cNvPr id="271" name="rc271"/>
            <p:cNvSpPr/>
            <p:nvPr/>
          </p:nvSpPr>
          <p:spPr>
            <a:xfrm>
              <a:off x="5227050" y="3408150"/>
              <a:ext cx="68777" cy="93126"/>
            </a:xfrm>
            <a:prstGeom prst="rect">
              <a:avLst/>
            </a:prstGeom>
            <a:solidFill>
              <a:srgbClr val="0058AB">
                <a:alpha val="100000"/>
              </a:srgbClr>
            </a:solidFill>
          </p:spPr>
          <p:txBody>
            <a:bodyPr/>
            <a:lstStyle/>
            <a:p>
              <a:endParaRPr/>
            </a:p>
          </p:txBody>
        </p:sp>
        <p:sp>
          <p:nvSpPr>
            <p:cNvPr id="272" name="rc272"/>
            <p:cNvSpPr/>
            <p:nvPr/>
          </p:nvSpPr>
          <p:spPr>
            <a:xfrm>
              <a:off x="5303469" y="3409826"/>
              <a:ext cx="68777" cy="91450"/>
            </a:xfrm>
            <a:prstGeom prst="rect">
              <a:avLst/>
            </a:prstGeom>
            <a:solidFill>
              <a:srgbClr val="0058AB">
                <a:alpha val="100000"/>
              </a:srgbClr>
            </a:solidFill>
          </p:spPr>
          <p:txBody>
            <a:bodyPr/>
            <a:lstStyle/>
            <a:p>
              <a:endParaRPr/>
            </a:p>
          </p:txBody>
        </p:sp>
        <p:sp>
          <p:nvSpPr>
            <p:cNvPr id="273" name="rc273"/>
            <p:cNvSpPr/>
            <p:nvPr/>
          </p:nvSpPr>
          <p:spPr>
            <a:xfrm>
              <a:off x="5379888" y="3411457"/>
              <a:ext cx="68777" cy="89819"/>
            </a:xfrm>
            <a:prstGeom prst="rect">
              <a:avLst/>
            </a:prstGeom>
            <a:solidFill>
              <a:srgbClr val="0058AB">
                <a:alpha val="100000"/>
              </a:srgbClr>
            </a:solidFill>
          </p:spPr>
          <p:txBody>
            <a:bodyPr/>
            <a:lstStyle/>
            <a:p>
              <a:endParaRPr/>
            </a:p>
          </p:txBody>
        </p:sp>
        <p:sp>
          <p:nvSpPr>
            <p:cNvPr id="274" name="rc274"/>
            <p:cNvSpPr/>
            <p:nvPr/>
          </p:nvSpPr>
          <p:spPr>
            <a:xfrm>
              <a:off x="5456307" y="3392279"/>
              <a:ext cx="68777" cy="19177"/>
            </a:xfrm>
            <a:prstGeom prst="rect">
              <a:avLst/>
            </a:prstGeom>
            <a:solidFill>
              <a:srgbClr val="FFC20E">
                <a:alpha val="100000"/>
              </a:srgbClr>
            </a:solidFill>
          </p:spPr>
          <p:txBody>
            <a:bodyPr/>
            <a:lstStyle/>
            <a:p>
              <a:endParaRPr/>
            </a:p>
          </p:txBody>
        </p:sp>
        <p:sp>
          <p:nvSpPr>
            <p:cNvPr id="275" name="rc275"/>
            <p:cNvSpPr/>
            <p:nvPr/>
          </p:nvSpPr>
          <p:spPr>
            <a:xfrm>
              <a:off x="5456307" y="3411457"/>
              <a:ext cx="68777" cy="89819"/>
            </a:xfrm>
            <a:prstGeom prst="rect">
              <a:avLst/>
            </a:prstGeom>
            <a:solidFill>
              <a:srgbClr val="0058AB">
                <a:alpha val="100000"/>
              </a:srgbClr>
            </a:solidFill>
          </p:spPr>
          <p:txBody>
            <a:bodyPr/>
            <a:lstStyle/>
            <a:p>
              <a:endParaRPr/>
            </a:p>
          </p:txBody>
        </p:sp>
        <p:sp>
          <p:nvSpPr>
            <p:cNvPr id="276" name="rc276"/>
            <p:cNvSpPr/>
            <p:nvPr/>
          </p:nvSpPr>
          <p:spPr>
            <a:xfrm>
              <a:off x="5532726" y="3390256"/>
              <a:ext cx="68777" cy="25691"/>
            </a:xfrm>
            <a:prstGeom prst="rect">
              <a:avLst/>
            </a:prstGeom>
            <a:solidFill>
              <a:srgbClr val="FFC20E">
                <a:alpha val="100000"/>
              </a:srgbClr>
            </a:solidFill>
          </p:spPr>
          <p:txBody>
            <a:bodyPr/>
            <a:lstStyle/>
            <a:p>
              <a:endParaRPr/>
            </a:p>
          </p:txBody>
        </p:sp>
        <p:sp>
          <p:nvSpPr>
            <p:cNvPr id="277" name="rc277"/>
            <p:cNvSpPr/>
            <p:nvPr/>
          </p:nvSpPr>
          <p:spPr>
            <a:xfrm>
              <a:off x="5532726" y="3415948"/>
              <a:ext cx="68777" cy="85328"/>
            </a:xfrm>
            <a:prstGeom prst="rect">
              <a:avLst/>
            </a:prstGeom>
            <a:solidFill>
              <a:srgbClr val="0058AB">
                <a:alpha val="100000"/>
              </a:srgbClr>
            </a:solidFill>
          </p:spPr>
          <p:txBody>
            <a:bodyPr/>
            <a:lstStyle/>
            <a:p>
              <a:endParaRPr/>
            </a:p>
          </p:txBody>
        </p:sp>
        <p:sp>
          <p:nvSpPr>
            <p:cNvPr id="278" name="rc278"/>
            <p:cNvSpPr/>
            <p:nvPr/>
          </p:nvSpPr>
          <p:spPr>
            <a:xfrm>
              <a:off x="5609145" y="3376735"/>
              <a:ext cx="68777" cy="43703"/>
            </a:xfrm>
            <a:prstGeom prst="rect">
              <a:avLst/>
            </a:prstGeom>
            <a:solidFill>
              <a:srgbClr val="FFC20E">
                <a:alpha val="100000"/>
              </a:srgbClr>
            </a:solidFill>
          </p:spPr>
          <p:txBody>
            <a:bodyPr/>
            <a:lstStyle/>
            <a:p>
              <a:endParaRPr/>
            </a:p>
          </p:txBody>
        </p:sp>
        <p:sp>
          <p:nvSpPr>
            <p:cNvPr id="279" name="rc279"/>
            <p:cNvSpPr/>
            <p:nvPr/>
          </p:nvSpPr>
          <p:spPr>
            <a:xfrm>
              <a:off x="5609145" y="3420439"/>
              <a:ext cx="68777" cy="80837"/>
            </a:xfrm>
            <a:prstGeom prst="rect">
              <a:avLst/>
            </a:prstGeom>
            <a:solidFill>
              <a:srgbClr val="0058AB">
                <a:alpha val="100000"/>
              </a:srgbClr>
            </a:solidFill>
          </p:spPr>
          <p:txBody>
            <a:bodyPr/>
            <a:lstStyle/>
            <a:p>
              <a:endParaRPr/>
            </a:p>
          </p:txBody>
        </p:sp>
        <p:sp>
          <p:nvSpPr>
            <p:cNvPr id="280" name="rc280"/>
            <p:cNvSpPr/>
            <p:nvPr/>
          </p:nvSpPr>
          <p:spPr>
            <a:xfrm>
              <a:off x="5685564" y="3331849"/>
              <a:ext cx="68777" cy="93080"/>
            </a:xfrm>
            <a:prstGeom prst="rect">
              <a:avLst/>
            </a:prstGeom>
            <a:solidFill>
              <a:srgbClr val="FFC20E">
                <a:alpha val="100000"/>
              </a:srgbClr>
            </a:solidFill>
          </p:spPr>
          <p:txBody>
            <a:bodyPr/>
            <a:lstStyle/>
            <a:p>
              <a:endParaRPr/>
            </a:p>
          </p:txBody>
        </p:sp>
        <p:sp>
          <p:nvSpPr>
            <p:cNvPr id="281" name="rc281"/>
            <p:cNvSpPr/>
            <p:nvPr/>
          </p:nvSpPr>
          <p:spPr>
            <a:xfrm>
              <a:off x="5685564" y="3424930"/>
              <a:ext cx="68777" cy="76346"/>
            </a:xfrm>
            <a:prstGeom prst="rect">
              <a:avLst/>
            </a:prstGeom>
            <a:solidFill>
              <a:srgbClr val="0058AB">
                <a:alpha val="100000"/>
              </a:srgbClr>
            </a:solidFill>
          </p:spPr>
          <p:txBody>
            <a:bodyPr/>
            <a:lstStyle/>
            <a:p>
              <a:endParaRPr/>
            </a:p>
          </p:txBody>
        </p:sp>
        <p:sp>
          <p:nvSpPr>
            <p:cNvPr id="282" name="rc282"/>
            <p:cNvSpPr/>
            <p:nvPr/>
          </p:nvSpPr>
          <p:spPr>
            <a:xfrm>
              <a:off x="5761983" y="3429421"/>
              <a:ext cx="68777" cy="71855"/>
            </a:xfrm>
            <a:prstGeom prst="rect">
              <a:avLst/>
            </a:prstGeom>
            <a:solidFill>
              <a:srgbClr val="69DBFF">
                <a:alpha val="100000"/>
              </a:srgbClr>
            </a:solidFill>
          </p:spPr>
          <p:txBody>
            <a:bodyPr/>
            <a:lstStyle/>
            <a:p>
              <a:endParaRPr/>
            </a:p>
          </p:txBody>
        </p:sp>
        <p:sp>
          <p:nvSpPr>
            <p:cNvPr id="283" name="rc283"/>
            <p:cNvSpPr/>
            <p:nvPr/>
          </p:nvSpPr>
          <p:spPr>
            <a:xfrm>
              <a:off x="5838402" y="3433912"/>
              <a:ext cx="68777" cy="67364"/>
            </a:xfrm>
            <a:prstGeom prst="rect">
              <a:avLst/>
            </a:prstGeom>
            <a:solidFill>
              <a:srgbClr val="69DBFF">
                <a:alpha val="100000"/>
              </a:srgbClr>
            </a:solidFill>
          </p:spPr>
          <p:txBody>
            <a:bodyPr/>
            <a:lstStyle/>
            <a:p>
              <a:endParaRPr/>
            </a:p>
          </p:txBody>
        </p:sp>
        <p:sp>
          <p:nvSpPr>
            <p:cNvPr id="284" name="rc284"/>
            <p:cNvSpPr/>
            <p:nvPr/>
          </p:nvSpPr>
          <p:spPr>
            <a:xfrm>
              <a:off x="5914821" y="3438403"/>
              <a:ext cx="68777" cy="62873"/>
            </a:xfrm>
            <a:prstGeom prst="rect">
              <a:avLst/>
            </a:prstGeom>
            <a:solidFill>
              <a:srgbClr val="69DBFF">
                <a:alpha val="100000"/>
              </a:srgbClr>
            </a:solidFill>
          </p:spPr>
          <p:txBody>
            <a:bodyPr/>
            <a:lstStyle/>
            <a:p>
              <a:endParaRPr/>
            </a:p>
          </p:txBody>
        </p:sp>
        <p:sp>
          <p:nvSpPr>
            <p:cNvPr id="285" name="rc285"/>
            <p:cNvSpPr/>
            <p:nvPr/>
          </p:nvSpPr>
          <p:spPr>
            <a:xfrm>
              <a:off x="5991240" y="3442894"/>
              <a:ext cx="68777" cy="58382"/>
            </a:xfrm>
            <a:prstGeom prst="rect">
              <a:avLst/>
            </a:prstGeom>
            <a:solidFill>
              <a:srgbClr val="69DBFF">
                <a:alpha val="100000"/>
              </a:srgbClr>
            </a:solidFill>
          </p:spPr>
          <p:txBody>
            <a:bodyPr/>
            <a:lstStyle/>
            <a:p>
              <a:endParaRPr/>
            </a:p>
          </p:txBody>
        </p:sp>
        <p:sp>
          <p:nvSpPr>
            <p:cNvPr id="286" name="rc286"/>
            <p:cNvSpPr/>
            <p:nvPr/>
          </p:nvSpPr>
          <p:spPr>
            <a:xfrm>
              <a:off x="6067659" y="3447385"/>
              <a:ext cx="68777" cy="53891"/>
            </a:xfrm>
            <a:prstGeom prst="rect">
              <a:avLst/>
            </a:prstGeom>
            <a:solidFill>
              <a:srgbClr val="69DBFF">
                <a:alpha val="100000"/>
              </a:srgbClr>
            </a:solidFill>
          </p:spPr>
          <p:txBody>
            <a:bodyPr/>
            <a:lstStyle/>
            <a:p>
              <a:endParaRPr/>
            </a:p>
          </p:txBody>
        </p:sp>
        <p:sp>
          <p:nvSpPr>
            <p:cNvPr id="287" name="rc287"/>
            <p:cNvSpPr/>
            <p:nvPr/>
          </p:nvSpPr>
          <p:spPr>
            <a:xfrm>
              <a:off x="6144078" y="3451876"/>
              <a:ext cx="68777" cy="49400"/>
            </a:xfrm>
            <a:prstGeom prst="rect">
              <a:avLst/>
            </a:prstGeom>
            <a:solidFill>
              <a:srgbClr val="69DBFF">
                <a:alpha val="100000"/>
              </a:srgbClr>
            </a:solidFill>
          </p:spPr>
          <p:txBody>
            <a:bodyPr/>
            <a:lstStyle/>
            <a:p>
              <a:endParaRPr/>
            </a:p>
          </p:txBody>
        </p:sp>
        <p:sp>
          <p:nvSpPr>
            <p:cNvPr id="288" name="rc288"/>
            <p:cNvSpPr/>
            <p:nvPr/>
          </p:nvSpPr>
          <p:spPr>
            <a:xfrm>
              <a:off x="6220497" y="3456367"/>
              <a:ext cx="68777" cy="44909"/>
            </a:xfrm>
            <a:prstGeom prst="rect">
              <a:avLst/>
            </a:prstGeom>
            <a:solidFill>
              <a:srgbClr val="69DBFF">
                <a:alpha val="100000"/>
              </a:srgbClr>
            </a:solidFill>
          </p:spPr>
          <p:txBody>
            <a:bodyPr/>
            <a:lstStyle/>
            <a:p>
              <a:endParaRPr/>
            </a:p>
          </p:txBody>
        </p:sp>
        <p:sp>
          <p:nvSpPr>
            <p:cNvPr id="289" name="pl289"/>
            <p:cNvSpPr/>
            <p:nvPr/>
          </p:nvSpPr>
          <p:spPr>
            <a:xfrm>
              <a:off x="3809861" y="476249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90" name="pl290"/>
            <p:cNvSpPr/>
            <p:nvPr/>
          </p:nvSpPr>
          <p:spPr>
            <a:xfrm>
              <a:off x="3809861" y="450508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91" name="pl291"/>
            <p:cNvSpPr/>
            <p:nvPr/>
          </p:nvSpPr>
          <p:spPr>
            <a:xfrm>
              <a:off x="3809861" y="4247669"/>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92" name="pl292"/>
            <p:cNvSpPr/>
            <p:nvPr/>
          </p:nvSpPr>
          <p:spPr>
            <a:xfrm>
              <a:off x="3809861" y="3990257"/>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293" name="pl293"/>
            <p:cNvSpPr/>
            <p:nvPr/>
          </p:nvSpPr>
          <p:spPr>
            <a:xfrm>
              <a:off x="4153364"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4" name="pl294"/>
            <p:cNvSpPr/>
            <p:nvPr/>
          </p:nvSpPr>
          <p:spPr>
            <a:xfrm>
              <a:off x="4535459"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5" name="pl295"/>
            <p:cNvSpPr/>
            <p:nvPr/>
          </p:nvSpPr>
          <p:spPr>
            <a:xfrm>
              <a:off x="4917553"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6" name="pl296"/>
            <p:cNvSpPr/>
            <p:nvPr/>
          </p:nvSpPr>
          <p:spPr>
            <a:xfrm>
              <a:off x="5299648"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7" name="pl297"/>
            <p:cNvSpPr/>
            <p:nvPr/>
          </p:nvSpPr>
          <p:spPr>
            <a:xfrm>
              <a:off x="5681743"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8" name="pl298"/>
            <p:cNvSpPr/>
            <p:nvPr/>
          </p:nvSpPr>
          <p:spPr>
            <a:xfrm>
              <a:off x="6063838" y="3835977"/>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299" name="pl299"/>
            <p:cNvSpPr/>
            <p:nvPr/>
          </p:nvSpPr>
          <p:spPr>
            <a:xfrm>
              <a:off x="3809861" y="489119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00" name="pl300"/>
            <p:cNvSpPr/>
            <p:nvPr/>
          </p:nvSpPr>
          <p:spPr>
            <a:xfrm>
              <a:off x="3809861" y="463378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01" name="pl301"/>
            <p:cNvSpPr/>
            <p:nvPr/>
          </p:nvSpPr>
          <p:spPr>
            <a:xfrm>
              <a:off x="3809861" y="437637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02" name="pl302"/>
            <p:cNvSpPr/>
            <p:nvPr/>
          </p:nvSpPr>
          <p:spPr>
            <a:xfrm>
              <a:off x="3809861" y="4118963"/>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03" name="pl303"/>
            <p:cNvSpPr/>
            <p:nvPr/>
          </p:nvSpPr>
          <p:spPr>
            <a:xfrm>
              <a:off x="3809861" y="3861551"/>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04" name="pl304"/>
            <p:cNvSpPr/>
            <p:nvPr/>
          </p:nvSpPr>
          <p:spPr>
            <a:xfrm>
              <a:off x="3962316"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5" name="pl305"/>
            <p:cNvSpPr/>
            <p:nvPr/>
          </p:nvSpPr>
          <p:spPr>
            <a:xfrm>
              <a:off x="4344411"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6" name="pl306"/>
            <p:cNvSpPr/>
            <p:nvPr/>
          </p:nvSpPr>
          <p:spPr>
            <a:xfrm>
              <a:off x="4726506"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7" name="pl307"/>
            <p:cNvSpPr/>
            <p:nvPr/>
          </p:nvSpPr>
          <p:spPr>
            <a:xfrm>
              <a:off x="5108601"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8" name="pl308"/>
            <p:cNvSpPr/>
            <p:nvPr/>
          </p:nvSpPr>
          <p:spPr>
            <a:xfrm>
              <a:off x="5490696"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09" name="pl309"/>
            <p:cNvSpPr/>
            <p:nvPr/>
          </p:nvSpPr>
          <p:spPr>
            <a:xfrm>
              <a:off x="5872790"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10" name="pl310"/>
            <p:cNvSpPr/>
            <p:nvPr/>
          </p:nvSpPr>
          <p:spPr>
            <a:xfrm>
              <a:off x="6254885" y="3835977"/>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11" name="rc311"/>
            <p:cNvSpPr/>
            <p:nvPr/>
          </p:nvSpPr>
          <p:spPr>
            <a:xfrm>
              <a:off x="3927928" y="4304836"/>
              <a:ext cx="68777" cy="586363"/>
            </a:xfrm>
            <a:prstGeom prst="rect">
              <a:avLst/>
            </a:prstGeom>
            <a:solidFill>
              <a:srgbClr val="0058AB">
                <a:alpha val="100000"/>
              </a:srgbClr>
            </a:solidFill>
          </p:spPr>
          <p:txBody>
            <a:bodyPr/>
            <a:lstStyle/>
            <a:p>
              <a:endParaRPr/>
            </a:p>
          </p:txBody>
        </p:sp>
        <p:sp>
          <p:nvSpPr>
            <p:cNvPr id="312" name="rc312"/>
            <p:cNvSpPr/>
            <p:nvPr/>
          </p:nvSpPr>
          <p:spPr>
            <a:xfrm>
              <a:off x="4004347" y="4281707"/>
              <a:ext cx="68777" cy="609492"/>
            </a:xfrm>
            <a:prstGeom prst="rect">
              <a:avLst/>
            </a:prstGeom>
            <a:solidFill>
              <a:srgbClr val="0058AB">
                <a:alpha val="100000"/>
              </a:srgbClr>
            </a:solidFill>
          </p:spPr>
          <p:txBody>
            <a:bodyPr/>
            <a:lstStyle/>
            <a:p>
              <a:endParaRPr/>
            </a:p>
          </p:txBody>
        </p:sp>
        <p:sp>
          <p:nvSpPr>
            <p:cNvPr id="313" name="rc313"/>
            <p:cNvSpPr/>
            <p:nvPr/>
          </p:nvSpPr>
          <p:spPr>
            <a:xfrm>
              <a:off x="4080766" y="4282275"/>
              <a:ext cx="68777" cy="608924"/>
            </a:xfrm>
            <a:prstGeom prst="rect">
              <a:avLst/>
            </a:prstGeom>
            <a:solidFill>
              <a:srgbClr val="0058AB">
                <a:alpha val="100000"/>
              </a:srgbClr>
            </a:solidFill>
          </p:spPr>
          <p:txBody>
            <a:bodyPr/>
            <a:lstStyle/>
            <a:p>
              <a:endParaRPr/>
            </a:p>
          </p:txBody>
        </p:sp>
        <p:sp>
          <p:nvSpPr>
            <p:cNvPr id="314" name="rc314"/>
            <p:cNvSpPr/>
            <p:nvPr/>
          </p:nvSpPr>
          <p:spPr>
            <a:xfrm>
              <a:off x="4157185" y="4304868"/>
              <a:ext cx="68777" cy="586331"/>
            </a:xfrm>
            <a:prstGeom prst="rect">
              <a:avLst/>
            </a:prstGeom>
            <a:solidFill>
              <a:srgbClr val="0058AB">
                <a:alpha val="100000"/>
              </a:srgbClr>
            </a:solidFill>
          </p:spPr>
          <p:txBody>
            <a:bodyPr/>
            <a:lstStyle/>
            <a:p>
              <a:endParaRPr/>
            </a:p>
          </p:txBody>
        </p:sp>
        <p:sp>
          <p:nvSpPr>
            <p:cNvPr id="315" name="rc315"/>
            <p:cNvSpPr/>
            <p:nvPr/>
          </p:nvSpPr>
          <p:spPr>
            <a:xfrm>
              <a:off x="4233604" y="4333880"/>
              <a:ext cx="68777" cy="557319"/>
            </a:xfrm>
            <a:prstGeom prst="rect">
              <a:avLst/>
            </a:prstGeom>
            <a:solidFill>
              <a:srgbClr val="0058AB">
                <a:alpha val="100000"/>
              </a:srgbClr>
            </a:solidFill>
          </p:spPr>
          <p:txBody>
            <a:bodyPr/>
            <a:lstStyle/>
            <a:p>
              <a:endParaRPr/>
            </a:p>
          </p:txBody>
        </p:sp>
        <p:sp>
          <p:nvSpPr>
            <p:cNvPr id="316" name="rc316"/>
            <p:cNvSpPr/>
            <p:nvPr/>
          </p:nvSpPr>
          <p:spPr>
            <a:xfrm>
              <a:off x="4310023" y="4359259"/>
              <a:ext cx="68777" cy="531940"/>
            </a:xfrm>
            <a:prstGeom prst="rect">
              <a:avLst/>
            </a:prstGeom>
            <a:solidFill>
              <a:srgbClr val="0058AB">
                <a:alpha val="100000"/>
              </a:srgbClr>
            </a:solidFill>
          </p:spPr>
          <p:txBody>
            <a:bodyPr/>
            <a:lstStyle/>
            <a:p>
              <a:endParaRPr/>
            </a:p>
          </p:txBody>
        </p:sp>
        <p:sp>
          <p:nvSpPr>
            <p:cNvPr id="317" name="rc317"/>
            <p:cNvSpPr/>
            <p:nvPr/>
          </p:nvSpPr>
          <p:spPr>
            <a:xfrm>
              <a:off x="4386442" y="4379550"/>
              <a:ext cx="68777" cy="511648"/>
            </a:xfrm>
            <a:prstGeom prst="rect">
              <a:avLst/>
            </a:prstGeom>
            <a:solidFill>
              <a:srgbClr val="0058AB">
                <a:alpha val="100000"/>
              </a:srgbClr>
            </a:solidFill>
          </p:spPr>
          <p:txBody>
            <a:bodyPr/>
            <a:lstStyle/>
            <a:p>
              <a:endParaRPr/>
            </a:p>
          </p:txBody>
        </p:sp>
        <p:sp>
          <p:nvSpPr>
            <p:cNvPr id="318" name="rc318"/>
            <p:cNvSpPr/>
            <p:nvPr/>
          </p:nvSpPr>
          <p:spPr>
            <a:xfrm>
              <a:off x="4462861" y="4401501"/>
              <a:ext cx="68777" cy="489698"/>
            </a:xfrm>
            <a:prstGeom prst="rect">
              <a:avLst/>
            </a:prstGeom>
            <a:solidFill>
              <a:srgbClr val="0058AB">
                <a:alpha val="100000"/>
              </a:srgbClr>
            </a:solidFill>
          </p:spPr>
          <p:txBody>
            <a:bodyPr/>
            <a:lstStyle/>
            <a:p>
              <a:endParaRPr/>
            </a:p>
          </p:txBody>
        </p:sp>
        <p:sp>
          <p:nvSpPr>
            <p:cNvPr id="319" name="rc319"/>
            <p:cNvSpPr/>
            <p:nvPr/>
          </p:nvSpPr>
          <p:spPr>
            <a:xfrm>
              <a:off x="4539280" y="4467765"/>
              <a:ext cx="68777" cy="423434"/>
            </a:xfrm>
            <a:prstGeom prst="rect">
              <a:avLst/>
            </a:prstGeom>
            <a:solidFill>
              <a:srgbClr val="0058AB">
                <a:alpha val="100000"/>
              </a:srgbClr>
            </a:solidFill>
          </p:spPr>
          <p:txBody>
            <a:bodyPr/>
            <a:lstStyle/>
            <a:p>
              <a:endParaRPr/>
            </a:p>
          </p:txBody>
        </p:sp>
        <p:sp>
          <p:nvSpPr>
            <p:cNvPr id="320" name="rc320"/>
            <p:cNvSpPr/>
            <p:nvPr/>
          </p:nvSpPr>
          <p:spPr>
            <a:xfrm>
              <a:off x="4615699" y="4535485"/>
              <a:ext cx="68777" cy="355713"/>
            </a:xfrm>
            <a:prstGeom prst="rect">
              <a:avLst/>
            </a:prstGeom>
            <a:solidFill>
              <a:srgbClr val="0058AB">
                <a:alpha val="100000"/>
              </a:srgbClr>
            </a:solidFill>
          </p:spPr>
          <p:txBody>
            <a:bodyPr/>
            <a:lstStyle/>
            <a:p>
              <a:endParaRPr/>
            </a:p>
          </p:txBody>
        </p:sp>
        <p:sp>
          <p:nvSpPr>
            <p:cNvPr id="321" name="rc321"/>
            <p:cNvSpPr/>
            <p:nvPr/>
          </p:nvSpPr>
          <p:spPr>
            <a:xfrm>
              <a:off x="4692117" y="4415495"/>
              <a:ext cx="68777" cy="475703"/>
            </a:xfrm>
            <a:prstGeom prst="rect">
              <a:avLst/>
            </a:prstGeom>
            <a:solidFill>
              <a:srgbClr val="0058AB">
                <a:alpha val="100000"/>
              </a:srgbClr>
            </a:solidFill>
          </p:spPr>
          <p:txBody>
            <a:bodyPr/>
            <a:lstStyle/>
            <a:p>
              <a:endParaRPr/>
            </a:p>
          </p:txBody>
        </p:sp>
        <p:sp>
          <p:nvSpPr>
            <p:cNvPr id="322" name="rc322"/>
            <p:cNvSpPr/>
            <p:nvPr/>
          </p:nvSpPr>
          <p:spPr>
            <a:xfrm>
              <a:off x="4768536" y="4389594"/>
              <a:ext cx="68777" cy="501605"/>
            </a:xfrm>
            <a:prstGeom prst="rect">
              <a:avLst/>
            </a:prstGeom>
            <a:solidFill>
              <a:srgbClr val="0058AB">
                <a:alpha val="100000"/>
              </a:srgbClr>
            </a:solidFill>
          </p:spPr>
          <p:txBody>
            <a:bodyPr/>
            <a:lstStyle/>
            <a:p>
              <a:endParaRPr/>
            </a:p>
          </p:txBody>
        </p:sp>
        <p:sp>
          <p:nvSpPr>
            <p:cNvPr id="323" name="rc323"/>
            <p:cNvSpPr/>
            <p:nvPr/>
          </p:nvSpPr>
          <p:spPr>
            <a:xfrm>
              <a:off x="4844955" y="4358412"/>
              <a:ext cx="68777" cy="532787"/>
            </a:xfrm>
            <a:prstGeom prst="rect">
              <a:avLst/>
            </a:prstGeom>
            <a:solidFill>
              <a:srgbClr val="0058AB">
                <a:alpha val="100000"/>
              </a:srgbClr>
            </a:solidFill>
          </p:spPr>
          <p:txBody>
            <a:bodyPr/>
            <a:lstStyle/>
            <a:p>
              <a:endParaRPr/>
            </a:p>
          </p:txBody>
        </p:sp>
        <p:sp>
          <p:nvSpPr>
            <p:cNvPr id="324" name="rc324"/>
            <p:cNvSpPr/>
            <p:nvPr/>
          </p:nvSpPr>
          <p:spPr>
            <a:xfrm>
              <a:off x="4921374" y="4313030"/>
              <a:ext cx="68777" cy="578169"/>
            </a:xfrm>
            <a:prstGeom prst="rect">
              <a:avLst/>
            </a:prstGeom>
            <a:solidFill>
              <a:srgbClr val="0058AB">
                <a:alpha val="100000"/>
              </a:srgbClr>
            </a:solidFill>
          </p:spPr>
          <p:txBody>
            <a:bodyPr/>
            <a:lstStyle/>
            <a:p>
              <a:endParaRPr/>
            </a:p>
          </p:txBody>
        </p:sp>
        <p:sp>
          <p:nvSpPr>
            <p:cNvPr id="325" name="rc325"/>
            <p:cNvSpPr/>
            <p:nvPr/>
          </p:nvSpPr>
          <p:spPr>
            <a:xfrm>
              <a:off x="4997793" y="4327847"/>
              <a:ext cx="68777" cy="563352"/>
            </a:xfrm>
            <a:prstGeom prst="rect">
              <a:avLst/>
            </a:prstGeom>
            <a:solidFill>
              <a:srgbClr val="0058AB">
                <a:alpha val="100000"/>
              </a:srgbClr>
            </a:solidFill>
          </p:spPr>
          <p:txBody>
            <a:bodyPr/>
            <a:lstStyle/>
            <a:p>
              <a:endParaRPr/>
            </a:p>
          </p:txBody>
        </p:sp>
        <p:sp>
          <p:nvSpPr>
            <p:cNvPr id="326" name="rc326"/>
            <p:cNvSpPr/>
            <p:nvPr/>
          </p:nvSpPr>
          <p:spPr>
            <a:xfrm>
              <a:off x="5074212" y="4331085"/>
              <a:ext cx="68777" cy="560114"/>
            </a:xfrm>
            <a:prstGeom prst="rect">
              <a:avLst/>
            </a:prstGeom>
            <a:solidFill>
              <a:srgbClr val="0058AB">
                <a:alpha val="100000"/>
              </a:srgbClr>
            </a:solidFill>
          </p:spPr>
          <p:txBody>
            <a:bodyPr/>
            <a:lstStyle/>
            <a:p>
              <a:endParaRPr/>
            </a:p>
          </p:txBody>
        </p:sp>
        <p:sp>
          <p:nvSpPr>
            <p:cNvPr id="327" name="rc327"/>
            <p:cNvSpPr/>
            <p:nvPr/>
          </p:nvSpPr>
          <p:spPr>
            <a:xfrm>
              <a:off x="5150631" y="4424536"/>
              <a:ext cx="68777" cy="466662"/>
            </a:xfrm>
            <a:prstGeom prst="rect">
              <a:avLst/>
            </a:prstGeom>
            <a:solidFill>
              <a:srgbClr val="0058AB">
                <a:alpha val="100000"/>
              </a:srgbClr>
            </a:solidFill>
          </p:spPr>
          <p:txBody>
            <a:bodyPr/>
            <a:lstStyle/>
            <a:p>
              <a:endParaRPr/>
            </a:p>
          </p:txBody>
        </p:sp>
        <p:sp>
          <p:nvSpPr>
            <p:cNvPr id="328" name="rc328"/>
            <p:cNvSpPr/>
            <p:nvPr/>
          </p:nvSpPr>
          <p:spPr>
            <a:xfrm>
              <a:off x="5227050" y="4444960"/>
              <a:ext cx="68777" cy="446239"/>
            </a:xfrm>
            <a:prstGeom prst="rect">
              <a:avLst/>
            </a:prstGeom>
            <a:solidFill>
              <a:srgbClr val="0058AB">
                <a:alpha val="100000"/>
              </a:srgbClr>
            </a:solidFill>
          </p:spPr>
          <p:txBody>
            <a:bodyPr/>
            <a:lstStyle/>
            <a:p>
              <a:endParaRPr/>
            </a:p>
          </p:txBody>
        </p:sp>
        <p:sp>
          <p:nvSpPr>
            <p:cNvPr id="329" name="rc329"/>
            <p:cNvSpPr/>
            <p:nvPr/>
          </p:nvSpPr>
          <p:spPr>
            <a:xfrm>
              <a:off x="5303469" y="4464870"/>
              <a:ext cx="68777" cy="426329"/>
            </a:xfrm>
            <a:prstGeom prst="rect">
              <a:avLst/>
            </a:prstGeom>
            <a:solidFill>
              <a:srgbClr val="0058AB">
                <a:alpha val="100000"/>
              </a:srgbClr>
            </a:solidFill>
          </p:spPr>
          <p:txBody>
            <a:bodyPr/>
            <a:lstStyle/>
            <a:p>
              <a:endParaRPr/>
            </a:p>
          </p:txBody>
        </p:sp>
        <p:sp>
          <p:nvSpPr>
            <p:cNvPr id="330" name="rc330"/>
            <p:cNvSpPr/>
            <p:nvPr/>
          </p:nvSpPr>
          <p:spPr>
            <a:xfrm>
              <a:off x="5379888" y="4489056"/>
              <a:ext cx="68777" cy="402143"/>
            </a:xfrm>
            <a:prstGeom prst="rect">
              <a:avLst/>
            </a:prstGeom>
            <a:solidFill>
              <a:srgbClr val="0058AB">
                <a:alpha val="100000"/>
              </a:srgbClr>
            </a:solidFill>
          </p:spPr>
          <p:txBody>
            <a:bodyPr/>
            <a:lstStyle/>
            <a:p>
              <a:endParaRPr/>
            </a:p>
          </p:txBody>
        </p:sp>
        <p:sp>
          <p:nvSpPr>
            <p:cNvPr id="331" name="rc331"/>
            <p:cNvSpPr/>
            <p:nvPr/>
          </p:nvSpPr>
          <p:spPr>
            <a:xfrm>
              <a:off x="5456307" y="4454224"/>
              <a:ext cx="68777" cy="34832"/>
            </a:xfrm>
            <a:prstGeom prst="rect">
              <a:avLst/>
            </a:prstGeom>
            <a:solidFill>
              <a:srgbClr val="FFC20E">
                <a:alpha val="100000"/>
              </a:srgbClr>
            </a:solidFill>
          </p:spPr>
          <p:txBody>
            <a:bodyPr/>
            <a:lstStyle/>
            <a:p>
              <a:endParaRPr/>
            </a:p>
          </p:txBody>
        </p:sp>
        <p:sp>
          <p:nvSpPr>
            <p:cNvPr id="332" name="rc332"/>
            <p:cNvSpPr/>
            <p:nvPr/>
          </p:nvSpPr>
          <p:spPr>
            <a:xfrm>
              <a:off x="5456307" y="4489056"/>
              <a:ext cx="68777" cy="402143"/>
            </a:xfrm>
            <a:prstGeom prst="rect">
              <a:avLst/>
            </a:prstGeom>
            <a:solidFill>
              <a:srgbClr val="0058AB">
                <a:alpha val="100000"/>
              </a:srgbClr>
            </a:solidFill>
          </p:spPr>
          <p:txBody>
            <a:bodyPr/>
            <a:lstStyle/>
            <a:p>
              <a:endParaRPr/>
            </a:p>
          </p:txBody>
        </p:sp>
        <p:sp>
          <p:nvSpPr>
            <p:cNvPr id="333" name="rc333"/>
            <p:cNvSpPr/>
            <p:nvPr/>
          </p:nvSpPr>
          <p:spPr>
            <a:xfrm>
              <a:off x="5532726" y="4450153"/>
              <a:ext cx="68777" cy="59009"/>
            </a:xfrm>
            <a:prstGeom prst="rect">
              <a:avLst/>
            </a:prstGeom>
            <a:solidFill>
              <a:srgbClr val="FFC20E">
                <a:alpha val="100000"/>
              </a:srgbClr>
            </a:solidFill>
          </p:spPr>
          <p:txBody>
            <a:bodyPr/>
            <a:lstStyle/>
            <a:p>
              <a:endParaRPr/>
            </a:p>
          </p:txBody>
        </p:sp>
        <p:sp>
          <p:nvSpPr>
            <p:cNvPr id="334" name="rc334"/>
            <p:cNvSpPr/>
            <p:nvPr/>
          </p:nvSpPr>
          <p:spPr>
            <a:xfrm>
              <a:off x="5532726" y="4509163"/>
              <a:ext cx="68777" cy="382036"/>
            </a:xfrm>
            <a:prstGeom prst="rect">
              <a:avLst/>
            </a:prstGeom>
            <a:solidFill>
              <a:srgbClr val="0058AB">
                <a:alpha val="100000"/>
              </a:srgbClr>
            </a:solidFill>
          </p:spPr>
          <p:txBody>
            <a:bodyPr/>
            <a:lstStyle/>
            <a:p>
              <a:endParaRPr/>
            </a:p>
          </p:txBody>
        </p:sp>
        <p:sp>
          <p:nvSpPr>
            <p:cNvPr id="335" name="rc335"/>
            <p:cNvSpPr/>
            <p:nvPr/>
          </p:nvSpPr>
          <p:spPr>
            <a:xfrm>
              <a:off x="5609145" y="4453804"/>
              <a:ext cx="68777" cy="75466"/>
            </a:xfrm>
            <a:prstGeom prst="rect">
              <a:avLst/>
            </a:prstGeom>
            <a:solidFill>
              <a:srgbClr val="FFC20E">
                <a:alpha val="100000"/>
              </a:srgbClr>
            </a:solidFill>
          </p:spPr>
          <p:txBody>
            <a:bodyPr/>
            <a:lstStyle/>
            <a:p>
              <a:endParaRPr/>
            </a:p>
          </p:txBody>
        </p:sp>
        <p:sp>
          <p:nvSpPr>
            <p:cNvPr id="336" name="rc336"/>
            <p:cNvSpPr/>
            <p:nvPr/>
          </p:nvSpPr>
          <p:spPr>
            <a:xfrm>
              <a:off x="5609145" y="4529270"/>
              <a:ext cx="68777" cy="361929"/>
            </a:xfrm>
            <a:prstGeom prst="rect">
              <a:avLst/>
            </a:prstGeom>
            <a:solidFill>
              <a:srgbClr val="0058AB">
                <a:alpha val="100000"/>
              </a:srgbClr>
            </a:solidFill>
          </p:spPr>
          <p:txBody>
            <a:bodyPr/>
            <a:lstStyle/>
            <a:p>
              <a:endParaRPr/>
            </a:p>
          </p:txBody>
        </p:sp>
        <p:sp>
          <p:nvSpPr>
            <p:cNvPr id="337" name="rc337"/>
            <p:cNvSpPr/>
            <p:nvPr/>
          </p:nvSpPr>
          <p:spPr>
            <a:xfrm>
              <a:off x="5685564" y="4451066"/>
              <a:ext cx="68777" cy="98310"/>
            </a:xfrm>
            <a:prstGeom prst="rect">
              <a:avLst/>
            </a:prstGeom>
            <a:solidFill>
              <a:srgbClr val="FFC20E">
                <a:alpha val="100000"/>
              </a:srgbClr>
            </a:solidFill>
          </p:spPr>
          <p:txBody>
            <a:bodyPr/>
            <a:lstStyle/>
            <a:p>
              <a:endParaRPr/>
            </a:p>
          </p:txBody>
        </p:sp>
        <p:sp>
          <p:nvSpPr>
            <p:cNvPr id="338" name="rc338"/>
            <p:cNvSpPr/>
            <p:nvPr/>
          </p:nvSpPr>
          <p:spPr>
            <a:xfrm>
              <a:off x="5685564" y="4549377"/>
              <a:ext cx="68777" cy="341822"/>
            </a:xfrm>
            <a:prstGeom prst="rect">
              <a:avLst/>
            </a:prstGeom>
            <a:solidFill>
              <a:srgbClr val="0058AB">
                <a:alpha val="100000"/>
              </a:srgbClr>
            </a:solidFill>
          </p:spPr>
          <p:txBody>
            <a:bodyPr/>
            <a:lstStyle/>
            <a:p>
              <a:endParaRPr/>
            </a:p>
          </p:txBody>
        </p:sp>
        <p:sp>
          <p:nvSpPr>
            <p:cNvPr id="339" name="rc339"/>
            <p:cNvSpPr/>
            <p:nvPr/>
          </p:nvSpPr>
          <p:spPr>
            <a:xfrm>
              <a:off x="5761983" y="4569484"/>
              <a:ext cx="68777" cy="321714"/>
            </a:xfrm>
            <a:prstGeom prst="rect">
              <a:avLst/>
            </a:prstGeom>
            <a:solidFill>
              <a:srgbClr val="69DBFF">
                <a:alpha val="100000"/>
              </a:srgbClr>
            </a:solidFill>
          </p:spPr>
          <p:txBody>
            <a:bodyPr/>
            <a:lstStyle/>
            <a:p>
              <a:endParaRPr/>
            </a:p>
          </p:txBody>
        </p:sp>
        <p:sp>
          <p:nvSpPr>
            <p:cNvPr id="340" name="rc340"/>
            <p:cNvSpPr/>
            <p:nvPr/>
          </p:nvSpPr>
          <p:spPr>
            <a:xfrm>
              <a:off x="5838402" y="4589592"/>
              <a:ext cx="68777" cy="301607"/>
            </a:xfrm>
            <a:prstGeom prst="rect">
              <a:avLst/>
            </a:prstGeom>
            <a:solidFill>
              <a:srgbClr val="69DBFF">
                <a:alpha val="100000"/>
              </a:srgbClr>
            </a:solidFill>
          </p:spPr>
          <p:txBody>
            <a:bodyPr/>
            <a:lstStyle/>
            <a:p>
              <a:endParaRPr/>
            </a:p>
          </p:txBody>
        </p:sp>
        <p:sp>
          <p:nvSpPr>
            <p:cNvPr id="341" name="rc341"/>
            <p:cNvSpPr/>
            <p:nvPr/>
          </p:nvSpPr>
          <p:spPr>
            <a:xfrm>
              <a:off x="5914821" y="4609699"/>
              <a:ext cx="68777" cy="281500"/>
            </a:xfrm>
            <a:prstGeom prst="rect">
              <a:avLst/>
            </a:prstGeom>
            <a:solidFill>
              <a:srgbClr val="69DBFF">
                <a:alpha val="100000"/>
              </a:srgbClr>
            </a:solidFill>
          </p:spPr>
          <p:txBody>
            <a:bodyPr/>
            <a:lstStyle/>
            <a:p>
              <a:endParaRPr/>
            </a:p>
          </p:txBody>
        </p:sp>
        <p:sp>
          <p:nvSpPr>
            <p:cNvPr id="342" name="rc342"/>
            <p:cNvSpPr/>
            <p:nvPr/>
          </p:nvSpPr>
          <p:spPr>
            <a:xfrm>
              <a:off x="5991240" y="4629806"/>
              <a:ext cx="68777" cy="261393"/>
            </a:xfrm>
            <a:prstGeom prst="rect">
              <a:avLst/>
            </a:prstGeom>
            <a:solidFill>
              <a:srgbClr val="69DBFF">
                <a:alpha val="100000"/>
              </a:srgbClr>
            </a:solidFill>
          </p:spPr>
          <p:txBody>
            <a:bodyPr/>
            <a:lstStyle/>
            <a:p>
              <a:endParaRPr/>
            </a:p>
          </p:txBody>
        </p:sp>
        <p:sp>
          <p:nvSpPr>
            <p:cNvPr id="343" name="rc343"/>
            <p:cNvSpPr/>
            <p:nvPr/>
          </p:nvSpPr>
          <p:spPr>
            <a:xfrm>
              <a:off x="6067659" y="4649913"/>
              <a:ext cx="68777" cy="241286"/>
            </a:xfrm>
            <a:prstGeom prst="rect">
              <a:avLst/>
            </a:prstGeom>
            <a:solidFill>
              <a:srgbClr val="69DBFF">
                <a:alpha val="100000"/>
              </a:srgbClr>
            </a:solidFill>
          </p:spPr>
          <p:txBody>
            <a:bodyPr/>
            <a:lstStyle/>
            <a:p>
              <a:endParaRPr/>
            </a:p>
          </p:txBody>
        </p:sp>
        <p:sp>
          <p:nvSpPr>
            <p:cNvPr id="344" name="rc344"/>
            <p:cNvSpPr/>
            <p:nvPr/>
          </p:nvSpPr>
          <p:spPr>
            <a:xfrm>
              <a:off x="6144078" y="4670020"/>
              <a:ext cx="68777" cy="221178"/>
            </a:xfrm>
            <a:prstGeom prst="rect">
              <a:avLst/>
            </a:prstGeom>
            <a:solidFill>
              <a:srgbClr val="69DBFF">
                <a:alpha val="100000"/>
              </a:srgbClr>
            </a:solidFill>
          </p:spPr>
          <p:txBody>
            <a:bodyPr/>
            <a:lstStyle/>
            <a:p>
              <a:endParaRPr/>
            </a:p>
          </p:txBody>
        </p:sp>
        <p:sp>
          <p:nvSpPr>
            <p:cNvPr id="345" name="rc345"/>
            <p:cNvSpPr/>
            <p:nvPr/>
          </p:nvSpPr>
          <p:spPr>
            <a:xfrm>
              <a:off x="6220497" y="4690128"/>
              <a:ext cx="68777" cy="201071"/>
            </a:xfrm>
            <a:prstGeom prst="rect">
              <a:avLst/>
            </a:prstGeom>
            <a:solidFill>
              <a:srgbClr val="69DBFF">
                <a:alpha val="100000"/>
              </a:srgbClr>
            </a:solidFill>
          </p:spPr>
          <p:txBody>
            <a:bodyPr/>
            <a:lstStyle/>
            <a:p>
              <a:endParaRPr/>
            </a:p>
          </p:txBody>
        </p:sp>
        <p:sp>
          <p:nvSpPr>
            <p:cNvPr id="346" name="pl346"/>
            <p:cNvSpPr/>
            <p:nvPr/>
          </p:nvSpPr>
          <p:spPr>
            <a:xfrm>
              <a:off x="6476930" y="198264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47" name="pl347"/>
            <p:cNvSpPr/>
            <p:nvPr/>
          </p:nvSpPr>
          <p:spPr>
            <a:xfrm>
              <a:off x="6476930" y="172523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48" name="pl348"/>
            <p:cNvSpPr/>
            <p:nvPr/>
          </p:nvSpPr>
          <p:spPr>
            <a:xfrm>
              <a:off x="6476930" y="1467823"/>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49" name="pl349"/>
            <p:cNvSpPr/>
            <p:nvPr/>
          </p:nvSpPr>
          <p:spPr>
            <a:xfrm>
              <a:off x="6476930" y="1210411"/>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350" name="pl350"/>
            <p:cNvSpPr/>
            <p:nvPr/>
          </p:nvSpPr>
          <p:spPr>
            <a:xfrm>
              <a:off x="6820433"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1" name="pl351"/>
            <p:cNvSpPr/>
            <p:nvPr/>
          </p:nvSpPr>
          <p:spPr>
            <a:xfrm>
              <a:off x="7202528"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2" name="pl352"/>
            <p:cNvSpPr/>
            <p:nvPr/>
          </p:nvSpPr>
          <p:spPr>
            <a:xfrm>
              <a:off x="7584623"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3" name="pl353"/>
            <p:cNvSpPr/>
            <p:nvPr/>
          </p:nvSpPr>
          <p:spPr>
            <a:xfrm>
              <a:off x="7966718"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4" name="pl354"/>
            <p:cNvSpPr/>
            <p:nvPr/>
          </p:nvSpPr>
          <p:spPr>
            <a:xfrm>
              <a:off x="8348812"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5" name="pl355"/>
            <p:cNvSpPr/>
            <p:nvPr/>
          </p:nvSpPr>
          <p:spPr>
            <a:xfrm>
              <a:off x="8730907" y="1056131"/>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356" name="pl356"/>
            <p:cNvSpPr/>
            <p:nvPr/>
          </p:nvSpPr>
          <p:spPr>
            <a:xfrm>
              <a:off x="6476930" y="211135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57" name="pl357"/>
            <p:cNvSpPr/>
            <p:nvPr/>
          </p:nvSpPr>
          <p:spPr>
            <a:xfrm>
              <a:off x="6476930" y="185394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58" name="pl358"/>
            <p:cNvSpPr/>
            <p:nvPr/>
          </p:nvSpPr>
          <p:spPr>
            <a:xfrm>
              <a:off x="6476930" y="1596529"/>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59" name="pl359"/>
            <p:cNvSpPr/>
            <p:nvPr/>
          </p:nvSpPr>
          <p:spPr>
            <a:xfrm>
              <a:off x="6476930" y="1339117"/>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60" name="pl360"/>
            <p:cNvSpPr/>
            <p:nvPr/>
          </p:nvSpPr>
          <p:spPr>
            <a:xfrm>
              <a:off x="6476930" y="1081705"/>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361" name="pl361"/>
            <p:cNvSpPr/>
            <p:nvPr/>
          </p:nvSpPr>
          <p:spPr>
            <a:xfrm>
              <a:off x="6629386"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2" name="pl362"/>
            <p:cNvSpPr/>
            <p:nvPr/>
          </p:nvSpPr>
          <p:spPr>
            <a:xfrm>
              <a:off x="7011481"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3" name="pl363"/>
            <p:cNvSpPr/>
            <p:nvPr/>
          </p:nvSpPr>
          <p:spPr>
            <a:xfrm>
              <a:off x="7393575"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4" name="pl364"/>
            <p:cNvSpPr/>
            <p:nvPr/>
          </p:nvSpPr>
          <p:spPr>
            <a:xfrm>
              <a:off x="7775670"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5" name="pl365"/>
            <p:cNvSpPr/>
            <p:nvPr/>
          </p:nvSpPr>
          <p:spPr>
            <a:xfrm>
              <a:off x="8157765"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6" name="pl366"/>
            <p:cNvSpPr/>
            <p:nvPr/>
          </p:nvSpPr>
          <p:spPr>
            <a:xfrm>
              <a:off x="8539860"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7" name="pl367"/>
            <p:cNvSpPr/>
            <p:nvPr/>
          </p:nvSpPr>
          <p:spPr>
            <a:xfrm>
              <a:off x="8921955" y="1056131"/>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368" name="rc368"/>
            <p:cNvSpPr/>
            <p:nvPr/>
          </p:nvSpPr>
          <p:spPr>
            <a:xfrm>
              <a:off x="6594997" y="1778477"/>
              <a:ext cx="68777" cy="332876"/>
            </a:xfrm>
            <a:prstGeom prst="rect">
              <a:avLst/>
            </a:prstGeom>
            <a:solidFill>
              <a:srgbClr val="0058AB">
                <a:alpha val="100000"/>
              </a:srgbClr>
            </a:solidFill>
          </p:spPr>
          <p:txBody>
            <a:bodyPr/>
            <a:lstStyle/>
            <a:p>
              <a:endParaRPr/>
            </a:p>
          </p:txBody>
        </p:sp>
        <p:sp>
          <p:nvSpPr>
            <p:cNvPr id="369" name="rc369"/>
            <p:cNvSpPr/>
            <p:nvPr/>
          </p:nvSpPr>
          <p:spPr>
            <a:xfrm>
              <a:off x="6671416" y="1797758"/>
              <a:ext cx="68777" cy="313595"/>
            </a:xfrm>
            <a:prstGeom prst="rect">
              <a:avLst/>
            </a:prstGeom>
            <a:solidFill>
              <a:srgbClr val="0058AB">
                <a:alpha val="100000"/>
              </a:srgbClr>
            </a:solidFill>
          </p:spPr>
          <p:txBody>
            <a:bodyPr/>
            <a:lstStyle/>
            <a:p>
              <a:endParaRPr/>
            </a:p>
          </p:txBody>
        </p:sp>
        <p:sp>
          <p:nvSpPr>
            <p:cNvPr id="370" name="rc370"/>
            <p:cNvSpPr/>
            <p:nvPr/>
          </p:nvSpPr>
          <p:spPr>
            <a:xfrm>
              <a:off x="6747835" y="1815082"/>
              <a:ext cx="68777" cy="296272"/>
            </a:xfrm>
            <a:prstGeom prst="rect">
              <a:avLst/>
            </a:prstGeom>
            <a:solidFill>
              <a:srgbClr val="0058AB">
                <a:alpha val="100000"/>
              </a:srgbClr>
            </a:solidFill>
          </p:spPr>
          <p:txBody>
            <a:bodyPr/>
            <a:lstStyle/>
            <a:p>
              <a:endParaRPr/>
            </a:p>
          </p:txBody>
        </p:sp>
        <p:sp>
          <p:nvSpPr>
            <p:cNvPr id="371" name="rc371"/>
            <p:cNvSpPr/>
            <p:nvPr/>
          </p:nvSpPr>
          <p:spPr>
            <a:xfrm>
              <a:off x="6824254" y="1831952"/>
              <a:ext cx="68777" cy="279401"/>
            </a:xfrm>
            <a:prstGeom prst="rect">
              <a:avLst/>
            </a:prstGeom>
            <a:solidFill>
              <a:srgbClr val="0058AB">
                <a:alpha val="100000"/>
              </a:srgbClr>
            </a:solidFill>
          </p:spPr>
          <p:txBody>
            <a:bodyPr/>
            <a:lstStyle/>
            <a:p>
              <a:endParaRPr/>
            </a:p>
          </p:txBody>
        </p:sp>
        <p:sp>
          <p:nvSpPr>
            <p:cNvPr id="372" name="rc372"/>
            <p:cNvSpPr/>
            <p:nvPr/>
          </p:nvSpPr>
          <p:spPr>
            <a:xfrm>
              <a:off x="6900673" y="1836560"/>
              <a:ext cx="68777" cy="274793"/>
            </a:xfrm>
            <a:prstGeom prst="rect">
              <a:avLst/>
            </a:prstGeom>
            <a:solidFill>
              <a:srgbClr val="0058AB">
                <a:alpha val="100000"/>
              </a:srgbClr>
            </a:solidFill>
          </p:spPr>
          <p:txBody>
            <a:bodyPr/>
            <a:lstStyle/>
            <a:p>
              <a:endParaRPr/>
            </a:p>
          </p:txBody>
        </p:sp>
        <p:sp>
          <p:nvSpPr>
            <p:cNvPr id="373" name="rc373"/>
            <p:cNvSpPr/>
            <p:nvPr/>
          </p:nvSpPr>
          <p:spPr>
            <a:xfrm>
              <a:off x="6977092" y="1831075"/>
              <a:ext cx="68777" cy="280278"/>
            </a:xfrm>
            <a:prstGeom prst="rect">
              <a:avLst/>
            </a:prstGeom>
            <a:solidFill>
              <a:srgbClr val="0058AB">
                <a:alpha val="100000"/>
              </a:srgbClr>
            </a:solidFill>
          </p:spPr>
          <p:txBody>
            <a:bodyPr/>
            <a:lstStyle/>
            <a:p>
              <a:endParaRPr/>
            </a:p>
          </p:txBody>
        </p:sp>
        <p:sp>
          <p:nvSpPr>
            <p:cNvPr id="374" name="rc374"/>
            <p:cNvSpPr/>
            <p:nvPr/>
          </p:nvSpPr>
          <p:spPr>
            <a:xfrm>
              <a:off x="7053511" y="1852558"/>
              <a:ext cx="68777" cy="258795"/>
            </a:xfrm>
            <a:prstGeom prst="rect">
              <a:avLst/>
            </a:prstGeom>
            <a:solidFill>
              <a:srgbClr val="0058AB">
                <a:alpha val="100000"/>
              </a:srgbClr>
            </a:solidFill>
          </p:spPr>
          <p:txBody>
            <a:bodyPr/>
            <a:lstStyle/>
            <a:p>
              <a:endParaRPr/>
            </a:p>
          </p:txBody>
        </p:sp>
        <p:sp>
          <p:nvSpPr>
            <p:cNvPr id="375" name="rc375"/>
            <p:cNvSpPr/>
            <p:nvPr/>
          </p:nvSpPr>
          <p:spPr>
            <a:xfrm>
              <a:off x="7129930" y="1871281"/>
              <a:ext cx="68777" cy="240072"/>
            </a:xfrm>
            <a:prstGeom prst="rect">
              <a:avLst/>
            </a:prstGeom>
            <a:solidFill>
              <a:srgbClr val="0058AB">
                <a:alpha val="100000"/>
              </a:srgbClr>
            </a:solidFill>
          </p:spPr>
          <p:txBody>
            <a:bodyPr/>
            <a:lstStyle/>
            <a:p>
              <a:endParaRPr/>
            </a:p>
          </p:txBody>
        </p:sp>
        <p:sp>
          <p:nvSpPr>
            <p:cNvPr id="376" name="rc376"/>
            <p:cNvSpPr/>
            <p:nvPr/>
          </p:nvSpPr>
          <p:spPr>
            <a:xfrm>
              <a:off x="7206349" y="1856963"/>
              <a:ext cx="68777" cy="254390"/>
            </a:xfrm>
            <a:prstGeom prst="rect">
              <a:avLst/>
            </a:prstGeom>
            <a:solidFill>
              <a:srgbClr val="0058AB">
                <a:alpha val="100000"/>
              </a:srgbClr>
            </a:solidFill>
          </p:spPr>
          <p:txBody>
            <a:bodyPr/>
            <a:lstStyle/>
            <a:p>
              <a:endParaRPr/>
            </a:p>
          </p:txBody>
        </p:sp>
        <p:sp>
          <p:nvSpPr>
            <p:cNvPr id="377" name="rc377"/>
            <p:cNvSpPr/>
            <p:nvPr/>
          </p:nvSpPr>
          <p:spPr>
            <a:xfrm>
              <a:off x="7282768" y="1872919"/>
              <a:ext cx="68777" cy="238435"/>
            </a:xfrm>
            <a:prstGeom prst="rect">
              <a:avLst/>
            </a:prstGeom>
            <a:solidFill>
              <a:srgbClr val="0058AB">
                <a:alpha val="100000"/>
              </a:srgbClr>
            </a:solidFill>
          </p:spPr>
          <p:txBody>
            <a:bodyPr/>
            <a:lstStyle/>
            <a:p>
              <a:endParaRPr/>
            </a:p>
          </p:txBody>
        </p:sp>
        <p:sp>
          <p:nvSpPr>
            <p:cNvPr id="378" name="rc378"/>
            <p:cNvSpPr/>
            <p:nvPr/>
          </p:nvSpPr>
          <p:spPr>
            <a:xfrm>
              <a:off x="7359187" y="1885496"/>
              <a:ext cx="68777" cy="225857"/>
            </a:xfrm>
            <a:prstGeom prst="rect">
              <a:avLst/>
            </a:prstGeom>
            <a:solidFill>
              <a:srgbClr val="0058AB">
                <a:alpha val="100000"/>
              </a:srgbClr>
            </a:solidFill>
          </p:spPr>
          <p:txBody>
            <a:bodyPr/>
            <a:lstStyle/>
            <a:p>
              <a:endParaRPr/>
            </a:p>
          </p:txBody>
        </p:sp>
        <p:sp>
          <p:nvSpPr>
            <p:cNvPr id="379" name="rc379"/>
            <p:cNvSpPr/>
            <p:nvPr/>
          </p:nvSpPr>
          <p:spPr>
            <a:xfrm>
              <a:off x="7435606" y="1895566"/>
              <a:ext cx="68777" cy="215787"/>
            </a:xfrm>
            <a:prstGeom prst="rect">
              <a:avLst/>
            </a:prstGeom>
            <a:solidFill>
              <a:srgbClr val="0058AB">
                <a:alpha val="100000"/>
              </a:srgbClr>
            </a:solidFill>
          </p:spPr>
          <p:txBody>
            <a:bodyPr/>
            <a:lstStyle/>
            <a:p>
              <a:endParaRPr/>
            </a:p>
          </p:txBody>
        </p:sp>
        <p:sp>
          <p:nvSpPr>
            <p:cNvPr id="380" name="rc380"/>
            <p:cNvSpPr/>
            <p:nvPr/>
          </p:nvSpPr>
          <p:spPr>
            <a:xfrm>
              <a:off x="7512025" y="1864015"/>
              <a:ext cx="68777" cy="247338"/>
            </a:xfrm>
            <a:prstGeom prst="rect">
              <a:avLst/>
            </a:prstGeom>
            <a:solidFill>
              <a:srgbClr val="0058AB">
                <a:alpha val="100000"/>
              </a:srgbClr>
            </a:solidFill>
          </p:spPr>
          <p:txBody>
            <a:bodyPr/>
            <a:lstStyle/>
            <a:p>
              <a:endParaRPr/>
            </a:p>
          </p:txBody>
        </p:sp>
        <p:sp>
          <p:nvSpPr>
            <p:cNvPr id="381" name="rc381"/>
            <p:cNvSpPr/>
            <p:nvPr/>
          </p:nvSpPr>
          <p:spPr>
            <a:xfrm>
              <a:off x="7588444" y="1836911"/>
              <a:ext cx="68777" cy="274442"/>
            </a:xfrm>
            <a:prstGeom prst="rect">
              <a:avLst/>
            </a:prstGeom>
            <a:solidFill>
              <a:srgbClr val="0058AB">
                <a:alpha val="100000"/>
              </a:srgbClr>
            </a:solidFill>
          </p:spPr>
          <p:txBody>
            <a:bodyPr/>
            <a:lstStyle/>
            <a:p>
              <a:endParaRPr/>
            </a:p>
          </p:txBody>
        </p:sp>
        <p:sp>
          <p:nvSpPr>
            <p:cNvPr id="382" name="rc382"/>
            <p:cNvSpPr/>
            <p:nvPr/>
          </p:nvSpPr>
          <p:spPr>
            <a:xfrm>
              <a:off x="7664863" y="1872251"/>
              <a:ext cx="68777" cy="239102"/>
            </a:xfrm>
            <a:prstGeom prst="rect">
              <a:avLst/>
            </a:prstGeom>
            <a:solidFill>
              <a:srgbClr val="0058AB">
                <a:alpha val="100000"/>
              </a:srgbClr>
            </a:solidFill>
          </p:spPr>
          <p:txBody>
            <a:bodyPr/>
            <a:lstStyle/>
            <a:p>
              <a:endParaRPr/>
            </a:p>
          </p:txBody>
        </p:sp>
        <p:sp>
          <p:nvSpPr>
            <p:cNvPr id="383" name="rc383"/>
            <p:cNvSpPr/>
            <p:nvPr/>
          </p:nvSpPr>
          <p:spPr>
            <a:xfrm>
              <a:off x="7741282" y="1868491"/>
              <a:ext cx="68777" cy="242862"/>
            </a:xfrm>
            <a:prstGeom prst="rect">
              <a:avLst/>
            </a:prstGeom>
            <a:solidFill>
              <a:srgbClr val="0058AB">
                <a:alpha val="100000"/>
              </a:srgbClr>
            </a:solidFill>
          </p:spPr>
          <p:txBody>
            <a:bodyPr/>
            <a:lstStyle/>
            <a:p>
              <a:endParaRPr/>
            </a:p>
          </p:txBody>
        </p:sp>
        <p:sp>
          <p:nvSpPr>
            <p:cNvPr id="384" name="rc384"/>
            <p:cNvSpPr/>
            <p:nvPr/>
          </p:nvSpPr>
          <p:spPr>
            <a:xfrm>
              <a:off x="7817701" y="1853335"/>
              <a:ext cx="68777" cy="258018"/>
            </a:xfrm>
            <a:prstGeom prst="rect">
              <a:avLst/>
            </a:prstGeom>
            <a:solidFill>
              <a:srgbClr val="0058AB">
                <a:alpha val="100000"/>
              </a:srgbClr>
            </a:solidFill>
          </p:spPr>
          <p:txBody>
            <a:bodyPr/>
            <a:lstStyle/>
            <a:p>
              <a:endParaRPr/>
            </a:p>
          </p:txBody>
        </p:sp>
        <p:sp>
          <p:nvSpPr>
            <p:cNvPr id="385" name="rc385"/>
            <p:cNvSpPr/>
            <p:nvPr/>
          </p:nvSpPr>
          <p:spPr>
            <a:xfrm>
              <a:off x="7894120" y="1829544"/>
              <a:ext cx="68777" cy="281809"/>
            </a:xfrm>
            <a:prstGeom prst="rect">
              <a:avLst/>
            </a:prstGeom>
            <a:solidFill>
              <a:srgbClr val="0058AB">
                <a:alpha val="100000"/>
              </a:srgbClr>
            </a:solidFill>
          </p:spPr>
          <p:txBody>
            <a:bodyPr/>
            <a:lstStyle/>
            <a:p>
              <a:endParaRPr/>
            </a:p>
          </p:txBody>
        </p:sp>
        <p:sp>
          <p:nvSpPr>
            <p:cNvPr id="386" name="rc386"/>
            <p:cNvSpPr/>
            <p:nvPr/>
          </p:nvSpPr>
          <p:spPr>
            <a:xfrm>
              <a:off x="7970539" y="1851280"/>
              <a:ext cx="68777" cy="260073"/>
            </a:xfrm>
            <a:prstGeom prst="rect">
              <a:avLst/>
            </a:prstGeom>
            <a:solidFill>
              <a:srgbClr val="0058AB">
                <a:alpha val="100000"/>
              </a:srgbClr>
            </a:solidFill>
          </p:spPr>
          <p:txBody>
            <a:bodyPr/>
            <a:lstStyle/>
            <a:p>
              <a:endParaRPr/>
            </a:p>
          </p:txBody>
        </p:sp>
        <p:sp>
          <p:nvSpPr>
            <p:cNvPr id="387" name="rc387"/>
            <p:cNvSpPr/>
            <p:nvPr/>
          </p:nvSpPr>
          <p:spPr>
            <a:xfrm>
              <a:off x="8046958" y="1849562"/>
              <a:ext cx="68777" cy="261792"/>
            </a:xfrm>
            <a:prstGeom prst="rect">
              <a:avLst/>
            </a:prstGeom>
            <a:solidFill>
              <a:srgbClr val="0058AB">
                <a:alpha val="100000"/>
              </a:srgbClr>
            </a:solidFill>
          </p:spPr>
          <p:txBody>
            <a:bodyPr/>
            <a:lstStyle/>
            <a:p>
              <a:endParaRPr/>
            </a:p>
          </p:txBody>
        </p:sp>
        <p:sp>
          <p:nvSpPr>
            <p:cNvPr id="388" name="rc388"/>
            <p:cNvSpPr/>
            <p:nvPr/>
          </p:nvSpPr>
          <p:spPr>
            <a:xfrm>
              <a:off x="8123377" y="1822668"/>
              <a:ext cx="68777" cy="26893"/>
            </a:xfrm>
            <a:prstGeom prst="rect">
              <a:avLst/>
            </a:prstGeom>
            <a:solidFill>
              <a:srgbClr val="FFC20E">
                <a:alpha val="100000"/>
              </a:srgbClr>
            </a:solidFill>
          </p:spPr>
          <p:txBody>
            <a:bodyPr/>
            <a:lstStyle/>
            <a:p>
              <a:endParaRPr/>
            </a:p>
          </p:txBody>
        </p:sp>
        <p:sp>
          <p:nvSpPr>
            <p:cNvPr id="389" name="rc389"/>
            <p:cNvSpPr/>
            <p:nvPr/>
          </p:nvSpPr>
          <p:spPr>
            <a:xfrm>
              <a:off x="8123377" y="1849562"/>
              <a:ext cx="68777" cy="261792"/>
            </a:xfrm>
            <a:prstGeom prst="rect">
              <a:avLst/>
            </a:prstGeom>
            <a:solidFill>
              <a:srgbClr val="0058AB">
                <a:alpha val="100000"/>
              </a:srgbClr>
            </a:solidFill>
          </p:spPr>
          <p:txBody>
            <a:bodyPr/>
            <a:lstStyle/>
            <a:p>
              <a:endParaRPr/>
            </a:p>
          </p:txBody>
        </p:sp>
        <p:sp>
          <p:nvSpPr>
            <p:cNvPr id="390" name="rc390"/>
            <p:cNvSpPr/>
            <p:nvPr/>
          </p:nvSpPr>
          <p:spPr>
            <a:xfrm>
              <a:off x="8199795" y="1772606"/>
              <a:ext cx="68777" cy="90044"/>
            </a:xfrm>
            <a:prstGeom prst="rect">
              <a:avLst/>
            </a:prstGeom>
            <a:solidFill>
              <a:srgbClr val="FFC20E">
                <a:alpha val="100000"/>
              </a:srgbClr>
            </a:solidFill>
          </p:spPr>
          <p:txBody>
            <a:bodyPr/>
            <a:lstStyle/>
            <a:p>
              <a:endParaRPr/>
            </a:p>
          </p:txBody>
        </p:sp>
        <p:sp>
          <p:nvSpPr>
            <p:cNvPr id="391" name="rc391"/>
            <p:cNvSpPr/>
            <p:nvPr/>
          </p:nvSpPr>
          <p:spPr>
            <a:xfrm>
              <a:off x="8199795" y="1862651"/>
              <a:ext cx="68777" cy="248702"/>
            </a:xfrm>
            <a:prstGeom prst="rect">
              <a:avLst/>
            </a:prstGeom>
            <a:solidFill>
              <a:srgbClr val="0058AB">
                <a:alpha val="100000"/>
              </a:srgbClr>
            </a:solidFill>
          </p:spPr>
          <p:txBody>
            <a:bodyPr/>
            <a:lstStyle/>
            <a:p>
              <a:endParaRPr/>
            </a:p>
          </p:txBody>
        </p:sp>
        <p:sp>
          <p:nvSpPr>
            <p:cNvPr id="392" name="rc392"/>
            <p:cNvSpPr/>
            <p:nvPr/>
          </p:nvSpPr>
          <p:spPr>
            <a:xfrm>
              <a:off x="8276214" y="1768219"/>
              <a:ext cx="68777" cy="107522"/>
            </a:xfrm>
            <a:prstGeom prst="rect">
              <a:avLst/>
            </a:prstGeom>
            <a:solidFill>
              <a:srgbClr val="FFC20E">
                <a:alpha val="100000"/>
              </a:srgbClr>
            </a:solidFill>
          </p:spPr>
          <p:txBody>
            <a:bodyPr/>
            <a:lstStyle/>
            <a:p>
              <a:endParaRPr/>
            </a:p>
          </p:txBody>
        </p:sp>
        <p:sp>
          <p:nvSpPr>
            <p:cNvPr id="393" name="rc393"/>
            <p:cNvSpPr/>
            <p:nvPr/>
          </p:nvSpPr>
          <p:spPr>
            <a:xfrm>
              <a:off x="8276214" y="1875741"/>
              <a:ext cx="68777" cy="235612"/>
            </a:xfrm>
            <a:prstGeom prst="rect">
              <a:avLst/>
            </a:prstGeom>
            <a:solidFill>
              <a:srgbClr val="0058AB">
                <a:alpha val="100000"/>
              </a:srgbClr>
            </a:solidFill>
          </p:spPr>
          <p:txBody>
            <a:bodyPr/>
            <a:lstStyle/>
            <a:p>
              <a:endParaRPr/>
            </a:p>
          </p:txBody>
        </p:sp>
        <p:sp>
          <p:nvSpPr>
            <p:cNvPr id="394" name="rc394"/>
            <p:cNvSpPr/>
            <p:nvPr/>
          </p:nvSpPr>
          <p:spPr>
            <a:xfrm>
              <a:off x="8352633" y="1824605"/>
              <a:ext cx="68777" cy="64225"/>
            </a:xfrm>
            <a:prstGeom prst="rect">
              <a:avLst/>
            </a:prstGeom>
            <a:solidFill>
              <a:srgbClr val="FFC20E">
                <a:alpha val="100000"/>
              </a:srgbClr>
            </a:solidFill>
          </p:spPr>
          <p:txBody>
            <a:bodyPr/>
            <a:lstStyle/>
            <a:p>
              <a:endParaRPr/>
            </a:p>
          </p:txBody>
        </p:sp>
        <p:sp>
          <p:nvSpPr>
            <p:cNvPr id="395" name="rc395"/>
            <p:cNvSpPr/>
            <p:nvPr/>
          </p:nvSpPr>
          <p:spPr>
            <a:xfrm>
              <a:off x="8352633" y="1888830"/>
              <a:ext cx="68777" cy="222523"/>
            </a:xfrm>
            <a:prstGeom prst="rect">
              <a:avLst/>
            </a:prstGeom>
            <a:solidFill>
              <a:srgbClr val="0058AB">
                <a:alpha val="100000"/>
              </a:srgbClr>
            </a:solidFill>
          </p:spPr>
          <p:txBody>
            <a:bodyPr/>
            <a:lstStyle/>
            <a:p>
              <a:endParaRPr/>
            </a:p>
          </p:txBody>
        </p:sp>
        <p:sp>
          <p:nvSpPr>
            <p:cNvPr id="396" name="rc396"/>
            <p:cNvSpPr/>
            <p:nvPr/>
          </p:nvSpPr>
          <p:spPr>
            <a:xfrm>
              <a:off x="8429052" y="1901920"/>
              <a:ext cx="68777" cy="209433"/>
            </a:xfrm>
            <a:prstGeom prst="rect">
              <a:avLst/>
            </a:prstGeom>
            <a:solidFill>
              <a:srgbClr val="69DBFF">
                <a:alpha val="100000"/>
              </a:srgbClr>
            </a:solidFill>
          </p:spPr>
          <p:txBody>
            <a:bodyPr/>
            <a:lstStyle/>
            <a:p>
              <a:endParaRPr/>
            </a:p>
          </p:txBody>
        </p:sp>
        <p:sp>
          <p:nvSpPr>
            <p:cNvPr id="397" name="rc397"/>
            <p:cNvSpPr/>
            <p:nvPr/>
          </p:nvSpPr>
          <p:spPr>
            <a:xfrm>
              <a:off x="8505471" y="1915010"/>
              <a:ext cx="68777" cy="196344"/>
            </a:xfrm>
            <a:prstGeom prst="rect">
              <a:avLst/>
            </a:prstGeom>
            <a:solidFill>
              <a:srgbClr val="69DBFF">
                <a:alpha val="100000"/>
              </a:srgbClr>
            </a:solidFill>
          </p:spPr>
          <p:txBody>
            <a:bodyPr/>
            <a:lstStyle/>
            <a:p>
              <a:endParaRPr/>
            </a:p>
          </p:txBody>
        </p:sp>
        <p:sp>
          <p:nvSpPr>
            <p:cNvPr id="398" name="rc398"/>
            <p:cNvSpPr/>
            <p:nvPr/>
          </p:nvSpPr>
          <p:spPr>
            <a:xfrm>
              <a:off x="8581890" y="1928099"/>
              <a:ext cx="68777" cy="183254"/>
            </a:xfrm>
            <a:prstGeom prst="rect">
              <a:avLst/>
            </a:prstGeom>
            <a:solidFill>
              <a:srgbClr val="69DBFF">
                <a:alpha val="100000"/>
              </a:srgbClr>
            </a:solidFill>
          </p:spPr>
          <p:txBody>
            <a:bodyPr/>
            <a:lstStyle/>
            <a:p>
              <a:endParaRPr/>
            </a:p>
          </p:txBody>
        </p:sp>
        <p:sp>
          <p:nvSpPr>
            <p:cNvPr id="399" name="rc399"/>
            <p:cNvSpPr/>
            <p:nvPr/>
          </p:nvSpPr>
          <p:spPr>
            <a:xfrm>
              <a:off x="8658309" y="1941189"/>
              <a:ext cx="68777" cy="170164"/>
            </a:xfrm>
            <a:prstGeom prst="rect">
              <a:avLst/>
            </a:prstGeom>
            <a:solidFill>
              <a:srgbClr val="69DBFF">
                <a:alpha val="100000"/>
              </a:srgbClr>
            </a:solidFill>
          </p:spPr>
          <p:txBody>
            <a:bodyPr/>
            <a:lstStyle/>
            <a:p>
              <a:endParaRPr/>
            </a:p>
          </p:txBody>
        </p:sp>
        <p:sp>
          <p:nvSpPr>
            <p:cNvPr id="400" name="rc400"/>
            <p:cNvSpPr/>
            <p:nvPr/>
          </p:nvSpPr>
          <p:spPr>
            <a:xfrm>
              <a:off x="8734728" y="1954278"/>
              <a:ext cx="68777" cy="157075"/>
            </a:xfrm>
            <a:prstGeom prst="rect">
              <a:avLst/>
            </a:prstGeom>
            <a:solidFill>
              <a:srgbClr val="69DBFF">
                <a:alpha val="100000"/>
              </a:srgbClr>
            </a:solidFill>
          </p:spPr>
          <p:txBody>
            <a:bodyPr/>
            <a:lstStyle/>
            <a:p>
              <a:endParaRPr/>
            </a:p>
          </p:txBody>
        </p:sp>
        <p:sp>
          <p:nvSpPr>
            <p:cNvPr id="401" name="rc401"/>
            <p:cNvSpPr/>
            <p:nvPr/>
          </p:nvSpPr>
          <p:spPr>
            <a:xfrm>
              <a:off x="8811147" y="1967368"/>
              <a:ext cx="68777" cy="143985"/>
            </a:xfrm>
            <a:prstGeom prst="rect">
              <a:avLst/>
            </a:prstGeom>
            <a:solidFill>
              <a:srgbClr val="69DBFF">
                <a:alpha val="100000"/>
              </a:srgbClr>
            </a:solidFill>
          </p:spPr>
          <p:txBody>
            <a:bodyPr/>
            <a:lstStyle/>
            <a:p>
              <a:endParaRPr/>
            </a:p>
          </p:txBody>
        </p:sp>
        <p:sp>
          <p:nvSpPr>
            <p:cNvPr id="402" name="rc402"/>
            <p:cNvSpPr/>
            <p:nvPr/>
          </p:nvSpPr>
          <p:spPr>
            <a:xfrm>
              <a:off x="8887566" y="1980458"/>
              <a:ext cx="68777" cy="130896"/>
            </a:xfrm>
            <a:prstGeom prst="rect">
              <a:avLst/>
            </a:prstGeom>
            <a:solidFill>
              <a:srgbClr val="69DBFF">
                <a:alpha val="100000"/>
              </a:srgbClr>
            </a:solidFill>
          </p:spPr>
          <p:txBody>
            <a:bodyPr/>
            <a:lstStyle/>
            <a:p>
              <a:endParaRPr/>
            </a:p>
          </p:txBody>
        </p:sp>
        <p:sp>
          <p:nvSpPr>
            <p:cNvPr id="403" name="pl403"/>
            <p:cNvSpPr/>
            <p:nvPr/>
          </p:nvSpPr>
          <p:spPr>
            <a:xfrm>
              <a:off x="6476930" y="3372570"/>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04" name="pl404"/>
            <p:cNvSpPr/>
            <p:nvPr/>
          </p:nvSpPr>
          <p:spPr>
            <a:xfrm>
              <a:off x="6476930" y="3115158"/>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05" name="pl405"/>
            <p:cNvSpPr/>
            <p:nvPr/>
          </p:nvSpPr>
          <p:spPr>
            <a:xfrm>
              <a:off x="6476930" y="2857746"/>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06" name="pl406"/>
            <p:cNvSpPr/>
            <p:nvPr/>
          </p:nvSpPr>
          <p:spPr>
            <a:xfrm>
              <a:off x="6476930" y="2600334"/>
              <a:ext cx="2597480" cy="0"/>
            </a:xfrm>
            <a:custGeom>
              <a:avLst/>
              <a:gdLst/>
              <a:ahLst/>
              <a:cxnLst/>
              <a:rect l="0" t="0" r="0" b="0"/>
              <a:pathLst>
                <a:path w="2597480">
                  <a:moveTo>
                    <a:pt x="0" y="0"/>
                  </a:moveTo>
                  <a:lnTo>
                    <a:pt x="2597480" y="0"/>
                  </a:lnTo>
                  <a:lnTo>
                    <a:pt x="2597480" y="0"/>
                  </a:lnTo>
                </a:path>
              </a:pathLst>
            </a:custGeom>
            <a:ln w="6775" cap="flat">
              <a:solidFill>
                <a:srgbClr val="EBEBEB">
                  <a:alpha val="100000"/>
                </a:srgbClr>
              </a:solidFill>
              <a:prstDash val="solid"/>
              <a:round/>
            </a:ln>
          </p:spPr>
          <p:txBody>
            <a:bodyPr/>
            <a:lstStyle/>
            <a:p>
              <a:endParaRPr/>
            </a:p>
          </p:txBody>
        </p:sp>
        <p:sp>
          <p:nvSpPr>
            <p:cNvPr id="407" name="pl407"/>
            <p:cNvSpPr/>
            <p:nvPr/>
          </p:nvSpPr>
          <p:spPr>
            <a:xfrm>
              <a:off x="6820433"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08" name="pl408"/>
            <p:cNvSpPr/>
            <p:nvPr/>
          </p:nvSpPr>
          <p:spPr>
            <a:xfrm>
              <a:off x="7202528"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09" name="pl409"/>
            <p:cNvSpPr/>
            <p:nvPr/>
          </p:nvSpPr>
          <p:spPr>
            <a:xfrm>
              <a:off x="7584623"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10" name="pl410"/>
            <p:cNvSpPr/>
            <p:nvPr/>
          </p:nvSpPr>
          <p:spPr>
            <a:xfrm>
              <a:off x="7966718"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11" name="pl411"/>
            <p:cNvSpPr/>
            <p:nvPr/>
          </p:nvSpPr>
          <p:spPr>
            <a:xfrm>
              <a:off x="8348812"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12" name="pl412"/>
            <p:cNvSpPr/>
            <p:nvPr/>
          </p:nvSpPr>
          <p:spPr>
            <a:xfrm>
              <a:off x="8730907" y="2446054"/>
              <a:ext cx="0" cy="1105471"/>
            </a:xfrm>
            <a:custGeom>
              <a:avLst/>
              <a:gdLst/>
              <a:ahLst/>
              <a:cxnLst/>
              <a:rect l="0" t="0" r="0" b="0"/>
              <a:pathLst>
                <a:path h="1105471">
                  <a:moveTo>
                    <a:pt x="0" y="1105471"/>
                  </a:moveTo>
                  <a:lnTo>
                    <a:pt x="0" y="0"/>
                  </a:lnTo>
                  <a:lnTo>
                    <a:pt x="0" y="0"/>
                  </a:lnTo>
                </a:path>
              </a:pathLst>
            </a:custGeom>
            <a:ln w="6775" cap="flat">
              <a:solidFill>
                <a:srgbClr val="EBEBEB">
                  <a:alpha val="100000"/>
                </a:srgbClr>
              </a:solidFill>
              <a:prstDash val="solid"/>
              <a:round/>
            </a:ln>
          </p:spPr>
          <p:txBody>
            <a:bodyPr/>
            <a:lstStyle/>
            <a:p>
              <a:endParaRPr/>
            </a:p>
          </p:txBody>
        </p:sp>
        <p:sp>
          <p:nvSpPr>
            <p:cNvPr id="413" name="pl413"/>
            <p:cNvSpPr/>
            <p:nvPr/>
          </p:nvSpPr>
          <p:spPr>
            <a:xfrm>
              <a:off x="6476930" y="3501276"/>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14" name="pl414"/>
            <p:cNvSpPr/>
            <p:nvPr/>
          </p:nvSpPr>
          <p:spPr>
            <a:xfrm>
              <a:off x="6476930" y="3243864"/>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15" name="pl415"/>
            <p:cNvSpPr/>
            <p:nvPr/>
          </p:nvSpPr>
          <p:spPr>
            <a:xfrm>
              <a:off x="6476930" y="2986452"/>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16" name="pl416"/>
            <p:cNvSpPr/>
            <p:nvPr/>
          </p:nvSpPr>
          <p:spPr>
            <a:xfrm>
              <a:off x="6476930" y="2729040"/>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17" name="pl417"/>
            <p:cNvSpPr/>
            <p:nvPr/>
          </p:nvSpPr>
          <p:spPr>
            <a:xfrm>
              <a:off x="6476930" y="2471628"/>
              <a:ext cx="2597480" cy="0"/>
            </a:xfrm>
            <a:custGeom>
              <a:avLst/>
              <a:gdLst/>
              <a:ahLst/>
              <a:cxnLst/>
              <a:rect l="0" t="0" r="0" b="0"/>
              <a:pathLst>
                <a:path w="2597480">
                  <a:moveTo>
                    <a:pt x="0" y="0"/>
                  </a:moveTo>
                  <a:lnTo>
                    <a:pt x="2597480" y="0"/>
                  </a:lnTo>
                  <a:lnTo>
                    <a:pt x="2597480" y="0"/>
                  </a:lnTo>
                </a:path>
              </a:pathLst>
            </a:custGeom>
            <a:ln w="13550" cap="flat">
              <a:solidFill>
                <a:srgbClr val="EBEBEB">
                  <a:alpha val="100000"/>
                </a:srgbClr>
              </a:solidFill>
              <a:prstDash val="solid"/>
              <a:round/>
            </a:ln>
          </p:spPr>
          <p:txBody>
            <a:bodyPr/>
            <a:lstStyle/>
            <a:p>
              <a:endParaRPr/>
            </a:p>
          </p:txBody>
        </p:sp>
        <p:sp>
          <p:nvSpPr>
            <p:cNvPr id="418" name="pl418"/>
            <p:cNvSpPr/>
            <p:nvPr/>
          </p:nvSpPr>
          <p:spPr>
            <a:xfrm>
              <a:off x="6629386"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19" name="pl419"/>
            <p:cNvSpPr/>
            <p:nvPr/>
          </p:nvSpPr>
          <p:spPr>
            <a:xfrm>
              <a:off x="7011481"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0" name="pl420"/>
            <p:cNvSpPr/>
            <p:nvPr/>
          </p:nvSpPr>
          <p:spPr>
            <a:xfrm>
              <a:off x="7393575"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1" name="pl421"/>
            <p:cNvSpPr/>
            <p:nvPr/>
          </p:nvSpPr>
          <p:spPr>
            <a:xfrm>
              <a:off x="7775670"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2" name="pl422"/>
            <p:cNvSpPr/>
            <p:nvPr/>
          </p:nvSpPr>
          <p:spPr>
            <a:xfrm>
              <a:off x="8157765"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3" name="pl423"/>
            <p:cNvSpPr/>
            <p:nvPr/>
          </p:nvSpPr>
          <p:spPr>
            <a:xfrm>
              <a:off x="8539860"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4" name="pl424"/>
            <p:cNvSpPr/>
            <p:nvPr/>
          </p:nvSpPr>
          <p:spPr>
            <a:xfrm>
              <a:off x="8921955" y="2446054"/>
              <a:ext cx="0" cy="1105471"/>
            </a:xfrm>
            <a:custGeom>
              <a:avLst/>
              <a:gdLst/>
              <a:ahLst/>
              <a:cxnLst/>
              <a:rect l="0" t="0" r="0" b="0"/>
              <a:pathLst>
                <a:path h="1105471">
                  <a:moveTo>
                    <a:pt x="0" y="1105471"/>
                  </a:moveTo>
                  <a:lnTo>
                    <a:pt x="0" y="0"/>
                  </a:lnTo>
                  <a:lnTo>
                    <a:pt x="0" y="0"/>
                  </a:lnTo>
                </a:path>
              </a:pathLst>
            </a:custGeom>
            <a:ln w="13550" cap="flat">
              <a:solidFill>
                <a:srgbClr val="EBEBEB">
                  <a:alpha val="100000"/>
                </a:srgbClr>
              </a:solidFill>
              <a:prstDash val="solid"/>
              <a:round/>
            </a:ln>
          </p:spPr>
          <p:txBody>
            <a:bodyPr/>
            <a:lstStyle/>
            <a:p>
              <a:endParaRPr/>
            </a:p>
          </p:txBody>
        </p:sp>
        <p:sp>
          <p:nvSpPr>
            <p:cNvPr id="425" name="rc425"/>
            <p:cNvSpPr/>
            <p:nvPr/>
          </p:nvSpPr>
          <p:spPr>
            <a:xfrm>
              <a:off x="6594997" y="3462167"/>
              <a:ext cx="68777" cy="39109"/>
            </a:xfrm>
            <a:prstGeom prst="rect">
              <a:avLst/>
            </a:prstGeom>
            <a:solidFill>
              <a:srgbClr val="0058AB">
                <a:alpha val="100000"/>
              </a:srgbClr>
            </a:solidFill>
          </p:spPr>
          <p:txBody>
            <a:bodyPr/>
            <a:lstStyle/>
            <a:p>
              <a:endParaRPr/>
            </a:p>
          </p:txBody>
        </p:sp>
        <p:sp>
          <p:nvSpPr>
            <p:cNvPr id="426" name="rc426"/>
            <p:cNvSpPr/>
            <p:nvPr/>
          </p:nvSpPr>
          <p:spPr>
            <a:xfrm>
              <a:off x="6671416" y="3471155"/>
              <a:ext cx="68777" cy="30121"/>
            </a:xfrm>
            <a:prstGeom prst="rect">
              <a:avLst/>
            </a:prstGeom>
            <a:solidFill>
              <a:srgbClr val="0058AB">
                <a:alpha val="100000"/>
              </a:srgbClr>
            </a:solidFill>
          </p:spPr>
          <p:txBody>
            <a:bodyPr/>
            <a:lstStyle/>
            <a:p>
              <a:endParaRPr/>
            </a:p>
          </p:txBody>
        </p:sp>
        <p:sp>
          <p:nvSpPr>
            <p:cNvPr id="427" name="rc427"/>
            <p:cNvSpPr/>
            <p:nvPr/>
          </p:nvSpPr>
          <p:spPr>
            <a:xfrm>
              <a:off x="6747835" y="3466862"/>
              <a:ext cx="68777" cy="34414"/>
            </a:xfrm>
            <a:prstGeom prst="rect">
              <a:avLst/>
            </a:prstGeom>
            <a:solidFill>
              <a:srgbClr val="0058AB">
                <a:alpha val="100000"/>
              </a:srgbClr>
            </a:solidFill>
          </p:spPr>
          <p:txBody>
            <a:bodyPr/>
            <a:lstStyle/>
            <a:p>
              <a:endParaRPr/>
            </a:p>
          </p:txBody>
        </p:sp>
        <p:sp>
          <p:nvSpPr>
            <p:cNvPr id="428" name="rc428"/>
            <p:cNvSpPr/>
            <p:nvPr/>
          </p:nvSpPr>
          <p:spPr>
            <a:xfrm>
              <a:off x="6824254" y="3475078"/>
              <a:ext cx="68777" cy="26198"/>
            </a:xfrm>
            <a:prstGeom prst="rect">
              <a:avLst/>
            </a:prstGeom>
            <a:solidFill>
              <a:srgbClr val="0058AB">
                <a:alpha val="100000"/>
              </a:srgbClr>
            </a:solidFill>
          </p:spPr>
          <p:txBody>
            <a:bodyPr/>
            <a:lstStyle/>
            <a:p>
              <a:endParaRPr/>
            </a:p>
          </p:txBody>
        </p:sp>
        <p:sp>
          <p:nvSpPr>
            <p:cNvPr id="429" name="rc429"/>
            <p:cNvSpPr/>
            <p:nvPr/>
          </p:nvSpPr>
          <p:spPr>
            <a:xfrm>
              <a:off x="6900673" y="3475268"/>
              <a:ext cx="68777" cy="26008"/>
            </a:xfrm>
            <a:prstGeom prst="rect">
              <a:avLst/>
            </a:prstGeom>
            <a:solidFill>
              <a:srgbClr val="0058AB">
                <a:alpha val="100000"/>
              </a:srgbClr>
            </a:solidFill>
          </p:spPr>
          <p:txBody>
            <a:bodyPr/>
            <a:lstStyle/>
            <a:p>
              <a:endParaRPr/>
            </a:p>
          </p:txBody>
        </p:sp>
        <p:sp>
          <p:nvSpPr>
            <p:cNvPr id="430" name="rc430"/>
            <p:cNvSpPr/>
            <p:nvPr/>
          </p:nvSpPr>
          <p:spPr>
            <a:xfrm>
              <a:off x="6977092" y="3479109"/>
              <a:ext cx="68777" cy="22167"/>
            </a:xfrm>
            <a:prstGeom prst="rect">
              <a:avLst/>
            </a:prstGeom>
            <a:solidFill>
              <a:srgbClr val="0058AB">
                <a:alpha val="100000"/>
              </a:srgbClr>
            </a:solidFill>
          </p:spPr>
          <p:txBody>
            <a:bodyPr/>
            <a:lstStyle/>
            <a:p>
              <a:endParaRPr/>
            </a:p>
          </p:txBody>
        </p:sp>
        <p:sp>
          <p:nvSpPr>
            <p:cNvPr id="431" name="rc431"/>
            <p:cNvSpPr/>
            <p:nvPr/>
          </p:nvSpPr>
          <p:spPr>
            <a:xfrm>
              <a:off x="7053511" y="3479294"/>
              <a:ext cx="68777" cy="21982"/>
            </a:xfrm>
            <a:prstGeom prst="rect">
              <a:avLst/>
            </a:prstGeom>
            <a:solidFill>
              <a:srgbClr val="0058AB">
                <a:alpha val="100000"/>
              </a:srgbClr>
            </a:solidFill>
          </p:spPr>
          <p:txBody>
            <a:bodyPr/>
            <a:lstStyle/>
            <a:p>
              <a:endParaRPr/>
            </a:p>
          </p:txBody>
        </p:sp>
        <p:sp>
          <p:nvSpPr>
            <p:cNvPr id="432" name="rc432"/>
            <p:cNvSpPr/>
            <p:nvPr/>
          </p:nvSpPr>
          <p:spPr>
            <a:xfrm>
              <a:off x="7129930" y="3477882"/>
              <a:ext cx="68777" cy="23394"/>
            </a:xfrm>
            <a:prstGeom prst="rect">
              <a:avLst/>
            </a:prstGeom>
            <a:solidFill>
              <a:srgbClr val="0058AB">
                <a:alpha val="100000"/>
              </a:srgbClr>
            </a:solidFill>
          </p:spPr>
          <p:txBody>
            <a:bodyPr/>
            <a:lstStyle/>
            <a:p>
              <a:endParaRPr/>
            </a:p>
          </p:txBody>
        </p:sp>
        <p:sp>
          <p:nvSpPr>
            <p:cNvPr id="433" name="rc433"/>
            <p:cNvSpPr/>
            <p:nvPr/>
          </p:nvSpPr>
          <p:spPr>
            <a:xfrm>
              <a:off x="7206349" y="3476693"/>
              <a:ext cx="68777" cy="24583"/>
            </a:xfrm>
            <a:prstGeom prst="rect">
              <a:avLst/>
            </a:prstGeom>
            <a:solidFill>
              <a:srgbClr val="0058AB">
                <a:alpha val="100000"/>
              </a:srgbClr>
            </a:solidFill>
          </p:spPr>
          <p:txBody>
            <a:bodyPr/>
            <a:lstStyle/>
            <a:p>
              <a:endParaRPr/>
            </a:p>
          </p:txBody>
        </p:sp>
        <p:sp>
          <p:nvSpPr>
            <p:cNvPr id="434" name="rc434"/>
            <p:cNvSpPr/>
            <p:nvPr/>
          </p:nvSpPr>
          <p:spPr>
            <a:xfrm>
              <a:off x="7282768" y="3473764"/>
              <a:ext cx="68777" cy="27512"/>
            </a:xfrm>
            <a:prstGeom prst="rect">
              <a:avLst/>
            </a:prstGeom>
            <a:solidFill>
              <a:srgbClr val="0058AB">
                <a:alpha val="100000"/>
              </a:srgbClr>
            </a:solidFill>
          </p:spPr>
          <p:txBody>
            <a:bodyPr/>
            <a:lstStyle/>
            <a:p>
              <a:endParaRPr/>
            </a:p>
          </p:txBody>
        </p:sp>
        <p:sp>
          <p:nvSpPr>
            <p:cNvPr id="435" name="rc435"/>
            <p:cNvSpPr/>
            <p:nvPr/>
          </p:nvSpPr>
          <p:spPr>
            <a:xfrm>
              <a:off x="7359187" y="3471368"/>
              <a:ext cx="68777" cy="29908"/>
            </a:xfrm>
            <a:prstGeom prst="rect">
              <a:avLst/>
            </a:prstGeom>
            <a:solidFill>
              <a:srgbClr val="0058AB">
                <a:alpha val="100000"/>
              </a:srgbClr>
            </a:solidFill>
          </p:spPr>
          <p:txBody>
            <a:bodyPr/>
            <a:lstStyle/>
            <a:p>
              <a:endParaRPr/>
            </a:p>
          </p:txBody>
        </p:sp>
        <p:sp>
          <p:nvSpPr>
            <p:cNvPr id="436" name="rc436"/>
            <p:cNvSpPr/>
            <p:nvPr/>
          </p:nvSpPr>
          <p:spPr>
            <a:xfrm>
              <a:off x="7435606" y="3471253"/>
              <a:ext cx="68777" cy="30023"/>
            </a:xfrm>
            <a:prstGeom prst="rect">
              <a:avLst/>
            </a:prstGeom>
            <a:solidFill>
              <a:srgbClr val="0058AB">
                <a:alpha val="100000"/>
              </a:srgbClr>
            </a:solidFill>
          </p:spPr>
          <p:txBody>
            <a:bodyPr/>
            <a:lstStyle/>
            <a:p>
              <a:endParaRPr/>
            </a:p>
          </p:txBody>
        </p:sp>
        <p:sp>
          <p:nvSpPr>
            <p:cNvPr id="437" name="rc437"/>
            <p:cNvSpPr/>
            <p:nvPr/>
          </p:nvSpPr>
          <p:spPr>
            <a:xfrm>
              <a:off x="7512025" y="3468816"/>
              <a:ext cx="68777" cy="32460"/>
            </a:xfrm>
            <a:prstGeom prst="rect">
              <a:avLst/>
            </a:prstGeom>
            <a:solidFill>
              <a:srgbClr val="0058AB">
                <a:alpha val="100000"/>
              </a:srgbClr>
            </a:solidFill>
          </p:spPr>
          <p:txBody>
            <a:bodyPr/>
            <a:lstStyle/>
            <a:p>
              <a:endParaRPr/>
            </a:p>
          </p:txBody>
        </p:sp>
        <p:sp>
          <p:nvSpPr>
            <p:cNvPr id="438" name="rc438"/>
            <p:cNvSpPr/>
            <p:nvPr/>
          </p:nvSpPr>
          <p:spPr>
            <a:xfrm>
              <a:off x="7588444" y="3469882"/>
              <a:ext cx="68777" cy="31394"/>
            </a:xfrm>
            <a:prstGeom prst="rect">
              <a:avLst/>
            </a:prstGeom>
            <a:solidFill>
              <a:srgbClr val="0058AB">
                <a:alpha val="100000"/>
              </a:srgbClr>
            </a:solidFill>
          </p:spPr>
          <p:txBody>
            <a:bodyPr/>
            <a:lstStyle/>
            <a:p>
              <a:endParaRPr/>
            </a:p>
          </p:txBody>
        </p:sp>
        <p:sp>
          <p:nvSpPr>
            <p:cNvPr id="439" name="rc439"/>
            <p:cNvSpPr/>
            <p:nvPr/>
          </p:nvSpPr>
          <p:spPr>
            <a:xfrm>
              <a:off x="7664863" y="3469428"/>
              <a:ext cx="68777" cy="31848"/>
            </a:xfrm>
            <a:prstGeom prst="rect">
              <a:avLst/>
            </a:prstGeom>
            <a:solidFill>
              <a:srgbClr val="0058AB">
                <a:alpha val="100000"/>
              </a:srgbClr>
            </a:solidFill>
          </p:spPr>
          <p:txBody>
            <a:bodyPr/>
            <a:lstStyle/>
            <a:p>
              <a:endParaRPr/>
            </a:p>
          </p:txBody>
        </p:sp>
        <p:sp>
          <p:nvSpPr>
            <p:cNvPr id="440" name="rc440"/>
            <p:cNvSpPr/>
            <p:nvPr/>
          </p:nvSpPr>
          <p:spPr>
            <a:xfrm>
              <a:off x="7741282" y="3469999"/>
              <a:ext cx="68777" cy="31277"/>
            </a:xfrm>
            <a:prstGeom prst="rect">
              <a:avLst/>
            </a:prstGeom>
            <a:solidFill>
              <a:srgbClr val="0058AB">
                <a:alpha val="100000"/>
              </a:srgbClr>
            </a:solidFill>
          </p:spPr>
          <p:txBody>
            <a:bodyPr/>
            <a:lstStyle/>
            <a:p>
              <a:endParaRPr/>
            </a:p>
          </p:txBody>
        </p:sp>
        <p:sp>
          <p:nvSpPr>
            <p:cNvPr id="441" name="rc441"/>
            <p:cNvSpPr/>
            <p:nvPr/>
          </p:nvSpPr>
          <p:spPr>
            <a:xfrm>
              <a:off x="7817701" y="3471323"/>
              <a:ext cx="68777" cy="29953"/>
            </a:xfrm>
            <a:prstGeom prst="rect">
              <a:avLst/>
            </a:prstGeom>
            <a:solidFill>
              <a:srgbClr val="0058AB">
                <a:alpha val="100000"/>
              </a:srgbClr>
            </a:solidFill>
          </p:spPr>
          <p:txBody>
            <a:bodyPr/>
            <a:lstStyle/>
            <a:p>
              <a:endParaRPr/>
            </a:p>
          </p:txBody>
        </p:sp>
        <p:sp>
          <p:nvSpPr>
            <p:cNvPr id="442" name="rc442"/>
            <p:cNvSpPr/>
            <p:nvPr/>
          </p:nvSpPr>
          <p:spPr>
            <a:xfrm>
              <a:off x="7894120" y="3469077"/>
              <a:ext cx="68777" cy="32199"/>
            </a:xfrm>
            <a:prstGeom prst="rect">
              <a:avLst/>
            </a:prstGeom>
            <a:solidFill>
              <a:srgbClr val="0058AB">
                <a:alpha val="100000"/>
              </a:srgbClr>
            </a:solidFill>
          </p:spPr>
          <p:txBody>
            <a:bodyPr/>
            <a:lstStyle/>
            <a:p>
              <a:endParaRPr/>
            </a:p>
          </p:txBody>
        </p:sp>
        <p:sp>
          <p:nvSpPr>
            <p:cNvPr id="443" name="rc443"/>
            <p:cNvSpPr/>
            <p:nvPr/>
          </p:nvSpPr>
          <p:spPr>
            <a:xfrm>
              <a:off x="7970539" y="3469174"/>
              <a:ext cx="68777" cy="32102"/>
            </a:xfrm>
            <a:prstGeom prst="rect">
              <a:avLst/>
            </a:prstGeom>
            <a:solidFill>
              <a:srgbClr val="0058AB">
                <a:alpha val="100000"/>
              </a:srgbClr>
            </a:solidFill>
          </p:spPr>
          <p:txBody>
            <a:bodyPr/>
            <a:lstStyle/>
            <a:p>
              <a:endParaRPr/>
            </a:p>
          </p:txBody>
        </p:sp>
        <p:sp>
          <p:nvSpPr>
            <p:cNvPr id="444" name="rc444"/>
            <p:cNvSpPr/>
            <p:nvPr/>
          </p:nvSpPr>
          <p:spPr>
            <a:xfrm>
              <a:off x="8046958" y="3470729"/>
              <a:ext cx="68777" cy="30547"/>
            </a:xfrm>
            <a:prstGeom prst="rect">
              <a:avLst/>
            </a:prstGeom>
            <a:solidFill>
              <a:srgbClr val="0058AB">
                <a:alpha val="100000"/>
              </a:srgbClr>
            </a:solidFill>
          </p:spPr>
          <p:txBody>
            <a:bodyPr/>
            <a:lstStyle/>
            <a:p>
              <a:endParaRPr/>
            </a:p>
          </p:txBody>
        </p:sp>
        <p:sp>
          <p:nvSpPr>
            <p:cNvPr id="445" name="rc445"/>
            <p:cNvSpPr/>
            <p:nvPr/>
          </p:nvSpPr>
          <p:spPr>
            <a:xfrm>
              <a:off x="8123377" y="3469099"/>
              <a:ext cx="68777" cy="1630"/>
            </a:xfrm>
            <a:prstGeom prst="rect">
              <a:avLst/>
            </a:prstGeom>
            <a:solidFill>
              <a:srgbClr val="FFC20E">
                <a:alpha val="100000"/>
              </a:srgbClr>
            </a:solidFill>
          </p:spPr>
          <p:txBody>
            <a:bodyPr/>
            <a:lstStyle/>
            <a:p>
              <a:endParaRPr/>
            </a:p>
          </p:txBody>
        </p:sp>
        <p:sp>
          <p:nvSpPr>
            <p:cNvPr id="446" name="rc446"/>
            <p:cNvSpPr/>
            <p:nvPr/>
          </p:nvSpPr>
          <p:spPr>
            <a:xfrm>
              <a:off x="8123377" y="3470729"/>
              <a:ext cx="68777" cy="30547"/>
            </a:xfrm>
            <a:prstGeom prst="rect">
              <a:avLst/>
            </a:prstGeom>
            <a:solidFill>
              <a:srgbClr val="0058AB">
                <a:alpha val="100000"/>
              </a:srgbClr>
            </a:solidFill>
          </p:spPr>
          <p:txBody>
            <a:bodyPr/>
            <a:lstStyle/>
            <a:p>
              <a:endParaRPr/>
            </a:p>
          </p:txBody>
        </p:sp>
        <p:sp>
          <p:nvSpPr>
            <p:cNvPr id="447" name="rc447"/>
            <p:cNvSpPr/>
            <p:nvPr/>
          </p:nvSpPr>
          <p:spPr>
            <a:xfrm>
              <a:off x="8199795" y="3468844"/>
              <a:ext cx="68777" cy="3413"/>
            </a:xfrm>
            <a:prstGeom prst="rect">
              <a:avLst/>
            </a:prstGeom>
            <a:solidFill>
              <a:srgbClr val="FFC20E">
                <a:alpha val="100000"/>
              </a:srgbClr>
            </a:solidFill>
          </p:spPr>
          <p:txBody>
            <a:bodyPr/>
            <a:lstStyle/>
            <a:p>
              <a:endParaRPr/>
            </a:p>
          </p:txBody>
        </p:sp>
        <p:sp>
          <p:nvSpPr>
            <p:cNvPr id="448" name="rc448"/>
            <p:cNvSpPr/>
            <p:nvPr/>
          </p:nvSpPr>
          <p:spPr>
            <a:xfrm>
              <a:off x="8199795" y="3472257"/>
              <a:ext cx="68777" cy="29019"/>
            </a:xfrm>
            <a:prstGeom prst="rect">
              <a:avLst/>
            </a:prstGeom>
            <a:solidFill>
              <a:srgbClr val="0058AB">
                <a:alpha val="100000"/>
              </a:srgbClr>
            </a:solidFill>
          </p:spPr>
          <p:txBody>
            <a:bodyPr/>
            <a:lstStyle/>
            <a:p>
              <a:endParaRPr/>
            </a:p>
          </p:txBody>
        </p:sp>
        <p:sp>
          <p:nvSpPr>
            <p:cNvPr id="449" name="rc449"/>
            <p:cNvSpPr/>
            <p:nvPr/>
          </p:nvSpPr>
          <p:spPr>
            <a:xfrm>
              <a:off x="8276214" y="3474867"/>
              <a:ext cx="68777" cy="26409"/>
            </a:xfrm>
            <a:prstGeom prst="rect">
              <a:avLst/>
            </a:prstGeom>
            <a:solidFill>
              <a:srgbClr val="0058AB">
                <a:alpha val="100000"/>
              </a:srgbClr>
            </a:solidFill>
          </p:spPr>
          <p:txBody>
            <a:bodyPr/>
            <a:lstStyle/>
            <a:p>
              <a:endParaRPr/>
            </a:p>
          </p:txBody>
        </p:sp>
        <p:sp>
          <p:nvSpPr>
            <p:cNvPr id="450" name="rc450"/>
            <p:cNvSpPr/>
            <p:nvPr/>
          </p:nvSpPr>
          <p:spPr>
            <a:xfrm>
              <a:off x="8352633" y="3474668"/>
              <a:ext cx="68777" cy="643"/>
            </a:xfrm>
            <a:prstGeom prst="rect">
              <a:avLst/>
            </a:prstGeom>
            <a:solidFill>
              <a:srgbClr val="FFC20E">
                <a:alpha val="100000"/>
              </a:srgbClr>
            </a:solidFill>
          </p:spPr>
          <p:txBody>
            <a:bodyPr/>
            <a:lstStyle/>
            <a:p>
              <a:endParaRPr/>
            </a:p>
          </p:txBody>
        </p:sp>
        <p:sp>
          <p:nvSpPr>
            <p:cNvPr id="451" name="rc451"/>
            <p:cNvSpPr/>
            <p:nvPr/>
          </p:nvSpPr>
          <p:spPr>
            <a:xfrm>
              <a:off x="8352633" y="3475311"/>
              <a:ext cx="68777" cy="25965"/>
            </a:xfrm>
            <a:prstGeom prst="rect">
              <a:avLst/>
            </a:prstGeom>
            <a:solidFill>
              <a:srgbClr val="0058AB">
                <a:alpha val="100000"/>
              </a:srgbClr>
            </a:solidFill>
          </p:spPr>
          <p:txBody>
            <a:bodyPr/>
            <a:lstStyle/>
            <a:p>
              <a:endParaRPr/>
            </a:p>
          </p:txBody>
        </p:sp>
        <p:sp>
          <p:nvSpPr>
            <p:cNvPr id="452" name="rc452"/>
            <p:cNvSpPr/>
            <p:nvPr/>
          </p:nvSpPr>
          <p:spPr>
            <a:xfrm>
              <a:off x="8429052" y="3476839"/>
              <a:ext cx="68777" cy="24437"/>
            </a:xfrm>
            <a:prstGeom prst="rect">
              <a:avLst/>
            </a:prstGeom>
            <a:solidFill>
              <a:srgbClr val="69DBFF">
                <a:alpha val="100000"/>
              </a:srgbClr>
            </a:solidFill>
          </p:spPr>
          <p:txBody>
            <a:bodyPr/>
            <a:lstStyle/>
            <a:p>
              <a:endParaRPr/>
            </a:p>
          </p:txBody>
        </p:sp>
        <p:sp>
          <p:nvSpPr>
            <p:cNvPr id="453" name="rc453"/>
            <p:cNvSpPr/>
            <p:nvPr/>
          </p:nvSpPr>
          <p:spPr>
            <a:xfrm>
              <a:off x="8505471" y="3478366"/>
              <a:ext cx="68777" cy="22910"/>
            </a:xfrm>
            <a:prstGeom prst="rect">
              <a:avLst/>
            </a:prstGeom>
            <a:solidFill>
              <a:srgbClr val="69DBFF">
                <a:alpha val="100000"/>
              </a:srgbClr>
            </a:solidFill>
          </p:spPr>
          <p:txBody>
            <a:bodyPr/>
            <a:lstStyle/>
            <a:p>
              <a:endParaRPr/>
            </a:p>
          </p:txBody>
        </p:sp>
        <p:sp>
          <p:nvSpPr>
            <p:cNvPr id="454" name="rc454"/>
            <p:cNvSpPr/>
            <p:nvPr/>
          </p:nvSpPr>
          <p:spPr>
            <a:xfrm>
              <a:off x="8581890" y="3479894"/>
              <a:ext cx="68777" cy="21382"/>
            </a:xfrm>
            <a:prstGeom prst="rect">
              <a:avLst/>
            </a:prstGeom>
            <a:solidFill>
              <a:srgbClr val="69DBFF">
                <a:alpha val="100000"/>
              </a:srgbClr>
            </a:solidFill>
          </p:spPr>
          <p:txBody>
            <a:bodyPr/>
            <a:lstStyle/>
            <a:p>
              <a:endParaRPr/>
            </a:p>
          </p:txBody>
        </p:sp>
        <p:sp>
          <p:nvSpPr>
            <p:cNvPr id="455" name="rc455"/>
            <p:cNvSpPr/>
            <p:nvPr/>
          </p:nvSpPr>
          <p:spPr>
            <a:xfrm>
              <a:off x="8658309" y="3481421"/>
              <a:ext cx="68777" cy="19855"/>
            </a:xfrm>
            <a:prstGeom prst="rect">
              <a:avLst/>
            </a:prstGeom>
            <a:solidFill>
              <a:srgbClr val="69DBFF">
                <a:alpha val="100000"/>
              </a:srgbClr>
            </a:solidFill>
          </p:spPr>
          <p:txBody>
            <a:bodyPr/>
            <a:lstStyle/>
            <a:p>
              <a:endParaRPr/>
            </a:p>
          </p:txBody>
        </p:sp>
        <p:sp>
          <p:nvSpPr>
            <p:cNvPr id="456" name="rc456"/>
            <p:cNvSpPr/>
            <p:nvPr/>
          </p:nvSpPr>
          <p:spPr>
            <a:xfrm>
              <a:off x="8734728" y="3482948"/>
              <a:ext cx="68777" cy="18328"/>
            </a:xfrm>
            <a:prstGeom prst="rect">
              <a:avLst/>
            </a:prstGeom>
            <a:solidFill>
              <a:srgbClr val="69DBFF">
                <a:alpha val="100000"/>
              </a:srgbClr>
            </a:solidFill>
          </p:spPr>
          <p:txBody>
            <a:bodyPr/>
            <a:lstStyle/>
            <a:p>
              <a:endParaRPr/>
            </a:p>
          </p:txBody>
        </p:sp>
        <p:sp>
          <p:nvSpPr>
            <p:cNvPr id="457" name="rc457"/>
            <p:cNvSpPr/>
            <p:nvPr/>
          </p:nvSpPr>
          <p:spPr>
            <a:xfrm>
              <a:off x="8811147" y="3484476"/>
              <a:ext cx="68777" cy="16800"/>
            </a:xfrm>
            <a:prstGeom prst="rect">
              <a:avLst/>
            </a:prstGeom>
            <a:solidFill>
              <a:srgbClr val="69DBFF">
                <a:alpha val="100000"/>
              </a:srgbClr>
            </a:solidFill>
          </p:spPr>
          <p:txBody>
            <a:bodyPr/>
            <a:lstStyle/>
            <a:p>
              <a:endParaRPr/>
            </a:p>
          </p:txBody>
        </p:sp>
        <p:sp>
          <p:nvSpPr>
            <p:cNvPr id="458" name="rc458"/>
            <p:cNvSpPr/>
            <p:nvPr/>
          </p:nvSpPr>
          <p:spPr>
            <a:xfrm>
              <a:off x="8887566" y="3486003"/>
              <a:ext cx="68777" cy="15273"/>
            </a:xfrm>
            <a:prstGeom prst="rect">
              <a:avLst/>
            </a:prstGeom>
            <a:solidFill>
              <a:srgbClr val="69DBFF">
                <a:alpha val="100000"/>
              </a:srgbClr>
            </a:solidFill>
          </p:spPr>
          <p:txBody>
            <a:bodyPr/>
            <a:lstStyle/>
            <a:p>
              <a:endParaRPr/>
            </a:p>
          </p:txBody>
        </p:sp>
        <p:sp>
          <p:nvSpPr>
            <p:cNvPr id="459" name="rc459"/>
            <p:cNvSpPr/>
            <p:nvPr/>
          </p:nvSpPr>
          <p:spPr>
            <a:xfrm>
              <a:off x="8276214" y="3473784"/>
              <a:ext cx="68777" cy="1082"/>
            </a:xfrm>
            <a:prstGeom prst="rect">
              <a:avLst/>
            </a:prstGeom>
            <a:solidFill>
              <a:srgbClr val="69DBFF">
                <a:alpha val="100000"/>
              </a:srgbClr>
            </a:solidFill>
          </p:spPr>
          <p:txBody>
            <a:bodyPr/>
            <a:lstStyle/>
            <a:p>
              <a:endParaRPr/>
            </a:p>
          </p:txBody>
        </p:sp>
        <p:sp>
          <p:nvSpPr>
            <p:cNvPr id="460" name="tx460"/>
            <p:cNvSpPr/>
            <p:nvPr/>
          </p:nvSpPr>
          <p:spPr>
            <a:xfrm>
              <a:off x="2283168" y="3685762"/>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461" name="tx461"/>
            <p:cNvSpPr/>
            <p:nvPr/>
          </p:nvSpPr>
          <p:spPr>
            <a:xfrm>
              <a:off x="4937878" y="3685817"/>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462" name="tx462"/>
            <p:cNvSpPr/>
            <p:nvPr/>
          </p:nvSpPr>
          <p:spPr>
            <a:xfrm>
              <a:off x="2292473" y="2295894"/>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463" name="tx463"/>
            <p:cNvSpPr/>
            <p:nvPr/>
          </p:nvSpPr>
          <p:spPr>
            <a:xfrm>
              <a:off x="4947155" y="2298623"/>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464" name="tx464"/>
            <p:cNvSpPr/>
            <p:nvPr/>
          </p:nvSpPr>
          <p:spPr>
            <a:xfrm>
              <a:off x="7368849" y="2275103"/>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465" name="tx465"/>
            <p:cNvSpPr/>
            <p:nvPr/>
          </p:nvSpPr>
          <p:spPr>
            <a:xfrm>
              <a:off x="2289362" y="908700"/>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466" name="tx466"/>
            <p:cNvSpPr/>
            <p:nvPr/>
          </p:nvSpPr>
          <p:spPr>
            <a:xfrm>
              <a:off x="4953348" y="90597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467" name="tx467"/>
            <p:cNvSpPr/>
            <p:nvPr/>
          </p:nvSpPr>
          <p:spPr>
            <a:xfrm>
              <a:off x="7623501" y="905971"/>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468" name="tx468"/>
            <p:cNvSpPr/>
            <p:nvPr/>
          </p:nvSpPr>
          <p:spPr>
            <a:xfrm rot="-5400000">
              <a:off x="1167245"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69" name="tx469"/>
            <p:cNvSpPr/>
            <p:nvPr/>
          </p:nvSpPr>
          <p:spPr>
            <a:xfrm rot="-5400000">
              <a:off x="154934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70" name="tx470"/>
            <p:cNvSpPr/>
            <p:nvPr/>
          </p:nvSpPr>
          <p:spPr>
            <a:xfrm rot="-5400000">
              <a:off x="1931435"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71" name="tx471"/>
            <p:cNvSpPr/>
            <p:nvPr/>
          </p:nvSpPr>
          <p:spPr>
            <a:xfrm rot="-5400000">
              <a:off x="231353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72" name="tx472"/>
            <p:cNvSpPr/>
            <p:nvPr/>
          </p:nvSpPr>
          <p:spPr>
            <a:xfrm rot="-5400000">
              <a:off x="2695625"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73" name="tx473"/>
            <p:cNvSpPr/>
            <p:nvPr/>
          </p:nvSpPr>
          <p:spPr>
            <a:xfrm rot="-5400000">
              <a:off x="3077719"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74" name="tx474"/>
            <p:cNvSpPr/>
            <p:nvPr/>
          </p:nvSpPr>
          <p:spPr>
            <a:xfrm rot="-5400000">
              <a:off x="3459786"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75" name="tx475"/>
            <p:cNvSpPr/>
            <p:nvPr/>
          </p:nvSpPr>
          <p:spPr>
            <a:xfrm rot="-5400000">
              <a:off x="3834315"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76" name="tx476"/>
            <p:cNvSpPr/>
            <p:nvPr/>
          </p:nvSpPr>
          <p:spPr>
            <a:xfrm rot="-5400000">
              <a:off x="421641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77" name="tx477"/>
            <p:cNvSpPr/>
            <p:nvPr/>
          </p:nvSpPr>
          <p:spPr>
            <a:xfrm rot="-5400000">
              <a:off x="4598505"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78" name="tx478"/>
            <p:cNvSpPr/>
            <p:nvPr/>
          </p:nvSpPr>
          <p:spPr>
            <a:xfrm rot="-5400000">
              <a:off x="4980599"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79" name="tx479"/>
            <p:cNvSpPr/>
            <p:nvPr/>
          </p:nvSpPr>
          <p:spPr>
            <a:xfrm rot="-5400000">
              <a:off x="5362694"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80" name="tx480"/>
            <p:cNvSpPr/>
            <p:nvPr/>
          </p:nvSpPr>
          <p:spPr>
            <a:xfrm rot="-5400000">
              <a:off x="5744789"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81" name="tx481"/>
            <p:cNvSpPr/>
            <p:nvPr/>
          </p:nvSpPr>
          <p:spPr>
            <a:xfrm rot="-5400000">
              <a:off x="6126856"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82" name="tx482"/>
            <p:cNvSpPr/>
            <p:nvPr/>
          </p:nvSpPr>
          <p:spPr>
            <a:xfrm rot="-5400000">
              <a:off x="6501384"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83" name="tx483"/>
            <p:cNvSpPr/>
            <p:nvPr/>
          </p:nvSpPr>
          <p:spPr>
            <a:xfrm rot="-5400000">
              <a:off x="6883479"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84" name="tx484"/>
            <p:cNvSpPr/>
            <p:nvPr/>
          </p:nvSpPr>
          <p:spPr>
            <a:xfrm rot="-5400000">
              <a:off x="7265574"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85" name="tx485"/>
            <p:cNvSpPr/>
            <p:nvPr/>
          </p:nvSpPr>
          <p:spPr>
            <a:xfrm rot="-5400000">
              <a:off x="7647669"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86" name="tx486"/>
            <p:cNvSpPr/>
            <p:nvPr/>
          </p:nvSpPr>
          <p:spPr>
            <a:xfrm rot="-5400000">
              <a:off x="8029764"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87" name="tx487"/>
            <p:cNvSpPr/>
            <p:nvPr/>
          </p:nvSpPr>
          <p:spPr>
            <a:xfrm rot="-5400000">
              <a:off x="8411858" y="3699518"/>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88" name="tx488"/>
            <p:cNvSpPr/>
            <p:nvPr/>
          </p:nvSpPr>
          <p:spPr>
            <a:xfrm rot="-5400000">
              <a:off x="8793925" y="3699490"/>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89" name="tx489"/>
            <p:cNvSpPr/>
            <p:nvPr/>
          </p:nvSpPr>
          <p:spPr>
            <a:xfrm>
              <a:off x="1016593" y="206871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90" name="tx490"/>
            <p:cNvSpPr/>
            <p:nvPr/>
          </p:nvSpPr>
          <p:spPr>
            <a:xfrm>
              <a:off x="571671" y="179651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491" name="tx491"/>
            <p:cNvSpPr/>
            <p:nvPr/>
          </p:nvSpPr>
          <p:spPr>
            <a:xfrm>
              <a:off x="571671" y="153910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492" name="tx492"/>
            <p:cNvSpPr/>
            <p:nvPr/>
          </p:nvSpPr>
          <p:spPr>
            <a:xfrm>
              <a:off x="571671" y="128168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493" name="tx493"/>
            <p:cNvSpPr/>
            <p:nvPr/>
          </p:nvSpPr>
          <p:spPr>
            <a:xfrm>
              <a:off x="508103" y="102427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494" name="tx494"/>
            <p:cNvSpPr/>
            <p:nvPr/>
          </p:nvSpPr>
          <p:spPr>
            <a:xfrm>
              <a:off x="1016593" y="345863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95" name="tx495"/>
            <p:cNvSpPr/>
            <p:nvPr/>
          </p:nvSpPr>
          <p:spPr>
            <a:xfrm>
              <a:off x="571671" y="3186435"/>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496" name="tx496"/>
            <p:cNvSpPr/>
            <p:nvPr/>
          </p:nvSpPr>
          <p:spPr>
            <a:xfrm>
              <a:off x="571671" y="292902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497" name="tx497"/>
            <p:cNvSpPr/>
            <p:nvPr/>
          </p:nvSpPr>
          <p:spPr>
            <a:xfrm>
              <a:off x="571671" y="2671611"/>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498" name="tx498"/>
            <p:cNvSpPr/>
            <p:nvPr/>
          </p:nvSpPr>
          <p:spPr>
            <a:xfrm>
              <a:off x="508103" y="241419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499" name="tx499"/>
            <p:cNvSpPr/>
            <p:nvPr/>
          </p:nvSpPr>
          <p:spPr>
            <a:xfrm>
              <a:off x="1016593" y="484856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500" name="tx500"/>
            <p:cNvSpPr/>
            <p:nvPr/>
          </p:nvSpPr>
          <p:spPr>
            <a:xfrm>
              <a:off x="571671" y="4576358"/>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2,500,000</a:t>
              </a:r>
            </a:p>
          </p:txBody>
        </p:sp>
        <p:sp>
          <p:nvSpPr>
            <p:cNvPr id="501" name="tx501"/>
            <p:cNvSpPr/>
            <p:nvPr/>
          </p:nvSpPr>
          <p:spPr>
            <a:xfrm>
              <a:off x="571671" y="431894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502" name="tx502"/>
            <p:cNvSpPr/>
            <p:nvPr/>
          </p:nvSpPr>
          <p:spPr>
            <a:xfrm>
              <a:off x="571671" y="4061534"/>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7,500,000</a:t>
              </a:r>
            </a:p>
          </p:txBody>
        </p:sp>
        <p:sp>
          <p:nvSpPr>
            <p:cNvPr id="503" name="tx503"/>
            <p:cNvSpPr/>
            <p:nvPr/>
          </p:nvSpPr>
          <p:spPr>
            <a:xfrm>
              <a:off x="508103" y="380412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504" name="tx504"/>
            <p:cNvSpPr/>
            <p:nvPr/>
          </p:nvSpPr>
          <p:spPr>
            <a:xfrm rot="-5400000">
              <a:off x="-527885" y="2947118"/>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505" name="rc505"/>
            <p:cNvSpPr/>
            <p:nvPr/>
          </p:nvSpPr>
          <p:spPr>
            <a:xfrm>
              <a:off x="2346843" y="5640312"/>
              <a:ext cx="201456" cy="201456"/>
            </a:xfrm>
            <a:prstGeom prst="rect">
              <a:avLst/>
            </a:prstGeom>
            <a:solidFill>
              <a:srgbClr val="0058AB">
                <a:alpha val="100000"/>
              </a:srgbClr>
            </a:solidFill>
          </p:spPr>
          <p:txBody>
            <a:bodyPr/>
            <a:lstStyle/>
            <a:p>
              <a:endParaRPr/>
            </a:p>
          </p:txBody>
        </p:sp>
        <p:sp>
          <p:nvSpPr>
            <p:cNvPr id="506" name="rc506"/>
            <p:cNvSpPr/>
            <p:nvPr/>
          </p:nvSpPr>
          <p:spPr>
            <a:xfrm>
              <a:off x="3986652" y="5640312"/>
              <a:ext cx="201456" cy="201456"/>
            </a:xfrm>
            <a:prstGeom prst="rect">
              <a:avLst/>
            </a:prstGeom>
            <a:solidFill>
              <a:srgbClr val="FFC20E">
                <a:alpha val="100000"/>
              </a:srgbClr>
            </a:solidFill>
          </p:spPr>
          <p:txBody>
            <a:bodyPr/>
            <a:lstStyle/>
            <a:p>
              <a:endParaRPr/>
            </a:p>
          </p:txBody>
        </p:sp>
        <p:sp>
          <p:nvSpPr>
            <p:cNvPr id="507" name="rc507"/>
            <p:cNvSpPr/>
            <p:nvPr/>
          </p:nvSpPr>
          <p:spPr>
            <a:xfrm>
              <a:off x="6845970" y="5640312"/>
              <a:ext cx="201455" cy="201456"/>
            </a:xfrm>
            <a:prstGeom prst="rect">
              <a:avLst/>
            </a:prstGeom>
            <a:solidFill>
              <a:srgbClr val="69DBFF">
                <a:alpha val="100000"/>
              </a:srgbClr>
            </a:solidFill>
          </p:spPr>
          <p:txBody>
            <a:bodyPr/>
            <a:lstStyle/>
            <a:p>
              <a:endParaRPr/>
            </a:p>
          </p:txBody>
        </p:sp>
        <p:sp>
          <p:nvSpPr>
            <p:cNvPr id="508" name="tx508"/>
            <p:cNvSpPr/>
            <p:nvPr/>
          </p:nvSpPr>
          <p:spPr>
            <a:xfrm>
              <a:off x="2626888" y="5689403"/>
              <a:ext cx="128117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a:t>
              </a:r>
            </a:p>
          </p:txBody>
        </p:sp>
        <p:sp>
          <p:nvSpPr>
            <p:cNvPr id="509" name="tx509"/>
            <p:cNvSpPr/>
            <p:nvPr/>
          </p:nvSpPr>
          <p:spPr>
            <a:xfrm>
              <a:off x="4266697" y="5661641"/>
              <a:ext cx="250068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 above annual goal</a:t>
              </a:r>
            </a:p>
          </p:txBody>
        </p:sp>
        <p:sp>
          <p:nvSpPr>
            <p:cNvPr id="510" name="tx510"/>
            <p:cNvSpPr/>
            <p:nvPr/>
          </p:nvSpPr>
          <p:spPr>
            <a:xfrm>
              <a:off x="7126015" y="5661231"/>
              <a:ext cx="753343"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Target 2030</a:t>
              </a:r>
            </a:p>
          </p:txBody>
        </p:sp>
        <p:sp>
          <p:nvSpPr>
            <p:cNvPr id="511" name="tx511"/>
            <p:cNvSpPr/>
            <p:nvPr/>
          </p:nvSpPr>
          <p:spPr>
            <a:xfrm>
              <a:off x="2988544" y="409564"/>
              <a:ext cx="42401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a:t>
              </a:r>
            </a:p>
          </p:txBody>
        </p:sp>
        <p:sp>
          <p:nvSpPr>
            <p:cNvPr id="512" name="tx512"/>
            <p:cNvSpPr/>
            <p:nvPr/>
          </p:nvSpPr>
          <p:spPr>
            <a:xfrm>
              <a:off x="2350112" y="579074"/>
              <a:ext cx="55169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projected annual number of zero-dose children to reach the target by 2030</a:t>
              </a:r>
            </a:p>
          </p:txBody>
        </p:sp>
        <p:sp>
          <p:nvSpPr>
            <p:cNvPr id="513" name="tx513"/>
            <p:cNvSpPr/>
            <p:nvPr/>
          </p:nvSpPr>
          <p:spPr>
            <a:xfrm>
              <a:off x="4825893" y="5965008"/>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514" name="tx514"/>
            <p:cNvSpPr/>
            <p:nvPr/>
          </p:nvSpPr>
          <p:spPr>
            <a:xfrm>
              <a:off x="2272112" y="6085709"/>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515" name="tx515"/>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516" name="tx516"/>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517" name="tx517"/>
            <p:cNvSpPr/>
            <p:nvPr/>
          </p:nvSpPr>
          <p:spPr>
            <a:xfrm>
              <a:off x="818086" y="6447866"/>
              <a:ext cx="8256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esimated number of zero-dose children in 2000-2019, light blue bars are the number of zero-dose children required to meet the 2030 target </a:t>
              </a:r>
            </a:p>
          </p:txBody>
        </p:sp>
        <p:sp>
          <p:nvSpPr>
            <p:cNvPr id="518" name="tx518"/>
            <p:cNvSpPr/>
            <p:nvPr/>
          </p:nvSpPr>
          <p:spPr>
            <a:xfrm>
              <a:off x="2551184" y="6568567"/>
              <a:ext cx="65232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based on a linear trajectory from baseline and yellow bars are the additional zero-dose children above the targets in 2020-2030.</a:t>
              </a:r>
            </a:p>
          </p:txBody>
        </p:sp>
      </p:grpSp>
      <p:sp>
        <p:nvSpPr>
          <p:cNvPr id="51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estimated number of zero-dose children in 2000-2023 (dark blue), the projected annual number of zero-dose children required to reach the 2030 target (light blue) and the number of additional zero-dose children above the annualised goals in 2020-2023 (yellow).
The challenges and setbacks posed by the COVID pandemic and related disruptions jeopardized the objectives of IA2030. Some regions continue to have significantly more zero-dose children compared to the annual goals required to meet the 2030 targets.
In 2023, the number of zero-dose children in LACR was below the annual target to reach the IA2030 goal. This is a positive outcome.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46663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62927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79191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95455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111719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91706"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35846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4525222"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57530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508710"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20876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2549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142791" y="488531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404795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321059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42791" y="237323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142791" y="153587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608328"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775085"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4184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108601"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42007"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7541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442116"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608874"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503319" y="1066043"/>
              <a:ext cx="210016" cy="3819268"/>
            </a:xfrm>
            <a:prstGeom prst="rect">
              <a:avLst/>
            </a:prstGeom>
            <a:solidFill>
              <a:srgbClr val="0058AB">
                <a:alpha val="100000"/>
              </a:srgbClr>
            </a:solidFill>
          </p:spPr>
          <p:txBody>
            <a:bodyPr/>
            <a:lstStyle/>
            <a:p>
              <a:endParaRPr/>
            </a:p>
          </p:txBody>
        </p:sp>
        <p:sp>
          <p:nvSpPr>
            <p:cNvPr id="30" name="rc30"/>
            <p:cNvSpPr/>
            <p:nvPr/>
          </p:nvSpPr>
          <p:spPr>
            <a:xfrm>
              <a:off x="1736671" y="1139865"/>
              <a:ext cx="210016" cy="3745446"/>
            </a:xfrm>
            <a:prstGeom prst="rect">
              <a:avLst/>
            </a:prstGeom>
            <a:solidFill>
              <a:srgbClr val="0058AB">
                <a:alpha val="100000"/>
              </a:srgbClr>
            </a:solidFill>
          </p:spPr>
          <p:txBody>
            <a:bodyPr/>
            <a:lstStyle/>
            <a:p>
              <a:endParaRPr/>
            </a:p>
          </p:txBody>
        </p:sp>
        <p:sp>
          <p:nvSpPr>
            <p:cNvPr id="31" name="rc31"/>
            <p:cNvSpPr/>
            <p:nvPr/>
          </p:nvSpPr>
          <p:spPr>
            <a:xfrm>
              <a:off x="1970022" y="1098719"/>
              <a:ext cx="210016" cy="3786592"/>
            </a:xfrm>
            <a:prstGeom prst="rect">
              <a:avLst/>
            </a:prstGeom>
            <a:solidFill>
              <a:srgbClr val="0058AB">
                <a:alpha val="100000"/>
              </a:srgbClr>
            </a:solidFill>
          </p:spPr>
          <p:txBody>
            <a:bodyPr/>
            <a:lstStyle/>
            <a:p>
              <a:endParaRPr/>
            </a:p>
          </p:txBody>
        </p:sp>
        <p:sp>
          <p:nvSpPr>
            <p:cNvPr id="32" name="rc32"/>
            <p:cNvSpPr/>
            <p:nvPr/>
          </p:nvSpPr>
          <p:spPr>
            <a:xfrm>
              <a:off x="2203374" y="1312625"/>
              <a:ext cx="210016" cy="3572686"/>
            </a:xfrm>
            <a:prstGeom prst="rect">
              <a:avLst/>
            </a:prstGeom>
            <a:solidFill>
              <a:srgbClr val="0058AB">
                <a:alpha val="100000"/>
              </a:srgbClr>
            </a:solidFill>
          </p:spPr>
          <p:txBody>
            <a:bodyPr/>
            <a:lstStyle/>
            <a:p>
              <a:endParaRPr/>
            </a:p>
          </p:txBody>
        </p:sp>
        <p:sp>
          <p:nvSpPr>
            <p:cNvPr id="33" name="rc33"/>
            <p:cNvSpPr/>
            <p:nvPr/>
          </p:nvSpPr>
          <p:spPr>
            <a:xfrm>
              <a:off x="2436726" y="1547800"/>
              <a:ext cx="210016" cy="3337512"/>
            </a:xfrm>
            <a:prstGeom prst="rect">
              <a:avLst/>
            </a:prstGeom>
            <a:solidFill>
              <a:srgbClr val="0058AB">
                <a:alpha val="100000"/>
              </a:srgbClr>
            </a:solidFill>
          </p:spPr>
          <p:txBody>
            <a:bodyPr/>
            <a:lstStyle/>
            <a:p>
              <a:endParaRPr/>
            </a:p>
          </p:txBody>
        </p:sp>
        <p:sp>
          <p:nvSpPr>
            <p:cNvPr id="34" name="rc34"/>
            <p:cNvSpPr/>
            <p:nvPr/>
          </p:nvSpPr>
          <p:spPr>
            <a:xfrm>
              <a:off x="2670077" y="1829636"/>
              <a:ext cx="210016" cy="3055675"/>
            </a:xfrm>
            <a:prstGeom prst="rect">
              <a:avLst/>
            </a:prstGeom>
            <a:solidFill>
              <a:srgbClr val="0058AB">
                <a:alpha val="100000"/>
              </a:srgbClr>
            </a:solidFill>
          </p:spPr>
          <p:txBody>
            <a:bodyPr/>
            <a:lstStyle/>
            <a:p>
              <a:endParaRPr/>
            </a:p>
          </p:txBody>
        </p:sp>
        <p:sp>
          <p:nvSpPr>
            <p:cNvPr id="35" name="rc35"/>
            <p:cNvSpPr/>
            <p:nvPr/>
          </p:nvSpPr>
          <p:spPr>
            <a:xfrm>
              <a:off x="2903429" y="1949360"/>
              <a:ext cx="210016" cy="2935951"/>
            </a:xfrm>
            <a:prstGeom prst="rect">
              <a:avLst/>
            </a:prstGeom>
            <a:solidFill>
              <a:srgbClr val="0058AB">
                <a:alpha val="100000"/>
              </a:srgbClr>
            </a:solidFill>
          </p:spPr>
          <p:txBody>
            <a:bodyPr/>
            <a:lstStyle/>
            <a:p>
              <a:endParaRPr/>
            </a:p>
          </p:txBody>
        </p:sp>
        <p:sp>
          <p:nvSpPr>
            <p:cNvPr id="36" name="rc36"/>
            <p:cNvSpPr/>
            <p:nvPr/>
          </p:nvSpPr>
          <p:spPr>
            <a:xfrm>
              <a:off x="3136780" y="1974533"/>
              <a:ext cx="210016" cy="2910778"/>
            </a:xfrm>
            <a:prstGeom prst="rect">
              <a:avLst/>
            </a:prstGeom>
            <a:solidFill>
              <a:srgbClr val="0058AB">
                <a:alpha val="100000"/>
              </a:srgbClr>
            </a:solidFill>
          </p:spPr>
          <p:txBody>
            <a:bodyPr/>
            <a:lstStyle/>
            <a:p>
              <a:endParaRPr/>
            </a:p>
          </p:txBody>
        </p:sp>
        <p:sp>
          <p:nvSpPr>
            <p:cNvPr id="37" name="rc37"/>
            <p:cNvSpPr/>
            <p:nvPr/>
          </p:nvSpPr>
          <p:spPr>
            <a:xfrm>
              <a:off x="3370132" y="2130506"/>
              <a:ext cx="210016" cy="2754806"/>
            </a:xfrm>
            <a:prstGeom prst="rect">
              <a:avLst/>
            </a:prstGeom>
            <a:solidFill>
              <a:srgbClr val="0058AB">
                <a:alpha val="100000"/>
              </a:srgbClr>
            </a:solidFill>
          </p:spPr>
          <p:txBody>
            <a:bodyPr/>
            <a:lstStyle/>
            <a:p>
              <a:endParaRPr/>
            </a:p>
          </p:txBody>
        </p:sp>
        <p:sp>
          <p:nvSpPr>
            <p:cNvPr id="38" name="rc38"/>
            <p:cNvSpPr/>
            <p:nvPr/>
          </p:nvSpPr>
          <p:spPr>
            <a:xfrm>
              <a:off x="3603483" y="2349966"/>
              <a:ext cx="210016" cy="2535346"/>
            </a:xfrm>
            <a:prstGeom prst="rect">
              <a:avLst/>
            </a:prstGeom>
            <a:solidFill>
              <a:srgbClr val="0058AB">
                <a:alpha val="100000"/>
              </a:srgbClr>
            </a:solidFill>
          </p:spPr>
          <p:txBody>
            <a:bodyPr/>
            <a:lstStyle/>
            <a:p>
              <a:endParaRPr/>
            </a:p>
          </p:txBody>
        </p:sp>
        <p:sp>
          <p:nvSpPr>
            <p:cNvPr id="39" name="rc39"/>
            <p:cNvSpPr/>
            <p:nvPr/>
          </p:nvSpPr>
          <p:spPr>
            <a:xfrm>
              <a:off x="3836835" y="2237498"/>
              <a:ext cx="210016" cy="2647813"/>
            </a:xfrm>
            <a:prstGeom prst="rect">
              <a:avLst/>
            </a:prstGeom>
            <a:solidFill>
              <a:srgbClr val="0058AB">
                <a:alpha val="100000"/>
              </a:srgbClr>
            </a:solidFill>
          </p:spPr>
          <p:txBody>
            <a:bodyPr/>
            <a:lstStyle/>
            <a:p>
              <a:endParaRPr/>
            </a:p>
          </p:txBody>
        </p:sp>
        <p:sp>
          <p:nvSpPr>
            <p:cNvPr id="40" name="rc40"/>
            <p:cNvSpPr/>
            <p:nvPr/>
          </p:nvSpPr>
          <p:spPr>
            <a:xfrm>
              <a:off x="4070186" y="2475002"/>
              <a:ext cx="210016" cy="2410309"/>
            </a:xfrm>
            <a:prstGeom prst="rect">
              <a:avLst/>
            </a:prstGeom>
            <a:solidFill>
              <a:srgbClr val="0058AB">
                <a:alpha val="100000"/>
              </a:srgbClr>
            </a:solidFill>
          </p:spPr>
          <p:txBody>
            <a:bodyPr/>
            <a:lstStyle/>
            <a:p>
              <a:endParaRPr/>
            </a:p>
          </p:txBody>
        </p:sp>
        <p:sp>
          <p:nvSpPr>
            <p:cNvPr id="41" name="rc41"/>
            <p:cNvSpPr/>
            <p:nvPr/>
          </p:nvSpPr>
          <p:spPr>
            <a:xfrm>
              <a:off x="4303538" y="2376710"/>
              <a:ext cx="210016" cy="2508601"/>
            </a:xfrm>
            <a:prstGeom prst="rect">
              <a:avLst/>
            </a:prstGeom>
            <a:solidFill>
              <a:srgbClr val="0058AB">
                <a:alpha val="100000"/>
              </a:srgbClr>
            </a:solidFill>
          </p:spPr>
          <p:txBody>
            <a:bodyPr/>
            <a:lstStyle/>
            <a:p>
              <a:endParaRPr/>
            </a:p>
          </p:txBody>
        </p:sp>
        <p:sp>
          <p:nvSpPr>
            <p:cNvPr id="42" name="rc42"/>
            <p:cNvSpPr/>
            <p:nvPr/>
          </p:nvSpPr>
          <p:spPr>
            <a:xfrm>
              <a:off x="4536890" y="2274957"/>
              <a:ext cx="210016" cy="2610354"/>
            </a:xfrm>
            <a:prstGeom prst="rect">
              <a:avLst/>
            </a:prstGeom>
            <a:solidFill>
              <a:srgbClr val="0058AB">
                <a:alpha val="100000"/>
              </a:srgbClr>
            </a:solidFill>
          </p:spPr>
          <p:txBody>
            <a:bodyPr/>
            <a:lstStyle/>
            <a:p>
              <a:endParaRPr/>
            </a:p>
          </p:txBody>
        </p:sp>
        <p:sp>
          <p:nvSpPr>
            <p:cNvPr id="43" name="rc43"/>
            <p:cNvSpPr/>
            <p:nvPr/>
          </p:nvSpPr>
          <p:spPr>
            <a:xfrm>
              <a:off x="4770241" y="2374601"/>
              <a:ext cx="210016" cy="2510710"/>
            </a:xfrm>
            <a:prstGeom prst="rect">
              <a:avLst/>
            </a:prstGeom>
            <a:solidFill>
              <a:srgbClr val="0058AB">
                <a:alpha val="100000"/>
              </a:srgbClr>
            </a:solidFill>
          </p:spPr>
          <p:txBody>
            <a:bodyPr/>
            <a:lstStyle/>
            <a:p>
              <a:endParaRPr/>
            </a:p>
          </p:txBody>
        </p:sp>
        <p:sp>
          <p:nvSpPr>
            <p:cNvPr id="44" name="rc44"/>
            <p:cNvSpPr/>
            <p:nvPr/>
          </p:nvSpPr>
          <p:spPr>
            <a:xfrm>
              <a:off x="5003593" y="2368038"/>
              <a:ext cx="210016" cy="2517273"/>
            </a:xfrm>
            <a:prstGeom prst="rect">
              <a:avLst/>
            </a:prstGeom>
            <a:solidFill>
              <a:srgbClr val="0058AB">
                <a:alpha val="100000"/>
              </a:srgbClr>
            </a:solidFill>
          </p:spPr>
          <p:txBody>
            <a:bodyPr/>
            <a:lstStyle/>
            <a:p>
              <a:endParaRPr/>
            </a:p>
          </p:txBody>
        </p:sp>
        <p:sp>
          <p:nvSpPr>
            <p:cNvPr id="45" name="rc45"/>
            <p:cNvSpPr/>
            <p:nvPr/>
          </p:nvSpPr>
          <p:spPr>
            <a:xfrm>
              <a:off x="5236944" y="2512598"/>
              <a:ext cx="210016" cy="2372714"/>
            </a:xfrm>
            <a:prstGeom prst="rect">
              <a:avLst/>
            </a:prstGeom>
            <a:solidFill>
              <a:srgbClr val="0058AB">
                <a:alpha val="100000"/>
              </a:srgbClr>
            </a:solidFill>
          </p:spPr>
          <p:txBody>
            <a:bodyPr/>
            <a:lstStyle/>
            <a:p>
              <a:endParaRPr/>
            </a:p>
          </p:txBody>
        </p:sp>
        <p:sp>
          <p:nvSpPr>
            <p:cNvPr id="46" name="rc46"/>
            <p:cNvSpPr/>
            <p:nvPr/>
          </p:nvSpPr>
          <p:spPr>
            <a:xfrm>
              <a:off x="5470296" y="2576727"/>
              <a:ext cx="210016" cy="2308584"/>
            </a:xfrm>
            <a:prstGeom prst="rect">
              <a:avLst/>
            </a:prstGeom>
            <a:solidFill>
              <a:srgbClr val="0058AB">
                <a:alpha val="100000"/>
              </a:srgbClr>
            </a:solidFill>
          </p:spPr>
          <p:txBody>
            <a:bodyPr/>
            <a:lstStyle/>
            <a:p>
              <a:endParaRPr/>
            </a:p>
          </p:txBody>
        </p:sp>
        <p:sp>
          <p:nvSpPr>
            <p:cNvPr id="47" name="rc47"/>
            <p:cNvSpPr/>
            <p:nvPr/>
          </p:nvSpPr>
          <p:spPr>
            <a:xfrm>
              <a:off x="5703647" y="2658710"/>
              <a:ext cx="210016" cy="2226601"/>
            </a:xfrm>
            <a:prstGeom prst="rect">
              <a:avLst/>
            </a:prstGeom>
            <a:solidFill>
              <a:srgbClr val="0058AB">
                <a:alpha val="100000"/>
              </a:srgbClr>
            </a:solidFill>
          </p:spPr>
          <p:txBody>
            <a:bodyPr/>
            <a:lstStyle/>
            <a:p>
              <a:endParaRPr/>
            </a:p>
          </p:txBody>
        </p:sp>
        <p:sp>
          <p:nvSpPr>
            <p:cNvPr id="48" name="rc48"/>
            <p:cNvSpPr/>
            <p:nvPr/>
          </p:nvSpPr>
          <p:spPr>
            <a:xfrm>
              <a:off x="5936999" y="2738530"/>
              <a:ext cx="210016" cy="2146781"/>
            </a:xfrm>
            <a:prstGeom prst="rect">
              <a:avLst/>
            </a:prstGeom>
            <a:solidFill>
              <a:srgbClr val="0058AB">
                <a:alpha val="100000"/>
              </a:srgbClr>
            </a:solidFill>
          </p:spPr>
          <p:txBody>
            <a:bodyPr/>
            <a:lstStyle/>
            <a:p>
              <a:endParaRPr/>
            </a:p>
          </p:txBody>
        </p:sp>
        <p:sp>
          <p:nvSpPr>
            <p:cNvPr id="49" name="rc49"/>
            <p:cNvSpPr/>
            <p:nvPr/>
          </p:nvSpPr>
          <p:spPr>
            <a:xfrm>
              <a:off x="6170350" y="2228334"/>
              <a:ext cx="210016" cy="2656977"/>
            </a:xfrm>
            <a:prstGeom prst="rect">
              <a:avLst/>
            </a:prstGeom>
            <a:solidFill>
              <a:srgbClr val="0058AB">
                <a:alpha val="100000"/>
              </a:srgbClr>
            </a:solidFill>
          </p:spPr>
          <p:txBody>
            <a:bodyPr/>
            <a:lstStyle/>
            <a:p>
              <a:endParaRPr/>
            </a:p>
          </p:txBody>
        </p:sp>
        <p:sp>
          <p:nvSpPr>
            <p:cNvPr id="50" name="rc50"/>
            <p:cNvSpPr/>
            <p:nvPr/>
          </p:nvSpPr>
          <p:spPr>
            <a:xfrm>
              <a:off x="6403702" y="1919914"/>
              <a:ext cx="210016" cy="2965397"/>
            </a:xfrm>
            <a:prstGeom prst="rect">
              <a:avLst/>
            </a:prstGeom>
            <a:solidFill>
              <a:srgbClr val="0058AB">
                <a:alpha val="100000"/>
              </a:srgbClr>
            </a:solidFill>
          </p:spPr>
          <p:txBody>
            <a:bodyPr/>
            <a:lstStyle/>
            <a:p>
              <a:endParaRPr/>
            </a:p>
          </p:txBody>
        </p:sp>
        <p:sp>
          <p:nvSpPr>
            <p:cNvPr id="51" name="rc51"/>
            <p:cNvSpPr/>
            <p:nvPr/>
          </p:nvSpPr>
          <p:spPr>
            <a:xfrm>
              <a:off x="6637053" y="2553625"/>
              <a:ext cx="210016" cy="2331686"/>
            </a:xfrm>
            <a:prstGeom prst="rect">
              <a:avLst/>
            </a:prstGeom>
            <a:solidFill>
              <a:srgbClr val="0058AB">
                <a:alpha val="100000"/>
              </a:srgbClr>
            </a:solidFill>
          </p:spPr>
          <p:txBody>
            <a:bodyPr/>
            <a:lstStyle/>
            <a:p>
              <a:endParaRPr/>
            </a:p>
          </p:txBody>
        </p:sp>
        <p:sp>
          <p:nvSpPr>
            <p:cNvPr id="52" name="rc52"/>
            <p:cNvSpPr/>
            <p:nvPr/>
          </p:nvSpPr>
          <p:spPr>
            <a:xfrm>
              <a:off x="6870405" y="2454187"/>
              <a:ext cx="210016" cy="2431124"/>
            </a:xfrm>
            <a:prstGeom prst="rect">
              <a:avLst/>
            </a:prstGeom>
            <a:solidFill>
              <a:srgbClr val="0058AB">
                <a:alpha val="100000"/>
              </a:srgbClr>
            </a:solidFill>
          </p:spPr>
          <p:txBody>
            <a:bodyPr/>
            <a:lstStyle/>
            <a:p>
              <a:endParaRPr/>
            </a:p>
          </p:txBody>
        </p:sp>
        <p:sp>
          <p:nvSpPr>
            <p:cNvPr id="53" name="rc53"/>
            <p:cNvSpPr/>
            <p:nvPr/>
          </p:nvSpPr>
          <p:spPr>
            <a:xfrm>
              <a:off x="8503866" y="3811921"/>
              <a:ext cx="210016" cy="1073390"/>
            </a:xfrm>
            <a:prstGeom prst="rect">
              <a:avLst/>
            </a:prstGeom>
            <a:solidFill>
              <a:srgbClr val="69DBFF">
                <a:alpha val="100000"/>
              </a:srgbClr>
            </a:solidFill>
          </p:spPr>
          <p:txBody>
            <a:bodyPr/>
            <a:lstStyle/>
            <a:p>
              <a:endParaRPr/>
            </a:p>
          </p:txBody>
        </p:sp>
        <p:sp>
          <p:nvSpPr>
            <p:cNvPr id="54" name="pl54"/>
            <p:cNvSpPr/>
            <p:nvPr/>
          </p:nvSpPr>
          <p:spPr>
            <a:xfrm>
              <a:off x="6275359" y="2738530"/>
              <a:ext cx="2333515" cy="1073390"/>
            </a:xfrm>
            <a:custGeom>
              <a:avLst/>
              <a:gdLst/>
              <a:ahLst/>
              <a:cxnLst/>
              <a:rect l="0" t="0" r="0" b="0"/>
              <a:pathLst>
                <a:path w="2333515" h="1073390">
                  <a:moveTo>
                    <a:pt x="0" y="0"/>
                  </a:moveTo>
                  <a:lnTo>
                    <a:pt x="233351" y="107339"/>
                  </a:lnTo>
                  <a:lnTo>
                    <a:pt x="466703" y="214678"/>
                  </a:lnTo>
                  <a:lnTo>
                    <a:pt x="700054" y="322017"/>
                  </a:lnTo>
                  <a:lnTo>
                    <a:pt x="933406" y="429356"/>
                  </a:lnTo>
                  <a:lnTo>
                    <a:pt x="1166757" y="536695"/>
                  </a:lnTo>
                  <a:lnTo>
                    <a:pt x="1400109" y="644034"/>
                  </a:lnTo>
                  <a:lnTo>
                    <a:pt x="1633460" y="751373"/>
                  </a:lnTo>
                  <a:lnTo>
                    <a:pt x="1866812" y="858712"/>
                  </a:lnTo>
                  <a:lnTo>
                    <a:pt x="2100163" y="966051"/>
                  </a:lnTo>
                  <a:lnTo>
                    <a:pt x="2333515" y="1073390"/>
                  </a:lnTo>
                </a:path>
              </a:pathLst>
            </a:custGeom>
            <a:ln w="13550" cap="flat">
              <a:solidFill>
                <a:srgbClr val="000000">
                  <a:alpha val="100000"/>
                </a:srgbClr>
              </a:solidFill>
              <a:prstDash val="solid"/>
              <a:round/>
            </a:ln>
          </p:spPr>
          <p:txBody>
            <a:bodyPr/>
            <a:lstStyle/>
            <a:p>
              <a:endParaRPr/>
            </a:p>
          </p:txBody>
        </p:sp>
        <p:sp>
          <p:nvSpPr>
            <p:cNvPr id="55" name="pt55"/>
            <p:cNvSpPr/>
            <p:nvPr/>
          </p:nvSpPr>
          <p:spPr>
            <a:xfrm>
              <a:off x="6250533" y="271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6483884" y="2821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6717236" y="2928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6950587" y="3035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7183939" y="3143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417290" y="3250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7650642" y="3357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7883994" y="3465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8117345" y="3572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pt64"/>
            <p:cNvSpPr/>
            <p:nvPr/>
          </p:nvSpPr>
          <p:spPr>
            <a:xfrm>
              <a:off x="8350697" y="367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5" name="pt65"/>
            <p:cNvSpPr/>
            <p:nvPr/>
          </p:nvSpPr>
          <p:spPr>
            <a:xfrm>
              <a:off x="8584048" y="3787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6" name="tx66"/>
            <p:cNvSpPr/>
            <p:nvPr/>
          </p:nvSpPr>
          <p:spPr>
            <a:xfrm>
              <a:off x="4947073" y="724920"/>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67" name="tx67"/>
            <p:cNvSpPr/>
            <p:nvPr/>
          </p:nvSpPr>
          <p:spPr>
            <a:xfrm rot="-5400000">
              <a:off x="148743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68" name="tx68"/>
            <p:cNvSpPr/>
            <p:nvPr/>
          </p:nvSpPr>
          <p:spPr>
            <a:xfrm rot="-5400000">
              <a:off x="26541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69" name="tx69"/>
            <p:cNvSpPr/>
            <p:nvPr/>
          </p:nvSpPr>
          <p:spPr>
            <a:xfrm rot="-5400000">
              <a:off x="382095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70" name="tx70"/>
            <p:cNvSpPr/>
            <p:nvPr/>
          </p:nvSpPr>
          <p:spPr>
            <a:xfrm rot="-5400000">
              <a:off x="498771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71" name="tx71"/>
            <p:cNvSpPr/>
            <p:nvPr/>
          </p:nvSpPr>
          <p:spPr>
            <a:xfrm rot="-5400000">
              <a:off x="59211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72" name="tx72"/>
            <p:cNvSpPr/>
            <p:nvPr/>
          </p:nvSpPr>
          <p:spPr>
            <a:xfrm rot="-5400000">
              <a:off x="685449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73" name="tx73"/>
            <p:cNvSpPr/>
            <p:nvPr/>
          </p:nvSpPr>
          <p:spPr>
            <a:xfrm rot="-5400000">
              <a:off x="732122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74" name="tx74"/>
            <p:cNvSpPr/>
            <p:nvPr/>
          </p:nvSpPr>
          <p:spPr>
            <a:xfrm rot="-5400000">
              <a:off x="848795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75" name="tx75"/>
            <p:cNvSpPr/>
            <p:nvPr/>
          </p:nvSpPr>
          <p:spPr>
            <a:xfrm>
              <a:off x="1016593" y="48426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99052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77" name="tx77"/>
            <p:cNvSpPr/>
            <p:nvPr/>
          </p:nvSpPr>
          <p:spPr>
            <a:xfrm>
              <a:off x="508103" y="315316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78" name="tx78"/>
            <p:cNvSpPr/>
            <p:nvPr/>
          </p:nvSpPr>
          <p:spPr>
            <a:xfrm>
              <a:off x="508103" y="231580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79" name="tx79"/>
            <p:cNvSpPr/>
            <p:nvPr/>
          </p:nvSpPr>
          <p:spPr>
            <a:xfrm>
              <a:off x="508103" y="147844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80" name="tx80"/>
            <p:cNvSpPr/>
            <p:nvPr/>
          </p:nvSpPr>
          <p:spPr>
            <a:xfrm rot="-5400000">
              <a:off x="-527885" y="2924006"/>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1" name="rc81"/>
            <p:cNvSpPr/>
            <p:nvPr/>
          </p:nvSpPr>
          <p:spPr>
            <a:xfrm>
              <a:off x="3772614" y="5761013"/>
              <a:ext cx="201456" cy="201456"/>
            </a:xfrm>
            <a:prstGeom prst="rect">
              <a:avLst/>
            </a:prstGeom>
            <a:solidFill>
              <a:srgbClr val="0058AB">
                <a:alpha val="100000"/>
              </a:srgbClr>
            </a:solidFill>
          </p:spPr>
          <p:txBody>
            <a:bodyPr/>
            <a:lstStyle/>
            <a:p>
              <a:endParaRPr/>
            </a:p>
          </p:txBody>
        </p:sp>
        <p:sp>
          <p:nvSpPr>
            <p:cNvPr id="82" name="rc82"/>
            <p:cNvSpPr/>
            <p:nvPr/>
          </p:nvSpPr>
          <p:spPr>
            <a:xfrm>
              <a:off x="4674700" y="5761013"/>
              <a:ext cx="201456" cy="201456"/>
            </a:xfrm>
            <a:prstGeom prst="rect">
              <a:avLst/>
            </a:prstGeom>
            <a:solidFill>
              <a:srgbClr val="69DBFF">
                <a:alpha val="100000"/>
              </a:srgbClr>
            </a:solidFill>
          </p:spPr>
          <p:txBody>
            <a:bodyPr/>
            <a:lstStyle/>
            <a:p>
              <a:endParaRPr/>
            </a:p>
          </p:txBody>
        </p:sp>
        <p:sp>
          <p:nvSpPr>
            <p:cNvPr id="83" name="tx83"/>
            <p:cNvSpPr/>
            <p:nvPr/>
          </p:nvSpPr>
          <p:spPr>
            <a:xfrm>
              <a:off x="4052659"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84" name="tx84"/>
            <p:cNvSpPr/>
            <p:nvPr/>
          </p:nvSpPr>
          <p:spPr>
            <a:xfrm>
              <a:off x="4954745"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5" name="tx85"/>
            <p:cNvSpPr/>
            <p:nvPr/>
          </p:nvSpPr>
          <p:spPr>
            <a:xfrm>
              <a:off x="2163768" y="398022"/>
              <a:ext cx="588966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Global</a:t>
              </a:r>
            </a:p>
          </p:txBody>
        </p:sp>
        <p:sp>
          <p:nvSpPr>
            <p:cNvPr id="86" name="tx86"/>
            <p:cNvSpPr/>
            <p:nvPr/>
          </p:nvSpPr>
          <p:spPr>
            <a:xfrm>
              <a:off x="4881773" y="6085709"/>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 name="tx87"/>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88" name="tx88"/>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9" name="tx89"/>
            <p:cNvSpPr/>
            <p:nvPr/>
          </p:nvSpPr>
          <p:spPr>
            <a:xfrm>
              <a:off x="1805918" y="6447866"/>
              <a:ext cx="7268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90" name="tx90"/>
            <p:cNvSpPr/>
            <p:nvPr/>
          </p:nvSpPr>
          <p:spPr>
            <a:xfrm>
              <a:off x="2259124" y="6569603"/>
              <a:ext cx="6815286"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33% higher than the annual goal.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10 out of 195 (5%) countries had DTP1 coverage below 70% in 2023.
These countries account for approximately 8,166,000 (6%) of the total annual cohort of surviving infants.
There were 140 (72%) countries that achieved DTP1 of 90% or higher, accounting for 85,501,000 (66%) of the total cohort.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66770"/>
              <a:ext cx="2304536" cy="2940042"/>
            </a:xfrm>
            <a:custGeom>
              <a:avLst/>
              <a:gdLst/>
              <a:ahLst/>
              <a:cxnLst/>
              <a:rect l="0" t="0" r="0" b="0"/>
              <a:pathLst>
                <a:path w="2304536" h="2940042">
                  <a:moveTo>
                    <a:pt x="0" y="2304568"/>
                  </a:moveTo>
                  <a:lnTo>
                    <a:pt x="76386" y="2326481"/>
                  </a:lnTo>
                  <a:lnTo>
                    <a:pt x="152773" y="2348394"/>
                  </a:lnTo>
                  <a:lnTo>
                    <a:pt x="229160" y="2370306"/>
                  </a:lnTo>
                  <a:lnTo>
                    <a:pt x="305547" y="2392219"/>
                  </a:lnTo>
                  <a:lnTo>
                    <a:pt x="381934" y="2414132"/>
                  </a:lnTo>
                  <a:lnTo>
                    <a:pt x="458321" y="2436045"/>
                  </a:lnTo>
                  <a:lnTo>
                    <a:pt x="534708" y="2457958"/>
                  </a:lnTo>
                  <a:lnTo>
                    <a:pt x="611095" y="2479871"/>
                  </a:lnTo>
                  <a:lnTo>
                    <a:pt x="687482" y="2501784"/>
                  </a:lnTo>
                  <a:lnTo>
                    <a:pt x="763869" y="2523697"/>
                  </a:lnTo>
                  <a:lnTo>
                    <a:pt x="840256" y="2545610"/>
                  </a:lnTo>
                  <a:lnTo>
                    <a:pt x="916643" y="2567523"/>
                  </a:lnTo>
                  <a:lnTo>
                    <a:pt x="993030" y="2589436"/>
                  </a:lnTo>
                  <a:lnTo>
                    <a:pt x="1069417" y="2611348"/>
                  </a:lnTo>
                  <a:lnTo>
                    <a:pt x="1145804" y="2633261"/>
                  </a:lnTo>
                  <a:lnTo>
                    <a:pt x="1222191" y="2655174"/>
                  </a:lnTo>
                  <a:lnTo>
                    <a:pt x="1298578" y="2677087"/>
                  </a:lnTo>
                  <a:lnTo>
                    <a:pt x="1374965" y="2699000"/>
                  </a:lnTo>
                  <a:lnTo>
                    <a:pt x="1451352" y="2720913"/>
                  </a:lnTo>
                  <a:lnTo>
                    <a:pt x="1527739" y="2742826"/>
                  </a:lnTo>
                  <a:lnTo>
                    <a:pt x="1604126" y="2764739"/>
                  </a:lnTo>
                  <a:lnTo>
                    <a:pt x="1680512" y="2786652"/>
                  </a:lnTo>
                  <a:lnTo>
                    <a:pt x="1756899" y="2808565"/>
                  </a:lnTo>
                  <a:lnTo>
                    <a:pt x="1833286" y="2830478"/>
                  </a:lnTo>
                  <a:lnTo>
                    <a:pt x="1909673" y="2852391"/>
                  </a:lnTo>
                  <a:lnTo>
                    <a:pt x="1986060" y="2874303"/>
                  </a:lnTo>
                  <a:lnTo>
                    <a:pt x="2062447" y="2896216"/>
                  </a:lnTo>
                  <a:lnTo>
                    <a:pt x="2138834" y="2918129"/>
                  </a:lnTo>
                  <a:lnTo>
                    <a:pt x="2215221" y="2940042"/>
                  </a:lnTo>
                  <a:lnTo>
                    <a:pt x="2235690" y="2863786"/>
                  </a:lnTo>
                  <a:lnTo>
                    <a:pt x="2253534" y="2786873"/>
                  </a:lnTo>
                  <a:lnTo>
                    <a:pt x="2268733" y="2709393"/>
                  </a:lnTo>
                  <a:lnTo>
                    <a:pt x="2281269" y="2631439"/>
                  </a:lnTo>
                  <a:lnTo>
                    <a:pt x="2291127" y="2553101"/>
                  </a:lnTo>
                  <a:lnTo>
                    <a:pt x="2298296" y="2474471"/>
                  </a:lnTo>
                  <a:lnTo>
                    <a:pt x="2302767" y="2395642"/>
                  </a:lnTo>
                  <a:lnTo>
                    <a:pt x="2304536" y="2316706"/>
                  </a:lnTo>
                  <a:lnTo>
                    <a:pt x="2303599" y="2237756"/>
                  </a:lnTo>
                  <a:lnTo>
                    <a:pt x="2299958" y="2158884"/>
                  </a:lnTo>
                  <a:lnTo>
                    <a:pt x="2293618" y="2080183"/>
                  </a:lnTo>
                  <a:lnTo>
                    <a:pt x="2284586" y="2001746"/>
                  </a:lnTo>
                  <a:lnTo>
                    <a:pt x="2272871" y="1923664"/>
                  </a:lnTo>
                  <a:lnTo>
                    <a:pt x="2258489" y="1846029"/>
                  </a:lnTo>
                  <a:lnTo>
                    <a:pt x="2241456" y="1768932"/>
                  </a:lnTo>
                  <a:lnTo>
                    <a:pt x="2221792" y="1692464"/>
                  </a:lnTo>
                  <a:lnTo>
                    <a:pt x="2199521" y="1616715"/>
                  </a:lnTo>
                  <a:lnTo>
                    <a:pt x="2174667" y="1541773"/>
                  </a:lnTo>
                  <a:lnTo>
                    <a:pt x="2147261" y="1467726"/>
                  </a:lnTo>
                  <a:lnTo>
                    <a:pt x="2117334" y="1394661"/>
                  </a:lnTo>
                  <a:lnTo>
                    <a:pt x="2084922" y="1322665"/>
                  </a:lnTo>
                  <a:lnTo>
                    <a:pt x="2050063" y="1251821"/>
                  </a:lnTo>
                  <a:lnTo>
                    <a:pt x="2012797" y="1182213"/>
                  </a:lnTo>
                  <a:lnTo>
                    <a:pt x="1973169" y="1113922"/>
                  </a:lnTo>
                  <a:lnTo>
                    <a:pt x="1931225" y="1047029"/>
                  </a:lnTo>
                  <a:lnTo>
                    <a:pt x="1887014" y="981612"/>
                  </a:lnTo>
                  <a:lnTo>
                    <a:pt x="1840588" y="917748"/>
                  </a:lnTo>
                  <a:lnTo>
                    <a:pt x="1792001" y="855511"/>
                  </a:lnTo>
                  <a:lnTo>
                    <a:pt x="1741311" y="794976"/>
                  </a:lnTo>
                  <a:lnTo>
                    <a:pt x="1688577" y="736212"/>
                  </a:lnTo>
                  <a:lnTo>
                    <a:pt x="1633861" y="679289"/>
                  </a:lnTo>
                  <a:lnTo>
                    <a:pt x="1577228" y="624274"/>
                  </a:lnTo>
                  <a:lnTo>
                    <a:pt x="1518743" y="571232"/>
                  </a:lnTo>
                  <a:lnTo>
                    <a:pt x="1458475" y="520223"/>
                  </a:lnTo>
                  <a:lnTo>
                    <a:pt x="1396495" y="471310"/>
                  </a:lnTo>
                  <a:lnTo>
                    <a:pt x="1332876" y="424548"/>
                  </a:lnTo>
                  <a:lnTo>
                    <a:pt x="1267693" y="379993"/>
                  </a:lnTo>
                  <a:lnTo>
                    <a:pt x="1201022" y="337697"/>
                  </a:lnTo>
                  <a:lnTo>
                    <a:pt x="1132941" y="297710"/>
                  </a:lnTo>
                  <a:lnTo>
                    <a:pt x="1063530" y="260078"/>
                  </a:lnTo>
                  <a:lnTo>
                    <a:pt x="992870" y="224846"/>
                  </a:lnTo>
                  <a:lnTo>
                    <a:pt x="921046" y="192055"/>
                  </a:lnTo>
                  <a:lnTo>
                    <a:pt x="848140" y="161744"/>
                  </a:lnTo>
                  <a:lnTo>
                    <a:pt x="774238" y="133948"/>
                  </a:lnTo>
                  <a:lnTo>
                    <a:pt x="699428" y="108700"/>
                  </a:lnTo>
                  <a:lnTo>
                    <a:pt x="623797" y="86030"/>
                  </a:lnTo>
                  <a:lnTo>
                    <a:pt x="547434" y="65963"/>
                  </a:lnTo>
                  <a:lnTo>
                    <a:pt x="470428" y="48524"/>
                  </a:lnTo>
                  <a:lnTo>
                    <a:pt x="392870" y="33734"/>
                  </a:lnTo>
                  <a:lnTo>
                    <a:pt x="314851" y="21608"/>
                  </a:lnTo>
                  <a:lnTo>
                    <a:pt x="236462" y="12163"/>
                  </a:lnTo>
                  <a:lnTo>
                    <a:pt x="157795" y="5408"/>
                  </a:lnTo>
                  <a:lnTo>
                    <a:pt x="78944" y="1352"/>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217155" y="3471339"/>
              <a:ext cx="2215221" cy="2296042"/>
            </a:xfrm>
            <a:custGeom>
              <a:avLst/>
              <a:gdLst/>
              <a:ahLst/>
              <a:cxnLst/>
              <a:rect l="0" t="0" r="0" b="0"/>
              <a:pathLst>
                <a:path w="2215221" h="2296042">
                  <a:moveTo>
                    <a:pt x="0" y="0"/>
                  </a:moveTo>
                  <a:lnTo>
                    <a:pt x="6829" y="79173"/>
                  </a:lnTo>
                  <a:lnTo>
                    <a:pt x="13658" y="158347"/>
                  </a:lnTo>
                  <a:lnTo>
                    <a:pt x="20487" y="237521"/>
                  </a:lnTo>
                  <a:lnTo>
                    <a:pt x="27316" y="316695"/>
                  </a:lnTo>
                  <a:lnTo>
                    <a:pt x="34145" y="395869"/>
                  </a:lnTo>
                  <a:lnTo>
                    <a:pt x="40974" y="475043"/>
                  </a:lnTo>
                  <a:lnTo>
                    <a:pt x="47803" y="554217"/>
                  </a:lnTo>
                  <a:lnTo>
                    <a:pt x="54632" y="633391"/>
                  </a:lnTo>
                  <a:lnTo>
                    <a:pt x="61462" y="712565"/>
                  </a:lnTo>
                  <a:lnTo>
                    <a:pt x="68291" y="791738"/>
                  </a:lnTo>
                  <a:lnTo>
                    <a:pt x="75120" y="870912"/>
                  </a:lnTo>
                  <a:lnTo>
                    <a:pt x="81949" y="950086"/>
                  </a:lnTo>
                  <a:lnTo>
                    <a:pt x="88778" y="1029260"/>
                  </a:lnTo>
                  <a:lnTo>
                    <a:pt x="95607" y="1108434"/>
                  </a:lnTo>
                  <a:lnTo>
                    <a:pt x="102436" y="1187608"/>
                  </a:lnTo>
                  <a:lnTo>
                    <a:pt x="109265" y="1266782"/>
                  </a:lnTo>
                  <a:lnTo>
                    <a:pt x="116095" y="1345956"/>
                  </a:lnTo>
                  <a:lnTo>
                    <a:pt x="122924" y="1425130"/>
                  </a:lnTo>
                  <a:lnTo>
                    <a:pt x="129753" y="1504303"/>
                  </a:lnTo>
                  <a:lnTo>
                    <a:pt x="136582" y="1583477"/>
                  </a:lnTo>
                  <a:lnTo>
                    <a:pt x="143411" y="1662651"/>
                  </a:lnTo>
                  <a:lnTo>
                    <a:pt x="150240" y="1741825"/>
                  </a:lnTo>
                  <a:lnTo>
                    <a:pt x="157069" y="1820999"/>
                  </a:lnTo>
                  <a:lnTo>
                    <a:pt x="163898" y="1900173"/>
                  </a:lnTo>
                  <a:lnTo>
                    <a:pt x="170728" y="1979347"/>
                  </a:lnTo>
                  <a:lnTo>
                    <a:pt x="177557" y="2058521"/>
                  </a:lnTo>
                  <a:lnTo>
                    <a:pt x="184386" y="2137695"/>
                  </a:lnTo>
                  <a:lnTo>
                    <a:pt x="191215" y="2216869"/>
                  </a:lnTo>
                  <a:lnTo>
                    <a:pt x="198044" y="2296042"/>
                  </a:lnTo>
                  <a:lnTo>
                    <a:pt x="276986" y="2287862"/>
                  </a:lnTo>
                  <a:lnTo>
                    <a:pt x="355599" y="2276968"/>
                  </a:lnTo>
                  <a:lnTo>
                    <a:pt x="433791" y="2263373"/>
                  </a:lnTo>
                  <a:lnTo>
                    <a:pt x="511468" y="2247094"/>
                  </a:lnTo>
                  <a:lnTo>
                    <a:pt x="588539" y="2228150"/>
                  </a:lnTo>
                  <a:lnTo>
                    <a:pt x="664912" y="2206564"/>
                  </a:lnTo>
                  <a:lnTo>
                    <a:pt x="740496" y="2182361"/>
                  </a:lnTo>
                  <a:lnTo>
                    <a:pt x="815202" y="2155569"/>
                  </a:lnTo>
                  <a:lnTo>
                    <a:pt x="888941" y="2126221"/>
                  </a:lnTo>
                  <a:lnTo>
                    <a:pt x="961626" y="2094351"/>
                  </a:lnTo>
                  <a:lnTo>
                    <a:pt x="1033170" y="2059998"/>
                  </a:lnTo>
                  <a:lnTo>
                    <a:pt x="1103489" y="2023201"/>
                  </a:lnTo>
                  <a:lnTo>
                    <a:pt x="1172499" y="1984005"/>
                  </a:lnTo>
                  <a:lnTo>
                    <a:pt x="1240119" y="1942456"/>
                  </a:lnTo>
                  <a:lnTo>
                    <a:pt x="1306268" y="1898603"/>
                  </a:lnTo>
                  <a:lnTo>
                    <a:pt x="1370868" y="1852499"/>
                  </a:lnTo>
                  <a:lnTo>
                    <a:pt x="1433842" y="1804198"/>
                  </a:lnTo>
                  <a:lnTo>
                    <a:pt x="1495115" y="1753756"/>
                  </a:lnTo>
                  <a:lnTo>
                    <a:pt x="1554616" y="1701235"/>
                  </a:lnTo>
                  <a:lnTo>
                    <a:pt x="1612272" y="1646696"/>
                  </a:lnTo>
                  <a:lnTo>
                    <a:pt x="1668017" y="1590205"/>
                  </a:lnTo>
                  <a:lnTo>
                    <a:pt x="1721783" y="1531827"/>
                  </a:lnTo>
                  <a:lnTo>
                    <a:pt x="1773507" y="1471633"/>
                  </a:lnTo>
                  <a:lnTo>
                    <a:pt x="1823128" y="1409693"/>
                  </a:lnTo>
                  <a:lnTo>
                    <a:pt x="1870587" y="1346082"/>
                  </a:lnTo>
                  <a:lnTo>
                    <a:pt x="1915827" y="1280874"/>
                  </a:lnTo>
                  <a:lnTo>
                    <a:pt x="1958795" y="1214147"/>
                  </a:lnTo>
                  <a:lnTo>
                    <a:pt x="1999440" y="1145980"/>
                  </a:lnTo>
                  <a:lnTo>
                    <a:pt x="2037714" y="1076454"/>
                  </a:lnTo>
                  <a:lnTo>
                    <a:pt x="2073571" y="1005651"/>
                  </a:lnTo>
                  <a:lnTo>
                    <a:pt x="2106969" y="933656"/>
                  </a:lnTo>
                  <a:lnTo>
                    <a:pt x="2137868" y="860553"/>
                  </a:lnTo>
                  <a:lnTo>
                    <a:pt x="2166232" y="786430"/>
                  </a:lnTo>
                  <a:lnTo>
                    <a:pt x="2192026" y="711374"/>
                  </a:lnTo>
                  <a:lnTo>
                    <a:pt x="2215221" y="635474"/>
                  </a:lnTo>
                  <a:lnTo>
                    <a:pt x="2138834" y="613561"/>
                  </a:lnTo>
                  <a:lnTo>
                    <a:pt x="2062447" y="591648"/>
                  </a:lnTo>
                  <a:lnTo>
                    <a:pt x="1986060" y="569735"/>
                  </a:lnTo>
                  <a:lnTo>
                    <a:pt x="1909673" y="547822"/>
                  </a:lnTo>
                  <a:lnTo>
                    <a:pt x="1833286" y="525909"/>
                  </a:lnTo>
                  <a:lnTo>
                    <a:pt x="1756899" y="503996"/>
                  </a:lnTo>
                  <a:lnTo>
                    <a:pt x="1680512" y="482084"/>
                  </a:lnTo>
                  <a:lnTo>
                    <a:pt x="1604126" y="460171"/>
                  </a:lnTo>
                  <a:lnTo>
                    <a:pt x="1527739" y="438258"/>
                  </a:lnTo>
                  <a:lnTo>
                    <a:pt x="1451352" y="416345"/>
                  </a:lnTo>
                  <a:lnTo>
                    <a:pt x="1374965" y="394432"/>
                  </a:lnTo>
                  <a:lnTo>
                    <a:pt x="1298578" y="372519"/>
                  </a:lnTo>
                  <a:lnTo>
                    <a:pt x="1222191" y="350606"/>
                  </a:lnTo>
                  <a:lnTo>
                    <a:pt x="1145804" y="328693"/>
                  </a:lnTo>
                  <a:lnTo>
                    <a:pt x="1069417" y="306780"/>
                  </a:lnTo>
                  <a:lnTo>
                    <a:pt x="993030" y="284867"/>
                  </a:lnTo>
                  <a:lnTo>
                    <a:pt x="916643" y="262954"/>
                  </a:lnTo>
                  <a:lnTo>
                    <a:pt x="840256" y="241042"/>
                  </a:lnTo>
                  <a:lnTo>
                    <a:pt x="763869" y="219129"/>
                  </a:lnTo>
                  <a:lnTo>
                    <a:pt x="687482" y="197216"/>
                  </a:lnTo>
                  <a:lnTo>
                    <a:pt x="611095" y="175303"/>
                  </a:lnTo>
                  <a:lnTo>
                    <a:pt x="534708" y="153390"/>
                  </a:lnTo>
                  <a:lnTo>
                    <a:pt x="458321" y="131477"/>
                  </a:lnTo>
                  <a:lnTo>
                    <a:pt x="381934" y="109564"/>
                  </a:lnTo>
                  <a:lnTo>
                    <a:pt x="305547" y="87651"/>
                  </a:lnTo>
                  <a:lnTo>
                    <a:pt x="229160" y="65738"/>
                  </a:lnTo>
                  <a:lnTo>
                    <a:pt x="152773" y="43825"/>
                  </a:lnTo>
                  <a:lnTo>
                    <a:pt x="76386" y="21912"/>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74330" y="3471339"/>
              <a:ext cx="2140869" cy="2304271"/>
            </a:xfrm>
            <a:custGeom>
              <a:avLst/>
              <a:gdLst/>
              <a:ahLst/>
              <a:cxnLst/>
              <a:rect l="0" t="0" r="0" b="0"/>
              <a:pathLst>
                <a:path w="2140869" h="2304271">
                  <a:moveTo>
                    <a:pt x="1942825" y="0"/>
                  </a:moveTo>
                  <a:lnTo>
                    <a:pt x="1875831" y="42742"/>
                  </a:lnTo>
                  <a:lnTo>
                    <a:pt x="1808837" y="85485"/>
                  </a:lnTo>
                  <a:lnTo>
                    <a:pt x="1741843" y="128228"/>
                  </a:lnTo>
                  <a:lnTo>
                    <a:pt x="1674849" y="170971"/>
                  </a:lnTo>
                  <a:lnTo>
                    <a:pt x="1607855" y="213714"/>
                  </a:lnTo>
                  <a:lnTo>
                    <a:pt x="1540861" y="256456"/>
                  </a:lnTo>
                  <a:lnTo>
                    <a:pt x="1473867" y="299199"/>
                  </a:lnTo>
                  <a:lnTo>
                    <a:pt x="1406873" y="341942"/>
                  </a:lnTo>
                  <a:lnTo>
                    <a:pt x="1339879" y="384685"/>
                  </a:lnTo>
                  <a:lnTo>
                    <a:pt x="1272885" y="427428"/>
                  </a:lnTo>
                  <a:lnTo>
                    <a:pt x="1205891" y="470171"/>
                  </a:lnTo>
                  <a:lnTo>
                    <a:pt x="1138897" y="512913"/>
                  </a:lnTo>
                  <a:lnTo>
                    <a:pt x="1071903" y="555656"/>
                  </a:lnTo>
                  <a:lnTo>
                    <a:pt x="1004909" y="598399"/>
                  </a:lnTo>
                  <a:lnTo>
                    <a:pt x="937915" y="641142"/>
                  </a:lnTo>
                  <a:lnTo>
                    <a:pt x="870921" y="683885"/>
                  </a:lnTo>
                  <a:lnTo>
                    <a:pt x="803927" y="726628"/>
                  </a:lnTo>
                  <a:lnTo>
                    <a:pt x="736933" y="769370"/>
                  </a:lnTo>
                  <a:lnTo>
                    <a:pt x="669939" y="812113"/>
                  </a:lnTo>
                  <a:lnTo>
                    <a:pt x="602945" y="854856"/>
                  </a:lnTo>
                  <a:lnTo>
                    <a:pt x="535951" y="897599"/>
                  </a:lnTo>
                  <a:lnTo>
                    <a:pt x="468957" y="940342"/>
                  </a:lnTo>
                  <a:lnTo>
                    <a:pt x="401963" y="983084"/>
                  </a:lnTo>
                  <a:lnTo>
                    <a:pt x="334969" y="1025827"/>
                  </a:lnTo>
                  <a:lnTo>
                    <a:pt x="267975" y="1068570"/>
                  </a:lnTo>
                  <a:lnTo>
                    <a:pt x="200981" y="1111313"/>
                  </a:lnTo>
                  <a:lnTo>
                    <a:pt x="133987" y="1154056"/>
                  </a:lnTo>
                  <a:lnTo>
                    <a:pt x="66993" y="1196799"/>
                  </a:lnTo>
                  <a:lnTo>
                    <a:pt x="0" y="1239541"/>
                  </a:lnTo>
                  <a:lnTo>
                    <a:pt x="43297" y="1304924"/>
                  </a:lnTo>
                  <a:lnTo>
                    <a:pt x="88794" y="1368796"/>
                  </a:lnTo>
                  <a:lnTo>
                    <a:pt x="136437" y="1431082"/>
                  </a:lnTo>
                  <a:lnTo>
                    <a:pt x="186172" y="1491712"/>
                  </a:lnTo>
                  <a:lnTo>
                    <a:pt x="237942" y="1550615"/>
                  </a:lnTo>
                  <a:lnTo>
                    <a:pt x="291685" y="1607722"/>
                  </a:lnTo>
                  <a:lnTo>
                    <a:pt x="347340" y="1662967"/>
                  </a:lnTo>
                  <a:lnTo>
                    <a:pt x="404842" y="1716287"/>
                  </a:lnTo>
                  <a:lnTo>
                    <a:pt x="464126" y="1767620"/>
                  </a:lnTo>
                  <a:lnTo>
                    <a:pt x="525121" y="1816906"/>
                  </a:lnTo>
                  <a:lnTo>
                    <a:pt x="587758" y="1864089"/>
                  </a:lnTo>
                  <a:lnTo>
                    <a:pt x="651964" y="1909112"/>
                  </a:lnTo>
                  <a:lnTo>
                    <a:pt x="717664" y="1951926"/>
                  </a:lnTo>
                  <a:lnTo>
                    <a:pt x="784784" y="1992479"/>
                  </a:lnTo>
                  <a:lnTo>
                    <a:pt x="853244" y="2030725"/>
                  </a:lnTo>
                  <a:lnTo>
                    <a:pt x="922965" y="2066620"/>
                  </a:lnTo>
                  <a:lnTo>
                    <a:pt x="993868" y="2100122"/>
                  </a:lnTo>
                  <a:lnTo>
                    <a:pt x="1065869" y="2131192"/>
                  </a:lnTo>
                  <a:lnTo>
                    <a:pt x="1138886" y="2159795"/>
                  </a:lnTo>
                  <a:lnTo>
                    <a:pt x="1212834" y="2185897"/>
                  </a:lnTo>
                  <a:lnTo>
                    <a:pt x="1287626" y="2209468"/>
                  </a:lnTo>
                  <a:lnTo>
                    <a:pt x="1363178" y="2230480"/>
                  </a:lnTo>
                  <a:lnTo>
                    <a:pt x="1439401" y="2248910"/>
                  </a:lnTo>
                  <a:lnTo>
                    <a:pt x="1516206" y="2264736"/>
                  </a:lnTo>
                  <a:lnTo>
                    <a:pt x="1593506" y="2277940"/>
                  </a:lnTo>
                  <a:lnTo>
                    <a:pt x="1671210" y="2288506"/>
                  </a:lnTo>
                  <a:lnTo>
                    <a:pt x="1749228" y="2296422"/>
                  </a:lnTo>
                  <a:lnTo>
                    <a:pt x="1827471" y="2301679"/>
                  </a:lnTo>
                  <a:lnTo>
                    <a:pt x="1905847" y="2304271"/>
                  </a:lnTo>
                  <a:lnTo>
                    <a:pt x="1984266" y="2304195"/>
                  </a:lnTo>
                  <a:lnTo>
                    <a:pt x="2062637" y="2301451"/>
                  </a:lnTo>
                  <a:lnTo>
                    <a:pt x="2140869" y="2296042"/>
                  </a:lnTo>
                  <a:lnTo>
                    <a:pt x="2134040" y="2216869"/>
                  </a:lnTo>
                  <a:lnTo>
                    <a:pt x="2127211" y="2137695"/>
                  </a:lnTo>
                  <a:lnTo>
                    <a:pt x="2120382" y="2058521"/>
                  </a:lnTo>
                  <a:lnTo>
                    <a:pt x="2113553" y="1979347"/>
                  </a:lnTo>
                  <a:lnTo>
                    <a:pt x="2106724" y="1900173"/>
                  </a:lnTo>
                  <a:lnTo>
                    <a:pt x="2099895" y="1820999"/>
                  </a:lnTo>
                  <a:lnTo>
                    <a:pt x="2093066" y="1741825"/>
                  </a:lnTo>
                  <a:lnTo>
                    <a:pt x="2086237" y="1662651"/>
                  </a:lnTo>
                  <a:lnTo>
                    <a:pt x="2079407" y="1583477"/>
                  </a:lnTo>
                  <a:lnTo>
                    <a:pt x="2072578" y="1504303"/>
                  </a:lnTo>
                  <a:lnTo>
                    <a:pt x="2065749" y="1425130"/>
                  </a:lnTo>
                  <a:lnTo>
                    <a:pt x="2058920" y="1345956"/>
                  </a:lnTo>
                  <a:lnTo>
                    <a:pt x="2052091" y="1266782"/>
                  </a:lnTo>
                  <a:lnTo>
                    <a:pt x="2045262" y="1187608"/>
                  </a:lnTo>
                  <a:lnTo>
                    <a:pt x="2038433" y="1108434"/>
                  </a:lnTo>
                  <a:lnTo>
                    <a:pt x="2031604" y="1029260"/>
                  </a:lnTo>
                  <a:lnTo>
                    <a:pt x="2024774" y="950086"/>
                  </a:lnTo>
                  <a:lnTo>
                    <a:pt x="2017945" y="870912"/>
                  </a:lnTo>
                  <a:lnTo>
                    <a:pt x="2011116" y="791738"/>
                  </a:lnTo>
                  <a:lnTo>
                    <a:pt x="2004287" y="712565"/>
                  </a:lnTo>
                  <a:lnTo>
                    <a:pt x="1997458" y="633391"/>
                  </a:lnTo>
                  <a:lnTo>
                    <a:pt x="1990629" y="554217"/>
                  </a:lnTo>
                  <a:lnTo>
                    <a:pt x="1983800" y="475043"/>
                  </a:lnTo>
                  <a:lnTo>
                    <a:pt x="1976971" y="395869"/>
                  </a:lnTo>
                  <a:lnTo>
                    <a:pt x="1970141" y="316695"/>
                  </a:lnTo>
                  <a:lnTo>
                    <a:pt x="1963312" y="237521"/>
                  </a:lnTo>
                  <a:lnTo>
                    <a:pt x="1956483" y="158347"/>
                  </a:lnTo>
                  <a:lnTo>
                    <a:pt x="1949654" y="79173"/>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912641" y="2926600"/>
              <a:ext cx="2304514" cy="1784280"/>
            </a:xfrm>
            <a:custGeom>
              <a:avLst/>
              <a:gdLst/>
              <a:ahLst/>
              <a:cxnLst/>
              <a:rect l="0" t="0" r="0" b="0"/>
              <a:pathLst>
                <a:path w="2304514" h="1784280">
                  <a:moveTo>
                    <a:pt x="2304514" y="544738"/>
                  </a:moveTo>
                  <a:lnTo>
                    <a:pt x="2227298" y="525954"/>
                  </a:lnTo>
                  <a:lnTo>
                    <a:pt x="2150082" y="507170"/>
                  </a:lnTo>
                  <a:lnTo>
                    <a:pt x="2072866" y="488386"/>
                  </a:lnTo>
                  <a:lnTo>
                    <a:pt x="1995650" y="469602"/>
                  </a:lnTo>
                  <a:lnTo>
                    <a:pt x="1918434" y="450818"/>
                  </a:lnTo>
                  <a:lnTo>
                    <a:pt x="1841218" y="432034"/>
                  </a:lnTo>
                  <a:lnTo>
                    <a:pt x="1764002" y="413250"/>
                  </a:lnTo>
                  <a:lnTo>
                    <a:pt x="1686786" y="394465"/>
                  </a:lnTo>
                  <a:lnTo>
                    <a:pt x="1609571" y="375681"/>
                  </a:lnTo>
                  <a:lnTo>
                    <a:pt x="1532355" y="356897"/>
                  </a:lnTo>
                  <a:lnTo>
                    <a:pt x="1455139" y="338113"/>
                  </a:lnTo>
                  <a:lnTo>
                    <a:pt x="1377923" y="319329"/>
                  </a:lnTo>
                  <a:lnTo>
                    <a:pt x="1300707" y="300545"/>
                  </a:lnTo>
                  <a:lnTo>
                    <a:pt x="1223491" y="281761"/>
                  </a:lnTo>
                  <a:lnTo>
                    <a:pt x="1146275" y="262977"/>
                  </a:lnTo>
                  <a:lnTo>
                    <a:pt x="1069059" y="244193"/>
                  </a:lnTo>
                  <a:lnTo>
                    <a:pt x="991843" y="225409"/>
                  </a:lnTo>
                  <a:lnTo>
                    <a:pt x="914627" y="206625"/>
                  </a:lnTo>
                  <a:lnTo>
                    <a:pt x="837411" y="187840"/>
                  </a:lnTo>
                  <a:lnTo>
                    <a:pt x="760195" y="169056"/>
                  </a:lnTo>
                  <a:lnTo>
                    <a:pt x="682979" y="150272"/>
                  </a:lnTo>
                  <a:lnTo>
                    <a:pt x="605763" y="131488"/>
                  </a:lnTo>
                  <a:lnTo>
                    <a:pt x="528547" y="112704"/>
                  </a:lnTo>
                  <a:lnTo>
                    <a:pt x="451332" y="93920"/>
                  </a:lnTo>
                  <a:lnTo>
                    <a:pt x="374116" y="75136"/>
                  </a:lnTo>
                  <a:lnTo>
                    <a:pt x="296900" y="56352"/>
                  </a:lnTo>
                  <a:lnTo>
                    <a:pt x="219684" y="37568"/>
                  </a:lnTo>
                  <a:lnTo>
                    <a:pt x="142468" y="18784"/>
                  </a:lnTo>
                  <a:lnTo>
                    <a:pt x="65252" y="0"/>
                  </a:lnTo>
                  <a:lnTo>
                    <a:pt x="47530" y="78842"/>
                  </a:lnTo>
                  <a:lnTo>
                    <a:pt x="32584" y="158257"/>
                  </a:lnTo>
                  <a:lnTo>
                    <a:pt x="20431" y="238147"/>
                  </a:lnTo>
                  <a:lnTo>
                    <a:pt x="11086" y="318414"/>
                  </a:lnTo>
                  <a:lnTo>
                    <a:pt x="4561" y="398959"/>
                  </a:lnTo>
                  <a:lnTo>
                    <a:pt x="864" y="479684"/>
                  </a:lnTo>
                  <a:lnTo>
                    <a:pt x="0" y="560488"/>
                  </a:lnTo>
                  <a:lnTo>
                    <a:pt x="1968" y="641274"/>
                  </a:lnTo>
                  <a:lnTo>
                    <a:pt x="6768" y="721940"/>
                  </a:lnTo>
                  <a:lnTo>
                    <a:pt x="14394" y="802389"/>
                  </a:lnTo>
                  <a:lnTo>
                    <a:pt x="24835" y="882521"/>
                  </a:lnTo>
                  <a:lnTo>
                    <a:pt x="38079" y="962237"/>
                  </a:lnTo>
                  <a:lnTo>
                    <a:pt x="54109" y="1041441"/>
                  </a:lnTo>
                  <a:lnTo>
                    <a:pt x="72907" y="1120033"/>
                  </a:lnTo>
                  <a:lnTo>
                    <a:pt x="94448" y="1197918"/>
                  </a:lnTo>
                  <a:lnTo>
                    <a:pt x="118707" y="1275000"/>
                  </a:lnTo>
                  <a:lnTo>
                    <a:pt x="145653" y="1351185"/>
                  </a:lnTo>
                  <a:lnTo>
                    <a:pt x="175254" y="1426377"/>
                  </a:lnTo>
                  <a:lnTo>
                    <a:pt x="207473" y="1500486"/>
                  </a:lnTo>
                  <a:lnTo>
                    <a:pt x="242270" y="1573419"/>
                  </a:lnTo>
                  <a:lnTo>
                    <a:pt x="279603" y="1645088"/>
                  </a:lnTo>
                  <a:lnTo>
                    <a:pt x="319425" y="1715404"/>
                  </a:lnTo>
                  <a:lnTo>
                    <a:pt x="361688" y="1784280"/>
                  </a:lnTo>
                  <a:lnTo>
                    <a:pt x="428682" y="1741537"/>
                  </a:lnTo>
                  <a:lnTo>
                    <a:pt x="495676" y="1698794"/>
                  </a:lnTo>
                  <a:lnTo>
                    <a:pt x="562670" y="1656052"/>
                  </a:lnTo>
                  <a:lnTo>
                    <a:pt x="629664" y="1613309"/>
                  </a:lnTo>
                  <a:lnTo>
                    <a:pt x="696658" y="1570566"/>
                  </a:lnTo>
                  <a:lnTo>
                    <a:pt x="763652" y="1527823"/>
                  </a:lnTo>
                  <a:lnTo>
                    <a:pt x="830646" y="1485080"/>
                  </a:lnTo>
                  <a:lnTo>
                    <a:pt x="897640" y="1442338"/>
                  </a:lnTo>
                  <a:lnTo>
                    <a:pt x="964634" y="1399595"/>
                  </a:lnTo>
                  <a:lnTo>
                    <a:pt x="1031628" y="1356852"/>
                  </a:lnTo>
                  <a:lnTo>
                    <a:pt x="1098622" y="1314109"/>
                  </a:lnTo>
                  <a:lnTo>
                    <a:pt x="1165616" y="1271366"/>
                  </a:lnTo>
                  <a:lnTo>
                    <a:pt x="1232610" y="1228623"/>
                  </a:lnTo>
                  <a:lnTo>
                    <a:pt x="1299604" y="1185881"/>
                  </a:lnTo>
                  <a:lnTo>
                    <a:pt x="1366598" y="1143138"/>
                  </a:lnTo>
                  <a:lnTo>
                    <a:pt x="1433592" y="1100395"/>
                  </a:lnTo>
                  <a:lnTo>
                    <a:pt x="1500586" y="1057652"/>
                  </a:lnTo>
                  <a:lnTo>
                    <a:pt x="1567580" y="1014909"/>
                  </a:lnTo>
                  <a:lnTo>
                    <a:pt x="1634574" y="972166"/>
                  </a:lnTo>
                  <a:lnTo>
                    <a:pt x="1701568" y="929424"/>
                  </a:lnTo>
                  <a:lnTo>
                    <a:pt x="1768562" y="886681"/>
                  </a:lnTo>
                  <a:lnTo>
                    <a:pt x="1835556" y="843938"/>
                  </a:lnTo>
                  <a:lnTo>
                    <a:pt x="1902550" y="801195"/>
                  </a:lnTo>
                  <a:lnTo>
                    <a:pt x="1969544" y="758452"/>
                  </a:lnTo>
                  <a:lnTo>
                    <a:pt x="2036538" y="715710"/>
                  </a:lnTo>
                  <a:lnTo>
                    <a:pt x="2103532" y="672967"/>
                  </a:lnTo>
                  <a:lnTo>
                    <a:pt x="2170526" y="630224"/>
                  </a:lnTo>
                  <a:lnTo>
                    <a:pt x="2237520" y="587481"/>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77893" y="1595638"/>
              <a:ext cx="2239262" cy="1875700"/>
            </a:xfrm>
            <a:custGeom>
              <a:avLst/>
              <a:gdLst/>
              <a:ahLst/>
              <a:cxnLst/>
              <a:rect l="0" t="0" r="0" b="0"/>
              <a:pathLst>
                <a:path w="2239262" h="1875700">
                  <a:moveTo>
                    <a:pt x="2239262" y="1875700"/>
                  </a:moveTo>
                  <a:lnTo>
                    <a:pt x="2193091" y="1811021"/>
                  </a:lnTo>
                  <a:lnTo>
                    <a:pt x="2146920" y="1746342"/>
                  </a:lnTo>
                  <a:lnTo>
                    <a:pt x="2100750" y="1681662"/>
                  </a:lnTo>
                  <a:lnTo>
                    <a:pt x="2054579" y="1616983"/>
                  </a:lnTo>
                  <a:lnTo>
                    <a:pt x="2008408" y="1552304"/>
                  </a:lnTo>
                  <a:lnTo>
                    <a:pt x="1962238" y="1487624"/>
                  </a:lnTo>
                  <a:lnTo>
                    <a:pt x="1916067" y="1422945"/>
                  </a:lnTo>
                  <a:lnTo>
                    <a:pt x="1869897" y="1358266"/>
                  </a:lnTo>
                  <a:lnTo>
                    <a:pt x="1823726" y="1293586"/>
                  </a:lnTo>
                  <a:lnTo>
                    <a:pt x="1777555" y="1228907"/>
                  </a:lnTo>
                  <a:lnTo>
                    <a:pt x="1731385" y="1164228"/>
                  </a:lnTo>
                  <a:lnTo>
                    <a:pt x="1685214" y="1099548"/>
                  </a:lnTo>
                  <a:lnTo>
                    <a:pt x="1639044" y="1034869"/>
                  </a:lnTo>
                  <a:lnTo>
                    <a:pt x="1592873" y="970190"/>
                  </a:lnTo>
                  <a:lnTo>
                    <a:pt x="1546702" y="905510"/>
                  </a:lnTo>
                  <a:lnTo>
                    <a:pt x="1500532" y="840831"/>
                  </a:lnTo>
                  <a:lnTo>
                    <a:pt x="1454361" y="776152"/>
                  </a:lnTo>
                  <a:lnTo>
                    <a:pt x="1408190" y="711472"/>
                  </a:lnTo>
                  <a:lnTo>
                    <a:pt x="1362020" y="646793"/>
                  </a:lnTo>
                  <a:lnTo>
                    <a:pt x="1315849" y="582114"/>
                  </a:lnTo>
                  <a:lnTo>
                    <a:pt x="1269679" y="517434"/>
                  </a:lnTo>
                  <a:lnTo>
                    <a:pt x="1223508" y="452755"/>
                  </a:lnTo>
                  <a:lnTo>
                    <a:pt x="1177337" y="388076"/>
                  </a:lnTo>
                  <a:lnTo>
                    <a:pt x="1131167" y="323396"/>
                  </a:lnTo>
                  <a:lnTo>
                    <a:pt x="1084996" y="258717"/>
                  </a:lnTo>
                  <a:lnTo>
                    <a:pt x="1038826" y="194038"/>
                  </a:lnTo>
                  <a:lnTo>
                    <a:pt x="992655" y="129358"/>
                  </a:lnTo>
                  <a:lnTo>
                    <a:pt x="946484" y="64679"/>
                  </a:lnTo>
                  <a:lnTo>
                    <a:pt x="900314" y="0"/>
                  </a:lnTo>
                  <a:lnTo>
                    <a:pt x="837482" y="46480"/>
                  </a:lnTo>
                  <a:lnTo>
                    <a:pt x="776262" y="95063"/>
                  </a:lnTo>
                  <a:lnTo>
                    <a:pt x="716725" y="145695"/>
                  </a:lnTo>
                  <a:lnTo>
                    <a:pt x="658939" y="198317"/>
                  </a:lnTo>
                  <a:lnTo>
                    <a:pt x="602971" y="252867"/>
                  </a:lnTo>
                  <a:lnTo>
                    <a:pt x="548884" y="309284"/>
                  </a:lnTo>
                  <a:lnTo>
                    <a:pt x="496742" y="367503"/>
                  </a:lnTo>
                  <a:lnTo>
                    <a:pt x="446603" y="427456"/>
                  </a:lnTo>
                  <a:lnTo>
                    <a:pt x="398527" y="489075"/>
                  </a:lnTo>
                  <a:lnTo>
                    <a:pt x="352567" y="552289"/>
                  </a:lnTo>
                  <a:lnTo>
                    <a:pt x="308777" y="617024"/>
                  </a:lnTo>
                  <a:lnTo>
                    <a:pt x="267208" y="683208"/>
                  </a:lnTo>
                  <a:lnTo>
                    <a:pt x="227906" y="750762"/>
                  </a:lnTo>
                  <a:lnTo>
                    <a:pt x="190918" y="819611"/>
                  </a:lnTo>
                  <a:lnTo>
                    <a:pt x="156286" y="889674"/>
                  </a:lnTo>
                  <a:lnTo>
                    <a:pt x="124049" y="960871"/>
                  </a:lnTo>
                  <a:lnTo>
                    <a:pt x="94245" y="1033121"/>
                  </a:lnTo>
                  <a:lnTo>
                    <a:pt x="66908" y="1106339"/>
                  </a:lnTo>
                  <a:lnTo>
                    <a:pt x="42070" y="1180442"/>
                  </a:lnTo>
                  <a:lnTo>
                    <a:pt x="19758" y="1255345"/>
                  </a:lnTo>
                  <a:lnTo>
                    <a:pt x="0" y="1330962"/>
                  </a:lnTo>
                  <a:lnTo>
                    <a:pt x="77215" y="1349746"/>
                  </a:lnTo>
                  <a:lnTo>
                    <a:pt x="154431" y="1368530"/>
                  </a:lnTo>
                  <a:lnTo>
                    <a:pt x="231647" y="1387314"/>
                  </a:lnTo>
                  <a:lnTo>
                    <a:pt x="308863" y="1406098"/>
                  </a:lnTo>
                  <a:lnTo>
                    <a:pt x="386079" y="1424882"/>
                  </a:lnTo>
                  <a:lnTo>
                    <a:pt x="463295" y="1443666"/>
                  </a:lnTo>
                  <a:lnTo>
                    <a:pt x="540511" y="1462450"/>
                  </a:lnTo>
                  <a:lnTo>
                    <a:pt x="617727" y="1481234"/>
                  </a:lnTo>
                  <a:lnTo>
                    <a:pt x="694943" y="1500018"/>
                  </a:lnTo>
                  <a:lnTo>
                    <a:pt x="772159" y="1518802"/>
                  </a:lnTo>
                  <a:lnTo>
                    <a:pt x="849375" y="1537587"/>
                  </a:lnTo>
                  <a:lnTo>
                    <a:pt x="926591" y="1556371"/>
                  </a:lnTo>
                  <a:lnTo>
                    <a:pt x="1003807" y="1575155"/>
                  </a:lnTo>
                  <a:lnTo>
                    <a:pt x="1081023" y="1593939"/>
                  </a:lnTo>
                  <a:lnTo>
                    <a:pt x="1158238" y="1612723"/>
                  </a:lnTo>
                  <a:lnTo>
                    <a:pt x="1235454" y="1631507"/>
                  </a:lnTo>
                  <a:lnTo>
                    <a:pt x="1312670" y="1650291"/>
                  </a:lnTo>
                  <a:lnTo>
                    <a:pt x="1389886" y="1669075"/>
                  </a:lnTo>
                  <a:lnTo>
                    <a:pt x="1467102" y="1687859"/>
                  </a:lnTo>
                  <a:lnTo>
                    <a:pt x="1544318" y="1706643"/>
                  </a:lnTo>
                  <a:lnTo>
                    <a:pt x="1621534" y="1725428"/>
                  </a:lnTo>
                  <a:lnTo>
                    <a:pt x="1698750" y="1744212"/>
                  </a:lnTo>
                  <a:lnTo>
                    <a:pt x="1775966" y="1762996"/>
                  </a:lnTo>
                  <a:lnTo>
                    <a:pt x="1853182" y="1781780"/>
                  </a:lnTo>
                  <a:lnTo>
                    <a:pt x="1930398" y="1800564"/>
                  </a:lnTo>
                  <a:lnTo>
                    <a:pt x="2007614" y="1819348"/>
                  </a:lnTo>
                  <a:lnTo>
                    <a:pt x="2084830" y="1838132"/>
                  </a:lnTo>
                  <a:lnTo>
                    <a:pt x="2162046" y="1856916"/>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878207" y="1198086"/>
              <a:ext cx="1338947" cy="2273252"/>
            </a:xfrm>
            <a:custGeom>
              <a:avLst/>
              <a:gdLst/>
              <a:ahLst/>
              <a:cxnLst/>
              <a:rect l="0" t="0" r="0" b="0"/>
              <a:pathLst>
                <a:path w="1338947" h="2273252">
                  <a:moveTo>
                    <a:pt x="1338947" y="2273252"/>
                  </a:moveTo>
                  <a:lnTo>
                    <a:pt x="1325891" y="2194864"/>
                  </a:lnTo>
                  <a:lnTo>
                    <a:pt x="1312835" y="2116476"/>
                  </a:lnTo>
                  <a:lnTo>
                    <a:pt x="1299779" y="2038088"/>
                  </a:lnTo>
                  <a:lnTo>
                    <a:pt x="1286723" y="1959700"/>
                  </a:lnTo>
                  <a:lnTo>
                    <a:pt x="1273667" y="1881312"/>
                  </a:lnTo>
                  <a:lnTo>
                    <a:pt x="1260611" y="1802924"/>
                  </a:lnTo>
                  <a:lnTo>
                    <a:pt x="1247555" y="1724536"/>
                  </a:lnTo>
                  <a:lnTo>
                    <a:pt x="1234499" y="1646148"/>
                  </a:lnTo>
                  <a:lnTo>
                    <a:pt x="1221443" y="1567760"/>
                  </a:lnTo>
                  <a:lnTo>
                    <a:pt x="1208387" y="1489372"/>
                  </a:lnTo>
                  <a:lnTo>
                    <a:pt x="1195331" y="1410984"/>
                  </a:lnTo>
                  <a:lnTo>
                    <a:pt x="1182275" y="1332596"/>
                  </a:lnTo>
                  <a:lnTo>
                    <a:pt x="1169219" y="1254208"/>
                  </a:lnTo>
                  <a:lnTo>
                    <a:pt x="1156162" y="1175820"/>
                  </a:lnTo>
                  <a:lnTo>
                    <a:pt x="1143106" y="1097432"/>
                  </a:lnTo>
                  <a:lnTo>
                    <a:pt x="1130050" y="1019044"/>
                  </a:lnTo>
                  <a:lnTo>
                    <a:pt x="1116994" y="940656"/>
                  </a:lnTo>
                  <a:lnTo>
                    <a:pt x="1103938" y="862268"/>
                  </a:lnTo>
                  <a:lnTo>
                    <a:pt x="1090882" y="783880"/>
                  </a:lnTo>
                  <a:lnTo>
                    <a:pt x="1077826" y="705492"/>
                  </a:lnTo>
                  <a:lnTo>
                    <a:pt x="1064770" y="627104"/>
                  </a:lnTo>
                  <a:lnTo>
                    <a:pt x="1051714" y="548716"/>
                  </a:lnTo>
                  <a:lnTo>
                    <a:pt x="1038658" y="470328"/>
                  </a:lnTo>
                  <a:lnTo>
                    <a:pt x="1025602" y="391940"/>
                  </a:lnTo>
                  <a:lnTo>
                    <a:pt x="1012546" y="313552"/>
                  </a:lnTo>
                  <a:lnTo>
                    <a:pt x="999490" y="235164"/>
                  </a:lnTo>
                  <a:lnTo>
                    <a:pt x="986434" y="156776"/>
                  </a:lnTo>
                  <a:lnTo>
                    <a:pt x="973378" y="78388"/>
                  </a:lnTo>
                  <a:lnTo>
                    <a:pt x="960321" y="0"/>
                  </a:lnTo>
                  <a:lnTo>
                    <a:pt x="881021" y="14638"/>
                  </a:lnTo>
                  <a:lnTo>
                    <a:pt x="802281" y="32042"/>
                  </a:lnTo>
                  <a:lnTo>
                    <a:pt x="724199" y="52189"/>
                  </a:lnTo>
                  <a:lnTo>
                    <a:pt x="646869" y="75057"/>
                  </a:lnTo>
                  <a:lnTo>
                    <a:pt x="570387" y="100616"/>
                  </a:lnTo>
                  <a:lnTo>
                    <a:pt x="494845" y="128835"/>
                  </a:lnTo>
                  <a:lnTo>
                    <a:pt x="420337" y="159679"/>
                  </a:lnTo>
                  <a:lnTo>
                    <a:pt x="346954" y="193112"/>
                  </a:lnTo>
                  <a:lnTo>
                    <a:pt x="274785" y="229091"/>
                  </a:lnTo>
                  <a:lnTo>
                    <a:pt x="203920" y="267573"/>
                  </a:lnTo>
                  <a:lnTo>
                    <a:pt x="134444" y="308511"/>
                  </a:lnTo>
                  <a:lnTo>
                    <a:pt x="66443" y="351855"/>
                  </a:lnTo>
                  <a:lnTo>
                    <a:pt x="0" y="397551"/>
                  </a:lnTo>
                  <a:lnTo>
                    <a:pt x="46170" y="462231"/>
                  </a:lnTo>
                  <a:lnTo>
                    <a:pt x="92341" y="526910"/>
                  </a:lnTo>
                  <a:lnTo>
                    <a:pt x="138511" y="591589"/>
                  </a:lnTo>
                  <a:lnTo>
                    <a:pt x="184682" y="656269"/>
                  </a:lnTo>
                  <a:lnTo>
                    <a:pt x="230853" y="720948"/>
                  </a:lnTo>
                  <a:lnTo>
                    <a:pt x="277023" y="785627"/>
                  </a:lnTo>
                  <a:lnTo>
                    <a:pt x="323194" y="850307"/>
                  </a:lnTo>
                  <a:lnTo>
                    <a:pt x="369364" y="914986"/>
                  </a:lnTo>
                  <a:lnTo>
                    <a:pt x="415535" y="979665"/>
                  </a:lnTo>
                  <a:lnTo>
                    <a:pt x="461706" y="1044345"/>
                  </a:lnTo>
                  <a:lnTo>
                    <a:pt x="507876" y="1109024"/>
                  </a:lnTo>
                  <a:lnTo>
                    <a:pt x="554047" y="1173703"/>
                  </a:lnTo>
                  <a:lnTo>
                    <a:pt x="600218" y="1238383"/>
                  </a:lnTo>
                  <a:lnTo>
                    <a:pt x="646388" y="1303062"/>
                  </a:lnTo>
                  <a:lnTo>
                    <a:pt x="692559" y="1367741"/>
                  </a:lnTo>
                  <a:lnTo>
                    <a:pt x="738729" y="1432421"/>
                  </a:lnTo>
                  <a:lnTo>
                    <a:pt x="784900" y="1497100"/>
                  </a:lnTo>
                  <a:lnTo>
                    <a:pt x="831071" y="1561779"/>
                  </a:lnTo>
                  <a:lnTo>
                    <a:pt x="877241" y="1626459"/>
                  </a:lnTo>
                  <a:lnTo>
                    <a:pt x="923412" y="1691138"/>
                  </a:lnTo>
                  <a:lnTo>
                    <a:pt x="969582" y="1755817"/>
                  </a:lnTo>
                  <a:lnTo>
                    <a:pt x="1015753" y="1820497"/>
                  </a:lnTo>
                  <a:lnTo>
                    <a:pt x="1061924" y="1885176"/>
                  </a:lnTo>
                  <a:lnTo>
                    <a:pt x="1108094" y="1949855"/>
                  </a:lnTo>
                  <a:lnTo>
                    <a:pt x="1154265" y="2014535"/>
                  </a:lnTo>
                  <a:lnTo>
                    <a:pt x="1200436" y="2079214"/>
                  </a:lnTo>
                  <a:lnTo>
                    <a:pt x="1246606" y="2143893"/>
                  </a:lnTo>
                  <a:lnTo>
                    <a:pt x="1292777" y="2208573"/>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838529" y="1170029"/>
              <a:ext cx="378625" cy="2301309"/>
            </a:xfrm>
            <a:custGeom>
              <a:avLst/>
              <a:gdLst/>
              <a:ahLst/>
              <a:cxnLst/>
              <a:rect l="0" t="0" r="0" b="0"/>
              <a:pathLst>
                <a:path w="378625" h="2301309">
                  <a:moveTo>
                    <a:pt x="378625" y="2301309"/>
                  </a:moveTo>
                  <a:lnTo>
                    <a:pt x="374401" y="2221953"/>
                  </a:lnTo>
                  <a:lnTo>
                    <a:pt x="370176" y="2142598"/>
                  </a:lnTo>
                  <a:lnTo>
                    <a:pt x="365951" y="2063242"/>
                  </a:lnTo>
                  <a:lnTo>
                    <a:pt x="361727" y="1983887"/>
                  </a:lnTo>
                  <a:lnTo>
                    <a:pt x="357502" y="1904531"/>
                  </a:lnTo>
                  <a:lnTo>
                    <a:pt x="353277" y="1825176"/>
                  </a:lnTo>
                  <a:lnTo>
                    <a:pt x="349052" y="1745820"/>
                  </a:lnTo>
                  <a:lnTo>
                    <a:pt x="344828" y="1666465"/>
                  </a:lnTo>
                  <a:lnTo>
                    <a:pt x="340603" y="1587109"/>
                  </a:lnTo>
                  <a:lnTo>
                    <a:pt x="336378" y="1507754"/>
                  </a:lnTo>
                  <a:lnTo>
                    <a:pt x="332154" y="1428398"/>
                  </a:lnTo>
                  <a:lnTo>
                    <a:pt x="327929" y="1349043"/>
                  </a:lnTo>
                  <a:lnTo>
                    <a:pt x="323704" y="1269687"/>
                  </a:lnTo>
                  <a:lnTo>
                    <a:pt x="319479" y="1190332"/>
                  </a:lnTo>
                  <a:lnTo>
                    <a:pt x="315255" y="1110976"/>
                  </a:lnTo>
                  <a:lnTo>
                    <a:pt x="311030" y="1031621"/>
                  </a:lnTo>
                  <a:lnTo>
                    <a:pt x="306805" y="952265"/>
                  </a:lnTo>
                  <a:lnTo>
                    <a:pt x="302581" y="872910"/>
                  </a:lnTo>
                  <a:lnTo>
                    <a:pt x="298356" y="793554"/>
                  </a:lnTo>
                  <a:lnTo>
                    <a:pt x="294131" y="714199"/>
                  </a:lnTo>
                  <a:lnTo>
                    <a:pt x="289906" y="634843"/>
                  </a:lnTo>
                  <a:lnTo>
                    <a:pt x="285682" y="555488"/>
                  </a:lnTo>
                  <a:lnTo>
                    <a:pt x="281457" y="476132"/>
                  </a:lnTo>
                  <a:lnTo>
                    <a:pt x="277232" y="396777"/>
                  </a:lnTo>
                  <a:lnTo>
                    <a:pt x="273008" y="317421"/>
                  </a:lnTo>
                  <a:lnTo>
                    <a:pt x="268783" y="238066"/>
                  </a:lnTo>
                  <a:lnTo>
                    <a:pt x="264558" y="158710"/>
                  </a:lnTo>
                  <a:lnTo>
                    <a:pt x="260333" y="79355"/>
                  </a:lnTo>
                  <a:lnTo>
                    <a:pt x="256109" y="0"/>
                  </a:lnTo>
                  <a:lnTo>
                    <a:pt x="170410" y="6166"/>
                  </a:lnTo>
                  <a:lnTo>
                    <a:pt x="85001" y="15522"/>
                  </a:lnTo>
                  <a:lnTo>
                    <a:pt x="0" y="28056"/>
                  </a:lnTo>
                  <a:lnTo>
                    <a:pt x="13056" y="106444"/>
                  </a:lnTo>
                  <a:lnTo>
                    <a:pt x="26112" y="184832"/>
                  </a:lnTo>
                  <a:lnTo>
                    <a:pt x="39168" y="263220"/>
                  </a:lnTo>
                  <a:lnTo>
                    <a:pt x="52224" y="341608"/>
                  </a:lnTo>
                  <a:lnTo>
                    <a:pt x="65280" y="419996"/>
                  </a:lnTo>
                  <a:lnTo>
                    <a:pt x="78336" y="498384"/>
                  </a:lnTo>
                  <a:lnTo>
                    <a:pt x="91392" y="576772"/>
                  </a:lnTo>
                  <a:lnTo>
                    <a:pt x="104448" y="655160"/>
                  </a:lnTo>
                  <a:lnTo>
                    <a:pt x="117504" y="733548"/>
                  </a:lnTo>
                  <a:lnTo>
                    <a:pt x="130560" y="811936"/>
                  </a:lnTo>
                  <a:lnTo>
                    <a:pt x="143616" y="890324"/>
                  </a:lnTo>
                  <a:lnTo>
                    <a:pt x="156672" y="968712"/>
                  </a:lnTo>
                  <a:lnTo>
                    <a:pt x="169728" y="1047100"/>
                  </a:lnTo>
                  <a:lnTo>
                    <a:pt x="182784" y="1125489"/>
                  </a:lnTo>
                  <a:lnTo>
                    <a:pt x="195840" y="1203877"/>
                  </a:lnTo>
                  <a:lnTo>
                    <a:pt x="208897" y="1282265"/>
                  </a:lnTo>
                  <a:lnTo>
                    <a:pt x="221953" y="1360653"/>
                  </a:lnTo>
                  <a:lnTo>
                    <a:pt x="235009" y="1439041"/>
                  </a:lnTo>
                  <a:lnTo>
                    <a:pt x="248065" y="1517429"/>
                  </a:lnTo>
                  <a:lnTo>
                    <a:pt x="261121" y="1595817"/>
                  </a:lnTo>
                  <a:lnTo>
                    <a:pt x="274177" y="1674205"/>
                  </a:lnTo>
                  <a:lnTo>
                    <a:pt x="287233" y="1752593"/>
                  </a:lnTo>
                  <a:lnTo>
                    <a:pt x="300289" y="1830981"/>
                  </a:lnTo>
                  <a:lnTo>
                    <a:pt x="313345" y="1909369"/>
                  </a:lnTo>
                  <a:lnTo>
                    <a:pt x="326401" y="1987757"/>
                  </a:lnTo>
                  <a:lnTo>
                    <a:pt x="339457" y="2066145"/>
                  </a:lnTo>
                  <a:lnTo>
                    <a:pt x="352513" y="2144533"/>
                  </a:lnTo>
                  <a:lnTo>
                    <a:pt x="365569" y="2222921"/>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94639" y="1166770"/>
              <a:ext cx="122516" cy="2304568"/>
            </a:xfrm>
            <a:custGeom>
              <a:avLst/>
              <a:gdLst/>
              <a:ahLst/>
              <a:cxnLst/>
              <a:rect l="0" t="0" r="0" b="0"/>
              <a:pathLst>
                <a:path w="122516" h="2304568">
                  <a:moveTo>
                    <a:pt x="122516" y="2304568"/>
                  </a:moveTo>
                  <a:lnTo>
                    <a:pt x="122516" y="2225100"/>
                  </a:lnTo>
                  <a:lnTo>
                    <a:pt x="122516" y="2145632"/>
                  </a:lnTo>
                  <a:lnTo>
                    <a:pt x="122516" y="2066164"/>
                  </a:lnTo>
                  <a:lnTo>
                    <a:pt x="122516" y="1986696"/>
                  </a:lnTo>
                  <a:lnTo>
                    <a:pt x="122516" y="1907228"/>
                  </a:lnTo>
                  <a:lnTo>
                    <a:pt x="122516" y="1827761"/>
                  </a:lnTo>
                  <a:lnTo>
                    <a:pt x="122516" y="1748293"/>
                  </a:lnTo>
                  <a:lnTo>
                    <a:pt x="122516" y="1668825"/>
                  </a:lnTo>
                  <a:lnTo>
                    <a:pt x="122516" y="1589357"/>
                  </a:lnTo>
                  <a:lnTo>
                    <a:pt x="122516" y="1509889"/>
                  </a:lnTo>
                  <a:lnTo>
                    <a:pt x="122516" y="1430421"/>
                  </a:lnTo>
                  <a:lnTo>
                    <a:pt x="122516" y="1350953"/>
                  </a:lnTo>
                  <a:lnTo>
                    <a:pt x="122516" y="1271485"/>
                  </a:lnTo>
                  <a:lnTo>
                    <a:pt x="122516" y="1192018"/>
                  </a:lnTo>
                  <a:lnTo>
                    <a:pt x="122516" y="1112550"/>
                  </a:lnTo>
                  <a:lnTo>
                    <a:pt x="122516" y="1033082"/>
                  </a:lnTo>
                  <a:lnTo>
                    <a:pt x="122516" y="953614"/>
                  </a:lnTo>
                  <a:lnTo>
                    <a:pt x="122516" y="874146"/>
                  </a:lnTo>
                  <a:lnTo>
                    <a:pt x="122516" y="794678"/>
                  </a:lnTo>
                  <a:lnTo>
                    <a:pt x="122516" y="715210"/>
                  </a:lnTo>
                  <a:lnTo>
                    <a:pt x="122516" y="635742"/>
                  </a:lnTo>
                  <a:lnTo>
                    <a:pt x="122516" y="556275"/>
                  </a:lnTo>
                  <a:lnTo>
                    <a:pt x="122516" y="476807"/>
                  </a:lnTo>
                  <a:lnTo>
                    <a:pt x="122516" y="397339"/>
                  </a:lnTo>
                  <a:lnTo>
                    <a:pt x="122516" y="317871"/>
                  </a:lnTo>
                  <a:lnTo>
                    <a:pt x="122516" y="238403"/>
                  </a:lnTo>
                  <a:lnTo>
                    <a:pt x="122516" y="158935"/>
                  </a:lnTo>
                  <a:lnTo>
                    <a:pt x="122516" y="79467"/>
                  </a:lnTo>
                  <a:lnTo>
                    <a:pt x="122516" y="0"/>
                  </a:lnTo>
                  <a:lnTo>
                    <a:pt x="0" y="3258"/>
                  </a:lnTo>
                  <a:lnTo>
                    <a:pt x="4224" y="82614"/>
                  </a:lnTo>
                  <a:lnTo>
                    <a:pt x="8449" y="161969"/>
                  </a:lnTo>
                  <a:lnTo>
                    <a:pt x="12674" y="241325"/>
                  </a:lnTo>
                  <a:lnTo>
                    <a:pt x="16898" y="320680"/>
                  </a:lnTo>
                  <a:lnTo>
                    <a:pt x="21123" y="400036"/>
                  </a:lnTo>
                  <a:lnTo>
                    <a:pt x="25348" y="479391"/>
                  </a:lnTo>
                  <a:lnTo>
                    <a:pt x="29572" y="558747"/>
                  </a:lnTo>
                  <a:lnTo>
                    <a:pt x="33797" y="638102"/>
                  </a:lnTo>
                  <a:lnTo>
                    <a:pt x="38022" y="717458"/>
                  </a:lnTo>
                  <a:lnTo>
                    <a:pt x="42247" y="796813"/>
                  </a:lnTo>
                  <a:lnTo>
                    <a:pt x="46471" y="876169"/>
                  </a:lnTo>
                  <a:lnTo>
                    <a:pt x="50696" y="955524"/>
                  </a:lnTo>
                  <a:lnTo>
                    <a:pt x="54921" y="1034880"/>
                  </a:lnTo>
                  <a:lnTo>
                    <a:pt x="59145" y="1114235"/>
                  </a:lnTo>
                  <a:lnTo>
                    <a:pt x="63370" y="1193591"/>
                  </a:lnTo>
                  <a:lnTo>
                    <a:pt x="67595" y="1272946"/>
                  </a:lnTo>
                  <a:lnTo>
                    <a:pt x="71820" y="1352302"/>
                  </a:lnTo>
                  <a:lnTo>
                    <a:pt x="76044" y="1431657"/>
                  </a:lnTo>
                  <a:lnTo>
                    <a:pt x="80269" y="1511013"/>
                  </a:lnTo>
                  <a:lnTo>
                    <a:pt x="84494" y="1590368"/>
                  </a:lnTo>
                  <a:lnTo>
                    <a:pt x="88718" y="1669724"/>
                  </a:lnTo>
                  <a:lnTo>
                    <a:pt x="92943" y="1749079"/>
                  </a:lnTo>
                  <a:lnTo>
                    <a:pt x="97168" y="1828435"/>
                  </a:lnTo>
                  <a:lnTo>
                    <a:pt x="101393" y="1907790"/>
                  </a:lnTo>
                  <a:lnTo>
                    <a:pt x="105617" y="1987146"/>
                  </a:lnTo>
                  <a:lnTo>
                    <a:pt x="109842" y="2066501"/>
                  </a:lnTo>
                  <a:lnTo>
                    <a:pt x="114067" y="2145857"/>
                  </a:lnTo>
                  <a:lnTo>
                    <a:pt x="118291" y="2225212"/>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6169866" y="2477615"/>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3" name="rc13"/>
            <p:cNvSpPr/>
            <p:nvPr/>
          </p:nvSpPr>
          <p:spPr>
            <a:xfrm>
              <a:off x="6178866" y="270200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6178866" y="292146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6178866" y="314092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6178866"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6178866" y="357983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6178866"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6178866" y="401874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6178866" y="42382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458911" y="2737853"/>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4,275,000 (29%) </a:t>
              </a:r>
            </a:p>
          </p:txBody>
        </p:sp>
        <p:sp>
          <p:nvSpPr>
            <p:cNvPr id="22" name="tx22"/>
            <p:cNvSpPr/>
            <p:nvPr/>
          </p:nvSpPr>
          <p:spPr>
            <a:xfrm>
              <a:off x="6458911" y="2957309"/>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2,785,000 (19%) </a:t>
              </a:r>
            </a:p>
          </p:txBody>
        </p:sp>
        <p:sp>
          <p:nvSpPr>
            <p:cNvPr id="23" name="tx23"/>
            <p:cNvSpPr/>
            <p:nvPr/>
          </p:nvSpPr>
          <p:spPr>
            <a:xfrm>
              <a:off x="6458911" y="3176710"/>
              <a:ext cx="136665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2,516,000 (17%) </a:t>
              </a:r>
            </a:p>
          </p:txBody>
        </p:sp>
        <p:sp>
          <p:nvSpPr>
            <p:cNvPr id="24" name="tx24"/>
            <p:cNvSpPr/>
            <p:nvPr/>
          </p:nvSpPr>
          <p:spPr>
            <a:xfrm>
              <a:off x="6458911" y="3396221"/>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1,863,000 (13%) </a:t>
              </a:r>
            </a:p>
          </p:txBody>
        </p:sp>
        <p:sp>
          <p:nvSpPr>
            <p:cNvPr id="25" name="tx25"/>
            <p:cNvSpPr/>
            <p:nvPr/>
          </p:nvSpPr>
          <p:spPr>
            <a:xfrm>
              <a:off x="6458911" y="3615677"/>
              <a:ext cx="13728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1,645,000 (11%) </a:t>
              </a:r>
            </a:p>
          </p:txBody>
        </p:sp>
        <p:sp>
          <p:nvSpPr>
            <p:cNvPr id="26" name="tx26"/>
            <p:cNvSpPr/>
            <p:nvPr/>
          </p:nvSpPr>
          <p:spPr>
            <a:xfrm>
              <a:off x="6458911" y="3835133"/>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1,051,000 (7%) </a:t>
              </a:r>
            </a:p>
          </p:txBody>
        </p:sp>
        <p:sp>
          <p:nvSpPr>
            <p:cNvPr id="27" name="tx27"/>
            <p:cNvSpPr/>
            <p:nvPr/>
          </p:nvSpPr>
          <p:spPr>
            <a:xfrm>
              <a:off x="6458911" y="4054589"/>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258,000 (2%) </a:t>
              </a:r>
            </a:p>
          </p:txBody>
        </p:sp>
        <p:sp>
          <p:nvSpPr>
            <p:cNvPr id="28" name="tx28"/>
            <p:cNvSpPr/>
            <p:nvPr/>
          </p:nvSpPr>
          <p:spPr>
            <a:xfrm>
              <a:off x="6458911" y="4274045"/>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123,000 (1%) </a:t>
              </a:r>
            </a:p>
          </p:txBody>
        </p:sp>
        <p:sp>
          <p:nvSpPr>
            <p:cNvPr id="29" name="tx29"/>
            <p:cNvSpPr/>
            <p:nvPr/>
          </p:nvSpPr>
          <p:spPr>
            <a:xfrm>
              <a:off x="336445" y="398022"/>
              <a:ext cx="570327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region, Global, 2023</a:t>
              </a:r>
            </a:p>
          </p:txBody>
        </p:sp>
        <p:sp>
          <p:nvSpPr>
            <p:cNvPr id="30" name="tx30"/>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2053442" y="6518819"/>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2" name="tx32"/>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3 regions accounted for over half (65%) of all zero-dose children, globally.
WCAR had the highest number of children who did not receive DTP1 (n = 4,275,000), which is approximately 29% of all zero-dose children, globally (n = 22,235,000).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89263" y="1719033"/>
              <a:ext cx="1350003" cy="1691955"/>
            </a:xfrm>
            <a:custGeom>
              <a:avLst/>
              <a:gdLst/>
              <a:ahLst/>
              <a:cxnLst/>
              <a:rect l="0" t="0" r="0" b="0"/>
              <a:pathLst>
                <a:path w="1350003" h="1691955">
                  <a:moveTo>
                    <a:pt x="0" y="1691955"/>
                  </a:moveTo>
                  <a:lnTo>
                    <a:pt x="46551" y="1656786"/>
                  </a:lnTo>
                  <a:lnTo>
                    <a:pt x="93103" y="1621617"/>
                  </a:lnTo>
                  <a:lnTo>
                    <a:pt x="139655" y="1586447"/>
                  </a:lnTo>
                  <a:lnTo>
                    <a:pt x="186207" y="1551278"/>
                  </a:lnTo>
                  <a:lnTo>
                    <a:pt x="232759" y="1516109"/>
                  </a:lnTo>
                  <a:lnTo>
                    <a:pt x="279311" y="1480940"/>
                  </a:lnTo>
                  <a:lnTo>
                    <a:pt x="325862" y="1445771"/>
                  </a:lnTo>
                  <a:lnTo>
                    <a:pt x="372414" y="1410602"/>
                  </a:lnTo>
                  <a:lnTo>
                    <a:pt x="418966" y="1375433"/>
                  </a:lnTo>
                  <a:lnTo>
                    <a:pt x="465518" y="1340264"/>
                  </a:lnTo>
                  <a:lnTo>
                    <a:pt x="512070" y="1305095"/>
                  </a:lnTo>
                  <a:lnTo>
                    <a:pt x="558622" y="1269926"/>
                  </a:lnTo>
                  <a:lnTo>
                    <a:pt x="605174" y="1234757"/>
                  </a:lnTo>
                  <a:lnTo>
                    <a:pt x="651725" y="1199588"/>
                  </a:lnTo>
                  <a:lnTo>
                    <a:pt x="698277" y="1164419"/>
                  </a:lnTo>
                  <a:lnTo>
                    <a:pt x="744829" y="1129250"/>
                  </a:lnTo>
                  <a:lnTo>
                    <a:pt x="791381" y="1094080"/>
                  </a:lnTo>
                  <a:lnTo>
                    <a:pt x="837933" y="1058911"/>
                  </a:lnTo>
                  <a:lnTo>
                    <a:pt x="884485" y="1023742"/>
                  </a:lnTo>
                  <a:lnTo>
                    <a:pt x="931037" y="988573"/>
                  </a:lnTo>
                  <a:lnTo>
                    <a:pt x="977588" y="953404"/>
                  </a:lnTo>
                  <a:lnTo>
                    <a:pt x="1024140" y="918235"/>
                  </a:lnTo>
                  <a:lnTo>
                    <a:pt x="1070692" y="883066"/>
                  </a:lnTo>
                  <a:lnTo>
                    <a:pt x="1117244" y="847897"/>
                  </a:lnTo>
                  <a:lnTo>
                    <a:pt x="1163796" y="812728"/>
                  </a:lnTo>
                  <a:lnTo>
                    <a:pt x="1210348" y="777559"/>
                  </a:lnTo>
                  <a:lnTo>
                    <a:pt x="1256899" y="742390"/>
                  </a:lnTo>
                  <a:lnTo>
                    <a:pt x="1303451" y="707221"/>
                  </a:lnTo>
                  <a:lnTo>
                    <a:pt x="1350003" y="672052"/>
                  </a:lnTo>
                  <a:lnTo>
                    <a:pt x="1314324" y="626468"/>
                  </a:lnTo>
                  <a:lnTo>
                    <a:pt x="1277107" y="582131"/>
                  </a:lnTo>
                  <a:lnTo>
                    <a:pt x="1238395" y="539093"/>
                  </a:lnTo>
                  <a:lnTo>
                    <a:pt x="1198233" y="497405"/>
                  </a:lnTo>
                  <a:lnTo>
                    <a:pt x="1156668" y="457115"/>
                  </a:lnTo>
                  <a:lnTo>
                    <a:pt x="1113750" y="418270"/>
                  </a:lnTo>
                  <a:lnTo>
                    <a:pt x="1069528" y="380916"/>
                  </a:lnTo>
                  <a:lnTo>
                    <a:pt x="1024054" y="345097"/>
                  </a:lnTo>
                  <a:lnTo>
                    <a:pt x="977381" y="310855"/>
                  </a:lnTo>
                  <a:lnTo>
                    <a:pt x="929565" y="278229"/>
                  </a:lnTo>
                  <a:lnTo>
                    <a:pt x="880660" y="247258"/>
                  </a:lnTo>
                  <a:lnTo>
                    <a:pt x="830724" y="217977"/>
                  </a:lnTo>
                  <a:lnTo>
                    <a:pt x="779816" y="190423"/>
                  </a:lnTo>
                  <a:lnTo>
                    <a:pt x="727995" y="164626"/>
                  </a:lnTo>
                  <a:lnTo>
                    <a:pt x="675322" y="140616"/>
                  </a:lnTo>
                  <a:lnTo>
                    <a:pt x="621859" y="118423"/>
                  </a:lnTo>
                  <a:lnTo>
                    <a:pt x="567668" y="98071"/>
                  </a:lnTo>
                  <a:lnTo>
                    <a:pt x="512812" y="79585"/>
                  </a:lnTo>
                  <a:lnTo>
                    <a:pt x="457356" y="62986"/>
                  </a:lnTo>
                  <a:lnTo>
                    <a:pt x="401364" y="48295"/>
                  </a:lnTo>
                  <a:lnTo>
                    <a:pt x="344903" y="35527"/>
                  </a:lnTo>
                  <a:lnTo>
                    <a:pt x="288038" y="24698"/>
                  </a:lnTo>
                  <a:lnTo>
                    <a:pt x="230836" y="15820"/>
                  </a:lnTo>
                  <a:lnTo>
                    <a:pt x="173364" y="8905"/>
                  </a:lnTo>
                  <a:lnTo>
                    <a:pt x="115689" y="3959"/>
                  </a:lnTo>
                  <a:lnTo>
                    <a:pt x="57878" y="990"/>
                  </a:lnTo>
                  <a:lnTo>
                    <a:pt x="0" y="0"/>
                  </a:lnTo>
                  <a:lnTo>
                    <a:pt x="0" y="58343"/>
                  </a:lnTo>
                  <a:lnTo>
                    <a:pt x="0" y="116686"/>
                  </a:lnTo>
                  <a:lnTo>
                    <a:pt x="0" y="175029"/>
                  </a:lnTo>
                  <a:lnTo>
                    <a:pt x="0" y="233373"/>
                  </a:lnTo>
                  <a:lnTo>
                    <a:pt x="0" y="291716"/>
                  </a:lnTo>
                  <a:lnTo>
                    <a:pt x="0" y="350059"/>
                  </a:lnTo>
                  <a:lnTo>
                    <a:pt x="0" y="408402"/>
                  </a:lnTo>
                  <a:lnTo>
                    <a:pt x="0" y="466746"/>
                  </a:lnTo>
                  <a:lnTo>
                    <a:pt x="0" y="525089"/>
                  </a:lnTo>
                  <a:lnTo>
                    <a:pt x="0" y="583432"/>
                  </a:lnTo>
                  <a:lnTo>
                    <a:pt x="0" y="641776"/>
                  </a:lnTo>
                  <a:lnTo>
                    <a:pt x="0" y="700119"/>
                  </a:lnTo>
                  <a:lnTo>
                    <a:pt x="0" y="758462"/>
                  </a:lnTo>
                  <a:lnTo>
                    <a:pt x="0" y="816805"/>
                  </a:lnTo>
                  <a:lnTo>
                    <a:pt x="0" y="875149"/>
                  </a:lnTo>
                  <a:lnTo>
                    <a:pt x="0" y="933492"/>
                  </a:lnTo>
                  <a:lnTo>
                    <a:pt x="0" y="991835"/>
                  </a:lnTo>
                  <a:lnTo>
                    <a:pt x="0" y="1050179"/>
                  </a:lnTo>
                  <a:lnTo>
                    <a:pt x="0" y="1108522"/>
                  </a:lnTo>
                  <a:lnTo>
                    <a:pt x="0" y="1166865"/>
                  </a:lnTo>
                  <a:lnTo>
                    <a:pt x="0" y="1225208"/>
                  </a:lnTo>
                  <a:lnTo>
                    <a:pt x="0" y="1283552"/>
                  </a:lnTo>
                  <a:lnTo>
                    <a:pt x="0" y="1341895"/>
                  </a:lnTo>
                  <a:lnTo>
                    <a:pt x="0" y="1400238"/>
                  </a:lnTo>
                  <a:lnTo>
                    <a:pt x="0" y="1458582"/>
                  </a:lnTo>
                  <a:lnTo>
                    <a:pt x="0" y="1516925"/>
                  </a:lnTo>
                  <a:lnTo>
                    <a:pt x="0" y="1575268"/>
                  </a:lnTo>
                  <a:lnTo>
                    <a:pt x="0" y="1633611"/>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89263" y="2391085"/>
              <a:ext cx="1691904" cy="1091346"/>
            </a:xfrm>
            <a:custGeom>
              <a:avLst/>
              <a:gdLst/>
              <a:ahLst/>
              <a:cxnLst/>
              <a:rect l="0" t="0" r="0" b="0"/>
              <a:pathLst>
                <a:path w="1691904" h="1091346">
                  <a:moveTo>
                    <a:pt x="0" y="1019903"/>
                  </a:moveTo>
                  <a:lnTo>
                    <a:pt x="58291" y="1022366"/>
                  </a:lnTo>
                  <a:lnTo>
                    <a:pt x="116582" y="1024830"/>
                  </a:lnTo>
                  <a:lnTo>
                    <a:pt x="174873" y="1027293"/>
                  </a:lnTo>
                  <a:lnTo>
                    <a:pt x="233164" y="1029757"/>
                  </a:lnTo>
                  <a:lnTo>
                    <a:pt x="291456" y="1032220"/>
                  </a:lnTo>
                  <a:lnTo>
                    <a:pt x="349747" y="1034684"/>
                  </a:lnTo>
                  <a:lnTo>
                    <a:pt x="408038" y="1037148"/>
                  </a:lnTo>
                  <a:lnTo>
                    <a:pt x="466329" y="1039611"/>
                  </a:lnTo>
                  <a:lnTo>
                    <a:pt x="524621" y="1042075"/>
                  </a:lnTo>
                  <a:lnTo>
                    <a:pt x="582912" y="1044538"/>
                  </a:lnTo>
                  <a:lnTo>
                    <a:pt x="641203" y="1047002"/>
                  </a:lnTo>
                  <a:lnTo>
                    <a:pt x="699494" y="1049466"/>
                  </a:lnTo>
                  <a:lnTo>
                    <a:pt x="757786" y="1051929"/>
                  </a:lnTo>
                  <a:lnTo>
                    <a:pt x="816077" y="1054393"/>
                  </a:lnTo>
                  <a:lnTo>
                    <a:pt x="874368" y="1056856"/>
                  </a:lnTo>
                  <a:lnTo>
                    <a:pt x="932659" y="1059320"/>
                  </a:lnTo>
                  <a:lnTo>
                    <a:pt x="990951" y="1061783"/>
                  </a:lnTo>
                  <a:lnTo>
                    <a:pt x="1049242" y="1064247"/>
                  </a:lnTo>
                  <a:lnTo>
                    <a:pt x="1107533" y="1066711"/>
                  </a:lnTo>
                  <a:lnTo>
                    <a:pt x="1165824" y="1069174"/>
                  </a:lnTo>
                  <a:lnTo>
                    <a:pt x="1224116" y="1071638"/>
                  </a:lnTo>
                  <a:lnTo>
                    <a:pt x="1282407" y="1074101"/>
                  </a:lnTo>
                  <a:lnTo>
                    <a:pt x="1340698" y="1076565"/>
                  </a:lnTo>
                  <a:lnTo>
                    <a:pt x="1398989" y="1079028"/>
                  </a:lnTo>
                  <a:lnTo>
                    <a:pt x="1457281" y="1081492"/>
                  </a:lnTo>
                  <a:lnTo>
                    <a:pt x="1515572" y="1083956"/>
                  </a:lnTo>
                  <a:lnTo>
                    <a:pt x="1573863" y="1086419"/>
                  </a:lnTo>
                  <a:lnTo>
                    <a:pt x="1632154" y="1088883"/>
                  </a:lnTo>
                  <a:lnTo>
                    <a:pt x="1690446" y="1091346"/>
                  </a:lnTo>
                  <a:lnTo>
                    <a:pt x="1691904" y="1033059"/>
                  </a:lnTo>
                  <a:lnTo>
                    <a:pt x="1691352" y="974757"/>
                  </a:lnTo>
                  <a:lnTo>
                    <a:pt x="1688793" y="916508"/>
                  </a:lnTo>
                  <a:lnTo>
                    <a:pt x="1684227" y="858382"/>
                  </a:lnTo>
                  <a:lnTo>
                    <a:pt x="1677662" y="800448"/>
                  </a:lnTo>
                  <a:lnTo>
                    <a:pt x="1669105" y="742774"/>
                  </a:lnTo>
                  <a:lnTo>
                    <a:pt x="1658565" y="685429"/>
                  </a:lnTo>
                  <a:lnTo>
                    <a:pt x="1646056" y="628482"/>
                  </a:lnTo>
                  <a:lnTo>
                    <a:pt x="1631592" y="571999"/>
                  </a:lnTo>
                  <a:lnTo>
                    <a:pt x="1615191" y="516048"/>
                  </a:lnTo>
                  <a:lnTo>
                    <a:pt x="1596872" y="460696"/>
                  </a:lnTo>
                  <a:lnTo>
                    <a:pt x="1576656" y="406008"/>
                  </a:lnTo>
                  <a:lnTo>
                    <a:pt x="1554568" y="352048"/>
                  </a:lnTo>
                  <a:lnTo>
                    <a:pt x="1530634" y="298882"/>
                  </a:lnTo>
                  <a:lnTo>
                    <a:pt x="1504882" y="246572"/>
                  </a:lnTo>
                  <a:lnTo>
                    <a:pt x="1477344" y="195180"/>
                  </a:lnTo>
                  <a:lnTo>
                    <a:pt x="1448050" y="144768"/>
                  </a:lnTo>
                  <a:lnTo>
                    <a:pt x="1417038" y="95395"/>
                  </a:lnTo>
                  <a:lnTo>
                    <a:pt x="1384342" y="47120"/>
                  </a:lnTo>
                  <a:lnTo>
                    <a:pt x="1350003" y="0"/>
                  </a:lnTo>
                  <a:lnTo>
                    <a:pt x="1303451" y="35169"/>
                  </a:lnTo>
                  <a:lnTo>
                    <a:pt x="1256899" y="70338"/>
                  </a:lnTo>
                  <a:lnTo>
                    <a:pt x="1210348" y="105507"/>
                  </a:lnTo>
                  <a:lnTo>
                    <a:pt x="1163796" y="140676"/>
                  </a:lnTo>
                  <a:lnTo>
                    <a:pt x="1117244" y="175845"/>
                  </a:lnTo>
                  <a:lnTo>
                    <a:pt x="1070692" y="211014"/>
                  </a:lnTo>
                  <a:lnTo>
                    <a:pt x="1024140" y="246183"/>
                  </a:lnTo>
                  <a:lnTo>
                    <a:pt x="977588" y="281352"/>
                  </a:lnTo>
                  <a:lnTo>
                    <a:pt x="931037" y="316521"/>
                  </a:lnTo>
                  <a:lnTo>
                    <a:pt x="884485" y="351690"/>
                  </a:lnTo>
                  <a:lnTo>
                    <a:pt x="837933" y="386859"/>
                  </a:lnTo>
                  <a:lnTo>
                    <a:pt x="791381" y="422028"/>
                  </a:lnTo>
                  <a:lnTo>
                    <a:pt x="744829" y="457197"/>
                  </a:lnTo>
                  <a:lnTo>
                    <a:pt x="698277" y="492367"/>
                  </a:lnTo>
                  <a:lnTo>
                    <a:pt x="651725" y="527536"/>
                  </a:lnTo>
                  <a:lnTo>
                    <a:pt x="605174" y="562705"/>
                  </a:lnTo>
                  <a:lnTo>
                    <a:pt x="558622" y="597874"/>
                  </a:lnTo>
                  <a:lnTo>
                    <a:pt x="512070" y="633043"/>
                  </a:lnTo>
                  <a:lnTo>
                    <a:pt x="465518" y="668212"/>
                  </a:lnTo>
                  <a:lnTo>
                    <a:pt x="418966" y="703381"/>
                  </a:lnTo>
                  <a:lnTo>
                    <a:pt x="372414" y="738550"/>
                  </a:lnTo>
                  <a:lnTo>
                    <a:pt x="325862" y="773719"/>
                  </a:lnTo>
                  <a:lnTo>
                    <a:pt x="279311" y="808888"/>
                  </a:lnTo>
                  <a:lnTo>
                    <a:pt x="232759" y="844057"/>
                  </a:lnTo>
                  <a:lnTo>
                    <a:pt x="186207" y="879226"/>
                  </a:lnTo>
                  <a:lnTo>
                    <a:pt x="139655" y="914395"/>
                  </a:lnTo>
                  <a:lnTo>
                    <a:pt x="93103" y="949564"/>
                  </a:lnTo>
                  <a:lnTo>
                    <a:pt x="46551" y="984734"/>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89263" y="3410988"/>
              <a:ext cx="1690446" cy="719655"/>
            </a:xfrm>
            <a:custGeom>
              <a:avLst/>
              <a:gdLst/>
              <a:ahLst/>
              <a:cxnLst/>
              <a:rect l="0" t="0" r="0" b="0"/>
              <a:pathLst>
                <a:path w="1690446" h="719655">
                  <a:moveTo>
                    <a:pt x="0" y="0"/>
                  </a:moveTo>
                  <a:lnTo>
                    <a:pt x="52802" y="24815"/>
                  </a:lnTo>
                  <a:lnTo>
                    <a:pt x="105605" y="49631"/>
                  </a:lnTo>
                  <a:lnTo>
                    <a:pt x="158407" y="74447"/>
                  </a:lnTo>
                  <a:lnTo>
                    <a:pt x="211210" y="99262"/>
                  </a:lnTo>
                  <a:lnTo>
                    <a:pt x="264013" y="124078"/>
                  </a:lnTo>
                  <a:lnTo>
                    <a:pt x="316815" y="148894"/>
                  </a:lnTo>
                  <a:lnTo>
                    <a:pt x="369618" y="173710"/>
                  </a:lnTo>
                  <a:lnTo>
                    <a:pt x="422421" y="198525"/>
                  </a:lnTo>
                  <a:lnTo>
                    <a:pt x="475223" y="223341"/>
                  </a:lnTo>
                  <a:lnTo>
                    <a:pt x="528026" y="248157"/>
                  </a:lnTo>
                  <a:lnTo>
                    <a:pt x="580828" y="272972"/>
                  </a:lnTo>
                  <a:lnTo>
                    <a:pt x="633631" y="297788"/>
                  </a:lnTo>
                  <a:lnTo>
                    <a:pt x="686434" y="322604"/>
                  </a:lnTo>
                  <a:lnTo>
                    <a:pt x="739236" y="347420"/>
                  </a:lnTo>
                  <a:lnTo>
                    <a:pt x="792039" y="372235"/>
                  </a:lnTo>
                  <a:lnTo>
                    <a:pt x="844842" y="397051"/>
                  </a:lnTo>
                  <a:lnTo>
                    <a:pt x="897644" y="421867"/>
                  </a:lnTo>
                  <a:lnTo>
                    <a:pt x="950447" y="446683"/>
                  </a:lnTo>
                  <a:lnTo>
                    <a:pt x="1003250" y="471498"/>
                  </a:lnTo>
                  <a:lnTo>
                    <a:pt x="1056052" y="496314"/>
                  </a:lnTo>
                  <a:lnTo>
                    <a:pt x="1108855" y="521130"/>
                  </a:lnTo>
                  <a:lnTo>
                    <a:pt x="1161657" y="545945"/>
                  </a:lnTo>
                  <a:lnTo>
                    <a:pt x="1214460" y="570761"/>
                  </a:lnTo>
                  <a:lnTo>
                    <a:pt x="1267263" y="595577"/>
                  </a:lnTo>
                  <a:lnTo>
                    <a:pt x="1320065" y="620393"/>
                  </a:lnTo>
                  <a:lnTo>
                    <a:pt x="1372868" y="645208"/>
                  </a:lnTo>
                  <a:lnTo>
                    <a:pt x="1425671" y="670024"/>
                  </a:lnTo>
                  <a:lnTo>
                    <a:pt x="1478473" y="694840"/>
                  </a:lnTo>
                  <a:lnTo>
                    <a:pt x="1531276" y="719655"/>
                  </a:lnTo>
                  <a:lnTo>
                    <a:pt x="1556252" y="663920"/>
                  </a:lnTo>
                  <a:lnTo>
                    <a:pt x="1579200" y="607319"/>
                  </a:lnTo>
                  <a:lnTo>
                    <a:pt x="1600091" y="549926"/>
                  </a:lnTo>
                  <a:lnTo>
                    <a:pt x="1618896" y="491817"/>
                  </a:lnTo>
                  <a:lnTo>
                    <a:pt x="1635592" y="433068"/>
                  </a:lnTo>
                  <a:lnTo>
                    <a:pt x="1650157" y="373753"/>
                  </a:lnTo>
                  <a:lnTo>
                    <a:pt x="1662572" y="313952"/>
                  </a:lnTo>
                  <a:lnTo>
                    <a:pt x="1672820" y="253742"/>
                  </a:lnTo>
                  <a:lnTo>
                    <a:pt x="1680888" y="193201"/>
                  </a:lnTo>
                  <a:lnTo>
                    <a:pt x="1686766" y="132408"/>
                  </a:lnTo>
                  <a:lnTo>
                    <a:pt x="1690446" y="71443"/>
                  </a:lnTo>
                  <a:lnTo>
                    <a:pt x="1632154" y="68980"/>
                  </a:lnTo>
                  <a:lnTo>
                    <a:pt x="1573863" y="66516"/>
                  </a:lnTo>
                  <a:lnTo>
                    <a:pt x="1515572" y="64053"/>
                  </a:lnTo>
                  <a:lnTo>
                    <a:pt x="1457281" y="61589"/>
                  </a:lnTo>
                  <a:lnTo>
                    <a:pt x="1398989" y="59125"/>
                  </a:lnTo>
                  <a:lnTo>
                    <a:pt x="1340698" y="56662"/>
                  </a:lnTo>
                  <a:lnTo>
                    <a:pt x="1282407" y="54198"/>
                  </a:lnTo>
                  <a:lnTo>
                    <a:pt x="1224116" y="51735"/>
                  </a:lnTo>
                  <a:lnTo>
                    <a:pt x="1165824" y="49271"/>
                  </a:lnTo>
                  <a:lnTo>
                    <a:pt x="1107533" y="46807"/>
                  </a:lnTo>
                  <a:lnTo>
                    <a:pt x="1049242" y="44344"/>
                  </a:lnTo>
                  <a:lnTo>
                    <a:pt x="990951" y="41880"/>
                  </a:lnTo>
                  <a:lnTo>
                    <a:pt x="932659" y="39417"/>
                  </a:lnTo>
                  <a:lnTo>
                    <a:pt x="874368" y="36953"/>
                  </a:lnTo>
                  <a:lnTo>
                    <a:pt x="816077" y="34490"/>
                  </a:lnTo>
                  <a:lnTo>
                    <a:pt x="757786" y="32026"/>
                  </a:lnTo>
                  <a:lnTo>
                    <a:pt x="699494" y="29562"/>
                  </a:lnTo>
                  <a:lnTo>
                    <a:pt x="641203" y="27099"/>
                  </a:lnTo>
                  <a:lnTo>
                    <a:pt x="582912" y="24635"/>
                  </a:lnTo>
                  <a:lnTo>
                    <a:pt x="524621" y="22172"/>
                  </a:lnTo>
                  <a:lnTo>
                    <a:pt x="466329" y="19708"/>
                  </a:lnTo>
                  <a:lnTo>
                    <a:pt x="408038" y="17245"/>
                  </a:lnTo>
                  <a:lnTo>
                    <a:pt x="349747" y="14781"/>
                  </a:lnTo>
                  <a:lnTo>
                    <a:pt x="291456" y="12317"/>
                  </a:lnTo>
                  <a:lnTo>
                    <a:pt x="233164" y="9854"/>
                  </a:lnTo>
                  <a:lnTo>
                    <a:pt x="174873" y="7390"/>
                  </a:lnTo>
                  <a:lnTo>
                    <a:pt x="116582" y="4927"/>
                  </a:lnTo>
                  <a:lnTo>
                    <a:pt x="58291" y="246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89263" y="3410988"/>
              <a:ext cx="1531276" cy="1216537"/>
            </a:xfrm>
            <a:custGeom>
              <a:avLst/>
              <a:gdLst/>
              <a:ahLst/>
              <a:cxnLst/>
              <a:rect l="0" t="0" r="0" b="0"/>
              <a:pathLst>
                <a:path w="1531276" h="1216537">
                  <a:moveTo>
                    <a:pt x="0" y="0"/>
                  </a:moveTo>
                  <a:lnTo>
                    <a:pt x="40548" y="41949"/>
                  </a:lnTo>
                  <a:lnTo>
                    <a:pt x="81096" y="83899"/>
                  </a:lnTo>
                  <a:lnTo>
                    <a:pt x="121645" y="125848"/>
                  </a:lnTo>
                  <a:lnTo>
                    <a:pt x="162193" y="167798"/>
                  </a:lnTo>
                  <a:lnTo>
                    <a:pt x="202741" y="209747"/>
                  </a:lnTo>
                  <a:lnTo>
                    <a:pt x="243290" y="251697"/>
                  </a:lnTo>
                  <a:lnTo>
                    <a:pt x="283838" y="293646"/>
                  </a:lnTo>
                  <a:lnTo>
                    <a:pt x="324387" y="335596"/>
                  </a:lnTo>
                  <a:lnTo>
                    <a:pt x="364935" y="377546"/>
                  </a:lnTo>
                  <a:lnTo>
                    <a:pt x="405483" y="419495"/>
                  </a:lnTo>
                  <a:lnTo>
                    <a:pt x="446032" y="461445"/>
                  </a:lnTo>
                  <a:lnTo>
                    <a:pt x="486580" y="503394"/>
                  </a:lnTo>
                  <a:lnTo>
                    <a:pt x="527129" y="545344"/>
                  </a:lnTo>
                  <a:lnTo>
                    <a:pt x="567677" y="587293"/>
                  </a:lnTo>
                  <a:lnTo>
                    <a:pt x="608225" y="629243"/>
                  </a:lnTo>
                  <a:lnTo>
                    <a:pt x="648774" y="671193"/>
                  </a:lnTo>
                  <a:lnTo>
                    <a:pt x="689322" y="713142"/>
                  </a:lnTo>
                  <a:lnTo>
                    <a:pt x="729871" y="755092"/>
                  </a:lnTo>
                  <a:lnTo>
                    <a:pt x="770419" y="797041"/>
                  </a:lnTo>
                  <a:lnTo>
                    <a:pt x="810967" y="838991"/>
                  </a:lnTo>
                  <a:lnTo>
                    <a:pt x="851516" y="880940"/>
                  </a:lnTo>
                  <a:lnTo>
                    <a:pt x="892064" y="922890"/>
                  </a:lnTo>
                  <a:lnTo>
                    <a:pt x="932613" y="964840"/>
                  </a:lnTo>
                  <a:lnTo>
                    <a:pt x="973161" y="1006789"/>
                  </a:lnTo>
                  <a:lnTo>
                    <a:pt x="1013709" y="1048739"/>
                  </a:lnTo>
                  <a:lnTo>
                    <a:pt x="1054258" y="1090688"/>
                  </a:lnTo>
                  <a:lnTo>
                    <a:pt x="1094806" y="1132638"/>
                  </a:lnTo>
                  <a:lnTo>
                    <a:pt x="1135354" y="1174587"/>
                  </a:lnTo>
                  <a:lnTo>
                    <a:pt x="1175903" y="1216537"/>
                  </a:lnTo>
                  <a:lnTo>
                    <a:pt x="1219284" y="1173054"/>
                  </a:lnTo>
                  <a:lnTo>
                    <a:pt x="1261058" y="1128026"/>
                  </a:lnTo>
                  <a:lnTo>
                    <a:pt x="1301170" y="1081511"/>
                  </a:lnTo>
                  <a:lnTo>
                    <a:pt x="1339568" y="1033570"/>
                  </a:lnTo>
                  <a:lnTo>
                    <a:pt x="1376200" y="984268"/>
                  </a:lnTo>
                  <a:lnTo>
                    <a:pt x="1411019" y="933668"/>
                  </a:lnTo>
                  <a:lnTo>
                    <a:pt x="1443978" y="881838"/>
                  </a:lnTo>
                  <a:lnTo>
                    <a:pt x="1475034" y="828846"/>
                  </a:lnTo>
                  <a:lnTo>
                    <a:pt x="1504146" y="774761"/>
                  </a:lnTo>
                  <a:lnTo>
                    <a:pt x="1531276" y="719655"/>
                  </a:lnTo>
                  <a:lnTo>
                    <a:pt x="1478473" y="694840"/>
                  </a:lnTo>
                  <a:lnTo>
                    <a:pt x="1425671" y="670024"/>
                  </a:lnTo>
                  <a:lnTo>
                    <a:pt x="1372868" y="645208"/>
                  </a:lnTo>
                  <a:lnTo>
                    <a:pt x="1320065" y="620393"/>
                  </a:lnTo>
                  <a:lnTo>
                    <a:pt x="1267263" y="595577"/>
                  </a:lnTo>
                  <a:lnTo>
                    <a:pt x="1214460" y="570761"/>
                  </a:lnTo>
                  <a:lnTo>
                    <a:pt x="1161657" y="545945"/>
                  </a:lnTo>
                  <a:lnTo>
                    <a:pt x="1108855" y="521130"/>
                  </a:lnTo>
                  <a:lnTo>
                    <a:pt x="1056052" y="496314"/>
                  </a:lnTo>
                  <a:lnTo>
                    <a:pt x="1003250" y="471498"/>
                  </a:lnTo>
                  <a:lnTo>
                    <a:pt x="950447" y="446683"/>
                  </a:lnTo>
                  <a:lnTo>
                    <a:pt x="897644" y="421867"/>
                  </a:lnTo>
                  <a:lnTo>
                    <a:pt x="844842" y="397051"/>
                  </a:lnTo>
                  <a:lnTo>
                    <a:pt x="792039" y="372235"/>
                  </a:lnTo>
                  <a:lnTo>
                    <a:pt x="739236" y="347420"/>
                  </a:lnTo>
                  <a:lnTo>
                    <a:pt x="686434" y="322604"/>
                  </a:lnTo>
                  <a:lnTo>
                    <a:pt x="633631" y="297788"/>
                  </a:lnTo>
                  <a:lnTo>
                    <a:pt x="580828" y="272972"/>
                  </a:lnTo>
                  <a:lnTo>
                    <a:pt x="528026" y="248157"/>
                  </a:lnTo>
                  <a:lnTo>
                    <a:pt x="475223" y="223341"/>
                  </a:lnTo>
                  <a:lnTo>
                    <a:pt x="422421" y="198525"/>
                  </a:lnTo>
                  <a:lnTo>
                    <a:pt x="369618" y="173710"/>
                  </a:lnTo>
                  <a:lnTo>
                    <a:pt x="316815" y="148894"/>
                  </a:lnTo>
                  <a:lnTo>
                    <a:pt x="264013" y="124078"/>
                  </a:lnTo>
                  <a:lnTo>
                    <a:pt x="211210" y="99262"/>
                  </a:lnTo>
                  <a:lnTo>
                    <a:pt x="158407" y="74447"/>
                  </a:lnTo>
                  <a:lnTo>
                    <a:pt x="105605" y="49631"/>
                  </a:lnTo>
                  <a:lnTo>
                    <a:pt x="52802" y="24815"/>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89263" y="3410988"/>
              <a:ext cx="1175903" cy="1512278"/>
            </a:xfrm>
            <a:custGeom>
              <a:avLst/>
              <a:gdLst/>
              <a:ahLst/>
              <a:cxnLst/>
              <a:rect l="0" t="0" r="0" b="0"/>
              <a:pathLst>
                <a:path w="1175903" h="1512278">
                  <a:moveTo>
                    <a:pt x="0" y="0"/>
                  </a:moveTo>
                  <a:lnTo>
                    <a:pt x="26164" y="52147"/>
                  </a:lnTo>
                  <a:lnTo>
                    <a:pt x="52328" y="104295"/>
                  </a:lnTo>
                  <a:lnTo>
                    <a:pt x="78493" y="156442"/>
                  </a:lnTo>
                  <a:lnTo>
                    <a:pt x="104657" y="208590"/>
                  </a:lnTo>
                  <a:lnTo>
                    <a:pt x="130821" y="260737"/>
                  </a:lnTo>
                  <a:lnTo>
                    <a:pt x="156986" y="312885"/>
                  </a:lnTo>
                  <a:lnTo>
                    <a:pt x="183150" y="365032"/>
                  </a:lnTo>
                  <a:lnTo>
                    <a:pt x="209314" y="417180"/>
                  </a:lnTo>
                  <a:lnTo>
                    <a:pt x="235479" y="469327"/>
                  </a:lnTo>
                  <a:lnTo>
                    <a:pt x="261643" y="521475"/>
                  </a:lnTo>
                  <a:lnTo>
                    <a:pt x="287807" y="573622"/>
                  </a:lnTo>
                  <a:lnTo>
                    <a:pt x="313972" y="625770"/>
                  </a:lnTo>
                  <a:lnTo>
                    <a:pt x="340136" y="677917"/>
                  </a:lnTo>
                  <a:lnTo>
                    <a:pt x="366300" y="730065"/>
                  </a:lnTo>
                  <a:lnTo>
                    <a:pt x="392465" y="782213"/>
                  </a:lnTo>
                  <a:lnTo>
                    <a:pt x="418629" y="834360"/>
                  </a:lnTo>
                  <a:lnTo>
                    <a:pt x="444793" y="886508"/>
                  </a:lnTo>
                  <a:lnTo>
                    <a:pt x="470958" y="938655"/>
                  </a:lnTo>
                  <a:lnTo>
                    <a:pt x="497122" y="990803"/>
                  </a:lnTo>
                  <a:lnTo>
                    <a:pt x="523286" y="1042950"/>
                  </a:lnTo>
                  <a:lnTo>
                    <a:pt x="549451" y="1095098"/>
                  </a:lnTo>
                  <a:lnTo>
                    <a:pt x="575615" y="1147245"/>
                  </a:lnTo>
                  <a:lnTo>
                    <a:pt x="601780" y="1199393"/>
                  </a:lnTo>
                  <a:lnTo>
                    <a:pt x="627944" y="1251540"/>
                  </a:lnTo>
                  <a:lnTo>
                    <a:pt x="654108" y="1303688"/>
                  </a:lnTo>
                  <a:lnTo>
                    <a:pt x="680273" y="1355835"/>
                  </a:lnTo>
                  <a:lnTo>
                    <a:pt x="706437" y="1407983"/>
                  </a:lnTo>
                  <a:lnTo>
                    <a:pt x="732601" y="1460130"/>
                  </a:lnTo>
                  <a:lnTo>
                    <a:pt x="758766" y="1512278"/>
                  </a:lnTo>
                  <a:lnTo>
                    <a:pt x="815556" y="1482423"/>
                  </a:lnTo>
                  <a:lnTo>
                    <a:pt x="871173" y="1450437"/>
                  </a:lnTo>
                  <a:lnTo>
                    <a:pt x="925537" y="1416365"/>
                  </a:lnTo>
                  <a:lnTo>
                    <a:pt x="978571" y="1380257"/>
                  </a:lnTo>
                  <a:lnTo>
                    <a:pt x="1030198" y="1342163"/>
                  </a:lnTo>
                  <a:lnTo>
                    <a:pt x="1080343" y="1302140"/>
                  </a:lnTo>
                  <a:lnTo>
                    <a:pt x="1128934" y="1260245"/>
                  </a:lnTo>
                  <a:lnTo>
                    <a:pt x="1175903" y="1216537"/>
                  </a:lnTo>
                  <a:lnTo>
                    <a:pt x="1135354" y="1174587"/>
                  </a:lnTo>
                  <a:lnTo>
                    <a:pt x="1094806" y="1132638"/>
                  </a:lnTo>
                  <a:lnTo>
                    <a:pt x="1054258" y="1090688"/>
                  </a:lnTo>
                  <a:lnTo>
                    <a:pt x="1013709" y="1048739"/>
                  </a:lnTo>
                  <a:lnTo>
                    <a:pt x="973161" y="1006789"/>
                  </a:lnTo>
                  <a:lnTo>
                    <a:pt x="932613" y="964840"/>
                  </a:lnTo>
                  <a:lnTo>
                    <a:pt x="892064" y="922890"/>
                  </a:lnTo>
                  <a:lnTo>
                    <a:pt x="851516" y="880940"/>
                  </a:lnTo>
                  <a:lnTo>
                    <a:pt x="810967" y="838991"/>
                  </a:lnTo>
                  <a:lnTo>
                    <a:pt x="770419" y="797041"/>
                  </a:lnTo>
                  <a:lnTo>
                    <a:pt x="729871" y="755092"/>
                  </a:lnTo>
                  <a:lnTo>
                    <a:pt x="689322" y="713142"/>
                  </a:lnTo>
                  <a:lnTo>
                    <a:pt x="648774" y="671193"/>
                  </a:lnTo>
                  <a:lnTo>
                    <a:pt x="608225" y="629243"/>
                  </a:lnTo>
                  <a:lnTo>
                    <a:pt x="567677" y="587293"/>
                  </a:lnTo>
                  <a:lnTo>
                    <a:pt x="527129" y="545344"/>
                  </a:lnTo>
                  <a:lnTo>
                    <a:pt x="486580" y="503394"/>
                  </a:lnTo>
                  <a:lnTo>
                    <a:pt x="446032" y="461445"/>
                  </a:lnTo>
                  <a:lnTo>
                    <a:pt x="405483" y="419495"/>
                  </a:lnTo>
                  <a:lnTo>
                    <a:pt x="364935" y="377546"/>
                  </a:lnTo>
                  <a:lnTo>
                    <a:pt x="324387" y="335596"/>
                  </a:lnTo>
                  <a:lnTo>
                    <a:pt x="283838" y="293646"/>
                  </a:lnTo>
                  <a:lnTo>
                    <a:pt x="243290" y="251697"/>
                  </a:lnTo>
                  <a:lnTo>
                    <a:pt x="202741" y="209747"/>
                  </a:lnTo>
                  <a:lnTo>
                    <a:pt x="162193" y="167798"/>
                  </a:lnTo>
                  <a:lnTo>
                    <a:pt x="121645" y="125848"/>
                  </a:lnTo>
                  <a:lnTo>
                    <a:pt x="81096" y="83899"/>
                  </a:lnTo>
                  <a:lnTo>
                    <a:pt x="40548" y="4194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89263" y="3410988"/>
              <a:ext cx="758766" cy="1665091"/>
            </a:xfrm>
            <a:custGeom>
              <a:avLst/>
              <a:gdLst/>
              <a:ahLst/>
              <a:cxnLst/>
              <a:rect l="0" t="0" r="0" b="0"/>
              <a:pathLst>
                <a:path w="758766" h="1665091">
                  <a:moveTo>
                    <a:pt x="0" y="0"/>
                  </a:moveTo>
                  <a:lnTo>
                    <a:pt x="10355" y="57416"/>
                  </a:lnTo>
                  <a:lnTo>
                    <a:pt x="20710" y="114833"/>
                  </a:lnTo>
                  <a:lnTo>
                    <a:pt x="31065" y="172250"/>
                  </a:lnTo>
                  <a:lnTo>
                    <a:pt x="41420" y="229667"/>
                  </a:lnTo>
                  <a:lnTo>
                    <a:pt x="51776" y="287084"/>
                  </a:lnTo>
                  <a:lnTo>
                    <a:pt x="62131" y="344501"/>
                  </a:lnTo>
                  <a:lnTo>
                    <a:pt x="72486" y="401918"/>
                  </a:lnTo>
                  <a:lnTo>
                    <a:pt x="82841" y="459335"/>
                  </a:lnTo>
                  <a:lnTo>
                    <a:pt x="93197" y="516752"/>
                  </a:lnTo>
                  <a:lnTo>
                    <a:pt x="103552" y="574169"/>
                  </a:lnTo>
                  <a:lnTo>
                    <a:pt x="113907" y="631586"/>
                  </a:lnTo>
                  <a:lnTo>
                    <a:pt x="124262" y="689003"/>
                  </a:lnTo>
                  <a:lnTo>
                    <a:pt x="134618" y="746420"/>
                  </a:lnTo>
                  <a:lnTo>
                    <a:pt x="144973" y="803837"/>
                  </a:lnTo>
                  <a:lnTo>
                    <a:pt x="155328" y="861254"/>
                  </a:lnTo>
                  <a:lnTo>
                    <a:pt x="165683" y="918671"/>
                  </a:lnTo>
                  <a:lnTo>
                    <a:pt x="176039" y="976088"/>
                  </a:lnTo>
                  <a:lnTo>
                    <a:pt x="186394" y="1033505"/>
                  </a:lnTo>
                  <a:lnTo>
                    <a:pt x="196749" y="1090922"/>
                  </a:lnTo>
                  <a:lnTo>
                    <a:pt x="207104" y="1148339"/>
                  </a:lnTo>
                  <a:lnTo>
                    <a:pt x="217460" y="1205756"/>
                  </a:lnTo>
                  <a:lnTo>
                    <a:pt x="227815" y="1263173"/>
                  </a:lnTo>
                  <a:lnTo>
                    <a:pt x="238170" y="1320590"/>
                  </a:lnTo>
                  <a:lnTo>
                    <a:pt x="248525" y="1378007"/>
                  </a:lnTo>
                  <a:lnTo>
                    <a:pt x="258881" y="1435424"/>
                  </a:lnTo>
                  <a:lnTo>
                    <a:pt x="269236" y="1492840"/>
                  </a:lnTo>
                  <a:lnTo>
                    <a:pt x="279591" y="1550257"/>
                  </a:lnTo>
                  <a:lnTo>
                    <a:pt x="289946" y="1607674"/>
                  </a:lnTo>
                  <a:lnTo>
                    <a:pt x="300302" y="1665091"/>
                  </a:lnTo>
                  <a:lnTo>
                    <a:pt x="359749" y="1653267"/>
                  </a:lnTo>
                  <a:lnTo>
                    <a:pt x="418734" y="1639321"/>
                  </a:lnTo>
                  <a:lnTo>
                    <a:pt x="477182" y="1623271"/>
                  </a:lnTo>
                  <a:lnTo>
                    <a:pt x="535018" y="1605137"/>
                  </a:lnTo>
                  <a:lnTo>
                    <a:pt x="592167" y="1584944"/>
                  </a:lnTo>
                  <a:lnTo>
                    <a:pt x="648556" y="1562717"/>
                  </a:lnTo>
                  <a:lnTo>
                    <a:pt x="704112" y="1538485"/>
                  </a:lnTo>
                  <a:lnTo>
                    <a:pt x="758766" y="1512278"/>
                  </a:lnTo>
                  <a:lnTo>
                    <a:pt x="732601" y="1460130"/>
                  </a:lnTo>
                  <a:lnTo>
                    <a:pt x="706437" y="1407983"/>
                  </a:lnTo>
                  <a:lnTo>
                    <a:pt x="680273" y="1355835"/>
                  </a:lnTo>
                  <a:lnTo>
                    <a:pt x="654108" y="1303688"/>
                  </a:lnTo>
                  <a:lnTo>
                    <a:pt x="627944" y="1251540"/>
                  </a:lnTo>
                  <a:lnTo>
                    <a:pt x="601780" y="1199393"/>
                  </a:lnTo>
                  <a:lnTo>
                    <a:pt x="575615" y="1147245"/>
                  </a:lnTo>
                  <a:lnTo>
                    <a:pt x="549451" y="1095098"/>
                  </a:lnTo>
                  <a:lnTo>
                    <a:pt x="523286" y="1042950"/>
                  </a:lnTo>
                  <a:lnTo>
                    <a:pt x="497122" y="990803"/>
                  </a:lnTo>
                  <a:lnTo>
                    <a:pt x="470958" y="938655"/>
                  </a:lnTo>
                  <a:lnTo>
                    <a:pt x="444793" y="886508"/>
                  </a:lnTo>
                  <a:lnTo>
                    <a:pt x="418629" y="834360"/>
                  </a:lnTo>
                  <a:lnTo>
                    <a:pt x="392465" y="782213"/>
                  </a:lnTo>
                  <a:lnTo>
                    <a:pt x="366300" y="730065"/>
                  </a:lnTo>
                  <a:lnTo>
                    <a:pt x="340136" y="677917"/>
                  </a:lnTo>
                  <a:lnTo>
                    <a:pt x="313972" y="625770"/>
                  </a:lnTo>
                  <a:lnTo>
                    <a:pt x="287807" y="573622"/>
                  </a:lnTo>
                  <a:lnTo>
                    <a:pt x="261643" y="521475"/>
                  </a:lnTo>
                  <a:lnTo>
                    <a:pt x="235479" y="469327"/>
                  </a:lnTo>
                  <a:lnTo>
                    <a:pt x="209314" y="417180"/>
                  </a:lnTo>
                  <a:lnTo>
                    <a:pt x="183150" y="365032"/>
                  </a:lnTo>
                  <a:lnTo>
                    <a:pt x="156986" y="312885"/>
                  </a:lnTo>
                  <a:lnTo>
                    <a:pt x="130821" y="260737"/>
                  </a:lnTo>
                  <a:lnTo>
                    <a:pt x="104657" y="208590"/>
                  </a:lnTo>
                  <a:lnTo>
                    <a:pt x="78493" y="156442"/>
                  </a:lnTo>
                  <a:lnTo>
                    <a:pt x="52328" y="104295"/>
                  </a:lnTo>
                  <a:lnTo>
                    <a:pt x="26164" y="52147"/>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266722" y="3410988"/>
              <a:ext cx="422843" cy="1691954"/>
            </a:xfrm>
            <a:custGeom>
              <a:avLst/>
              <a:gdLst/>
              <a:ahLst/>
              <a:cxnLst/>
              <a:rect l="0" t="0" r="0" b="0"/>
              <a:pathLst>
                <a:path w="422843" h="1691954">
                  <a:moveTo>
                    <a:pt x="122541" y="0"/>
                  </a:moveTo>
                  <a:lnTo>
                    <a:pt x="118316" y="58190"/>
                  </a:lnTo>
                  <a:lnTo>
                    <a:pt x="114090" y="116380"/>
                  </a:lnTo>
                  <a:lnTo>
                    <a:pt x="109864" y="174570"/>
                  </a:lnTo>
                  <a:lnTo>
                    <a:pt x="105639" y="232760"/>
                  </a:lnTo>
                  <a:lnTo>
                    <a:pt x="101413" y="290950"/>
                  </a:lnTo>
                  <a:lnTo>
                    <a:pt x="97188" y="349140"/>
                  </a:lnTo>
                  <a:lnTo>
                    <a:pt x="92962" y="407330"/>
                  </a:lnTo>
                  <a:lnTo>
                    <a:pt x="88737" y="465520"/>
                  </a:lnTo>
                  <a:lnTo>
                    <a:pt x="84511" y="523710"/>
                  </a:lnTo>
                  <a:lnTo>
                    <a:pt x="80285" y="581900"/>
                  </a:lnTo>
                  <a:lnTo>
                    <a:pt x="76060" y="640090"/>
                  </a:lnTo>
                  <a:lnTo>
                    <a:pt x="71834" y="698280"/>
                  </a:lnTo>
                  <a:lnTo>
                    <a:pt x="67609" y="756470"/>
                  </a:lnTo>
                  <a:lnTo>
                    <a:pt x="63383" y="814660"/>
                  </a:lnTo>
                  <a:lnTo>
                    <a:pt x="59158" y="872850"/>
                  </a:lnTo>
                  <a:lnTo>
                    <a:pt x="54932" y="931040"/>
                  </a:lnTo>
                  <a:lnTo>
                    <a:pt x="50706" y="989231"/>
                  </a:lnTo>
                  <a:lnTo>
                    <a:pt x="46481" y="1047421"/>
                  </a:lnTo>
                  <a:lnTo>
                    <a:pt x="42255" y="1105611"/>
                  </a:lnTo>
                  <a:lnTo>
                    <a:pt x="38030" y="1163801"/>
                  </a:lnTo>
                  <a:lnTo>
                    <a:pt x="33804" y="1221991"/>
                  </a:lnTo>
                  <a:lnTo>
                    <a:pt x="29579" y="1280181"/>
                  </a:lnTo>
                  <a:lnTo>
                    <a:pt x="25353" y="1338371"/>
                  </a:lnTo>
                  <a:lnTo>
                    <a:pt x="21127" y="1396561"/>
                  </a:lnTo>
                  <a:lnTo>
                    <a:pt x="16902" y="1454751"/>
                  </a:lnTo>
                  <a:lnTo>
                    <a:pt x="12676" y="1512941"/>
                  </a:lnTo>
                  <a:lnTo>
                    <a:pt x="8451" y="1571131"/>
                  </a:lnTo>
                  <a:lnTo>
                    <a:pt x="4225" y="1629321"/>
                  </a:lnTo>
                  <a:lnTo>
                    <a:pt x="0" y="1687511"/>
                  </a:lnTo>
                  <a:lnTo>
                    <a:pt x="60556" y="1690819"/>
                  </a:lnTo>
                  <a:lnTo>
                    <a:pt x="121192" y="1691954"/>
                  </a:lnTo>
                  <a:lnTo>
                    <a:pt x="181830" y="1690916"/>
                  </a:lnTo>
                  <a:lnTo>
                    <a:pt x="242392" y="1687704"/>
                  </a:lnTo>
                  <a:lnTo>
                    <a:pt x="302800" y="1682325"/>
                  </a:lnTo>
                  <a:lnTo>
                    <a:pt x="362976" y="1674784"/>
                  </a:lnTo>
                  <a:lnTo>
                    <a:pt x="422843" y="1665091"/>
                  </a:lnTo>
                  <a:lnTo>
                    <a:pt x="412488" y="1607674"/>
                  </a:lnTo>
                  <a:lnTo>
                    <a:pt x="402133" y="1550257"/>
                  </a:lnTo>
                  <a:lnTo>
                    <a:pt x="391777" y="1492840"/>
                  </a:lnTo>
                  <a:lnTo>
                    <a:pt x="381422" y="1435424"/>
                  </a:lnTo>
                  <a:lnTo>
                    <a:pt x="371067" y="1378007"/>
                  </a:lnTo>
                  <a:lnTo>
                    <a:pt x="360712" y="1320590"/>
                  </a:lnTo>
                  <a:lnTo>
                    <a:pt x="350356" y="1263173"/>
                  </a:lnTo>
                  <a:lnTo>
                    <a:pt x="340001" y="1205756"/>
                  </a:lnTo>
                  <a:lnTo>
                    <a:pt x="329646" y="1148339"/>
                  </a:lnTo>
                  <a:lnTo>
                    <a:pt x="319291" y="1090922"/>
                  </a:lnTo>
                  <a:lnTo>
                    <a:pt x="308936" y="1033505"/>
                  </a:lnTo>
                  <a:lnTo>
                    <a:pt x="298580" y="976088"/>
                  </a:lnTo>
                  <a:lnTo>
                    <a:pt x="288225" y="918671"/>
                  </a:lnTo>
                  <a:lnTo>
                    <a:pt x="277870" y="861254"/>
                  </a:lnTo>
                  <a:lnTo>
                    <a:pt x="267515" y="803837"/>
                  </a:lnTo>
                  <a:lnTo>
                    <a:pt x="257159" y="746420"/>
                  </a:lnTo>
                  <a:lnTo>
                    <a:pt x="246804" y="689003"/>
                  </a:lnTo>
                  <a:lnTo>
                    <a:pt x="236449" y="631586"/>
                  </a:lnTo>
                  <a:lnTo>
                    <a:pt x="226094" y="574169"/>
                  </a:lnTo>
                  <a:lnTo>
                    <a:pt x="215738" y="516752"/>
                  </a:lnTo>
                  <a:lnTo>
                    <a:pt x="205383" y="459335"/>
                  </a:lnTo>
                  <a:lnTo>
                    <a:pt x="195028" y="401918"/>
                  </a:lnTo>
                  <a:lnTo>
                    <a:pt x="184673" y="344501"/>
                  </a:lnTo>
                  <a:lnTo>
                    <a:pt x="174317" y="287084"/>
                  </a:lnTo>
                  <a:lnTo>
                    <a:pt x="163962" y="229667"/>
                  </a:lnTo>
                  <a:lnTo>
                    <a:pt x="153607" y="172250"/>
                  </a:lnTo>
                  <a:lnTo>
                    <a:pt x="143252" y="114833"/>
                  </a:lnTo>
                  <a:lnTo>
                    <a:pt x="132896" y="57416"/>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930387" y="3410988"/>
              <a:ext cx="458876" cy="1687511"/>
            </a:xfrm>
            <a:custGeom>
              <a:avLst/>
              <a:gdLst/>
              <a:ahLst/>
              <a:cxnLst/>
              <a:rect l="0" t="0" r="0" b="0"/>
              <a:pathLst>
                <a:path w="458876" h="1687511">
                  <a:moveTo>
                    <a:pt x="458876" y="0"/>
                  </a:moveTo>
                  <a:lnTo>
                    <a:pt x="443053" y="56156"/>
                  </a:lnTo>
                  <a:lnTo>
                    <a:pt x="427229" y="112313"/>
                  </a:lnTo>
                  <a:lnTo>
                    <a:pt x="411406" y="168469"/>
                  </a:lnTo>
                  <a:lnTo>
                    <a:pt x="395583" y="224626"/>
                  </a:lnTo>
                  <a:lnTo>
                    <a:pt x="379759" y="280782"/>
                  </a:lnTo>
                  <a:lnTo>
                    <a:pt x="363936" y="336939"/>
                  </a:lnTo>
                  <a:lnTo>
                    <a:pt x="348113" y="393096"/>
                  </a:lnTo>
                  <a:lnTo>
                    <a:pt x="332289" y="449252"/>
                  </a:lnTo>
                  <a:lnTo>
                    <a:pt x="316466" y="505409"/>
                  </a:lnTo>
                  <a:lnTo>
                    <a:pt x="300643" y="561565"/>
                  </a:lnTo>
                  <a:lnTo>
                    <a:pt x="284819" y="617722"/>
                  </a:lnTo>
                  <a:lnTo>
                    <a:pt x="268996" y="673878"/>
                  </a:lnTo>
                  <a:lnTo>
                    <a:pt x="253173" y="730035"/>
                  </a:lnTo>
                  <a:lnTo>
                    <a:pt x="237349" y="786192"/>
                  </a:lnTo>
                  <a:lnTo>
                    <a:pt x="221526" y="842348"/>
                  </a:lnTo>
                  <a:lnTo>
                    <a:pt x="205703" y="898505"/>
                  </a:lnTo>
                  <a:lnTo>
                    <a:pt x="189879" y="954661"/>
                  </a:lnTo>
                  <a:lnTo>
                    <a:pt x="174056" y="1010818"/>
                  </a:lnTo>
                  <a:lnTo>
                    <a:pt x="158233" y="1066974"/>
                  </a:lnTo>
                  <a:lnTo>
                    <a:pt x="142409" y="1123131"/>
                  </a:lnTo>
                  <a:lnTo>
                    <a:pt x="126586" y="1179288"/>
                  </a:lnTo>
                  <a:lnTo>
                    <a:pt x="110763" y="1235444"/>
                  </a:lnTo>
                  <a:lnTo>
                    <a:pt x="94939" y="1291601"/>
                  </a:lnTo>
                  <a:lnTo>
                    <a:pt x="79116" y="1347757"/>
                  </a:lnTo>
                  <a:lnTo>
                    <a:pt x="63293" y="1403914"/>
                  </a:lnTo>
                  <a:lnTo>
                    <a:pt x="47469" y="1460070"/>
                  </a:lnTo>
                  <a:lnTo>
                    <a:pt x="31646" y="1516227"/>
                  </a:lnTo>
                  <a:lnTo>
                    <a:pt x="15823" y="1572384"/>
                  </a:lnTo>
                  <a:lnTo>
                    <a:pt x="0" y="1628540"/>
                  </a:lnTo>
                  <a:lnTo>
                    <a:pt x="66202" y="1645758"/>
                  </a:lnTo>
                  <a:lnTo>
                    <a:pt x="133047" y="1660285"/>
                  </a:lnTo>
                  <a:lnTo>
                    <a:pt x="200424" y="1672098"/>
                  </a:lnTo>
                  <a:lnTo>
                    <a:pt x="268223" y="1681179"/>
                  </a:lnTo>
                  <a:lnTo>
                    <a:pt x="336334" y="1687511"/>
                  </a:lnTo>
                  <a:lnTo>
                    <a:pt x="340560" y="1629321"/>
                  </a:lnTo>
                  <a:lnTo>
                    <a:pt x="344785" y="1571131"/>
                  </a:lnTo>
                  <a:lnTo>
                    <a:pt x="349011" y="1512941"/>
                  </a:lnTo>
                  <a:lnTo>
                    <a:pt x="353237" y="1454751"/>
                  </a:lnTo>
                  <a:lnTo>
                    <a:pt x="357462" y="1396561"/>
                  </a:lnTo>
                  <a:lnTo>
                    <a:pt x="361688" y="1338371"/>
                  </a:lnTo>
                  <a:lnTo>
                    <a:pt x="365913" y="1280181"/>
                  </a:lnTo>
                  <a:lnTo>
                    <a:pt x="370139" y="1221991"/>
                  </a:lnTo>
                  <a:lnTo>
                    <a:pt x="374364" y="1163801"/>
                  </a:lnTo>
                  <a:lnTo>
                    <a:pt x="378590" y="1105611"/>
                  </a:lnTo>
                  <a:lnTo>
                    <a:pt x="382816" y="1047421"/>
                  </a:lnTo>
                  <a:lnTo>
                    <a:pt x="387041" y="989231"/>
                  </a:lnTo>
                  <a:lnTo>
                    <a:pt x="391267" y="931040"/>
                  </a:lnTo>
                  <a:lnTo>
                    <a:pt x="395492" y="872850"/>
                  </a:lnTo>
                  <a:lnTo>
                    <a:pt x="399718" y="814660"/>
                  </a:lnTo>
                  <a:lnTo>
                    <a:pt x="403943" y="756470"/>
                  </a:lnTo>
                  <a:lnTo>
                    <a:pt x="408169" y="698280"/>
                  </a:lnTo>
                  <a:lnTo>
                    <a:pt x="412395" y="640090"/>
                  </a:lnTo>
                  <a:lnTo>
                    <a:pt x="416620" y="581900"/>
                  </a:lnTo>
                  <a:lnTo>
                    <a:pt x="420846" y="523710"/>
                  </a:lnTo>
                  <a:lnTo>
                    <a:pt x="425071" y="465520"/>
                  </a:lnTo>
                  <a:lnTo>
                    <a:pt x="429297" y="407330"/>
                  </a:lnTo>
                  <a:lnTo>
                    <a:pt x="433522" y="349140"/>
                  </a:lnTo>
                  <a:lnTo>
                    <a:pt x="437748" y="290950"/>
                  </a:lnTo>
                  <a:lnTo>
                    <a:pt x="441974" y="232760"/>
                  </a:lnTo>
                  <a:lnTo>
                    <a:pt x="446199" y="174570"/>
                  </a:lnTo>
                  <a:lnTo>
                    <a:pt x="450425" y="116380"/>
                  </a:lnTo>
                  <a:lnTo>
                    <a:pt x="454650" y="5819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649170" y="3410988"/>
              <a:ext cx="740093" cy="1628540"/>
            </a:xfrm>
            <a:custGeom>
              <a:avLst/>
              <a:gdLst/>
              <a:ahLst/>
              <a:cxnLst/>
              <a:rect l="0" t="0" r="0" b="0"/>
              <a:pathLst>
                <a:path w="740093" h="1628540">
                  <a:moveTo>
                    <a:pt x="740093" y="0"/>
                  </a:moveTo>
                  <a:lnTo>
                    <a:pt x="714573" y="52465"/>
                  </a:lnTo>
                  <a:lnTo>
                    <a:pt x="689052" y="104931"/>
                  </a:lnTo>
                  <a:lnTo>
                    <a:pt x="663532" y="157396"/>
                  </a:lnTo>
                  <a:lnTo>
                    <a:pt x="638011" y="209862"/>
                  </a:lnTo>
                  <a:lnTo>
                    <a:pt x="612491" y="262328"/>
                  </a:lnTo>
                  <a:lnTo>
                    <a:pt x="586970" y="314793"/>
                  </a:lnTo>
                  <a:lnTo>
                    <a:pt x="561450" y="367259"/>
                  </a:lnTo>
                  <a:lnTo>
                    <a:pt x="535929" y="419725"/>
                  </a:lnTo>
                  <a:lnTo>
                    <a:pt x="510409" y="472190"/>
                  </a:lnTo>
                  <a:lnTo>
                    <a:pt x="484888" y="524656"/>
                  </a:lnTo>
                  <a:lnTo>
                    <a:pt x="459368" y="577122"/>
                  </a:lnTo>
                  <a:lnTo>
                    <a:pt x="433847" y="629587"/>
                  </a:lnTo>
                  <a:lnTo>
                    <a:pt x="408327" y="682053"/>
                  </a:lnTo>
                  <a:lnTo>
                    <a:pt x="382807" y="734519"/>
                  </a:lnTo>
                  <a:lnTo>
                    <a:pt x="357286" y="786984"/>
                  </a:lnTo>
                  <a:lnTo>
                    <a:pt x="331766" y="839450"/>
                  </a:lnTo>
                  <a:lnTo>
                    <a:pt x="306245" y="891916"/>
                  </a:lnTo>
                  <a:lnTo>
                    <a:pt x="280725" y="944381"/>
                  </a:lnTo>
                  <a:lnTo>
                    <a:pt x="255204" y="996847"/>
                  </a:lnTo>
                  <a:lnTo>
                    <a:pt x="229684" y="1049312"/>
                  </a:lnTo>
                  <a:lnTo>
                    <a:pt x="204163" y="1101778"/>
                  </a:lnTo>
                  <a:lnTo>
                    <a:pt x="178643" y="1154244"/>
                  </a:lnTo>
                  <a:lnTo>
                    <a:pt x="153122" y="1206709"/>
                  </a:lnTo>
                  <a:lnTo>
                    <a:pt x="127602" y="1259175"/>
                  </a:lnTo>
                  <a:lnTo>
                    <a:pt x="102081" y="1311641"/>
                  </a:lnTo>
                  <a:lnTo>
                    <a:pt x="76561" y="1364106"/>
                  </a:lnTo>
                  <a:lnTo>
                    <a:pt x="51040" y="1416572"/>
                  </a:lnTo>
                  <a:lnTo>
                    <a:pt x="25520" y="1469038"/>
                  </a:lnTo>
                  <a:lnTo>
                    <a:pt x="0" y="1521503"/>
                  </a:lnTo>
                  <a:lnTo>
                    <a:pt x="54646" y="1546891"/>
                  </a:lnTo>
                  <a:lnTo>
                    <a:pt x="110162" y="1570318"/>
                  </a:lnTo>
                  <a:lnTo>
                    <a:pt x="166477" y="1591752"/>
                  </a:lnTo>
                  <a:lnTo>
                    <a:pt x="223519" y="1611168"/>
                  </a:lnTo>
                  <a:lnTo>
                    <a:pt x="281217" y="1628540"/>
                  </a:lnTo>
                  <a:lnTo>
                    <a:pt x="297040" y="1572384"/>
                  </a:lnTo>
                  <a:lnTo>
                    <a:pt x="312863" y="1516227"/>
                  </a:lnTo>
                  <a:lnTo>
                    <a:pt x="328687" y="1460070"/>
                  </a:lnTo>
                  <a:lnTo>
                    <a:pt x="344510" y="1403914"/>
                  </a:lnTo>
                  <a:lnTo>
                    <a:pt x="360333" y="1347757"/>
                  </a:lnTo>
                  <a:lnTo>
                    <a:pt x="376157" y="1291601"/>
                  </a:lnTo>
                  <a:lnTo>
                    <a:pt x="391980" y="1235444"/>
                  </a:lnTo>
                  <a:lnTo>
                    <a:pt x="407803" y="1179288"/>
                  </a:lnTo>
                  <a:lnTo>
                    <a:pt x="423627" y="1123131"/>
                  </a:lnTo>
                  <a:lnTo>
                    <a:pt x="439450" y="1066974"/>
                  </a:lnTo>
                  <a:lnTo>
                    <a:pt x="455273" y="1010818"/>
                  </a:lnTo>
                  <a:lnTo>
                    <a:pt x="471097" y="954661"/>
                  </a:lnTo>
                  <a:lnTo>
                    <a:pt x="486920" y="898505"/>
                  </a:lnTo>
                  <a:lnTo>
                    <a:pt x="502743" y="842348"/>
                  </a:lnTo>
                  <a:lnTo>
                    <a:pt x="518567" y="786192"/>
                  </a:lnTo>
                  <a:lnTo>
                    <a:pt x="534390" y="730035"/>
                  </a:lnTo>
                  <a:lnTo>
                    <a:pt x="550213" y="673878"/>
                  </a:lnTo>
                  <a:lnTo>
                    <a:pt x="566037" y="617722"/>
                  </a:lnTo>
                  <a:lnTo>
                    <a:pt x="581860" y="561565"/>
                  </a:lnTo>
                  <a:lnTo>
                    <a:pt x="597683" y="505409"/>
                  </a:lnTo>
                  <a:lnTo>
                    <a:pt x="613506" y="449252"/>
                  </a:lnTo>
                  <a:lnTo>
                    <a:pt x="629330" y="393096"/>
                  </a:lnTo>
                  <a:lnTo>
                    <a:pt x="645153" y="336939"/>
                  </a:lnTo>
                  <a:lnTo>
                    <a:pt x="660976" y="280782"/>
                  </a:lnTo>
                  <a:lnTo>
                    <a:pt x="676800" y="224626"/>
                  </a:lnTo>
                  <a:lnTo>
                    <a:pt x="692623" y="168469"/>
                  </a:lnTo>
                  <a:lnTo>
                    <a:pt x="708446" y="112313"/>
                  </a:lnTo>
                  <a:lnTo>
                    <a:pt x="724270" y="5615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00327" y="3410988"/>
              <a:ext cx="988936" cy="1521503"/>
            </a:xfrm>
            <a:custGeom>
              <a:avLst/>
              <a:gdLst/>
              <a:ahLst/>
              <a:cxnLst/>
              <a:rect l="0" t="0" r="0" b="0"/>
              <a:pathLst>
                <a:path w="988936" h="1521503">
                  <a:moveTo>
                    <a:pt x="988936" y="0"/>
                  </a:moveTo>
                  <a:lnTo>
                    <a:pt x="954835" y="47339"/>
                  </a:lnTo>
                  <a:lnTo>
                    <a:pt x="920734" y="94679"/>
                  </a:lnTo>
                  <a:lnTo>
                    <a:pt x="886633" y="142018"/>
                  </a:lnTo>
                  <a:lnTo>
                    <a:pt x="852531" y="189358"/>
                  </a:lnTo>
                  <a:lnTo>
                    <a:pt x="818430" y="236698"/>
                  </a:lnTo>
                  <a:lnTo>
                    <a:pt x="784329" y="284037"/>
                  </a:lnTo>
                  <a:lnTo>
                    <a:pt x="750227" y="331377"/>
                  </a:lnTo>
                  <a:lnTo>
                    <a:pt x="716126" y="378717"/>
                  </a:lnTo>
                  <a:lnTo>
                    <a:pt x="682025" y="426056"/>
                  </a:lnTo>
                  <a:lnTo>
                    <a:pt x="647924" y="473396"/>
                  </a:lnTo>
                  <a:lnTo>
                    <a:pt x="613822" y="520736"/>
                  </a:lnTo>
                  <a:lnTo>
                    <a:pt x="579721" y="568075"/>
                  </a:lnTo>
                  <a:lnTo>
                    <a:pt x="545620" y="615415"/>
                  </a:lnTo>
                  <a:lnTo>
                    <a:pt x="511519" y="662754"/>
                  </a:lnTo>
                  <a:lnTo>
                    <a:pt x="477417" y="710094"/>
                  </a:lnTo>
                  <a:lnTo>
                    <a:pt x="443316" y="757434"/>
                  </a:lnTo>
                  <a:lnTo>
                    <a:pt x="409215" y="804773"/>
                  </a:lnTo>
                  <a:lnTo>
                    <a:pt x="375113" y="852113"/>
                  </a:lnTo>
                  <a:lnTo>
                    <a:pt x="341012" y="899453"/>
                  </a:lnTo>
                  <a:lnTo>
                    <a:pt x="306911" y="946792"/>
                  </a:lnTo>
                  <a:lnTo>
                    <a:pt x="272810" y="994132"/>
                  </a:lnTo>
                  <a:lnTo>
                    <a:pt x="238708" y="1041472"/>
                  </a:lnTo>
                  <a:lnTo>
                    <a:pt x="204607" y="1088811"/>
                  </a:lnTo>
                  <a:lnTo>
                    <a:pt x="170506" y="1136151"/>
                  </a:lnTo>
                  <a:lnTo>
                    <a:pt x="136405" y="1183491"/>
                  </a:lnTo>
                  <a:lnTo>
                    <a:pt x="102303" y="1230830"/>
                  </a:lnTo>
                  <a:lnTo>
                    <a:pt x="68202" y="1278170"/>
                  </a:lnTo>
                  <a:lnTo>
                    <a:pt x="34101" y="1325509"/>
                  </a:lnTo>
                  <a:lnTo>
                    <a:pt x="0" y="1372849"/>
                  </a:lnTo>
                  <a:lnTo>
                    <a:pt x="47669" y="1405961"/>
                  </a:lnTo>
                  <a:lnTo>
                    <a:pt x="96446" y="1437418"/>
                  </a:lnTo>
                  <a:lnTo>
                    <a:pt x="146273" y="1467184"/>
                  </a:lnTo>
                  <a:lnTo>
                    <a:pt x="197092" y="1495224"/>
                  </a:lnTo>
                  <a:lnTo>
                    <a:pt x="248843" y="1521503"/>
                  </a:lnTo>
                  <a:lnTo>
                    <a:pt x="274363" y="1469038"/>
                  </a:lnTo>
                  <a:lnTo>
                    <a:pt x="299884" y="1416572"/>
                  </a:lnTo>
                  <a:lnTo>
                    <a:pt x="325404" y="1364106"/>
                  </a:lnTo>
                  <a:lnTo>
                    <a:pt x="350925" y="1311641"/>
                  </a:lnTo>
                  <a:lnTo>
                    <a:pt x="376445" y="1259175"/>
                  </a:lnTo>
                  <a:lnTo>
                    <a:pt x="401966" y="1206709"/>
                  </a:lnTo>
                  <a:lnTo>
                    <a:pt x="427486" y="1154244"/>
                  </a:lnTo>
                  <a:lnTo>
                    <a:pt x="453007" y="1101778"/>
                  </a:lnTo>
                  <a:lnTo>
                    <a:pt x="478527" y="1049312"/>
                  </a:lnTo>
                  <a:lnTo>
                    <a:pt x="504047" y="996847"/>
                  </a:lnTo>
                  <a:lnTo>
                    <a:pt x="529568" y="944381"/>
                  </a:lnTo>
                  <a:lnTo>
                    <a:pt x="555088" y="891916"/>
                  </a:lnTo>
                  <a:lnTo>
                    <a:pt x="580609" y="839450"/>
                  </a:lnTo>
                  <a:lnTo>
                    <a:pt x="606129" y="786984"/>
                  </a:lnTo>
                  <a:lnTo>
                    <a:pt x="631650" y="734519"/>
                  </a:lnTo>
                  <a:lnTo>
                    <a:pt x="657170" y="682053"/>
                  </a:lnTo>
                  <a:lnTo>
                    <a:pt x="682691" y="629587"/>
                  </a:lnTo>
                  <a:lnTo>
                    <a:pt x="708211" y="577122"/>
                  </a:lnTo>
                  <a:lnTo>
                    <a:pt x="733732" y="524656"/>
                  </a:lnTo>
                  <a:lnTo>
                    <a:pt x="759252" y="472190"/>
                  </a:lnTo>
                  <a:lnTo>
                    <a:pt x="784773" y="419725"/>
                  </a:lnTo>
                  <a:lnTo>
                    <a:pt x="810293" y="367259"/>
                  </a:lnTo>
                  <a:lnTo>
                    <a:pt x="835814" y="314793"/>
                  </a:lnTo>
                  <a:lnTo>
                    <a:pt x="861334" y="262328"/>
                  </a:lnTo>
                  <a:lnTo>
                    <a:pt x="886855" y="209862"/>
                  </a:lnTo>
                  <a:lnTo>
                    <a:pt x="912375" y="157396"/>
                  </a:lnTo>
                  <a:lnTo>
                    <a:pt x="937895" y="104931"/>
                  </a:lnTo>
                  <a:lnTo>
                    <a:pt x="963416" y="52465"/>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199590" y="3410988"/>
              <a:ext cx="1189673" cy="1372849"/>
            </a:xfrm>
            <a:custGeom>
              <a:avLst/>
              <a:gdLst/>
              <a:ahLst/>
              <a:cxnLst/>
              <a:rect l="0" t="0" r="0" b="0"/>
              <a:pathLst>
                <a:path w="1189673" h="1372849">
                  <a:moveTo>
                    <a:pt x="1189673" y="0"/>
                  </a:moveTo>
                  <a:lnTo>
                    <a:pt x="1148649" y="41485"/>
                  </a:lnTo>
                  <a:lnTo>
                    <a:pt x="1107626" y="82970"/>
                  </a:lnTo>
                  <a:lnTo>
                    <a:pt x="1066603" y="124456"/>
                  </a:lnTo>
                  <a:lnTo>
                    <a:pt x="1025580" y="165941"/>
                  </a:lnTo>
                  <a:lnTo>
                    <a:pt x="984557" y="207426"/>
                  </a:lnTo>
                  <a:lnTo>
                    <a:pt x="943533" y="248912"/>
                  </a:lnTo>
                  <a:lnTo>
                    <a:pt x="902510" y="290397"/>
                  </a:lnTo>
                  <a:lnTo>
                    <a:pt x="861487" y="331882"/>
                  </a:lnTo>
                  <a:lnTo>
                    <a:pt x="820464" y="373368"/>
                  </a:lnTo>
                  <a:lnTo>
                    <a:pt x="779441" y="414853"/>
                  </a:lnTo>
                  <a:lnTo>
                    <a:pt x="738417" y="456338"/>
                  </a:lnTo>
                  <a:lnTo>
                    <a:pt x="697394" y="497824"/>
                  </a:lnTo>
                  <a:lnTo>
                    <a:pt x="656371" y="539309"/>
                  </a:lnTo>
                  <a:lnTo>
                    <a:pt x="615348" y="580794"/>
                  </a:lnTo>
                  <a:lnTo>
                    <a:pt x="574324" y="622280"/>
                  </a:lnTo>
                  <a:lnTo>
                    <a:pt x="533301" y="663765"/>
                  </a:lnTo>
                  <a:lnTo>
                    <a:pt x="492278" y="705251"/>
                  </a:lnTo>
                  <a:lnTo>
                    <a:pt x="451255" y="746736"/>
                  </a:lnTo>
                  <a:lnTo>
                    <a:pt x="410232" y="788221"/>
                  </a:lnTo>
                  <a:lnTo>
                    <a:pt x="369208" y="829707"/>
                  </a:lnTo>
                  <a:lnTo>
                    <a:pt x="328185" y="871192"/>
                  </a:lnTo>
                  <a:lnTo>
                    <a:pt x="287162" y="912677"/>
                  </a:lnTo>
                  <a:lnTo>
                    <a:pt x="246139" y="954163"/>
                  </a:lnTo>
                  <a:lnTo>
                    <a:pt x="205116" y="995648"/>
                  </a:lnTo>
                  <a:lnTo>
                    <a:pt x="164092" y="1037133"/>
                  </a:lnTo>
                  <a:lnTo>
                    <a:pt x="123069" y="1078619"/>
                  </a:lnTo>
                  <a:lnTo>
                    <a:pt x="82046" y="1120104"/>
                  </a:lnTo>
                  <a:lnTo>
                    <a:pt x="41023" y="1161589"/>
                  </a:lnTo>
                  <a:lnTo>
                    <a:pt x="0" y="1203075"/>
                  </a:lnTo>
                  <a:lnTo>
                    <a:pt x="47669" y="1248415"/>
                  </a:lnTo>
                  <a:lnTo>
                    <a:pt x="97065" y="1291867"/>
                  </a:lnTo>
                  <a:lnTo>
                    <a:pt x="148113" y="1333366"/>
                  </a:lnTo>
                  <a:lnTo>
                    <a:pt x="200736" y="1372849"/>
                  </a:lnTo>
                  <a:lnTo>
                    <a:pt x="234837" y="1325509"/>
                  </a:lnTo>
                  <a:lnTo>
                    <a:pt x="268938" y="1278170"/>
                  </a:lnTo>
                  <a:lnTo>
                    <a:pt x="303040" y="1230830"/>
                  </a:lnTo>
                  <a:lnTo>
                    <a:pt x="337141" y="1183491"/>
                  </a:lnTo>
                  <a:lnTo>
                    <a:pt x="371242" y="1136151"/>
                  </a:lnTo>
                  <a:lnTo>
                    <a:pt x="405343" y="1088811"/>
                  </a:lnTo>
                  <a:lnTo>
                    <a:pt x="439445" y="1041472"/>
                  </a:lnTo>
                  <a:lnTo>
                    <a:pt x="473546" y="994132"/>
                  </a:lnTo>
                  <a:lnTo>
                    <a:pt x="507647" y="946792"/>
                  </a:lnTo>
                  <a:lnTo>
                    <a:pt x="541748" y="899453"/>
                  </a:lnTo>
                  <a:lnTo>
                    <a:pt x="575850" y="852113"/>
                  </a:lnTo>
                  <a:lnTo>
                    <a:pt x="609951" y="804773"/>
                  </a:lnTo>
                  <a:lnTo>
                    <a:pt x="644052" y="757434"/>
                  </a:lnTo>
                  <a:lnTo>
                    <a:pt x="678154" y="710094"/>
                  </a:lnTo>
                  <a:lnTo>
                    <a:pt x="712255" y="662754"/>
                  </a:lnTo>
                  <a:lnTo>
                    <a:pt x="746356" y="615415"/>
                  </a:lnTo>
                  <a:lnTo>
                    <a:pt x="780457" y="568075"/>
                  </a:lnTo>
                  <a:lnTo>
                    <a:pt x="814559" y="520736"/>
                  </a:lnTo>
                  <a:lnTo>
                    <a:pt x="848660" y="473396"/>
                  </a:lnTo>
                  <a:lnTo>
                    <a:pt x="882761" y="426056"/>
                  </a:lnTo>
                  <a:lnTo>
                    <a:pt x="916862" y="378717"/>
                  </a:lnTo>
                  <a:lnTo>
                    <a:pt x="950964" y="331377"/>
                  </a:lnTo>
                  <a:lnTo>
                    <a:pt x="985065" y="284037"/>
                  </a:lnTo>
                  <a:lnTo>
                    <a:pt x="1019166" y="236698"/>
                  </a:lnTo>
                  <a:lnTo>
                    <a:pt x="1053268" y="189358"/>
                  </a:lnTo>
                  <a:lnTo>
                    <a:pt x="1087369" y="142018"/>
                  </a:lnTo>
                  <a:lnTo>
                    <a:pt x="1121470" y="94679"/>
                  </a:lnTo>
                  <a:lnTo>
                    <a:pt x="1155571" y="4733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065708" y="3410988"/>
              <a:ext cx="1323555" cy="1203075"/>
            </a:xfrm>
            <a:custGeom>
              <a:avLst/>
              <a:gdLst/>
              <a:ahLst/>
              <a:cxnLst/>
              <a:rect l="0" t="0" r="0" b="0"/>
              <a:pathLst>
                <a:path w="1323555" h="1203075">
                  <a:moveTo>
                    <a:pt x="1323555" y="0"/>
                  </a:moveTo>
                  <a:lnTo>
                    <a:pt x="1277915" y="36344"/>
                  </a:lnTo>
                  <a:lnTo>
                    <a:pt x="1232275" y="72689"/>
                  </a:lnTo>
                  <a:lnTo>
                    <a:pt x="1186635" y="109034"/>
                  </a:lnTo>
                  <a:lnTo>
                    <a:pt x="1140996" y="145379"/>
                  </a:lnTo>
                  <a:lnTo>
                    <a:pt x="1095356" y="181723"/>
                  </a:lnTo>
                  <a:lnTo>
                    <a:pt x="1049716" y="218068"/>
                  </a:lnTo>
                  <a:lnTo>
                    <a:pt x="1004076" y="254413"/>
                  </a:lnTo>
                  <a:lnTo>
                    <a:pt x="958436" y="290758"/>
                  </a:lnTo>
                  <a:lnTo>
                    <a:pt x="912796" y="327103"/>
                  </a:lnTo>
                  <a:lnTo>
                    <a:pt x="867157" y="363447"/>
                  </a:lnTo>
                  <a:lnTo>
                    <a:pt x="821517" y="399792"/>
                  </a:lnTo>
                  <a:lnTo>
                    <a:pt x="775877" y="436137"/>
                  </a:lnTo>
                  <a:lnTo>
                    <a:pt x="730237" y="472482"/>
                  </a:lnTo>
                  <a:lnTo>
                    <a:pt x="684597" y="508826"/>
                  </a:lnTo>
                  <a:lnTo>
                    <a:pt x="638957" y="545171"/>
                  </a:lnTo>
                  <a:lnTo>
                    <a:pt x="593317" y="581516"/>
                  </a:lnTo>
                  <a:lnTo>
                    <a:pt x="547678" y="617861"/>
                  </a:lnTo>
                  <a:lnTo>
                    <a:pt x="502038" y="654206"/>
                  </a:lnTo>
                  <a:lnTo>
                    <a:pt x="456398" y="690550"/>
                  </a:lnTo>
                  <a:lnTo>
                    <a:pt x="410758" y="726895"/>
                  </a:lnTo>
                  <a:lnTo>
                    <a:pt x="365118" y="763240"/>
                  </a:lnTo>
                  <a:lnTo>
                    <a:pt x="319478" y="799585"/>
                  </a:lnTo>
                  <a:lnTo>
                    <a:pt x="273839" y="835929"/>
                  </a:lnTo>
                  <a:lnTo>
                    <a:pt x="228199" y="872274"/>
                  </a:lnTo>
                  <a:lnTo>
                    <a:pt x="182559" y="908619"/>
                  </a:lnTo>
                  <a:lnTo>
                    <a:pt x="136919" y="944964"/>
                  </a:lnTo>
                  <a:lnTo>
                    <a:pt x="91279" y="981309"/>
                  </a:lnTo>
                  <a:lnTo>
                    <a:pt x="45639" y="1017653"/>
                  </a:lnTo>
                  <a:lnTo>
                    <a:pt x="0" y="1053998"/>
                  </a:lnTo>
                  <a:lnTo>
                    <a:pt x="42652" y="1105441"/>
                  </a:lnTo>
                  <a:lnTo>
                    <a:pt x="87303" y="1155159"/>
                  </a:lnTo>
                  <a:lnTo>
                    <a:pt x="133882" y="1203075"/>
                  </a:lnTo>
                  <a:lnTo>
                    <a:pt x="174905" y="1161589"/>
                  </a:lnTo>
                  <a:lnTo>
                    <a:pt x="215928" y="1120104"/>
                  </a:lnTo>
                  <a:lnTo>
                    <a:pt x="256952" y="1078619"/>
                  </a:lnTo>
                  <a:lnTo>
                    <a:pt x="297975" y="1037133"/>
                  </a:lnTo>
                  <a:lnTo>
                    <a:pt x="338998" y="995648"/>
                  </a:lnTo>
                  <a:lnTo>
                    <a:pt x="380021" y="954163"/>
                  </a:lnTo>
                  <a:lnTo>
                    <a:pt x="421044" y="912677"/>
                  </a:lnTo>
                  <a:lnTo>
                    <a:pt x="462068" y="871192"/>
                  </a:lnTo>
                  <a:lnTo>
                    <a:pt x="503091" y="829707"/>
                  </a:lnTo>
                  <a:lnTo>
                    <a:pt x="544114" y="788221"/>
                  </a:lnTo>
                  <a:lnTo>
                    <a:pt x="585137" y="746736"/>
                  </a:lnTo>
                  <a:lnTo>
                    <a:pt x="626160" y="705251"/>
                  </a:lnTo>
                  <a:lnTo>
                    <a:pt x="667184" y="663765"/>
                  </a:lnTo>
                  <a:lnTo>
                    <a:pt x="708207" y="622280"/>
                  </a:lnTo>
                  <a:lnTo>
                    <a:pt x="749230" y="580794"/>
                  </a:lnTo>
                  <a:lnTo>
                    <a:pt x="790253" y="539309"/>
                  </a:lnTo>
                  <a:lnTo>
                    <a:pt x="831276" y="497824"/>
                  </a:lnTo>
                  <a:lnTo>
                    <a:pt x="872300" y="456338"/>
                  </a:lnTo>
                  <a:lnTo>
                    <a:pt x="913323" y="414853"/>
                  </a:lnTo>
                  <a:lnTo>
                    <a:pt x="954346" y="373368"/>
                  </a:lnTo>
                  <a:lnTo>
                    <a:pt x="995369" y="331882"/>
                  </a:lnTo>
                  <a:lnTo>
                    <a:pt x="1036393" y="290397"/>
                  </a:lnTo>
                  <a:lnTo>
                    <a:pt x="1077416" y="248912"/>
                  </a:lnTo>
                  <a:lnTo>
                    <a:pt x="1118439" y="207426"/>
                  </a:lnTo>
                  <a:lnTo>
                    <a:pt x="1159462" y="165941"/>
                  </a:lnTo>
                  <a:lnTo>
                    <a:pt x="1200485" y="124456"/>
                  </a:lnTo>
                  <a:lnTo>
                    <a:pt x="1241509" y="82970"/>
                  </a:lnTo>
                  <a:lnTo>
                    <a:pt x="1282532" y="41485"/>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959379" y="3410988"/>
              <a:ext cx="1429884" cy="1053998"/>
            </a:xfrm>
            <a:custGeom>
              <a:avLst/>
              <a:gdLst/>
              <a:ahLst/>
              <a:cxnLst/>
              <a:rect l="0" t="0" r="0" b="0"/>
              <a:pathLst>
                <a:path w="1429884" h="1053998">
                  <a:moveTo>
                    <a:pt x="1429884" y="0"/>
                  </a:moveTo>
                  <a:lnTo>
                    <a:pt x="1380577" y="31190"/>
                  </a:lnTo>
                  <a:lnTo>
                    <a:pt x="1331271" y="62380"/>
                  </a:lnTo>
                  <a:lnTo>
                    <a:pt x="1281965" y="93570"/>
                  </a:lnTo>
                  <a:lnTo>
                    <a:pt x="1232658" y="124760"/>
                  </a:lnTo>
                  <a:lnTo>
                    <a:pt x="1183352" y="155950"/>
                  </a:lnTo>
                  <a:lnTo>
                    <a:pt x="1134046" y="187140"/>
                  </a:lnTo>
                  <a:lnTo>
                    <a:pt x="1084739" y="218330"/>
                  </a:lnTo>
                  <a:lnTo>
                    <a:pt x="1035433" y="249520"/>
                  </a:lnTo>
                  <a:lnTo>
                    <a:pt x="986127" y="280710"/>
                  </a:lnTo>
                  <a:lnTo>
                    <a:pt x="936820" y="311900"/>
                  </a:lnTo>
                  <a:lnTo>
                    <a:pt x="887514" y="343091"/>
                  </a:lnTo>
                  <a:lnTo>
                    <a:pt x="838208" y="374281"/>
                  </a:lnTo>
                  <a:lnTo>
                    <a:pt x="788901" y="405471"/>
                  </a:lnTo>
                  <a:lnTo>
                    <a:pt x="739595" y="436661"/>
                  </a:lnTo>
                  <a:lnTo>
                    <a:pt x="690288" y="467851"/>
                  </a:lnTo>
                  <a:lnTo>
                    <a:pt x="640982" y="499041"/>
                  </a:lnTo>
                  <a:lnTo>
                    <a:pt x="591676" y="530231"/>
                  </a:lnTo>
                  <a:lnTo>
                    <a:pt x="542369" y="561421"/>
                  </a:lnTo>
                  <a:lnTo>
                    <a:pt x="493063" y="592611"/>
                  </a:lnTo>
                  <a:lnTo>
                    <a:pt x="443757" y="623801"/>
                  </a:lnTo>
                  <a:lnTo>
                    <a:pt x="394450" y="654991"/>
                  </a:lnTo>
                  <a:lnTo>
                    <a:pt x="345144" y="686182"/>
                  </a:lnTo>
                  <a:lnTo>
                    <a:pt x="295838" y="717372"/>
                  </a:lnTo>
                  <a:lnTo>
                    <a:pt x="246531" y="748562"/>
                  </a:lnTo>
                  <a:lnTo>
                    <a:pt x="197225" y="779752"/>
                  </a:lnTo>
                  <a:lnTo>
                    <a:pt x="147919" y="810942"/>
                  </a:lnTo>
                  <a:lnTo>
                    <a:pt x="98612" y="842132"/>
                  </a:lnTo>
                  <a:lnTo>
                    <a:pt x="49306" y="873322"/>
                  </a:lnTo>
                  <a:lnTo>
                    <a:pt x="0" y="904512"/>
                  </a:lnTo>
                  <a:lnTo>
                    <a:pt x="33633" y="955612"/>
                  </a:lnTo>
                  <a:lnTo>
                    <a:pt x="69091" y="1005462"/>
                  </a:lnTo>
                  <a:lnTo>
                    <a:pt x="106328" y="1053998"/>
                  </a:lnTo>
                  <a:lnTo>
                    <a:pt x="151968" y="1017653"/>
                  </a:lnTo>
                  <a:lnTo>
                    <a:pt x="197608" y="981309"/>
                  </a:lnTo>
                  <a:lnTo>
                    <a:pt x="243248" y="944964"/>
                  </a:lnTo>
                  <a:lnTo>
                    <a:pt x="288888" y="908619"/>
                  </a:lnTo>
                  <a:lnTo>
                    <a:pt x="334528" y="872274"/>
                  </a:lnTo>
                  <a:lnTo>
                    <a:pt x="380167" y="835929"/>
                  </a:lnTo>
                  <a:lnTo>
                    <a:pt x="425807" y="799585"/>
                  </a:lnTo>
                  <a:lnTo>
                    <a:pt x="471447" y="763240"/>
                  </a:lnTo>
                  <a:lnTo>
                    <a:pt x="517087" y="726895"/>
                  </a:lnTo>
                  <a:lnTo>
                    <a:pt x="562727" y="690550"/>
                  </a:lnTo>
                  <a:lnTo>
                    <a:pt x="608367" y="654206"/>
                  </a:lnTo>
                  <a:lnTo>
                    <a:pt x="654006" y="617861"/>
                  </a:lnTo>
                  <a:lnTo>
                    <a:pt x="699646" y="581516"/>
                  </a:lnTo>
                  <a:lnTo>
                    <a:pt x="745286" y="545171"/>
                  </a:lnTo>
                  <a:lnTo>
                    <a:pt x="790926" y="508826"/>
                  </a:lnTo>
                  <a:lnTo>
                    <a:pt x="836566" y="472482"/>
                  </a:lnTo>
                  <a:lnTo>
                    <a:pt x="882206" y="436137"/>
                  </a:lnTo>
                  <a:lnTo>
                    <a:pt x="927846" y="399792"/>
                  </a:lnTo>
                  <a:lnTo>
                    <a:pt x="973485" y="363447"/>
                  </a:lnTo>
                  <a:lnTo>
                    <a:pt x="1019125" y="327103"/>
                  </a:lnTo>
                  <a:lnTo>
                    <a:pt x="1064765" y="290758"/>
                  </a:lnTo>
                  <a:lnTo>
                    <a:pt x="1110405" y="254413"/>
                  </a:lnTo>
                  <a:lnTo>
                    <a:pt x="1156045" y="218068"/>
                  </a:lnTo>
                  <a:lnTo>
                    <a:pt x="1201685" y="181723"/>
                  </a:lnTo>
                  <a:lnTo>
                    <a:pt x="1247324" y="145379"/>
                  </a:lnTo>
                  <a:lnTo>
                    <a:pt x="1292964" y="109034"/>
                  </a:lnTo>
                  <a:lnTo>
                    <a:pt x="1338604" y="72689"/>
                  </a:lnTo>
                  <a:lnTo>
                    <a:pt x="1384244" y="3634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879155" y="3410988"/>
              <a:ext cx="1510108" cy="904512"/>
            </a:xfrm>
            <a:custGeom>
              <a:avLst/>
              <a:gdLst/>
              <a:ahLst/>
              <a:cxnLst/>
              <a:rect l="0" t="0" r="0" b="0"/>
              <a:pathLst>
                <a:path w="1510108" h="904512">
                  <a:moveTo>
                    <a:pt x="1510108" y="0"/>
                  </a:moveTo>
                  <a:lnTo>
                    <a:pt x="1458035" y="26312"/>
                  </a:lnTo>
                  <a:lnTo>
                    <a:pt x="1405963" y="52625"/>
                  </a:lnTo>
                  <a:lnTo>
                    <a:pt x="1353890" y="78938"/>
                  </a:lnTo>
                  <a:lnTo>
                    <a:pt x="1301817" y="105251"/>
                  </a:lnTo>
                  <a:lnTo>
                    <a:pt x="1249745" y="131564"/>
                  </a:lnTo>
                  <a:lnTo>
                    <a:pt x="1197672" y="157877"/>
                  </a:lnTo>
                  <a:lnTo>
                    <a:pt x="1145599" y="184190"/>
                  </a:lnTo>
                  <a:lnTo>
                    <a:pt x="1093526" y="210503"/>
                  </a:lnTo>
                  <a:lnTo>
                    <a:pt x="1041454" y="236816"/>
                  </a:lnTo>
                  <a:lnTo>
                    <a:pt x="989381" y="263129"/>
                  </a:lnTo>
                  <a:lnTo>
                    <a:pt x="937308" y="289442"/>
                  </a:lnTo>
                  <a:lnTo>
                    <a:pt x="885236" y="315755"/>
                  </a:lnTo>
                  <a:lnTo>
                    <a:pt x="833163" y="342068"/>
                  </a:lnTo>
                  <a:lnTo>
                    <a:pt x="781090" y="368381"/>
                  </a:lnTo>
                  <a:lnTo>
                    <a:pt x="729017" y="394694"/>
                  </a:lnTo>
                  <a:lnTo>
                    <a:pt x="676945" y="421007"/>
                  </a:lnTo>
                  <a:lnTo>
                    <a:pt x="624872" y="447320"/>
                  </a:lnTo>
                  <a:lnTo>
                    <a:pt x="572799" y="473633"/>
                  </a:lnTo>
                  <a:lnTo>
                    <a:pt x="520727" y="499946"/>
                  </a:lnTo>
                  <a:lnTo>
                    <a:pt x="468654" y="526259"/>
                  </a:lnTo>
                  <a:lnTo>
                    <a:pt x="416581" y="552571"/>
                  </a:lnTo>
                  <a:lnTo>
                    <a:pt x="364508" y="578884"/>
                  </a:lnTo>
                  <a:lnTo>
                    <a:pt x="312436" y="605197"/>
                  </a:lnTo>
                  <a:lnTo>
                    <a:pt x="260363" y="631510"/>
                  </a:lnTo>
                  <a:lnTo>
                    <a:pt x="208290" y="657823"/>
                  </a:lnTo>
                  <a:lnTo>
                    <a:pt x="156218" y="684136"/>
                  </a:lnTo>
                  <a:lnTo>
                    <a:pt x="104145" y="710449"/>
                  </a:lnTo>
                  <a:lnTo>
                    <a:pt x="52072" y="736762"/>
                  </a:lnTo>
                  <a:lnTo>
                    <a:pt x="0" y="763075"/>
                  </a:lnTo>
                  <a:lnTo>
                    <a:pt x="38412" y="834758"/>
                  </a:lnTo>
                  <a:lnTo>
                    <a:pt x="80224" y="904512"/>
                  </a:lnTo>
                  <a:lnTo>
                    <a:pt x="129530" y="873322"/>
                  </a:lnTo>
                  <a:lnTo>
                    <a:pt x="178836" y="842132"/>
                  </a:lnTo>
                  <a:lnTo>
                    <a:pt x="228143" y="810942"/>
                  </a:lnTo>
                  <a:lnTo>
                    <a:pt x="277449" y="779752"/>
                  </a:lnTo>
                  <a:lnTo>
                    <a:pt x="326756" y="748562"/>
                  </a:lnTo>
                  <a:lnTo>
                    <a:pt x="376062" y="717372"/>
                  </a:lnTo>
                  <a:lnTo>
                    <a:pt x="425368" y="686182"/>
                  </a:lnTo>
                  <a:lnTo>
                    <a:pt x="474675" y="654991"/>
                  </a:lnTo>
                  <a:lnTo>
                    <a:pt x="523981" y="623801"/>
                  </a:lnTo>
                  <a:lnTo>
                    <a:pt x="573287" y="592611"/>
                  </a:lnTo>
                  <a:lnTo>
                    <a:pt x="622594" y="561421"/>
                  </a:lnTo>
                  <a:lnTo>
                    <a:pt x="671900" y="530231"/>
                  </a:lnTo>
                  <a:lnTo>
                    <a:pt x="721206" y="499041"/>
                  </a:lnTo>
                  <a:lnTo>
                    <a:pt x="770513" y="467851"/>
                  </a:lnTo>
                  <a:lnTo>
                    <a:pt x="819819" y="436661"/>
                  </a:lnTo>
                  <a:lnTo>
                    <a:pt x="869125" y="405471"/>
                  </a:lnTo>
                  <a:lnTo>
                    <a:pt x="918432" y="374281"/>
                  </a:lnTo>
                  <a:lnTo>
                    <a:pt x="967738" y="343091"/>
                  </a:lnTo>
                  <a:lnTo>
                    <a:pt x="1017045" y="311900"/>
                  </a:lnTo>
                  <a:lnTo>
                    <a:pt x="1066351" y="280710"/>
                  </a:lnTo>
                  <a:lnTo>
                    <a:pt x="1115657" y="249520"/>
                  </a:lnTo>
                  <a:lnTo>
                    <a:pt x="1164964" y="218330"/>
                  </a:lnTo>
                  <a:lnTo>
                    <a:pt x="1214270" y="187140"/>
                  </a:lnTo>
                  <a:lnTo>
                    <a:pt x="1263576" y="155950"/>
                  </a:lnTo>
                  <a:lnTo>
                    <a:pt x="1312883" y="124760"/>
                  </a:lnTo>
                  <a:lnTo>
                    <a:pt x="1362189" y="93570"/>
                  </a:lnTo>
                  <a:lnTo>
                    <a:pt x="1411495" y="62380"/>
                  </a:lnTo>
                  <a:lnTo>
                    <a:pt x="1460802" y="31190"/>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813451" y="3410988"/>
              <a:ext cx="1575812" cy="763075"/>
            </a:xfrm>
            <a:custGeom>
              <a:avLst/>
              <a:gdLst/>
              <a:ahLst/>
              <a:cxnLst/>
              <a:rect l="0" t="0" r="0" b="0"/>
              <a:pathLst>
                <a:path w="1575812" h="763075">
                  <a:moveTo>
                    <a:pt x="1575812" y="0"/>
                  </a:moveTo>
                  <a:lnTo>
                    <a:pt x="1521473" y="21243"/>
                  </a:lnTo>
                  <a:lnTo>
                    <a:pt x="1467135" y="42486"/>
                  </a:lnTo>
                  <a:lnTo>
                    <a:pt x="1412797" y="63730"/>
                  </a:lnTo>
                  <a:lnTo>
                    <a:pt x="1358458" y="84973"/>
                  </a:lnTo>
                  <a:lnTo>
                    <a:pt x="1304120" y="106217"/>
                  </a:lnTo>
                  <a:lnTo>
                    <a:pt x="1249782" y="127460"/>
                  </a:lnTo>
                  <a:lnTo>
                    <a:pt x="1195443" y="148703"/>
                  </a:lnTo>
                  <a:lnTo>
                    <a:pt x="1141105" y="169947"/>
                  </a:lnTo>
                  <a:lnTo>
                    <a:pt x="1086766" y="191190"/>
                  </a:lnTo>
                  <a:lnTo>
                    <a:pt x="1032428" y="212434"/>
                  </a:lnTo>
                  <a:lnTo>
                    <a:pt x="978090" y="233677"/>
                  </a:lnTo>
                  <a:lnTo>
                    <a:pt x="923751" y="254920"/>
                  </a:lnTo>
                  <a:lnTo>
                    <a:pt x="869413" y="276164"/>
                  </a:lnTo>
                  <a:lnTo>
                    <a:pt x="815075" y="297407"/>
                  </a:lnTo>
                  <a:lnTo>
                    <a:pt x="760736" y="318651"/>
                  </a:lnTo>
                  <a:lnTo>
                    <a:pt x="706398" y="339894"/>
                  </a:lnTo>
                  <a:lnTo>
                    <a:pt x="652060" y="361137"/>
                  </a:lnTo>
                  <a:lnTo>
                    <a:pt x="597721" y="382381"/>
                  </a:lnTo>
                  <a:lnTo>
                    <a:pt x="543383" y="403624"/>
                  </a:lnTo>
                  <a:lnTo>
                    <a:pt x="489045" y="424868"/>
                  </a:lnTo>
                  <a:lnTo>
                    <a:pt x="434706" y="446111"/>
                  </a:lnTo>
                  <a:lnTo>
                    <a:pt x="380368" y="467354"/>
                  </a:lnTo>
                  <a:lnTo>
                    <a:pt x="326030" y="488598"/>
                  </a:lnTo>
                  <a:lnTo>
                    <a:pt x="271691" y="509841"/>
                  </a:lnTo>
                  <a:lnTo>
                    <a:pt x="217353" y="531085"/>
                  </a:lnTo>
                  <a:lnTo>
                    <a:pt x="163015" y="552328"/>
                  </a:lnTo>
                  <a:lnTo>
                    <a:pt x="108676" y="573571"/>
                  </a:lnTo>
                  <a:lnTo>
                    <a:pt x="54338" y="594815"/>
                  </a:lnTo>
                  <a:lnTo>
                    <a:pt x="0" y="616058"/>
                  </a:lnTo>
                  <a:lnTo>
                    <a:pt x="31101" y="690349"/>
                  </a:lnTo>
                  <a:lnTo>
                    <a:pt x="65703" y="763075"/>
                  </a:lnTo>
                  <a:lnTo>
                    <a:pt x="117776" y="736762"/>
                  </a:lnTo>
                  <a:lnTo>
                    <a:pt x="169848" y="710449"/>
                  </a:lnTo>
                  <a:lnTo>
                    <a:pt x="221921" y="684136"/>
                  </a:lnTo>
                  <a:lnTo>
                    <a:pt x="273994" y="657823"/>
                  </a:lnTo>
                  <a:lnTo>
                    <a:pt x="326067" y="631510"/>
                  </a:lnTo>
                  <a:lnTo>
                    <a:pt x="378139" y="605197"/>
                  </a:lnTo>
                  <a:lnTo>
                    <a:pt x="430212" y="578884"/>
                  </a:lnTo>
                  <a:lnTo>
                    <a:pt x="482285" y="552571"/>
                  </a:lnTo>
                  <a:lnTo>
                    <a:pt x="534357" y="526259"/>
                  </a:lnTo>
                  <a:lnTo>
                    <a:pt x="586430" y="499946"/>
                  </a:lnTo>
                  <a:lnTo>
                    <a:pt x="638503" y="473633"/>
                  </a:lnTo>
                  <a:lnTo>
                    <a:pt x="690576" y="447320"/>
                  </a:lnTo>
                  <a:lnTo>
                    <a:pt x="742648" y="421007"/>
                  </a:lnTo>
                  <a:lnTo>
                    <a:pt x="794721" y="394694"/>
                  </a:lnTo>
                  <a:lnTo>
                    <a:pt x="846794" y="368381"/>
                  </a:lnTo>
                  <a:lnTo>
                    <a:pt x="898866" y="342068"/>
                  </a:lnTo>
                  <a:lnTo>
                    <a:pt x="950939" y="315755"/>
                  </a:lnTo>
                  <a:lnTo>
                    <a:pt x="1003012" y="289442"/>
                  </a:lnTo>
                  <a:lnTo>
                    <a:pt x="1055085" y="263129"/>
                  </a:lnTo>
                  <a:lnTo>
                    <a:pt x="1107157" y="236816"/>
                  </a:lnTo>
                  <a:lnTo>
                    <a:pt x="1159230" y="210503"/>
                  </a:lnTo>
                  <a:lnTo>
                    <a:pt x="1211303" y="184190"/>
                  </a:lnTo>
                  <a:lnTo>
                    <a:pt x="1263375" y="157877"/>
                  </a:lnTo>
                  <a:lnTo>
                    <a:pt x="1315448" y="131564"/>
                  </a:lnTo>
                  <a:lnTo>
                    <a:pt x="1367521" y="105251"/>
                  </a:lnTo>
                  <a:lnTo>
                    <a:pt x="1419594" y="78938"/>
                  </a:lnTo>
                  <a:lnTo>
                    <a:pt x="1471666" y="52625"/>
                  </a:lnTo>
                  <a:lnTo>
                    <a:pt x="1523739" y="2631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766221" y="3410988"/>
              <a:ext cx="1623042" cy="616058"/>
            </a:xfrm>
            <a:custGeom>
              <a:avLst/>
              <a:gdLst/>
              <a:ahLst/>
              <a:cxnLst/>
              <a:rect l="0" t="0" r="0" b="0"/>
              <a:pathLst>
                <a:path w="1623042" h="616058">
                  <a:moveTo>
                    <a:pt x="1623042" y="0"/>
                  </a:moveTo>
                  <a:lnTo>
                    <a:pt x="1567075" y="16481"/>
                  </a:lnTo>
                  <a:lnTo>
                    <a:pt x="1511108" y="32962"/>
                  </a:lnTo>
                  <a:lnTo>
                    <a:pt x="1455141" y="49444"/>
                  </a:lnTo>
                  <a:lnTo>
                    <a:pt x="1399174" y="65925"/>
                  </a:lnTo>
                  <a:lnTo>
                    <a:pt x="1343207" y="82407"/>
                  </a:lnTo>
                  <a:lnTo>
                    <a:pt x="1287240" y="98888"/>
                  </a:lnTo>
                  <a:lnTo>
                    <a:pt x="1231273" y="115369"/>
                  </a:lnTo>
                  <a:lnTo>
                    <a:pt x="1175306" y="131851"/>
                  </a:lnTo>
                  <a:lnTo>
                    <a:pt x="1119339" y="148332"/>
                  </a:lnTo>
                  <a:lnTo>
                    <a:pt x="1063372" y="164814"/>
                  </a:lnTo>
                  <a:lnTo>
                    <a:pt x="1007405" y="181295"/>
                  </a:lnTo>
                  <a:lnTo>
                    <a:pt x="951438" y="197776"/>
                  </a:lnTo>
                  <a:lnTo>
                    <a:pt x="895471" y="214258"/>
                  </a:lnTo>
                  <a:lnTo>
                    <a:pt x="839504" y="230739"/>
                  </a:lnTo>
                  <a:lnTo>
                    <a:pt x="783537" y="247221"/>
                  </a:lnTo>
                  <a:lnTo>
                    <a:pt x="727570" y="263702"/>
                  </a:lnTo>
                  <a:lnTo>
                    <a:pt x="671603" y="280183"/>
                  </a:lnTo>
                  <a:lnTo>
                    <a:pt x="615636" y="296665"/>
                  </a:lnTo>
                  <a:lnTo>
                    <a:pt x="559669" y="313146"/>
                  </a:lnTo>
                  <a:lnTo>
                    <a:pt x="503702" y="329628"/>
                  </a:lnTo>
                  <a:lnTo>
                    <a:pt x="447735" y="346109"/>
                  </a:lnTo>
                  <a:lnTo>
                    <a:pt x="391768" y="362591"/>
                  </a:lnTo>
                  <a:lnTo>
                    <a:pt x="335801" y="379072"/>
                  </a:lnTo>
                  <a:lnTo>
                    <a:pt x="279834" y="395553"/>
                  </a:lnTo>
                  <a:lnTo>
                    <a:pt x="223867" y="412035"/>
                  </a:lnTo>
                  <a:lnTo>
                    <a:pt x="167900" y="428516"/>
                  </a:lnTo>
                  <a:lnTo>
                    <a:pt x="111933" y="444998"/>
                  </a:lnTo>
                  <a:lnTo>
                    <a:pt x="55966" y="461479"/>
                  </a:lnTo>
                  <a:lnTo>
                    <a:pt x="0" y="477960"/>
                  </a:lnTo>
                  <a:lnTo>
                    <a:pt x="22125" y="547519"/>
                  </a:lnTo>
                  <a:lnTo>
                    <a:pt x="47229" y="616058"/>
                  </a:lnTo>
                  <a:lnTo>
                    <a:pt x="101568" y="594815"/>
                  </a:lnTo>
                  <a:lnTo>
                    <a:pt x="155906" y="573571"/>
                  </a:lnTo>
                  <a:lnTo>
                    <a:pt x="210245" y="552328"/>
                  </a:lnTo>
                  <a:lnTo>
                    <a:pt x="264583" y="531085"/>
                  </a:lnTo>
                  <a:lnTo>
                    <a:pt x="318921" y="509841"/>
                  </a:lnTo>
                  <a:lnTo>
                    <a:pt x="373260" y="488598"/>
                  </a:lnTo>
                  <a:lnTo>
                    <a:pt x="427598" y="467354"/>
                  </a:lnTo>
                  <a:lnTo>
                    <a:pt x="481936" y="446111"/>
                  </a:lnTo>
                  <a:lnTo>
                    <a:pt x="536275" y="424868"/>
                  </a:lnTo>
                  <a:lnTo>
                    <a:pt x="590613" y="403624"/>
                  </a:lnTo>
                  <a:lnTo>
                    <a:pt x="644951" y="382381"/>
                  </a:lnTo>
                  <a:lnTo>
                    <a:pt x="699290" y="361137"/>
                  </a:lnTo>
                  <a:lnTo>
                    <a:pt x="753628" y="339894"/>
                  </a:lnTo>
                  <a:lnTo>
                    <a:pt x="807966" y="318651"/>
                  </a:lnTo>
                  <a:lnTo>
                    <a:pt x="862305" y="297407"/>
                  </a:lnTo>
                  <a:lnTo>
                    <a:pt x="916643" y="276164"/>
                  </a:lnTo>
                  <a:lnTo>
                    <a:pt x="970981" y="254920"/>
                  </a:lnTo>
                  <a:lnTo>
                    <a:pt x="1025320" y="233677"/>
                  </a:lnTo>
                  <a:lnTo>
                    <a:pt x="1079658" y="212434"/>
                  </a:lnTo>
                  <a:lnTo>
                    <a:pt x="1133996" y="191190"/>
                  </a:lnTo>
                  <a:lnTo>
                    <a:pt x="1188335" y="169947"/>
                  </a:lnTo>
                  <a:lnTo>
                    <a:pt x="1242673" y="148703"/>
                  </a:lnTo>
                  <a:lnTo>
                    <a:pt x="1297011" y="127460"/>
                  </a:lnTo>
                  <a:lnTo>
                    <a:pt x="1351350" y="106217"/>
                  </a:lnTo>
                  <a:lnTo>
                    <a:pt x="1405688" y="84973"/>
                  </a:lnTo>
                  <a:lnTo>
                    <a:pt x="1460027" y="63730"/>
                  </a:lnTo>
                  <a:lnTo>
                    <a:pt x="1514365" y="42486"/>
                  </a:lnTo>
                  <a:lnTo>
                    <a:pt x="1568703" y="21243"/>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31089" y="3410988"/>
              <a:ext cx="1658174" cy="477960"/>
            </a:xfrm>
            <a:custGeom>
              <a:avLst/>
              <a:gdLst/>
              <a:ahLst/>
              <a:cxnLst/>
              <a:rect l="0" t="0" r="0" b="0"/>
              <a:pathLst>
                <a:path w="1658174" h="477960">
                  <a:moveTo>
                    <a:pt x="1658174" y="0"/>
                  </a:moveTo>
                  <a:lnTo>
                    <a:pt x="1600996" y="11600"/>
                  </a:lnTo>
                  <a:lnTo>
                    <a:pt x="1543817" y="23200"/>
                  </a:lnTo>
                  <a:lnTo>
                    <a:pt x="1486639" y="34800"/>
                  </a:lnTo>
                  <a:lnTo>
                    <a:pt x="1429460" y="46400"/>
                  </a:lnTo>
                  <a:lnTo>
                    <a:pt x="1372282" y="58001"/>
                  </a:lnTo>
                  <a:lnTo>
                    <a:pt x="1315104" y="69601"/>
                  </a:lnTo>
                  <a:lnTo>
                    <a:pt x="1257925" y="81201"/>
                  </a:lnTo>
                  <a:lnTo>
                    <a:pt x="1200747" y="92801"/>
                  </a:lnTo>
                  <a:lnTo>
                    <a:pt x="1143568" y="104401"/>
                  </a:lnTo>
                  <a:lnTo>
                    <a:pt x="1086390" y="116002"/>
                  </a:lnTo>
                  <a:lnTo>
                    <a:pt x="1029211" y="127602"/>
                  </a:lnTo>
                  <a:lnTo>
                    <a:pt x="972033" y="139202"/>
                  </a:lnTo>
                  <a:lnTo>
                    <a:pt x="914854" y="150802"/>
                  </a:lnTo>
                  <a:lnTo>
                    <a:pt x="857676" y="162403"/>
                  </a:lnTo>
                  <a:lnTo>
                    <a:pt x="800498" y="174003"/>
                  </a:lnTo>
                  <a:lnTo>
                    <a:pt x="743319" y="185603"/>
                  </a:lnTo>
                  <a:lnTo>
                    <a:pt x="686141" y="197203"/>
                  </a:lnTo>
                  <a:lnTo>
                    <a:pt x="628962" y="208803"/>
                  </a:lnTo>
                  <a:lnTo>
                    <a:pt x="571784" y="220404"/>
                  </a:lnTo>
                  <a:lnTo>
                    <a:pt x="514605" y="232004"/>
                  </a:lnTo>
                  <a:lnTo>
                    <a:pt x="457427" y="243604"/>
                  </a:lnTo>
                  <a:lnTo>
                    <a:pt x="400249" y="255204"/>
                  </a:lnTo>
                  <a:lnTo>
                    <a:pt x="343070" y="266804"/>
                  </a:lnTo>
                  <a:lnTo>
                    <a:pt x="285892" y="278405"/>
                  </a:lnTo>
                  <a:lnTo>
                    <a:pt x="228713" y="290005"/>
                  </a:lnTo>
                  <a:lnTo>
                    <a:pt x="171535" y="301605"/>
                  </a:lnTo>
                  <a:lnTo>
                    <a:pt x="114356" y="313205"/>
                  </a:lnTo>
                  <a:lnTo>
                    <a:pt x="57178" y="324806"/>
                  </a:lnTo>
                  <a:lnTo>
                    <a:pt x="0" y="336406"/>
                  </a:lnTo>
                  <a:lnTo>
                    <a:pt x="16040" y="407562"/>
                  </a:lnTo>
                  <a:lnTo>
                    <a:pt x="35132" y="477960"/>
                  </a:lnTo>
                  <a:lnTo>
                    <a:pt x="91099" y="461479"/>
                  </a:lnTo>
                  <a:lnTo>
                    <a:pt x="147066" y="444998"/>
                  </a:lnTo>
                  <a:lnTo>
                    <a:pt x="203033" y="428516"/>
                  </a:lnTo>
                  <a:lnTo>
                    <a:pt x="259000" y="412035"/>
                  </a:lnTo>
                  <a:lnTo>
                    <a:pt x="314967" y="395553"/>
                  </a:lnTo>
                  <a:lnTo>
                    <a:pt x="370934" y="379072"/>
                  </a:lnTo>
                  <a:lnTo>
                    <a:pt x="426901" y="362591"/>
                  </a:lnTo>
                  <a:lnTo>
                    <a:pt x="482868" y="346109"/>
                  </a:lnTo>
                  <a:lnTo>
                    <a:pt x="538835" y="329628"/>
                  </a:lnTo>
                  <a:lnTo>
                    <a:pt x="594802" y="313146"/>
                  </a:lnTo>
                  <a:lnTo>
                    <a:pt x="650769" y="296665"/>
                  </a:lnTo>
                  <a:lnTo>
                    <a:pt x="706736" y="280183"/>
                  </a:lnTo>
                  <a:lnTo>
                    <a:pt x="762703" y="263702"/>
                  </a:lnTo>
                  <a:lnTo>
                    <a:pt x="818670" y="247221"/>
                  </a:lnTo>
                  <a:lnTo>
                    <a:pt x="874637" y="230739"/>
                  </a:lnTo>
                  <a:lnTo>
                    <a:pt x="930604" y="214258"/>
                  </a:lnTo>
                  <a:lnTo>
                    <a:pt x="986570" y="197776"/>
                  </a:lnTo>
                  <a:lnTo>
                    <a:pt x="1042537" y="181295"/>
                  </a:lnTo>
                  <a:lnTo>
                    <a:pt x="1098504" y="164814"/>
                  </a:lnTo>
                  <a:lnTo>
                    <a:pt x="1154471" y="148332"/>
                  </a:lnTo>
                  <a:lnTo>
                    <a:pt x="1210438" y="131851"/>
                  </a:lnTo>
                  <a:lnTo>
                    <a:pt x="1266405" y="115369"/>
                  </a:lnTo>
                  <a:lnTo>
                    <a:pt x="1322372" y="98888"/>
                  </a:lnTo>
                  <a:lnTo>
                    <a:pt x="1378339" y="82407"/>
                  </a:lnTo>
                  <a:lnTo>
                    <a:pt x="1434306" y="65925"/>
                  </a:lnTo>
                  <a:lnTo>
                    <a:pt x="1490273" y="49444"/>
                  </a:lnTo>
                  <a:lnTo>
                    <a:pt x="1546240" y="32962"/>
                  </a:lnTo>
                  <a:lnTo>
                    <a:pt x="1602207" y="1648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10186" y="3410988"/>
              <a:ext cx="1679077" cy="336406"/>
            </a:xfrm>
            <a:custGeom>
              <a:avLst/>
              <a:gdLst/>
              <a:ahLst/>
              <a:cxnLst/>
              <a:rect l="0" t="0" r="0" b="0"/>
              <a:pathLst>
                <a:path w="1679077" h="336406">
                  <a:moveTo>
                    <a:pt x="1679077" y="0"/>
                  </a:moveTo>
                  <a:lnTo>
                    <a:pt x="1621178" y="7184"/>
                  </a:lnTo>
                  <a:lnTo>
                    <a:pt x="1563279" y="14369"/>
                  </a:lnTo>
                  <a:lnTo>
                    <a:pt x="1505379" y="21553"/>
                  </a:lnTo>
                  <a:lnTo>
                    <a:pt x="1447480" y="28738"/>
                  </a:lnTo>
                  <a:lnTo>
                    <a:pt x="1389581" y="35922"/>
                  </a:lnTo>
                  <a:lnTo>
                    <a:pt x="1331682" y="43107"/>
                  </a:lnTo>
                  <a:lnTo>
                    <a:pt x="1273782" y="50292"/>
                  </a:lnTo>
                  <a:lnTo>
                    <a:pt x="1215883" y="57476"/>
                  </a:lnTo>
                  <a:lnTo>
                    <a:pt x="1157984" y="64661"/>
                  </a:lnTo>
                  <a:lnTo>
                    <a:pt x="1100085" y="71845"/>
                  </a:lnTo>
                  <a:lnTo>
                    <a:pt x="1042186" y="79030"/>
                  </a:lnTo>
                  <a:lnTo>
                    <a:pt x="984286" y="86215"/>
                  </a:lnTo>
                  <a:lnTo>
                    <a:pt x="926387" y="93399"/>
                  </a:lnTo>
                  <a:lnTo>
                    <a:pt x="868488" y="100584"/>
                  </a:lnTo>
                  <a:lnTo>
                    <a:pt x="810589" y="107768"/>
                  </a:lnTo>
                  <a:lnTo>
                    <a:pt x="752689" y="114953"/>
                  </a:lnTo>
                  <a:lnTo>
                    <a:pt x="694790" y="122138"/>
                  </a:lnTo>
                  <a:lnTo>
                    <a:pt x="636891" y="129322"/>
                  </a:lnTo>
                  <a:lnTo>
                    <a:pt x="578992" y="136507"/>
                  </a:lnTo>
                  <a:lnTo>
                    <a:pt x="521093" y="143691"/>
                  </a:lnTo>
                  <a:lnTo>
                    <a:pt x="463193" y="150876"/>
                  </a:lnTo>
                  <a:lnTo>
                    <a:pt x="405294" y="158061"/>
                  </a:lnTo>
                  <a:lnTo>
                    <a:pt x="347395" y="165245"/>
                  </a:lnTo>
                  <a:lnTo>
                    <a:pt x="289496" y="172430"/>
                  </a:lnTo>
                  <a:lnTo>
                    <a:pt x="231596" y="179614"/>
                  </a:lnTo>
                  <a:lnTo>
                    <a:pt x="173697" y="186799"/>
                  </a:lnTo>
                  <a:lnTo>
                    <a:pt x="115798" y="193984"/>
                  </a:lnTo>
                  <a:lnTo>
                    <a:pt x="57899" y="201168"/>
                  </a:lnTo>
                  <a:lnTo>
                    <a:pt x="0" y="208353"/>
                  </a:lnTo>
                  <a:lnTo>
                    <a:pt x="9223" y="272580"/>
                  </a:lnTo>
                  <a:lnTo>
                    <a:pt x="20902" y="336406"/>
                  </a:lnTo>
                  <a:lnTo>
                    <a:pt x="78081" y="324806"/>
                  </a:lnTo>
                  <a:lnTo>
                    <a:pt x="135259" y="313205"/>
                  </a:lnTo>
                  <a:lnTo>
                    <a:pt x="192438" y="301605"/>
                  </a:lnTo>
                  <a:lnTo>
                    <a:pt x="249616" y="290005"/>
                  </a:lnTo>
                  <a:lnTo>
                    <a:pt x="306795" y="278405"/>
                  </a:lnTo>
                  <a:lnTo>
                    <a:pt x="363973" y="266804"/>
                  </a:lnTo>
                  <a:lnTo>
                    <a:pt x="421151" y="255204"/>
                  </a:lnTo>
                  <a:lnTo>
                    <a:pt x="478330" y="243604"/>
                  </a:lnTo>
                  <a:lnTo>
                    <a:pt x="535508" y="232004"/>
                  </a:lnTo>
                  <a:lnTo>
                    <a:pt x="592687" y="220404"/>
                  </a:lnTo>
                  <a:lnTo>
                    <a:pt x="649865" y="208803"/>
                  </a:lnTo>
                  <a:lnTo>
                    <a:pt x="707044" y="197203"/>
                  </a:lnTo>
                  <a:lnTo>
                    <a:pt x="764222" y="185603"/>
                  </a:lnTo>
                  <a:lnTo>
                    <a:pt x="821400" y="174003"/>
                  </a:lnTo>
                  <a:lnTo>
                    <a:pt x="878579" y="162403"/>
                  </a:lnTo>
                  <a:lnTo>
                    <a:pt x="935757" y="150802"/>
                  </a:lnTo>
                  <a:lnTo>
                    <a:pt x="992936" y="139202"/>
                  </a:lnTo>
                  <a:lnTo>
                    <a:pt x="1050114" y="127602"/>
                  </a:lnTo>
                  <a:lnTo>
                    <a:pt x="1107293" y="116002"/>
                  </a:lnTo>
                  <a:lnTo>
                    <a:pt x="1164471" y="104401"/>
                  </a:lnTo>
                  <a:lnTo>
                    <a:pt x="1221649" y="92801"/>
                  </a:lnTo>
                  <a:lnTo>
                    <a:pt x="1278828" y="81201"/>
                  </a:lnTo>
                  <a:lnTo>
                    <a:pt x="1336006" y="69601"/>
                  </a:lnTo>
                  <a:lnTo>
                    <a:pt x="1393185" y="58001"/>
                  </a:lnTo>
                  <a:lnTo>
                    <a:pt x="1450363" y="46400"/>
                  </a:lnTo>
                  <a:lnTo>
                    <a:pt x="1507542" y="34800"/>
                  </a:lnTo>
                  <a:lnTo>
                    <a:pt x="1564720" y="23200"/>
                  </a:lnTo>
                  <a:lnTo>
                    <a:pt x="1621899" y="11600"/>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699200" y="3410988"/>
              <a:ext cx="1690062" cy="208353"/>
            </a:xfrm>
            <a:custGeom>
              <a:avLst/>
              <a:gdLst/>
              <a:ahLst/>
              <a:cxnLst/>
              <a:rect l="0" t="0" r="0" b="0"/>
              <a:pathLst>
                <a:path w="1690062" h="208353">
                  <a:moveTo>
                    <a:pt x="1690062" y="0"/>
                  </a:moveTo>
                  <a:lnTo>
                    <a:pt x="1631784" y="2758"/>
                  </a:lnTo>
                  <a:lnTo>
                    <a:pt x="1573506" y="5516"/>
                  </a:lnTo>
                  <a:lnTo>
                    <a:pt x="1515228" y="8275"/>
                  </a:lnTo>
                  <a:lnTo>
                    <a:pt x="1456950" y="11033"/>
                  </a:lnTo>
                  <a:lnTo>
                    <a:pt x="1398672" y="13792"/>
                  </a:lnTo>
                  <a:lnTo>
                    <a:pt x="1340394" y="16550"/>
                  </a:lnTo>
                  <a:lnTo>
                    <a:pt x="1282116" y="19309"/>
                  </a:lnTo>
                  <a:lnTo>
                    <a:pt x="1223838" y="22067"/>
                  </a:lnTo>
                  <a:lnTo>
                    <a:pt x="1165560" y="24826"/>
                  </a:lnTo>
                  <a:lnTo>
                    <a:pt x="1107282" y="27584"/>
                  </a:lnTo>
                  <a:lnTo>
                    <a:pt x="1049004" y="30343"/>
                  </a:lnTo>
                  <a:lnTo>
                    <a:pt x="990726" y="33101"/>
                  </a:lnTo>
                  <a:lnTo>
                    <a:pt x="932448" y="35860"/>
                  </a:lnTo>
                  <a:lnTo>
                    <a:pt x="874170" y="38618"/>
                  </a:lnTo>
                  <a:lnTo>
                    <a:pt x="815892" y="41377"/>
                  </a:lnTo>
                  <a:lnTo>
                    <a:pt x="757614" y="44135"/>
                  </a:lnTo>
                  <a:lnTo>
                    <a:pt x="699336" y="46894"/>
                  </a:lnTo>
                  <a:lnTo>
                    <a:pt x="641058" y="49652"/>
                  </a:lnTo>
                  <a:lnTo>
                    <a:pt x="582780" y="52411"/>
                  </a:lnTo>
                  <a:lnTo>
                    <a:pt x="524502" y="55169"/>
                  </a:lnTo>
                  <a:lnTo>
                    <a:pt x="466224" y="57928"/>
                  </a:lnTo>
                  <a:lnTo>
                    <a:pt x="407946" y="60686"/>
                  </a:lnTo>
                  <a:lnTo>
                    <a:pt x="349668" y="63445"/>
                  </a:lnTo>
                  <a:lnTo>
                    <a:pt x="291390" y="66203"/>
                  </a:lnTo>
                  <a:lnTo>
                    <a:pt x="233112" y="68962"/>
                  </a:lnTo>
                  <a:lnTo>
                    <a:pt x="174834" y="71720"/>
                  </a:lnTo>
                  <a:lnTo>
                    <a:pt x="116556" y="74479"/>
                  </a:lnTo>
                  <a:lnTo>
                    <a:pt x="58278" y="77237"/>
                  </a:lnTo>
                  <a:lnTo>
                    <a:pt x="0" y="79996"/>
                  </a:lnTo>
                  <a:lnTo>
                    <a:pt x="4270" y="144279"/>
                  </a:lnTo>
                  <a:lnTo>
                    <a:pt x="10985" y="208353"/>
                  </a:lnTo>
                  <a:lnTo>
                    <a:pt x="68884" y="201168"/>
                  </a:lnTo>
                  <a:lnTo>
                    <a:pt x="126783" y="193984"/>
                  </a:lnTo>
                  <a:lnTo>
                    <a:pt x="184683" y="186799"/>
                  </a:lnTo>
                  <a:lnTo>
                    <a:pt x="242582" y="179614"/>
                  </a:lnTo>
                  <a:lnTo>
                    <a:pt x="300481" y="172430"/>
                  </a:lnTo>
                  <a:lnTo>
                    <a:pt x="358380" y="165245"/>
                  </a:lnTo>
                  <a:lnTo>
                    <a:pt x="416280" y="158061"/>
                  </a:lnTo>
                  <a:lnTo>
                    <a:pt x="474179" y="150876"/>
                  </a:lnTo>
                  <a:lnTo>
                    <a:pt x="532078" y="143691"/>
                  </a:lnTo>
                  <a:lnTo>
                    <a:pt x="589977" y="136507"/>
                  </a:lnTo>
                  <a:lnTo>
                    <a:pt x="647876" y="129322"/>
                  </a:lnTo>
                  <a:lnTo>
                    <a:pt x="705776" y="122138"/>
                  </a:lnTo>
                  <a:lnTo>
                    <a:pt x="763675" y="114953"/>
                  </a:lnTo>
                  <a:lnTo>
                    <a:pt x="821574" y="107768"/>
                  </a:lnTo>
                  <a:lnTo>
                    <a:pt x="879473" y="100584"/>
                  </a:lnTo>
                  <a:lnTo>
                    <a:pt x="937373" y="93399"/>
                  </a:lnTo>
                  <a:lnTo>
                    <a:pt x="995272" y="86215"/>
                  </a:lnTo>
                  <a:lnTo>
                    <a:pt x="1053171" y="79030"/>
                  </a:lnTo>
                  <a:lnTo>
                    <a:pt x="1111070" y="71845"/>
                  </a:lnTo>
                  <a:lnTo>
                    <a:pt x="1168969" y="64661"/>
                  </a:lnTo>
                  <a:lnTo>
                    <a:pt x="1226869" y="57476"/>
                  </a:lnTo>
                  <a:lnTo>
                    <a:pt x="1284768" y="50292"/>
                  </a:lnTo>
                  <a:lnTo>
                    <a:pt x="1342667" y="43107"/>
                  </a:lnTo>
                  <a:lnTo>
                    <a:pt x="1400566" y="35922"/>
                  </a:lnTo>
                  <a:lnTo>
                    <a:pt x="1458466" y="28738"/>
                  </a:lnTo>
                  <a:lnTo>
                    <a:pt x="1516365" y="21553"/>
                  </a:lnTo>
                  <a:lnTo>
                    <a:pt x="1574264" y="14369"/>
                  </a:lnTo>
                  <a:lnTo>
                    <a:pt x="1632163" y="718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697381" y="3362287"/>
              <a:ext cx="1691882" cy="128697"/>
            </a:xfrm>
            <a:custGeom>
              <a:avLst/>
              <a:gdLst/>
              <a:ahLst/>
              <a:cxnLst/>
              <a:rect l="0" t="0" r="0" b="0"/>
              <a:pathLst>
                <a:path w="1691882" h="128697">
                  <a:moveTo>
                    <a:pt x="1691882" y="48701"/>
                  </a:moveTo>
                  <a:lnTo>
                    <a:pt x="1633563" y="47021"/>
                  </a:lnTo>
                  <a:lnTo>
                    <a:pt x="1575244" y="45342"/>
                  </a:lnTo>
                  <a:lnTo>
                    <a:pt x="1516925" y="43663"/>
                  </a:lnTo>
                  <a:lnTo>
                    <a:pt x="1458606" y="41983"/>
                  </a:lnTo>
                  <a:lnTo>
                    <a:pt x="1400287" y="40304"/>
                  </a:lnTo>
                  <a:lnTo>
                    <a:pt x="1341968" y="38625"/>
                  </a:lnTo>
                  <a:lnTo>
                    <a:pt x="1283648" y="36945"/>
                  </a:lnTo>
                  <a:lnTo>
                    <a:pt x="1225329" y="35266"/>
                  </a:lnTo>
                  <a:lnTo>
                    <a:pt x="1167010" y="33587"/>
                  </a:lnTo>
                  <a:lnTo>
                    <a:pt x="1108691" y="31907"/>
                  </a:lnTo>
                  <a:lnTo>
                    <a:pt x="1050372" y="30228"/>
                  </a:lnTo>
                  <a:lnTo>
                    <a:pt x="992053" y="28549"/>
                  </a:lnTo>
                  <a:lnTo>
                    <a:pt x="933734" y="26869"/>
                  </a:lnTo>
                  <a:lnTo>
                    <a:pt x="875415" y="25190"/>
                  </a:lnTo>
                  <a:lnTo>
                    <a:pt x="817096" y="23510"/>
                  </a:lnTo>
                  <a:lnTo>
                    <a:pt x="758776" y="21831"/>
                  </a:lnTo>
                  <a:lnTo>
                    <a:pt x="700457" y="20152"/>
                  </a:lnTo>
                  <a:lnTo>
                    <a:pt x="642138" y="18472"/>
                  </a:lnTo>
                  <a:lnTo>
                    <a:pt x="583819" y="16793"/>
                  </a:lnTo>
                  <a:lnTo>
                    <a:pt x="525500" y="15114"/>
                  </a:lnTo>
                  <a:lnTo>
                    <a:pt x="467181" y="13434"/>
                  </a:lnTo>
                  <a:lnTo>
                    <a:pt x="408862" y="11755"/>
                  </a:lnTo>
                  <a:lnTo>
                    <a:pt x="350543" y="10076"/>
                  </a:lnTo>
                  <a:lnTo>
                    <a:pt x="292224" y="8396"/>
                  </a:lnTo>
                  <a:lnTo>
                    <a:pt x="233905" y="6717"/>
                  </a:lnTo>
                  <a:lnTo>
                    <a:pt x="175585" y="5038"/>
                  </a:lnTo>
                  <a:lnTo>
                    <a:pt x="117266" y="3358"/>
                  </a:lnTo>
                  <a:lnTo>
                    <a:pt x="58947" y="1679"/>
                  </a:lnTo>
                  <a:lnTo>
                    <a:pt x="628" y="0"/>
                  </a:lnTo>
                  <a:lnTo>
                    <a:pt x="0" y="64359"/>
                  </a:lnTo>
                  <a:lnTo>
                    <a:pt x="1819" y="128697"/>
                  </a:lnTo>
                  <a:lnTo>
                    <a:pt x="60097" y="125938"/>
                  </a:lnTo>
                  <a:lnTo>
                    <a:pt x="118375" y="123180"/>
                  </a:lnTo>
                  <a:lnTo>
                    <a:pt x="176653" y="120421"/>
                  </a:lnTo>
                  <a:lnTo>
                    <a:pt x="234931" y="117663"/>
                  </a:lnTo>
                  <a:lnTo>
                    <a:pt x="293209" y="114904"/>
                  </a:lnTo>
                  <a:lnTo>
                    <a:pt x="351487" y="112146"/>
                  </a:lnTo>
                  <a:lnTo>
                    <a:pt x="409765" y="109387"/>
                  </a:lnTo>
                  <a:lnTo>
                    <a:pt x="468043" y="106629"/>
                  </a:lnTo>
                  <a:lnTo>
                    <a:pt x="526322" y="103870"/>
                  </a:lnTo>
                  <a:lnTo>
                    <a:pt x="584600" y="101112"/>
                  </a:lnTo>
                  <a:lnTo>
                    <a:pt x="642878" y="98353"/>
                  </a:lnTo>
                  <a:lnTo>
                    <a:pt x="701156" y="95595"/>
                  </a:lnTo>
                  <a:lnTo>
                    <a:pt x="759434" y="92837"/>
                  </a:lnTo>
                  <a:lnTo>
                    <a:pt x="817712" y="90078"/>
                  </a:lnTo>
                  <a:lnTo>
                    <a:pt x="875990" y="87320"/>
                  </a:lnTo>
                  <a:lnTo>
                    <a:pt x="934268" y="84561"/>
                  </a:lnTo>
                  <a:lnTo>
                    <a:pt x="992546" y="81803"/>
                  </a:lnTo>
                  <a:lnTo>
                    <a:pt x="1050824" y="79044"/>
                  </a:lnTo>
                  <a:lnTo>
                    <a:pt x="1109102" y="76286"/>
                  </a:lnTo>
                  <a:lnTo>
                    <a:pt x="1167380" y="73527"/>
                  </a:lnTo>
                  <a:lnTo>
                    <a:pt x="1225658" y="70769"/>
                  </a:lnTo>
                  <a:lnTo>
                    <a:pt x="1283936" y="68010"/>
                  </a:lnTo>
                  <a:lnTo>
                    <a:pt x="1342214" y="65252"/>
                  </a:lnTo>
                  <a:lnTo>
                    <a:pt x="1400492" y="62493"/>
                  </a:lnTo>
                  <a:lnTo>
                    <a:pt x="1458770" y="59735"/>
                  </a:lnTo>
                  <a:lnTo>
                    <a:pt x="1517048" y="56976"/>
                  </a:lnTo>
                  <a:lnTo>
                    <a:pt x="1575326" y="54218"/>
                  </a:lnTo>
                  <a:lnTo>
                    <a:pt x="1633604" y="5145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8009" y="3234509"/>
              <a:ext cx="1691254" cy="176478"/>
            </a:xfrm>
            <a:custGeom>
              <a:avLst/>
              <a:gdLst/>
              <a:ahLst/>
              <a:cxnLst/>
              <a:rect l="0" t="0" r="0" b="0"/>
              <a:pathLst>
                <a:path w="1691254" h="176478">
                  <a:moveTo>
                    <a:pt x="1691254" y="176478"/>
                  </a:moveTo>
                  <a:lnTo>
                    <a:pt x="1633229" y="170393"/>
                  </a:lnTo>
                  <a:lnTo>
                    <a:pt x="1575204" y="164307"/>
                  </a:lnTo>
                  <a:lnTo>
                    <a:pt x="1517178" y="158222"/>
                  </a:lnTo>
                  <a:lnTo>
                    <a:pt x="1459153" y="152136"/>
                  </a:lnTo>
                  <a:lnTo>
                    <a:pt x="1401128" y="146051"/>
                  </a:lnTo>
                  <a:lnTo>
                    <a:pt x="1343103" y="139965"/>
                  </a:lnTo>
                  <a:lnTo>
                    <a:pt x="1285078" y="133880"/>
                  </a:lnTo>
                  <a:lnTo>
                    <a:pt x="1227053" y="127794"/>
                  </a:lnTo>
                  <a:lnTo>
                    <a:pt x="1169028" y="121709"/>
                  </a:lnTo>
                  <a:lnTo>
                    <a:pt x="1111003" y="115624"/>
                  </a:lnTo>
                  <a:lnTo>
                    <a:pt x="1052978" y="109538"/>
                  </a:lnTo>
                  <a:lnTo>
                    <a:pt x="994953" y="103453"/>
                  </a:lnTo>
                  <a:lnTo>
                    <a:pt x="936928" y="97367"/>
                  </a:lnTo>
                  <a:lnTo>
                    <a:pt x="878903" y="91282"/>
                  </a:lnTo>
                  <a:lnTo>
                    <a:pt x="820878" y="85196"/>
                  </a:lnTo>
                  <a:lnTo>
                    <a:pt x="762853" y="79111"/>
                  </a:lnTo>
                  <a:lnTo>
                    <a:pt x="704828" y="73025"/>
                  </a:lnTo>
                  <a:lnTo>
                    <a:pt x="646803" y="66940"/>
                  </a:lnTo>
                  <a:lnTo>
                    <a:pt x="588778" y="60854"/>
                  </a:lnTo>
                  <a:lnTo>
                    <a:pt x="530753" y="54769"/>
                  </a:lnTo>
                  <a:lnTo>
                    <a:pt x="472728" y="48683"/>
                  </a:lnTo>
                  <a:lnTo>
                    <a:pt x="414703" y="42598"/>
                  </a:lnTo>
                  <a:lnTo>
                    <a:pt x="356678" y="36512"/>
                  </a:lnTo>
                  <a:lnTo>
                    <a:pt x="298653" y="30427"/>
                  </a:lnTo>
                  <a:lnTo>
                    <a:pt x="240628" y="24341"/>
                  </a:lnTo>
                  <a:lnTo>
                    <a:pt x="182603" y="18256"/>
                  </a:lnTo>
                  <a:lnTo>
                    <a:pt x="124577" y="12170"/>
                  </a:lnTo>
                  <a:lnTo>
                    <a:pt x="66552" y="6085"/>
                  </a:lnTo>
                  <a:lnTo>
                    <a:pt x="8527" y="0"/>
                  </a:lnTo>
                  <a:lnTo>
                    <a:pt x="3054" y="63808"/>
                  </a:lnTo>
                  <a:lnTo>
                    <a:pt x="0" y="127777"/>
                  </a:lnTo>
                  <a:lnTo>
                    <a:pt x="58319" y="129456"/>
                  </a:lnTo>
                  <a:lnTo>
                    <a:pt x="116638" y="131136"/>
                  </a:lnTo>
                  <a:lnTo>
                    <a:pt x="174957" y="132815"/>
                  </a:lnTo>
                  <a:lnTo>
                    <a:pt x="233276" y="134494"/>
                  </a:lnTo>
                  <a:lnTo>
                    <a:pt x="291595" y="136174"/>
                  </a:lnTo>
                  <a:lnTo>
                    <a:pt x="349914" y="137853"/>
                  </a:lnTo>
                  <a:lnTo>
                    <a:pt x="408233" y="139532"/>
                  </a:lnTo>
                  <a:lnTo>
                    <a:pt x="466552" y="141212"/>
                  </a:lnTo>
                  <a:lnTo>
                    <a:pt x="524871" y="142891"/>
                  </a:lnTo>
                  <a:lnTo>
                    <a:pt x="583191" y="144571"/>
                  </a:lnTo>
                  <a:lnTo>
                    <a:pt x="641510" y="146250"/>
                  </a:lnTo>
                  <a:lnTo>
                    <a:pt x="699829" y="147929"/>
                  </a:lnTo>
                  <a:lnTo>
                    <a:pt x="758148" y="149609"/>
                  </a:lnTo>
                  <a:lnTo>
                    <a:pt x="816467" y="151288"/>
                  </a:lnTo>
                  <a:lnTo>
                    <a:pt x="874786" y="152967"/>
                  </a:lnTo>
                  <a:lnTo>
                    <a:pt x="933105" y="154647"/>
                  </a:lnTo>
                  <a:lnTo>
                    <a:pt x="991424" y="156326"/>
                  </a:lnTo>
                  <a:lnTo>
                    <a:pt x="1049743" y="158005"/>
                  </a:lnTo>
                  <a:lnTo>
                    <a:pt x="1108063" y="159685"/>
                  </a:lnTo>
                  <a:lnTo>
                    <a:pt x="1166382" y="161364"/>
                  </a:lnTo>
                  <a:lnTo>
                    <a:pt x="1224701" y="163043"/>
                  </a:lnTo>
                  <a:lnTo>
                    <a:pt x="1283020" y="164723"/>
                  </a:lnTo>
                  <a:lnTo>
                    <a:pt x="1341339" y="166402"/>
                  </a:lnTo>
                  <a:lnTo>
                    <a:pt x="1399658" y="168082"/>
                  </a:lnTo>
                  <a:lnTo>
                    <a:pt x="1457977" y="169761"/>
                  </a:lnTo>
                  <a:lnTo>
                    <a:pt x="1516296" y="171440"/>
                  </a:lnTo>
                  <a:lnTo>
                    <a:pt x="1574615" y="173120"/>
                  </a:lnTo>
                  <a:lnTo>
                    <a:pt x="1632935" y="17479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706537" y="3116632"/>
              <a:ext cx="1682726" cy="294356"/>
            </a:xfrm>
            <a:custGeom>
              <a:avLst/>
              <a:gdLst/>
              <a:ahLst/>
              <a:cxnLst/>
              <a:rect l="0" t="0" r="0" b="0"/>
              <a:pathLst>
                <a:path w="1682726" h="294356">
                  <a:moveTo>
                    <a:pt x="1682726" y="294356"/>
                  </a:moveTo>
                  <a:lnTo>
                    <a:pt x="1625272" y="284206"/>
                  </a:lnTo>
                  <a:lnTo>
                    <a:pt x="1567819" y="274055"/>
                  </a:lnTo>
                  <a:lnTo>
                    <a:pt x="1510365" y="263905"/>
                  </a:lnTo>
                  <a:lnTo>
                    <a:pt x="1452911" y="253755"/>
                  </a:lnTo>
                  <a:lnTo>
                    <a:pt x="1395458" y="243605"/>
                  </a:lnTo>
                  <a:lnTo>
                    <a:pt x="1338004" y="233454"/>
                  </a:lnTo>
                  <a:lnTo>
                    <a:pt x="1280551" y="223304"/>
                  </a:lnTo>
                  <a:lnTo>
                    <a:pt x="1223097" y="213154"/>
                  </a:lnTo>
                  <a:lnTo>
                    <a:pt x="1165644" y="203004"/>
                  </a:lnTo>
                  <a:lnTo>
                    <a:pt x="1108190" y="192854"/>
                  </a:lnTo>
                  <a:lnTo>
                    <a:pt x="1050737" y="182703"/>
                  </a:lnTo>
                  <a:lnTo>
                    <a:pt x="993283" y="172553"/>
                  </a:lnTo>
                  <a:lnTo>
                    <a:pt x="935829" y="162403"/>
                  </a:lnTo>
                  <a:lnTo>
                    <a:pt x="878376" y="152253"/>
                  </a:lnTo>
                  <a:lnTo>
                    <a:pt x="820922" y="142103"/>
                  </a:lnTo>
                  <a:lnTo>
                    <a:pt x="763469" y="131952"/>
                  </a:lnTo>
                  <a:lnTo>
                    <a:pt x="706015" y="121802"/>
                  </a:lnTo>
                  <a:lnTo>
                    <a:pt x="648562" y="111652"/>
                  </a:lnTo>
                  <a:lnTo>
                    <a:pt x="591108" y="101502"/>
                  </a:lnTo>
                  <a:lnTo>
                    <a:pt x="533655" y="91351"/>
                  </a:lnTo>
                  <a:lnTo>
                    <a:pt x="476201" y="81201"/>
                  </a:lnTo>
                  <a:lnTo>
                    <a:pt x="418747" y="71051"/>
                  </a:lnTo>
                  <a:lnTo>
                    <a:pt x="361294" y="60901"/>
                  </a:lnTo>
                  <a:lnTo>
                    <a:pt x="303840" y="50751"/>
                  </a:lnTo>
                  <a:lnTo>
                    <a:pt x="246387" y="40600"/>
                  </a:lnTo>
                  <a:lnTo>
                    <a:pt x="188933" y="30450"/>
                  </a:lnTo>
                  <a:lnTo>
                    <a:pt x="131480" y="20300"/>
                  </a:lnTo>
                  <a:lnTo>
                    <a:pt x="74026" y="10150"/>
                  </a:lnTo>
                  <a:lnTo>
                    <a:pt x="16572" y="0"/>
                  </a:lnTo>
                  <a:lnTo>
                    <a:pt x="7249" y="58792"/>
                  </a:lnTo>
                  <a:lnTo>
                    <a:pt x="0" y="117877"/>
                  </a:lnTo>
                  <a:lnTo>
                    <a:pt x="58025" y="123962"/>
                  </a:lnTo>
                  <a:lnTo>
                    <a:pt x="116050" y="130048"/>
                  </a:lnTo>
                  <a:lnTo>
                    <a:pt x="174075" y="136133"/>
                  </a:lnTo>
                  <a:lnTo>
                    <a:pt x="232100" y="142219"/>
                  </a:lnTo>
                  <a:lnTo>
                    <a:pt x="290125" y="148304"/>
                  </a:lnTo>
                  <a:lnTo>
                    <a:pt x="348150" y="154390"/>
                  </a:lnTo>
                  <a:lnTo>
                    <a:pt x="406175" y="160475"/>
                  </a:lnTo>
                  <a:lnTo>
                    <a:pt x="464200" y="166561"/>
                  </a:lnTo>
                  <a:lnTo>
                    <a:pt x="522225" y="172646"/>
                  </a:lnTo>
                  <a:lnTo>
                    <a:pt x="580250" y="178732"/>
                  </a:lnTo>
                  <a:lnTo>
                    <a:pt x="638275" y="184817"/>
                  </a:lnTo>
                  <a:lnTo>
                    <a:pt x="696300" y="190903"/>
                  </a:lnTo>
                  <a:lnTo>
                    <a:pt x="754325" y="196988"/>
                  </a:lnTo>
                  <a:lnTo>
                    <a:pt x="812350" y="203074"/>
                  </a:lnTo>
                  <a:lnTo>
                    <a:pt x="870375" y="209159"/>
                  </a:lnTo>
                  <a:lnTo>
                    <a:pt x="928400" y="215245"/>
                  </a:lnTo>
                  <a:lnTo>
                    <a:pt x="986425" y="221330"/>
                  </a:lnTo>
                  <a:lnTo>
                    <a:pt x="1044450" y="227415"/>
                  </a:lnTo>
                  <a:lnTo>
                    <a:pt x="1102475" y="233501"/>
                  </a:lnTo>
                  <a:lnTo>
                    <a:pt x="1160500" y="239586"/>
                  </a:lnTo>
                  <a:lnTo>
                    <a:pt x="1218525" y="245672"/>
                  </a:lnTo>
                  <a:lnTo>
                    <a:pt x="1276550" y="251757"/>
                  </a:lnTo>
                  <a:lnTo>
                    <a:pt x="1334575" y="257843"/>
                  </a:lnTo>
                  <a:lnTo>
                    <a:pt x="1392601" y="263928"/>
                  </a:lnTo>
                  <a:lnTo>
                    <a:pt x="1450626" y="270014"/>
                  </a:lnTo>
                  <a:lnTo>
                    <a:pt x="1508651" y="276099"/>
                  </a:lnTo>
                  <a:lnTo>
                    <a:pt x="1566676" y="282185"/>
                  </a:lnTo>
                  <a:lnTo>
                    <a:pt x="1624701" y="28827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723110" y="3000254"/>
              <a:ext cx="1666153" cy="410734"/>
            </a:xfrm>
            <a:custGeom>
              <a:avLst/>
              <a:gdLst/>
              <a:ahLst/>
              <a:cxnLst/>
              <a:rect l="0" t="0" r="0" b="0"/>
              <a:pathLst>
                <a:path w="1666153" h="410734">
                  <a:moveTo>
                    <a:pt x="1666153" y="410734"/>
                  </a:moveTo>
                  <a:lnTo>
                    <a:pt x="1609555" y="396571"/>
                  </a:lnTo>
                  <a:lnTo>
                    <a:pt x="1552957" y="382408"/>
                  </a:lnTo>
                  <a:lnTo>
                    <a:pt x="1496359" y="368244"/>
                  </a:lnTo>
                  <a:lnTo>
                    <a:pt x="1439761" y="354081"/>
                  </a:lnTo>
                  <a:lnTo>
                    <a:pt x="1383162" y="339918"/>
                  </a:lnTo>
                  <a:lnTo>
                    <a:pt x="1326564" y="325755"/>
                  </a:lnTo>
                  <a:lnTo>
                    <a:pt x="1269966" y="311591"/>
                  </a:lnTo>
                  <a:lnTo>
                    <a:pt x="1213368" y="297428"/>
                  </a:lnTo>
                  <a:lnTo>
                    <a:pt x="1156770" y="283265"/>
                  </a:lnTo>
                  <a:lnTo>
                    <a:pt x="1100172" y="269102"/>
                  </a:lnTo>
                  <a:lnTo>
                    <a:pt x="1043574" y="254938"/>
                  </a:lnTo>
                  <a:lnTo>
                    <a:pt x="986976" y="240775"/>
                  </a:lnTo>
                  <a:lnTo>
                    <a:pt x="930378" y="226612"/>
                  </a:lnTo>
                  <a:lnTo>
                    <a:pt x="873780" y="212449"/>
                  </a:lnTo>
                  <a:lnTo>
                    <a:pt x="817182" y="198285"/>
                  </a:lnTo>
                  <a:lnTo>
                    <a:pt x="760584" y="184122"/>
                  </a:lnTo>
                  <a:lnTo>
                    <a:pt x="703986" y="169959"/>
                  </a:lnTo>
                  <a:lnTo>
                    <a:pt x="647388" y="155795"/>
                  </a:lnTo>
                  <a:lnTo>
                    <a:pt x="590790" y="141632"/>
                  </a:lnTo>
                  <a:lnTo>
                    <a:pt x="534192" y="127469"/>
                  </a:lnTo>
                  <a:lnTo>
                    <a:pt x="477594" y="113306"/>
                  </a:lnTo>
                  <a:lnTo>
                    <a:pt x="420995" y="99142"/>
                  </a:lnTo>
                  <a:lnTo>
                    <a:pt x="364397" y="84979"/>
                  </a:lnTo>
                  <a:lnTo>
                    <a:pt x="307799" y="70816"/>
                  </a:lnTo>
                  <a:lnTo>
                    <a:pt x="251201" y="56653"/>
                  </a:lnTo>
                  <a:lnTo>
                    <a:pt x="194603" y="42489"/>
                  </a:lnTo>
                  <a:lnTo>
                    <a:pt x="138005" y="28326"/>
                  </a:lnTo>
                  <a:lnTo>
                    <a:pt x="81407" y="14163"/>
                  </a:lnTo>
                  <a:lnTo>
                    <a:pt x="24809" y="0"/>
                  </a:lnTo>
                  <a:lnTo>
                    <a:pt x="11381" y="57971"/>
                  </a:lnTo>
                  <a:lnTo>
                    <a:pt x="0" y="116378"/>
                  </a:lnTo>
                  <a:lnTo>
                    <a:pt x="57453" y="126528"/>
                  </a:lnTo>
                  <a:lnTo>
                    <a:pt x="114907" y="136678"/>
                  </a:lnTo>
                  <a:lnTo>
                    <a:pt x="172360" y="146829"/>
                  </a:lnTo>
                  <a:lnTo>
                    <a:pt x="229814" y="156979"/>
                  </a:lnTo>
                  <a:lnTo>
                    <a:pt x="287267" y="167129"/>
                  </a:lnTo>
                  <a:lnTo>
                    <a:pt x="344721" y="177279"/>
                  </a:lnTo>
                  <a:lnTo>
                    <a:pt x="402174" y="187430"/>
                  </a:lnTo>
                  <a:lnTo>
                    <a:pt x="459628" y="197580"/>
                  </a:lnTo>
                  <a:lnTo>
                    <a:pt x="517082" y="207730"/>
                  </a:lnTo>
                  <a:lnTo>
                    <a:pt x="574535" y="217880"/>
                  </a:lnTo>
                  <a:lnTo>
                    <a:pt x="631989" y="228030"/>
                  </a:lnTo>
                  <a:lnTo>
                    <a:pt x="689442" y="238181"/>
                  </a:lnTo>
                  <a:lnTo>
                    <a:pt x="746896" y="248331"/>
                  </a:lnTo>
                  <a:lnTo>
                    <a:pt x="804349" y="258481"/>
                  </a:lnTo>
                  <a:lnTo>
                    <a:pt x="861803" y="268631"/>
                  </a:lnTo>
                  <a:lnTo>
                    <a:pt x="919256" y="278781"/>
                  </a:lnTo>
                  <a:lnTo>
                    <a:pt x="976710" y="288932"/>
                  </a:lnTo>
                  <a:lnTo>
                    <a:pt x="1034164" y="299082"/>
                  </a:lnTo>
                  <a:lnTo>
                    <a:pt x="1091617" y="309232"/>
                  </a:lnTo>
                  <a:lnTo>
                    <a:pt x="1149071" y="319382"/>
                  </a:lnTo>
                  <a:lnTo>
                    <a:pt x="1206524" y="329533"/>
                  </a:lnTo>
                  <a:lnTo>
                    <a:pt x="1263978" y="339683"/>
                  </a:lnTo>
                  <a:lnTo>
                    <a:pt x="1321431" y="349833"/>
                  </a:lnTo>
                  <a:lnTo>
                    <a:pt x="1378885" y="359983"/>
                  </a:lnTo>
                  <a:lnTo>
                    <a:pt x="1436339" y="370133"/>
                  </a:lnTo>
                  <a:lnTo>
                    <a:pt x="1493792" y="380284"/>
                  </a:lnTo>
                  <a:lnTo>
                    <a:pt x="1551246" y="390434"/>
                  </a:lnTo>
                  <a:lnTo>
                    <a:pt x="1608699" y="40058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47920" y="2896464"/>
              <a:ext cx="1641343" cy="514524"/>
            </a:xfrm>
            <a:custGeom>
              <a:avLst/>
              <a:gdLst/>
              <a:ahLst/>
              <a:cxnLst/>
              <a:rect l="0" t="0" r="0" b="0"/>
              <a:pathLst>
                <a:path w="1641343" h="514524">
                  <a:moveTo>
                    <a:pt x="1641343" y="514524"/>
                  </a:moveTo>
                  <a:lnTo>
                    <a:pt x="1585763" y="496782"/>
                  </a:lnTo>
                  <a:lnTo>
                    <a:pt x="1530183" y="479039"/>
                  </a:lnTo>
                  <a:lnTo>
                    <a:pt x="1474603" y="461297"/>
                  </a:lnTo>
                  <a:lnTo>
                    <a:pt x="1419023" y="443555"/>
                  </a:lnTo>
                  <a:lnTo>
                    <a:pt x="1363443" y="425813"/>
                  </a:lnTo>
                  <a:lnTo>
                    <a:pt x="1307862" y="408070"/>
                  </a:lnTo>
                  <a:lnTo>
                    <a:pt x="1252282" y="390328"/>
                  </a:lnTo>
                  <a:lnTo>
                    <a:pt x="1196702" y="372586"/>
                  </a:lnTo>
                  <a:lnTo>
                    <a:pt x="1141122" y="354844"/>
                  </a:lnTo>
                  <a:lnTo>
                    <a:pt x="1085542" y="337102"/>
                  </a:lnTo>
                  <a:lnTo>
                    <a:pt x="1029962" y="319359"/>
                  </a:lnTo>
                  <a:lnTo>
                    <a:pt x="974382" y="301617"/>
                  </a:lnTo>
                  <a:lnTo>
                    <a:pt x="918801" y="283875"/>
                  </a:lnTo>
                  <a:lnTo>
                    <a:pt x="863221" y="266133"/>
                  </a:lnTo>
                  <a:lnTo>
                    <a:pt x="807641" y="248391"/>
                  </a:lnTo>
                  <a:lnTo>
                    <a:pt x="752061" y="230648"/>
                  </a:lnTo>
                  <a:lnTo>
                    <a:pt x="696481" y="212906"/>
                  </a:lnTo>
                  <a:lnTo>
                    <a:pt x="640901" y="195164"/>
                  </a:lnTo>
                  <a:lnTo>
                    <a:pt x="585321" y="177422"/>
                  </a:lnTo>
                  <a:lnTo>
                    <a:pt x="529740" y="159679"/>
                  </a:lnTo>
                  <a:lnTo>
                    <a:pt x="474160" y="141937"/>
                  </a:lnTo>
                  <a:lnTo>
                    <a:pt x="418580" y="124195"/>
                  </a:lnTo>
                  <a:lnTo>
                    <a:pt x="363000" y="106453"/>
                  </a:lnTo>
                  <a:lnTo>
                    <a:pt x="307420" y="88711"/>
                  </a:lnTo>
                  <a:lnTo>
                    <a:pt x="251840" y="70968"/>
                  </a:lnTo>
                  <a:lnTo>
                    <a:pt x="196260" y="53226"/>
                  </a:lnTo>
                  <a:lnTo>
                    <a:pt x="140679" y="35484"/>
                  </a:lnTo>
                  <a:lnTo>
                    <a:pt x="85099" y="17742"/>
                  </a:lnTo>
                  <a:lnTo>
                    <a:pt x="29519" y="0"/>
                  </a:lnTo>
                  <a:lnTo>
                    <a:pt x="0" y="103789"/>
                  </a:lnTo>
                  <a:lnTo>
                    <a:pt x="56598" y="117952"/>
                  </a:lnTo>
                  <a:lnTo>
                    <a:pt x="113196" y="132116"/>
                  </a:lnTo>
                  <a:lnTo>
                    <a:pt x="169794" y="146279"/>
                  </a:lnTo>
                  <a:lnTo>
                    <a:pt x="226392" y="160442"/>
                  </a:lnTo>
                  <a:lnTo>
                    <a:pt x="282990" y="174605"/>
                  </a:lnTo>
                  <a:lnTo>
                    <a:pt x="339588" y="188769"/>
                  </a:lnTo>
                  <a:lnTo>
                    <a:pt x="396186" y="202932"/>
                  </a:lnTo>
                  <a:lnTo>
                    <a:pt x="452784" y="217095"/>
                  </a:lnTo>
                  <a:lnTo>
                    <a:pt x="509382" y="231258"/>
                  </a:lnTo>
                  <a:lnTo>
                    <a:pt x="565980" y="245422"/>
                  </a:lnTo>
                  <a:lnTo>
                    <a:pt x="622578" y="259585"/>
                  </a:lnTo>
                  <a:lnTo>
                    <a:pt x="679176" y="273748"/>
                  </a:lnTo>
                  <a:lnTo>
                    <a:pt x="735774" y="287912"/>
                  </a:lnTo>
                  <a:lnTo>
                    <a:pt x="792372" y="302075"/>
                  </a:lnTo>
                  <a:lnTo>
                    <a:pt x="848970" y="316238"/>
                  </a:lnTo>
                  <a:lnTo>
                    <a:pt x="905568" y="330401"/>
                  </a:lnTo>
                  <a:lnTo>
                    <a:pt x="962167" y="344565"/>
                  </a:lnTo>
                  <a:lnTo>
                    <a:pt x="1018765" y="358728"/>
                  </a:lnTo>
                  <a:lnTo>
                    <a:pt x="1075363" y="372891"/>
                  </a:lnTo>
                  <a:lnTo>
                    <a:pt x="1131961" y="387054"/>
                  </a:lnTo>
                  <a:lnTo>
                    <a:pt x="1188559" y="401218"/>
                  </a:lnTo>
                  <a:lnTo>
                    <a:pt x="1245157" y="415381"/>
                  </a:lnTo>
                  <a:lnTo>
                    <a:pt x="1301755" y="429544"/>
                  </a:lnTo>
                  <a:lnTo>
                    <a:pt x="1358353" y="443707"/>
                  </a:lnTo>
                  <a:lnTo>
                    <a:pt x="1414951" y="457871"/>
                  </a:lnTo>
                  <a:lnTo>
                    <a:pt x="1471549" y="472034"/>
                  </a:lnTo>
                  <a:lnTo>
                    <a:pt x="1528147" y="486197"/>
                  </a:lnTo>
                  <a:lnTo>
                    <a:pt x="1584745" y="50036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77439" y="2797187"/>
              <a:ext cx="1611824" cy="613801"/>
            </a:xfrm>
            <a:custGeom>
              <a:avLst/>
              <a:gdLst/>
              <a:ahLst/>
              <a:cxnLst/>
              <a:rect l="0" t="0" r="0" b="0"/>
              <a:pathLst>
                <a:path w="1611824" h="613801">
                  <a:moveTo>
                    <a:pt x="1611824" y="613801"/>
                  </a:moveTo>
                  <a:lnTo>
                    <a:pt x="1557455" y="592635"/>
                  </a:lnTo>
                  <a:lnTo>
                    <a:pt x="1503086" y="571470"/>
                  </a:lnTo>
                  <a:lnTo>
                    <a:pt x="1448717" y="550304"/>
                  </a:lnTo>
                  <a:lnTo>
                    <a:pt x="1394349" y="529138"/>
                  </a:lnTo>
                  <a:lnTo>
                    <a:pt x="1339980" y="507973"/>
                  </a:lnTo>
                  <a:lnTo>
                    <a:pt x="1285611" y="486807"/>
                  </a:lnTo>
                  <a:lnTo>
                    <a:pt x="1231243" y="465642"/>
                  </a:lnTo>
                  <a:lnTo>
                    <a:pt x="1176874" y="444476"/>
                  </a:lnTo>
                  <a:lnTo>
                    <a:pt x="1122505" y="423311"/>
                  </a:lnTo>
                  <a:lnTo>
                    <a:pt x="1068136" y="402145"/>
                  </a:lnTo>
                  <a:lnTo>
                    <a:pt x="1013768" y="380980"/>
                  </a:lnTo>
                  <a:lnTo>
                    <a:pt x="959399" y="359814"/>
                  </a:lnTo>
                  <a:lnTo>
                    <a:pt x="905030" y="338648"/>
                  </a:lnTo>
                  <a:lnTo>
                    <a:pt x="850662" y="317483"/>
                  </a:lnTo>
                  <a:lnTo>
                    <a:pt x="796293" y="296317"/>
                  </a:lnTo>
                  <a:lnTo>
                    <a:pt x="741924" y="275152"/>
                  </a:lnTo>
                  <a:lnTo>
                    <a:pt x="687555" y="253986"/>
                  </a:lnTo>
                  <a:lnTo>
                    <a:pt x="633187" y="232821"/>
                  </a:lnTo>
                  <a:lnTo>
                    <a:pt x="578818" y="211655"/>
                  </a:lnTo>
                  <a:lnTo>
                    <a:pt x="524449" y="190490"/>
                  </a:lnTo>
                  <a:lnTo>
                    <a:pt x="470081" y="169324"/>
                  </a:lnTo>
                  <a:lnTo>
                    <a:pt x="415712" y="148158"/>
                  </a:lnTo>
                  <a:lnTo>
                    <a:pt x="361343" y="126993"/>
                  </a:lnTo>
                  <a:lnTo>
                    <a:pt x="306974" y="105827"/>
                  </a:lnTo>
                  <a:lnTo>
                    <a:pt x="252606" y="84662"/>
                  </a:lnTo>
                  <a:lnTo>
                    <a:pt x="198237" y="63496"/>
                  </a:lnTo>
                  <a:lnTo>
                    <a:pt x="143868" y="42331"/>
                  </a:lnTo>
                  <a:lnTo>
                    <a:pt x="89499" y="21165"/>
                  </a:lnTo>
                  <a:lnTo>
                    <a:pt x="35131" y="0"/>
                  </a:lnTo>
                  <a:lnTo>
                    <a:pt x="0" y="99276"/>
                  </a:lnTo>
                  <a:lnTo>
                    <a:pt x="55580" y="117019"/>
                  </a:lnTo>
                  <a:lnTo>
                    <a:pt x="111160" y="134761"/>
                  </a:lnTo>
                  <a:lnTo>
                    <a:pt x="166740" y="152503"/>
                  </a:lnTo>
                  <a:lnTo>
                    <a:pt x="222320" y="170245"/>
                  </a:lnTo>
                  <a:lnTo>
                    <a:pt x="277900" y="187987"/>
                  </a:lnTo>
                  <a:lnTo>
                    <a:pt x="333480" y="205730"/>
                  </a:lnTo>
                  <a:lnTo>
                    <a:pt x="389060" y="223472"/>
                  </a:lnTo>
                  <a:lnTo>
                    <a:pt x="444641" y="241214"/>
                  </a:lnTo>
                  <a:lnTo>
                    <a:pt x="500221" y="258956"/>
                  </a:lnTo>
                  <a:lnTo>
                    <a:pt x="555801" y="276699"/>
                  </a:lnTo>
                  <a:lnTo>
                    <a:pt x="611381" y="294441"/>
                  </a:lnTo>
                  <a:lnTo>
                    <a:pt x="666961" y="312183"/>
                  </a:lnTo>
                  <a:lnTo>
                    <a:pt x="722541" y="329925"/>
                  </a:lnTo>
                  <a:lnTo>
                    <a:pt x="778121" y="347667"/>
                  </a:lnTo>
                  <a:lnTo>
                    <a:pt x="833702" y="365410"/>
                  </a:lnTo>
                  <a:lnTo>
                    <a:pt x="889282" y="383152"/>
                  </a:lnTo>
                  <a:lnTo>
                    <a:pt x="944862" y="400894"/>
                  </a:lnTo>
                  <a:lnTo>
                    <a:pt x="1000442" y="418636"/>
                  </a:lnTo>
                  <a:lnTo>
                    <a:pt x="1056022" y="436379"/>
                  </a:lnTo>
                  <a:lnTo>
                    <a:pt x="1111602" y="454121"/>
                  </a:lnTo>
                  <a:lnTo>
                    <a:pt x="1167182" y="471863"/>
                  </a:lnTo>
                  <a:lnTo>
                    <a:pt x="1222763" y="489605"/>
                  </a:lnTo>
                  <a:lnTo>
                    <a:pt x="1278343" y="507347"/>
                  </a:lnTo>
                  <a:lnTo>
                    <a:pt x="1333923" y="525090"/>
                  </a:lnTo>
                  <a:lnTo>
                    <a:pt x="1389503" y="542832"/>
                  </a:lnTo>
                  <a:lnTo>
                    <a:pt x="1445083" y="560574"/>
                  </a:lnTo>
                  <a:lnTo>
                    <a:pt x="1500663" y="578316"/>
                  </a:lnTo>
                  <a:lnTo>
                    <a:pt x="1556243" y="59605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812571" y="2705138"/>
              <a:ext cx="1576692" cy="705849"/>
            </a:xfrm>
            <a:custGeom>
              <a:avLst/>
              <a:gdLst/>
              <a:ahLst/>
              <a:cxnLst/>
              <a:rect l="0" t="0" r="0" b="0"/>
              <a:pathLst>
                <a:path w="1576692" h="705849">
                  <a:moveTo>
                    <a:pt x="1576692" y="705849"/>
                  </a:moveTo>
                  <a:lnTo>
                    <a:pt x="1523669" y="681510"/>
                  </a:lnTo>
                  <a:lnTo>
                    <a:pt x="1470645" y="657170"/>
                  </a:lnTo>
                  <a:lnTo>
                    <a:pt x="1417621" y="632830"/>
                  </a:lnTo>
                  <a:lnTo>
                    <a:pt x="1364597" y="608491"/>
                  </a:lnTo>
                  <a:lnTo>
                    <a:pt x="1311574" y="584151"/>
                  </a:lnTo>
                  <a:lnTo>
                    <a:pt x="1258550" y="559811"/>
                  </a:lnTo>
                  <a:lnTo>
                    <a:pt x="1205526" y="535472"/>
                  </a:lnTo>
                  <a:lnTo>
                    <a:pt x="1152502" y="511132"/>
                  </a:lnTo>
                  <a:lnTo>
                    <a:pt x="1099478" y="486793"/>
                  </a:lnTo>
                  <a:lnTo>
                    <a:pt x="1046455" y="462453"/>
                  </a:lnTo>
                  <a:lnTo>
                    <a:pt x="993431" y="438113"/>
                  </a:lnTo>
                  <a:lnTo>
                    <a:pt x="940407" y="413774"/>
                  </a:lnTo>
                  <a:lnTo>
                    <a:pt x="887383" y="389434"/>
                  </a:lnTo>
                  <a:lnTo>
                    <a:pt x="834360" y="365094"/>
                  </a:lnTo>
                  <a:lnTo>
                    <a:pt x="781336" y="340755"/>
                  </a:lnTo>
                  <a:lnTo>
                    <a:pt x="728312" y="316415"/>
                  </a:lnTo>
                  <a:lnTo>
                    <a:pt x="675288" y="292075"/>
                  </a:lnTo>
                  <a:lnTo>
                    <a:pt x="622265" y="267736"/>
                  </a:lnTo>
                  <a:lnTo>
                    <a:pt x="569241" y="243396"/>
                  </a:lnTo>
                  <a:lnTo>
                    <a:pt x="516217" y="219056"/>
                  </a:lnTo>
                  <a:lnTo>
                    <a:pt x="463193" y="194717"/>
                  </a:lnTo>
                  <a:lnTo>
                    <a:pt x="410169" y="170377"/>
                  </a:lnTo>
                  <a:lnTo>
                    <a:pt x="357146" y="146037"/>
                  </a:lnTo>
                  <a:lnTo>
                    <a:pt x="304122" y="121698"/>
                  </a:lnTo>
                  <a:lnTo>
                    <a:pt x="251098" y="97358"/>
                  </a:lnTo>
                  <a:lnTo>
                    <a:pt x="198074" y="73018"/>
                  </a:lnTo>
                  <a:lnTo>
                    <a:pt x="145051" y="48679"/>
                  </a:lnTo>
                  <a:lnTo>
                    <a:pt x="92027" y="24339"/>
                  </a:lnTo>
                  <a:lnTo>
                    <a:pt x="39003" y="0"/>
                  </a:lnTo>
                  <a:lnTo>
                    <a:pt x="0" y="92048"/>
                  </a:lnTo>
                  <a:lnTo>
                    <a:pt x="54368" y="113214"/>
                  </a:lnTo>
                  <a:lnTo>
                    <a:pt x="108737" y="134379"/>
                  </a:lnTo>
                  <a:lnTo>
                    <a:pt x="163106" y="155545"/>
                  </a:lnTo>
                  <a:lnTo>
                    <a:pt x="217474" y="176710"/>
                  </a:lnTo>
                  <a:lnTo>
                    <a:pt x="271843" y="197876"/>
                  </a:lnTo>
                  <a:lnTo>
                    <a:pt x="326212" y="219042"/>
                  </a:lnTo>
                  <a:lnTo>
                    <a:pt x="380581" y="240207"/>
                  </a:lnTo>
                  <a:lnTo>
                    <a:pt x="434949" y="261373"/>
                  </a:lnTo>
                  <a:lnTo>
                    <a:pt x="489318" y="282538"/>
                  </a:lnTo>
                  <a:lnTo>
                    <a:pt x="543687" y="303704"/>
                  </a:lnTo>
                  <a:lnTo>
                    <a:pt x="598055" y="324869"/>
                  </a:lnTo>
                  <a:lnTo>
                    <a:pt x="652424" y="346035"/>
                  </a:lnTo>
                  <a:lnTo>
                    <a:pt x="706793" y="367200"/>
                  </a:lnTo>
                  <a:lnTo>
                    <a:pt x="761162" y="388366"/>
                  </a:lnTo>
                  <a:lnTo>
                    <a:pt x="815530" y="409532"/>
                  </a:lnTo>
                  <a:lnTo>
                    <a:pt x="869899" y="430697"/>
                  </a:lnTo>
                  <a:lnTo>
                    <a:pt x="924268" y="451863"/>
                  </a:lnTo>
                  <a:lnTo>
                    <a:pt x="978636" y="473028"/>
                  </a:lnTo>
                  <a:lnTo>
                    <a:pt x="1033005" y="494194"/>
                  </a:lnTo>
                  <a:lnTo>
                    <a:pt x="1087374" y="515359"/>
                  </a:lnTo>
                  <a:lnTo>
                    <a:pt x="1141743" y="536525"/>
                  </a:lnTo>
                  <a:lnTo>
                    <a:pt x="1196111" y="557690"/>
                  </a:lnTo>
                  <a:lnTo>
                    <a:pt x="1250480" y="578856"/>
                  </a:lnTo>
                  <a:lnTo>
                    <a:pt x="1304849" y="600022"/>
                  </a:lnTo>
                  <a:lnTo>
                    <a:pt x="1359217" y="621187"/>
                  </a:lnTo>
                  <a:lnTo>
                    <a:pt x="1413586" y="642353"/>
                  </a:lnTo>
                  <a:lnTo>
                    <a:pt x="1467955" y="663518"/>
                  </a:lnTo>
                  <a:lnTo>
                    <a:pt x="1522324" y="68468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851574" y="2623313"/>
              <a:ext cx="1537689" cy="787675"/>
            </a:xfrm>
            <a:custGeom>
              <a:avLst/>
              <a:gdLst/>
              <a:ahLst/>
              <a:cxnLst/>
              <a:rect l="0" t="0" r="0" b="0"/>
              <a:pathLst>
                <a:path w="1537689" h="787675">
                  <a:moveTo>
                    <a:pt x="1537689" y="787675"/>
                  </a:moveTo>
                  <a:lnTo>
                    <a:pt x="1486053" y="760513"/>
                  </a:lnTo>
                  <a:lnTo>
                    <a:pt x="1434418" y="733352"/>
                  </a:lnTo>
                  <a:lnTo>
                    <a:pt x="1382783" y="706191"/>
                  </a:lnTo>
                  <a:lnTo>
                    <a:pt x="1331147" y="679030"/>
                  </a:lnTo>
                  <a:lnTo>
                    <a:pt x="1279512" y="651869"/>
                  </a:lnTo>
                  <a:lnTo>
                    <a:pt x="1227877" y="624707"/>
                  </a:lnTo>
                  <a:lnTo>
                    <a:pt x="1176241" y="597546"/>
                  </a:lnTo>
                  <a:lnTo>
                    <a:pt x="1124606" y="570385"/>
                  </a:lnTo>
                  <a:lnTo>
                    <a:pt x="1072971" y="543224"/>
                  </a:lnTo>
                  <a:lnTo>
                    <a:pt x="1021335" y="516063"/>
                  </a:lnTo>
                  <a:lnTo>
                    <a:pt x="969700" y="488901"/>
                  </a:lnTo>
                  <a:lnTo>
                    <a:pt x="918065" y="461740"/>
                  </a:lnTo>
                  <a:lnTo>
                    <a:pt x="866430" y="434579"/>
                  </a:lnTo>
                  <a:lnTo>
                    <a:pt x="814794" y="407418"/>
                  </a:lnTo>
                  <a:lnTo>
                    <a:pt x="763159" y="380256"/>
                  </a:lnTo>
                  <a:lnTo>
                    <a:pt x="711524" y="353095"/>
                  </a:lnTo>
                  <a:lnTo>
                    <a:pt x="659888" y="325934"/>
                  </a:lnTo>
                  <a:lnTo>
                    <a:pt x="608253" y="298773"/>
                  </a:lnTo>
                  <a:lnTo>
                    <a:pt x="556618" y="271612"/>
                  </a:lnTo>
                  <a:lnTo>
                    <a:pt x="504982" y="244450"/>
                  </a:lnTo>
                  <a:lnTo>
                    <a:pt x="453347" y="217289"/>
                  </a:lnTo>
                  <a:lnTo>
                    <a:pt x="401712" y="190128"/>
                  </a:lnTo>
                  <a:lnTo>
                    <a:pt x="350076" y="162967"/>
                  </a:lnTo>
                  <a:lnTo>
                    <a:pt x="298441" y="135806"/>
                  </a:lnTo>
                  <a:lnTo>
                    <a:pt x="246806" y="108644"/>
                  </a:lnTo>
                  <a:lnTo>
                    <a:pt x="195170" y="81483"/>
                  </a:lnTo>
                  <a:lnTo>
                    <a:pt x="143535" y="54322"/>
                  </a:lnTo>
                  <a:lnTo>
                    <a:pt x="91900" y="27161"/>
                  </a:lnTo>
                  <a:lnTo>
                    <a:pt x="40264" y="0"/>
                  </a:lnTo>
                  <a:lnTo>
                    <a:pt x="0" y="81825"/>
                  </a:lnTo>
                  <a:lnTo>
                    <a:pt x="53023" y="106164"/>
                  </a:lnTo>
                  <a:lnTo>
                    <a:pt x="106047" y="130504"/>
                  </a:lnTo>
                  <a:lnTo>
                    <a:pt x="159071" y="154844"/>
                  </a:lnTo>
                  <a:lnTo>
                    <a:pt x="212095" y="179183"/>
                  </a:lnTo>
                  <a:lnTo>
                    <a:pt x="265118" y="203523"/>
                  </a:lnTo>
                  <a:lnTo>
                    <a:pt x="318142" y="227863"/>
                  </a:lnTo>
                  <a:lnTo>
                    <a:pt x="371166" y="252202"/>
                  </a:lnTo>
                  <a:lnTo>
                    <a:pt x="424190" y="276542"/>
                  </a:lnTo>
                  <a:lnTo>
                    <a:pt x="477213" y="300882"/>
                  </a:lnTo>
                  <a:lnTo>
                    <a:pt x="530237" y="325221"/>
                  </a:lnTo>
                  <a:lnTo>
                    <a:pt x="583261" y="349561"/>
                  </a:lnTo>
                  <a:lnTo>
                    <a:pt x="636285" y="373901"/>
                  </a:lnTo>
                  <a:lnTo>
                    <a:pt x="689308" y="398240"/>
                  </a:lnTo>
                  <a:lnTo>
                    <a:pt x="742332" y="422580"/>
                  </a:lnTo>
                  <a:lnTo>
                    <a:pt x="795356" y="446920"/>
                  </a:lnTo>
                  <a:lnTo>
                    <a:pt x="848380" y="471259"/>
                  </a:lnTo>
                  <a:lnTo>
                    <a:pt x="901404" y="495599"/>
                  </a:lnTo>
                  <a:lnTo>
                    <a:pt x="954427" y="519939"/>
                  </a:lnTo>
                  <a:lnTo>
                    <a:pt x="1007451" y="544278"/>
                  </a:lnTo>
                  <a:lnTo>
                    <a:pt x="1060475" y="568618"/>
                  </a:lnTo>
                  <a:lnTo>
                    <a:pt x="1113499" y="592957"/>
                  </a:lnTo>
                  <a:lnTo>
                    <a:pt x="1166522" y="617297"/>
                  </a:lnTo>
                  <a:lnTo>
                    <a:pt x="1219546" y="641637"/>
                  </a:lnTo>
                  <a:lnTo>
                    <a:pt x="1272570" y="665976"/>
                  </a:lnTo>
                  <a:lnTo>
                    <a:pt x="1325594" y="690316"/>
                  </a:lnTo>
                  <a:lnTo>
                    <a:pt x="1378617" y="714656"/>
                  </a:lnTo>
                  <a:lnTo>
                    <a:pt x="1431641" y="738995"/>
                  </a:lnTo>
                  <a:lnTo>
                    <a:pt x="1484665" y="76333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91839" y="2545974"/>
              <a:ext cx="1497424" cy="865014"/>
            </a:xfrm>
            <a:custGeom>
              <a:avLst/>
              <a:gdLst/>
              <a:ahLst/>
              <a:cxnLst/>
              <a:rect l="0" t="0" r="0" b="0"/>
              <a:pathLst>
                <a:path w="1497424" h="865014">
                  <a:moveTo>
                    <a:pt x="1497424" y="865014"/>
                  </a:moveTo>
                  <a:lnTo>
                    <a:pt x="1447282" y="835186"/>
                  </a:lnTo>
                  <a:lnTo>
                    <a:pt x="1397140" y="805358"/>
                  </a:lnTo>
                  <a:lnTo>
                    <a:pt x="1346998" y="775530"/>
                  </a:lnTo>
                  <a:lnTo>
                    <a:pt x="1296856" y="745702"/>
                  </a:lnTo>
                  <a:lnTo>
                    <a:pt x="1246714" y="715874"/>
                  </a:lnTo>
                  <a:lnTo>
                    <a:pt x="1196572" y="686046"/>
                  </a:lnTo>
                  <a:lnTo>
                    <a:pt x="1146430" y="656218"/>
                  </a:lnTo>
                  <a:lnTo>
                    <a:pt x="1096288" y="626389"/>
                  </a:lnTo>
                  <a:lnTo>
                    <a:pt x="1046146" y="596561"/>
                  </a:lnTo>
                  <a:lnTo>
                    <a:pt x="996004" y="566733"/>
                  </a:lnTo>
                  <a:lnTo>
                    <a:pt x="945862" y="536905"/>
                  </a:lnTo>
                  <a:lnTo>
                    <a:pt x="895720" y="507077"/>
                  </a:lnTo>
                  <a:lnTo>
                    <a:pt x="845578" y="477249"/>
                  </a:lnTo>
                  <a:lnTo>
                    <a:pt x="795436" y="447421"/>
                  </a:lnTo>
                  <a:lnTo>
                    <a:pt x="745294" y="417593"/>
                  </a:lnTo>
                  <a:lnTo>
                    <a:pt x="695151" y="387765"/>
                  </a:lnTo>
                  <a:lnTo>
                    <a:pt x="645009" y="357937"/>
                  </a:lnTo>
                  <a:lnTo>
                    <a:pt x="594867" y="328109"/>
                  </a:lnTo>
                  <a:lnTo>
                    <a:pt x="544725" y="298280"/>
                  </a:lnTo>
                  <a:lnTo>
                    <a:pt x="494583" y="268452"/>
                  </a:lnTo>
                  <a:lnTo>
                    <a:pt x="444441" y="238624"/>
                  </a:lnTo>
                  <a:lnTo>
                    <a:pt x="394299" y="208796"/>
                  </a:lnTo>
                  <a:lnTo>
                    <a:pt x="344157" y="178968"/>
                  </a:lnTo>
                  <a:lnTo>
                    <a:pt x="294015" y="149140"/>
                  </a:lnTo>
                  <a:lnTo>
                    <a:pt x="243873" y="119312"/>
                  </a:lnTo>
                  <a:lnTo>
                    <a:pt x="193731" y="89484"/>
                  </a:lnTo>
                  <a:lnTo>
                    <a:pt x="143589" y="59656"/>
                  </a:lnTo>
                  <a:lnTo>
                    <a:pt x="93447" y="29828"/>
                  </a:lnTo>
                  <a:lnTo>
                    <a:pt x="43305" y="0"/>
                  </a:lnTo>
                  <a:lnTo>
                    <a:pt x="0" y="77339"/>
                  </a:lnTo>
                  <a:lnTo>
                    <a:pt x="51635" y="104500"/>
                  </a:lnTo>
                  <a:lnTo>
                    <a:pt x="103270" y="131661"/>
                  </a:lnTo>
                  <a:lnTo>
                    <a:pt x="154905" y="158823"/>
                  </a:lnTo>
                  <a:lnTo>
                    <a:pt x="206541" y="185984"/>
                  </a:lnTo>
                  <a:lnTo>
                    <a:pt x="258176" y="213145"/>
                  </a:lnTo>
                  <a:lnTo>
                    <a:pt x="309811" y="240306"/>
                  </a:lnTo>
                  <a:lnTo>
                    <a:pt x="361447" y="267468"/>
                  </a:lnTo>
                  <a:lnTo>
                    <a:pt x="413082" y="294629"/>
                  </a:lnTo>
                  <a:lnTo>
                    <a:pt x="464717" y="321790"/>
                  </a:lnTo>
                  <a:lnTo>
                    <a:pt x="516353" y="348951"/>
                  </a:lnTo>
                  <a:lnTo>
                    <a:pt x="567988" y="376112"/>
                  </a:lnTo>
                  <a:lnTo>
                    <a:pt x="619623" y="403274"/>
                  </a:lnTo>
                  <a:lnTo>
                    <a:pt x="671259" y="430435"/>
                  </a:lnTo>
                  <a:lnTo>
                    <a:pt x="722894" y="457596"/>
                  </a:lnTo>
                  <a:lnTo>
                    <a:pt x="774529" y="484757"/>
                  </a:lnTo>
                  <a:lnTo>
                    <a:pt x="826165" y="511918"/>
                  </a:lnTo>
                  <a:lnTo>
                    <a:pt x="877800" y="539080"/>
                  </a:lnTo>
                  <a:lnTo>
                    <a:pt x="929435" y="566241"/>
                  </a:lnTo>
                  <a:lnTo>
                    <a:pt x="981071" y="593402"/>
                  </a:lnTo>
                  <a:lnTo>
                    <a:pt x="1032706" y="620563"/>
                  </a:lnTo>
                  <a:lnTo>
                    <a:pt x="1084341" y="647725"/>
                  </a:lnTo>
                  <a:lnTo>
                    <a:pt x="1135977" y="674886"/>
                  </a:lnTo>
                  <a:lnTo>
                    <a:pt x="1187612" y="702047"/>
                  </a:lnTo>
                  <a:lnTo>
                    <a:pt x="1239247" y="729208"/>
                  </a:lnTo>
                  <a:lnTo>
                    <a:pt x="1290883" y="756369"/>
                  </a:lnTo>
                  <a:lnTo>
                    <a:pt x="1342518" y="783531"/>
                  </a:lnTo>
                  <a:lnTo>
                    <a:pt x="1394153" y="810692"/>
                  </a:lnTo>
                  <a:lnTo>
                    <a:pt x="1445789" y="83785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935145" y="2474711"/>
              <a:ext cx="1454118" cy="936277"/>
            </a:xfrm>
            <a:custGeom>
              <a:avLst/>
              <a:gdLst/>
              <a:ahLst/>
              <a:cxnLst/>
              <a:rect l="0" t="0" r="0" b="0"/>
              <a:pathLst>
                <a:path w="1454118" h="936277">
                  <a:moveTo>
                    <a:pt x="1454118" y="936277"/>
                  </a:moveTo>
                  <a:lnTo>
                    <a:pt x="1405522" y="903991"/>
                  </a:lnTo>
                  <a:lnTo>
                    <a:pt x="1356926" y="871706"/>
                  </a:lnTo>
                  <a:lnTo>
                    <a:pt x="1308330" y="839420"/>
                  </a:lnTo>
                  <a:lnTo>
                    <a:pt x="1259734" y="807135"/>
                  </a:lnTo>
                  <a:lnTo>
                    <a:pt x="1211137" y="774850"/>
                  </a:lnTo>
                  <a:lnTo>
                    <a:pt x="1162541" y="742564"/>
                  </a:lnTo>
                  <a:lnTo>
                    <a:pt x="1113945" y="710279"/>
                  </a:lnTo>
                  <a:lnTo>
                    <a:pt x="1065349" y="677993"/>
                  </a:lnTo>
                  <a:lnTo>
                    <a:pt x="1016753" y="645708"/>
                  </a:lnTo>
                  <a:lnTo>
                    <a:pt x="968156" y="613423"/>
                  </a:lnTo>
                  <a:lnTo>
                    <a:pt x="919560" y="581137"/>
                  </a:lnTo>
                  <a:lnTo>
                    <a:pt x="870964" y="548852"/>
                  </a:lnTo>
                  <a:lnTo>
                    <a:pt x="822368" y="516566"/>
                  </a:lnTo>
                  <a:lnTo>
                    <a:pt x="773772" y="484281"/>
                  </a:lnTo>
                  <a:lnTo>
                    <a:pt x="725176" y="451995"/>
                  </a:lnTo>
                  <a:lnTo>
                    <a:pt x="676579" y="419710"/>
                  </a:lnTo>
                  <a:lnTo>
                    <a:pt x="627983" y="387425"/>
                  </a:lnTo>
                  <a:lnTo>
                    <a:pt x="579387" y="355139"/>
                  </a:lnTo>
                  <a:lnTo>
                    <a:pt x="530791" y="322854"/>
                  </a:lnTo>
                  <a:lnTo>
                    <a:pt x="482195" y="290568"/>
                  </a:lnTo>
                  <a:lnTo>
                    <a:pt x="433598" y="258283"/>
                  </a:lnTo>
                  <a:lnTo>
                    <a:pt x="385002" y="225997"/>
                  </a:lnTo>
                  <a:lnTo>
                    <a:pt x="336406" y="193712"/>
                  </a:lnTo>
                  <a:lnTo>
                    <a:pt x="287810" y="161427"/>
                  </a:lnTo>
                  <a:lnTo>
                    <a:pt x="239214" y="129141"/>
                  </a:lnTo>
                  <a:lnTo>
                    <a:pt x="190617" y="96856"/>
                  </a:lnTo>
                  <a:lnTo>
                    <a:pt x="142021" y="64570"/>
                  </a:lnTo>
                  <a:lnTo>
                    <a:pt x="93425" y="32285"/>
                  </a:lnTo>
                  <a:lnTo>
                    <a:pt x="44829" y="0"/>
                  </a:lnTo>
                  <a:lnTo>
                    <a:pt x="0" y="71262"/>
                  </a:lnTo>
                  <a:lnTo>
                    <a:pt x="50142" y="101090"/>
                  </a:lnTo>
                  <a:lnTo>
                    <a:pt x="100284" y="130918"/>
                  </a:lnTo>
                  <a:lnTo>
                    <a:pt x="150426" y="160746"/>
                  </a:lnTo>
                  <a:lnTo>
                    <a:pt x="200568" y="190574"/>
                  </a:lnTo>
                  <a:lnTo>
                    <a:pt x="250710" y="220402"/>
                  </a:lnTo>
                  <a:lnTo>
                    <a:pt x="300852" y="250231"/>
                  </a:lnTo>
                  <a:lnTo>
                    <a:pt x="350994" y="280059"/>
                  </a:lnTo>
                  <a:lnTo>
                    <a:pt x="401136" y="309887"/>
                  </a:lnTo>
                  <a:lnTo>
                    <a:pt x="451278" y="339715"/>
                  </a:lnTo>
                  <a:lnTo>
                    <a:pt x="501420" y="369543"/>
                  </a:lnTo>
                  <a:lnTo>
                    <a:pt x="551562" y="399371"/>
                  </a:lnTo>
                  <a:lnTo>
                    <a:pt x="601704" y="429199"/>
                  </a:lnTo>
                  <a:lnTo>
                    <a:pt x="651846" y="459027"/>
                  </a:lnTo>
                  <a:lnTo>
                    <a:pt x="701988" y="488855"/>
                  </a:lnTo>
                  <a:lnTo>
                    <a:pt x="752130" y="518683"/>
                  </a:lnTo>
                  <a:lnTo>
                    <a:pt x="802272" y="548512"/>
                  </a:lnTo>
                  <a:lnTo>
                    <a:pt x="852414" y="578340"/>
                  </a:lnTo>
                  <a:lnTo>
                    <a:pt x="902556" y="608168"/>
                  </a:lnTo>
                  <a:lnTo>
                    <a:pt x="952698" y="637996"/>
                  </a:lnTo>
                  <a:lnTo>
                    <a:pt x="1002840" y="667824"/>
                  </a:lnTo>
                  <a:lnTo>
                    <a:pt x="1052982" y="697652"/>
                  </a:lnTo>
                  <a:lnTo>
                    <a:pt x="1103124" y="727480"/>
                  </a:lnTo>
                  <a:lnTo>
                    <a:pt x="1153266" y="757308"/>
                  </a:lnTo>
                  <a:lnTo>
                    <a:pt x="1203408" y="787136"/>
                  </a:lnTo>
                  <a:lnTo>
                    <a:pt x="1253550" y="816964"/>
                  </a:lnTo>
                  <a:lnTo>
                    <a:pt x="1303692" y="846792"/>
                  </a:lnTo>
                  <a:lnTo>
                    <a:pt x="1353834" y="876621"/>
                  </a:lnTo>
                  <a:lnTo>
                    <a:pt x="1403976" y="90644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979974" y="2407054"/>
              <a:ext cx="1409289" cy="1003934"/>
            </a:xfrm>
            <a:custGeom>
              <a:avLst/>
              <a:gdLst/>
              <a:ahLst/>
              <a:cxnLst/>
              <a:rect l="0" t="0" r="0" b="0"/>
              <a:pathLst>
                <a:path w="1409289" h="1003934">
                  <a:moveTo>
                    <a:pt x="1409289" y="1003934"/>
                  </a:moveTo>
                  <a:lnTo>
                    <a:pt x="1362326" y="969315"/>
                  </a:lnTo>
                  <a:lnTo>
                    <a:pt x="1315364" y="934697"/>
                  </a:lnTo>
                  <a:lnTo>
                    <a:pt x="1268401" y="900078"/>
                  </a:lnTo>
                  <a:lnTo>
                    <a:pt x="1221438" y="865460"/>
                  </a:lnTo>
                  <a:lnTo>
                    <a:pt x="1174475" y="830841"/>
                  </a:lnTo>
                  <a:lnTo>
                    <a:pt x="1127512" y="796223"/>
                  </a:lnTo>
                  <a:lnTo>
                    <a:pt x="1080550" y="761605"/>
                  </a:lnTo>
                  <a:lnTo>
                    <a:pt x="1033587" y="726986"/>
                  </a:lnTo>
                  <a:lnTo>
                    <a:pt x="986624" y="692368"/>
                  </a:lnTo>
                  <a:lnTo>
                    <a:pt x="939661" y="657749"/>
                  </a:lnTo>
                  <a:lnTo>
                    <a:pt x="892698" y="623131"/>
                  </a:lnTo>
                  <a:lnTo>
                    <a:pt x="845736" y="588513"/>
                  </a:lnTo>
                  <a:lnTo>
                    <a:pt x="798773" y="553894"/>
                  </a:lnTo>
                  <a:lnTo>
                    <a:pt x="751810" y="519276"/>
                  </a:lnTo>
                  <a:lnTo>
                    <a:pt x="704847" y="484657"/>
                  </a:lnTo>
                  <a:lnTo>
                    <a:pt x="657884" y="450039"/>
                  </a:lnTo>
                  <a:lnTo>
                    <a:pt x="610922" y="415420"/>
                  </a:lnTo>
                  <a:lnTo>
                    <a:pt x="563959" y="380802"/>
                  </a:lnTo>
                  <a:lnTo>
                    <a:pt x="516996" y="346184"/>
                  </a:lnTo>
                  <a:lnTo>
                    <a:pt x="470033" y="311565"/>
                  </a:lnTo>
                  <a:lnTo>
                    <a:pt x="423070" y="276947"/>
                  </a:lnTo>
                  <a:lnTo>
                    <a:pt x="376108" y="242328"/>
                  </a:lnTo>
                  <a:lnTo>
                    <a:pt x="329145" y="207710"/>
                  </a:lnTo>
                  <a:lnTo>
                    <a:pt x="282182" y="173092"/>
                  </a:lnTo>
                  <a:lnTo>
                    <a:pt x="235219" y="138473"/>
                  </a:lnTo>
                  <a:lnTo>
                    <a:pt x="188256" y="103855"/>
                  </a:lnTo>
                  <a:lnTo>
                    <a:pt x="141294" y="69236"/>
                  </a:lnTo>
                  <a:lnTo>
                    <a:pt x="94331" y="34618"/>
                  </a:lnTo>
                  <a:lnTo>
                    <a:pt x="47368" y="0"/>
                  </a:lnTo>
                  <a:lnTo>
                    <a:pt x="0" y="67656"/>
                  </a:lnTo>
                  <a:lnTo>
                    <a:pt x="48596" y="99942"/>
                  </a:lnTo>
                  <a:lnTo>
                    <a:pt x="97192" y="132227"/>
                  </a:lnTo>
                  <a:lnTo>
                    <a:pt x="145788" y="164513"/>
                  </a:lnTo>
                  <a:lnTo>
                    <a:pt x="194384" y="196798"/>
                  </a:lnTo>
                  <a:lnTo>
                    <a:pt x="242980" y="229083"/>
                  </a:lnTo>
                  <a:lnTo>
                    <a:pt x="291577" y="261369"/>
                  </a:lnTo>
                  <a:lnTo>
                    <a:pt x="340173" y="293654"/>
                  </a:lnTo>
                  <a:lnTo>
                    <a:pt x="388769" y="325940"/>
                  </a:lnTo>
                  <a:lnTo>
                    <a:pt x="437365" y="358225"/>
                  </a:lnTo>
                  <a:lnTo>
                    <a:pt x="485961" y="390510"/>
                  </a:lnTo>
                  <a:lnTo>
                    <a:pt x="534558" y="422796"/>
                  </a:lnTo>
                  <a:lnTo>
                    <a:pt x="583154" y="455081"/>
                  </a:lnTo>
                  <a:lnTo>
                    <a:pt x="631750" y="487367"/>
                  </a:lnTo>
                  <a:lnTo>
                    <a:pt x="680346" y="519652"/>
                  </a:lnTo>
                  <a:lnTo>
                    <a:pt x="728942" y="551938"/>
                  </a:lnTo>
                  <a:lnTo>
                    <a:pt x="777539" y="584223"/>
                  </a:lnTo>
                  <a:lnTo>
                    <a:pt x="826135" y="616508"/>
                  </a:lnTo>
                  <a:lnTo>
                    <a:pt x="874731" y="648794"/>
                  </a:lnTo>
                  <a:lnTo>
                    <a:pt x="923327" y="681079"/>
                  </a:lnTo>
                  <a:lnTo>
                    <a:pt x="971923" y="713365"/>
                  </a:lnTo>
                  <a:lnTo>
                    <a:pt x="1020520" y="745650"/>
                  </a:lnTo>
                  <a:lnTo>
                    <a:pt x="1069116" y="777936"/>
                  </a:lnTo>
                  <a:lnTo>
                    <a:pt x="1117712" y="810221"/>
                  </a:lnTo>
                  <a:lnTo>
                    <a:pt x="1166308" y="842506"/>
                  </a:lnTo>
                  <a:lnTo>
                    <a:pt x="1214904" y="874792"/>
                  </a:lnTo>
                  <a:lnTo>
                    <a:pt x="1263501" y="907077"/>
                  </a:lnTo>
                  <a:lnTo>
                    <a:pt x="1312097" y="939363"/>
                  </a:lnTo>
                  <a:lnTo>
                    <a:pt x="1360693" y="9716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1027342" y="1719033"/>
              <a:ext cx="1361920" cy="1691955"/>
            </a:xfrm>
            <a:custGeom>
              <a:avLst/>
              <a:gdLst/>
              <a:ahLst/>
              <a:cxnLst/>
              <a:rect l="0" t="0" r="0" b="0"/>
              <a:pathLst>
                <a:path w="1361920" h="1691955">
                  <a:moveTo>
                    <a:pt x="1361920" y="1691955"/>
                  </a:moveTo>
                  <a:lnTo>
                    <a:pt x="1361920" y="1633611"/>
                  </a:lnTo>
                  <a:lnTo>
                    <a:pt x="1361920" y="1575268"/>
                  </a:lnTo>
                  <a:lnTo>
                    <a:pt x="1361920" y="1516925"/>
                  </a:lnTo>
                  <a:lnTo>
                    <a:pt x="1361920" y="1458582"/>
                  </a:lnTo>
                  <a:lnTo>
                    <a:pt x="1361920" y="1400238"/>
                  </a:lnTo>
                  <a:lnTo>
                    <a:pt x="1361920" y="1341895"/>
                  </a:lnTo>
                  <a:lnTo>
                    <a:pt x="1361920" y="1283552"/>
                  </a:lnTo>
                  <a:lnTo>
                    <a:pt x="1361920" y="1225208"/>
                  </a:lnTo>
                  <a:lnTo>
                    <a:pt x="1361920" y="1166865"/>
                  </a:lnTo>
                  <a:lnTo>
                    <a:pt x="1361920" y="1108522"/>
                  </a:lnTo>
                  <a:lnTo>
                    <a:pt x="1361920" y="1050179"/>
                  </a:lnTo>
                  <a:lnTo>
                    <a:pt x="1361920" y="991835"/>
                  </a:lnTo>
                  <a:lnTo>
                    <a:pt x="1361920" y="933492"/>
                  </a:lnTo>
                  <a:lnTo>
                    <a:pt x="1361920" y="875149"/>
                  </a:lnTo>
                  <a:lnTo>
                    <a:pt x="1361920" y="816805"/>
                  </a:lnTo>
                  <a:lnTo>
                    <a:pt x="1361920" y="758462"/>
                  </a:lnTo>
                  <a:lnTo>
                    <a:pt x="1361920" y="700119"/>
                  </a:lnTo>
                  <a:lnTo>
                    <a:pt x="1361920" y="641776"/>
                  </a:lnTo>
                  <a:lnTo>
                    <a:pt x="1361920" y="583432"/>
                  </a:lnTo>
                  <a:lnTo>
                    <a:pt x="1361920" y="525089"/>
                  </a:lnTo>
                  <a:lnTo>
                    <a:pt x="1361920" y="466746"/>
                  </a:lnTo>
                  <a:lnTo>
                    <a:pt x="1361920" y="408402"/>
                  </a:lnTo>
                  <a:lnTo>
                    <a:pt x="1361920" y="350059"/>
                  </a:lnTo>
                  <a:lnTo>
                    <a:pt x="1361920" y="291716"/>
                  </a:lnTo>
                  <a:lnTo>
                    <a:pt x="1361920" y="233373"/>
                  </a:lnTo>
                  <a:lnTo>
                    <a:pt x="1361920" y="175029"/>
                  </a:lnTo>
                  <a:lnTo>
                    <a:pt x="1361920" y="116686"/>
                  </a:lnTo>
                  <a:lnTo>
                    <a:pt x="1361920" y="58343"/>
                  </a:lnTo>
                  <a:lnTo>
                    <a:pt x="1361920" y="0"/>
                  </a:lnTo>
                  <a:lnTo>
                    <a:pt x="1303305" y="1015"/>
                  </a:lnTo>
                  <a:lnTo>
                    <a:pt x="1244759" y="4061"/>
                  </a:lnTo>
                  <a:lnTo>
                    <a:pt x="1186354" y="9133"/>
                  </a:lnTo>
                  <a:lnTo>
                    <a:pt x="1128160" y="16225"/>
                  </a:lnTo>
                  <a:lnTo>
                    <a:pt x="1070246" y="25330"/>
                  </a:lnTo>
                  <a:lnTo>
                    <a:pt x="1012683" y="36435"/>
                  </a:lnTo>
                  <a:lnTo>
                    <a:pt x="955539" y="49528"/>
                  </a:lnTo>
                  <a:lnTo>
                    <a:pt x="898883" y="64592"/>
                  </a:lnTo>
                  <a:lnTo>
                    <a:pt x="842783" y="81611"/>
                  </a:lnTo>
                  <a:lnTo>
                    <a:pt x="787306" y="100562"/>
                  </a:lnTo>
                  <a:lnTo>
                    <a:pt x="732518" y="121424"/>
                  </a:lnTo>
                  <a:lnTo>
                    <a:pt x="678487" y="144172"/>
                  </a:lnTo>
                  <a:lnTo>
                    <a:pt x="625276" y="168778"/>
                  </a:lnTo>
                  <a:lnTo>
                    <a:pt x="572949" y="195213"/>
                  </a:lnTo>
                  <a:lnTo>
                    <a:pt x="521570" y="223444"/>
                  </a:lnTo>
                  <a:lnTo>
                    <a:pt x="471199" y="253439"/>
                  </a:lnTo>
                  <a:lnTo>
                    <a:pt x="421898" y="285160"/>
                  </a:lnTo>
                  <a:lnTo>
                    <a:pt x="373726" y="318571"/>
                  </a:lnTo>
                  <a:lnTo>
                    <a:pt x="326740" y="353630"/>
                  </a:lnTo>
                  <a:lnTo>
                    <a:pt x="280996" y="390296"/>
                  </a:lnTo>
                  <a:lnTo>
                    <a:pt x="236550" y="428525"/>
                  </a:lnTo>
                  <a:lnTo>
                    <a:pt x="193456" y="468271"/>
                  </a:lnTo>
                  <a:lnTo>
                    <a:pt x="151764" y="509485"/>
                  </a:lnTo>
                  <a:lnTo>
                    <a:pt x="111525" y="552120"/>
                  </a:lnTo>
                  <a:lnTo>
                    <a:pt x="72787" y="596123"/>
                  </a:lnTo>
                  <a:lnTo>
                    <a:pt x="35597" y="641441"/>
                  </a:lnTo>
                  <a:lnTo>
                    <a:pt x="0" y="688021"/>
                  </a:lnTo>
                  <a:lnTo>
                    <a:pt x="46962" y="722639"/>
                  </a:lnTo>
                  <a:lnTo>
                    <a:pt x="93925" y="757257"/>
                  </a:lnTo>
                  <a:lnTo>
                    <a:pt x="140888" y="791876"/>
                  </a:lnTo>
                  <a:lnTo>
                    <a:pt x="187851" y="826494"/>
                  </a:lnTo>
                  <a:lnTo>
                    <a:pt x="234813" y="861113"/>
                  </a:lnTo>
                  <a:lnTo>
                    <a:pt x="281776" y="895731"/>
                  </a:lnTo>
                  <a:lnTo>
                    <a:pt x="328739" y="930350"/>
                  </a:lnTo>
                  <a:lnTo>
                    <a:pt x="375702" y="964968"/>
                  </a:lnTo>
                  <a:lnTo>
                    <a:pt x="422665" y="999586"/>
                  </a:lnTo>
                  <a:lnTo>
                    <a:pt x="469627" y="1034205"/>
                  </a:lnTo>
                  <a:lnTo>
                    <a:pt x="516590" y="1068823"/>
                  </a:lnTo>
                  <a:lnTo>
                    <a:pt x="563553" y="1103442"/>
                  </a:lnTo>
                  <a:lnTo>
                    <a:pt x="610516" y="1138060"/>
                  </a:lnTo>
                  <a:lnTo>
                    <a:pt x="657479" y="1172678"/>
                  </a:lnTo>
                  <a:lnTo>
                    <a:pt x="704441" y="1207297"/>
                  </a:lnTo>
                  <a:lnTo>
                    <a:pt x="751404" y="1241915"/>
                  </a:lnTo>
                  <a:lnTo>
                    <a:pt x="798367" y="1276534"/>
                  </a:lnTo>
                  <a:lnTo>
                    <a:pt x="845330" y="1311152"/>
                  </a:lnTo>
                  <a:lnTo>
                    <a:pt x="892293" y="1345771"/>
                  </a:lnTo>
                  <a:lnTo>
                    <a:pt x="939255" y="1380389"/>
                  </a:lnTo>
                  <a:lnTo>
                    <a:pt x="986218" y="1415007"/>
                  </a:lnTo>
                  <a:lnTo>
                    <a:pt x="1033181" y="1449626"/>
                  </a:lnTo>
                  <a:lnTo>
                    <a:pt x="1080144" y="1484244"/>
                  </a:lnTo>
                  <a:lnTo>
                    <a:pt x="1127107" y="1518863"/>
                  </a:lnTo>
                  <a:lnTo>
                    <a:pt x="1174069" y="1553481"/>
                  </a:lnTo>
                  <a:lnTo>
                    <a:pt x="1221032" y="1588099"/>
                  </a:lnTo>
                  <a:lnTo>
                    <a:pt x="1267995" y="1622718"/>
                  </a:lnTo>
                  <a:lnTo>
                    <a:pt x="1314958" y="1657336"/>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76207"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6" name="rc36"/>
            <p:cNvSpPr/>
            <p:nvPr/>
          </p:nvSpPr>
          <p:spPr>
            <a:xfrm>
              <a:off x="4585207"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85207"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85207"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85207"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85207"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85207"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85207"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85207"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85207"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85207"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85207"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85207"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85207"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85207"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85207"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85207"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65252"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2,134,000 (15%) </a:t>
              </a:r>
            </a:p>
          </p:txBody>
        </p:sp>
        <p:sp>
          <p:nvSpPr>
            <p:cNvPr id="68" name="tx68"/>
            <p:cNvSpPr/>
            <p:nvPr/>
          </p:nvSpPr>
          <p:spPr>
            <a:xfrm>
              <a:off x="4865252"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1,592,000 (11%) </a:t>
              </a:r>
            </a:p>
          </p:txBody>
        </p:sp>
        <p:sp>
          <p:nvSpPr>
            <p:cNvPr id="69" name="tx69"/>
            <p:cNvSpPr/>
            <p:nvPr/>
          </p:nvSpPr>
          <p:spPr>
            <a:xfrm>
              <a:off x="4865252" y="2238591"/>
              <a:ext cx="129844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Ethiopia: 917,000 (6%) </a:t>
              </a:r>
            </a:p>
          </p:txBody>
        </p:sp>
        <p:sp>
          <p:nvSpPr>
            <p:cNvPr id="70" name="tx70"/>
            <p:cNvSpPr/>
            <p:nvPr/>
          </p:nvSpPr>
          <p:spPr>
            <a:xfrm>
              <a:off x="4865252" y="2458047"/>
              <a:ext cx="11366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DRC: 839,000 (6%) </a:t>
              </a:r>
            </a:p>
          </p:txBody>
        </p:sp>
        <p:sp>
          <p:nvSpPr>
            <p:cNvPr id="71" name="tx71"/>
            <p:cNvSpPr/>
            <p:nvPr/>
          </p:nvSpPr>
          <p:spPr>
            <a:xfrm>
              <a:off x="4865252" y="2677503"/>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Sudan: 701,000 (5%) </a:t>
              </a:r>
            </a:p>
          </p:txBody>
        </p:sp>
        <p:sp>
          <p:nvSpPr>
            <p:cNvPr id="72" name="tx72"/>
            <p:cNvSpPr/>
            <p:nvPr/>
          </p:nvSpPr>
          <p:spPr>
            <a:xfrm>
              <a:off x="4865252" y="2896959"/>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Indonesia: 662,000 (5%) </a:t>
              </a:r>
            </a:p>
          </p:txBody>
        </p:sp>
        <p:sp>
          <p:nvSpPr>
            <p:cNvPr id="73" name="tx73"/>
            <p:cNvSpPr/>
            <p:nvPr/>
          </p:nvSpPr>
          <p:spPr>
            <a:xfrm>
              <a:off x="4865252" y="3116415"/>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Yemen: 580,000 (4%) </a:t>
              </a:r>
            </a:p>
          </p:txBody>
        </p:sp>
        <p:sp>
          <p:nvSpPr>
            <p:cNvPr id="74" name="tx74"/>
            <p:cNvSpPr/>
            <p:nvPr/>
          </p:nvSpPr>
          <p:spPr>
            <a:xfrm>
              <a:off x="4865252" y="3335871"/>
              <a:ext cx="14848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Afghanistan: 467,000 (3%) </a:t>
              </a:r>
            </a:p>
          </p:txBody>
        </p:sp>
        <p:sp>
          <p:nvSpPr>
            <p:cNvPr id="75" name="tx75"/>
            <p:cNvSpPr/>
            <p:nvPr/>
          </p:nvSpPr>
          <p:spPr>
            <a:xfrm>
              <a:off x="4865252"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411,000 (3%) </a:t>
              </a:r>
            </a:p>
          </p:txBody>
        </p:sp>
        <p:sp>
          <p:nvSpPr>
            <p:cNvPr id="76" name="tx76"/>
            <p:cNvSpPr/>
            <p:nvPr/>
          </p:nvSpPr>
          <p:spPr>
            <a:xfrm>
              <a:off x="4865252" y="3774783"/>
              <a:ext cx="13853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Pakistan: 396,000 (3%) </a:t>
              </a:r>
            </a:p>
          </p:txBody>
        </p:sp>
        <p:sp>
          <p:nvSpPr>
            <p:cNvPr id="77" name="tx77"/>
            <p:cNvSpPr/>
            <p:nvPr/>
          </p:nvSpPr>
          <p:spPr>
            <a:xfrm>
              <a:off x="4865252" y="3994239"/>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Somalia: 359,000 (2%) </a:t>
              </a:r>
            </a:p>
          </p:txBody>
        </p:sp>
        <p:sp>
          <p:nvSpPr>
            <p:cNvPr id="78" name="tx78"/>
            <p:cNvSpPr/>
            <p:nvPr/>
          </p:nvSpPr>
          <p:spPr>
            <a:xfrm>
              <a:off x="4865252" y="4213695"/>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Viet Nam: 274,000 (2%) </a:t>
              </a:r>
            </a:p>
          </p:txBody>
        </p:sp>
        <p:sp>
          <p:nvSpPr>
            <p:cNvPr id="79" name="tx79"/>
            <p:cNvSpPr/>
            <p:nvPr/>
          </p:nvSpPr>
          <p:spPr>
            <a:xfrm>
              <a:off x="4865252" y="4433151"/>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Madagascar: 251,000 (2%) </a:t>
              </a:r>
            </a:p>
          </p:txBody>
        </p:sp>
        <p:sp>
          <p:nvSpPr>
            <p:cNvPr id="80" name="tx80"/>
            <p:cNvSpPr/>
            <p:nvPr/>
          </p:nvSpPr>
          <p:spPr>
            <a:xfrm>
              <a:off x="4865252" y="4652607"/>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Mexico: 222,000 (2%) </a:t>
              </a:r>
            </a:p>
          </p:txBody>
        </p:sp>
        <p:sp>
          <p:nvSpPr>
            <p:cNvPr id="81" name="tx81"/>
            <p:cNvSpPr/>
            <p:nvPr/>
          </p:nvSpPr>
          <p:spPr>
            <a:xfrm>
              <a:off x="4865252" y="487206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South Africa: 220,000 (2%) </a:t>
              </a:r>
            </a:p>
          </p:txBody>
        </p:sp>
        <p:sp>
          <p:nvSpPr>
            <p:cNvPr id="82" name="tx82"/>
            <p:cNvSpPr/>
            <p:nvPr/>
          </p:nvSpPr>
          <p:spPr>
            <a:xfrm>
              <a:off x="4865252" y="50915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Mali: 199,000 (1%) </a:t>
              </a:r>
            </a:p>
          </p:txBody>
        </p:sp>
        <p:sp>
          <p:nvSpPr>
            <p:cNvPr id="83" name="tx83"/>
            <p:cNvSpPr/>
            <p:nvPr/>
          </p:nvSpPr>
          <p:spPr>
            <a:xfrm>
              <a:off x="6795621" y="179967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DPRK: 199,000 (1%) </a:t>
              </a:r>
            </a:p>
          </p:txBody>
        </p:sp>
        <p:sp>
          <p:nvSpPr>
            <p:cNvPr id="84" name="tx84"/>
            <p:cNvSpPr/>
            <p:nvPr/>
          </p:nvSpPr>
          <p:spPr>
            <a:xfrm>
              <a:off x="6795621" y="2019135"/>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China: 177,000 (1%) </a:t>
              </a:r>
            </a:p>
          </p:txBody>
        </p:sp>
        <p:sp>
          <p:nvSpPr>
            <p:cNvPr id="85" name="tx85"/>
            <p:cNvSpPr/>
            <p:nvPr/>
          </p:nvSpPr>
          <p:spPr>
            <a:xfrm>
              <a:off x="6795621" y="2238591"/>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Guinea: 176,000 (1%) </a:t>
              </a:r>
            </a:p>
          </p:txBody>
        </p:sp>
        <p:sp>
          <p:nvSpPr>
            <p:cNvPr id="86" name="tx86"/>
            <p:cNvSpPr/>
            <p:nvPr/>
          </p:nvSpPr>
          <p:spPr>
            <a:xfrm>
              <a:off x="6795621" y="2458047"/>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Myanmar: 176,000 (1%) </a:t>
              </a:r>
            </a:p>
          </p:txBody>
        </p:sp>
        <p:sp>
          <p:nvSpPr>
            <p:cNvPr id="87" name="tx87"/>
            <p:cNvSpPr/>
            <p:nvPr/>
          </p:nvSpPr>
          <p:spPr>
            <a:xfrm>
              <a:off x="6795621" y="2677503"/>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Cameroon: 175,000 (1%) </a:t>
              </a:r>
            </a:p>
          </p:txBody>
        </p:sp>
        <p:sp>
          <p:nvSpPr>
            <p:cNvPr id="88" name="tx88"/>
            <p:cNvSpPr/>
            <p:nvPr/>
          </p:nvSpPr>
          <p:spPr>
            <a:xfrm>
              <a:off x="6795621" y="289695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Philippines: 163,000 (1%) </a:t>
              </a:r>
            </a:p>
          </p:txBody>
        </p:sp>
        <p:sp>
          <p:nvSpPr>
            <p:cNvPr id="89" name="tx89"/>
            <p:cNvSpPr/>
            <p:nvPr/>
          </p:nvSpPr>
          <p:spPr>
            <a:xfrm>
              <a:off x="6795621" y="3116415"/>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Cote d'Ivoire: 163,000 (1%) </a:t>
              </a:r>
            </a:p>
          </p:txBody>
        </p:sp>
        <p:sp>
          <p:nvSpPr>
            <p:cNvPr id="90" name="tx90"/>
            <p:cNvSpPr/>
            <p:nvPr/>
          </p:nvSpPr>
          <p:spPr>
            <a:xfrm>
              <a:off x="6795621" y="3335871"/>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Venezuela: 147,000 (1%) </a:t>
              </a:r>
            </a:p>
          </p:txBody>
        </p:sp>
        <p:sp>
          <p:nvSpPr>
            <p:cNvPr id="91" name="tx91"/>
            <p:cNvSpPr/>
            <p:nvPr/>
          </p:nvSpPr>
          <p:spPr>
            <a:xfrm>
              <a:off x="6795621" y="3555327"/>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Syria: 144,000 (1%) </a:t>
              </a:r>
            </a:p>
          </p:txBody>
        </p:sp>
        <p:sp>
          <p:nvSpPr>
            <p:cNvPr id="92" name="tx92"/>
            <p:cNvSpPr/>
            <p:nvPr/>
          </p:nvSpPr>
          <p:spPr>
            <a:xfrm>
              <a:off x="6795621" y="3774783"/>
              <a:ext cx="11989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PNG: 137,000 (1%) </a:t>
              </a:r>
            </a:p>
          </p:txBody>
        </p:sp>
        <p:sp>
          <p:nvSpPr>
            <p:cNvPr id="93" name="tx93"/>
            <p:cNvSpPr/>
            <p:nvPr/>
          </p:nvSpPr>
          <p:spPr>
            <a:xfrm>
              <a:off x="6795621" y="3994239"/>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Chad: 125,000 (1%) </a:t>
              </a:r>
            </a:p>
          </p:txBody>
        </p:sp>
        <p:sp>
          <p:nvSpPr>
            <p:cNvPr id="94" name="tx94"/>
            <p:cNvSpPr/>
            <p:nvPr/>
          </p:nvSpPr>
          <p:spPr>
            <a:xfrm>
              <a:off x="6795621" y="4213695"/>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Mozambique: 121,000 (1%) </a:t>
              </a:r>
            </a:p>
          </p:txBody>
        </p:sp>
        <p:sp>
          <p:nvSpPr>
            <p:cNvPr id="95" name="tx95"/>
            <p:cNvSpPr/>
            <p:nvPr/>
          </p:nvSpPr>
          <p:spPr>
            <a:xfrm>
              <a:off x="6795621" y="4433151"/>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Argentina: 115,000 (1%) </a:t>
              </a:r>
            </a:p>
          </p:txBody>
        </p:sp>
        <p:sp>
          <p:nvSpPr>
            <p:cNvPr id="96" name="tx96"/>
            <p:cNvSpPr/>
            <p:nvPr/>
          </p:nvSpPr>
          <p:spPr>
            <a:xfrm>
              <a:off x="6795621" y="4652607"/>
              <a:ext cx="1329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Zambia: 113,000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2,162,000 (15%) </a:t>
              </a:r>
            </a:p>
          </p:txBody>
        </p:sp>
        <p:sp>
          <p:nvSpPr>
            <p:cNvPr id="98" name="tx98"/>
            <p:cNvSpPr/>
            <p:nvPr/>
          </p:nvSpPr>
          <p:spPr>
            <a:xfrm>
              <a:off x="274320" y="1103438"/>
              <a:ext cx="57870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Global, 2023</a:t>
              </a:r>
            </a:p>
          </p:txBody>
        </p:sp>
        <p:sp>
          <p:nvSpPr>
            <p:cNvPr id="99" name="tx99"/>
            <p:cNvSpPr/>
            <p:nvPr/>
          </p:nvSpPr>
          <p:spPr>
            <a:xfrm>
              <a:off x="342621" y="557058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59783" y="5692702"/>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88597" y="5813348"/>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47697" y="5940434"/>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DTP1 = 14,517,000.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7 (23%) countries accounted for over half (52%) of all zero-dose children, globally.
Nigeria had the highest number of children who did not receive DTP1 (n = 2,134,000), which is approximately 15% of all zero-dose children, globally (n = 14,517,000).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684815" y="1010156"/>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684815" y="1206093"/>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684815" y="1402030"/>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684815" y="1597967"/>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684815" y="1793904"/>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684815" y="1989841"/>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684815" y="218577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684815" y="2381715"/>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684815" y="257765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684815" y="2773589"/>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684815" y="2969527"/>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684815" y="3165464"/>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684815" y="3361401"/>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684815" y="3557338"/>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684815" y="3753275"/>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84815" y="394921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684815" y="4145149"/>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684815" y="4341086"/>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684815" y="4537023"/>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684815" y="4732960"/>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684815" y="492889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684815" y="5124835"/>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684815" y="5320772"/>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684815" y="551670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22717" y="1010156"/>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822717" y="1206093"/>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22717" y="1402030"/>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822717" y="1597967"/>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822717" y="1793904"/>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22717" y="1989841"/>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822717" y="218577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822717" y="2381715"/>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7822717" y="257765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822717" y="2773589"/>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822717" y="2969527"/>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822717" y="3165464"/>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822717" y="3361401"/>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822717" y="3557338"/>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822717" y="375327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7822717" y="3949212"/>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822717" y="4145149"/>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822717" y="4341086"/>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822717" y="4537023"/>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822717" y="4732960"/>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822717" y="4928898"/>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822717" y="5124835"/>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822717" y="532077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822717" y="5516709"/>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133204" y="1010156"/>
              <a:ext cx="1137902"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133204" y="1206093"/>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133204" y="1402030"/>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133204" y="1597967"/>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33204" y="1793904"/>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33204" y="1989841"/>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133204" y="2185778"/>
              <a:ext cx="1137902"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133204" y="2381715"/>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133204" y="2577652"/>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133204" y="2773589"/>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133204" y="2969527"/>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133204" y="3165464"/>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133204" y="3361401"/>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133204" y="3557338"/>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133204" y="3753275"/>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133204" y="3949212"/>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133204" y="4145149"/>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133204" y="4341086"/>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133204" y="4537023"/>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133204" y="4732960"/>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133204" y="4928898"/>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133204" y="5124835"/>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133204" y="5320772"/>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133204" y="5516709"/>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5546912" y="1010156"/>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546912" y="1206093"/>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546912" y="1402030"/>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5546912" y="1597967"/>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5546912" y="1793904"/>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5546912" y="1989841"/>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5546912" y="2185778"/>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5546912" y="2381715"/>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5546912" y="2577652"/>
              <a:ext cx="1137902"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546912" y="2773589"/>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5546912" y="2969527"/>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5546912" y="3165464"/>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5546912" y="3361401"/>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546912" y="3557338"/>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546912" y="3753275"/>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546912" y="394921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5546912" y="4145149"/>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546912" y="4341086"/>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546912" y="4537023"/>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46912" y="4732960"/>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46912" y="4928898"/>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546912" y="5124835"/>
              <a:ext cx="1137902"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546912" y="5320772"/>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546912" y="5516709"/>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409009" y="1010156"/>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409009" y="1206093"/>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409009" y="1402030"/>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409009" y="1597967"/>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409009" y="1793904"/>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409009" y="1989841"/>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409009" y="218577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409009" y="238171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409009" y="2577652"/>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409009" y="2773589"/>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409009" y="2969527"/>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409009" y="3165464"/>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409009" y="3361401"/>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409009" y="355733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409009" y="375327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409009" y="3949212"/>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9009" y="4145149"/>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9009" y="4341086"/>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09009" y="4537023"/>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09009" y="4732960"/>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409009" y="4928898"/>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409009" y="5124835"/>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409009" y="5320772"/>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409009" y="5516709"/>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271107" y="1010156"/>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271107" y="1206093"/>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3271107" y="1402030"/>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271107" y="1597967"/>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271107" y="1793904"/>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271107" y="1989841"/>
              <a:ext cx="1137902"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271107" y="2185778"/>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271107" y="2381715"/>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3271107" y="2577652"/>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271107" y="2773589"/>
              <a:ext cx="1137902"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3271107" y="2969527"/>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3271107" y="3165464"/>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3271107" y="3361401"/>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271107" y="3557338"/>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71107" y="375327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71107" y="3949212"/>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271107" y="414514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271107" y="4341086"/>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271107" y="4537023"/>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271107" y="4732960"/>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3271107" y="4928898"/>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3271107" y="512483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3271107" y="5320772"/>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3271107" y="5516709"/>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995301" y="1010156"/>
              <a:ext cx="1137902" cy="195937"/>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995301" y="1206093"/>
              <a:ext cx="1137902"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995301" y="1402030"/>
              <a:ext cx="1137902"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995301" y="1597967"/>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995301" y="1793904"/>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995301" y="1989841"/>
              <a:ext cx="1137902"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995301" y="2185778"/>
              <a:ext cx="1137902"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995301" y="2381715"/>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995301" y="2577652"/>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995301" y="2773589"/>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995301" y="2969527"/>
              <a:ext cx="1137902"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995301" y="3165464"/>
              <a:ext cx="1137902"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995301" y="3361401"/>
              <a:ext cx="1137902"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995301" y="3557338"/>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995301" y="3753275"/>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995301" y="3949212"/>
              <a:ext cx="1137902"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995301" y="4145149"/>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995301" y="4341086"/>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995301" y="4537023"/>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995301" y="4732960"/>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995301" y="4928898"/>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995301" y="5124835"/>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995301" y="5320772"/>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995301" y="5516709"/>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72" name="tx172"/>
            <p:cNvSpPr/>
            <p:nvPr/>
          </p:nvSpPr>
          <p:spPr>
            <a:xfrm>
              <a:off x="718543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73" name="tx173"/>
            <p:cNvSpPr/>
            <p:nvPr/>
          </p:nvSpPr>
          <p:spPr>
            <a:xfrm>
              <a:off x="718543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4" name="tx174"/>
            <p:cNvSpPr/>
            <p:nvPr/>
          </p:nvSpPr>
          <p:spPr>
            <a:xfrm>
              <a:off x="718543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5" name="tx175"/>
            <p:cNvSpPr/>
            <p:nvPr/>
          </p:nvSpPr>
          <p:spPr>
            <a:xfrm>
              <a:off x="718543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6" name="tx176"/>
            <p:cNvSpPr/>
            <p:nvPr/>
          </p:nvSpPr>
          <p:spPr>
            <a:xfrm>
              <a:off x="718543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77" name="tx177"/>
            <p:cNvSpPr/>
            <p:nvPr/>
          </p:nvSpPr>
          <p:spPr>
            <a:xfrm>
              <a:off x="718543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78" name="tx178"/>
            <p:cNvSpPr/>
            <p:nvPr/>
          </p:nvSpPr>
          <p:spPr>
            <a:xfrm>
              <a:off x="718543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79" name="tx179"/>
            <p:cNvSpPr/>
            <p:nvPr/>
          </p:nvSpPr>
          <p:spPr>
            <a:xfrm>
              <a:off x="718543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0" name="tx180"/>
            <p:cNvSpPr/>
            <p:nvPr/>
          </p:nvSpPr>
          <p:spPr>
            <a:xfrm>
              <a:off x="718543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1" name="tx181"/>
            <p:cNvSpPr/>
            <p:nvPr/>
          </p:nvSpPr>
          <p:spPr>
            <a:xfrm>
              <a:off x="718543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2" name="tx182"/>
            <p:cNvSpPr/>
            <p:nvPr/>
          </p:nvSpPr>
          <p:spPr>
            <a:xfrm>
              <a:off x="718543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3" name="tx183"/>
            <p:cNvSpPr/>
            <p:nvPr/>
          </p:nvSpPr>
          <p:spPr>
            <a:xfrm>
              <a:off x="718543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4" name="tx184"/>
            <p:cNvSpPr/>
            <p:nvPr/>
          </p:nvSpPr>
          <p:spPr>
            <a:xfrm>
              <a:off x="718543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5" name="tx185"/>
            <p:cNvSpPr/>
            <p:nvPr/>
          </p:nvSpPr>
          <p:spPr>
            <a:xfrm>
              <a:off x="718543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6" name="tx186"/>
            <p:cNvSpPr/>
            <p:nvPr/>
          </p:nvSpPr>
          <p:spPr>
            <a:xfrm>
              <a:off x="718543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7" name="tx187"/>
            <p:cNvSpPr/>
            <p:nvPr/>
          </p:nvSpPr>
          <p:spPr>
            <a:xfrm>
              <a:off x="718543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8" name="tx188"/>
            <p:cNvSpPr/>
            <p:nvPr/>
          </p:nvSpPr>
          <p:spPr>
            <a:xfrm>
              <a:off x="718543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9" name="tx189"/>
            <p:cNvSpPr/>
            <p:nvPr/>
          </p:nvSpPr>
          <p:spPr>
            <a:xfrm>
              <a:off x="718543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90" name="tx190"/>
            <p:cNvSpPr/>
            <p:nvPr/>
          </p:nvSpPr>
          <p:spPr>
            <a:xfrm>
              <a:off x="718543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1" name="tx191"/>
            <p:cNvSpPr/>
            <p:nvPr/>
          </p:nvSpPr>
          <p:spPr>
            <a:xfrm>
              <a:off x="718543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2" name="tx192"/>
            <p:cNvSpPr/>
            <p:nvPr/>
          </p:nvSpPr>
          <p:spPr>
            <a:xfrm>
              <a:off x="7185438"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3" name="tx193"/>
            <p:cNvSpPr/>
            <p:nvPr/>
          </p:nvSpPr>
          <p:spPr>
            <a:xfrm>
              <a:off x="718543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94" name="tx194"/>
            <p:cNvSpPr/>
            <p:nvPr/>
          </p:nvSpPr>
          <p:spPr>
            <a:xfrm>
              <a:off x="7185438" y="537284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5" name="tx195"/>
            <p:cNvSpPr/>
            <p:nvPr/>
          </p:nvSpPr>
          <p:spPr>
            <a:xfrm>
              <a:off x="718543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6" name="tx196"/>
            <p:cNvSpPr/>
            <p:nvPr/>
          </p:nvSpPr>
          <p:spPr>
            <a:xfrm>
              <a:off x="8323341"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7" name="tx197"/>
            <p:cNvSpPr/>
            <p:nvPr/>
          </p:nvSpPr>
          <p:spPr>
            <a:xfrm>
              <a:off x="8323341"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98" name="tx198"/>
            <p:cNvSpPr/>
            <p:nvPr/>
          </p:nvSpPr>
          <p:spPr>
            <a:xfrm>
              <a:off x="8323341"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9" name="tx199"/>
            <p:cNvSpPr/>
            <p:nvPr/>
          </p:nvSpPr>
          <p:spPr>
            <a:xfrm>
              <a:off x="8323341"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00" name="tx200"/>
            <p:cNvSpPr/>
            <p:nvPr/>
          </p:nvSpPr>
          <p:spPr>
            <a:xfrm>
              <a:off x="8323341"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1" name="tx201"/>
            <p:cNvSpPr/>
            <p:nvPr/>
          </p:nvSpPr>
          <p:spPr>
            <a:xfrm>
              <a:off x="8323341"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2" name="tx202"/>
            <p:cNvSpPr/>
            <p:nvPr/>
          </p:nvSpPr>
          <p:spPr>
            <a:xfrm>
              <a:off x="8323341"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3" name="tx203"/>
            <p:cNvSpPr/>
            <p:nvPr/>
          </p:nvSpPr>
          <p:spPr>
            <a:xfrm>
              <a:off x="8323341"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04" name="tx204"/>
            <p:cNvSpPr/>
            <p:nvPr/>
          </p:nvSpPr>
          <p:spPr>
            <a:xfrm>
              <a:off x="8323341"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05" name="tx205"/>
            <p:cNvSpPr/>
            <p:nvPr/>
          </p:nvSpPr>
          <p:spPr>
            <a:xfrm>
              <a:off x="8323341"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06" name="tx206"/>
            <p:cNvSpPr/>
            <p:nvPr/>
          </p:nvSpPr>
          <p:spPr>
            <a:xfrm>
              <a:off x="8323341"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7" name="tx207"/>
            <p:cNvSpPr/>
            <p:nvPr/>
          </p:nvSpPr>
          <p:spPr>
            <a:xfrm>
              <a:off x="8323341"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8" name="tx208"/>
            <p:cNvSpPr/>
            <p:nvPr/>
          </p:nvSpPr>
          <p:spPr>
            <a:xfrm>
              <a:off x="8323341"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9" name="tx209"/>
            <p:cNvSpPr/>
            <p:nvPr/>
          </p:nvSpPr>
          <p:spPr>
            <a:xfrm>
              <a:off x="8323341"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10" name="tx210"/>
            <p:cNvSpPr/>
            <p:nvPr/>
          </p:nvSpPr>
          <p:spPr>
            <a:xfrm>
              <a:off x="8323341"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11" name="tx211"/>
            <p:cNvSpPr/>
            <p:nvPr/>
          </p:nvSpPr>
          <p:spPr>
            <a:xfrm>
              <a:off x="8323341"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12" name="tx212"/>
            <p:cNvSpPr/>
            <p:nvPr/>
          </p:nvSpPr>
          <p:spPr>
            <a:xfrm>
              <a:off x="8323341"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13" name="tx213"/>
            <p:cNvSpPr/>
            <p:nvPr/>
          </p:nvSpPr>
          <p:spPr>
            <a:xfrm>
              <a:off x="8323341"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4" name="tx214"/>
            <p:cNvSpPr/>
            <p:nvPr/>
          </p:nvSpPr>
          <p:spPr>
            <a:xfrm>
              <a:off x="8323341"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15" name="tx215"/>
            <p:cNvSpPr/>
            <p:nvPr/>
          </p:nvSpPr>
          <p:spPr>
            <a:xfrm>
              <a:off x="8323341"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16" name="tx216"/>
            <p:cNvSpPr/>
            <p:nvPr/>
          </p:nvSpPr>
          <p:spPr>
            <a:xfrm>
              <a:off x="8323341"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17" name="tx217"/>
            <p:cNvSpPr/>
            <p:nvPr/>
          </p:nvSpPr>
          <p:spPr>
            <a:xfrm>
              <a:off x="8323341"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18" name="tx218"/>
            <p:cNvSpPr/>
            <p:nvPr/>
          </p:nvSpPr>
          <p:spPr>
            <a:xfrm>
              <a:off x="8323341"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19" name="tx219"/>
            <p:cNvSpPr/>
            <p:nvPr/>
          </p:nvSpPr>
          <p:spPr>
            <a:xfrm>
              <a:off x="8323341"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20" name="tx220"/>
            <p:cNvSpPr/>
            <p:nvPr/>
          </p:nvSpPr>
          <p:spPr>
            <a:xfrm>
              <a:off x="2633827"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221" name="tx221"/>
            <p:cNvSpPr/>
            <p:nvPr/>
          </p:nvSpPr>
          <p:spPr>
            <a:xfrm>
              <a:off x="2633827" y="125972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22" name="tx222"/>
            <p:cNvSpPr/>
            <p:nvPr/>
          </p:nvSpPr>
          <p:spPr>
            <a:xfrm>
              <a:off x="2633827" y="1457166"/>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23" name="tx223"/>
            <p:cNvSpPr/>
            <p:nvPr/>
          </p:nvSpPr>
          <p:spPr>
            <a:xfrm>
              <a:off x="263382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224" name="tx224"/>
            <p:cNvSpPr/>
            <p:nvPr/>
          </p:nvSpPr>
          <p:spPr>
            <a:xfrm>
              <a:off x="263382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25" name="tx225"/>
            <p:cNvSpPr/>
            <p:nvPr/>
          </p:nvSpPr>
          <p:spPr>
            <a:xfrm>
              <a:off x="263382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26" name="tx226"/>
            <p:cNvSpPr/>
            <p:nvPr/>
          </p:nvSpPr>
          <p:spPr>
            <a:xfrm>
              <a:off x="263382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227" name="tx227"/>
            <p:cNvSpPr/>
            <p:nvPr/>
          </p:nvSpPr>
          <p:spPr>
            <a:xfrm>
              <a:off x="2633827" y="24337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28" name="tx228"/>
            <p:cNvSpPr/>
            <p:nvPr/>
          </p:nvSpPr>
          <p:spPr>
            <a:xfrm>
              <a:off x="2633827" y="262972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29" name="tx229"/>
            <p:cNvSpPr/>
            <p:nvPr/>
          </p:nvSpPr>
          <p:spPr>
            <a:xfrm>
              <a:off x="263382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30" name="tx230"/>
            <p:cNvSpPr/>
            <p:nvPr/>
          </p:nvSpPr>
          <p:spPr>
            <a:xfrm>
              <a:off x="263382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31" name="tx231"/>
            <p:cNvSpPr/>
            <p:nvPr/>
          </p:nvSpPr>
          <p:spPr>
            <a:xfrm>
              <a:off x="263382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32" name="tx232"/>
            <p:cNvSpPr/>
            <p:nvPr/>
          </p:nvSpPr>
          <p:spPr>
            <a:xfrm>
              <a:off x="263382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33" name="tx233"/>
            <p:cNvSpPr/>
            <p:nvPr/>
          </p:nvSpPr>
          <p:spPr>
            <a:xfrm>
              <a:off x="2633827" y="360941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34" name="tx234"/>
            <p:cNvSpPr/>
            <p:nvPr/>
          </p:nvSpPr>
          <p:spPr>
            <a:xfrm>
              <a:off x="263382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35" name="tx235"/>
            <p:cNvSpPr/>
            <p:nvPr/>
          </p:nvSpPr>
          <p:spPr>
            <a:xfrm>
              <a:off x="263382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36" name="tx236"/>
            <p:cNvSpPr/>
            <p:nvPr/>
          </p:nvSpPr>
          <p:spPr>
            <a:xfrm>
              <a:off x="263382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37" name="tx237"/>
            <p:cNvSpPr/>
            <p:nvPr/>
          </p:nvSpPr>
          <p:spPr>
            <a:xfrm>
              <a:off x="2633827"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38" name="tx238"/>
            <p:cNvSpPr/>
            <p:nvPr/>
          </p:nvSpPr>
          <p:spPr>
            <a:xfrm>
              <a:off x="263382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39" name="tx239"/>
            <p:cNvSpPr/>
            <p:nvPr/>
          </p:nvSpPr>
          <p:spPr>
            <a:xfrm>
              <a:off x="263382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40" name="tx240"/>
            <p:cNvSpPr/>
            <p:nvPr/>
          </p:nvSpPr>
          <p:spPr>
            <a:xfrm>
              <a:off x="263382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41" name="tx241"/>
            <p:cNvSpPr/>
            <p:nvPr/>
          </p:nvSpPr>
          <p:spPr>
            <a:xfrm>
              <a:off x="263382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42" name="tx242"/>
            <p:cNvSpPr/>
            <p:nvPr/>
          </p:nvSpPr>
          <p:spPr>
            <a:xfrm>
              <a:off x="263382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43" name="tx243"/>
            <p:cNvSpPr/>
            <p:nvPr/>
          </p:nvSpPr>
          <p:spPr>
            <a:xfrm>
              <a:off x="263382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44" name="tx244"/>
            <p:cNvSpPr/>
            <p:nvPr/>
          </p:nvSpPr>
          <p:spPr>
            <a:xfrm>
              <a:off x="6047535"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45" name="tx245"/>
            <p:cNvSpPr/>
            <p:nvPr/>
          </p:nvSpPr>
          <p:spPr>
            <a:xfrm>
              <a:off x="6047535"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46" name="tx246"/>
            <p:cNvSpPr/>
            <p:nvPr/>
          </p:nvSpPr>
          <p:spPr>
            <a:xfrm>
              <a:off x="6047535"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47" name="tx247"/>
            <p:cNvSpPr/>
            <p:nvPr/>
          </p:nvSpPr>
          <p:spPr>
            <a:xfrm>
              <a:off x="6047535"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48" name="tx248"/>
            <p:cNvSpPr/>
            <p:nvPr/>
          </p:nvSpPr>
          <p:spPr>
            <a:xfrm>
              <a:off x="6047535"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49" name="tx249"/>
            <p:cNvSpPr/>
            <p:nvPr/>
          </p:nvSpPr>
          <p:spPr>
            <a:xfrm>
              <a:off x="6047535"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50" name="tx250"/>
            <p:cNvSpPr/>
            <p:nvPr/>
          </p:nvSpPr>
          <p:spPr>
            <a:xfrm>
              <a:off x="6047535"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51" name="tx251"/>
            <p:cNvSpPr/>
            <p:nvPr/>
          </p:nvSpPr>
          <p:spPr>
            <a:xfrm>
              <a:off x="6047535"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2" name="tx252"/>
            <p:cNvSpPr/>
            <p:nvPr/>
          </p:nvSpPr>
          <p:spPr>
            <a:xfrm>
              <a:off x="6047535"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253" name="tx253"/>
            <p:cNvSpPr/>
            <p:nvPr/>
          </p:nvSpPr>
          <p:spPr>
            <a:xfrm>
              <a:off x="6047535"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54" name="tx254"/>
            <p:cNvSpPr/>
            <p:nvPr/>
          </p:nvSpPr>
          <p:spPr>
            <a:xfrm>
              <a:off x="6047535"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55" name="tx255"/>
            <p:cNvSpPr/>
            <p:nvPr/>
          </p:nvSpPr>
          <p:spPr>
            <a:xfrm>
              <a:off x="6047535"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56" name="tx256"/>
            <p:cNvSpPr/>
            <p:nvPr/>
          </p:nvSpPr>
          <p:spPr>
            <a:xfrm>
              <a:off x="6047535"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57" name="tx257"/>
            <p:cNvSpPr/>
            <p:nvPr/>
          </p:nvSpPr>
          <p:spPr>
            <a:xfrm>
              <a:off x="6047535"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58" name="tx258"/>
            <p:cNvSpPr/>
            <p:nvPr/>
          </p:nvSpPr>
          <p:spPr>
            <a:xfrm>
              <a:off x="6047535"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9" name="tx259"/>
            <p:cNvSpPr/>
            <p:nvPr/>
          </p:nvSpPr>
          <p:spPr>
            <a:xfrm>
              <a:off x="6047535"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60" name="tx260"/>
            <p:cNvSpPr/>
            <p:nvPr/>
          </p:nvSpPr>
          <p:spPr>
            <a:xfrm>
              <a:off x="6047535"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61" name="tx261"/>
            <p:cNvSpPr/>
            <p:nvPr/>
          </p:nvSpPr>
          <p:spPr>
            <a:xfrm>
              <a:off x="6047535"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62" name="tx262"/>
            <p:cNvSpPr/>
            <p:nvPr/>
          </p:nvSpPr>
          <p:spPr>
            <a:xfrm>
              <a:off x="6047535"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63" name="tx263"/>
            <p:cNvSpPr/>
            <p:nvPr/>
          </p:nvSpPr>
          <p:spPr>
            <a:xfrm>
              <a:off x="6047535"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64" name="tx264"/>
            <p:cNvSpPr/>
            <p:nvPr/>
          </p:nvSpPr>
          <p:spPr>
            <a:xfrm>
              <a:off x="6047535"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65" name="tx265"/>
            <p:cNvSpPr/>
            <p:nvPr/>
          </p:nvSpPr>
          <p:spPr>
            <a:xfrm>
              <a:off x="6047535"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266" name="tx266"/>
            <p:cNvSpPr/>
            <p:nvPr/>
          </p:nvSpPr>
          <p:spPr>
            <a:xfrm>
              <a:off x="6047535"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67" name="tx267"/>
            <p:cNvSpPr/>
            <p:nvPr/>
          </p:nvSpPr>
          <p:spPr>
            <a:xfrm>
              <a:off x="6047535"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68" name="tx268"/>
            <p:cNvSpPr/>
            <p:nvPr/>
          </p:nvSpPr>
          <p:spPr>
            <a:xfrm>
              <a:off x="4909632"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69" name="tx269"/>
            <p:cNvSpPr/>
            <p:nvPr/>
          </p:nvSpPr>
          <p:spPr>
            <a:xfrm>
              <a:off x="4909632"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70" name="tx270"/>
            <p:cNvSpPr/>
            <p:nvPr/>
          </p:nvSpPr>
          <p:spPr>
            <a:xfrm>
              <a:off x="4909632"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71" name="tx271"/>
            <p:cNvSpPr/>
            <p:nvPr/>
          </p:nvSpPr>
          <p:spPr>
            <a:xfrm>
              <a:off x="4909632"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72" name="tx272"/>
            <p:cNvSpPr/>
            <p:nvPr/>
          </p:nvSpPr>
          <p:spPr>
            <a:xfrm>
              <a:off x="4909632" y="184598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73" name="tx273"/>
            <p:cNvSpPr/>
            <p:nvPr/>
          </p:nvSpPr>
          <p:spPr>
            <a:xfrm>
              <a:off x="4909632"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74" name="tx274"/>
            <p:cNvSpPr/>
            <p:nvPr/>
          </p:nvSpPr>
          <p:spPr>
            <a:xfrm>
              <a:off x="4909632" y="223785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75" name="tx275"/>
            <p:cNvSpPr/>
            <p:nvPr/>
          </p:nvSpPr>
          <p:spPr>
            <a:xfrm>
              <a:off x="4909632" y="24337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76" name="tx276"/>
            <p:cNvSpPr/>
            <p:nvPr/>
          </p:nvSpPr>
          <p:spPr>
            <a:xfrm>
              <a:off x="4909632"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77" name="tx277"/>
            <p:cNvSpPr/>
            <p:nvPr/>
          </p:nvSpPr>
          <p:spPr>
            <a:xfrm>
              <a:off x="4909632"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78" name="tx278"/>
            <p:cNvSpPr/>
            <p:nvPr/>
          </p:nvSpPr>
          <p:spPr>
            <a:xfrm>
              <a:off x="4909632"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79" name="tx279"/>
            <p:cNvSpPr/>
            <p:nvPr/>
          </p:nvSpPr>
          <p:spPr>
            <a:xfrm>
              <a:off x="4909632"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80" name="tx280"/>
            <p:cNvSpPr/>
            <p:nvPr/>
          </p:nvSpPr>
          <p:spPr>
            <a:xfrm>
              <a:off x="4909632" y="341347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81" name="tx281"/>
            <p:cNvSpPr/>
            <p:nvPr/>
          </p:nvSpPr>
          <p:spPr>
            <a:xfrm>
              <a:off x="4909632" y="360941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82" name="tx282"/>
            <p:cNvSpPr/>
            <p:nvPr/>
          </p:nvSpPr>
          <p:spPr>
            <a:xfrm>
              <a:off x="4909632"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83" name="tx283"/>
            <p:cNvSpPr/>
            <p:nvPr/>
          </p:nvSpPr>
          <p:spPr>
            <a:xfrm>
              <a:off x="4909632"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84" name="tx284"/>
            <p:cNvSpPr/>
            <p:nvPr/>
          </p:nvSpPr>
          <p:spPr>
            <a:xfrm>
              <a:off x="4909632"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85" name="tx285"/>
            <p:cNvSpPr/>
            <p:nvPr/>
          </p:nvSpPr>
          <p:spPr>
            <a:xfrm>
              <a:off x="4909632"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86" name="tx286"/>
            <p:cNvSpPr/>
            <p:nvPr/>
          </p:nvSpPr>
          <p:spPr>
            <a:xfrm>
              <a:off x="4909632"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87" name="tx287"/>
            <p:cNvSpPr/>
            <p:nvPr/>
          </p:nvSpPr>
          <p:spPr>
            <a:xfrm>
              <a:off x="4909632"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88" name="tx288"/>
            <p:cNvSpPr/>
            <p:nvPr/>
          </p:nvSpPr>
          <p:spPr>
            <a:xfrm>
              <a:off x="4909632"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89" name="tx289"/>
            <p:cNvSpPr/>
            <p:nvPr/>
          </p:nvSpPr>
          <p:spPr>
            <a:xfrm>
              <a:off x="4909632"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90" name="tx290"/>
            <p:cNvSpPr/>
            <p:nvPr/>
          </p:nvSpPr>
          <p:spPr>
            <a:xfrm>
              <a:off x="4909632"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91" name="tx291"/>
            <p:cNvSpPr/>
            <p:nvPr/>
          </p:nvSpPr>
          <p:spPr>
            <a:xfrm>
              <a:off x="4909632"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92" name="tx292"/>
            <p:cNvSpPr/>
            <p:nvPr/>
          </p:nvSpPr>
          <p:spPr>
            <a:xfrm>
              <a:off x="3771730" y="10637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93" name="tx293"/>
            <p:cNvSpPr/>
            <p:nvPr/>
          </p:nvSpPr>
          <p:spPr>
            <a:xfrm>
              <a:off x="3771730"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94" name="tx294"/>
            <p:cNvSpPr/>
            <p:nvPr/>
          </p:nvSpPr>
          <p:spPr>
            <a:xfrm>
              <a:off x="3771730" y="1457166"/>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95" name="tx295"/>
            <p:cNvSpPr/>
            <p:nvPr/>
          </p:nvSpPr>
          <p:spPr>
            <a:xfrm>
              <a:off x="3771730" y="1653103"/>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96" name="tx296"/>
            <p:cNvSpPr/>
            <p:nvPr/>
          </p:nvSpPr>
          <p:spPr>
            <a:xfrm>
              <a:off x="3771730"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297" name="tx297"/>
            <p:cNvSpPr/>
            <p:nvPr/>
          </p:nvSpPr>
          <p:spPr>
            <a:xfrm>
              <a:off x="3771730"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298" name="tx298"/>
            <p:cNvSpPr/>
            <p:nvPr/>
          </p:nvSpPr>
          <p:spPr>
            <a:xfrm>
              <a:off x="3771730"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99" name="tx299"/>
            <p:cNvSpPr/>
            <p:nvPr/>
          </p:nvSpPr>
          <p:spPr>
            <a:xfrm>
              <a:off x="3771730"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00" name="tx300"/>
            <p:cNvSpPr/>
            <p:nvPr/>
          </p:nvSpPr>
          <p:spPr>
            <a:xfrm>
              <a:off x="3771730"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01" name="tx301"/>
            <p:cNvSpPr/>
            <p:nvPr/>
          </p:nvSpPr>
          <p:spPr>
            <a:xfrm>
              <a:off x="3771730"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02" name="tx302"/>
            <p:cNvSpPr/>
            <p:nvPr/>
          </p:nvSpPr>
          <p:spPr>
            <a:xfrm>
              <a:off x="3771730"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03" name="tx303"/>
            <p:cNvSpPr/>
            <p:nvPr/>
          </p:nvSpPr>
          <p:spPr>
            <a:xfrm>
              <a:off x="3771730"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04" name="tx304"/>
            <p:cNvSpPr/>
            <p:nvPr/>
          </p:nvSpPr>
          <p:spPr>
            <a:xfrm>
              <a:off x="3771730"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05" name="tx305"/>
            <p:cNvSpPr/>
            <p:nvPr/>
          </p:nvSpPr>
          <p:spPr>
            <a:xfrm>
              <a:off x="3771730"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06" name="tx306"/>
            <p:cNvSpPr/>
            <p:nvPr/>
          </p:nvSpPr>
          <p:spPr>
            <a:xfrm>
              <a:off x="3771730"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07" name="tx307"/>
            <p:cNvSpPr/>
            <p:nvPr/>
          </p:nvSpPr>
          <p:spPr>
            <a:xfrm>
              <a:off x="3771730"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08" name="tx308"/>
            <p:cNvSpPr/>
            <p:nvPr/>
          </p:nvSpPr>
          <p:spPr>
            <a:xfrm>
              <a:off x="3771730"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09" name="tx309"/>
            <p:cNvSpPr/>
            <p:nvPr/>
          </p:nvSpPr>
          <p:spPr>
            <a:xfrm>
              <a:off x="3771730"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10" name="tx310"/>
            <p:cNvSpPr/>
            <p:nvPr/>
          </p:nvSpPr>
          <p:spPr>
            <a:xfrm>
              <a:off x="3771730"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311" name="tx311"/>
            <p:cNvSpPr/>
            <p:nvPr/>
          </p:nvSpPr>
          <p:spPr>
            <a:xfrm>
              <a:off x="3771730"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312" name="tx312"/>
            <p:cNvSpPr/>
            <p:nvPr/>
          </p:nvSpPr>
          <p:spPr>
            <a:xfrm>
              <a:off x="3771730"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13" name="tx313"/>
            <p:cNvSpPr/>
            <p:nvPr/>
          </p:nvSpPr>
          <p:spPr>
            <a:xfrm>
              <a:off x="3771730"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14" name="tx314"/>
            <p:cNvSpPr/>
            <p:nvPr/>
          </p:nvSpPr>
          <p:spPr>
            <a:xfrm>
              <a:off x="3771730"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315" name="tx315"/>
            <p:cNvSpPr/>
            <p:nvPr/>
          </p:nvSpPr>
          <p:spPr>
            <a:xfrm>
              <a:off x="3771730" y="556878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316" name="tx316"/>
            <p:cNvSpPr/>
            <p:nvPr/>
          </p:nvSpPr>
          <p:spPr>
            <a:xfrm>
              <a:off x="1495924"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317" name="tx317"/>
            <p:cNvSpPr/>
            <p:nvPr/>
          </p:nvSpPr>
          <p:spPr>
            <a:xfrm>
              <a:off x="1495924" y="184598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18" name="tx318"/>
            <p:cNvSpPr/>
            <p:nvPr/>
          </p:nvSpPr>
          <p:spPr>
            <a:xfrm>
              <a:off x="1495924"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319" name="tx319"/>
            <p:cNvSpPr/>
            <p:nvPr/>
          </p:nvSpPr>
          <p:spPr>
            <a:xfrm>
              <a:off x="1495924"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320" name="tx320"/>
            <p:cNvSpPr/>
            <p:nvPr/>
          </p:nvSpPr>
          <p:spPr>
            <a:xfrm>
              <a:off x="1495924"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21" name="tx321"/>
            <p:cNvSpPr/>
            <p:nvPr/>
          </p:nvSpPr>
          <p:spPr>
            <a:xfrm>
              <a:off x="1495924" y="263128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22" name="tx322"/>
            <p:cNvSpPr/>
            <p:nvPr/>
          </p:nvSpPr>
          <p:spPr>
            <a:xfrm>
              <a:off x="1495924"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23" name="tx323"/>
            <p:cNvSpPr/>
            <p:nvPr/>
          </p:nvSpPr>
          <p:spPr>
            <a:xfrm>
              <a:off x="1495924" y="30216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24" name="tx324"/>
            <p:cNvSpPr/>
            <p:nvPr/>
          </p:nvSpPr>
          <p:spPr>
            <a:xfrm>
              <a:off x="1495924" y="321910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25" name="tx325"/>
            <p:cNvSpPr/>
            <p:nvPr/>
          </p:nvSpPr>
          <p:spPr>
            <a:xfrm>
              <a:off x="1495924" y="3415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26" name="tx326"/>
            <p:cNvSpPr/>
            <p:nvPr/>
          </p:nvSpPr>
          <p:spPr>
            <a:xfrm>
              <a:off x="1495924"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27" name="tx327"/>
            <p:cNvSpPr/>
            <p:nvPr/>
          </p:nvSpPr>
          <p:spPr>
            <a:xfrm>
              <a:off x="1495924"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28" name="tx328"/>
            <p:cNvSpPr/>
            <p:nvPr/>
          </p:nvSpPr>
          <p:spPr>
            <a:xfrm>
              <a:off x="1495924" y="400284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29" name="tx329"/>
            <p:cNvSpPr/>
            <p:nvPr/>
          </p:nvSpPr>
          <p:spPr>
            <a:xfrm>
              <a:off x="1495924"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30" name="tx330"/>
            <p:cNvSpPr/>
            <p:nvPr/>
          </p:nvSpPr>
          <p:spPr>
            <a:xfrm>
              <a:off x="1495924" y="439622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31" name="tx331"/>
            <p:cNvSpPr/>
            <p:nvPr/>
          </p:nvSpPr>
          <p:spPr>
            <a:xfrm>
              <a:off x="1495924"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32" name="tx332"/>
            <p:cNvSpPr/>
            <p:nvPr/>
          </p:nvSpPr>
          <p:spPr>
            <a:xfrm>
              <a:off x="1495924"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33" name="tx333"/>
            <p:cNvSpPr/>
            <p:nvPr/>
          </p:nvSpPr>
          <p:spPr>
            <a:xfrm>
              <a:off x="1495924"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34" name="tx334"/>
            <p:cNvSpPr/>
            <p:nvPr/>
          </p:nvSpPr>
          <p:spPr>
            <a:xfrm>
              <a:off x="1495924"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35" name="tx335"/>
            <p:cNvSpPr/>
            <p:nvPr/>
          </p:nvSpPr>
          <p:spPr>
            <a:xfrm>
              <a:off x="1495924"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36" name="tx336"/>
            <p:cNvSpPr/>
            <p:nvPr/>
          </p:nvSpPr>
          <p:spPr>
            <a:xfrm>
              <a:off x="1495924"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37" name="tx337"/>
            <p:cNvSpPr/>
            <p:nvPr/>
          </p:nvSpPr>
          <p:spPr>
            <a:xfrm>
              <a:off x="1495924" y="10637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57</a:t>
              </a:r>
            </a:p>
          </p:txBody>
        </p:sp>
        <p:sp>
          <p:nvSpPr>
            <p:cNvPr id="338" name="tx338"/>
            <p:cNvSpPr/>
            <p:nvPr/>
          </p:nvSpPr>
          <p:spPr>
            <a:xfrm>
              <a:off x="1495924"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339" name="tx339"/>
            <p:cNvSpPr/>
            <p:nvPr/>
          </p:nvSpPr>
          <p:spPr>
            <a:xfrm>
              <a:off x="1495924"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340" name="tx340"/>
            <p:cNvSpPr/>
            <p:nvPr/>
          </p:nvSpPr>
          <p:spPr>
            <a:xfrm>
              <a:off x="1393529"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WCAR</a:t>
              </a:r>
            </a:p>
          </p:txBody>
        </p:sp>
        <p:sp>
          <p:nvSpPr>
            <p:cNvPr id="341" name="tx341"/>
            <p:cNvSpPr/>
            <p:nvPr/>
          </p:nvSpPr>
          <p:spPr>
            <a:xfrm>
              <a:off x="2549986" y="845203"/>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ESAR</a:t>
              </a:r>
            </a:p>
          </p:txBody>
        </p:sp>
        <p:sp>
          <p:nvSpPr>
            <p:cNvPr id="342" name="tx342"/>
            <p:cNvSpPr/>
            <p:nvPr/>
          </p:nvSpPr>
          <p:spPr>
            <a:xfrm>
              <a:off x="3681695" y="845148"/>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ROSA</a:t>
              </a:r>
            </a:p>
          </p:txBody>
        </p:sp>
        <p:sp>
          <p:nvSpPr>
            <p:cNvPr id="343" name="tx343"/>
            <p:cNvSpPr/>
            <p:nvPr/>
          </p:nvSpPr>
          <p:spPr>
            <a:xfrm>
              <a:off x="4816514" y="847932"/>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MENA</a:t>
              </a:r>
            </a:p>
          </p:txBody>
        </p:sp>
        <p:sp>
          <p:nvSpPr>
            <p:cNvPr id="344" name="tx344"/>
            <p:cNvSpPr/>
            <p:nvPr/>
          </p:nvSpPr>
          <p:spPr>
            <a:xfrm>
              <a:off x="5966805"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LACR</a:t>
              </a:r>
            </a:p>
          </p:txBody>
        </p:sp>
        <p:sp>
          <p:nvSpPr>
            <p:cNvPr id="345" name="tx345"/>
            <p:cNvSpPr/>
            <p:nvPr/>
          </p:nvSpPr>
          <p:spPr>
            <a:xfrm>
              <a:off x="7101597" y="8479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EAPR</a:t>
              </a:r>
            </a:p>
          </p:txBody>
        </p:sp>
        <p:sp>
          <p:nvSpPr>
            <p:cNvPr id="346" name="tx346"/>
            <p:cNvSpPr/>
            <p:nvPr/>
          </p:nvSpPr>
          <p:spPr>
            <a:xfrm>
              <a:off x="823641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ECAR</a:t>
              </a:r>
            </a:p>
          </p:txBody>
        </p:sp>
        <p:sp>
          <p:nvSpPr>
            <p:cNvPr id="347" name="tx347"/>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48" name="tx348"/>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49" name="tx349"/>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50" name="tx350"/>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51" name="tx351"/>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52" name="tx352"/>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53" name="tx353"/>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54" name="tx354"/>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55" name="tx355"/>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56" name="tx356"/>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57" name="tx357"/>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58" name="tx358"/>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59" name="tx359"/>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60" name="tx360"/>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61" name="tx361"/>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362" name="tx362"/>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363" name="tx363"/>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364" name="tx364"/>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365" name="tx365"/>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6" name="tx366"/>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367" name="tx367"/>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368" name="tx368"/>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369" name="tx369"/>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370" name="tx370"/>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71" name="tx371"/>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72" name="pic372"/>
            <p:cNvPicPr/>
            <p:nvPr/>
          </p:nvPicPr>
          <p:blipFill>
            <a:blip r:embed="rId2" cstate="print"/>
            <a:stretch>
              <a:fillRect/>
            </a:stretch>
          </p:blipFill>
          <p:spPr>
            <a:xfrm>
              <a:off x="4654857" y="5941007"/>
              <a:ext cx="2160000" cy="219455"/>
            </a:xfrm>
            <a:prstGeom prst="rect">
              <a:avLst/>
            </a:prstGeom>
          </p:spPr>
        </p:pic>
        <p:sp>
          <p:nvSpPr>
            <p:cNvPr id="373" name="pl373"/>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4" name="pl374"/>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5" name="pl375"/>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6" name="pl376"/>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7" name="pl377"/>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8" name="pl378"/>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9" name="pl379"/>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0" name="pl380"/>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1" name="pl381"/>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2" name="pl382"/>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3" name="pl383"/>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4" name="pl384"/>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5" name="tx385"/>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386" name="tx386"/>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387" name="tx387"/>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388" name="tx388"/>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389" name="tx389"/>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390" name="tx390"/>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391" name="tx391"/>
            <p:cNvSpPr/>
            <p:nvPr/>
          </p:nvSpPr>
          <p:spPr>
            <a:xfrm>
              <a:off x="881511" y="399578"/>
              <a:ext cx="2842349"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region, 2000-2023</a:t>
              </a:r>
            </a:p>
          </p:txBody>
        </p:sp>
        <p:sp>
          <p:nvSpPr>
            <p:cNvPr id="392" name="tx39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93" name="tx393"/>
            <p:cNvSpPr/>
            <p:nvPr/>
          </p:nvSpPr>
          <p:spPr>
            <a:xfrm>
              <a:off x="5067476" y="6569603"/>
              <a:ext cx="40069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crude average DTP1 coverage across all years.</a:t>
              </a:r>
            </a:p>
          </p:txBody>
        </p:sp>
      </p:grpSp>
      <p:sp>
        <p:nvSpPr>
          <p:cNvPr id="3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ECAR had the highest crude average DTP1 coverage (95%) and WCAR had the lowest (71%).
Over the last 5 years (2019-2023), 1 region maintained DTP1 coverage of at least 90% (ECAR).
There were no regions with DTP1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400" b="0" i="0" u="sng" cap="none">
                <a:hlinkClick r:id="rId2"/>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3"/>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4"/>
              </a:rPr>
              <a:t>Brown et al. 2013. An introduction to the grade of confidence used to characterize uncertainty around the WHO and UNICEF estimates of national immunization coverage.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56490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91955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4274197"/>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362884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298349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143" y="233813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75143" y="169278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75143" y="104742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70667" y="1047429"/>
              <a:ext cx="65302" cy="0"/>
            </a:xfrm>
            <a:custGeom>
              <a:avLst/>
              <a:gdLst/>
              <a:ahLst/>
              <a:cxnLst/>
              <a:rect l="0" t="0" r="0" b="0"/>
              <a:pathLst>
                <a:path w="65302">
                  <a:moveTo>
                    <a:pt x="0" y="0"/>
                  </a:moveTo>
                  <a:lnTo>
                    <a:pt x="0" y="0"/>
                  </a:lnTo>
                  <a:lnTo>
                    <a:pt x="0" y="0"/>
                  </a:lnTo>
                  <a:lnTo>
                    <a:pt x="65302" y="0"/>
                  </a:lnTo>
                  <a:lnTo>
                    <a:pt x="65302"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7148249" y="1692783"/>
              <a:ext cx="391813" cy="0"/>
            </a:xfrm>
            <a:custGeom>
              <a:avLst/>
              <a:gdLst/>
              <a:ahLst/>
              <a:cxnLst/>
              <a:rect l="0" t="0" r="0" b="0"/>
              <a:pathLst>
                <a:path w="391813">
                  <a:moveTo>
                    <a:pt x="0" y="0"/>
                  </a:moveTo>
                  <a:lnTo>
                    <a:pt x="65302" y="0"/>
                  </a:lnTo>
                  <a:lnTo>
                    <a:pt x="326511" y="0"/>
                  </a:lnTo>
                  <a:lnTo>
                    <a:pt x="326511" y="0"/>
                  </a:lnTo>
                  <a:lnTo>
                    <a:pt x="391813" y="0"/>
                  </a:lnTo>
                </a:path>
              </a:pathLst>
            </a:custGeom>
            <a:ln w="162607" cap="flat">
              <a:solidFill>
                <a:srgbClr val="E8E8E8">
                  <a:alpha val="100000"/>
                </a:srgbClr>
              </a:solidFill>
              <a:prstDash val="solid"/>
              <a:round/>
            </a:ln>
          </p:spPr>
          <p:txBody>
            <a:bodyPr/>
            <a:lstStyle/>
            <a:p>
              <a:endParaRPr/>
            </a:p>
          </p:txBody>
        </p:sp>
        <p:sp>
          <p:nvSpPr>
            <p:cNvPr id="23" name="pl23"/>
            <p:cNvSpPr/>
            <p:nvPr/>
          </p:nvSpPr>
          <p:spPr>
            <a:xfrm>
              <a:off x="7017645" y="2338136"/>
              <a:ext cx="587719" cy="0"/>
            </a:xfrm>
            <a:custGeom>
              <a:avLst/>
              <a:gdLst/>
              <a:ahLst/>
              <a:cxnLst/>
              <a:rect l="0" t="0" r="0" b="0"/>
              <a:pathLst>
                <a:path w="587719">
                  <a:moveTo>
                    <a:pt x="0" y="0"/>
                  </a:moveTo>
                  <a:lnTo>
                    <a:pt x="261208" y="0"/>
                  </a:lnTo>
                  <a:lnTo>
                    <a:pt x="457115" y="0"/>
                  </a:lnTo>
                  <a:lnTo>
                    <a:pt x="457115" y="0"/>
                  </a:lnTo>
                  <a:lnTo>
                    <a:pt x="587719" y="0"/>
                  </a:lnTo>
                </a:path>
              </a:pathLst>
            </a:custGeom>
            <a:ln w="162607" cap="flat">
              <a:solidFill>
                <a:srgbClr val="E8E8E8">
                  <a:alpha val="100000"/>
                </a:srgbClr>
              </a:solidFill>
              <a:prstDash val="solid"/>
              <a:round/>
            </a:ln>
          </p:spPr>
          <p:txBody>
            <a:bodyPr/>
            <a:lstStyle/>
            <a:p>
              <a:endParaRPr/>
            </a:p>
          </p:txBody>
        </p:sp>
        <p:sp>
          <p:nvSpPr>
            <p:cNvPr id="24" name="pl24"/>
            <p:cNvSpPr/>
            <p:nvPr/>
          </p:nvSpPr>
          <p:spPr>
            <a:xfrm>
              <a:off x="7017645" y="2983490"/>
              <a:ext cx="261208" cy="0"/>
            </a:xfrm>
            <a:custGeom>
              <a:avLst/>
              <a:gdLst/>
              <a:ahLst/>
              <a:cxnLst/>
              <a:rect l="0" t="0" r="0" b="0"/>
              <a:pathLst>
                <a:path w="261208">
                  <a:moveTo>
                    <a:pt x="0" y="0"/>
                  </a:moveTo>
                  <a:lnTo>
                    <a:pt x="130604" y="0"/>
                  </a:lnTo>
                  <a:lnTo>
                    <a:pt x="195906" y="0"/>
                  </a:lnTo>
                  <a:lnTo>
                    <a:pt x="195906" y="0"/>
                  </a:lnTo>
                  <a:lnTo>
                    <a:pt x="261208" y="0"/>
                  </a:lnTo>
                </a:path>
              </a:pathLst>
            </a:custGeom>
            <a:ln w="162607" cap="flat">
              <a:solidFill>
                <a:srgbClr val="E8E8E8">
                  <a:alpha val="100000"/>
                </a:srgbClr>
              </a:solidFill>
              <a:prstDash val="solid"/>
              <a:round/>
            </a:ln>
          </p:spPr>
          <p:txBody>
            <a:bodyPr/>
            <a:lstStyle/>
            <a:p>
              <a:endParaRPr/>
            </a:p>
          </p:txBody>
        </p:sp>
        <p:sp>
          <p:nvSpPr>
            <p:cNvPr id="25" name="pl25"/>
            <p:cNvSpPr/>
            <p:nvPr/>
          </p:nvSpPr>
          <p:spPr>
            <a:xfrm>
              <a:off x="6756436" y="3628843"/>
              <a:ext cx="457115" cy="0"/>
            </a:xfrm>
            <a:custGeom>
              <a:avLst/>
              <a:gdLst/>
              <a:ahLst/>
              <a:cxnLst/>
              <a:rect l="0" t="0" r="0" b="0"/>
              <a:pathLst>
                <a:path w="457115">
                  <a:moveTo>
                    <a:pt x="0" y="0"/>
                  </a:moveTo>
                  <a:lnTo>
                    <a:pt x="195906" y="0"/>
                  </a:lnTo>
                  <a:lnTo>
                    <a:pt x="261208" y="0"/>
                  </a:lnTo>
                  <a:lnTo>
                    <a:pt x="326511" y="0"/>
                  </a:lnTo>
                  <a:lnTo>
                    <a:pt x="457115" y="0"/>
                  </a:lnTo>
                </a:path>
              </a:pathLst>
            </a:custGeom>
            <a:ln w="162607" cap="flat">
              <a:solidFill>
                <a:srgbClr val="E8E8E8">
                  <a:alpha val="100000"/>
                </a:srgbClr>
              </a:solidFill>
              <a:prstDash val="solid"/>
              <a:round/>
            </a:ln>
          </p:spPr>
          <p:txBody>
            <a:bodyPr/>
            <a:lstStyle/>
            <a:p>
              <a:endParaRPr/>
            </a:p>
          </p:txBody>
        </p:sp>
        <p:sp>
          <p:nvSpPr>
            <p:cNvPr id="26" name="pl26"/>
            <p:cNvSpPr/>
            <p:nvPr/>
          </p:nvSpPr>
          <p:spPr>
            <a:xfrm>
              <a:off x="6691134" y="4274197"/>
              <a:ext cx="261208" cy="0"/>
            </a:xfrm>
            <a:custGeom>
              <a:avLst/>
              <a:gdLst/>
              <a:ahLst/>
              <a:cxnLst/>
              <a:rect l="0" t="0" r="0" b="0"/>
              <a:pathLst>
                <a:path w="261208">
                  <a:moveTo>
                    <a:pt x="0" y="0"/>
                  </a:moveTo>
                  <a:lnTo>
                    <a:pt x="0" y="0"/>
                  </a:lnTo>
                  <a:lnTo>
                    <a:pt x="195906" y="0"/>
                  </a:lnTo>
                  <a:lnTo>
                    <a:pt x="261208" y="0"/>
                  </a:lnTo>
                  <a:lnTo>
                    <a:pt x="261208" y="0"/>
                  </a:lnTo>
                </a:path>
              </a:pathLst>
            </a:custGeom>
            <a:ln w="162607" cap="flat">
              <a:solidFill>
                <a:srgbClr val="E8E8E8">
                  <a:alpha val="100000"/>
                </a:srgbClr>
              </a:solidFill>
              <a:prstDash val="solid"/>
              <a:round/>
            </a:ln>
          </p:spPr>
          <p:txBody>
            <a:bodyPr/>
            <a:lstStyle/>
            <a:p>
              <a:endParaRPr/>
            </a:p>
          </p:txBody>
        </p:sp>
        <p:sp>
          <p:nvSpPr>
            <p:cNvPr id="27" name="pl27"/>
            <p:cNvSpPr/>
            <p:nvPr/>
          </p:nvSpPr>
          <p:spPr>
            <a:xfrm>
              <a:off x="6952342" y="4919550"/>
              <a:ext cx="457115" cy="0"/>
            </a:xfrm>
            <a:custGeom>
              <a:avLst/>
              <a:gdLst/>
              <a:ahLst/>
              <a:cxnLst/>
              <a:rect l="0" t="0" r="0" b="0"/>
              <a:pathLst>
                <a:path w="457115">
                  <a:moveTo>
                    <a:pt x="0" y="0"/>
                  </a:moveTo>
                  <a:lnTo>
                    <a:pt x="261208" y="0"/>
                  </a:lnTo>
                  <a:lnTo>
                    <a:pt x="326511" y="0"/>
                  </a:lnTo>
                  <a:lnTo>
                    <a:pt x="391813" y="0"/>
                  </a:lnTo>
                  <a:lnTo>
                    <a:pt x="457115" y="0"/>
                  </a:lnTo>
                </a:path>
              </a:pathLst>
            </a:custGeom>
            <a:ln w="162607" cap="flat">
              <a:solidFill>
                <a:srgbClr val="E8E8E8">
                  <a:alpha val="100000"/>
                </a:srgbClr>
              </a:solidFill>
              <a:prstDash val="solid"/>
              <a:round/>
            </a:ln>
          </p:spPr>
          <p:txBody>
            <a:bodyPr/>
            <a:lstStyle/>
            <a:p>
              <a:endParaRPr/>
            </a:p>
          </p:txBody>
        </p:sp>
        <p:sp>
          <p:nvSpPr>
            <p:cNvPr id="28" name="pl28"/>
            <p:cNvSpPr/>
            <p:nvPr/>
          </p:nvSpPr>
          <p:spPr>
            <a:xfrm>
              <a:off x="6495227" y="5564903"/>
              <a:ext cx="130604" cy="0"/>
            </a:xfrm>
            <a:custGeom>
              <a:avLst/>
              <a:gdLst/>
              <a:ahLst/>
              <a:cxnLst/>
              <a:rect l="0" t="0" r="0" b="0"/>
              <a:pathLst>
                <a:path w="130604">
                  <a:moveTo>
                    <a:pt x="0" y="0"/>
                  </a:moveTo>
                  <a:lnTo>
                    <a:pt x="0" y="0"/>
                  </a:lnTo>
                  <a:lnTo>
                    <a:pt x="65302" y="0"/>
                  </a:lnTo>
                  <a:lnTo>
                    <a:pt x="65302" y="0"/>
                  </a:lnTo>
                  <a:lnTo>
                    <a:pt x="130604" y="0"/>
                  </a:lnTo>
                </a:path>
              </a:pathLst>
            </a:custGeom>
            <a:ln w="162607" cap="flat">
              <a:solidFill>
                <a:srgbClr val="E8E8E8">
                  <a:alpha val="100000"/>
                </a:srgbClr>
              </a:solidFill>
              <a:prstDash val="solid"/>
              <a:round/>
            </a:ln>
          </p:spPr>
          <p:txBody>
            <a:bodyPr/>
            <a:lstStyle/>
            <a:p>
              <a:endParaRPr/>
            </a:p>
          </p:txBody>
        </p:sp>
        <p:sp>
          <p:nvSpPr>
            <p:cNvPr id="29" name="pt29"/>
            <p:cNvSpPr/>
            <p:nvPr/>
          </p:nvSpPr>
          <p:spPr>
            <a:xfrm>
              <a:off x="7274354"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143749"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013145"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209051"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7209051"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600865"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470260"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013145"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470260"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274354"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731469"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666167"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666167"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666167"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731469"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947842"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882540"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686634"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686634"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947842"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013145"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947842"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751936"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7078447"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7209051"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404958"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339656"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274354"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7209051"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947842"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470260"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143749"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209051"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535562"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470260"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621331"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490727"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490727"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556029"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556029"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7193050" y="289768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0" name="pt70"/>
            <p:cNvSpPr/>
            <p:nvPr/>
          </p:nvSpPr>
          <p:spPr>
            <a:xfrm>
              <a:off x="7127748" y="289768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1" name="pt71"/>
            <p:cNvSpPr/>
            <p:nvPr/>
          </p:nvSpPr>
          <p:spPr>
            <a:xfrm>
              <a:off x="7127748" y="289768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7519561" y="225233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7388957" y="225233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4" name="pt74"/>
            <p:cNvSpPr/>
            <p:nvPr/>
          </p:nvSpPr>
          <p:spPr>
            <a:xfrm>
              <a:off x="7193050" y="225233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pt75"/>
            <p:cNvSpPr/>
            <p:nvPr/>
          </p:nvSpPr>
          <p:spPr>
            <a:xfrm>
              <a:off x="7650165" y="96162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6" name="pt76"/>
            <p:cNvSpPr/>
            <p:nvPr/>
          </p:nvSpPr>
          <p:spPr>
            <a:xfrm>
              <a:off x="7584863" y="96162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7650165" y="96162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6866539" y="418839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6605330" y="418839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6866539" y="418839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6931841" y="354303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2" name="pt82"/>
            <p:cNvSpPr/>
            <p:nvPr/>
          </p:nvSpPr>
          <p:spPr>
            <a:xfrm>
              <a:off x="6997143" y="354303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7127748" y="354303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7323654" y="483374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7127748" y="483374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6866539" y="483374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7388957" y="160697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8" name="pt88"/>
            <p:cNvSpPr/>
            <p:nvPr/>
          </p:nvSpPr>
          <p:spPr>
            <a:xfrm>
              <a:off x="7454259" y="160697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7388957" y="160697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6540028" y="547910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6474725" y="547910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6474725" y="547910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tx93"/>
            <p:cNvSpPr/>
            <p:nvPr/>
          </p:nvSpPr>
          <p:spPr>
            <a:xfrm>
              <a:off x="508103" y="548440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WCAR</a:t>
              </a:r>
            </a:p>
          </p:txBody>
        </p:sp>
        <p:sp>
          <p:nvSpPr>
            <p:cNvPr id="94" name="tx94"/>
            <p:cNvSpPr/>
            <p:nvPr/>
          </p:nvSpPr>
          <p:spPr>
            <a:xfrm>
              <a:off x="535512" y="4843087"/>
              <a:ext cx="47700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MENA</a:t>
              </a:r>
            </a:p>
          </p:txBody>
        </p:sp>
        <p:sp>
          <p:nvSpPr>
            <p:cNvPr id="95" name="tx95"/>
            <p:cNvSpPr/>
            <p:nvPr/>
          </p:nvSpPr>
          <p:spPr>
            <a:xfrm>
              <a:off x="562921" y="4193702"/>
              <a:ext cx="44959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ESAR</a:t>
              </a:r>
            </a:p>
          </p:txBody>
        </p:sp>
        <p:sp>
          <p:nvSpPr>
            <p:cNvPr id="96" name="tx96"/>
            <p:cNvSpPr/>
            <p:nvPr/>
          </p:nvSpPr>
          <p:spPr>
            <a:xfrm>
              <a:off x="572111" y="3548349"/>
              <a:ext cx="44040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LACR</a:t>
              </a:r>
            </a:p>
          </p:txBody>
        </p:sp>
        <p:sp>
          <p:nvSpPr>
            <p:cNvPr id="97" name="tx97"/>
            <p:cNvSpPr/>
            <p:nvPr/>
          </p:nvSpPr>
          <p:spPr>
            <a:xfrm>
              <a:off x="535270" y="2902995"/>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98" name="tx98"/>
            <p:cNvSpPr/>
            <p:nvPr/>
          </p:nvSpPr>
          <p:spPr>
            <a:xfrm>
              <a:off x="562921" y="2261673"/>
              <a:ext cx="449591"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EAPR</a:t>
              </a:r>
            </a:p>
          </p:txBody>
        </p:sp>
        <p:sp>
          <p:nvSpPr>
            <p:cNvPr id="99" name="tx99"/>
            <p:cNvSpPr/>
            <p:nvPr/>
          </p:nvSpPr>
          <p:spPr>
            <a:xfrm>
              <a:off x="544622" y="1612208"/>
              <a:ext cx="46789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ROSA</a:t>
              </a:r>
            </a:p>
          </p:txBody>
        </p:sp>
        <p:sp>
          <p:nvSpPr>
            <p:cNvPr id="100" name="tx100"/>
            <p:cNvSpPr/>
            <p:nvPr/>
          </p:nvSpPr>
          <p:spPr>
            <a:xfrm>
              <a:off x="553812" y="966935"/>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ECAR</a:t>
              </a:r>
            </a:p>
          </p:txBody>
        </p:sp>
        <p:sp>
          <p:nvSpPr>
            <p:cNvPr id="101" name="tx101"/>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2" name="tx102"/>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3" name="tx103"/>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4" name="tx104"/>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05" name="tx105"/>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t107"/>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8" name="pt108"/>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09" name="pt109"/>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10" name="tx110"/>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11" name="tx111"/>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112" name="tx112"/>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113" name="tx113"/>
            <p:cNvSpPr/>
            <p:nvPr/>
          </p:nvSpPr>
          <p:spPr>
            <a:xfrm>
              <a:off x="1075143" y="398022"/>
              <a:ext cx="43703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Global and by UNICEF region, 2019-2023</a:t>
              </a:r>
            </a:p>
          </p:txBody>
        </p:sp>
        <p:sp>
          <p:nvSpPr>
            <p:cNvPr id="114" name="tx114"/>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5" name="tx115"/>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6" name="tx116"/>
            <p:cNvSpPr/>
            <p:nvPr/>
          </p:nvSpPr>
          <p:spPr>
            <a:xfrm>
              <a:off x="623127" y="6568567"/>
              <a:ext cx="76352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DTP1 coverage across years 2019 to 2023 (grey bars), and coverage in specific years (dots), by region. The chart can be used for assessing recovery to pre-pandemic levels and progress beyond 2019.
In 2022, 6 (out of 8) regions had lower coverage than in 2019.
In 2023, 3 regions had lower DTP1 coverage than in 2022.
In 2023, 4 regions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002362"/>
              <a:ext cx="3397293" cy="401340"/>
            </a:xfrm>
            <a:custGeom>
              <a:avLst/>
              <a:gdLst/>
              <a:ahLst/>
              <a:cxnLst/>
              <a:rect l="0" t="0" r="0" b="0"/>
              <a:pathLst>
                <a:path w="3397293" h="401340">
                  <a:moveTo>
                    <a:pt x="0" y="344005"/>
                  </a:moveTo>
                  <a:lnTo>
                    <a:pt x="147708" y="344005"/>
                  </a:lnTo>
                  <a:lnTo>
                    <a:pt x="295416" y="401340"/>
                  </a:lnTo>
                  <a:lnTo>
                    <a:pt x="443125" y="315338"/>
                  </a:lnTo>
                  <a:lnTo>
                    <a:pt x="590833" y="286671"/>
                  </a:lnTo>
                  <a:lnTo>
                    <a:pt x="738541" y="286671"/>
                  </a:lnTo>
                  <a:lnTo>
                    <a:pt x="886250" y="200670"/>
                  </a:lnTo>
                  <a:lnTo>
                    <a:pt x="1033958" y="172002"/>
                  </a:lnTo>
                  <a:lnTo>
                    <a:pt x="1181667" y="86001"/>
                  </a:lnTo>
                  <a:lnTo>
                    <a:pt x="1329375" y="28667"/>
                  </a:lnTo>
                  <a:lnTo>
                    <a:pt x="1477083" y="28667"/>
                  </a:lnTo>
                  <a:lnTo>
                    <a:pt x="1624792" y="28667"/>
                  </a:lnTo>
                  <a:lnTo>
                    <a:pt x="1772500" y="0"/>
                  </a:lnTo>
                  <a:lnTo>
                    <a:pt x="1920209" y="57334"/>
                  </a:lnTo>
                  <a:lnTo>
                    <a:pt x="2067917" y="0"/>
                  </a:lnTo>
                  <a:lnTo>
                    <a:pt x="2215625" y="57334"/>
                  </a:lnTo>
                  <a:lnTo>
                    <a:pt x="2363334" y="28667"/>
                  </a:lnTo>
                  <a:lnTo>
                    <a:pt x="2511042" y="28667"/>
                  </a:lnTo>
                  <a:lnTo>
                    <a:pt x="2658751" y="57334"/>
                  </a:lnTo>
                  <a:lnTo>
                    <a:pt x="2806459" y="57334"/>
                  </a:lnTo>
                  <a:lnTo>
                    <a:pt x="2954167" y="114668"/>
                  </a:lnTo>
                  <a:lnTo>
                    <a:pt x="3101876" y="315338"/>
                  </a:lnTo>
                  <a:lnTo>
                    <a:pt x="3249584" y="114668"/>
                  </a:lnTo>
                  <a:lnTo>
                    <a:pt x="3397293" y="229337"/>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1002362"/>
              <a:ext cx="3397293" cy="315338"/>
            </a:xfrm>
            <a:custGeom>
              <a:avLst/>
              <a:gdLst/>
              <a:ahLst/>
              <a:cxnLst/>
              <a:rect l="0" t="0" r="0" b="0"/>
              <a:pathLst>
                <a:path w="3397293" h="315338">
                  <a:moveTo>
                    <a:pt x="0" y="114668"/>
                  </a:moveTo>
                  <a:lnTo>
                    <a:pt x="147708" y="57334"/>
                  </a:lnTo>
                  <a:lnTo>
                    <a:pt x="295416" y="172002"/>
                  </a:lnTo>
                  <a:lnTo>
                    <a:pt x="443125" y="315338"/>
                  </a:lnTo>
                  <a:lnTo>
                    <a:pt x="590833" y="114668"/>
                  </a:lnTo>
                  <a:lnTo>
                    <a:pt x="738541" y="57334"/>
                  </a:lnTo>
                  <a:lnTo>
                    <a:pt x="886250" y="57334"/>
                  </a:lnTo>
                  <a:lnTo>
                    <a:pt x="1033958" y="0"/>
                  </a:lnTo>
                  <a:lnTo>
                    <a:pt x="1181667" y="0"/>
                  </a:lnTo>
                  <a:lnTo>
                    <a:pt x="1329375" y="86001"/>
                  </a:lnTo>
                  <a:lnTo>
                    <a:pt x="1477083" y="114668"/>
                  </a:lnTo>
                  <a:lnTo>
                    <a:pt x="1624792" y="114668"/>
                  </a:lnTo>
                  <a:lnTo>
                    <a:pt x="1772500" y="28667"/>
                  </a:lnTo>
                  <a:lnTo>
                    <a:pt x="1920209" y="0"/>
                  </a:lnTo>
                  <a:lnTo>
                    <a:pt x="2067917" y="200670"/>
                  </a:lnTo>
                  <a:lnTo>
                    <a:pt x="2215625" y="172002"/>
                  </a:lnTo>
                  <a:lnTo>
                    <a:pt x="2363334" y="200670"/>
                  </a:lnTo>
                  <a:lnTo>
                    <a:pt x="2511042" y="86001"/>
                  </a:lnTo>
                  <a:lnTo>
                    <a:pt x="2658751" y="28667"/>
                  </a:lnTo>
                  <a:lnTo>
                    <a:pt x="2806459" y="0"/>
                  </a:lnTo>
                  <a:lnTo>
                    <a:pt x="2954167" y="57334"/>
                  </a:lnTo>
                  <a:lnTo>
                    <a:pt x="3101876" y="57334"/>
                  </a:lnTo>
                  <a:lnTo>
                    <a:pt x="3249584" y="0"/>
                  </a:lnTo>
                  <a:lnTo>
                    <a:pt x="3397293" y="0"/>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1432369"/>
              <a:ext cx="3397293" cy="602010"/>
            </a:xfrm>
            <a:custGeom>
              <a:avLst/>
              <a:gdLst/>
              <a:ahLst/>
              <a:cxnLst/>
              <a:rect l="0" t="0" r="0" b="0"/>
              <a:pathLst>
                <a:path w="3397293" h="602010">
                  <a:moveTo>
                    <a:pt x="0" y="602010"/>
                  </a:moveTo>
                  <a:lnTo>
                    <a:pt x="147708" y="544675"/>
                  </a:lnTo>
                  <a:lnTo>
                    <a:pt x="295416" y="487341"/>
                  </a:lnTo>
                  <a:lnTo>
                    <a:pt x="443125" y="430007"/>
                  </a:lnTo>
                  <a:lnTo>
                    <a:pt x="590833" y="401340"/>
                  </a:lnTo>
                  <a:lnTo>
                    <a:pt x="738541" y="315338"/>
                  </a:lnTo>
                  <a:lnTo>
                    <a:pt x="886250" y="286671"/>
                  </a:lnTo>
                  <a:lnTo>
                    <a:pt x="1033958" y="258004"/>
                  </a:lnTo>
                  <a:lnTo>
                    <a:pt x="1181667" y="229337"/>
                  </a:lnTo>
                  <a:lnTo>
                    <a:pt x="1329375" y="172002"/>
                  </a:lnTo>
                  <a:lnTo>
                    <a:pt x="1477083" y="114668"/>
                  </a:lnTo>
                  <a:lnTo>
                    <a:pt x="1624792" y="86001"/>
                  </a:lnTo>
                  <a:lnTo>
                    <a:pt x="1772500" y="114668"/>
                  </a:lnTo>
                  <a:lnTo>
                    <a:pt x="1920209" y="114668"/>
                  </a:lnTo>
                  <a:lnTo>
                    <a:pt x="2067917" y="57334"/>
                  </a:lnTo>
                  <a:lnTo>
                    <a:pt x="2215625" y="57334"/>
                  </a:lnTo>
                  <a:lnTo>
                    <a:pt x="2363334" y="28667"/>
                  </a:lnTo>
                  <a:lnTo>
                    <a:pt x="2511042" y="57334"/>
                  </a:lnTo>
                  <a:lnTo>
                    <a:pt x="2658751" y="28667"/>
                  </a:lnTo>
                  <a:lnTo>
                    <a:pt x="2806459" y="0"/>
                  </a:lnTo>
                  <a:lnTo>
                    <a:pt x="2954167" y="57334"/>
                  </a:lnTo>
                  <a:lnTo>
                    <a:pt x="3101876" y="143335"/>
                  </a:lnTo>
                  <a:lnTo>
                    <a:pt x="3249584" y="143335"/>
                  </a:lnTo>
                  <a:lnTo>
                    <a:pt x="3397293" y="57334"/>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1031029"/>
              <a:ext cx="3397293" cy="544675"/>
            </a:xfrm>
            <a:custGeom>
              <a:avLst/>
              <a:gdLst/>
              <a:ahLst/>
              <a:cxnLst/>
              <a:rect l="0" t="0" r="0" b="0"/>
              <a:pathLst>
                <a:path w="3397293" h="544675">
                  <a:moveTo>
                    <a:pt x="0" y="86001"/>
                  </a:moveTo>
                  <a:lnTo>
                    <a:pt x="147708" y="114668"/>
                  </a:lnTo>
                  <a:lnTo>
                    <a:pt x="295416" y="86001"/>
                  </a:lnTo>
                  <a:lnTo>
                    <a:pt x="443125" y="57334"/>
                  </a:lnTo>
                  <a:lnTo>
                    <a:pt x="590833" y="28667"/>
                  </a:lnTo>
                  <a:lnTo>
                    <a:pt x="738541" y="0"/>
                  </a:lnTo>
                  <a:lnTo>
                    <a:pt x="886250" y="28667"/>
                  </a:lnTo>
                  <a:lnTo>
                    <a:pt x="1033958" y="28667"/>
                  </a:lnTo>
                  <a:lnTo>
                    <a:pt x="1181667" y="57334"/>
                  </a:lnTo>
                  <a:lnTo>
                    <a:pt x="1329375" y="0"/>
                  </a:lnTo>
                  <a:lnTo>
                    <a:pt x="1477083" y="28667"/>
                  </a:lnTo>
                  <a:lnTo>
                    <a:pt x="1624792" y="28667"/>
                  </a:lnTo>
                  <a:lnTo>
                    <a:pt x="1772500" y="28667"/>
                  </a:lnTo>
                  <a:lnTo>
                    <a:pt x="1920209" y="114668"/>
                  </a:lnTo>
                  <a:lnTo>
                    <a:pt x="2067917" y="143335"/>
                  </a:lnTo>
                  <a:lnTo>
                    <a:pt x="2215625" y="114668"/>
                  </a:lnTo>
                  <a:lnTo>
                    <a:pt x="2363334" y="114668"/>
                  </a:lnTo>
                  <a:lnTo>
                    <a:pt x="2511042" y="258004"/>
                  </a:lnTo>
                  <a:lnTo>
                    <a:pt x="2658751" y="229337"/>
                  </a:lnTo>
                  <a:lnTo>
                    <a:pt x="2806459" y="401340"/>
                  </a:lnTo>
                  <a:lnTo>
                    <a:pt x="2954167" y="516008"/>
                  </a:lnTo>
                  <a:lnTo>
                    <a:pt x="3101876" y="544675"/>
                  </a:lnTo>
                  <a:lnTo>
                    <a:pt x="3249584" y="430007"/>
                  </a:lnTo>
                  <a:lnTo>
                    <a:pt x="3397293" y="315338"/>
                  </a:lnTo>
                </a:path>
              </a:pathLst>
            </a:custGeom>
            <a:ln w="27101" cap="flat">
              <a:solidFill>
                <a:srgbClr val="80BD41">
                  <a:alpha val="100000"/>
                </a:srgbClr>
              </a:solidFill>
              <a:prstDash val="solid"/>
              <a:round/>
            </a:ln>
          </p:spPr>
          <p:txBody>
            <a:bodyPr/>
            <a:lstStyle/>
            <a:p>
              <a:endParaRPr/>
            </a:p>
          </p:txBody>
        </p:sp>
        <p:sp>
          <p:nvSpPr>
            <p:cNvPr id="29" name="pl29"/>
            <p:cNvSpPr/>
            <p:nvPr/>
          </p:nvSpPr>
          <p:spPr>
            <a:xfrm>
              <a:off x="1120965" y="1117030"/>
              <a:ext cx="3397293" cy="286671"/>
            </a:xfrm>
            <a:custGeom>
              <a:avLst/>
              <a:gdLst/>
              <a:ahLst/>
              <a:cxnLst/>
              <a:rect l="0" t="0" r="0" b="0"/>
              <a:pathLst>
                <a:path w="3397293" h="286671">
                  <a:moveTo>
                    <a:pt x="0" y="143335"/>
                  </a:moveTo>
                  <a:lnTo>
                    <a:pt x="147708" y="114668"/>
                  </a:lnTo>
                  <a:lnTo>
                    <a:pt x="295416" y="172002"/>
                  </a:lnTo>
                  <a:lnTo>
                    <a:pt x="443125" y="143335"/>
                  </a:lnTo>
                  <a:lnTo>
                    <a:pt x="590833" y="114668"/>
                  </a:lnTo>
                  <a:lnTo>
                    <a:pt x="738541" y="86001"/>
                  </a:lnTo>
                  <a:lnTo>
                    <a:pt x="886250" y="86001"/>
                  </a:lnTo>
                  <a:lnTo>
                    <a:pt x="1033958" y="57334"/>
                  </a:lnTo>
                  <a:lnTo>
                    <a:pt x="1181667" y="28667"/>
                  </a:lnTo>
                  <a:lnTo>
                    <a:pt x="1329375" y="28667"/>
                  </a:lnTo>
                  <a:lnTo>
                    <a:pt x="1477083" y="0"/>
                  </a:lnTo>
                  <a:lnTo>
                    <a:pt x="1624792" y="0"/>
                  </a:lnTo>
                  <a:lnTo>
                    <a:pt x="1772500" y="86001"/>
                  </a:lnTo>
                  <a:lnTo>
                    <a:pt x="1920209" y="28667"/>
                  </a:lnTo>
                  <a:lnTo>
                    <a:pt x="2067917" y="28667"/>
                  </a:lnTo>
                  <a:lnTo>
                    <a:pt x="2215625" y="86001"/>
                  </a:lnTo>
                  <a:lnTo>
                    <a:pt x="2363334" y="57334"/>
                  </a:lnTo>
                  <a:lnTo>
                    <a:pt x="2511042" y="57334"/>
                  </a:lnTo>
                  <a:lnTo>
                    <a:pt x="2658751" y="57334"/>
                  </a:lnTo>
                  <a:lnTo>
                    <a:pt x="2806459" y="57334"/>
                  </a:lnTo>
                  <a:lnTo>
                    <a:pt x="2954167" y="172002"/>
                  </a:lnTo>
                  <a:lnTo>
                    <a:pt x="3101876" y="172002"/>
                  </a:lnTo>
                  <a:lnTo>
                    <a:pt x="3249584" y="200670"/>
                  </a:lnTo>
                  <a:lnTo>
                    <a:pt x="3397293" y="286671"/>
                  </a:lnTo>
                </a:path>
              </a:pathLst>
            </a:custGeom>
            <a:ln w="27101" cap="flat">
              <a:solidFill>
                <a:srgbClr val="6A1E74">
                  <a:alpha val="100000"/>
                </a:srgbClr>
              </a:solidFill>
              <a:prstDash val="solid"/>
              <a:round/>
            </a:ln>
          </p:spPr>
          <p:txBody>
            <a:bodyPr/>
            <a:lstStyle/>
            <a:p>
              <a:endParaRPr/>
            </a:p>
          </p:txBody>
        </p:sp>
        <p:sp>
          <p:nvSpPr>
            <p:cNvPr id="30" name="pl30"/>
            <p:cNvSpPr/>
            <p:nvPr/>
          </p:nvSpPr>
          <p:spPr>
            <a:xfrm>
              <a:off x="1120965" y="1117030"/>
              <a:ext cx="3397293" cy="888681"/>
            </a:xfrm>
            <a:custGeom>
              <a:avLst/>
              <a:gdLst/>
              <a:ahLst/>
              <a:cxnLst/>
              <a:rect l="0" t="0" r="0" b="0"/>
              <a:pathLst>
                <a:path w="3397293" h="888681">
                  <a:moveTo>
                    <a:pt x="0" y="888681"/>
                  </a:moveTo>
                  <a:lnTo>
                    <a:pt x="147708" y="831347"/>
                  </a:lnTo>
                  <a:lnTo>
                    <a:pt x="295416" y="831347"/>
                  </a:lnTo>
                  <a:lnTo>
                    <a:pt x="443125" y="774013"/>
                  </a:lnTo>
                  <a:lnTo>
                    <a:pt x="590833" y="688011"/>
                  </a:lnTo>
                  <a:lnTo>
                    <a:pt x="738541" y="659344"/>
                  </a:lnTo>
                  <a:lnTo>
                    <a:pt x="886250" y="688011"/>
                  </a:lnTo>
                  <a:lnTo>
                    <a:pt x="1033958" y="716678"/>
                  </a:lnTo>
                  <a:lnTo>
                    <a:pt x="1181667" y="602010"/>
                  </a:lnTo>
                  <a:lnTo>
                    <a:pt x="1329375" y="516008"/>
                  </a:lnTo>
                  <a:lnTo>
                    <a:pt x="1477083" y="430007"/>
                  </a:lnTo>
                  <a:lnTo>
                    <a:pt x="1624792" y="315338"/>
                  </a:lnTo>
                  <a:lnTo>
                    <a:pt x="1772500" y="315338"/>
                  </a:lnTo>
                  <a:lnTo>
                    <a:pt x="1920209" y="286671"/>
                  </a:lnTo>
                  <a:lnTo>
                    <a:pt x="2067917" y="229337"/>
                  </a:lnTo>
                  <a:lnTo>
                    <a:pt x="2215625" y="172002"/>
                  </a:lnTo>
                  <a:lnTo>
                    <a:pt x="2363334" y="143335"/>
                  </a:lnTo>
                  <a:lnTo>
                    <a:pt x="2511042" y="143335"/>
                  </a:lnTo>
                  <a:lnTo>
                    <a:pt x="2658751" y="86001"/>
                  </a:lnTo>
                  <a:lnTo>
                    <a:pt x="2806459" y="57334"/>
                  </a:lnTo>
                  <a:lnTo>
                    <a:pt x="2954167" y="200670"/>
                  </a:lnTo>
                  <a:lnTo>
                    <a:pt x="3101876" y="172002"/>
                  </a:lnTo>
                  <a:lnTo>
                    <a:pt x="3249584" y="0"/>
                  </a:lnTo>
                  <a:lnTo>
                    <a:pt x="3397293" y="28667"/>
                  </a:lnTo>
                </a:path>
              </a:pathLst>
            </a:custGeom>
            <a:ln w="27101" cap="flat">
              <a:solidFill>
                <a:srgbClr val="E2231A">
                  <a:alpha val="100000"/>
                </a:srgbClr>
              </a:solidFill>
              <a:prstDash val="solid"/>
              <a:round/>
            </a:ln>
          </p:spPr>
          <p:txBody>
            <a:bodyPr/>
            <a:lstStyle/>
            <a:p>
              <a:endParaRPr/>
            </a:p>
          </p:txBody>
        </p:sp>
        <p:sp>
          <p:nvSpPr>
            <p:cNvPr id="31" name="pl31"/>
            <p:cNvSpPr/>
            <p:nvPr/>
          </p:nvSpPr>
          <p:spPr>
            <a:xfrm>
              <a:off x="1120965" y="1661706"/>
              <a:ext cx="3397293" cy="917349"/>
            </a:xfrm>
            <a:custGeom>
              <a:avLst/>
              <a:gdLst/>
              <a:ahLst/>
              <a:cxnLst/>
              <a:rect l="0" t="0" r="0" b="0"/>
              <a:pathLst>
                <a:path w="3397293" h="917349">
                  <a:moveTo>
                    <a:pt x="0" y="860014"/>
                  </a:moveTo>
                  <a:lnTo>
                    <a:pt x="147708" y="917349"/>
                  </a:lnTo>
                  <a:lnTo>
                    <a:pt x="295416" y="860014"/>
                  </a:lnTo>
                  <a:lnTo>
                    <a:pt x="443125" y="745346"/>
                  </a:lnTo>
                  <a:lnTo>
                    <a:pt x="590833" y="602010"/>
                  </a:lnTo>
                  <a:lnTo>
                    <a:pt x="738541" y="487341"/>
                  </a:lnTo>
                  <a:lnTo>
                    <a:pt x="886250" y="401340"/>
                  </a:lnTo>
                  <a:lnTo>
                    <a:pt x="1033958" y="344005"/>
                  </a:lnTo>
                  <a:lnTo>
                    <a:pt x="1181667" y="200670"/>
                  </a:lnTo>
                  <a:lnTo>
                    <a:pt x="1329375" y="57334"/>
                  </a:lnTo>
                  <a:lnTo>
                    <a:pt x="1477083" y="200670"/>
                  </a:lnTo>
                  <a:lnTo>
                    <a:pt x="1624792" y="258004"/>
                  </a:lnTo>
                  <a:lnTo>
                    <a:pt x="1772500" y="286671"/>
                  </a:lnTo>
                  <a:lnTo>
                    <a:pt x="1920209" y="286671"/>
                  </a:lnTo>
                  <a:lnTo>
                    <a:pt x="2067917" y="286671"/>
                  </a:lnTo>
                  <a:lnTo>
                    <a:pt x="2215625" y="286671"/>
                  </a:lnTo>
                  <a:lnTo>
                    <a:pt x="2363334" y="143335"/>
                  </a:lnTo>
                  <a:lnTo>
                    <a:pt x="2511042" y="114668"/>
                  </a:lnTo>
                  <a:lnTo>
                    <a:pt x="2658751" y="57334"/>
                  </a:lnTo>
                  <a:lnTo>
                    <a:pt x="2806459" y="0"/>
                  </a:lnTo>
                  <a:lnTo>
                    <a:pt x="2954167" y="86001"/>
                  </a:lnTo>
                  <a:lnTo>
                    <a:pt x="3101876" y="86001"/>
                  </a:lnTo>
                  <a:lnTo>
                    <a:pt x="3249584" y="57334"/>
                  </a:lnTo>
                  <a:lnTo>
                    <a:pt x="3397293" y="86001"/>
                  </a:lnTo>
                </a:path>
              </a:pathLst>
            </a:custGeom>
            <a:ln w="27101" cap="flat">
              <a:solidFill>
                <a:srgbClr val="F26A21">
                  <a:alpha val="100000"/>
                </a:srgbClr>
              </a:solidFill>
              <a:prstDash val="solid"/>
              <a:round/>
            </a:ln>
          </p:spPr>
          <p:txBody>
            <a:bodyPr/>
            <a:lstStyle/>
            <a:p>
              <a:endParaRPr/>
            </a:p>
          </p:txBody>
        </p:sp>
        <p:sp>
          <p:nvSpPr>
            <p:cNvPr id="32" name="tx32"/>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 name="tx33"/>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4" name="tx34"/>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 name="tx35"/>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6" name="tx36"/>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7" name="tx37"/>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8" name="tx38"/>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9" name="tx39"/>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0" name="tx40"/>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1" name="tx41"/>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3" name="tx43"/>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tx44"/>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2000-2023</a:t>
              </a:r>
            </a:p>
          </p:txBody>
        </p:sp>
        <p:sp>
          <p:nvSpPr>
            <p:cNvPr id="45" name="pl45"/>
            <p:cNvSpPr/>
            <p:nvPr/>
          </p:nvSpPr>
          <p:spPr>
            <a:xfrm>
              <a:off x="5267799" y="32895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266630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67799" y="204310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267799" y="14199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267799" y="79670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267799" y="360110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67799" y="297790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67799" y="235470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67799" y="17315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267799" y="110830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437664" y="1606865"/>
              <a:ext cx="3397293" cy="872478"/>
            </a:xfrm>
            <a:custGeom>
              <a:avLst/>
              <a:gdLst/>
              <a:ahLst/>
              <a:cxnLst/>
              <a:rect l="0" t="0" r="0" b="0"/>
              <a:pathLst>
                <a:path w="3397293" h="872478">
                  <a:moveTo>
                    <a:pt x="0" y="747838"/>
                  </a:moveTo>
                  <a:lnTo>
                    <a:pt x="147708" y="747838"/>
                  </a:lnTo>
                  <a:lnTo>
                    <a:pt x="295416" y="872478"/>
                  </a:lnTo>
                  <a:lnTo>
                    <a:pt x="443125" y="685518"/>
                  </a:lnTo>
                  <a:lnTo>
                    <a:pt x="590833" y="623199"/>
                  </a:lnTo>
                  <a:lnTo>
                    <a:pt x="738541" y="623199"/>
                  </a:lnTo>
                  <a:lnTo>
                    <a:pt x="886250" y="436239"/>
                  </a:lnTo>
                  <a:lnTo>
                    <a:pt x="1033958" y="373919"/>
                  </a:lnTo>
                  <a:lnTo>
                    <a:pt x="1181667" y="186959"/>
                  </a:lnTo>
                  <a:lnTo>
                    <a:pt x="1329375" y="62319"/>
                  </a:lnTo>
                  <a:lnTo>
                    <a:pt x="1477083" y="62319"/>
                  </a:lnTo>
                  <a:lnTo>
                    <a:pt x="1624792" y="62319"/>
                  </a:lnTo>
                  <a:lnTo>
                    <a:pt x="1772500" y="0"/>
                  </a:lnTo>
                  <a:lnTo>
                    <a:pt x="1920209" y="124639"/>
                  </a:lnTo>
                  <a:lnTo>
                    <a:pt x="2067917" y="0"/>
                  </a:lnTo>
                  <a:lnTo>
                    <a:pt x="2215625" y="124639"/>
                  </a:lnTo>
                  <a:lnTo>
                    <a:pt x="2363334" y="62319"/>
                  </a:lnTo>
                  <a:lnTo>
                    <a:pt x="2511042" y="62319"/>
                  </a:lnTo>
                  <a:lnTo>
                    <a:pt x="2658751" y="124639"/>
                  </a:lnTo>
                  <a:lnTo>
                    <a:pt x="2806459" y="124639"/>
                  </a:lnTo>
                  <a:lnTo>
                    <a:pt x="2954167" y="249279"/>
                  </a:lnTo>
                  <a:lnTo>
                    <a:pt x="3101876" y="685518"/>
                  </a:lnTo>
                  <a:lnTo>
                    <a:pt x="3249584" y="249279"/>
                  </a:lnTo>
                  <a:lnTo>
                    <a:pt x="3397293" y="498559"/>
                  </a:lnTo>
                </a:path>
              </a:pathLst>
            </a:custGeom>
            <a:ln w="27101" cap="flat">
              <a:solidFill>
                <a:srgbClr val="0058AB">
                  <a:alpha val="100000"/>
                </a:srgbClr>
              </a:solidFill>
              <a:prstDash val="solid"/>
              <a:round/>
            </a:ln>
          </p:spPr>
          <p:txBody>
            <a:bodyPr/>
            <a:lstStyle/>
            <a:p>
              <a:endParaRPr/>
            </a:p>
          </p:txBody>
        </p:sp>
        <p:sp>
          <p:nvSpPr>
            <p:cNvPr id="67" name="pl67"/>
            <p:cNvSpPr/>
            <p:nvPr/>
          </p:nvSpPr>
          <p:spPr>
            <a:xfrm>
              <a:off x="5437664" y="1731505"/>
              <a:ext cx="3397293" cy="685518"/>
            </a:xfrm>
            <a:custGeom>
              <a:avLst/>
              <a:gdLst/>
              <a:ahLst/>
              <a:cxnLst/>
              <a:rect l="0" t="0" r="0" b="0"/>
              <a:pathLst>
                <a:path w="3397293" h="685518">
                  <a:moveTo>
                    <a:pt x="0" y="249279"/>
                  </a:moveTo>
                  <a:lnTo>
                    <a:pt x="147708" y="124639"/>
                  </a:lnTo>
                  <a:lnTo>
                    <a:pt x="295416" y="373919"/>
                  </a:lnTo>
                  <a:lnTo>
                    <a:pt x="443125" y="685518"/>
                  </a:lnTo>
                  <a:lnTo>
                    <a:pt x="590833" y="249279"/>
                  </a:lnTo>
                  <a:lnTo>
                    <a:pt x="738541" y="124639"/>
                  </a:lnTo>
                  <a:lnTo>
                    <a:pt x="886250" y="124639"/>
                  </a:lnTo>
                  <a:lnTo>
                    <a:pt x="1033958" y="0"/>
                  </a:lnTo>
                  <a:lnTo>
                    <a:pt x="1181667" y="0"/>
                  </a:lnTo>
                  <a:lnTo>
                    <a:pt x="1329375" y="186959"/>
                  </a:lnTo>
                  <a:lnTo>
                    <a:pt x="1477083" y="249279"/>
                  </a:lnTo>
                  <a:lnTo>
                    <a:pt x="1624792" y="249279"/>
                  </a:lnTo>
                  <a:lnTo>
                    <a:pt x="1772500" y="62319"/>
                  </a:lnTo>
                  <a:lnTo>
                    <a:pt x="1920209" y="0"/>
                  </a:lnTo>
                  <a:lnTo>
                    <a:pt x="2067917" y="436239"/>
                  </a:lnTo>
                  <a:lnTo>
                    <a:pt x="2215625" y="373919"/>
                  </a:lnTo>
                  <a:lnTo>
                    <a:pt x="2363334" y="436239"/>
                  </a:lnTo>
                  <a:lnTo>
                    <a:pt x="2511042" y="186959"/>
                  </a:lnTo>
                  <a:lnTo>
                    <a:pt x="2658751" y="62319"/>
                  </a:lnTo>
                  <a:lnTo>
                    <a:pt x="2806459" y="0"/>
                  </a:lnTo>
                  <a:lnTo>
                    <a:pt x="2954167" y="124639"/>
                  </a:lnTo>
                  <a:lnTo>
                    <a:pt x="3101876" y="124639"/>
                  </a:lnTo>
                  <a:lnTo>
                    <a:pt x="3249584" y="0"/>
                  </a:lnTo>
                  <a:lnTo>
                    <a:pt x="3397293" y="0"/>
                  </a:lnTo>
                </a:path>
              </a:pathLst>
            </a:custGeom>
            <a:ln w="27101" cap="flat">
              <a:solidFill>
                <a:srgbClr val="1CABE2">
                  <a:alpha val="100000"/>
                </a:srgbClr>
              </a:solidFill>
              <a:prstDash val="solid"/>
              <a:round/>
            </a:ln>
          </p:spPr>
          <p:txBody>
            <a:bodyPr/>
            <a:lstStyle/>
            <a:p>
              <a:endParaRPr/>
            </a:p>
          </p:txBody>
        </p:sp>
        <p:sp>
          <p:nvSpPr>
            <p:cNvPr id="68" name="pl68"/>
            <p:cNvSpPr/>
            <p:nvPr/>
          </p:nvSpPr>
          <p:spPr>
            <a:xfrm>
              <a:off x="5437664" y="1731505"/>
              <a:ext cx="3397293" cy="1308718"/>
            </a:xfrm>
            <a:custGeom>
              <a:avLst/>
              <a:gdLst/>
              <a:ahLst/>
              <a:cxnLst/>
              <a:rect l="0" t="0" r="0" b="0"/>
              <a:pathLst>
                <a:path w="3397293" h="1308718">
                  <a:moveTo>
                    <a:pt x="0" y="1308718"/>
                  </a:moveTo>
                  <a:lnTo>
                    <a:pt x="147708" y="1184078"/>
                  </a:lnTo>
                  <a:lnTo>
                    <a:pt x="295416" y="1059438"/>
                  </a:lnTo>
                  <a:lnTo>
                    <a:pt x="443125" y="934798"/>
                  </a:lnTo>
                  <a:lnTo>
                    <a:pt x="590833" y="872478"/>
                  </a:lnTo>
                  <a:lnTo>
                    <a:pt x="738541" y="685518"/>
                  </a:lnTo>
                  <a:lnTo>
                    <a:pt x="886250" y="623199"/>
                  </a:lnTo>
                  <a:lnTo>
                    <a:pt x="1033958" y="560879"/>
                  </a:lnTo>
                  <a:lnTo>
                    <a:pt x="1181667" y="498559"/>
                  </a:lnTo>
                  <a:lnTo>
                    <a:pt x="1329375" y="373919"/>
                  </a:lnTo>
                  <a:lnTo>
                    <a:pt x="1477083" y="249279"/>
                  </a:lnTo>
                  <a:lnTo>
                    <a:pt x="1624792" y="186959"/>
                  </a:lnTo>
                  <a:lnTo>
                    <a:pt x="1772500" y="249279"/>
                  </a:lnTo>
                  <a:lnTo>
                    <a:pt x="1920209" y="249279"/>
                  </a:lnTo>
                  <a:lnTo>
                    <a:pt x="2067917" y="124639"/>
                  </a:lnTo>
                  <a:lnTo>
                    <a:pt x="2215625" y="124639"/>
                  </a:lnTo>
                  <a:lnTo>
                    <a:pt x="2363334" y="62319"/>
                  </a:lnTo>
                  <a:lnTo>
                    <a:pt x="2511042" y="124639"/>
                  </a:lnTo>
                  <a:lnTo>
                    <a:pt x="2658751" y="62319"/>
                  </a:lnTo>
                  <a:lnTo>
                    <a:pt x="2806459" y="0"/>
                  </a:lnTo>
                  <a:lnTo>
                    <a:pt x="2954167" y="124639"/>
                  </a:lnTo>
                  <a:lnTo>
                    <a:pt x="3101876" y="311599"/>
                  </a:lnTo>
                  <a:lnTo>
                    <a:pt x="3249584" y="311599"/>
                  </a:lnTo>
                  <a:lnTo>
                    <a:pt x="3397293" y="124639"/>
                  </a:lnTo>
                </a:path>
              </a:pathLst>
            </a:custGeom>
            <a:ln w="27101" cap="flat">
              <a:solidFill>
                <a:srgbClr val="00833D">
                  <a:alpha val="100000"/>
                </a:srgbClr>
              </a:solidFill>
              <a:prstDash val="solid"/>
              <a:round/>
            </a:ln>
          </p:spPr>
          <p:txBody>
            <a:bodyPr/>
            <a:lstStyle/>
            <a:p>
              <a:endParaRPr/>
            </a:p>
          </p:txBody>
        </p:sp>
        <p:sp>
          <p:nvSpPr>
            <p:cNvPr id="69" name="pl69"/>
            <p:cNvSpPr/>
            <p:nvPr/>
          </p:nvSpPr>
          <p:spPr>
            <a:xfrm>
              <a:off x="5437664" y="859026"/>
              <a:ext cx="3397293" cy="1184078"/>
            </a:xfrm>
            <a:custGeom>
              <a:avLst/>
              <a:gdLst/>
              <a:ahLst/>
              <a:cxnLst/>
              <a:rect l="0" t="0" r="0" b="0"/>
              <a:pathLst>
                <a:path w="3397293" h="1184078">
                  <a:moveTo>
                    <a:pt x="0" y="186959"/>
                  </a:moveTo>
                  <a:lnTo>
                    <a:pt x="147708" y="249279"/>
                  </a:lnTo>
                  <a:lnTo>
                    <a:pt x="295416" y="186959"/>
                  </a:lnTo>
                  <a:lnTo>
                    <a:pt x="443125" y="124639"/>
                  </a:lnTo>
                  <a:lnTo>
                    <a:pt x="590833" y="62319"/>
                  </a:lnTo>
                  <a:lnTo>
                    <a:pt x="738541" y="0"/>
                  </a:lnTo>
                  <a:lnTo>
                    <a:pt x="886250" y="62319"/>
                  </a:lnTo>
                  <a:lnTo>
                    <a:pt x="1033958" y="62319"/>
                  </a:lnTo>
                  <a:lnTo>
                    <a:pt x="1181667" y="124639"/>
                  </a:lnTo>
                  <a:lnTo>
                    <a:pt x="1329375" y="0"/>
                  </a:lnTo>
                  <a:lnTo>
                    <a:pt x="1477083" y="62319"/>
                  </a:lnTo>
                  <a:lnTo>
                    <a:pt x="1624792" y="62319"/>
                  </a:lnTo>
                  <a:lnTo>
                    <a:pt x="1772500" y="62319"/>
                  </a:lnTo>
                  <a:lnTo>
                    <a:pt x="1920209" y="249279"/>
                  </a:lnTo>
                  <a:lnTo>
                    <a:pt x="2067917" y="311599"/>
                  </a:lnTo>
                  <a:lnTo>
                    <a:pt x="2215625" y="249279"/>
                  </a:lnTo>
                  <a:lnTo>
                    <a:pt x="2363334" y="249279"/>
                  </a:lnTo>
                  <a:lnTo>
                    <a:pt x="2511042" y="560879"/>
                  </a:lnTo>
                  <a:lnTo>
                    <a:pt x="2658751" y="498559"/>
                  </a:lnTo>
                  <a:lnTo>
                    <a:pt x="2806459" y="872478"/>
                  </a:lnTo>
                  <a:lnTo>
                    <a:pt x="2954167" y="1121758"/>
                  </a:lnTo>
                  <a:lnTo>
                    <a:pt x="3101876" y="1184078"/>
                  </a:lnTo>
                  <a:lnTo>
                    <a:pt x="3249584" y="934798"/>
                  </a:lnTo>
                  <a:lnTo>
                    <a:pt x="3397293" y="685518"/>
                  </a:lnTo>
                </a:path>
              </a:pathLst>
            </a:custGeom>
            <a:ln w="27101" cap="flat">
              <a:solidFill>
                <a:srgbClr val="80BD41">
                  <a:alpha val="100000"/>
                </a:srgbClr>
              </a:solidFill>
              <a:prstDash val="solid"/>
              <a:round/>
            </a:ln>
          </p:spPr>
          <p:txBody>
            <a:bodyPr/>
            <a:lstStyle/>
            <a:p>
              <a:endParaRPr/>
            </a:p>
          </p:txBody>
        </p:sp>
        <p:sp>
          <p:nvSpPr>
            <p:cNvPr id="70" name="pl70"/>
            <p:cNvSpPr/>
            <p:nvPr/>
          </p:nvSpPr>
          <p:spPr>
            <a:xfrm>
              <a:off x="5437664" y="1606865"/>
              <a:ext cx="3397293" cy="623199"/>
            </a:xfrm>
            <a:custGeom>
              <a:avLst/>
              <a:gdLst/>
              <a:ahLst/>
              <a:cxnLst/>
              <a:rect l="0" t="0" r="0" b="0"/>
              <a:pathLst>
                <a:path w="3397293" h="623199">
                  <a:moveTo>
                    <a:pt x="0" y="311599"/>
                  </a:moveTo>
                  <a:lnTo>
                    <a:pt x="147708" y="249279"/>
                  </a:lnTo>
                  <a:lnTo>
                    <a:pt x="295416" y="373919"/>
                  </a:lnTo>
                  <a:lnTo>
                    <a:pt x="443125" y="311599"/>
                  </a:lnTo>
                  <a:lnTo>
                    <a:pt x="590833" y="249279"/>
                  </a:lnTo>
                  <a:lnTo>
                    <a:pt x="738541" y="186959"/>
                  </a:lnTo>
                  <a:lnTo>
                    <a:pt x="886250" y="186959"/>
                  </a:lnTo>
                  <a:lnTo>
                    <a:pt x="1033958" y="124639"/>
                  </a:lnTo>
                  <a:lnTo>
                    <a:pt x="1181667" y="62319"/>
                  </a:lnTo>
                  <a:lnTo>
                    <a:pt x="1329375" y="62319"/>
                  </a:lnTo>
                  <a:lnTo>
                    <a:pt x="1477083" y="0"/>
                  </a:lnTo>
                  <a:lnTo>
                    <a:pt x="1624792" y="0"/>
                  </a:lnTo>
                  <a:lnTo>
                    <a:pt x="1772500" y="186959"/>
                  </a:lnTo>
                  <a:lnTo>
                    <a:pt x="1920209" y="62319"/>
                  </a:lnTo>
                  <a:lnTo>
                    <a:pt x="2067917" y="62319"/>
                  </a:lnTo>
                  <a:lnTo>
                    <a:pt x="2215625" y="186959"/>
                  </a:lnTo>
                  <a:lnTo>
                    <a:pt x="2363334" y="124639"/>
                  </a:lnTo>
                  <a:lnTo>
                    <a:pt x="2511042" y="124639"/>
                  </a:lnTo>
                  <a:lnTo>
                    <a:pt x="2658751" y="124639"/>
                  </a:lnTo>
                  <a:lnTo>
                    <a:pt x="2806459" y="124639"/>
                  </a:lnTo>
                  <a:lnTo>
                    <a:pt x="2954167" y="373919"/>
                  </a:lnTo>
                  <a:lnTo>
                    <a:pt x="3101876" y="373919"/>
                  </a:lnTo>
                  <a:lnTo>
                    <a:pt x="3249584" y="436239"/>
                  </a:lnTo>
                  <a:lnTo>
                    <a:pt x="3397293" y="623199"/>
                  </a:lnTo>
                </a:path>
              </a:pathLst>
            </a:custGeom>
            <a:ln w="27101" cap="flat">
              <a:solidFill>
                <a:srgbClr val="6A1E74">
                  <a:alpha val="100000"/>
                </a:srgbClr>
              </a:solidFill>
              <a:prstDash val="solid"/>
              <a:round/>
            </a:ln>
          </p:spPr>
          <p:txBody>
            <a:bodyPr/>
            <a:lstStyle/>
            <a:p>
              <a:endParaRPr/>
            </a:p>
          </p:txBody>
        </p:sp>
        <p:sp>
          <p:nvSpPr>
            <p:cNvPr id="71" name="pl71"/>
            <p:cNvSpPr/>
            <p:nvPr/>
          </p:nvSpPr>
          <p:spPr>
            <a:xfrm>
              <a:off x="5437664" y="1606865"/>
              <a:ext cx="3397293" cy="1931917"/>
            </a:xfrm>
            <a:custGeom>
              <a:avLst/>
              <a:gdLst/>
              <a:ahLst/>
              <a:cxnLst/>
              <a:rect l="0" t="0" r="0" b="0"/>
              <a:pathLst>
                <a:path w="3397293" h="1931917">
                  <a:moveTo>
                    <a:pt x="0" y="1931917"/>
                  </a:moveTo>
                  <a:lnTo>
                    <a:pt x="147708" y="1807277"/>
                  </a:lnTo>
                  <a:lnTo>
                    <a:pt x="295416" y="1807277"/>
                  </a:lnTo>
                  <a:lnTo>
                    <a:pt x="443125" y="1682637"/>
                  </a:lnTo>
                  <a:lnTo>
                    <a:pt x="590833" y="1495677"/>
                  </a:lnTo>
                  <a:lnTo>
                    <a:pt x="738541" y="1433357"/>
                  </a:lnTo>
                  <a:lnTo>
                    <a:pt x="886250" y="1495677"/>
                  </a:lnTo>
                  <a:lnTo>
                    <a:pt x="1033958" y="1557997"/>
                  </a:lnTo>
                  <a:lnTo>
                    <a:pt x="1181667" y="1308718"/>
                  </a:lnTo>
                  <a:lnTo>
                    <a:pt x="1329375" y="1121758"/>
                  </a:lnTo>
                  <a:lnTo>
                    <a:pt x="1477083" y="934798"/>
                  </a:lnTo>
                  <a:lnTo>
                    <a:pt x="1624792" y="685518"/>
                  </a:lnTo>
                  <a:lnTo>
                    <a:pt x="1772500" y="685518"/>
                  </a:lnTo>
                  <a:lnTo>
                    <a:pt x="1920209" y="623199"/>
                  </a:lnTo>
                  <a:lnTo>
                    <a:pt x="2067917" y="498559"/>
                  </a:lnTo>
                  <a:lnTo>
                    <a:pt x="2215625" y="373919"/>
                  </a:lnTo>
                  <a:lnTo>
                    <a:pt x="2363334" y="311599"/>
                  </a:lnTo>
                  <a:lnTo>
                    <a:pt x="2511042" y="311599"/>
                  </a:lnTo>
                  <a:lnTo>
                    <a:pt x="2658751" y="186959"/>
                  </a:lnTo>
                  <a:lnTo>
                    <a:pt x="2806459" y="124639"/>
                  </a:lnTo>
                  <a:lnTo>
                    <a:pt x="2954167" y="436239"/>
                  </a:lnTo>
                  <a:lnTo>
                    <a:pt x="3101876" y="373919"/>
                  </a:lnTo>
                  <a:lnTo>
                    <a:pt x="3249584" y="0"/>
                  </a:lnTo>
                  <a:lnTo>
                    <a:pt x="3397293" y="62319"/>
                  </a:lnTo>
                </a:path>
              </a:pathLst>
            </a:custGeom>
            <a:ln w="27101" cap="flat">
              <a:solidFill>
                <a:srgbClr val="E2231A">
                  <a:alpha val="100000"/>
                </a:srgbClr>
              </a:solidFill>
              <a:prstDash val="solid"/>
              <a:round/>
            </a:ln>
          </p:spPr>
          <p:txBody>
            <a:bodyPr/>
            <a:lstStyle/>
            <a:p>
              <a:endParaRPr/>
            </a:p>
          </p:txBody>
        </p:sp>
        <p:sp>
          <p:nvSpPr>
            <p:cNvPr id="72" name="pl72"/>
            <p:cNvSpPr/>
            <p:nvPr/>
          </p:nvSpPr>
          <p:spPr>
            <a:xfrm>
              <a:off x="5437664" y="1731505"/>
              <a:ext cx="3397293" cy="1994236"/>
            </a:xfrm>
            <a:custGeom>
              <a:avLst/>
              <a:gdLst/>
              <a:ahLst/>
              <a:cxnLst/>
              <a:rect l="0" t="0" r="0" b="0"/>
              <a:pathLst>
                <a:path w="3397293" h="1994236">
                  <a:moveTo>
                    <a:pt x="0" y="1869597"/>
                  </a:moveTo>
                  <a:lnTo>
                    <a:pt x="147708" y="1994236"/>
                  </a:lnTo>
                  <a:lnTo>
                    <a:pt x="295416" y="1869597"/>
                  </a:lnTo>
                  <a:lnTo>
                    <a:pt x="443125" y="1620317"/>
                  </a:lnTo>
                  <a:lnTo>
                    <a:pt x="590833" y="1308718"/>
                  </a:lnTo>
                  <a:lnTo>
                    <a:pt x="738541" y="1059438"/>
                  </a:lnTo>
                  <a:lnTo>
                    <a:pt x="886250" y="872478"/>
                  </a:lnTo>
                  <a:lnTo>
                    <a:pt x="1033958" y="747838"/>
                  </a:lnTo>
                  <a:lnTo>
                    <a:pt x="1181667" y="436239"/>
                  </a:lnTo>
                  <a:lnTo>
                    <a:pt x="1329375" y="124639"/>
                  </a:lnTo>
                  <a:lnTo>
                    <a:pt x="1477083" y="436239"/>
                  </a:lnTo>
                  <a:lnTo>
                    <a:pt x="1624792" y="560879"/>
                  </a:lnTo>
                  <a:lnTo>
                    <a:pt x="1772500" y="623199"/>
                  </a:lnTo>
                  <a:lnTo>
                    <a:pt x="1920209" y="623199"/>
                  </a:lnTo>
                  <a:lnTo>
                    <a:pt x="2067917" y="623199"/>
                  </a:lnTo>
                  <a:lnTo>
                    <a:pt x="2215625" y="623199"/>
                  </a:lnTo>
                  <a:lnTo>
                    <a:pt x="2363334" y="311599"/>
                  </a:lnTo>
                  <a:lnTo>
                    <a:pt x="2511042" y="249279"/>
                  </a:lnTo>
                  <a:lnTo>
                    <a:pt x="2658751" y="124639"/>
                  </a:lnTo>
                  <a:lnTo>
                    <a:pt x="2806459" y="0"/>
                  </a:lnTo>
                  <a:lnTo>
                    <a:pt x="2954167" y="186959"/>
                  </a:lnTo>
                  <a:lnTo>
                    <a:pt x="3101876" y="186959"/>
                  </a:lnTo>
                  <a:lnTo>
                    <a:pt x="3249584" y="124639"/>
                  </a:lnTo>
                  <a:lnTo>
                    <a:pt x="3397293" y="186959"/>
                  </a:lnTo>
                </a:path>
              </a:pathLst>
            </a:custGeom>
            <a:ln w="27101" cap="flat">
              <a:solidFill>
                <a:srgbClr val="F26A21">
                  <a:alpha val="100000"/>
                </a:srgbClr>
              </a:solidFill>
              <a:prstDash val="solid"/>
              <a:round/>
            </a:ln>
          </p:spPr>
          <p:txBody>
            <a:bodyPr/>
            <a:lstStyle/>
            <a:p>
              <a:endParaRPr/>
            </a:p>
          </p:txBody>
        </p:sp>
        <p:sp>
          <p:nvSpPr>
            <p:cNvPr id="73" name="pl73"/>
            <p:cNvSpPr/>
            <p:nvPr/>
          </p:nvSpPr>
          <p:spPr>
            <a:xfrm>
              <a:off x="5437664" y="1731505"/>
              <a:ext cx="3397293" cy="0"/>
            </a:xfrm>
            <a:custGeom>
              <a:avLst/>
              <a:gdLst/>
              <a:ahLst/>
              <a:cxnLst/>
              <a:rect l="0" t="0" r="0" b="0"/>
              <a:pathLst>
                <a:path w="3397293">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74" name="tx74"/>
            <p:cNvSpPr/>
            <p:nvPr/>
          </p:nvSpPr>
          <p:spPr>
            <a:xfrm>
              <a:off x="5003259" y="3548919"/>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75" name="tx75"/>
            <p:cNvSpPr/>
            <p:nvPr/>
          </p:nvSpPr>
          <p:spPr>
            <a:xfrm>
              <a:off x="5003259" y="292578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76" name="tx76"/>
            <p:cNvSpPr/>
            <p:nvPr/>
          </p:nvSpPr>
          <p:spPr>
            <a:xfrm>
              <a:off x="5003259" y="230258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7" name="tx77"/>
            <p:cNvSpPr/>
            <p:nvPr/>
          </p:nvSpPr>
          <p:spPr>
            <a:xfrm>
              <a:off x="5127474" y="167939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5049780" y="105619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9" name="tx79"/>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1" name="tx81"/>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2" name="tx82"/>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3" name="tx83"/>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5" name="tx85"/>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6" name="tx86"/>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87" name="pl87"/>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219296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394453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569610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744767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6874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482031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6571890"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8323460"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rc99"/>
            <p:cNvSpPr/>
            <p:nvPr/>
          </p:nvSpPr>
          <p:spPr>
            <a:xfrm>
              <a:off x="1317178" y="5288295"/>
              <a:ext cx="595533" cy="200469"/>
            </a:xfrm>
            <a:prstGeom prst="rect">
              <a:avLst/>
            </a:prstGeom>
            <a:solidFill>
              <a:srgbClr val="0058AB">
                <a:alpha val="80000"/>
              </a:srgbClr>
            </a:solidFill>
          </p:spPr>
          <p:txBody>
            <a:bodyPr/>
            <a:lstStyle/>
            <a:p>
              <a:endParaRPr/>
            </a:p>
          </p:txBody>
        </p:sp>
        <p:sp>
          <p:nvSpPr>
            <p:cNvPr id="100" name="rc100"/>
            <p:cNvSpPr/>
            <p:nvPr/>
          </p:nvSpPr>
          <p:spPr>
            <a:xfrm>
              <a:off x="1317178" y="4967544"/>
              <a:ext cx="875785" cy="200469"/>
            </a:xfrm>
            <a:prstGeom prst="rect">
              <a:avLst/>
            </a:prstGeom>
            <a:solidFill>
              <a:srgbClr val="0058AB">
                <a:alpha val="80000"/>
              </a:srgbClr>
            </a:solidFill>
          </p:spPr>
          <p:txBody>
            <a:bodyPr/>
            <a:lstStyle/>
            <a:p>
              <a:endParaRPr/>
            </a:p>
          </p:txBody>
        </p:sp>
        <p:sp>
          <p:nvSpPr>
            <p:cNvPr id="101" name="rc101"/>
            <p:cNvSpPr/>
            <p:nvPr/>
          </p:nvSpPr>
          <p:spPr>
            <a:xfrm>
              <a:off x="1912712" y="5288295"/>
              <a:ext cx="70062" cy="200469"/>
            </a:xfrm>
            <a:prstGeom prst="rect">
              <a:avLst/>
            </a:prstGeom>
            <a:solidFill>
              <a:srgbClr val="1CABE2">
                <a:alpha val="80000"/>
              </a:srgbClr>
            </a:solidFill>
          </p:spPr>
          <p:txBody>
            <a:bodyPr/>
            <a:lstStyle/>
            <a:p>
              <a:endParaRPr/>
            </a:p>
          </p:txBody>
        </p:sp>
        <p:sp>
          <p:nvSpPr>
            <p:cNvPr id="102" name="rc102"/>
            <p:cNvSpPr/>
            <p:nvPr/>
          </p:nvSpPr>
          <p:spPr>
            <a:xfrm>
              <a:off x="2192964" y="4967544"/>
              <a:ext cx="70062" cy="200469"/>
            </a:xfrm>
            <a:prstGeom prst="rect">
              <a:avLst/>
            </a:prstGeom>
            <a:solidFill>
              <a:srgbClr val="1CABE2">
                <a:alpha val="80000"/>
              </a:srgbClr>
            </a:solidFill>
          </p:spPr>
          <p:txBody>
            <a:bodyPr/>
            <a:lstStyle/>
            <a:p>
              <a:endParaRPr/>
            </a:p>
          </p:txBody>
        </p:sp>
        <p:sp>
          <p:nvSpPr>
            <p:cNvPr id="103" name="rc103"/>
            <p:cNvSpPr/>
            <p:nvPr/>
          </p:nvSpPr>
          <p:spPr>
            <a:xfrm>
              <a:off x="1982775" y="5288295"/>
              <a:ext cx="1226099" cy="200469"/>
            </a:xfrm>
            <a:prstGeom prst="rect">
              <a:avLst/>
            </a:prstGeom>
            <a:solidFill>
              <a:srgbClr val="00833D">
                <a:alpha val="80000"/>
              </a:srgbClr>
            </a:solidFill>
          </p:spPr>
          <p:txBody>
            <a:bodyPr/>
            <a:lstStyle/>
            <a:p>
              <a:endParaRPr/>
            </a:p>
          </p:txBody>
        </p:sp>
        <p:sp>
          <p:nvSpPr>
            <p:cNvPr id="104" name="rc104"/>
            <p:cNvSpPr/>
            <p:nvPr/>
          </p:nvSpPr>
          <p:spPr>
            <a:xfrm>
              <a:off x="2263026" y="4967544"/>
              <a:ext cx="1401256" cy="200469"/>
            </a:xfrm>
            <a:prstGeom prst="rect">
              <a:avLst/>
            </a:prstGeom>
            <a:solidFill>
              <a:srgbClr val="00833D">
                <a:alpha val="80000"/>
              </a:srgbClr>
            </a:solidFill>
          </p:spPr>
          <p:txBody>
            <a:bodyPr/>
            <a:lstStyle/>
            <a:p>
              <a:endParaRPr/>
            </a:p>
          </p:txBody>
        </p:sp>
        <p:sp>
          <p:nvSpPr>
            <p:cNvPr id="105" name="rc105"/>
            <p:cNvSpPr/>
            <p:nvPr/>
          </p:nvSpPr>
          <p:spPr>
            <a:xfrm>
              <a:off x="3208874" y="5288295"/>
              <a:ext cx="700628" cy="200469"/>
            </a:xfrm>
            <a:prstGeom prst="rect">
              <a:avLst/>
            </a:prstGeom>
            <a:solidFill>
              <a:srgbClr val="80BD41">
                <a:alpha val="80000"/>
              </a:srgbClr>
            </a:solidFill>
          </p:spPr>
          <p:txBody>
            <a:bodyPr/>
            <a:lstStyle/>
            <a:p>
              <a:endParaRPr/>
            </a:p>
          </p:txBody>
        </p:sp>
        <p:sp>
          <p:nvSpPr>
            <p:cNvPr id="106" name="rc106"/>
            <p:cNvSpPr/>
            <p:nvPr/>
          </p:nvSpPr>
          <p:spPr>
            <a:xfrm>
              <a:off x="3664283" y="4967544"/>
              <a:ext cx="560502" cy="200469"/>
            </a:xfrm>
            <a:prstGeom prst="rect">
              <a:avLst/>
            </a:prstGeom>
            <a:solidFill>
              <a:srgbClr val="80BD41">
                <a:alpha val="80000"/>
              </a:srgbClr>
            </a:solidFill>
          </p:spPr>
          <p:txBody>
            <a:bodyPr/>
            <a:lstStyle/>
            <a:p>
              <a:endParaRPr/>
            </a:p>
          </p:txBody>
        </p:sp>
        <p:sp>
          <p:nvSpPr>
            <p:cNvPr id="107" name="rc107"/>
            <p:cNvSpPr/>
            <p:nvPr/>
          </p:nvSpPr>
          <p:spPr>
            <a:xfrm>
              <a:off x="3909503" y="5288295"/>
              <a:ext cx="455408" cy="200469"/>
            </a:xfrm>
            <a:prstGeom prst="rect">
              <a:avLst/>
            </a:prstGeom>
            <a:solidFill>
              <a:srgbClr val="6A1E74">
                <a:alpha val="80000"/>
              </a:srgbClr>
            </a:solidFill>
          </p:spPr>
          <p:txBody>
            <a:bodyPr/>
            <a:lstStyle/>
            <a:p>
              <a:endParaRPr/>
            </a:p>
          </p:txBody>
        </p:sp>
        <p:sp>
          <p:nvSpPr>
            <p:cNvPr id="108" name="rc108"/>
            <p:cNvSpPr/>
            <p:nvPr/>
          </p:nvSpPr>
          <p:spPr>
            <a:xfrm>
              <a:off x="4224785" y="4967544"/>
              <a:ext cx="735659" cy="200469"/>
            </a:xfrm>
            <a:prstGeom prst="rect">
              <a:avLst/>
            </a:prstGeom>
            <a:solidFill>
              <a:srgbClr val="6A1E74">
                <a:alpha val="80000"/>
              </a:srgbClr>
            </a:solidFill>
          </p:spPr>
          <p:txBody>
            <a:bodyPr/>
            <a:lstStyle/>
            <a:p>
              <a:endParaRPr/>
            </a:p>
          </p:txBody>
        </p:sp>
        <p:sp>
          <p:nvSpPr>
            <p:cNvPr id="109" name="rc109"/>
            <p:cNvSpPr/>
            <p:nvPr/>
          </p:nvSpPr>
          <p:spPr>
            <a:xfrm>
              <a:off x="4364911" y="5288295"/>
              <a:ext cx="210188" cy="200469"/>
            </a:xfrm>
            <a:prstGeom prst="rect">
              <a:avLst/>
            </a:prstGeom>
            <a:solidFill>
              <a:srgbClr val="961A49">
                <a:alpha val="80000"/>
              </a:srgbClr>
            </a:solidFill>
          </p:spPr>
          <p:txBody>
            <a:bodyPr/>
            <a:lstStyle/>
            <a:p>
              <a:endParaRPr/>
            </a:p>
          </p:txBody>
        </p:sp>
        <p:sp>
          <p:nvSpPr>
            <p:cNvPr id="110" name="rc110"/>
            <p:cNvSpPr/>
            <p:nvPr/>
          </p:nvSpPr>
          <p:spPr>
            <a:xfrm>
              <a:off x="4960445" y="4967544"/>
              <a:ext cx="210188" cy="200469"/>
            </a:xfrm>
            <a:prstGeom prst="rect">
              <a:avLst/>
            </a:prstGeom>
            <a:solidFill>
              <a:srgbClr val="961A49">
                <a:alpha val="80000"/>
              </a:srgbClr>
            </a:solidFill>
          </p:spPr>
          <p:txBody>
            <a:bodyPr/>
            <a:lstStyle/>
            <a:p>
              <a:endParaRPr/>
            </a:p>
          </p:txBody>
        </p:sp>
        <p:sp>
          <p:nvSpPr>
            <p:cNvPr id="111" name="rc111"/>
            <p:cNvSpPr/>
            <p:nvPr/>
          </p:nvSpPr>
          <p:spPr>
            <a:xfrm>
              <a:off x="4575099" y="5288295"/>
              <a:ext cx="1296162" cy="200469"/>
            </a:xfrm>
            <a:prstGeom prst="rect">
              <a:avLst/>
            </a:prstGeom>
            <a:solidFill>
              <a:srgbClr val="E2231A">
                <a:alpha val="80000"/>
              </a:srgbClr>
            </a:solidFill>
          </p:spPr>
          <p:txBody>
            <a:bodyPr/>
            <a:lstStyle/>
            <a:p>
              <a:endParaRPr/>
            </a:p>
          </p:txBody>
        </p:sp>
        <p:sp>
          <p:nvSpPr>
            <p:cNvPr id="112" name="rc112"/>
            <p:cNvSpPr/>
            <p:nvPr/>
          </p:nvSpPr>
          <p:spPr>
            <a:xfrm>
              <a:off x="5170633" y="4967544"/>
              <a:ext cx="1261130" cy="200469"/>
            </a:xfrm>
            <a:prstGeom prst="rect">
              <a:avLst/>
            </a:prstGeom>
            <a:solidFill>
              <a:srgbClr val="E2231A">
                <a:alpha val="80000"/>
              </a:srgbClr>
            </a:solidFill>
          </p:spPr>
          <p:txBody>
            <a:bodyPr/>
            <a:lstStyle/>
            <a:p>
              <a:endParaRPr/>
            </a:p>
          </p:txBody>
        </p:sp>
        <p:sp>
          <p:nvSpPr>
            <p:cNvPr id="113" name="rc113"/>
            <p:cNvSpPr/>
            <p:nvPr/>
          </p:nvSpPr>
          <p:spPr>
            <a:xfrm>
              <a:off x="5871262" y="5288295"/>
              <a:ext cx="1891696" cy="200469"/>
            </a:xfrm>
            <a:prstGeom prst="rect">
              <a:avLst/>
            </a:prstGeom>
            <a:solidFill>
              <a:srgbClr val="F26A21">
                <a:alpha val="80000"/>
              </a:srgbClr>
            </a:solidFill>
          </p:spPr>
          <p:txBody>
            <a:bodyPr/>
            <a:lstStyle/>
            <a:p>
              <a:endParaRPr/>
            </a:p>
          </p:txBody>
        </p:sp>
        <p:sp>
          <p:nvSpPr>
            <p:cNvPr id="114" name="rc114"/>
            <p:cNvSpPr/>
            <p:nvPr/>
          </p:nvSpPr>
          <p:spPr>
            <a:xfrm>
              <a:off x="6431764" y="4967544"/>
              <a:ext cx="2206978" cy="200469"/>
            </a:xfrm>
            <a:prstGeom prst="rect">
              <a:avLst/>
            </a:prstGeom>
            <a:solidFill>
              <a:srgbClr val="F26A21">
                <a:alpha val="80000"/>
              </a:srgbClr>
            </a:solidFill>
          </p:spPr>
          <p:txBody>
            <a:bodyPr/>
            <a:lstStyle/>
            <a:p>
              <a:endParaRPr/>
            </a:p>
          </p:txBody>
        </p:sp>
        <p:sp>
          <p:nvSpPr>
            <p:cNvPr id="115" name="tx115"/>
            <p:cNvSpPr/>
            <p:nvPr/>
          </p:nvSpPr>
          <p:spPr>
            <a:xfrm>
              <a:off x="153959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116" name="tx116"/>
            <p:cNvSpPr/>
            <p:nvPr/>
          </p:nvSpPr>
          <p:spPr>
            <a:xfrm>
              <a:off x="167972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17" name="tx117"/>
            <p:cNvSpPr/>
            <p:nvPr/>
          </p:nvSpPr>
          <p:spPr>
            <a:xfrm>
              <a:off x="187239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18" name="tx118"/>
            <p:cNvSpPr/>
            <p:nvPr/>
          </p:nvSpPr>
          <p:spPr>
            <a:xfrm>
              <a:off x="2152646"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19" name="tx119"/>
            <p:cNvSpPr/>
            <p:nvPr/>
          </p:nvSpPr>
          <p:spPr>
            <a:xfrm>
              <a:off x="2520476"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0" name="tx120"/>
            <p:cNvSpPr/>
            <p:nvPr/>
          </p:nvSpPr>
          <p:spPr>
            <a:xfrm>
              <a:off x="2933510" y="5028980"/>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21" name="tx121"/>
            <p:cNvSpPr/>
            <p:nvPr/>
          </p:nvSpPr>
          <p:spPr>
            <a:xfrm>
              <a:off x="3529044" y="534941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22" name="tx122"/>
            <p:cNvSpPr/>
            <p:nvPr/>
          </p:nvSpPr>
          <p:spPr>
            <a:xfrm>
              <a:off x="3869185"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3" name="tx123"/>
            <p:cNvSpPr/>
            <p:nvPr/>
          </p:nvSpPr>
          <p:spPr>
            <a:xfrm>
              <a:off x="4061858"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24" name="tx124"/>
            <p:cNvSpPr/>
            <p:nvPr/>
          </p:nvSpPr>
          <p:spPr>
            <a:xfrm>
              <a:off x="4517266"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a:t>
              </a:r>
            </a:p>
          </p:txBody>
        </p:sp>
        <p:sp>
          <p:nvSpPr>
            <p:cNvPr id="125" name="tx125"/>
            <p:cNvSpPr/>
            <p:nvPr/>
          </p:nvSpPr>
          <p:spPr>
            <a:xfrm>
              <a:off x="439465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26" name="tx126"/>
            <p:cNvSpPr/>
            <p:nvPr/>
          </p:nvSpPr>
          <p:spPr>
            <a:xfrm>
              <a:off x="499019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0.6</a:t>
              </a:r>
            </a:p>
          </p:txBody>
        </p:sp>
        <p:sp>
          <p:nvSpPr>
            <p:cNvPr id="127" name="tx127"/>
            <p:cNvSpPr/>
            <p:nvPr/>
          </p:nvSpPr>
          <p:spPr>
            <a:xfrm>
              <a:off x="5147832"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3.7</a:t>
              </a:r>
            </a:p>
          </p:txBody>
        </p:sp>
        <p:sp>
          <p:nvSpPr>
            <p:cNvPr id="128" name="tx128"/>
            <p:cNvSpPr/>
            <p:nvPr/>
          </p:nvSpPr>
          <p:spPr>
            <a:xfrm>
              <a:off x="5725850"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29" name="tx129"/>
            <p:cNvSpPr/>
            <p:nvPr/>
          </p:nvSpPr>
          <p:spPr>
            <a:xfrm>
              <a:off x="6741761" y="5348408"/>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30" name="tx130"/>
            <p:cNvSpPr/>
            <p:nvPr/>
          </p:nvSpPr>
          <p:spPr>
            <a:xfrm>
              <a:off x="7459905"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31" name="tx131"/>
            <p:cNvSpPr/>
            <p:nvPr/>
          </p:nvSpPr>
          <p:spPr>
            <a:xfrm>
              <a:off x="7886034"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18.4</a:t>
              </a:r>
            </a:p>
          </p:txBody>
        </p:sp>
        <p:sp>
          <p:nvSpPr>
            <p:cNvPr id="132" name="tx132"/>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20.9</a:t>
              </a:r>
            </a:p>
          </p:txBody>
        </p:sp>
        <p:sp>
          <p:nvSpPr>
            <p:cNvPr id="133" name="tx133"/>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991054"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466493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6416501"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816807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4187411" y="5719029"/>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1" name="rc141"/>
            <p:cNvSpPr/>
            <p:nvPr/>
          </p:nvSpPr>
          <p:spPr>
            <a:xfrm>
              <a:off x="1739508" y="6053527"/>
              <a:ext cx="201456" cy="201456"/>
            </a:xfrm>
            <a:prstGeom prst="rect">
              <a:avLst/>
            </a:prstGeom>
            <a:solidFill>
              <a:srgbClr val="0058AB">
                <a:alpha val="80000"/>
              </a:srgbClr>
            </a:solidFill>
          </p:spPr>
          <p:txBody>
            <a:bodyPr/>
            <a:lstStyle/>
            <a:p>
              <a:endParaRPr/>
            </a:p>
          </p:txBody>
        </p:sp>
        <p:sp>
          <p:nvSpPr>
            <p:cNvPr id="142" name="rc142"/>
            <p:cNvSpPr/>
            <p:nvPr/>
          </p:nvSpPr>
          <p:spPr>
            <a:xfrm>
              <a:off x="2478566" y="6053527"/>
              <a:ext cx="201456" cy="201456"/>
            </a:xfrm>
            <a:prstGeom prst="rect">
              <a:avLst/>
            </a:prstGeom>
            <a:solidFill>
              <a:srgbClr val="1CABE2">
                <a:alpha val="80000"/>
              </a:srgbClr>
            </a:solidFill>
          </p:spPr>
          <p:txBody>
            <a:bodyPr/>
            <a:lstStyle/>
            <a:p>
              <a:endParaRPr/>
            </a:p>
          </p:txBody>
        </p:sp>
        <p:sp>
          <p:nvSpPr>
            <p:cNvPr id="143" name="rc143"/>
            <p:cNvSpPr/>
            <p:nvPr/>
          </p:nvSpPr>
          <p:spPr>
            <a:xfrm>
              <a:off x="3225331" y="6053527"/>
              <a:ext cx="201456" cy="201456"/>
            </a:xfrm>
            <a:prstGeom prst="rect">
              <a:avLst/>
            </a:prstGeom>
            <a:solidFill>
              <a:srgbClr val="00833D">
                <a:alpha val="80000"/>
              </a:srgbClr>
            </a:solidFill>
          </p:spPr>
          <p:txBody>
            <a:bodyPr/>
            <a:lstStyle/>
            <a:p>
              <a:endParaRPr/>
            </a:p>
          </p:txBody>
        </p:sp>
        <p:sp>
          <p:nvSpPr>
            <p:cNvPr id="144" name="rc144"/>
            <p:cNvSpPr/>
            <p:nvPr/>
          </p:nvSpPr>
          <p:spPr>
            <a:xfrm>
              <a:off x="3964388" y="6053527"/>
              <a:ext cx="201456" cy="201456"/>
            </a:xfrm>
            <a:prstGeom prst="rect">
              <a:avLst/>
            </a:prstGeom>
            <a:solidFill>
              <a:srgbClr val="80BD41">
                <a:alpha val="80000"/>
              </a:srgbClr>
            </a:solidFill>
          </p:spPr>
          <p:txBody>
            <a:bodyPr/>
            <a:lstStyle/>
            <a:p>
              <a:endParaRPr/>
            </a:p>
          </p:txBody>
        </p:sp>
        <p:sp>
          <p:nvSpPr>
            <p:cNvPr id="145" name="rc145"/>
            <p:cNvSpPr/>
            <p:nvPr/>
          </p:nvSpPr>
          <p:spPr>
            <a:xfrm>
              <a:off x="4695669" y="6053527"/>
              <a:ext cx="201456" cy="201456"/>
            </a:xfrm>
            <a:prstGeom prst="rect">
              <a:avLst/>
            </a:prstGeom>
            <a:solidFill>
              <a:srgbClr val="6A1E74">
                <a:alpha val="80000"/>
              </a:srgbClr>
            </a:solidFill>
          </p:spPr>
          <p:txBody>
            <a:bodyPr/>
            <a:lstStyle/>
            <a:p>
              <a:endParaRPr/>
            </a:p>
          </p:txBody>
        </p:sp>
        <p:sp>
          <p:nvSpPr>
            <p:cNvPr id="146" name="rc146"/>
            <p:cNvSpPr/>
            <p:nvPr/>
          </p:nvSpPr>
          <p:spPr>
            <a:xfrm>
              <a:off x="5457919" y="6053527"/>
              <a:ext cx="201456" cy="201456"/>
            </a:xfrm>
            <a:prstGeom prst="rect">
              <a:avLst/>
            </a:prstGeom>
            <a:solidFill>
              <a:srgbClr val="961A49">
                <a:alpha val="80000"/>
              </a:srgbClr>
            </a:solidFill>
          </p:spPr>
          <p:txBody>
            <a:bodyPr/>
            <a:lstStyle/>
            <a:p>
              <a:endParaRPr/>
            </a:p>
          </p:txBody>
        </p:sp>
        <p:sp>
          <p:nvSpPr>
            <p:cNvPr id="147" name="rc147"/>
            <p:cNvSpPr/>
            <p:nvPr/>
          </p:nvSpPr>
          <p:spPr>
            <a:xfrm>
              <a:off x="6833608" y="6053527"/>
              <a:ext cx="201455" cy="201456"/>
            </a:xfrm>
            <a:prstGeom prst="rect">
              <a:avLst/>
            </a:prstGeom>
            <a:solidFill>
              <a:srgbClr val="E2231A">
                <a:alpha val="80000"/>
              </a:srgbClr>
            </a:solidFill>
          </p:spPr>
          <p:txBody>
            <a:bodyPr/>
            <a:lstStyle/>
            <a:p>
              <a:endParaRPr/>
            </a:p>
          </p:txBody>
        </p:sp>
        <p:sp>
          <p:nvSpPr>
            <p:cNvPr id="148" name="rc148"/>
            <p:cNvSpPr/>
            <p:nvPr/>
          </p:nvSpPr>
          <p:spPr>
            <a:xfrm>
              <a:off x="7588149" y="6053527"/>
              <a:ext cx="201455" cy="201456"/>
            </a:xfrm>
            <a:prstGeom prst="rect">
              <a:avLst/>
            </a:prstGeom>
            <a:solidFill>
              <a:srgbClr val="F26A21">
                <a:alpha val="80000"/>
              </a:srgbClr>
            </a:solidFill>
          </p:spPr>
          <p:txBody>
            <a:bodyPr/>
            <a:lstStyle/>
            <a:p>
              <a:endParaRPr/>
            </a:p>
          </p:txBody>
        </p:sp>
        <p:sp>
          <p:nvSpPr>
            <p:cNvPr id="149" name="tx149"/>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50" name="tx150"/>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51" name="tx151"/>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52" name="tx152"/>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53" name="tx153"/>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54" name="tx154"/>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55" name="tx155"/>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56" name="tx156"/>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57" name="tx157"/>
            <p:cNvSpPr/>
            <p:nvPr/>
          </p:nvSpPr>
          <p:spPr>
            <a:xfrm>
              <a:off x="951100" y="4696798"/>
              <a:ext cx="48207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by region, 2019 and 2023</a:t>
              </a:r>
            </a:p>
          </p:txBody>
        </p:sp>
        <p:sp>
          <p:nvSpPr>
            <p:cNvPr id="158" name="tx158"/>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DTP3 coverage (95%) and WCAR had the lowest coverage (69%).
Compared to 2022, DTP3 coverage increased in LACR (+4%) and ESAR (+3%), declined in ROSA (-1%), EAPR (-4%), MENA (-3%), and WCAR (-1%) and remained constant in ECAR.
Compared to 2019, DTP3 coverage increased in ROSA (+1%) and LACR (+3%), declined in EAPR (-6%), MENA (-8%), ESAR (-2%), and WCAR (-3%) and remained constant in ECAR.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5278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129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7302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331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9325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8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42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30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631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2730" y="1360701"/>
              <a:ext cx="3300585" cy="645011"/>
            </a:xfrm>
            <a:custGeom>
              <a:avLst/>
              <a:gdLst/>
              <a:ahLst/>
              <a:cxnLst/>
              <a:rect l="0" t="0" r="0" b="0"/>
              <a:pathLst>
                <a:path w="3300585" h="645011">
                  <a:moveTo>
                    <a:pt x="0" y="0"/>
                  </a:moveTo>
                  <a:lnTo>
                    <a:pt x="660117" y="0"/>
                  </a:lnTo>
                  <a:lnTo>
                    <a:pt x="1320234" y="143335"/>
                  </a:lnTo>
                  <a:lnTo>
                    <a:pt x="1980351" y="645011"/>
                  </a:lnTo>
                  <a:lnTo>
                    <a:pt x="2640468" y="143335"/>
                  </a:lnTo>
                  <a:lnTo>
                    <a:pt x="3300585" y="430007"/>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2730" y="1217365"/>
              <a:ext cx="3300585" cy="143335"/>
            </a:xfrm>
            <a:custGeom>
              <a:avLst/>
              <a:gdLst/>
              <a:ahLst/>
              <a:cxnLst/>
              <a:rect l="0" t="0" r="0" b="0"/>
              <a:pathLst>
                <a:path w="3300585" h="143335">
                  <a:moveTo>
                    <a:pt x="0" y="71667"/>
                  </a:moveTo>
                  <a:lnTo>
                    <a:pt x="660117" y="0"/>
                  </a:lnTo>
                  <a:lnTo>
                    <a:pt x="1320234" y="143335"/>
                  </a:lnTo>
                  <a:lnTo>
                    <a:pt x="1980351" y="143335"/>
                  </a:lnTo>
                  <a:lnTo>
                    <a:pt x="2640468" y="0"/>
                  </a:lnTo>
                  <a:lnTo>
                    <a:pt x="3300585" y="0"/>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2730" y="2292384"/>
              <a:ext cx="3300585" cy="358339"/>
            </a:xfrm>
            <a:custGeom>
              <a:avLst/>
              <a:gdLst/>
              <a:ahLst/>
              <a:cxnLst/>
              <a:rect l="0" t="0" r="0" b="0"/>
              <a:pathLst>
                <a:path w="3300585" h="358339">
                  <a:moveTo>
                    <a:pt x="0" y="71667"/>
                  </a:moveTo>
                  <a:lnTo>
                    <a:pt x="660117" y="0"/>
                  </a:lnTo>
                  <a:lnTo>
                    <a:pt x="1320234" y="143335"/>
                  </a:lnTo>
                  <a:lnTo>
                    <a:pt x="1980351" y="358339"/>
                  </a:lnTo>
                  <a:lnTo>
                    <a:pt x="2640468" y="358339"/>
                  </a:lnTo>
                  <a:lnTo>
                    <a:pt x="3300585" y="143335"/>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2730" y="1862376"/>
              <a:ext cx="3300585" cy="788346"/>
            </a:xfrm>
            <a:custGeom>
              <a:avLst/>
              <a:gdLst/>
              <a:ahLst/>
              <a:cxnLst/>
              <a:rect l="0" t="0" r="0" b="0"/>
              <a:pathLst>
                <a:path w="3300585" h="788346">
                  <a:moveTo>
                    <a:pt x="0" y="0"/>
                  </a:moveTo>
                  <a:lnTo>
                    <a:pt x="660117" y="430007"/>
                  </a:lnTo>
                  <a:lnTo>
                    <a:pt x="1320234" y="716678"/>
                  </a:lnTo>
                  <a:lnTo>
                    <a:pt x="1980351" y="788346"/>
                  </a:lnTo>
                  <a:lnTo>
                    <a:pt x="2640468" y="501675"/>
                  </a:lnTo>
                  <a:lnTo>
                    <a:pt x="3300585" y="215003"/>
                  </a:lnTo>
                </a:path>
              </a:pathLst>
            </a:custGeom>
            <a:ln w="27101" cap="flat">
              <a:solidFill>
                <a:srgbClr val="80BD41">
                  <a:alpha val="100000"/>
                </a:srgbClr>
              </a:solidFill>
              <a:prstDash val="solid"/>
              <a:round/>
            </a:ln>
          </p:spPr>
          <p:txBody>
            <a:bodyPr/>
            <a:lstStyle/>
            <a:p>
              <a:endParaRPr/>
            </a:p>
          </p:txBody>
        </p:sp>
        <p:sp>
          <p:nvSpPr>
            <p:cNvPr id="31" name="pl31"/>
            <p:cNvSpPr/>
            <p:nvPr/>
          </p:nvSpPr>
          <p:spPr>
            <a:xfrm>
              <a:off x="1122730" y="1647373"/>
              <a:ext cx="3300585" cy="573343"/>
            </a:xfrm>
            <a:custGeom>
              <a:avLst/>
              <a:gdLst/>
              <a:ahLst/>
              <a:cxnLst/>
              <a:rect l="0" t="0" r="0" b="0"/>
              <a:pathLst>
                <a:path w="3300585" h="573343">
                  <a:moveTo>
                    <a:pt x="0" y="0"/>
                  </a:moveTo>
                  <a:lnTo>
                    <a:pt x="660117" y="0"/>
                  </a:lnTo>
                  <a:lnTo>
                    <a:pt x="1320234" y="286671"/>
                  </a:lnTo>
                  <a:lnTo>
                    <a:pt x="1980351" y="286671"/>
                  </a:lnTo>
                  <a:lnTo>
                    <a:pt x="2640468" y="358339"/>
                  </a:lnTo>
                  <a:lnTo>
                    <a:pt x="3300585" y="573343"/>
                  </a:lnTo>
                </a:path>
              </a:pathLst>
            </a:custGeom>
            <a:ln w="27101" cap="flat">
              <a:solidFill>
                <a:srgbClr val="6A1E74">
                  <a:alpha val="100000"/>
                </a:srgbClr>
              </a:solidFill>
              <a:prstDash val="solid"/>
              <a:round/>
            </a:ln>
          </p:spPr>
          <p:txBody>
            <a:bodyPr/>
            <a:lstStyle/>
            <a:p>
              <a:endParaRPr/>
            </a:p>
          </p:txBody>
        </p:sp>
        <p:sp>
          <p:nvSpPr>
            <p:cNvPr id="32" name="pl32"/>
            <p:cNvSpPr/>
            <p:nvPr/>
          </p:nvSpPr>
          <p:spPr>
            <a:xfrm>
              <a:off x="1122730" y="1504037"/>
              <a:ext cx="3300585" cy="501675"/>
            </a:xfrm>
            <a:custGeom>
              <a:avLst/>
              <a:gdLst/>
              <a:ahLst/>
              <a:cxnLst/>
              <a:rect l="0" t="0" r="0" b="0"/>
              <a:pathLst>
                <a:path w="3300585" h="501675">
                  <a:moveTo>
                    <a:pt x="0" y="215003"/>
                  </a:moveTo>
                  <a:lnTo>
                    <a:pt x="660117" y="143335"/>
                  </a:lnTo>
                  <a:lnTo>
                    <a:pt x="1320234" y="501675"/>
                  </a:lnTo>
                  <a:lnTo>
                    <a:pt x="1980351" y="430007"/>
                  </a:lnTo>
                  <a:lnTo>
                    <a:pt x="2640468" y="0"/>
                  </a:lnTo>
                  <a:lnTo>
                    <a:pt x="3300585" y="71667"/>
                  </a:lnTo>
                </a:path>
              </a:pathLst>
            </a:custGeom>
            <a:ln w="27101" cap="flat">
              <a:solidFill>
                <a:srgbClr val="E2231A">
                  <a:alpha val="100000"/>
                </a:srgbClr>
              </a:solidFill>
              <a:prstDash val="solid"/>
              <a:round/>
            </a:ln>
          </p:spPr>
          <p:txBody>
            <a:bodyPr/>
            <a:lstStyle/>
            <a:p>
              <a:endParaRPr/>
            </a:p>
          </p:txBody>
        </p:sp>
        <p:sp>
          <p:nvSpPr>
            <p:cNvPr id="33" name="pl33"/>
            <p:cNvSpPr/>
            <p:nvPr/>
          </p:nvSpPr>
          <p:spPr>
            <a:xfrm>
              <a:off x="1122730" y="2865727"/>
              <a:ext cx="3300585" cy="215003"/>
            </a:xfrm>
            <a:custGeom>
              <a:avLst/>
              <a:gdLst/>
              <a:ahLst/>
              <a:cxnLst/>
              <a:rect l="0" t="0" r="0" b="0"/>
              <a:pathLst>
                <a:path w="3300585" h="215003">
                  <a:moveTo>
                    <a:pt x="0" y="143335"/>
                  </a:moveTo>
                  <a:lnTo>
                    <a:pt x="660117" y="0"/>
                  </a:lnTo>
                  <a:lnTo>
                    <a:pt x="1320234" y="215003"/>
                  </a:lnTo>
                  <a:lnTo>
                    <a:pt x="1980351" y="215003"/>
                  </a:lnTo>
                  <a:lnTo>
                    <a:pt x="2640468" y="143335"/>
                  </a:lnTo>
                  <a:lnTo>
                    <a:pt x="3300585" y="215003"/>
                  </a:lnTo>
                </a:path>
              </a:pathLst>
            </a:custGeom>
            <a:ln w="27101" cap="flat">
              <a:solidFill>
                <a:srgbClr val="F26A21">
                  <a:alpha val="100000"/>
                </a:srgbClr>
              </a:solidFill>
              <a:prstDash val="solid"/>
              <a:round/>
            </a:ln>
          </p:spPr>
          <p:txBody>
            <a:bodyPr/>
            <a:lstStyle/>
            <a:p>
              <a:endParaRPr/>
            </a:p>
          </p:txBody>
        </p:sp>
        <p:sp>
          <p:nvSpPr>
            <p:cNvPr id="34" name="tx34"/>
            <p:cNvSpPr/>
            <p:nvPr/>
          </p:nvSpPr>
          <p:spPr>
            <a:xfrm>
              <a:off x="4484265" y="175028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4484265" y="11769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95</a:t>
              </a:r>
            </a:p>
          </p:txBody>
        </p:sp>
        <p:sp>
          <p:nvSpPr>
            <p:cNvPr id="36" name="tx36"/>
            <p:cNvSpPr/>
            <p:nvPr/>
          </p:nvSpPr>
          <p:spPr>
            <a:xfrm>
              <a:off x="4484266" y="23952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78</a:t>
              </a:r>
            </a:p>
          </p:txBody>
        </p:sp>
        <p:sp>
          <p:nvSpPr>
            <p:cNvPr id="37" name="tx37"/>
            <p:cNvSpPr/>
            <p:nvPr/>
          </p:nvSpPr>
          <p:spPr>
            <a:xfrm>
              <a:off x="4484098" y="199445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83</a:t>
              </a:r>
            </a:p>
          </p:txBody>
        </p:sp>
        <p:sp>
          <p:nvSpPr>
            <p:cNvPr id="38" name="tx38"/>
            <p:cNvSpPr/>
            <p:nvPr/>
          </p:nvSpPr>
          <p:spPr>
            <a:xfrm>
              <a:off x="4484119" y="22220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81</a:t>
              </a:r>
            </a:p>
          </p:txBody>
        </p:sp>
        <p:sp>
          <p:nvSpPr>
            <p:cNvPr id="39" name="tx39"/>
            <p:cNvSpPr/>
            <p:nvPr/>
          </p:nvSpPr>
          <p:spPr>
            <a:xfrm>
              <a:off x="4484266" y="15352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90</a:t>
              </a:r>
            </a:p>
          </p:txBody>
        </p:sp>
        <p:sp>
          <p:nvSpPr>
            <p:cNvPr id="40" name="tx40"/>
            <p:cNvSpPr/>
            <p:nvPr/>
          </p:nvSpPr>
          <p:spPr>
            <a:xfrm>
              <a:off x="4484266" y="30402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69</a:t>
              </a:r>
            </a:p>
          </p:txBody>
        </p:sp>
        <p:sp>
          <p:nvSpPr>
            <p:cNvPr id="41" name="tx41"/>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2" name="tx42"/>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43" name="tx43"/>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4" name="tx44"/>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5" name="tx45"/>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16264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2286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29466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50" name="tx50"/>
            <p:cNvSpPr/>
            <p:nvPr/>
          </p:nvSpPr>
          <p:spPr>
            <a:xfrm rot="-5400000">
              <a:off x="36067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51" name="tx51"/>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53" name="tx53"/>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4" name="tx54"/>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tx55"/>
            <p:cNvSpPr/>
            <p:nvPr/>
          </p:nvSpPr>
          <p:spPr>
            <a:xfrm>
              <a:off x="1640262"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2018-2023</a:t>
              </a:r>
            </a:p>
          </p:txBody>
        </p:sp>
        <p:sp>
          <p:nvSpPr>
            <p:cNvPr id="56" name="pl56"/>
            <p:cNvSpPr/>
            <p:nvPr/>
          </p:nvSpPr>
          <p:spPr>
            <a:xfrm>
              <a:off x="5228952" y="3439070"/>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228952" y="2483498"/>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28952" y="1527926"/>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7306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639075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05087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771099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837110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8952" y="29612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8952" y="200571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8952" y="1050140"/>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0606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7208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8093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04105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00582" y="2005712"/>
              <a:ext cx="3300585" cy="1720029"/>
            </a:xfrm>
            <a:custGeom>
              <a:avLst/>
              <a:gdLst/>
              <a:ahLst/>
              <a:cxnLst/>
              <a:rect l="0" t="0" r="0" b="0"/>
              <a:pathLst>
                <a:path w="3300585" h="1720029">
                  <a:moveTo>
                    <a:pt x="0" y="0"/>
                  </a:moveTo>
                  <a:lnTo>
                    <a:pt x="660117" y="0"/>
                  </a:lnTo>
                  <a:lnTo>
                    <a:pt x="1320234" y="382228"/>
                  </a:lnTo>
                  <a:lnTo>
                    <a:pt x="1980351" y="1720029"/>
                  </a:lnTo>
                  <a:lnTo>
                    <a:pt x="2640468" y="382228"/>
                  </a:lnTo>
                  <a:lnTo>
                    <a:pt x="3300585" y="1146686"/>
                  </a:lnTo>
                </a:path>
              </a:pathLst>
            </a:custGeom>
            <a:ln w="27101" cap="flat">
              <a:solidFill>
                <a:srgbClr val="0058AB">
                  <a:alpha val="100000"/>
                </a:srgbClr>
              </a:solidFill>
              <a:prstDash val="solid"/>
              <a:round/>
            </a:ln>
          </p:spPr>
          <p:txBody>
            <a:bodyPr/>
            <a:lstStyle/>
            <a:p>
              <a:endParaRPr/>
            </a:p>
          </p:txBody>
        </p:sp>
        <p:sp>
          <p:nvSpPr>
            <p:cNvPr id="76" name="pl76"/>
            <p:cNvSpPr/>
            <p:nvPr/>
          </p:nvSpPr>
          <p:spPr>
            <a:xfrm>
              <a:off x="5400582" y="2005712"/>
              <a:ext cx="3300585" cy="382228"/>
            </a:xfrm>
            <a:custGeom>
              <a:avLst/>
              <a:gdLst/>
              <a:ahLst/>
              <a:cxnLst/>
              <a:rect l="0" t="0" r="0" b="0"/>
              <a:pathLst>
                <a:path w="3300585" h="382228">
                  <a:moveTo>
                    <a:pt x="0" y="191114"/>
                  </a:moveTo>
                  <a:lnTo>
                    <a:pt x="660117" y="0"/>
                  </a:lnTo>
                  <a:lnTo>
                    <a:pt x="1320234" y="382228"/>
                  </a:lnTo>
                  <a:lnTo>
                    <a:pt x="1980351" y="382228"/>
                  </a:lnTo>
                  <a:lnTo>
                    <a:pt x="2640468" y="0"/>
                  </a:lnTo>
                  <a:lnTo>
                    <a:pt x="3300585" y="0"/>
                  </a:lnTo>
                </a:path>
              </a:pathLst>
            </a:custGeom>
            <a:ln w="27101" cap="flat">
              <a:solidFill>
                <a:srgbClr val="1CABE2">
                  <a:alpha val="100000"/>
                </a:srgbClr>
              </a:solidFill>
              <a:prstDash val="solid"/>
              <a:round/>
            </a:ln>
          </p:spPr>
          <p:txBody>
            <a:bodyPr/>
            <a:lstStyle/>
            <a:p>
              <a:endParaRPr/>
            </a:p>
          </p:txBody>
        </p:sp>
        <p:sp>
          <p:nvSpPr>
            <p:cNvPr id="77" name="pl77"/>
            <p:cNvSpPr/>
            <p:nvPr/>
          </p:nvSpPr>
          <p:spPr>
            <a:xfrm>
              <a:off x="5400582" y="2005712"/>
              <a:ext cx="3300585" cy="955571"/>
            </a:xfrm>
            <a:custGeom>
              <a:avLst/>
              <a:gdLst/>
              <a:ahLst/>
              <a:cxnLst/>
              <a:rect l="0" t="0" r="0" b="0"/>
              <a:pathLst>
                <a:path w="3300585" h="955571">
                  <a:moveTo>
                    <a:pt x="0" y="191114"/>
                  </a:moveTo>
                  <a:lnTo>
                    <a:pt x="660117" y="0"/>
                  </a:lnTo>
                  <a:lnTo>
                    <a:pt x="1320234" y="382228"/>
                  </a:lnTo>
                  <a:lnTo>
                    <a:pt x="1980351" y="955571"/>
                  </a:lnTo>
                  <a:lnTo>
                    <a:pt x="2640468" y="955571"/>
                  </a:lnTo>
                  <a:lnTo>
                    <a:pt x="3300585" y="382228"/>
                  </a:lnTo>
                </a:path>
              </a:pathLst>
            </a:custGeom>
            <a:ln w="27101" cap="flat">
              <a:solidFill>
                <a:srgbClr val="00833D">
                  <a:alpha val="100000"/>
                </a:srgbClr>
              </a:solidFill>
              <a:prstDash val="solid"/>
              <a:round/>
            </a:ln>
          </p:spPr>
          <p:txBody>
            <a:bodyPr/>
            <a:lstStyle/>
            <a:p>
              <a:endParaRPr/>
            </a:p>
          </p:txBody>
        </p:sp>
        <p:sp>
          <p:nvSpPr>
            <p:cNvPr id="78" name="pl78"/>
            <p:cNvSpPr/>
            <p:nvPr/>
          </p:nvSpPr>
          <p:spPr>
            <a:xfrm>
              <a:off x="5400582" y="859026"/>
              <a:ext cx="3300585" cy="2102258"/>
            </a:xfrm>
            <a:custGeom>
              <a:avLst/>
              <a:gdLst/>
              <a:ahLst/>
              <a:cxnLst/>
              <a:rect l="0" t="0" r="0" b="0"/>
              <a:pathLst>
                <a:path w="3300585" h="2102258">
                  <a:moveTo>
                    <a:pt x="0" y="0"/>
                  </a:moveTo>
                  <a:lnTo>
                    <a:pt x="660117" y="1146686"/>
                  </a:lnTo>
                  <a:lnTo>
                    <a:pt x="1320234" y="1911143"/>
                  </a:lnTo>
                  <a:lnTo>
                    <a:pt x="1980351" y="2102258"/>
                  </a:lnTo>
                  <a:lnTo>
                    <a:pt x="2640468" y="1337800"/>
                  </a:lnTo>
                  <a:lnTo>
                    <a:pt x="3300585" y="573343"/>
                  </a:lnTo>
                </a:path>
              </a:pathLst>
            </a:custGeom>
            <a:ln w="27101" cap="flat">
              <a:solidFill>
                <a:srgbClr val="80BD41">
                  <a:alpha val="100000"/>
                </a:srgbClr>
              </a:solidFill>
              <a:prstDash val="solid"/>
              <a:round/>
            </a:ln>
          </p:spPr>
          <p:txBody>
            <a:bodyPr/>
            <a:lstStyle/>
            <a:p>
              <a:endParaRPr/>
            </a:p>
          </p:txBody>
        </p:sp>
        <p:sp>
          <p:nvSpPr>
            <p:cNvPr id="79" name="pl79"/>
            <p:cNvSpPr/>
            <p:nvPr/>
          </p:nvSpPr>
          <p:spPr>
            <a:xfrm>
              <a:off x="5400582" y="2005712"/>
              <a:ext cx="3300585" cy="1528915"/>
            </a:xfrm>
            <a:custGeom>
              <a:avLst/>
              <a:gdLst/>
              <a:ahLst/>
              <a:cxnLst/>
              <a:rect l="0" t="0" r="0" b="0"/>
              <a:pathLst>
                <a:path w="3300585" h="1528915">
                  <a:moveTo>
                    <a:pt x="0" y="0"/>
                  </a:moveTo>
                  <a:lnTo>
                    <a:pt x="660117" y="0"/>
                  </a:lnTo>
                  <a:lnTo>
                    <a:pt x="1320234" y="764457"/>
                  </a:lnTo>
                  <a:lnTo>
                    <a:pt x="1980351" y="764457"/>
                  </a:lnTo>
                  <a:lnTo>
                    <a:pt x="2640468" y="955571"/>
                  </a:lnTo>
                  <a:lnTo>
                    <a:pt x="3300585" y="1528915"/>
                  </a:lnTo>
                </a:path>
              </a:pathLst>
            </a:custGeom>
            <a:ln w="27101" cap="flat">
              <a:solidFill>
                <a:srgbClr val="6A1E74">
                  <a:alpha val="100000"/>
                </a:srgbClr>
              </a:solidFill>
              <a:prstDash val="solid"/>
              <a:round/>
            </a:ln>
          </p:spPr>
          <p:txBody>
            <a:bodyPr/>
            <a:lstStyle/>
            <a:p>
              <a:endParaRPr/>
            </a:p>
          </p:txBody>
        </p:sp>
        <p:sp>
          <p:nvSpPr>
            <p:cNvPr id="80" name="pl80"/>
            <p:cNvSpPr/>
            <p:nvPr/>
          </p:nvSpPr>
          <p:spPr>
            <a:xfrm>
              <a:off x="5400582" y="1623483"/>
              <a:ext cx="3300585" cy="1337800"/>
            </a:xfrm>
            <a:custGeom>
              <a:avLst/>
              <a:gdLst/>
              <a:ahLst/>
              <a:cxnLst/>
              <a:rect l="0" t="0" r="0" b="0"/>
              <a:pathLst>
                <a:path w="3300585" h="1337800">
                  <a:moveTo>
                    <a:pt x="0" y="573343"/>
                  </a:moveTo>
                  <a:lnTo>
                    <a:pt x="660117" y="382228"/>
                  </a:lnTo>
                  <a:lnTo>
                    <a:pt x="1320234" y="1337800"/>
                  </a:lnTo>
                  <a:lnTo>
                    <a:pt x="1980351" y="1146686"/>
                  </a:lnTo>
                  <a:lnTo>
                    <a:pt x="2640468" y="0"/>
                  </a:lnTo>
                  <a:lnTo>
                    <a:pt x="3300585" y="191114"/>
                  </a:lnTo>
                </a:path>
              </a:pathLst>
            </a:custGeom>
            <a:ln w="27101" cap="flat">
              <a:solidFill>
                <a:srgbClr val="E2231A">
                  <a:alpha val="100000"/>
                </a:srgbClr>
              </a:solidFill>
              <a:prstDash val="solid"/>
              <a:round/>
            </a:ln>
          </p:spPr>
          <p:txBody>
            <a:bodyPr/>
            <a:lstStyle/>
            <a:p>
              <a:endParaRPr/>
            </a:p>
          </p:txBody>
        </p:sp>
        <p:sp>
          <p:nvSpPr>
            <p:cNvPr id="81" name="pl81"/>
            <p:cNvSpPr/>
            <p:nvPr/>
          </p:nvSpPr>
          <p:spPr>
            <a:xfrm>
              <a:off x="5400582" y="2005712"/>
              <a:ext cx="3300585" cy="573343"/>
            </a:xfrm>
            <a:custGeom>
              <a:avLst/>
              <a:gdLst/>
              <a:ahLst/>
              <a:cxnLst/>
              <a:rect l="0" t="0" r="0" b="0"/>
              <a:pathLst>
                <a:path w="3300585" h="573343">
                  <a:moveTo>
                    <a:pt x="0" y="382228"/>
                  </a:moveTo>
                  <a:lnTo>
                    <a:pt x="660117" y="0"/>
                  </a:lnTo>
                  <a:lnTo>
                    <a:pt x="1320234" y="573343"/>
                  </a:lnTo>
                  <a:lnTo>
                    <a:pt x="1980351" y="573343"/>
                  </a:lnTo>
                  <a:lnTo>
                    <a:pt x="2640468" y="382228"/>
                  </a:lnTo>
                  <a:lnTo>
                    <a:pt x="3300585" y="573343"/>
                  </a:lnTo>
                </a:path>
              </a:pathLst>
            </a:custGeom>
            <a:ln w="27101" cap="flat">
              <a:solidFill>
                <a:srgbClr val="F26A21">
                  <a:alpha val="100000"/>
                </a:srgbClr>
              </a:solidFill>
              <a:prstDash val="solid"/>
              <a:round/>
            </a:ln>
          </p:spPr>
          <p:txBody>
            <a:bodyPr/>
            <a:lstStyle/>
            <a:p>
              <a:endParaRPr/>
            </a:p>
          </p:txBody>
        </p:sp>
        <p:sp>
          <p:nvSpPr>
            <p:cNvPr id="82" name="pl82"/>
            <p:cNvSpPr/>
            <p:nvPr/>
          </p:nvSpPr>
          <p:spPr>
            <a:xfrm>
              <a:off x="5400582" y="2005712"/>
              <a:ext cx="3300585" cy="0"/>
            </a:xfrm>
            <a:custGeom>
              <a:avLst/>
              <a:gdLst/>
              <a:ahLst/>
              <a:cxnLst/>
              <a:rect l="0" t="0" r="0" b="0"/>
              <a:pathLst>
                <a:path w="3300585">
                  <a:moveTo>
                    <a:pt x="0" y="0"/>
                  </a:moveTo>
                  <a:lnTo>
                    <a:pt x="0" y="0"/>
                  </a:lnTo>
                  <a:lnTo>
                    <a:pt x="0" y="0"/>
                  </a:lnTo>
                  <a:lnTo>
                    <a:pt x="0" y="0"/>
                  </a:lnTo>
                  <a:lnTo>
                    <a:pt x="0" y="0"/>
                  </a:lnTo>
                  <a:lnTo>
                    <a:pt x="0" y="0"/>
                  </a:lnTo>
                  <a:lnTo>
                    <a:pt x="0" y="0"/>
                  </a:lnTo>
                  <a:lnTo>
                    <a:pt x="660117" y="0"/>
                  </a:lnTo>
                  <a:lnTo>
                    <a:pt x="660117" y="0"/>
                  </a:lnTo>
                  <a:lnTo>
                    <a:pt x="660117" y="0"/>
                  </a:lnTo>
                  <a:lnTo>
                    <a:pt x="660117" y="0"/>
                  </a:lnTo>
                  <a:lnTo>
                    <a:pt x="660117" y="0"/>
                  </a:lnTo>
                  <a:lnTo>
                    <a:pt x="660117" y="0"/>
                  </a:lnTo>
                  <a:lnTo>
                    <a:pt x="660117" y="0"/>
                  </a:lnTo>
                  <a:lnTo>
                    <a:pt x="1320234" y="0"/>
                  </a:lnTo>
                  <a:lnTo>
                    <a:pt x="1320234" y="0"/>
                  </a:lnTo>
                  <a:lnTo>
                    <a:pt x="1320234" y="0"/>
                  </a:lnTo>
                  <a:lnTo>
                    <a:pt x="1320234" y="0"/>
                  </a:lnTo>
                  <a:lnTo>
                    <a:pt x="1320234" y="0"/>
                  </a:lnTo>
                  <a:lnTo>
                    <a:pt x="1320234" y="0"/>
                  </a:lnTo>
                  <a:lnTo>
                    <a:pt x="1320234" y="0"/>
                  </a:lnTo>
                  <a:lnTo>
                    <a:pt x="1980351" y="0"/>
                  </a:lnTo>
                  <a:lnTo>
                    <a:pt x="1980351" y="0"/>
                  </a:lnTo>
                  <a:lnTo>
                    <a:pt x="1980351" y="0"/>
                  </a:lnTo>
                  <a:lnTo>
                    <a:pt x="1980351" y="0"/>
                  </a:lnTo>
                  <a:lnTo>
                    <a:pt x="1980351" y="0"/>
                  </a:lnTo>
                  <a:lnTo>
                    <a:pt x="1980351" y="0"/>
                  </a:lnTo>
                  <a:lnTo>
                    <a:pt x="1980351" y="0"/>
                  </a:lnTo>
                  <a:lnTo>
                    <a:pt x="2640468" y="0"/>
                  </a:lnTo>
                  <a:lnTo>
                    <a:pt x="2640468" y="0"/>
                  </a:lnTo>
                  <a:lnTo>
                    <a:pt x="2640468" y="0"/>
                  </a:lnTo>
                  <a:lnTo>
                    <a:pt x="2640468" y="0"/>
                  </a:lnTo>
                  <a:lnTo>
                    <a:pt x="2640468" y="0"/>
                  </a:lnTo>
                  <a:lnTo>
                    <a:pt x="2640468" y="0"/>
                  </a:lnTo>
                  <a:lnTo>
                    <a:pt x="2640468" y="0"/>
                  </a:lnTo>
                  <a:lnTo>
                    <a:pt x="3300585" y="0"/>
                  </a:lnTo>
                  <a:lnTo>
                    <a:pt x="3300585" y="0"/>
                  </a:lnTo>
                  <a:lnTo>
                    <a:pt x="3300585"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a:endParaRPr/>
            </a:p>
          </p:txBody>
        </p:sp>
        <p:sp>
          <p:nvSpPr>
            <p:cNvPr id="83" name="tx83"/>
            <p:cNvSpPr/>
            <p:nvPr/>
          </p:nvSpPr>
          <p:spPr>
            <a:xfrm>
              <a:off x="8762711" y="31119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84" name="tx84"/>
            <p:cNvSpPr/>
            <p:nvPr/>
          </p:nvSpPr>
          <p:spPr>
            <a:xfrm>
              <a:off x="8762673" y="196527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0</a:t>
              </a:r>
            </a:p>
          </p:txBody>
        </p:sp>
        <p:sp>
          <p:nvSpPr>
            <p:cNvPr id="85" name="tx85"/>
            <p:cNvSpPr/>
            <p:nvPr/>
          </p:nvSpPr>
          <p:spPr>
            <a:xfrm>
              <a:off x="8762712" y="234882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a:t>
              </a:r>
            </a:p>
          </p:txBody>
        </p:sp>
        <p:sp>
          <p:nvSpPr>
            <p:cNvPr id="86" name="tx86"/>
            <p:cNvSpPr/>
            <p:nvPr/>
          </p:nvSpPr>
          <p:spPr>
            <a:xfrm>
              <a:off x="8762661" y="1391882"/>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3</a:t>
              </a:r>
            </a:p>
          </p:txBody>
        </p:sp>
        <p:sp>
          <p:nvSpPr>
            <p:cNvPr id="87" name="tx87"/>
            <p:cNvSpPr/>
            <p:nvPr/>
          </p:nvSpPr>
          <p:spPr>
            <a:xfrm>
              <a:off x="8762714" y="3494168"/>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a:t>
              </a:r>
            </a:p>
          </p:txBody>
        </p:sp>
        <p:sp>
          <p:nvSpPr>
            <p:cNvPr id="88" name="tx88"/>
            <p:cNvSpPr/>
            <p:nvPr/>
          </p:nvSpPr>
          <p:spPr>
            <a:xfrm>
              <a:off x="8762675" y="177547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1</a:t>
              </a:r>
            </a:p>
          </p:txBody>
        </p:sp>
        <p:sp>
          <p:nvSpPr>
            <p:cNvPr id="89" name="tx89"/>
            <p:cNvSpPr/>
            <p:nvPr/>
          </p:nvSpPr>
          <p:spPr>
            <a:xfrm>
              <a:off x="8762711" y="2538569"/>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-3</a:t>
              </a:r>
            </a:p>
          </p:txBody>
        </p:sp>
        <p:sp>
          <p:nvSpPr>
            <p:cNvPr id="90" name="tx90"/>
            <p:cNvSpPr/>
            <p:nvPr/>
          </p:nvSpPr>
          <p:spPr>
            <a:xfrm>
              <a:off x="5042106" y="2910943"/>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88627" y="195359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88627" y="999799"/>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59042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5643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22448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88460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00" name="tx100"/>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4192254"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tx102"/>
            <p:cNvSpPr/>
            <p:nvPr/>
          </p:nvSpPr>
          <p:spPr>
            <a:xfrm>
              <a:off x="5333628"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103" name="pl103"/>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57087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5078256"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758564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2456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633194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883933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rc113"/>
            <p:cNvSpPr/>
            <p:nvPr/>
          </p:nvSpPr>
          <p:spPr>
            <a:xfrm>
              <a:off x="1317178" y="5288295"/>
              <a:ext cx="601772" cy="200469"/>
            </a:xfrm>
            <a:prstGeom prst="rect">
              <a:avLst/>
            </a:prstGeom>
            <a:solidFill>
              <a:srgbClr val="0058AB">
                <a:alpha val="80000"/>
              </a:srgbClr>
            </a:solidFill>
          </p:spPr>
          <p:txBody>
            <a:bodyPr/>
            <a:lstStyle/>
            <a:p>
              <a:endParaRPr/>
            </a:p>
          </p:txBody>
        </p:sp>
        <p:sp>
          <p:nvSpPr>
            <p:cNvPr id="114" name="rc114"/>
            <p:cNvSpPr/>
            <p:nvPr/>
          </p:nvSpPr>
          <p:spPr>
            <a:xfrm>
              <a:off x="1317178" y="4967544"/>
              <a:ext cx="952806" cy="200469"/>
            </a:xfrm>
            <a:prstGeom prst="rect">
              <a:avLst/>
            </a:prstGeom>
            <a:solidFill>
              <a:srgbClr val="0058AB">
                <a:alpha val="80000"/>
              </a:srgbClr>
            </a:solidFill>
          </p:spPr>
          <p:txBody>
            <a:bodyPr/>
            <a:lstStyle/>
            <a:p>
              <a:endParaRPr/>
            </a:p>
          </p:txBody>
        </p:sp>
        <p:sp>
          <p:nvSpPr>
            <p:cNvPr id="115" name="rc115"/>
            <p:cNvSpPr/>
            <p:nvPr/>
          </p:nvSpPr>
          <p:spPr>
            <a:xfrm>
              <a:off x="1918951" y="5288295"/>
              <a:ext cx="50147" cy="200469"/>
            </a:xfrm>
            <a:prstGeom prst="rect">
              <a:avLst/>
            </a:prstGeom>
            <a:solidFill>
              <a:srgbClr val="1CABE2">
                <a:alpha val="80000"/>
              </a:srgbClr>
            </a:solidFill>
          </p:spPr>
          <p:txBody>
            <a:bodyPr/>
            <a:lstStyle/>
            <a:p>
              <a:endParaRPr/>
            </a:p>
          </p:txBody>
        </p:sp>
        <p:sp>
          <p:nvSpPr>
            <p:cNvPr id="116" name="rc116"/>
            <p:cNvSpPr/>
            <p:nvPr/>
          </p:nvSpPr>
          <p:spPr>
            <a:xfrm>
              <a:off x="2269985" y="4967544"/>
              <a:ext cx="50147" cy="200469"/>
            </a:xfrm>
            <a:prstGeom prst="rect">
              <a:avLst/>
            </a:prstGeom>
            <a:solidFill>
              <a:srgbClr val="1CABE2">
                <a:alpha val="80000"/>
              </a:srgbClr>
            </a:solidFill>
          </p:spPr>
          <p:txBody>
            <a:bodyPr/>
            <a:lstStyle/>
            <a:p>
              <a:endParaRPr/>
            </a:p>
          </p:txBody>
        </p:sp>
        <p:sp>
          <p:nvSpPr>
            <p:cNvPr id="117" name="rc117"/>
            <p:cNvSpPr/>
            <p:nvPr/>
          </p:nvSpPr>
          <p:spPr>
            <a:xfrm>
              <a:off x="1969098" y="5288295"/>
              <a:ext cx="1253692" cy="200469"/>
            </a:xfrm>
            <a:prstGeom prst="rect">
              <a:avLst/>
            </a:prstGeom>
            <a:solidFill>
              <a:srgbClr val="00833D">
                <a:alpha val="80000"/>
              </a:srgbClr>
            </a:solidFill>
          </p:spPr>
          <p:txBody>
            <a:bodyPr/>
            <a:lstStyle/>
            <a:p>
              <a:endParaRPr/>
            </a:p>
          </p:txBody>
        </p:sp>
        <p:sp>
          <p:nvSpPr>
            <p:cNvPr id="118" name="rc118"/>
            <p:cNvSpPr/>
            <p:nvPr/>
          </p:nvSpPr>
          <p:spPr>
            <a:xfrm>
              <a:off x="2320132" y="4967544"/>
              <a:ext cx="1404135" cy="200469"/>
            </a:xfrm>
            <a:prstGeom prst="rect">
              <a:avLst/>
            </a:prstGeom>
            <a:solidFill>
              <a:srgbClr val="00833D">
                <a:alpha val="80000"/>
              </a:srgbClr>
            </a:solidFill>
          </p:spPr>
          <p:txBody>
            <a:bodyPr/>
            <a:lstStyle/>
            <a:p>
              <a:endParaRPr/>
            </a:p>
          </p:txBody>
        </p:sp>
        <p:sp>
          <p:nvSpPr>
            <p:cNvPr id="119" name="rc119"/>
            <p:cNvSpPr/>
            <p:nvPr/>
          </p:nvSpPr>
          <p:spPr>
            <a:xfrm>
              <a:off x="3222791" y="5288295"/>
              <a:ext cx="702067" cy="200469"/>
            </a:xfrm>
            <a:prstGeom prst="rect">
              <a:avLst/>
            </a:prstGeom>
            <a:solidFill>
              <a:srgbClr val="80BD41">
                <a:alpha val="80000"/>
              </a:srgbClr>
            </a:solidFill>
          </p:spPr>
          <p:txBody>
            <a:bodyPr/>
            <a:lstStyle/>
            <a:p>
              <a:endParaRPr/>
            </a:p>
          </p:txBody>
        </p:sp>
        <p:sp>
          <p:nvSpPr>
            <p:cNvPr id="120" name="rc120"/>
            <p:cNvSpPr/>
            <p:nvPr/>
          </p:nvSpPr>
          <p:spPr>
            <a:xfrm>
              <a:off x="3724268" y="4967544"/>
              <a:ext cx="551624" cy="200469"/>
            </a:xfrm>
            <a:prstGeom prst="rect">
              <a:avLst/>
            </a:prstGeom>
            <a:solidFill>
              <a:srgbClr val="80BD41">
                <a:alpha val="80000"/>
              </a:srgbClr>
            </a:solidFill>
          </p:spPr>
          <p:txBody>
            <a:bodyPr/>
            <a:lstStyle/>
            <a:p>
              <a:endParaRPr/>
            </a:p>
          </p:txBody>
        </p:sp>
        <p:sp>
          <p:nvSpPr>
            <p:cNvPr id="121" name="rc121"/>
            <p:cNvSpPr/>
            <p:nvPr/>
          </p:nvSpPr>
          <p:spPr>
            <a:xfrm>
              <a:off x="3924859" y="5288295"/>
              <a:ext cx="451329" cy="200469"/>
            </a:xfrm>
            <a:prstGeom prst="rect">
              <a:avLst/>
            </a:prstGeom>
            <a:solidFill>
              <a:srgbClr val="6A1E74">
                <a:alpha val="80000"/>
              </a:srgbClr>
            </a:solidFill>
          </p:spPr>
          <p:txBody>
            <a:bodyPr/>
            <a:lstStyle/>
            <a:p>
              <a:endParaRPr/>
            </a:p>
          </p:txBody>
        </p:sp>
        <p:sp>
          <p:nvSpPr>
            <p:cNvPr id="122" name="rc122"/>
            <p:cNvSpPr/>
            <p:nvPr/>
          </p:nvSpPr>
          <p:spPr>
            <a:xfrm>
              <a:off x="4275893" y="4967544"/>
              <a:ext cx="802363" cy="200469"/>
            </a:xfrm>
            <a:prstGeom prst="rect">
              <a:avLst/>
            </a:prstGeom>
            <a:solidFill>
              <a:srgbClr val="6A1E74">
                <a:alpha val="80000"/>
              </a:srgbClr>
            </a:solidFill>
          </p:spPr>
          <p:txBody>
            <a:bodyPr/>
            <a:lstStyle/>
            <a:p>
              <a:endParaRPr/>
            </a:p>
          </p:txBody>
        </p:sp>
        <p:sp>
          <p:nvSpPr>
            <p:cNvPr id="123" name="rc123"/>
            <p:cNvSpPr/>
            <p:nvPr/>
          </p:nvSpPr>
          <p:spPr>
            <a:xfrm>
              <a:off x="4376188" y="5288295"/>
              <a:ext cx="150443" cy="200469"/>
            </a:xfrm>
            <a:prstGeom prst="rect">
              <a:avLst/>
            </a:prstGeom>
            <a:solidFill>
              <a:srgbClr val="961A49">
                <a:alpha val="80000"/>
              </a:srgbClr>
            </a:solidFill>
          </p:spPr>
          <p:txBody>
            <a:bodyPr/>
            <a:lstStyle/>
            <a:p>
              <a:endParaRPr/>
            </a:p>
          </p:txBody>
        </p:sp>
        <p:sp>
          <p:nvSpPr>
            <p:cNvPr id="124" name="rc124"/>
            <p:cNvSpPr/>
            <p:nvPr/>
          </p:nvSpPr>
          <p:spPr>
            <a:xfrm>
              <a:off x="5078256" y="4967544"/>
              <a:ext cx="150443" cy="200469"/>
            </a:xfrm>
            <a:prstGeom prst="rect">
              <a:avLst/>
            </a:prstGeom>
            <a:solidFill>
              <a:srgbClr val="961A49">
                <a:alpha val="80000"/>
              </a:srgbClr>
            </a:solidFill>
          </p:spPr>
          <p:txBody>
            <a:bodyPr/>
            <a:lstStyle/>
            <a:p>
              <a:endParaRPr/>
            </a:p>
          </p:txBody>
        </p:sp>
        <p:sp>
          <p:nvSpPr>
            <p:cNvPr id="125" name="rc125"/>
            <p:cNvSpPr/>
            <p:nvPr/>
          </p:nvSpPr>
          <p:spPr>
            <a:xfrm>
              <a:off x="4526631" y="5288295"/>
              <a:ext cx="1253692" cy="200469"/>
            </a:xfrm>
            <a:prstGeom prst="rect">
              <a:avLst/>
            </a:prstGeom>
            <a:solidFill>
              <a:srgbClr val="E2231A">
                <a:alpha val="80000"/>
              </a:srgbClr>
            </a:solidFill>
          </p:spPr>
          <p:txBody>
            <a:bodyPr/>
            <a:lstStyle/>
            <a:p>
              <a:endParaRPr/>
            </a:p>
          </p:txBody>
        </p:sp>
        <p:sp>
          <p:nvSpPr>
            <p:cNvPr id="126" name="rc126"/>
            <p:cNvSpPr/>
            <p:nvPr/>
          </p:nvSpPr>
          <p:spPr>
            <a:xfrm>
              <a:off x="5228699" y="4967544"/>
              <a:ext cx="1253692" cy="200469"/>
            </a:xfrm>
            <a:prstGeom prst="rect">
              <a:avLst/>
            </a:prstGeom>
            <a:solidFill>
              <a:srgbClr val="E2231A">
                <a:alpha val="80000"/>
              </a:srgbClr>
            </a:solidFill>
          </p:spPr>
          <p:txBody>
            <a:bodyPr/>
            <a:lstStyle/>
            <a:p>
              <a:endParaRPr/>
            </a:p>
          </p:txBody>
        </p:sp>
        <p:sp>
          <p:nvSpPr>
            <p:cNvPr id="127" name="rc127"/>
            <p:cNvSpPr/>
            <p:nvPr/>
          </p:nvSpPr>
          <p:spPr>
            <a:xfrm>
              <a:off x="5780324" y="5288295"/>
              <a:ext cx="1955760" cy="200469"/>
            </a:xfrm>
            <a:prstGeom prst="rect">
              <a:avLst/>
            </a:prstGeom>
            <a:solidFill>
              <a:srgbClr val="F26A21">
                <a:alpha val="80000"/>
              </a:srgbClr>
            </a:solidFill>
          </p:spPr>
          <p:txBody>
            <a:bodyPr/>
            <a:lstStyle/>
            <a:p>
              <a:endParaRPr/>
            </a:p>
          </p:txBody>
        </p:sp>
        <p:sp>
          <p:nvSpPr>
            <p:cNvPr id="128" name="rc128"/>
            <p:cNvSpPr/>
            <p:nvPr/>
          </p:nvSpPr>
          <p:spPr>
            <a:xfrm>
              <a:off x="6482392" y="4967544"/>
              <a:ext cx="2156351" cy="200469"/>
            </a:xfrm>
            <a:prstGeom prst="rect">
              <a:avLst/>
            </a:prstGeom>
            <a:solidFill>
              <a:srgbClr val="F26A21">
                <a:alpha val="80000"/>
              </a:srgbClr>
            </a:solidFill>
          </p:spPr>
          <p:txBody>
            <a:bodyPr/>
            <a:lstStyle/>
            <a:p>
              <a:endParaRPr/>
            </a:p>
          </p:txBody>
        </p:sp>
        <p:sp>
          <p:nvSpPr>
            <p:cNvPr id="129" name="tx129"/>
            <p:cNvSpPr/>
            <p:nvPr/>
          </p:nvSpPr>
          <p:spPr>
            <a:xfrm>
              <a:off x="154271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30" name="tx130"/>
            <p:cNvSpPr/>
            <p:nvPr/>
          </p:nvSpPr>
          <p:spPr>
            <a:xfrm>
              <a:off x="171823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31" name="tx131"/>
            <p:cNvSpPr/>
            <p:nvPr/>
          </p:nvSpPr>
          <p:spPr>
            <a:xfrm>
              <a:off x="186867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32" name="tx132"/>
            <p:cNvSpPr/>
            <p:nvPr/>
          </p:nvSpPr>
          <p:spPr>
            <a:xfrm>
              <a:off x="221971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33" name="tx133"/>
            <p:cNvSpPr/>
            <p:nvPr/>
          </p:nvSpPr>
          <p:spPr>
            <a:xfrm>
              <a:off x="252059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34" name="tx134"/>
            <p:cNvSpPr/>
            <p:nvPr/>
          </p:nvSpPr>
          <p:spPr>
            <a:xfrm>
              <a:off x="294685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35" name="tx135"/>
            <p:cNvSpPr/>
            <p:nvPr/>
          </p:nvSpPr>
          <p:spPr>
            <a:xfrm>
              <a:off x="349847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36" name="tx136"/>
            <p:cNvSpPr/>
            <p:nvPr/>
          </p:nvSpPr>
          <p:spPr>
            <a:xfrm>
              <a:off x="3924732"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37" name="tx137"/>
            <p:cNvSpPr/>
            <p:nvPr/>
          </p:nvSpPr>
          <p:spPr>
            <a:xfrm>
              <a:off x="407517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38" name="tx138"/>
            <p:cNvSpPr/>
            <p:nvPr/>
          </p:nvSpPr>
          <p:spPr>
            <a:xfrm>
              <a:off x="4601726"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9" name="tx139"/>
            <p:cNvSpPr/>
            <p:nvPr/>
          </p:nvSpPr>
          <p:spPr>
            <a:xfrm>
              <a:off x="437606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40" name="tx140"/>
            <p:cNvSpPr/>
            <p:nvPr/>
          </p:nvSpPr>
          <p:spPr>
            <a:xfrm>
              <a:off x="507812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41" name="tx141"/>
            <p:cNvSpPr/>
            <p:nvPr/>
          </p:nvSpPr>
          <p:spPr>
            <a:xfrm>
              <a:off x="507812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2" name="tx142"/>
            <p:cNvSpPr/>
            <p:nvPr/>
          </p:nvSpPr>
          <p:spPr>
            <a:xfrm>
              <a:off x="57801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3" name="tx143"/>
            <p:cNvSpPr/>
            <p:nvPr/>
          </p:nvSpPr>
          <p:spPr>
            <a:xfrm>
              <a:off x="6682855"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44" name="tx144"/>
            <p:cNvSpPr/>
            <p:nvPr/>
          </p:nvSpPr>
          <p:spPr>
            <a:xfrm>
              <a:off x="748521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45" name="tx145"/>
            <p:cNvSpPr/>
            <p:nvPr/>
          </p:nvSpPr>
          <p:spPr>
            <a:xfrm>
              <a:off x="7859161"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46" name="tx146"/>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14.6</a:t>
              </a:r>
            </a:p>
          </p:txBody>
        </p:sp>
        <p:sp>
          <p:nvSpPr>
            <p:cNvPr id="147" name="tx147"/>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3746869"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51" name="tx151"/>
            <p:cNvSpPr/>
            <p:nvPr/>
          </p:nvSpPr>
          <p:spPr>
            <a:xfrm>
              <a:off x="617656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52" name="tx152"/>
            <p:cNvSpPr/>
            <p:nvPr/>
          </p:nvSpPr>
          <p:spPr>
            <a:xfrm>
              <a:off x="868394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53" name="tx153"/>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4" name="rc154"/>
            <p:cNvSpPr/>
            <p:nvPr/>
          </p:nvSpPr>
          <p:spPr>
            <a:xfrm>
              <a:off x="1739508" y="6053527"/>
              <a:ext cx="201456" cy="201456"/>
            </a:xfrm>
            <a:prstGeom prst="rect">
              <a:avLst/>
            </a:prstGeom>
            <a:solidFill>
              <a:srgbClr val="0058AB">
                <a:alpha val="80000"/>
              </a:srgbClr>
            </a:solidFill>
          </p:spPr>
          <p:txBody>
            <a:bodyPr/>
            <a:lstStyle/>
            <a:p>
              <a:endParaRPr/>
            </a:p>
          </p:txBody>
        </p:sp>
        <p:sp>
          <p:nvSpPr>
            <p:cNvPr id="155" name="rc155"/>
            <p:cNvSpPr/>
            <p:nvPr/>
          </p:nvSpPr>
          <p:spPr>
            <a:xfrm>
              <a:off x="2478566" y="6053527"/>
              <a:ext cx="201456" cy="201456"/>
            </a:xfrm>
            <a:prstGeom prst="rect">
              <a:avLst/>
            </a:prstGeom>
            <a:solidFill>
              <a:srgbClr val="1CABE2">
                <a:alpha val="80000"/>
              </a:srgbClr>
            </a:solidFill>
          </p:spPr>
          <p:txBody>
            <a:bodyPr/>
            <a:lstStyle/>
            <a:p>
              <a:endParaRPr/>
            </a:p>
          </p:txBody>
        </p:sp>
        <p:sp>
          <p:nvSpPr>
            <p:cNvPr id="156" name="rc156"/>
            <p:cNvSpPr/>
            <p:nvPr/>
          </p:nvSpPr>
          <p:spPr>
            <a:xfrm>
              <a:off x="3225331" y="6053527"/>
              <a:ext cx="201456" cy="201456"/>
            </a:xfrm>
            <a:prstGeom prst="rect">
              <a:avLst/>
            </a:prstGeom>
            <a:solidFill>
              <a:srgbClr val="00833D">
                <a:alpha val="80000"/>
              </a:srgbClr>
            </a:solidFill>
          </p:spPr>
          <p:txBody>
            <a:bodyPr/>
            <a:lstStyle/>
            <a:p>
              <a:endParaRPr/>
            </a:p>
          </p:txBody>
        </p:sp>
        <p:sp>
          <p:nvSpPr>
            <p:cNvPr id="157" name="rc157"/>
            <p:cNvSpPr/>
            <p:nvPr/>
          </p:nvSpPr>
          <p:spPr>
            <a:xfrm>
              <a:off x="3964388" y="6053527"/>
              <a:ext cx="201456" cy="201456"/>
            </a:xfrm>
            <a:prstGeom prst="rect">
              <a:avLst/>
            </a:prstGeom>
            <a:solidFill>
              <a:srgbClr val="80BD41">
                <a:alpha val="80000"/>
              </a:srgbClr>
            </a:solidFill>
          </p:spPr>
          <p:txBody>
            <a:bodyPr/>
            <a:lstStyle/>
            <a:p>
              <a:endParaRPr/>
            </a:p>
          </p:txBody>
        </p:sp>
        <p:sp>
          <p:nvSpPr>
            <p:cNvPr id="158" name="rc158"/>
            <p:cNvSpPr/>
            <p:nvPr/>
          </p:nvSpPr>
          <p:spPr>
            <a:xfrm>
              <a:off x="4695669" y="6053527"/>
              <a:ext cx="201456" cy="201456"/>
            </a:xfrm>
            <a:prstGeom prst="rect">
              <a:avLst/>
            </a:prstGeom>
            <a:solidFill>
              <a:srgbClr val="6A1E74">
                <a:alpha val="80000"/>
              </a:srgbClr>
            </a:solidFill>
          </p:spPr>
          <p:txBody>
            <a:bodyPr/>
            <a:lstStyle/>
            <a:p>
              <a:endParaRPr/>
            </a:p>
          </p:txBody>
        </p:sp>
        <p:sp>
          <p:nvSpPr>
            <p:cNvPr id="159" name="rc159"/>
            <p:cNvSpPr/>
            <p:nvPr/>
          </p:nvSpPr>
          <p:spPr>
            <a:xfrm>
              <a:off x="5457919" y="6053527"/>
              <a:ext cx="201456" cy="201456"/>
            </a:xfrm>
            <a:prstGeom prst="rect">
              <a:avLst/>
            </a:prstGeom>
            <a:solidFill>
              <a:srgbClr val="961A49">
                <a:alpha val="80000"/>
              </a:srgbClr>
            </a:solidFill>
          </p:spPr>
          <p:txBody>
            <a:bodyPr/>
            <a:lstStyle/>
            <a:p>
              <a:endParaRPr/>
            </a:p>
          </p:txBody>
        </p:sp>
        <p:sp>
          <p:nvSpPr>
            <p:cNvPr id="160" name="rc160"/>
            <p:cNvSpPr/>
            <p:nvPr/>
          </p:nvSpPr>
          <p:spPr>
            <a:xfrm>
              <a:off x="6833608" y="6053527"/>
              <a:ext cx="201455" cy="201456"/>
            </a:xfrm>
            <a:prstGeom prst="rect">
              <a:avLst/>
            </a:prstGeom>
            <a:solidFill>
              <a:srgbClr val="E2231A">
                <a:alpha val="80000"/>
              </a:srgbClr>
            </a:solidFill>
          </p:spPr>
          <p:txBody>
            <a:bodyPr/>
            <a:lstStyle/>
            <a:p>
              <a:endParaRPr/>
            </a:p>
          </p:txBody>
        </p:sp>
        <p:sp>
          <p:nvSpPr>
            <p:cNvPr id="161" name="rc161"/>
            <p:cNvSpPr/>
            <p:nvPr/>
          </p:nvSpPr>
          <p:spPr>
            <a:xfrm>
              <a:off x="7588149" y="6053527"/>
              <a:ext cx="201455" cy="201456"/>
            </a:xfrm>
            <a:prstGeom prst="rect">
              <a:avLst/>
            </a:prstGeom>
            <a:solidFill>
              <a:srgbClr val="F26A21">
                <a:alpha val="80000"/>
              </a:srgbClr>
            </a:solidFill>
          </p:spPr>
          <p:txBody>
            <a:bodyPr/>
            <a:lstStyle/>
            <a:p>
              <a:endParaRPr/>
            </a:p>
          </p:txBody>
        </p:sp>
        <p:sp>
          <p:nvSpPr>
            <p:cNvPr id="162" name="tx162"/>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63" name="tx163"/>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64" name="tx164"/>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65" name="tx165"/>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66" name="tx166"/>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67" name="tx167"/>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68" name="tx168"/>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69" name="tx169"/>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70" name="tx170"/>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71" name="tx171"/>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2" name="tx172"/>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DTP3 coverage (95%) and WCAR had the lowest coverage (69%).
Compared to 2022, DTP3 coverage increased in LACR (+4%) and ESAR (+3%), declined in ROSA (-1%), EAPR (-4%), MENA (-3%), and WCAR (-1%) and remained constant in ECAR.
Compared to 2019, DTP3 coverage increased in ROSA (+1%) and LACR (+3%), declined in EAPR (-6%), MENA (-8%), ESAR (-2%), and WCAR (-3%) and remained constant in ECAR.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1873"/>
              <a:ext cx="258639" cy="991316"/>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86903"/>
            </a:xfrm>
            <a:prstGeom prst="rect">
              <a:avLst/>
            </a:prstGeom>
            <a:solidFill>
              <a:srgbClr val="1CABE2">
                <a:alpha val="100000"/>
              </a:srgbClr>
            </a:solidFill>
          </p:spPr>
          <p:txBody>
            <a:bodyPr/>
            <a:lstStyle/>
            <a:p>
              <a:endParaRPr/>
            </a:p>
          </p:txBody>
        </p:sp>
        <p:sp>
          <p:nvSpPr>
            <p:cNvPr id="31" name="rc31"/>
            <p:cNvSpPr/>
            <p:nvPr/>
          </p:nvSpPr>
          <p:spPr>
            <a:xfrm>
              <a:off x="1620569" y="3047345"/>
              <a:ext cx="258639" cy="995845"/>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79996"/>
            </a:xfrm>
            <a:prstGeom prst="rect">
              <a:avLst/>
            </a:prstGeom>
            <a:solidFill>
              <a:srgbClr val="1CABE2">
                <a:alpha val="100000"/>
              </a:srgbClr>
            </a:solidFill>
          </p:spPr>
          <p:txBody>
            <a:bodyPr/>
            <a:lstStyle/>
            <a:p>
              <a:endParaRPr/>
            </a:p>
          </p:txBody>
        </p:sp>
        <p:sp>
          <p:nvSpPr>
            <p:cNvPr id="33" name="rc33"/>
            <p:cNvSpPr/>
            <p:nvPr/>
          </p:nvSpPr>
          <p:spPr>
            <a:xfrm>
              <a:off x="1907946" y="3049261"/>
              <a:ext cx="258639" cy="993928"/>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83732"/>
            </a:xfrm>
            <a:prstGeom prst="rect">
              <a:avLst/>
            </a:prstGeom>
            <a:solidFill>
              <a:srgbClr val="1CABE2">
                <a:alpha val="100000"/>
              </a:srgbClr>
            </a:solidFill>
          </p:spPr>
          <p:txBody>
            <a:bodyPr/>
            <a:lstStyle/>
            <a:p>
              <a:endParaRPr/>
            </a:p>
          </p:txBody>
        </p:sp>
        <p:sp>
          <p:nvSpPr>
            <p:cNvPr id="35" name="rc35"/>
            <p:cNvSpPr/>
            <p:nvPr/>
          </p:nvSpPr>
          <p:spPr>
            <a:xfrm>
              <a:off x="2195323" y="3020521"/>
              <a:ext cx="258639" cy="1022668"/>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59933"/>
            </a:xfrm>
            <a:prstGeom prst="rect">
              <a:avLst/>
            </a:prstGeom>
            <a:solidFill>
              <a:srgbClr val="1CABE2">
                <a:alpha val="100000"/>
              </a:srgbClr>
            </a:solidFill>
          </p:spPr>
          <p:txBody>
            <a:bodyPr/>
            <a:lstStyle/>
            <a:p>
              <a:endParaRPr/>
            </a:p>
          </p:txBody>
        </p:sp>
        <p:sp>
          <p:nvSpPr>
            <p:cNvPr id="37" name="rc37"/>
            <p:cNvSpPr/>
            <p:nvPr/>
          </p:nvSpPr>
          <p:spPr>
            <a:xfrm>
              <a:off x="2482699" y="2982728"/>
              <a:ext cx="258639" cy="1060462"/>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32939"/>
            </a:xfrm>
            <a:prstGeom prst="rect">
              <a:avLst/>
            </a:prstGeom>
            <a:solidFill>
              <a:srgbClr val="1CABE2">
                <a:alpha val="100000"/>
              </a:srgbClr>
            </a:solidFill>
          </p:spPr>
          <p:txBody>
            <a:bodyPr/>
            <a:lstStyle/>
            <a:p>
              <a:endParaRPr/>
            </a:p>
          </p:txBody>
        </p:sp>
        <p:sp>
          <p:nvSpPr>
            <p:cNvPr id="39" name="rc39"/>
            <p:cNvSpPr/>
            <p:nvPr/>
          </p:nvSpPr>
          <p:spPr>
            <a:xfrm>
              <a:off x="2770076" y="2964669"/>
              <a:ext cx="258639" cy="1078521"/>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2371"/>
            </a:xfrm>
            <a:prstGeom prst="rect">
              <a:avLst/>
            </a:prstGeom>
            <a:solidFill>
              <a:srgbClr val="1CABE2">
                <a:alpha val="100000"/>
              </a:srgbClr>
            </a:solidFill>
          </p:spPr>
          <p:txBody>
            <a:bodyPr/>
            <a:lstStyle/>
            <a:p>
              <a:endParaRPr/>
            </a:p>
          </p:txBody>
        </p:sp>
        <p:sp>
          <p:nvSpPr>
            <p:cNvPr id="41" name="rc41"/>
            <p:cNvSpPr/>
            <p:nvPr/>
          </p:nvSpPr>
          <p:spPr>
            <a:xfrm>
              <a:off x="3057453" y="2935434"/>
              <a:ext cx="258639" cy="1107756"/>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8210"/>
            </a:xfrm>
            <a:prstGeom prst="rect">
              <a:avLst/>
            </a:prstGeom>
            <a:solidFill>
              <a:srgbClr val="1CABE2">
                <a:alpha val="100000"/>
              </a:srgbClr>
            </a:solidFill>
          </p:spPr>
          <p:txBody>
            <a:bodyPr/>
            <a:lstStyle/>
            <a:p>
              <a:endParaRPr/>
            </a:p>
          </p:txBody>
        </p:sp>
        <p:sp>
          <p:nvSpPr>
            <p:cNvPr id="43" name="rc43"/>
            <p:cNvSpPr/>
            <p:nvPr/>
          </p:nvSpPr>
          <p:spPr>
            <a:xfrm>
              <a:off x="3344830" y="2920788"/>
              <a:ext cx="258639" cy="1122401"/>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10272"/>
            </a:xfrm>
            <a:prstGeom prst="rect">
              <a:avLst/>
            </a:prstGeom>
            <a:solidFill>
              <a:srgbClr val="1CABE2">
                <a:alpha val="100000"/>
              </a:srgbClr>
            </a:solidFill>
          </p:spPr>
          <p:txBody>
            <a:bodyPr/>
            <a:lstStyle/>
            <a:p>
              <a:endParaRPr/>
            </a:p>
          </p:txBody>
        </p:sp>
        <p:sp>
          <p:nvSpPr>
            <p:cNvPr id="45" name="rc45"/>
            <p:cNvSpPr/>
            <p:nvPr/>
          </p:nvSpPr>
          <p:spPr>
            <a:xfrm>
              <a:off x="3632207" y="2867002"/>
              <a:ext cx="258639" cy="1176187"/>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76809"/>
            </a:xfrm>
            <a:prstGeom prst="rect">
              <a:avLst/>
            </a:prstGeom>
            <a:solidFill>
              <a:srgbClr val="1CABE2">
                <a:alpha val="100000"/>
              </a:srgbClr>
            </a:solidFill>
          </p:spPr>
          <p:txBody>
            <a:bodyPr/>
            <a:lstStyle/>
            <a:p>
              <a:endParaRPr/>
            </a:p>
          </p:txBody>
        </p:sp>
        <p:sp>
          <p:nvSpPr>
            <p:cNvPr id="47" name="rc47"/>
            <p:cNvSpPr/>
            <p:nvPr/>
          </p:nvSpPr>
          <p:spPr>
            <a:xfrm>
              <a:off x="3919583" y="2827223"/>
              <a:ext cx="258639" cy="1215967"/>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50917"/>
            </a:xfrm>
            <a:prstGeom prst="rect">
              <a:avLst/>
            </a:prstGeom>
            <a:solidFill>
              <a:srgbClr val="1CABE2">
                <a:alpha val="100000"/>
              </a:srgbClr>
            </a:solidFill>
          </p:spPr>
          <p:txBody>
            <a:bodyPr/>
            <a:lstStyle/>
            <a:p>
              <a:endParaRPr/>
            </a:p>
          </p:txBody>
        </p:sp>
        <p:sp>
          <p:nvSpPr>
            <p:cNvPr id="49" name="rc49"/>
            <p:cNvSpPr/>
            <p:nvPr/>
          </p:nvSpPr>
          <p:spPr>
            <a:xfrm>
              <a:off x="4206960" y="2817203"/>
              <a:ext cx="258639" cy="1225986"/>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46435"/>
            </a:xfrm>
            <a:prstGeom prst="rect">
              <a:avLst/>
            </a:prstGeom>
            <a:solidFill>
              <a:srgbClr val="1CABE2">
                <a:alpha val="100000"/>
              </a:srgbClr>
            </a:solidFill>
          </p:spPr>
          <p:txBody>
            <a:bodyPr/>
            <a:lstStyle/>
            <a:p>
              <a:endParaRPr/>
            </a:p>
          </p:txBody>
        </p:sp>
        <p:sp>
          <p:nvSpPr>
            <p:cNvPr id="51" name="rc51"/>
            <p:cNvSpPr/>
            <p:nvPr/>
          </p:nvSpPr>
          <p:spPr>
            <a:xfrm>
              <a:off x="4494337" y="2797272"/>
              <a:ext cx="258639" cy="124591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2633"/>
            </a:xfrm>
            <a:prstGeom prst="rect">
              <a:avLst/>
            </a:prstGeom>
            <a:solidFill>
              <a:srgbClr val="1CABE2">
                <a:alpha val="100000"/>
              </a:srgbClr>
            </a:solidFill>
          </p:spPr>
          <p:txBody>
            <a:bodyPr/>
            <a:lstStyle/>
            <a:p>
              <a:endParaRPr/>
            </a:p>
          </p:txBody>
        </p:sp>
        <p:sp>
          <p:nvSpPr>
            <p:cNvPr id="53" name="rc53"/>
            <p:cNvSpPr/>
            <p:nvPr/>
          </p:nvSpPr>
          <p:spPr>
            <a:xfrm>
              <a:off x="4781714" y="2777275"/>
              <a:ext cx="258639" cy="1265915"/>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36752"/>
            </a:xfrm>
            <a:prstGeom prst="rect">
              <a:avLst/>
            </a:prstGeom>
            <a:solidFill>
              <a:srgbClr val="1CABE2">
                <a:alpha val="100000"/>
              </a:srgbClr>
            </a:solidFill>
          </p:spPr>
          <p:txBody>
            <a:bodyPr/>
            <a:lstStyle/>
            <a:p>
              <a:endParaRPr/>
            </a:p>
          </p:txBody>
        </p:sp>
        <p:sp>
          <p:nvSpPr>
            <p:cNvPr id="55" name="rc55"/>
            <p:cNvSpPr/>
            <p:nvPr/>
          </p:nvSpPr>
          <p:spPr>
            <a:xfrm>
              <a:off x="5069091" y="2794399"/>
              <a:ext cx="258639" cy="1248790"/>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4294"/>
            </a:xfrm>
            <a:prstGeom prst="rect">
              <a:avLst/>
            </a:prstGeom>
            <a:solidFill>
              <a:srgbClr val="1CABE2">
                <a:alpha val="100000"/>
              </a:srgbClr>
            </a:solidFill>
          </p:spPr>
          <p:txBody>
            <a:bodyPr/>
            <a:lstStyle/>
            <a:p>
              <a:endParaRPr/>
            </a:p>
          </p:txBody>
        </p:sp>
        <p:sp>
          <p:nvSpPr>
            <p:cNvPr id="57" name="rc57"/>
            <p:cNvSpPr/>
            <p:nvPr/>
          </p:nvSpPr>
          <p:spPr>
            <a:xfrm>
              <a:off x="5356468" y="2778318"/>
              <a:ext cx="258639" cy="1264872"/>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2069"/>
            </a:xfrm>
            <a:prstGeom prst="rect">
              <a:avLst/>
            </a:prstGeom>
            <a:solidFill>
              <a:srgbClr val="1CABE2">
                <a:alpha val="100000"/>
              </a:srgbClr>
            </a:solidFill>
          </p:spPr>
          <p:txBody>
            <a:bodyPr/>
            <a:lstStyle/>
            <a:p>
              <a:endParaRPr/>
            </a:p>
          </p:txBody>
        </p:sp>
        <p:sp>
          <p:nvSpPr>
            <p:cNvPr id="59" name="rc59"/>
            <p:cNvSpPr/>
            <p:nvPr/>
          </p:nvSpPr>
          <p:spPr>
            <a:xfrm>
              <a:off x="5643844" y="2784365"/>
              <a:ext cx="258639" cy="125882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29286"/>
            </a:xfrm>
            <a:prstGeom prst="rect">
              <a:avLst/>
            </a:prstGeom>
            <a:solidFill>
              <a:srgbClr val="1CABE2">
                <a:alpha val="100000"/>
              </a:srgbClr>
            </a:solidFill>
          </p:spPr>
          <p:txBody>
            <a:bodyPr/>
            <a:lstStyle/>
            <a:p>
              <a:endParaRPr/>
            </a:p>
          </p:txBody>
        </p:sp>
        <p:sp>
          <p:nvSpPr>
            <p:cNvPr id="61" name="rc61"/>
            <p:cNvSpPr/>
            <p:nvPr/>
          </p:nvSpPr>
          <p:spPr>
            <a:xfrm>
              <a:off x="5931221" y="2760511"/>
              <a:ext cx="258639" cy="1282678"/>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12116"/>
            </a:xfrm>
            <a:prstGeom prst="rect">
              <a:avLst/>
            </a:prstGeom>
            <a:solidFill>
              <a:srgbClr val="1CABE2">
                <a:alpha val="100000"/>
              </a:srgbClr>
            </a:solidFill>
          </p:spPr>
          <p:txBody>
            <a:bodyPr/>
            <a:lstStyle/>
            <a:p>
              <a:endParaRPr/>
            </a:p>
          </p:txBody>
        </p:sp>
        <p:sp>
          <p:nvSpPr>
            <p:cNvPr id="63" name="rc63"/>
            <p:cNvSpPr/>
            <p:nvPr/>
          </p:nvSpPr>
          <p:spPr>
            <a:xfrm>
              <a:off x="6218598" y="2771540"/>
              <a:ext cx="258639" cy="127165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11265"/>
            </a:xfrm>
            <a:prstGeom prst="rect">
              <a:avLst/>
            </a:prstGeom>
            <a:solidFill>
              <a:srgbClr val="1CABE2">
                <a:alpha val="100000"/>
              </a:srgbClr>
            </a:solidFill>
          </p:spPr>
          <p:txBody>
            <a:bodyPr/>
            <a:lstStyle/>
            <a:p>
              <a:endParaRPr/>
            </a:p>
          </p:txBody>
        </p:sp>
        <p:sp>
          <p:nvSpPr>
            <p:cNvPr id="65" name="rc65"/>
            <p:cNvSpPr/>
            <p:nvPr/>
          </p:nvSpPr>
          <p:spPr>
            <a:xfrm>
              <a:off x="6505975" y="2794158"/>
              <a:ext cx="258639" cy="124903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0715"/>
            </a:xfrm>
            <a:prstGeom prst="rect">
              <a:avLst/>
            </a:prstGeom>
            <a:solidFill>
              <a:srgbClr val="1CABE2">
                <a:alpha val="100000"/>
              </a:srgbClr>
            </a:solidFill>
          </p:spPr>
          <p:txBody>
            <a:bodyPr/>
            <a:lstStyle/>
            <a:p>
              <a:endParaRPr/>
            </a:p>
          </p:txBody>
        </p:sp>
        <p:sp>
          <p:nvSpPr>
            <p:cNvPr id="67" name="rc67"/>
            <p:cNvSpPr/>
            <p:nvPr/>
          </p:nvSpPr>
          <p:spPr>
            <a:xfrm>
              <a:off x="6793352" y="2805226"/>
              <a:ext cx="258639" cy="123796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94535"/>
            </a:xfrm>
            <a:prstGeom prst="rect">
              <a:avLst/>
            </a:prstGeom>
            <a:solidFill>
              <a:srgbClr val="1CABE2">
                <a:alpha val="100000"/>
              </a:srgbClr>
            </a:solidFill>
          </p:spPr>
          <p:txBody>
            <a:bodyPr/>
            <a:lstStyle/>
            <a:p>
              <a:endParaRPr/>
            </a:p>
          </p:txBody>
        </p:sp>
        <p:sp>
          <p:nvSpPr>
            <p:cNvPr id="69" name="rc69"/>
            <p:cNvSpPr/>
            <p:nvPr/>
          </p:nvSpPr>
          <p:spPr>
            <a:xfrm>
              <a:off x="7080729" y="2884987"/>
              <a:ext cx="258639" cy="1158203"/>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738"/>
            </a:xfrm>
            <a:prstGeom prst="rect">
              <a:avLst/>
            </a:prstGeom>
            <a:solidFill>
              <a:srgbClr val="1CABE2">
                <a:alpha val="100000"/>
              </a:srgbClr>
            </a:solidFill>
          </p:spPr>
          <p:txBody>
            <a:bodyPr/>
            <a:lstStyle/>
            <a:p>
              <a:endParaRPr/>
            </a:p>
          </p:txBody>
        </p:sp>
        <p:sp>
          <p:nvSpPr>
            <p:cNvPr id="71" name="rc71"/>
            <p:cNvSpPr/>
            <p:nvPr/>
          </p:nvSpPr>
          <p:spPr>
            <a:xfrm>
              <a:off x="7368105" y="2920291"/>
              <a:ext cx="258639" cy="1122899"/>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7346"/>
            </a:xfrm>
            <a:prstGeom prst="rect">
              <a:avLst/>
            </a:prstGeom>
            <a:solidFill>
              <a:srgbClr val="1CABE2">
                <a:alpha val="100000"/>
              </a:srgbClr>
            </a:solidFill>
          </p:spPr>
          <p:txBody>
            <a:bodyPr/>
            <a:lstStyle/>
            <a:p>
              <a:endParaRPr/>
            </a:p>
          </p:txBody>
        </p:sp>
        <p:sp>
          <p:nvSpPr>
            <p:cNvPr id="73" name="rc73"/>
            <p:cNvSpPr/>
            <p:nvPr/>
          </p:nvSpPr>
          <p:spPr>
            <a:xfrm>
              <a:off x="7655482" y="2888284"/>
              <a:ext cx="258639" cy="1154906"/>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15746"/>
            </a:xfrm>
            <a:prstGeom prst="rect">
              <a:avLst/>
            </a:prstGeom>
            <a:solidFill>
              <a:srgbClr val="1CABE2">
                <a:alpha val="100000"/>
              </a:srgbClr>
            </a:solidFill>
          </p:spPr>
          <p:txBody>
            <a:bodyPr/>
            <a:lstStyle/>
            <a:p>
              <a:endParaRPr/>
            </a:p>
          </p:txBody>
        </p:sp>
        <p:sp>
          <p:nvSpPr>
            <p:cNvPr id="75" name="rc75"/>
            <p:cNvSpPr/>
            <p:nvPr/>
          </p:nvSpPr>
          <p:spPr>
            <a:xfrm>
              <a:off x="7942859" y="2898151"/>
              <a:ext cx="258639" cy="1145038"/>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22733"/>
            </a:xfrm>
            <a:prstGeom prst="rect">
              <a:avLst/>
            </a:prstGeom>
            <a:solidFill>
              <a:srgbClr val="1CABE2">
                <a:alpha val="100000"/>
              </a:srgbClr>
            </a:solidFill>
          </p:spPr>
          <p:txBody>
            <a:bodyPr/>
            <a:lstStyle/>
            <a:p>
              <a:endParaRPr/>
            </a:p>
          </p:txBody>
        </p:sp>
        <p:sp>
          <p:nvSpPr>
            <p:cNvPr id="77" name="pl77"/>
            <p:cNvSpPr/>
            <p:nvPr/>
          </p:nvSpPr>
          <p:spPr>
            <a:xfrm>
              <a:off x="1462512" y="1458601"/>
              <a:ext cx="6609666" cy="420747"/>
            </a:xfrm>
            <a:custGeom>
              <a:avLst/>
              <a:gdLst/>
              <a:ahLst/>
              <a:cxnLst/>
              <a:rect l="0" t="0" r="0" b="0"/>
              <a:pathLst>
                <a:path w="6609666" h="420747">
                  <a:moveTo>
                    <a:pt x="0" y="420747"/>
                  </a:moveTo>
                  <a:lnTo>
                    <a:pt x="287376" y="420747"/>
                  </a:lnTo>
                  <a:lnTo>
                    <a:pt x="574753" y="420747"/>
                  </a:lnTo>
                  <a:lnTo>
                    <a:pt x="862130" y="360640"/>
                  </a:lnTo>
                  <a:lnTo>
                    <a:pt x="1149507" y="300533"/>
                  </a:lnTo>
                  <a:lnTo>
                    <a:pt x="1436884" y="270480"/>
                  </a:lnTo>
                  <a:lnTo>
                    <a:pt x="1724260" y="240426"/>
                  </a:lnTo>
                  <a:lnTo>
                    <a:pt x="2011637" y="240426"/>
                  </a:lnTo>
                  <a:lnTo>
                    <a:pt x="2299014" y="150266"/>
                  </a:lnTo>
                  <a:lnTo>
                    <a:pt x="2586391" y="90160"/>
                  </a:lnTo>
                  <a:lnTo>
                    <a:pt x="2873768" y="90160"/>
                  </a:lnTo>
                  <a:lnTo>
                    <a:pt x="3161145" y="60106"/>
                  </a:lnTo>
                  <a:lnTo>
                    <a:pt x="3448521" y="60106"/>
                  </a:lnTo>
                  <a:lnTo>
                    <a:pt x="3735898" y="60106"/>
                  </a:lnTo>
                  <a:lnTo>
                    <a:pt x="4023275" y="60106"/>
                  </a:lnTo>
                  <a:lnTo>
                    <a:pt x="4310652" y="30053"/>
                  </a:lnTo>
                  <a:lnTo>
                    <a:pt x="4598029" y="0"/>
                  </a:lnTo>
                  <a:lnTo>
                    <a:pt x="4885406" y="0"/>
                  </a:lnTo>
                  <a:lnTo>
                    <a:pt x="5172782" y="0"/>
                  </a:lnTo>
                  <a:lnTo>
                    <a:pt x="5460159" y="0"/>
                  </a:lnTo>
                  <a:lnTo>
                    <a:pt x="5747536" y="90160"/>
                  </a:lnTo>
                  <a:lnTo>
                    <a:pt x="6034913" y="150266"/>
                  </a:lnTo>
                  <a:lnTo>
                    <a:pt x="6322290" y="60106"/>
                  </a:lnTo>
                  <a:lnTo>
                    <a:pt x="6609666" y="60106"/>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6979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1" name="tx81"/>
            <p:cNvSpPr/>
            <p:nvPr/>
          </p:nvSpPr>
          <p:spPr>
            <a:xfrm>
              <a:off x="5702826"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8001841"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7" name="tx87"/>
            <p:cNvSpPr/>
            <p:nvPr/>
          </p:nvSpPr>
          <p:spPr>
            <a:xfrm>
              <a:off x="1402222" y="3507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179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2808961" y="346348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2839106" y="27629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4245845" y="338975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2" name="tx92"/>
            <p:cNvSpPr/>
            <p:nvPr/>
          </p:nvSpPr>
          <p:spPr>
            <a:xfrm>
              <a:off x="4275990" y="26534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333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5712874" y="26306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509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862382" y="2667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119614" y="34236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5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130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25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252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2" name="tx102"/>
            <p:cNvSpPr/>
            <p:nvPr/>
          </p:nvSpPr>
          <p:spPr>
            <a:xfrm>
              <a:off x="7724512" y="2739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3" name="tx103"/>
            <p:cNvSpPr/>
            <p:nvPr/>
          </p:nvSpPr>
          <p:spPr>
            <a:xfrm>
              <a:off x="7981744" y="343023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8011889" y="27476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27622"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94722"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679"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5657767"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32724"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12"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52935" cy="242738"/>
            </a:xfrm>
            <a:prstGeom prst="rect">
              <a:avLst/>
            </a:prstGeom>
            <a:solidFill>
              <a:srgbClr val="80BD41">
                <a:alpha val="100000"/>
              </a:srgbClr>
            </a:solidFill>
          </p:spPr>
          <p:txBody>
            <a:bodyPr/>
            <a:lstStyle/>
            <a:p>
              <a:endParaRPr/>
            </a:p>
          </p:txBody>
        </p:sp>
        <p:sp>
          <p:nvSpPr>
            <p:cNvPr id="151" name="rc151"/>
            <p:cNvSpPr/>
            <p:nvPr/>
          </p:nvSpPr>
          <p:spPr>
            <a:xfrm>
              <a:off x="6986127" y="5823753"/>
              <a:ext cx="888308"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228609" cy="242738"/>
            </a:xfrm>
            <a:prstGeom prst="rect">
              <a:avLst/>
            </a:prstGeom>
            <a:solidFill>
              <a:srgbClr val="80BD41">
                <a:alpha val="100000"/>
              </a:srgbClr>
            </a:solidFill>
          </p:spPr>
          <p:txBody>
            <a:bodyPr/>
            <a:lstStyle/>
            <a:p>
              <a:endParaRPr/>
            </a:p>
          </p:txBody>
        </p:sp>
        <p:sp>
          <p:nvSpPr>
            <p:cNvPr id="153" name="rc153"/>
            <p:cNvSpPr/>
            <p:nvPr/>
          </p:nvSpPr>
          <p:spPr>
            <a:xfrm>
              <a:off x="6561802" y="5435371"/>
              <a:ext cx="1017070" cy="242738"/>
            </a:xfrm>
            <a:prstGeom prst="rect">
              <a:avLst/>
            </a:prstGeom>
            <a:solidFill>
              <a:srgbClr val="1CABE2">
                <a:alpha val="100000"/>
              </a:srgbClr>
            </a:solidFill>
          </p:spPr>
          <p:txBody>
            <a:bodyPr/>
            <a:lstStyle/>
            <a:p>
              <a:endParaRPr/>
            </a:p>
          </p:txBody>
        </p:sp>
        <p:sp>
          <p:nvSpPr>
            <p:cNvPr id="154" name="tx154"/>
            <p:cNvSpPr/>
            <p:nvPr/>
          </p:nvSpPr>
          <p:spPr>
            <a:xfrm>
              <a:off x="3984234"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116.6</a:t>
              </a:r>
            </a:p>
          </p:txBody>
        </p:sp>
        <p:sp>
          <p:nvSpPr>
            <p:cNvPr id="155" name="tx155"/>
            <p:cNvSpPr/>
            <p:nvPr/>
          </p:nvSpPr>
          <p:spPr>
            <a:xfrm>
              <a:off x="7293843"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18.3</a:t>
              </a:r>
            </a:p>
          </p:txBody>
        </p:sp>
        <p:sp>
          <p:nvSpPr>
            <p:cNvPr id="156" name="tx156"/>
            <p:cNvSpPr/>
            <p:nvPr/>
          </p:nvSpPr>
          <p:spPr>
            <a:xfrm>
              <a:off x="3772071"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107.8</a:t>
              </a:r>
            </a:p>
          </p:txBody>
        </p:sp>
        <p:sp>
          <p:nvSpPr>
            <p:cNvPr id="157" name="tx157"/>
            <p:cNvSpPr/>
            <p:nvPr/>
          </p:nvSpPr>
          <p:spPr>
            <a:xfrm>
              <a:off x="6992362" y="5506150"/>
              <a:ext cx="155949"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21</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854592" y="6498923"/>
              <a:ext cx="769032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DTP3 coverage in 2023 (84%) was lower than in 2019 (86%).
The number of children vaccinated with DTP3 decreased 8% from 116.6m in 2019 to 107.8m in 2023.
The number of surviving infants decreased approximately 5% from 134.9m in 2019 to 128.8m in 2023.
In 2023, 8.8m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0093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897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785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6741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565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4534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3417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2300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1183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376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5700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023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2347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0671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38995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7319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95643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3967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52291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0615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8939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37263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65587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3911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2235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0559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8883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7207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5531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3855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2179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0503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8826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77150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5474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3798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2122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446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846302" y="3301370"/>
              <a:ext cx="254915" cy="455149"/>
            </a:xfrm>
            <a:prstGeom prst="rect">
              <a:avLst/>
            </a:prstGeom>
            <a:solidFill>
              <a:srgbClr val="1CABE2">
                <a:alpha val="100000"/>
              </a:srgbClr>
            </a:solidFill>
          </p:spPr>
          <p:txBody>
            <a:bodyPr/>
            <a:lstStyle/>
            <a:p>
              <a:endParaRPr/>
            </a:p>
          </p:txBody>
        </p:sp>
        <p:sp>
          <p:nvSpPr>
            <p:cNvPr id="43" name="rc43"/>
            <p:cNvSpPr/>
            <p:nvPr/>
          </p:nvSpPr>
          <p:spPr>
            <a:xfrm>
              <a:off x="1129542" y="2760880"/>
              <a:ext cx="254915" cy="995640"/>
            </a:xfrm>
            <a:prstGeom prst="rect">
              <a:avLst/>
            </a:prstGeom>
            <a:solidFill>
              <a:srgbClr val="1CABE2">
                <a:alpha val="100000"/>
              </a:srgbClr>
            </a:solidFill>
          </p:spPr>
          <p:txBody>
            <a:bodyPr/>
            <a:lstStyle/>
            <a:p>
              <a:endParaRPr/>
            </a:p>
          </p:txBody>
        </p:sp>
        <p:sp>
          <p:nvSpPr>
            <p:cNvPr id="44" name="rc44"/>
            <p:cNvSpPr/>
            <p:nvPr/>
          </p:nvSpPr>
          <p:spPr>
            <a:xfrm>
              <a:off x="1696021" y="2561751"/>
              <a:ext cx="254915" cy="1194768"/>
            </a:xfrm>
            <a:prstGeom prst="rect">
              <a:avLst/>
            </a:prstGeom>
            <a:solidFill>
              <a:srgbClr val="1CABE2">
                <a:alpha val="100000"/>
              </a:srgbClr>
            </a:solidFill>
          </p:spPr>
          <p:txBody>
            <a:bodyPr/>
            <a:lstStyle/>
            <a:p>
              <a:endParaRPr/>
            </a:p>
          </p:txBody>
        </p:sp>
        <p:sp>
          <p:nvSpPr>
            <p:cNvPr id="45" name="rc45"/>
            <p:cNvSpPr/>
            <p:nvPr/>
          </p:nvSpPr>
          <p:spPr>
            <a:xfrm>
              <a:off x="1412781" y="2561751"/>
              <a:ext cx="254915" cy="1194768"/>
            </a:xfrm>
            <a:prstGeom prst="rect">
              <a:avLst/>
            </a:prstGeom>
            <a:solidFill>
              <a:srgbClr val="1CABE2">
                <a:alpha val="100000"/>
              </a:srgbClr>
            </a:solidFill>
          </p:spPr>
          <p:txBody>
            <a:bodyPr/>
            <a:lstStyle/>
            <a:p>
              <a:endParaRPr/>
            </a:p>
          </p:txBody>
        </p:sp>
        <p:sp>
          <p:nvSpPr>
            <p:cNvPr id="46" name="rc46"/>
            <p:cNvSpPr/>
            <p:nvPr/>
          </p:nvSpPr>
          <p:spPr>
            <a:xfrm>
              <a:off x="1979261" y="2447964"/>
              <a:ext cx="254915" cy="1308555"/>
            </a:xfrm>
            <a:prstGeom prst="rect">
              <a:avLst/>
            </a:prstGeom>
            <a:solidFill>
              <a:srgbClr val="1CABE2">
                <a:alpha val="100000"/>
              </a:srgbClr>
            </a:solidFill>
          </p:spPr>
          <p:txBody>
            <a:bodyPr/>
            <a:lstStyle/>
            <a:p>
              <a:endParaRPr/>
            </a:p>
          </p:txBody>
        </p:sp>
        <p:sp>
          <p:nvSpPr>
            <p:cNvPr id="47" name="rc47"/>
            <p:cNvSpPr/>
            <p:nvPr/>
          </p:nvSpPr>
          <p:spPr>
            <a:xfrm>
              <a:off x="2262500" y="2419517"/>
              <a:ext cx="254915" cy="1337002"/>
            </a:xfrm>
            <a:prstGeom prst="rect">
              <a:avLst/>
            </a:prstGeom>
            <a:solidFill>
              <a:srgbClr val="1CABE2">
                <a:alpha val="100000"/>
              </a:srgbClr>
            </a:solidFill>
          </p:spPr>
          <p:txBody>
            <a:bodyPr/>
            <a:lstStyle/>
            <a:p>
              <a:endParaRPr/>
            </a:p>
          </p:txBody>
        </p:sp>
        <p:sp>
          <p:nvSpPr>
            <p:cNvPr id="48" name="rc48"/>
            <p:cNvSpPr/>
            <p:nvPr/>
          </p:nvSpPr>
          <p:spPr>
            <a:xfrm>
              <a:off x="2828979" y="2305730"/>
              <a:ext cx="254915" cy="1450790"/>
            </a:xfrm>
            <a:prstGeom prst="rect">
              <a:avLst/>
            </a:prstGeom>
            <a:solidFill>
              <a:srgbClr val="1CABE2">
                <a:alpha val="100000"/>
              </a:srgbClr>
            </a:solidFill>
          </p:spPr>
          <p:txBody>
            <a:bodyPr/>
            <a:lstStyle/>
            <a:p>
              <a:endParaRPr/>
            </a:p>
          </p:txBody>
        </p:sp>
        <p:sp>
          <p:nvSpPr>
            <p:cNvPr id="49" name="rc49"/>
            <p:cNvSpPr/>
            <p:nvPr/>
          </p:nvSpPr>
          <p:spPr>
            <a:xfrm>
              <a:off x="2545740" y="2305730"/>
              <a:ext cx="254915" cy="1450790"/>
            </a:xfrm>
            <a:prstGeom prst="rect">
              <a:avLst/>
            </a:prstGeom>
            <a:solidFill>
              <a:srgbClr val="1CABE2">
                <a:alpha val="100000"/>
              </a:srgbClr>
            </a:solidFill>
          </p:spPr>
          <p:txBody>
            <a:bodyPr/>
            <a:lstStyle/>
            <a:p>
              <a:endParaRPr/>
            </a:p>
          </p:txBody>
        </p:sp>
        <p:sp>
          <p:nvSpPr>
            <p:cNvPr id="50" name="rc50"/>
            <p:cNvSpPr/>
            <p:nvPr/>
          </p:nvSpPr>
          <p:spPr>
            <a:xfrm>
              <a:off x="3112219" y="2220389"/>
              <a:ext cx="254915" cy="1536130"/>
            </a:xfrm>
            <a:prstGeom prst="rect">
              <a:avLst/>
            </a:prstGeom>
            <a:solidFill>
              <a:srgbClr val="1CABE2">
                <a:alpha val="100000"/>
              </a:srgbClr>
            </a:solidFill>
          </p:spPr>
          <p:txBody>
            <a:bodyPr/>
            <a:lstStyle/>
            <a:p>
              <a:endParaRPr/>
            </a:p>
          </p:txBody>
        </p:sp>
        <p:sp>
          <p:nvSpPr>
            <p:cNvPr id="51" name="rc51"/>
            <p:cNvSpPr/>
            <p:nvPr/>
          </p:nvSpPr>
          <p:spPr>
            <a:xfrm>
              <a:off x="3395458" y="2220389"/>
              <a:ext cx="254915" cy="1536130"/>
            </a:xfrm>
            <a:prstGeom prst="rect">
              <a:avLst/>
            </a:prstGeom>
            <a:solidFill>
              <a:srgbClr val="1CABE2">
                <a:alpha val="100000"/>
              </a:srgbClr>
            </a:solidFill>
          </p:spPr>
          <p:txBody>
            <a:bodyPr/>
            <a:lstStyle/>
            <a:p>
              <a:endParaRPr/>
            </a:p>
          </p:txBody>
        </p:sp>
        <p:sp>
          <p:nvSpPr>
            <p:cNvPr id="52" name="rc52"/>
            <p:cNvSpPr/>
            <p:nvPr/>
          </p:nvSpPr>
          <p:spPr>
            <a:xfrm>
              <a:off x="3678698" y="2191942"/>
              <a:ext cx="254915" cy="1564577"/>
            </a:xfrm>
            <a:prstGeom prst="rect">
              <a:avLst/>
            </a:prstGeom>
            <a:solidFill>
              <a:srgbClr val="1CABE2">
                <a:alpha val="100000"/>
              </a:srgbClr>
            </a:solidFill>
          </p:spPr>
          <p:txBody>
            <a:bodyPr/>
            <a:lstStyle/>
            <a:p>
              <a:endParaRPr/>
            </a:p>
          </p:txBody>
        </p:sp>
        <p:sp>
          <p:nvSpPr>
            <p:cNvPr id="53" name="rc53"/>
            <p:cNvSpPr/>
            <p:nvPr/>
          </p:nvSpPr>
          <p:spPr>
            <a:xfrm>
              <a:off x="3961937" y="2163495"/>
              <a:ext cx="254915" cy="1593024"/>
            </a:xfrm>
            <a:prstGeom prst="rect">
              <a:avLst/>
            </a:prstGeom>
            <a:solidFill>
              <a:srgbClr val="1CABE2">
                <a:alpha val="100000"/>
              </a:srgbClr>
            </a:solidFill>
          </p:spPr>
          <p:txBody>
            <a:bodyPr/>
            <a:lstStyle/>
            <a:p>
              <a:endParaRPr/>
            </a:p>
          </p:txBody>
        </p:sp>
        <p:sp>
          <p:nvSpPr>
            <p:cNvPr id="54" name="rc54"/>
            <p:cNvSpPr/>
            <p:nvPr/>
          </p:nvSpPr>
          <p:spPr>
            <a:xfrm>
              <a:off x="4528416" y="2049708"/>
              <a:ext cx="254915" cy="1706812"/>
            </a:xfrm>
            <a:prstGeom prst="rect">
              <a:avLst/>
            </a:prstGeom>
            <a:solidFill>
              <a:srgbClr val="1CABE2">
                <a:alpha val="100000"/>
              </a:srgbClr>
            </a:solidFill>
          </p:spPr>
          <p:txBody>
            <a:bodyPr/>
            <a:lstStyle/>
            <a:p>
              <a:endParaRPr/>
            </a:p>
          </p:txBody>
        </p:sp>
        <p:sp>
          <p:nvSpPr>
            <p:cNvPr id="55" name="rc55"/>
            <p:cNvSpPr/>
            <p:nvPr/>
          </p:nvSpPr>
          <p:spPr>
            <a:xfrm>
              <a:off x="4245177" y="2049708"/>
              <a:ext cx="254915" cy="1706812"/>
            </a:xfrm>
            <a:prstGeom prst="rect">
              <a:avLst/>
            </a:prstGeom>
            <a:solidFill>
              <a:srgbClr val="1CABE2">
                <a:alpha val="100000"/>
              </a:srgbClr>
            </a:solidFill>
          </p:spPr>
          <p:txBody>
            <a:bodyPr/>
            <a:lstStyle/>
            <a:p>
              <a:endParaRPr/>
            </a:p>
          </p:txBody>
        </p:sp>
        <p:sp>
          <p:nvSpPr>
            <p:cNvPr id="56" name="rc56"/>
            <p:cNvSpPr/>
            <p:nvPr/>
          </p:nvSpPr>
          <p:spPr>
            <a:xfrm>
              <a:off x="4811656" y="1992814"/>
              <a:ext cx="254915" cy="1763705"/>
            </a:xfrm>
            <a:prstGeom prst="rect">
              <a:avLst/>
            </a:prstGeom>
            <a:solidFill>
              <a:srgbClr val="1CABE2">
                <a:alpha val="100000"/>
              </a:srgbClr>
            </a:solidFill>
          </p:spPr>
          <p:txBody>
            <a:bodyPr/>
            <a:lstStyle/>
            <a:p>
              <a:endParaRPr/>
            </a:p>
          </p:txBody>
        </p:sp>
        <p:sp>
          <p:nvSpPr>
            <p:cNvPr id="57" name="rc57"/>
            <p:cNvSpPr/>
            <p:nvPr/>
          </p:nvSpPr>
          <p:spPr>
            <a:xfrm>
              <a:off x="5378135" y="1907473"/>
              <a:ext cx="254915" cy="1849046"/>
            </a:xfrm>
            <a:prstGeom prst="rect">
              <a:avLst/>
            </a:prstGeom>
            <a:solidFill>
              <a:srgbClr val="1CABE2">
                <a:alpha val="100000"/>
              </a:srgbClr>
            </a:solidFill>
          </p:spPr>
          <p:txBody>
            <a:bodyPr/>
            <a:lstStyle/>
            <a:p>
              <a:endParaRPr/>
            </a:p>
          </p:txBody>
        </p:sp>
        <p:sp>
          <p:nvSpPr>
            <p:cNvPr id="58" name="rc58"/>
            <p:cNvSpPr/>
            <p:nvPr/>
          </p:nvSpPr>
          <p:spPr>
            <a:xfrm>
              <a:off x="5094895" y="1907473"/>
              <a:ext cx="254915" cy="1849046"/>
            </a:xfrm>
            <a:prstGeom prst="rect">
              <a:avLst/>
            </a:prstGeom>
            <a:solidFill>
              <a:srgbClr val="1CABE2">
                <a:alpha val="100000"/>
              </a:srgbClr>
            </a:solidFill>
          </p:spPr>
          <p:txBody>
            <a:bodyPr/>
            <a:lstStyle/>
            <a:p>
              <a:endParaRPr/>
            </a:p>
          </p:txBody>
        </p:sp>
        <p:sp>
          <p:nvSpPr>
            <p:cNvPr id="59" name="rc59"/>
            <p:cNvSpPr/>
            <p:nvPr/>
          </p:nvSpPr>
          <p:spPr>
            <a:xfrm>
              <a:off x="6227853" y="1879027"/>
              <a:ext cx="254915" cy="1877493"/>
            </a:xfrm>
            <a:prstGeom prst="rect">
              <a:avLst/>
            </a:prstGeom>
            <a:solidFill>
              <a:srgbClr val="1CABE2">
                <a:alpha val="100000"/>
              </a:srgbClr>
            </a:solidFill>
          </p:spPr>
          <p:txBody>
            <a:bodyPr/>
            <a:lstStyle/>
            <a:p>
              <a:endParaRPr/>
            </a:p>
          </p:txBody>
        </p:sp>
        <p:sp>
          <p:nvSpPr>
            <p:cNvPr id="60" name="rc60"/>
            <p:cNvSpPr/>
            <p:nvPr/>
          </p:nvSpPr>
          <p:spPr>
            <a:xfrm>
              <a:off x="5661374" y="1879027"/>
              <a:ext cx="254915" cy="1877493"/>
            </a:xfrm>
            <a:prstGeom prst="rect">
              <a:avLst/>
            </a:prstGeom>
            <a:solidFill>
              <a:srgbClr val="1CABE2">
                <a:alpha val="100000"/>
              </a:srgbClr>
            </a:solidFill>
          </p:spPr>
          <p:txBody>
            <a:bodyPr/>
            <a:lstStyle/>
            <a:p>
              <a:endParaRPr/>
            </a:p>
          </p:txBody>
        </p:sp>
        <p:sp>
          <p:nvSpPr>
            <p:cNvPr id="61" name="rc61"/>
            <p:cNvSpPr/>
            <p:nvPr/>
          </p:nvSpPr>
          <p:spPr>
            <a:xfrm>
              <a:off x="5944614" y="1879027"/>
              <a:ext cx="254915" cy="1877493"/>
            </a:xfrm>
            <a:prstGeom prst="rect">
              <a:avLst/>
            </a:prstGeom>
            <a:solidFill>
              <a:srgbClr val="1CABE2">
                <a:alpha val="100000"/>
              </a:srgbClr>
            </a:solidFill>
          </p:spPr>
          <p:txBody>
            <a:bodyPr/>
            <a:lstStyle/>
            <a:p>
              <a:endParaRPr/>
            </a:p>
          </p:txBody>
        </p:sp>
        <p:sp>
          <p:nvSpPr>
            <p:cNvPr id="62" name="rc62"/>
            <p:cNvSpPr/>
            <p:nvPr/>
          </p:nvSpPr>
          <p:spPr>
            <a:xfrm>
              <a:off x="6511093" y="1850580"/>
              <a:ext cx="254915" cy="1905940"/>
            </a:xfrm>
            <a:prstGeom prst="rect">
              <a:avLst/>
            </a:prstGeom>
            <a:solidFill>
              <a:srgbClr val="80BD41">
                <a:alpha val="100000"/>
              </a:srgbClr>
            </a:solidFill>
          </p:spPr>
          <p:txBody>
            <a:bodyPr/>
            <a:lstStyle/>
            <a:p>
              <a:endParaRPr/>
            </a:p>
          </p:txBody>
        </p:sp>
        <p:sp>
          <p:nvSpPr>
            <p:cNvPr id="63" name="rc63"/>
            <p:cNvSpPr/>
            <p:nvPr/>
          </p:nvSpPr>
          <p:spPr>
            <a:xfrm>
              <a:off x="6794332" y="1765239"/>
              <a:ext cx="254915" cy="1991280"/>
            </a:xfrm>
            <a:prstGeom prst="rect">
              <a:avLst/>
            </a:prstGeom>
            <a:solidFill>
              <a:srgbClr val="80BD41">
                <a:alpha val="100000"/>
              </a:srgbClr>
            </a:solidFill>
          </p:spPr>
          <p:txBody>
            <a:bodyPr/>
            <a:lstStyle/>
            <a:p>
              <a:endParaRPr/>
            </a:p>
          </p:txBody>
        </p:sp>
        <p:sp>
          <p:nvSpPr>
            <p:cNvPr id="64" name="rc64"/>
            <p:cNvSpPr/>
            <p:nvPr/>
          </p:nvSpPr>
          <p:spPr>
            <a:xfrm>
              <a:off x="7077572" y="1708345"/>
              <a:ext cx="254915" cy="2048174"/>
            </a:xfrm>
            <a:prstGeom prst="rect">
              <a:avLst/>
            </a:prstGeom>
            <a:solidFill>
              <a:srgbClr val="80BD41">
                <a:alpha val="100000"/>
              </a:srgbClr>
            </a:solidFill>
          </p:spPr>
          <p:txBody>
            <a:bodyPr/>
            <a:lstStyle/>
            <a:p>
              <a:endParaRPr/>
            </a:p>
          </p:txBody>
        </p:sp>
        <p:sp>
          <p:nvSpPr>
            <p:cNvPr id="65" name="rc65"/>
            <p:cNvSpPr/>
            <p:nvPr/>
          </p:nvSpPr>
          <p:spPr>
            <a:xfrm>
              <a:off x="7360811" y="1395430"/>
              <a:ext cx="254915" cy="2361090"/>
            </a:xfrm>
            <a:prstGeom prst="rect">
              <a:avLst/>
            </a:prstGeom>
            <a:solidFill>
              <a:srgbClr val="80BD41">
                <a:alpha val="100000"/>
              </a:srgbClr>
            </a:solidFill>
          </p:spPr>
          <p:txBody>
            <a:bodyPr/>
            <a:lstStyle/>
            <a:p>
              <a:endParaRPr/>
            </a:p>
          </p:txBody>
        </p:sp>
        <p:sp>
          <p:nvSpPr>
            <p:cNvPr id="66" name="rc66"/>
            <p:cNvSpPr/>
            <p:nvPr/>
          </p:nvSpPr>
          <p:spPr>
            <a:xfrm>
              <a:off x="7644051" y="1338536"/>
              <a:ext cx="254915" cy="2417983"/>
            </a:xfrm>
            <a:prstGeom prst="rect">
              <a:avLst/>
            </a:prstGeom>
            <a:solidFill>
              <a:srgbClr val="80BD41">
                <a:alpha val="100000"/>
              </a:srgbClr>
            </a:solidFill>
          </p:spPr>
          <p:txBody>
            <a:bodyPr/>
            <a:lstStyle/>
            <a:p>
              <a:endParaRPr/>
            </a:p>
          </p:txBody>
        </p:sp>
        <p:sp>
          <p:nvSpPr>
            <p:cNvPr id="67" name="rc67"/>
            <p:cNvSpPr/>
            <p:nvPr/>
          </p:nvSpPr>
          <p:spPr>
            <a:xfrm>
              <a:off x="7927290" y="1310089"/>
              <a:ext cx="254915" cy="2446430"/>
            </a:xfrm>
            <a:prstGeom prst="rect">
              <a:avLst/>
            </a:prstGeom>
            <a:solidFill>
              <a:srgbClr val="80BD41">
                <a:alpha val="100000"/>
              </a:srgbClr>
            </a:solidFill>
          </p:spPr>
          <p:txBody>
            <a:bodyPr/>
            <a:lstStyle/>
            <a:p>
              <a:endParaRPr/>
            </a:p>
          </p:txBody>
        </p:sp>
        <p:sp>
          <p:nvSpPr>
            <p:cNvPr id="68" name="rc68"/>
            <p:cNvSpPr/>
            <p:nvPr/>
          </p:nvSpPr>
          <p:spPr>
            <a:xfrm>
              <a:off x="8210530" y="1196302"/>
              <a:ext cx="254915" cy="2560218"/>
            </a:xfrm>
            <a:prstGeom prst="rect">
              <a:avLst/>
            </a:prstGeom>
            <a:solidFill>
              <a:srgbClr val="80BD41">
                <a:alpha val="100000"/>
              </a:srgbClr>
            </a:solidFill>
          </p:spPr>
          <p:txBody>
            <a:bodyPr/>
            <a:lstStyle/>
            <a:p>
              <a:endParaRPr/>
            </a:p>
          </p:txBody>
        </p:sp>
        <p:sp>
          <p:nvSpPr>
            <p:cNvPr id="69" name="rc69"/>
            <p:cNvSpPr/>
            <p:nvPr/>
          </p:nvSpPr>
          <p:spPr>
            <a:xfrm>
              <a:off x="8493769" y="1167855"/>
              <a:ext cx="254915" cy="2588665"/>
            </a:xfrm>
            <a:prstGeom prst="rect">
              <a:avLst/>
            </a:prstGeom>
            <a:solidFill>
              <a:srgbClr val="80BD41">
                <a:alpha val="100000"/>
              </a:srgbClr>
            </a:solidFill>
          </p:spPr>
          <p:txBody>
            <a:bodyPr/>
            <a:lstStyle/>
            <a:p>
              <a:endParaRPr/>
            </a:p>
          </p:txBody>
        </p:sp>
        <p:sp>
          <p:nvSpPr>
            <p:cNvPr id="70" name="rc70"/>
            <p:cNvSpPr/>
            <p:nvPr/>
          </p:nvSpPr>
          <p:spPr>
            <a:xfrm>
              <a:off x="8777009" y="997174"/>
              <a:ext cx="254915" cy="2759346"/>
            </a:xfrm>
            <a:prstGeom prst="rect">
              <a:avLst/>
            </a:prstGeom>
            <a:solidFill>
              <a:srgbClr val="80BD41">
                <a:alpha val="100000"/>
              </a:srgbClr>
            </a:solidFill>
          </p:spPr>
          <p:txBody>
            <a:bodyPr/>
            <a:lstStyle/>
            <a:p>
              <a:endParaRPr/>
            </a:p>
          </p:txBody>
        </p:sp>
        <p:sp>
          <p:nvSpPr>
            <p:cNvPr id="71" name="rc71"/>
            <p:cNvSpPr/>
            <p:nvPr/>
          </p:nvSpPr>
          <p:spPr>
            <a:xfrm>
              <a:off x="846302" y="3301370"/>
              <a:ext cx="254915" cy="455149"/>
            </a:xfrm>
            <a:prstGeom prst="rect">
              <a:avLst/>
            </a:prstGeom>
            <a:solidFill>
              <a:srgbClr val="1CABE2">
                <a:alpha val="100000"/>
              </a:srgbClr>
            </a:solidFill>
          </p:spPr>
          <p:txBody>
            <a:bodyPr/>
            <a:lstStyle/>
            <a:p>
              <a:endParaRPr/>
            </a:p>
          </p:txBody>
        </p:sp>
        <p:sp>
          <p:nvSpPr>
            <p:cNvPr id="72" name="rc72"/>
            <p:cNvSpPr/>
            <p:nvPr/>
          </p:nvSpPr>
          <p:spPr>
            <a:xfrm>
              <a:off x="1129542" y="2760880"/>
              <a:ext cx="254915" cy="995640"/>
            </a:xfrm>
            <a:prstGeom prst="rect">
              <a:avLst/>
            </a:prstGeom>
            <a:solidFill>
              <a:srgbClr val="1CABE2">
                <a:alpha val="100000"/>
              </a:srgbClr>
            </a:solidFill>
          </p:spPr>
          <p:txBody>
            <a:bodyPr/>
            <a:lstStyle/>
            <a:p>
              <a:endParaRPr/>
            </a:p>
          </p:txBody>
        </p:sp>
        <p:sp>
          <p:nvSpPr>
            <p:cNvPr id="73" name="rc73"/>
            <p:cNvSpPr/>
            <p:nvPr/>
          </p:nvSpPr>
          <p:spPr>
            <a:xfrm>
              <a:off x="1696021" y="2561751"/>
              <a:ext cx="254915" cy="1194768"/>
            </a:xfrm>
            <a:prstGeom prst="rect">
              <a:avLst/>
            </a:prstGeom>
            <a:solidFill>
              <a:srgbClr val="1CABE2">
                <a:alpha val="100000"/>
              </a:srgbClr>
            </a:solidFill>
          </p:spPr>
          <p:txBody>
            <a:bodyPr/>
            <a:lstStyle/>
            <a:p>
              <a:endParaRPr/>
            </a:p>
          </p:txBody>
        </p:sp>
        <p:sp>
          <p:nvSpPr>
            <p:cNvPr id="74" name="rc74"/>
            <p:cNvSpPr/>
            <p:nvPr/>
          </p:nvSpPr>
          <p:spPr>
            <a:xfrm>
              <a:off x="1412781" y="2561751"/>
              <a:ext cx="254915" cy="1194768"/>
            </a:xfrm>
            <a:prstGeom prst="rect">
              <a:avLst/>
            </a:prstGeom>
            <a:solidFill>
              <a:srgbClr val="1CABE2">
                <a:alpha val="100000"/>
              </a:srgbClr>
            </a:solidFill>
          </p:spPr>
          <p:txBody>
            <a:bodyPr/>
            <a:lstStyle/>
            <a:p>
              <a:endParaRPr/>
            </a:p>
          </p:txBody>
        </p:sp>
        <p:sp>
          <p:nvSpPr>
            <p:cNvPr id="75" name="rc75"/>
            <p:cNvSpPr/>
            <p:nvPr/>
          </p:nvSpPr>
          <p:spPr>
            <a:xfrm>
              <a:off x="1979261" y="2447964"/>
              <a:ext cx="254915" cy="1308555"/>
            </a:xfrm>
            <a:prstGeom prst="rect">
              <a:avLst/>
            </a:prstGeom>
            <a:solidFill>
              <a:srgbClr val="1CABE2">
                <a:alpha val="100000"/>
              </a:srgbClr>
            </a:solidFill>
          </p:spPr>
          <p:txBody>
            <a:bodyPr/>
            <a:lstStyle/>
            <a:p>
              <a:endParaRPr/>
            </a:p>
          </p:txBody>
        </p:sp>
        <p:sp>
          <p:nvSpPr>
            <p:cNvPr id="76" name="rc76"/>
            <p:cNvSpPr/>
            <p:nvPr/>
          </p:nvSpPr>
          <p:spPr>
            <a:xfrm>
              <a:off x="2262500" y="2419517"/>
              <a:ext cx="254915" cy="1337002"/>
            </a:xfrm>
            <a:prstGeom prst="rect">
              <a:avLst/>
            </a:prstGeom>
            <a:solidFill>
              <a:srgbClr val="1CABE2">
                <a:alpha val="100000"/>
              </a:srgbClr>
            </a:solidFill>
          </p:spPr>
          <p:txBody>
            <a:bodyPr/>
            <a:lstStyle/>
            <a:p>
              <a:endParaRPr/>
            </a:p>
          </p:txBody>
        </p:sp>
        <p:sp>
          <p:nvSpPr>
            <p:cNvPr id="77" name="rc77"/>
            <p:cNvSpPr/>
            <p:nvPr/>
          </p:nvSpPr>
          <p:spPr>
            <a:xfrm>
              <a:off x="2828979" y="2305730"/>
              <a:ext cx="254915" cy="1450790"/>
            </a:xfrm>
            <a:prstGeom prst="rect">
              <a:avLst/>
            </a:prstGeom>
            <a:solidFill>
              <a:srgbClr val="1CABE2">
                <a:alpha val="100000"/>
              </a:srgbClr>
            </a:solidFill>
          </p:spPr>
          <p:txBody>
            <a:bodyPr/>
            <a:lstStyle/>
            <a:p>
              <a:endParaRPr/>
            </a:p>
          </p:txBody>
        </p:sp>
        <p:sp>
          <p:nvSpPr>
            <p:cNvPr id="78" name="rc78"/>
            <p:cNvSpPr/>
            <p:nvPr/>
          </p:nvSpPr>
          <p:spPr>
            <a:xfrm>
              <a:off x="2545740" y="2305730"/>
              <a:ext cx="254915" cy="1450790"/>
            </a:xfrm>
            <a:prstGeom prst="rect">
              <a:avLst/>
            </a:prstGeom>
            <a:solidFill>
              <a:srgbClr val="1CABE2">
                <a:alpha val="100000"/>
              </a:srgbClr>
            </a:solidFill>
          </p:spPr>
          <p:txBody>
            <a:bodyPr/>
            <a:lstStyle/>
            <a:p>
              <a:endParaRPr/>
            </a:p>
          </p:txBody>
        </p:sp>
        <p:sp>
          <p:nvSpPr>
            <p:cNvPr id="79" name="rc79"/>
            <p:cNvSpPr/>
            <p:nvPr/>
          </p:nvSpPr>
          <p:spPr>
            <a:xfrm>
              <a:off x="3112219" y="2220389"/>
              <a:ext cx="254915" cy="1536130"/>
            </a:xfrm>
            <a:prstGeom prst="rect">
              <a:avLst/>
            </a:prstGeom>
            <a:solidFill>
              <a:srgbClr val="1CABE2">
                <a:alpha val="100000"/>
              </a:srgbClr>
            </a:solidFill>
          </p:spPr>
          <p:txBody>
            <a:bodyPr/>
            <a:lstStyle/>
            <a:p>
              <a:endParaRPr/>
            </a:p>
          </p:txBody>
        </p:sp>
        <p:sp>
          <p:nvSpPr>
            <p:cNvPr id="80" name="rc80"/>
            <p:cNvSpPr/>
            <p:nvPr/>
          </p:nvSpPr>
          <p:spPr>
            <a:xfrm>
              <a:off x="3395458" y="2220389"/>
              <a:ext cx="254915" cy="1536130"/>
            </a:xfrm>
            <a:prstGeom prst="rect">
              <a:avLst/>
            </a:prstGeom>
            <a:solidFill>
              <a:srgbClr val="1CABE2">
                <a:alpha val="100000"/>
              </a:srgbClr>
            </a:solidFill>
          </p:spPr>
          <p:txBody>
            <a:bodyPr/>
            <a:lstStyle/>
            <a:p>
              <a:endParaRPr/>
            </a:p>
          </p:txBody>
        </p:sp>
        <p:sp>
          <p:nvSpPr>
            <p:cNvPr id="81" name="rc81"/>
            <p:cNvSpPr/>
            <p:nvPr/>
          </p:nvSpPr>
          <p:spPr>
            <a:xfrm>
              <a:off x="3678698" y="2191942"/>
              <a:ext cx="254915" cy="1564577"/>
            </a:xfrm>
            <a:prstGeom prst="rect">
              <a:avLst/>
            </a:prstGeom>
            <a:solidFill>
              <a:srgbClr val="1CABE2">
                <a:alpha val="100000"/>
              </a:srgbClr>
            </a:solidFill>
          </p:spPr>
          <p:txBody>
            <a:bodyPr/>
            <a:lstStyle/>
            <a:p>
              <a:endParaRPr/>
            </a:p>
          </p:txBody>
        </p:sp>
        <p:sp>
          <p:nvSpPr>
            <p:cNvPr id="82" name="rc82"/>
            <p:cNvSpPr/>
            <p:nvPr/>
          </p:nvSpPr>
          <p:spPr>
            <a:xfrm>
              <a:off x="3961937" y="2163495"/>
              <a:ext cx="254915" cy="1593024"/>
            </a:xfrm>
            <a:prstGeom prst="rect">
              <a:avLst/>
            </a:prstGeom>
            <a:solidFill>
              <a:srgbClr val="1CABE2">
                <a:alpha val="100000"/>
              </a:srgbClr>
            </a:solidFill>
          </p:spPr>
          <p:txBody>
            <a:bodyPr/>
            <a:lstStyle/>
            <a:p>
              <a:endParaRPr/>
            </a:p>
          </p:txBody>
        </p:sp>
        <p:sp>
          <p:nvSpPr>
            <p:cNvPr id="83" name="rc83"/>
            <p:cNvSpPr/>
            <p:nvPr/>
          </p:nvSpPr>
          <p:spPr>
            <a:xfrm>
              <a:off x="4528416" y="2049708"/>
              <a:ext cx="254915" cy="1706812"/>
            </a:xfrm>
            <a:prstGeom prst="rect">
              <a:avLst/>
            </a:prstGeom>
            <a:solidFill>
              <a:srgbClr val="1CABE2">
                <a:alpha val="100000"/>
              </a:srgbClr>
            </a:solidFill>
          </p:spPr>
          <p:txBody>
            <a:bodyPr/>
            <a:lstStyle/>
            <a:p>
              <a:endParaRPr/>
            </a:p>
          </p:txBody>
        </p:sp>
        <p:sp>
          <p:nvSpPr>
            <p:cNvPr id="84" name="rc84"/>
            <p:cNvSpPr/>
            <p:nvPr/>
          </p:nvSpPr>
          <p:spPr>
            <a:xfrm>
              <a:off x="4245177" y="2049708"/>
              <a:ext cx="254915" cy="1706812"/>
            </a:xfrm>
            <a:prstGeom prst="rect">
              <a:avLst/>
            </a:prstGeom>
            <a:solidFill>
              <a:srgbClr val="1CABE2">
                <a:alpha val="100000"/>
              </a:srgbClr>
            </a:solidFill>
          </p:spPr>
          <p:txBody>
            <a:bodyPr/>
            <a:lstStyle/>
            <a:p>
              <a:endParaRPr/>
            </a:p>
          </p:txBody>
        </p:sp>
        <p:sp>
          <p:nvSpPr>
            <p:cNvPr id="85" name="rc85"/>
            <p:cNvSpPr/>
            <p:nvPr/>
          </p:nvSpPr>
          <p:spPr>
            <a:xfrm>
              <a:off x="4811656" y="1992814"/>
              <a:ext cx="254915" cy="1763705"/>
            </a:xfrm>
            <a:prstGeom prst="rect">
              <a:avLst/>
            </a:prstGeom>
            <a:solidFill>
              <a:srgbClr val="1CABE2">
                <a:alpha val="100000"/>
              </a:srgbClr>
            </a:solidFill>
          </p:spPr>
          <p:txBody>
            <a:bodyPr/>
            <a:lstStyle/>
            <a:p>
              <a:endParaRPr/>
            </a:p>
          </p:txBody>
        </p:sp>
        <p:sp>
          <p:nvSpPr>
            <p:cNvPr id="86" name="rc86"/>
            <p:cNvSpPr/>
            <p:nvPr/>
          </p:nvSpPr>
          <p:spPr>
            <a:xfrm>
              <a:off x="5378135" y="1907473"/>
              <a:ext cx="254915" cy="1849046"/>
            </a:xfrm>
            <a:prstGeom prst="rect">
              <a:avLst/>
            </a:prstGeom>
            <a:solidFill>
              <a:srgbClr val="1CABE2">
                <a:alpha val="100000"/>
              </a:srgbClr>
            </a:solidFill>
          </p:spPr>
          <p:txBody>
            <a:bodyPr/>
            <a:lstStyle/>
            <a:p>
              <a:endParaRPr/>
            </a:p>
          </p:txBody>
        </p:sp>
        <p:sp>
          <p:nvSpPr>
            <p:cNvPr id="87" name="rc87"/>
            <p:cNvSpPr/>
            <p:nvPr/>
          </p:nvSpPr>
          <p:spPr>
            <a:xfrm>
              <a:off x="5094895" y="1907473"/>
              <a:ext cx="254915" cy="1849046"/>
            </a:xfrm>
            <a:prstGeom prst="rect">
              <a:avLst/>
            </a:prstGeom>
            <a:solidFill>
              <a:srgbClr val="1CABE2">
                <a:alpha val="100000"/>
              </a:srgbClr>
            </a:solidFill>
          </p:spPr>
          <p:txBody>
            <a:bodyPr/>
            <a:lstStyle/>
            <a:p>
              <a:endParaRPr/>
            </a:p>
          </p:txBody>
        </p:sp>
        <p:sp>
          <p:nvSpPr>
            <p:cNvPr id="88" name="rc88"/>
            <p:cNvSpPr/>
            <p:nvPr/>
          </p:nvSpPr>
          <p:spPr>
            <a:xfrm>
              <a:off x="6227853" y="1879027"/>
              <a:ext cx="254915" cy="1877493"/>
            </a:xfrm>
            <a:prstGeom prst="rect">
              <a:avLst/>
            </a:prstGeom>
            <a:solidFill>
              <a:srgbClr val="1CABE2">
                <a:alpha val="100000"/>
              </a:srgbClr>
            </a:solidFill>
          </p:spPr>
          <p:txBody>
            <a:bodyPr/>
            <a:lstStyle/>
            <a:p>
              <a:endParaRPr/>
            </a:p>
          </p:txBody>
        </p:sp>
        <p:sp>
          <p:nvSpPr>
            <p:cNvPr id="89" name="rc89"/>
            <p:cNvSpPr/>
            <p:nvPr/>
          </p:nvSpPr>
          <p:spPr>
            <a:xfrm>
              <a:off x="5661374" y="1879027"/>
              <a:ext cx="254915" cy="1877493"/>
            </a:xfrm>
            <a:prstGeom prst="rect">
              <a:avLst/>
            </a:prstGeom>
            <a:solidFill>
              <a:srgbClr val="1CABE2">
                <a:alpha val="100000"/>
              </a:srgbClr>
            </a:solidFill>
          </p:spPr>
          <p:txBody>
            <a:bodyPr/>
            <a:lstStyle/>
            <a:p>
              <a:endParaRPr/>
            </a:p>
          </p:txBody>
        </p:sp>
        <p:sp>
          <p:nvSpPr>
            <p:cNvPr id="90" name="rc90"/>
            <p:cNvSpPr/>
            <p:nvPr/>
          </p:nvSpPr>
          <p:spPr>
            <a:xfrm>
              <a:off x="5944614" y="1879027"/>
              <a:ext cx="254915" cy="1877493"/>
            </a:xfrm>
            <a:prstGeom prst="rect">
              <a:avLst/>
            </a:prstGeom>
            <a:solidFill>
              <a:srgbClr val="1CABE2">
                <a:alpha val="100000"/>
              </a:srgbClr>
            </a:solidFill>
          </p:spPr>
          <p:txBody>
            <a:bodyPr/>
            <a:lstStyle/>
            <a:p>
              <a:endParaRPr/>
            </a:p>
          </p:txBody>
        </p:sp>
        <p:sp>
          <p:nvSpPr>
            <p:cNvPr id="91" name="rc91"/>
            <p:cNvSpPr/>
            <p:nvPr/>
          </p:nvSpPr>
          <p:spPr>
            <a:xfrm>
              <a:off x="6511093" y="1850580"/>
              <a:ext cx="254915" cy="1905940"/>
            </a:xfrm>
            <a:prstGeom prst="rect">
              <a:avLst/>
            </a:prstGeom>
            <a:solidFill>
              <a:srgbClr val="80BD41">
                <a:alpha val="100000"/>
              </a:srgbClr>
            </a:solidFill>
          </p:spPr>
          <p:txBody>
            <a:bodyPr/>
            <a:lstStyle/>
            <a:p>
              <a:endParaRPr/>
            </a:p>
          </p:txBody>
        </p:sp>
        <p:sp>
          <p:nvSpPr>
            <p:cNvPr id="92" name="rc92"/>
            <p:cNvSpPr/>
            <p:nvPr/>
          </p:nvSpPr>
          <p:spPr>
            <a:xfrm>
              <a:off x="6794332" y="1765239"/>
              <a:ext cx="254915" cy="1991280"/>
            </a:xfrm>
            <a:prstGeom prst="rect">
              <a:avLst/>
            </a:prstGeom>
            <a:solidFill>
              <a:srgbClr val="80BD41">
                <a:alpha val="100000"/>
              </a:srgbClr>
            </a:solidFill>
          </p:spPr>
          <p:txBody>
            <a:bodyPr/>
            <a:lstStyle/>
            <a:p>
              <a:endParaRPr/>
            </a:p>
          </p:txBody>
        </p:sp>
        <p:sp>
          <p:nvSpPr>
            <p:cNvPr id="93" name="rc93"/>
            <p:cNvSpPr/>
            <p:nvPr/>
          </p:nvSpPr>
          <p:spPr>
            <a:xfrm>
              <a:off x="7077572" y="1708345"/>
              <a:ext cx="254915" cy="2048174"/>
            </a:xfrm>
            <a:prstGeom prst="rect">
              <a:avLst/>
            </a:prstGeom>
            <a:solidFill>
              <a:srgbClr val="80BD41">
                <a:alpha val="100000"/>
              </a:srgbClr>
            </a:solidFill>
          </p:spPr>
          <p:txBody>
            <a:bodyPr/>
            <a:lstStyle/>
            <a:p>
              <a:endParaRPr/>
            </a:p>
          </p:txBody>
        </p:sp>
        <p:sp>
          <p:nvSpPr>
            <p:cNvPr id="94" name="rc94"/>
            <p:cNvSpPr/>
            <p:nvPr/>
          </p:nvSpPr>
          <p:spPr>
            <a:xfrm>
              <a:off x="7360811" y="1395430"/>
              <a:ext cx="254915" cy="2361090"/>
            </a:xfrm>
            <a:prstGeom prst="rect">
              <a:avLst/>
            </a:prstGeom>
            <a:solidFill>
              <a:srgbClr val="80BD41">
                <a:alpha val="100000"/>
              </a:srgbClr>
            </a:solidFill>
          </p:spPr>
          <p:txBody>
            <a:bodyPr/>
            <a:lstStyle/>
            <a:p>
              <a:endParaRPr/>
            </a:p>
          </p:txBody>
        </p:sp>
        <p:sp>
          <p:nvSpPr>
            <p:cNvPr id="95" name="rc95"/>
            <p:cNvSpPr/>
            <p:nvPr/>
          </p:nvSpPr>
          <p:spPr>
            <a:xfrm>
              <a:off x="7644051" y="1338536"/>
              <a:ext cx="254915" cy="2417983"/>
            </a:xfrm>
            <a:prstGeom prst="rect">
              <a:avLst/>
            </a:prstGeom>
            <a:solidFill>
              <a:srgbClr val="80BD41">
                <a:alpha val="100000"/>
              </a:srgbClr>
            </a:solidFill>
          </p:spPr>
          <p:txBody>
            <a:bodyPr/>
            <a:lstStyle/>
            <a:p>
              <a:endParaRPr/>
            </a:p>
          </p:txBody>
        </p:sp>
        <p:sp>
          <p:nvSpPr>
            <p:cNvPr id="96" name="rc96"/>
            <p:cNvSpPr/>
            <p:nvPr/>
          </p:nvSpPr>
          <p:spPr>
            <a:xfrm>
              <a:off x="7927290" y="1310089"/>
              <a:ext cx="254915" cy="2446430"/>
            </a:xfrm>
            <a:prstGeom prst="rect">
              <a:avLst/>
            </a:prstGeom>
            <a:solidFill>
              <a:srgbClr val="80BD41">
                <a:alpha val="100000"/>
              </a:srgbClr>
            </a:solidFill>
          </p:spPr>
          <p:txBody>
            <a:bodyPr/>
            <a:lstStyle/>
            <a:p>
              <a:endParaRPr/>
            </a:p>
          </p:txBody>
        </p:sp>
        <p:sp>
          <p:nvSpPr>
            <p:cNvPr id="97" name="rc97"/>
            <p:cNvSpPr/>
            <p:nvPr/>
          </p:nvSpPr>
          <p:spPr>
            <a:xfrm>
              <a:off x="8210530" y="1196302"/>
              <a:ext cx="254915" cy="2560218"/>
            </a:xfrm>
            <a:prstGeom prst="rect">
              <a:avLst/>
            </a:prstGeom>
            <a:solidFill>
              <a:srgbClr val="80BD41">
                <a:alpha val="100000"/>
              </a:srgbClr>
            </a:solidFill>
          </p:spPr>
          <p:txBody>
            <a:bodyPr/>
            <a:lstStyle/>
            <a:p>
              <a:endParaRPr/>
            </a:p>
          </p:txBody>
        </p:sp>
        <p:sp>
          <p:nvSpPr>
            <p:cNvPr id="98" name="rc98"/>
            <p:cNvSpPr/>
            <p:nvPr/>
          </p:nvSpPr>
          <p:spPr>
            <a:xfrm>
              <a:off x="8493769" y="1167855"/>
              <a:ext cx="254915" cy="2588665"/>
            </a:xfrm>
            <a:prstGeom prst="rect">
              <a:avLst/>
            </a:prstGeom>
            <a:solidFill>
              <a:srgbClr val="80BD41">
                <a:alpha val="100000"/>
              </a:srgbClr>
            </a:solidFill>
          </p:spPr>
          <p:txBody>
            <a:bodyPr/>
            <a:lstStyle/>
            <a:p>
              <a:endParaRPr/>
            </a:p>
          </p:txBody>
        </p:sp>
        <p:sp>
          <p:nvSpPr>
            <p:cNvPr id="99" name="rc99"/>
            <p:cNvSpPr/>
            <p:nvPr/>
          </p:nvSpPr>
          <p:spPr>
            <a:xfrm>
              <a:off x="8777009" y="997174"/>
              <a:ext cx="254915" cy="2759346"/>
            </a:xfrm>
            <a:prstGeom prst="rect">
              <a:avLst/>
            </a:prstGeom>
            <a:solidFill>
              <a:srgbClr val="80BD41">
                <a:alpha val="100000"/>
              </a:srgbClr>
            </a:solidFill>
          </p:spPr>
          <p:txBody>
            <a:bodyPr/>
            <a:lstStyle/>
            <a:p>
              <a:endParaRPr/>
            </a:p>
          </p:txBody>
        </p:sp>
        <p:sp>
          <p:nvSpPr>
            <p:cNvPr id="100" name="pg100"/>
            <p:cNvSpPr/>
            <p:nvPr/>
          </p:nvSpPr>
          <p:spPr>
            <a:xfrm>
              <a:off x="1065477" y="3720779"/>
              <a:ext cx="35740" cy="35740"/>
            </a:xfrm>
            <a:custGeom>
              <a:avLst/>
              <a:gdLst/>
              <a:ahLst/>
              <a:cxnLst/>
              <a:rect l="0" t="0" r="0" b="0"/>
              <a:pathLst>
                <a:path w="35740" h="35740">
                  <a:moveTo>
                    <a:pt x="35740" y="0"/>
                  </a:moveTo>
                  <a:lnTo>
                    <a:pt x="35740" y="8585"/>
                  </a:lnTo>
                  <a:lnTo>
                    <a:pt x="8585" y="35740"/>
                  </a:lnTo>
                  <a:lnTo>
                    <a:pt x="0" y="3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979626" y="3634928"/>
              <a:ext cx="121591" cy="121591"/>
            </a:xfrm>
            <a:custGeom>
              <a:avLst/>
              <a:gdLst/>
              <a:ahLst/>
              <a:cxnLst/>
              <a:rect l="0" t="0" r="0" b="0"/>
              <a:pathLst>
                <a:path w="121591" h="121591">
                  <a:moveTo>
                    <a:pt x="121591" y="0"/>
                  </a:moveTo>
                  <a:lnTo>
                    <a:pt x="121591" y="8585"/>
                  </a:lnTo>
                  <a:lnTo>
                    <a:pt x="8585" y="121591"/>
                  </a:lnTo>
                  <a:lnTo>
                    <a:pt x="0" y="1215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893776" y="3549078"/>
              <a:ext cx="207442" cy="207442"/>
            </a:xfrm>
            <a:custGeom>
              <a:avLst/>
              <a:gdLst/>
              <a:ahLst/>
              <a:cxnLst/>
              <a:rect l="0" t="0" r="0" b="0"/>
              <a:pathLst>
                <a:path w="207442" h="207442">
                  <a:moveTo>
                    <a:pt x="207442" y="0"/>
                  </a:moveTo>
                  <a:lnTo>
                    <a:pt x="207442" y="8585"/>
                  </a:lnTo>
                  <a:lnTo>
                    <a:pt x="8585" y="207442"/>
                  </a:lnTo>
                  <a:lnTo>
                    <a:pt x="0" y="2074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846302" y="34632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846302" y="33773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846302" y="3301370"/>
              <a:ext cx="253656" cy="253656"/>
            </a:xfrm>
            <a:custGeom>
              <a:avLst/>
              <a:gdLst/>
              <a:ahLst/>
              <a:cxnLst/>
              <a:rect l="0" t="0" r="0" b="0"/>
              <a:pathLst>
                <a:path w="253656" h="253656">
                  <a:moveTo>
                    <a:pt x="245071" y="0"/>
                  </a:moveTo>
                  <a:lnTo>
                    <a:pt x="253656" y="0"/>
                  </a:lnTo>
                  <a:lnTo>
                    <a:pt x="0" y="253656"/>
                  </a:lnTo>
                  <a:lnTo>
                    <a:pt x="0" y="245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846302" y="3301370"/>
              <a:ext cx="167805" cy="167805"/>
            </a:xfrm>
            <a:custGeom>
              <a:avLst/>
              <a:gdLst/>
              <a:ahLst/>
              <a:cxnLst/>
              <a:rect l="0" t="0" r="0" b="0"/>
              <a:pathLst>
                <a:path w="167805" h="167805">
                  <a:moveTo>
                    <a:pt x="159220" y="0"/>
                  </a:moveTo>
                  <a:lnTo>
                    <a:pt x="167805" y="0"/>
                  </a:lnTo>
                  <a:lnTo>
                    <a:pt x="0" y="167805"/>
                  </a:lnTo>
                  <a:lnTo>
                    <a:pt x="0" y="159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846302" y="3301370"/>
              <a:ext cx="81954" cy="81954"/>
            </a:xfrm>
            <a:custGeom>
              <a:avLst/>
              <a:gdLst/>
              <a:ahLst/>
              <a:cxnLst/>
              <a:rect l="0" t="0" r="0" b="0"/>
              <a:pathLst>
                <a:path w="81954" h="81954">
                  <a:moveTo>
                    <a:pt x="73369" y="0"/>
                  </a:moveTo>
                  <a:lnTo>
                    <a:pt x="81954" y="0"/>
                  </a:lnTo>
                  <a:lnTo>
                    <a:pt x="0" y="81954"/>
                  </a:lnTo>
                  <a:lnTo>
                    <a:pt x="0" y="73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923984" y="3729568"/>
              <a:ext cx="26952" cy="26952"/>
            </a:xfrm>
            <a:custGeom>
              <a:avLst/>
              <a:gdLst/>
              <a:ahLst/>
              <a:cxnLst/>
              <a:rect l="0" t="0" r="0" b="0"/>
              <a:pathLst>
                <a:path w="26952" h="26952">
                  <a:moveTo>
                    <a:pt x="26952" y="0"/>
                  </a:moveTo>
                  <a:lnTo>
                    <a:pt x="26952" y="8585"/>
                  </a:lnTo>
                  <a:lnTo>
                    <a:pt x="8585" y="26952"/>
                  </a:lnTo>
                  <a:lnTo>
                    <a:pt x="0" y="269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838134" y="3643717"/>
              <a:ext cx="112802" cy="112802"/>
            </a:xfrm>
            <a:custGeom>
              <a:avLst/>
              <a:gdLst/>
              <a:ahLst/>
              <a:cxnLst/>
              <a:rect l="0" t="0" r="0" b="0"/>
              <a:pathLst>
                <a:path w="112802" h="112802">
                  <a:moveTo>
                    <a:pt x="112802" y="0"/>
                  </a:moveTo>
                  <a:lnTo>
                    <a:pt x="112802" y="8585"/>
                  </a:lnTo>
                  <a:lnTo>
                    <a:pt x="8585" y="112802"/>
                  </a:lnTo>
                  <a:lnTo>
                    <a:pt x="0" y="1128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752283" y="3557866"/>
              <a:ext cx="198653" cy="198653"/>
            </a:xfrm>
            <a:custGeom>
              <a:avLst/>
              <a:gdLst/>
              <a:ahLst/>
              <a:cxnLst/>
              <a:rect l="0" t="0" r="0" b="0"/>
              <a:pathLst>
                <a:path w="198653" h="198653">
                  <a:moveTo>
                    <a:pt x="198653" y="0"/>
                  </a:moveTo>
                  <a:lnTo>
                    <a:pt x="198653" y="8585"/>
                  </a:lnTo>
                  <a:lnTo>
                    <a:pt x="8585" y="198653"/>
                  </a:lnTo>
                  <a:lnTo>
                    <a:pt x="0" y="1986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96021" y="34720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96021" y="33861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96021" y="33003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696021" y="32144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696021" y="31286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696021" y="30427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696021" y="29569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696021" y="28710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696021" y="27852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696021" y="26993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696021" y="26135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696021" y="2561751"/>
              <a:ext cx="229406" cy="229406"/>
            </a:xfrm>
            <a:custGeom>
              <a:avLst/>
              <a:gdLst/>
              <a:ahLst/>
              <a:cxnLst/>
              <a:rect l="0" t="0" r="0" b="0"/>
              <a:pathLst>
                <a:path w="229406" h="229406">
                  <a:moveTo>
                    <a:pt x="220821" y="0"/>
                  </a:moveTo>
                  <a:lnTo>
                    <a:pt x="229406" y="0"/>
                  </a:lnTo>
                  <a:lnTo>
                    <a:pt x="0" y="229406"/>
                  </a:lnTo>
                  <a:lnTo>
                    <a:pt x="0" y="220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696021" y="2561751"/>
              <a:ext cx="143556" cy="143556"/>
            </a:xfrm>
            <a:custGeom>
              <a:avLst/>
              <a:gdLst/>
              <a:ahLst/>
              <a:cxnLst/>
              <a:rect l="0" t="0" r="0" b="0"/>
              <a:pathLst>
                <a:path w="143556" h="143556">
                  <a:moveTo>
                    <a:pt x="134971" y="0"/>
                  </a:moveTo>
                  <a:lnTo>
                    <a:pt x="143556" y="0"/>
                  </a:lnTo>
                  <a:lnTo>
                    <a:pt x="0" y="143556"/>
                  </a:lnTo>
                  <a:lnTo>
                    <a:pt x="0" y="1349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696021" y="2561751"/>
              <a:ext cx="57705" cy="57705"/>
            </a:xfrm>
            <a:custGeom>
              <a:avLst/>
              <a:gdLst/>
              <a:ahLst/>
              <a:cxnLst/>
              <a:rect l="0" t="0" r="0" b="0"/>
              <a:pathLst>
                <a:path w="57705" h="57705">
                  <a:moveTo>
                    <a:pt x="49120" y="0"/>
                  </a:moveTo>
                  <a:lnTo>
                    <a:pt x="57705" y="0"/>
                  </a:lnTo>
                  <a:lnTo>
                    <a:pt x="0" y="57705"/>
                  </a:lnTo>
                  <a:lnTo>
                    <a:pt x="0" y="491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181536" y="3703880"/>
              <a:ext cx="52639" cy="52639"/>
            </a:xfrm>
            <a:custGeom>
              <a:avLst/>
              <a:gdLst/>
              <a:ahLst/>
              <a:cxnLst/>
              <a:rect l="0" t="0" r="0" b="0"/>
              <a:pathLst>
                <a:path w="52639" h="52639">
                  <a:moveTo>
                    <a:pt x="52639" y="0"/>
                  </a:moveTo>
                  <a:lnTo>
                    <a:pt x="52639" y="8585"/>
                  </a:lnTo>
                  <a:lnTo>
                    <a:pt x="8585" y="52639"/>
                  </a:lnTo>
                  <a:lnTo>
                    <a:pt x="0" y="526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95686" y="3618030"/>
              <a:ext cx="138490" cy="138490"/>
            </a:xfrm>
            <a:custGeom>
              <a:avLst/>
              <a:gdLst/>
              <a:ahLst/>
              <a:cxnLst/>
              <a:rect l="0" t="0" r="0" b="0"/>
              <a:pathLst>
                <a:path w="138490" h="138490">
                  <a:moveTo>
                    <a:pt x="138490" y="0"/>
                  </a:moveTo>
                  <a:lnTo>
                    <a:pt x="138490" y="8585"/>
                  </a:lnTo>
                  <a:lnTo>
                    <a:pt x="8585" y="138490"/>
                  </a:lnTo>
                  <a:lnTo>
                    <a:pt x="0" y="1384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09835" y="3532179"/>
              <a:ext cx="224341" cy="224341"/>
            </a:xfrm>
            <a:custGeom>
              <a:avLst/>
              <a:gdLst/>
              <a:ahLst/>
              <a:cxnLst/>
              <a:rect l="0" t="0" r="0" b="0"/>
              <a:pathLst>
                <a:path w="224341" h="224341">
                  <a:moveTo>
                    <a:pt x="224341" y="0"/>
                  </a:moveTo>
                  <a:lnTo>
                    <a:pt x="224341" y="8585"/>
                  </a:lnTo>
                  <a:lnTo>
                    <a:pt x="8585" y="224341"/>
                  </a:lnTo>
                  <a:lnTo>
                    <a:pt x="0" y="2243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979261" y="34463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979261" y="33604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979261" y="32746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979261" y="31887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979261" y="31029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979261" y="30170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979261" y="29312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979261" y="28453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979261" y="27595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979261" y="26736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979261" y="25878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979261" y="25019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979261" y="2447964"/>
              <a:ext cx="231656" cy="231656"/>
            </a:xfrm>
            <a:custGeom>
              <a:avLst/>
              <a:gdLst/>
              <a:ahLst/>
              <a:cxnLst/>
              <a:rect l="0" t="0" r="0" b="0"/>
              <a:pathLst>
                <a:path w="231656" h="231656">
                  <a:moveTo>
                    <a:pt x="223071" y="0"/>
                  </a:moveTo>
                  <a:lnTo>
                    <a:pt x="231656" y="0"/>
                  </a:lnTo>
                  <a:lnTo>
                    <a:pt x="0" y="231656"/>
                  </a:lnTo>
                  <a:lnTo>
                    <a:pt x="0" y="223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979261" y="2447964"/>
              <a:ext cx="145805" cy="145805"/>
            </a:xfrm>
            <a:custGeom>
              <a:avLst/>
              <a:gdLst/>
              <a:ahLst/>
              <a:cxnLst/>
              <a:rect l="0" t="0" r="0" b="0"/>
              <a:pathLst>
                <a:path w="145805" h="145805">
                  <a:moveTo>
                    <a:pt x="137220" y="0"/>
                  </a:moveTo>
                  <a:lnTo>
                    <a:pt x="145805" y="0"/>
                  </a:lnTo>
                  <a:lnTo>
                    <a:pt x="0" y="145805"/>
                  </a:lnTo>
                  <a:lnTo>
                    <a:pt x="0" y="137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1979261" y="2447964"/>
              <a:ext cx="59954" cy="59954"/>
            </a:xfrm>
            <a:custGeom>
              <a:avLst/>
              <a:gdLst/>
              <a:ahLst/>
              <a:cxnLst/>
              <a:rect l="0" t="0" r="0" b="0"/>
              <a:pathLst>
                <a:path w="59954" h="59954">
                  <a:moveTo>
                    <a:pt x="51369" y="0"/>
                  </a:moveTo>
                  <a:lnTo>
                    <a:pt x="59954" y="0"/>
                  </a:lnTo>
                  <a:lnTo>
                    <a:pt x="0" y="59954"/>
                  </a:lnTo>
                  <a:lnTo>
                    <a:pt x="0" y="51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39089" y="3678193"/>
              <a:ext cx="78327" cy="78327"/>
            </a:xfrm>
            <a:custGeom>
              <a:avLst/>
              <a:gdLst/>
              <a:ahLst/>
              <a:cxnLst/>
              <a:rect l="0" t="0" r="0" b="0"/>
              <a:pathLst>
                <a:path w="78327" h="78327">
                  <a:moveTo>
                    <a:pt x="78327" y="0"/>
                  </a:moveTo>
                  <a:lnTo>
                    <a:pt x="78327" y="8585"/>
                  </a:lnTo>
                  <a:lnTo>
                    <a:pt x="8585" y="78327"/>
                  </a:lnTo>
                  <a:lnTo>
                    <a:pt x="0" y="78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353238" y="3592342"/>
              <a:ext cx="164177" cy="164177"/>
            </a:xfrm>
            <a:custGeom>
              <a:avLst/>
              <a:gdLst/>
              <a:ahLst/>
              <a:cxnLst/>
              <a:rect l="0" t="0" r="0" b="0"/>
              <a:pathLst>
                <a:path w="164177" h="164177">
                  <a:moveTo>
                    <a:pt x="164177" y="0"/>
                  </a:moveTo>
                  <a:lnTo>
                    <a:pt x="164177" y="8585"/>
                  </a:lnTo>
                  <a:lnTo>
                    <a:pt x="8585" y="164177"/>
                  </a:lnTo>
                  <a:lnTo>
                    <a:pt x="0" y="164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267387" y="3506491"/>
              <a:ext cx="250028" cy="250028"/>
            </a:xfrm>
            <a:custGeom>
              <a:avLst/>
              <a:gdLst/>
              <a:ahLst/>
              <a:cxnLst/>
              <a:rect l="0" t="0" r="0" b="0"/>
              <a:pathLst>
                <a:path w="250028" h="250028">
                  <a:moveTo>
                    <a:pt x="250028" y="0"/>
                  </a:moveTo>
                  <a:lnTo>
                    <a:pt x="250028" y="8585"/>
                  </a:lnTo>
                  <a:lnTo>
                    <a:pt x="8585" y="250028"/>
                  </a:lnTo>
                  <a:lnTo>
                    <a:pt x="0" y="250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262500" y="34206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262500" y="33347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262500" y="32489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262500" y="31630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262500" y="30772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262500" y="29913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262500" y="29055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262500" y="28196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262500" y="27338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262500" y="26479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262500" y="25621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262500" y="24762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262500" y="2419517"/>
              <a:ext cx="234415" cy="234415"/>
            </a:xfrm>
            <a:custGeom>
              <a:avLst/>
              <a:gdLst/>
              <a:ahLst/>
              <a:cxnLst/>
              <a:rect l="0" t="0" r="0" b="0"/>
              <a:pathLst>
                <a:path w="234415" h="234415">
                  <a:moveTo>
                    <a:pt x="225830" y="0"/>
                  </a:moveTo>
                  <a:lnTo>
                    <a:pt x="234415" y="0"/>
                  </a:lnTo>
                  <a:lnTo>
                    <a:pt x="0" y="234415"/>
                  </a:lnTo>
                  <a:lnTo>
                    <a:pt x="0" y="225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262500" y="2419517"/>
              <a:ext cx="148565" cy="148565"/>
            </a:xfrm>
            <a:custGeom>
              <a:avLst/>
              <a:gdLst/>
              <a:ahLst/>
              <a:cxnLst/>
              <a:rect l="0" t="0" r="0" b="0"/>
              <a:pathLst>
                <a:path w="148565" h="148565">
                  <a:moveTo>
                    <a:pt x="139980" y="0"/>
                  </a:moveTo>
                  <a:lnTo>
                    <a:pt x="148565" y="0"/>
                  </a:lnTo>
                  <a:lnTo>
                    <a:pt x="0" y="148565"/>
                  </a:lnTo>
                  <a:lnTo>
                    <a:pt x="0" y="139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262500" y="2419517"/>
              <a:ext cx="62714" cy="62714"/>
            </a:xfrm>
            <a:custGeom>
              <a:avLst/>
              <a:gdLst/>
              <a:ahLst/>
              <a:cxnLst/>
              <a:rect l="0" t="0" r="0" b="0"/>
              <a:pathLst>
                <a:path w="62714" h="62714">
                  <a:moveTo>
                    <a:pt x="54129" y="0"/>
                  </a:moveTo>
                  <a:lnTo>
                    <a:pt x="62714" y="0"/>
                  </a:lnTo>
                  <a:lnTo>
                    <a:pt x="0" y="62714"/>
                  </a:lnTo>
                  <a:lnTo>
                    <a:pt x="0" y="54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040044" y="3712669"/>
              <a:ext cx="43851" cy="43851"/>
            </a:xfrm>
            <a:custGeom>
              <a:avLst/>
              <a:gdLst/>
              <a:ahLst/>
              <a:cxnLst/>
              <a:rect l="0" t="0" r="0" b="0"/>
              <a:pathLst>
                <a:path w="43851" h="43851">
                  <a:moveTo>
                    <a:pt x="43851" y="0"/>
                  </a:moveTo>
                  <a:lnTo>
                    <a:pt x="43851" y="8585"/>
                  </a:lnTo>
                  <a:lnTo>
                    <a:pt x="8585" y="43851"/>
                  </a:lnTo>
                  <a:lnTo>
                    <a:pt x="0" y="438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954193" y="3626818"/>
              <a:ext cx="129701" cy="129701"/>
            </a:xfrm>
            <a:custGeom>
              <a:avLst/>
              <a:gdLst/>
              <a:ahLst/>
              <a:cxnLst/>
              <a:rect l="0" t="0" r="0" b="0"/>
              <a:pathLst>
                <a:path w="129701" h="129701">
                  <a:moveTo>
                    <a:pt x="129701" y="0"/>
                  </a:moveTo>
                  <a:lnTo>
                    <a:pt x="129701" y="8585"/>
                  </a:lnTo>
                  <a:lnTo>
                    <a:pt x="8585" y="129701"/>
                  </a:lnTo>
                  <a:lnTo>
                    <a:pt x="0" y="129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868342" y="3540967"/>
              <a:ext cx="215552" cy="215552"/>
            </a:xfrm>
            <a:custGeom>
              <a:avLst/>
              <a:gdLst/>
              <a:ahLst/>
              <a:cxnLst/>
              <a:rect l="0" t="0" r="0" b="0"/>
              <a:pathLst>
                <a:path w="215552" h="215552">
                  <a:moveTo>
                    <a:pt x="215552" y="0"/>
                  </a:moveTo>
                  <a:lnTo>
                    <a:pt x="215552" y="8585"/>
                  </a:lnTo>
                  <a:lnTo>
                    <a:pt x="8585" y="215552"/>
                  </a:lnTo>
                  <a:lnTo>
                    <a:pt x="0" y="215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828979" y="34551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828979" y="33692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828979" y="32834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828979" y="31975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828979" y="31117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828979" y="30258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828979" y="29400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828979" y="28541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828979" y="27683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828979" y="26824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828979" y="25966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828979" y="25107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828979" y="24249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828979" y="23390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828979" y="2305730"/>
              <a:ext cx="210977" cy="210977"/>
            </a:xfrm>
            <a:custGeom>
              <a:avLst/>
              <a:gdLst/>
              <a:ahLst/>
              <a:cxnLst/>
              <a:rect l="0" t="0" r="0" b="0"/>
              <a:pathLst>
                <a:path w="210977" h="210977">
                  <a:moveTo>
                    <a:pt x="202392" y="0"/>
                  </a:moveTo>
                  <a:lnTo>
                    <a:pt x="210977" y="0"/>
                  </a:lnTo>
                  <a:lnTo>
                    <a:pt x="0" y="210977"/>
                  </a:lnTo>
                  <a:lnTo>
                    <a:pt x="0" y="2023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828979" y="2305730"/>
              <a:ext cx="125127" cy="125127"/>
            </a:xfrm>
            <a:custGeom>
              <a:avLst/>
              <a:gdLst/>
              <a:ahLst/>
              <a:cxnLst/>
              <a:rect l="0" t="0" r="0" b="0"/>
              <a:pathLst>
                <a:path w="125127" h="125127">
                  <a:moveTo>
                    <a:pt x="116542" y="0"/>
                  </a:moveTo>
                  <a:lnTo>
                    <a:pt x="125127" y="0"/>
                  </a:lnTo>
                  <a:lnTo>
                    <a:pt x="0" y="125127"/>
                  </a:lnTo>
                  <a:lnTo>
                    <a:pt x="0" y="1165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828979" y="2305730"/>
              <a:ext cx="39276" cy="39276"/>
            </a:xfrm>
            <a:custGeom>
              <a:avLst/>
              <a:gdLst/>
              <a:ahLst/>
              <a:cxnLst/>
              <a:rect l="0" t="0" r="0" b="0"/>
              <a:pathLst>
                <a:path w="39276" h="39276">
                  <a:moveTo>
                    <a:pt x="30691" y="0"/>
                  </a:moveTo>
                  <a:lnTo>
                    <a:pt x="39276" y="0"/>
                  </a:lnTo>
                  <a:lnTo>
                    <a:pt x="0" y="39276"/>
                  </a:lnTo>
                  <a:lnTo>
                    <a:pt x="0" y="30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297596" y="3686981"/>
              <a:ext cx="69538" cy="69538"/>
            </a:xfrm>
            <a:custGeom>
              <a:avLst/>
              <a:gdLst/>
              <a:ahLst/>
              <a:cxnLst/>
              <a:rect l="0" t="0" r="0" b="0"/>
              <a:pathLst>
                <a:path w="69538" h="69538">
                  <a:moveTo>
                    <a:pt x="69538" y="0"/>
                  </a:moveTo>
                  <a:lnTo>
                    <a:pt x="69538" y="8585"/>
                  </a:lnTo>
                  <a:lnTo>
                    <a:pt x="8585" y="69538"/>
                  </a:lnTo>
                  <a:lnTo>
                    <a:pt x="0" y="69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211745" y="3601131"/>
              <a:ext cx="155389" cy="155389"/>
            </a:xfrm>
            <a:custGeom>
              <a:avLst/>
              <a:gdLst/>
              <a:ahLst/>
              <a:cxnLst/>
              <a:rect l="0" t="0" r="0" b="0"/>
              <a:pathLst>
                <a:path w="155389" h="155389">
                  <a:moveTo>
                    <a:pt x="155389" y="0"/>
                  </a:moveTo>
                  <a:lnTo>
                    <a:pt x="155389" y="8585"/>
                  </a:lnTo>
                  <a:lnTo>
                    <a:pt x="8585" y="155389"/>
                  </a:lnTo>
                  <a:lnTo>
                    <a:pt x="0" y="155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125894" y="3515280"/>
              <a:ext cx="241239" cy="241239"/>
            </a:xfrm>
            <a:custGeom>
              <a:avLst/>
              <a:gdLst/>
              <a:ahLst/>
              <a:cxnLst/>
              <a:rect l="0" t="0" r="0" b="0"/>
              <a:pathLst>
                <a:path w="241239" h="241239">
                  <a:moveTo>
                    <a:pt x="241239" y="0"/>
                  </a:moveTo>
                  <a:lnTo>
                    <a:pt x="241239" y="8585"/>
                  </a:lnTo>
                  <a:lnTo>
                    <a:pt x="8585" y="241239"/>
                  </a:lnTo>
                  <a:lnTo>
                    <a:pt x="0" y="2412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112219" y="34294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112219" y="33435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112219" y="32577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112219" y="31718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112219" y="30860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112219" y="30001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112219" y="29143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112219" y="28284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112219" y="27426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112219" y="26567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112219" y="25709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112219" y="24850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112219" y="23992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112219" y="23133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112219" y="22275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112219" y="2220389"/>
              <a:ext cx="184780" cy="184780"/>
            </a:xfrm>
            <a:custGeom>
              <a:avLst/>
              <a:gdLst/>
              <a:ahLst/>
              <a:cxnLst/>
              <a:rect l="0" t="0" r="0" b="0"/>
              <a:pathLst>
                <a:path w="184780" h="184780">
                  <a:moveTo>
                    <a:pt x="176195" y="0"/>
                  </a:moveTo>
                  <a:lnTo>
                    <a:pt x="184780" y="0"/>
                  </a:lnTo>
                  <a:lnTo>
                    <a:pt x="0" y="184780"/>
                  </a:lnTo>
                  <a:lnTo>
                    <a:pt x="0" y="176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112219" y="2220389"/>
              <a:ext cx="98929" cy="98929"/>
            </a:xfrm>
            <a:custGeom>
              <a:avLst/>
              <a:gdLst/>
              <a:ahLst/>
              <a:cxnLst/>
              <a:rect l="0" t="0" r="0" b="0"/>
              <a:pathLst>
                <a:path w="98929" h="98929">
                  <a:moveTo>
                    <a:pt x="90344" y="0"/>
                  </a:moveTo>
                  <a:lnTo>
                    <a:pt x="98929" y="0"/>
                  </a:lnTo>
                  <a:lnTo>
                    <a:pt x="0" y="98929"/>
                  </a:lnTo>
                  <a:lnTo>
                    <a:pt x="0" y="90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112219" y="2220389"/>
              <a:ext cx="13078" cy="13078"/>
            </a:xfrm>
            <a:custGeom>
              <a:avLst/>
              <a:gdLst/>
              <a:ahLst/>
              <a:cxnLst/>
              <a:rect l="0" t="0" r="0" b="0"/>
              <a:pathLst>
                <a:path w="13078" h="13078">
                  <a:moveTo>
                    <a:pt x="4493" y="0"/>
                  </a:moveTo>
                  <a:lnTo>
                    <a:pt x="13078" y="0"/>
                  </a:lnTo>
                  <a:lnTo>
                    <a:pt x="0" y="13078"/>
                  </a:lnTo>
                  <a:lnTo>
                    <a:pt x="0" y="44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757058" y="3730246"/>
              <a:ext cx="26274" cy="26274"/>
            </a:xfrm>
            <a:custGeom>
              <a:avLst/>
              <a:gdLst/>
              <a:ahLst/>
              <a:cxnLst/>
              <a:rect l="0" t="0" r="0" b="0"/>
              <a:pathLst>
                <a:path w="26274" h="26274">
                  <a:moveTo>
                    <a:pt x="26274" y="0"/>
                  </a:moveTo>
                  <a:lnTo>
                    <a:pt x="26274" y="8585"/>
                  </a:lnTo>
                  <a:lnTo>
                    <a:pt x="8585" y="26274"/>
                  </a:lnTo>
                  <a:lnTo>
                    <a:pt x="0" y="262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71207" y="3644395"/>
              <a:ext cx="112124" cy="112124"/>
            </a:xfrm>
            <a:custGeom>
              <a:avLst/>
              <a:gdLst/>
              <a:ahLst/>
              <a:cxnLst/>
              <a:rect l="0" t="0" r="0" b="0"/>
              <a:pathLst>
                <a:path w="112124" h="112124">
                  <a:moveTo>
                    <a:pt x="112124" y="0"/>
                  </a:moveTo>
                  <a:lnTo>
                    <a:pt x="112124" y="8585"/>
                  </a:lnTo>
                  <a:lnTo>
                    <a:pt x="8585" y="112124"/>
                  </a:lnTo>
                  <a:lnTo>
                    <a:pt x="0" y="11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585356" y="3558544"/>
              <a:ext cx="197975" cy="197975"/>
            </a:xfrm>
            <a:custGeom>
              <a:avLst/>
              <a:gdLst/>
              <a:ahLst/>
              <a:cxnLst/>
              <a:rect l="0" t="0" r="0" b="0"/>
              <a:pathLst>
                <a:path w="197975" h="197975">
                  <a:moveTo>
                    <a:pt x="197975" y="0"/>
                  </a:moveTo>
                  <a:lnTo>
                    <a:pt x="197975" y="8585"/>
                  </a:lnTo>
                  <a:lnTo>
                    <a:pt x="8585" y="197975"/>
                  </a:lnTo>
                  <a:lnTo>
                    <a:pt x="0" y="197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528416" y="34726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528416" y="33868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528416" y="33009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528416" y="32151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528416" y="312929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528416" y="30434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528416" y="29575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528416" y="28717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528416" y="27858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528416" y="27000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528416" y="26141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528416" y="252833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528416" y="24424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528416" y="23566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528416" y="22707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528416" y="21849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528416" y="20990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528416" y="2049708"/>
              <a:ext cx="227024" cy="227024"/>
            </a:xfrm>
            <a:custGeom>
              <a:avLst/>
              <a:gdLst/>
              <a:ahLst/>
              <a:cxnLst/>
              <a:rect l="0" t="0" r="0" b="0"/>
              <a:pathLst>
                <a:path w="227024" h="227024">
                  <a:moveTo>
                    <a:pt x="218439" y="0"/>
                  </a:moveTo>
                  <a:lnTo>
                    <a:pt x="227024" y="0"/>
                  </a:lnTo>
                  <a:lnTo>
                    <a:pt x="0" y="227024"/>
                  </a:lnTo>
                  <a:lnTo>
                    <a:pt x="0" y="218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528416" y="2049708"/>
              <a:ext cx="141173" cy="141173"/>
            </a:xfrm>
            <a:custGeom>
              <a:avLst/>
              <a:gdLst/>
              <a:ahLst/>
              <a:cxnLst/>
              <a:rect l="0" t="0" r="0" b="0"/>
              <a:pathLst>
                <a:path w="141173" h="141173">
                  <a:moveTo>
                    <a:pt x="132588" y="0"/>
                  </a:moveTo>
                  <a:lnTo>
                    <a:pt x="141173" y="0"/>
                  </a:lnTo>
                  <a:lnTo>
                    <a:pt x="0" y="141173"/>
                  </a:lnTo>
                  <a:lnTo>
                    <a:pt x="0" y="1325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528416" y="2049708"/>
              <a:ext cx="55323" cy="55323"/>
            </a:xfrm>
            <a:custGeom>
              <a:avLst/>
              <a:gdLst/>
              <a:ahLst/>
              <a:cxnLst/>
              <a:rect l="0" t="0" r="0" b="0"/>
              <a:pathLst>
                <a:path w="55323" h="55323">
                  <a:moveTo>
                    <a:pt x="46738" y="0"/>
                  </a:moveTo>
                  <a:lnTo>
                    <a:pt x="55323" y="0"/>
                  </a:lnTo>
                  <a:lnTo>
                    <a:pt x="0" y="55323"/>
                  </a:lnTo>
                  <a:lnTo>
                    <a:pt x="0" y="467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499506" y="3755933"/>
              <a:ext cx="586" cy="586"/>
            </a:xfrm>
            <a:custGeom>
              <a:avLst/>
              <a:gdLst/>
              <a:ahLst/>
              <a:cxnLst/>
              <a:rect l="0" t="0" r="0" b="0"/>
              <a:pathLst>
                <a:path w="586" h="586">
                  <a:moveTo>
                    <a:pt x="586" y="0"/>
                  </a:moveTo>
                  <a:lnTo>
                    <a:pt x="586" y="586"/>
                  </a:lnTo>
                  <a:lnTo>
                    <a:pt x="0" y="5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413655" y="3670083"/>
              <a:ext cx="86437" cy="86437"/>
            </a:xfrm>
            <a:custGeom>
              <a:avLst/>
              <a:gdLst/>
              <a:ahLst/>
              <a:cxnLst/>
              <a:rect l="0" t="0" r="0" b="0"/>
              <a:pathLst>
                <a:path w="86437" h="86437">
                  <a:moveTo>
                    <a:pt x="86437" y="0"/>
                  </a:moveTo>
                  <a:lnTo>
                    <a:pt x="86437" y="8585"/>
                  </a:lnTo>
                  <a:lnTo>
                    <a:pt x="8585" y="86437"/>
                  </a:lnTo>
                  <a:lnTo>
                    <a:pt x="0" y="864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27804" y="3584232"/>
              <a:ext cx="172288" cy="172288"/>
            </a:xfrm>
            <a:custGeom>
              <a:avLst/>
              <a:gdLst/>
              <a:ahLst/>
              <a:cxnLst/>
              <a:rect l="0" t="0" r="0" b="0"/>
              <a:pathLst>
                <a:path w="172288" h="172288">
                  <a:moveTo>
                    <a:pt x="172288" y="0"/>
                  </a:moveTo>
                  <a:lnTo>
                    <a:pt x="172288" y="8585"/>
                  </a:lnTo>
                  <a:lnTo>
                    <a:pt x="8585" y="172288"/>
                  </a:lnTo>
                  <a:lnTo>
                    <a:pt x="0" y="1722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245177" y="3498381"/>
              <a:ext cx="254915" cy="258138"/>
            </a:xfrm>
            <a:custGeom>
              <a:avLst/>
              <a:gdLst/>
              <a:ahLst/>
              <a:cxnLst/>
              <a:rect l="0" t="0" r="0" b="0"/>
              <a:pathLst>
                <a:path w="254915" h="258138">
                  <a:moveTo>
                    <a:pt x="254915" y="0"/>
                  </a:moveTo>
                  <a:lnTo>
                    <a:pt x="254915" y="8585"/>
                  </a:lnTo>
                  <a:lnTo>
                    <a:pt x="5361" y="258138"/>
                  </a:lnTo>
                  <a:lnTo>
                    <a:pt x="0" y="258138"/>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245177" y="34125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245177" y="33266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245177" y="32408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245177" y="31549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245177" y="30691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245177" y="29832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245177" y="28974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245177" y="28115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245177" y="27257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245177" y="26398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245177" y="25540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245177" y="24681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245177" y="23823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245177" y="22964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245177" y="22106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245177" y="21247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245177" y="2049708"/>
              <a:ext cx="252711" cy="252711"/>
            </a:xfrm>
            <a:custGeom>
              <a:avLst/>
              <a:gdLst/>
              <a:ahLst/>
              <a:cxnLst/>
              <a:rect l="0" t="0" r="0" b="0"/>
              <a:pathLst>
                <a:path w="252711" h="252711">
                  <a:moveTo>
                    <a:pt x="244126" y="0"/>
                  </a:moveTo>
                  <a:lnTo>
                    <a:pt x="252711" y="0"/>
                  </a:lnTo>
                  <a:lnTo>
                    <a:pt x="0" y="252711"/>
                  </a:lnTo>
                  <a:lnTo>
                    <a:pt x="0" y="2441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245177" y="2049708"/>
              <a:ext cx="166861" cy="166861"/>
            </a:xfrm>
            <a:custGeom>
              <a:avLst/>
              <a:gdLst/>
              <a:ahLst/>
              <a:cxnLst/>
              <a:rect l="0" t="0" r="0" b="0"/>
              <a:pathLst>
                <a:path w="166861" h="166861">
                  <a:moveTo>
                    <a:pt x="158276" y="0"/>
                  </a:moveTo>
                  <a:lnTo>
                    <a:pt x="166861" y="0"/>
                  </a:lnTo>
                  <a:lnTo>
                    <a:pt x="0" y="166861"/>
                  </a:lnTo>
                  <a:lnTo>
                    <a:pt x="0" y="158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245177" y="2049708"/>
              <a:ext cx="81010" cy="81010"/>
            </a:xfrm>
            <a:custGeom>
              <a:avLst/>
              <a:gdLst/>
              <a:ahLst/>
              <a:cxnLst/>
              <a:rect l="0" t="0" r="0" b="0"/>
              <a:pathLst>
                <a:path w="81010" h="81010">
                  <a:moveTo>
                    <a:pt x="72425" y="0"/>
                  </a:moveTo>
                  <a:lnTo>
                    <a:pt x="81010" y="0"/>
                  </a:lnTo>
                  <a:lnTo>
                    <a:pt x="0" y="81010"/>
                  </a:lnTo>
                  <a:lnTo>
                    <a:pt x="0" y="724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014610" y="3704559"/>
              <a:ext cx="51961" cy="51961"/>
            </a:xfrm>
            <a:custGeom>
              <a:avLst/>
              <a:gdLst/>
              <a:ahLst/>
              <a:cxnLst/>
              <a:rect l="0" t="0" r="0" b="0"/>
              <a:pathLst>
                <a:path w="51961" h="51961">
                  <a:moveTo>
                    <a:pt x="51961" y="0"/>
                  </a:moveTo>
                  <a:lnTo>
                    <a:pt x="51961" y="8585"/>
                  </a:lnTo>
                  <a:lnTo>
                    <a:pt x="8585" y="51961"/>
                  </a:lnTo>
                  <a:lnTo>
                    <a:pt x="0" y="51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28759" y="3618708"/>
              <a:ext cx="137812" cy="137812"/>
            </a:xfrm>
            <a:custGeom>
              <a:avLst/>
              <a:gdLst/>
              <a:ahLst/>
              <a:cxnLst/>
              <a:rect l="0" t="0" r="0" b="0"/>
              <a:pathLst>
                <a:path w="137812" h="137812">
                  <a:moveTo>
                    <a:pt x="137812" y="0"/>
                  </a:moveTo>
                  <a:lnTo>
                    <a:pt x="137812" y="8585"/>
                  </a:lnTo>
                  <a:lnTo>
                    <a:pt x="8585"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842908" y="3532857"/>
              <a:ext cx="223662" cy="223662"/>
            </a:xfrm>
            <a:custGeom>
              <a:avLst/>
              <a:gdLst/>
              <a:ahLst/>
              <a:cxnLst/>
              <a:rect l="0" t="0" r="0" b="0"/>
              <a:pathLst>
                <a:path w="223662" h="223662">
                  <a:moveTo>
                    <a:pt x="223662" y="0"/>
                  </a:moveTo>
                  <a:lnTo>
                    <a:pt x="223662" y="8585"/>
                  </a:lnTo>
                  <a:lnTo>
                    <a:pt x="8585" y="223662"/>
                  </a:lnTo>
                  <a:lnTo>
                    <a:pt x="0" y="2236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811656" y="34470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811656" y="33611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811656" y="32753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811656" y="31894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811656" y="31036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811656" y="30177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811656" y="29319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811656" y="28460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811656" y="27602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811656" y="267435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811656" y="25884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811656" y="25026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811656" y="24167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811656" y="23309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811656" y="22450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811656" y="21592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811656" y="20733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811656" y="1992814"/>
              <a:ext cx="254915" cy="258230"/>
            </a:xfrm>
            <a:custGeom>
              <a:avLst/>
              <a:gdLst/>
              <a:ahLst/>
              <a:cxnLst/>
              <a:rect l="0" t="0" r="0" b="0"/>
              <a:pathLst>
                <a:path w="254915" h="258230">
                  <a:moveTo>
                    <a:pt x="249645" y="0"/>
                  </a:moveTo>
                  <a:lnTo>
                    <a:pt x="254915" y="0"/>
                  </a:lnTo>
                  <a:lnTo>
                    <a:pt x="254915" y="3315"/>
                  </a:lnTo>
                  <a:lnTo>
                    <a:pt x="0" y="258230"/>
                  </a:lnTo>
                  <a:lnTo>
                    <a:pt x="0" y="2496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811656" y="1992814"/>
              <a:ext cx="172380" cy="172380"/>
            </a:xfrm>
            <a:custGeom>
              <a:avLst/>
              <a:gdLst/>
              <a:ahLst/>
              <a:cxnLst/>
              <a:rect l="0" t="0" r="0" b="0"/>
              <a:pathLst>
                <a:path w="172380" h="172380">
                  <a:moveTo>
                    <a:pt x="163795" y="0"/>
                  </a:moveTo>
                  <a:lnTo>
                    <a:pt x="172380" y="0"/>
                  </a:lnTo>
                  <a:lnTo>
                    <a:pt x="0" y="172380"/>
                  </a:lnTo>
                  <a:lnTo>
                    <a:pt x="0" y="1637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811656" y="1992814"/>
              <a:ext cx="86529" cy="86529"/>
            </a:xfrm>
            <a:custGeom>
              <a:avLst/>
              <a:gdLst/>
              <a:ahLst/>
              <a:cxnLst/>
              <a:rect l="0" t="0" r="0" b="0"/>
              <a:pathLst>
                <a:path w="86529" h="86529">
                  <a:moveTo>
                    <a:pt x="77944" y="0"/>
                  </a:moveTo>
                  <a:lnTo>
                    <a:pt x="86529" y="0"/>
                  </a:lnTo>
                  <a:lnTo>
                    <a:pt x="0" y="86529"/>
                  </a:lnTo>
                  <a:lnTo>
                    <a:pt x="0" y="77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811656" y="1992814"/>
              <a:ext cx="678" cy="678"/>
            </a:xfrm>
            <a:custGeom>
              <a:avLst/>
              <a:gdLst/>
              <a:ahLst/>
              <a:cxnLst/>
              <a:rect l="0" t="0" r="0" b="0"/>
              <a:pathLst>
                <a:path w="678" h="678">
                  <a:moveTo>
                    <a:pt x="0" y="678"/>
                  </a:moveTo>
                  <a:lnTo>
                    <a:pt x="0" y="0"/>
                  </a:lnTo>
                  <a:lnTo>
                    <a:pt x="678"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615565" y="3739034"/>
              <a:ext cx="17485" cy="17485"/>
            </a:xfrm>
            <a:custGeom>
              <a:avLst/>
              <a:gdLst/>
              <a:ahLst/>
              <a:cxnLst/>
              <a:rect l="0" t="0" r="0" b="0"/>
              <a:pathLst>
                <a:path w="17485" h="17485">
                  <a:moveTo>
                    <a:pt x="17485" y="0"/>
                  </a:moveTo>
                  <a:lnTo>
                    <a:pt x="17485" y="8585"/>
                  </a:lnTo>
                  <a:lnTo>
                    <a:pt x="8585" y="17485"/>
                  </a:lnTo>
                  <a:lnTo>
                    <a:pt x="0" y="174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529714" y="3653184"/>
              <a:ext cx="103336" cy="103336"/>
            </a:xfrm>
            <a:custGeom>
              <a:avLst/>
              <a:gdLst/>
              <a:ahLst/>
              <a:cxnLst/>
              <a:rect l="0" t="0" r="0" b="0"/>
              <a:pathLst>
                <a:path w="103336" h="103336">
                  <a:moveTo>
                    <a:pt x="103336" y="0"/>
                  </a:moveTo>
                  <a:lnTo>
                    <a:pt x="103336" y="8585"/>
                  </a:lnTo>
                  <a:lnTo>
                    <a:pt x="8585" y="103336"/>
                  </a:lnTo>
                  <a:lnTo>
                    <a:pt x="0" y="10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443863" y="3567333"/>
              <a:ext cx="189186" cy="189186"/>
            </a:xfrm>
            <a:custGeom>
              <a:avLst/>
              <a:gdLst/>
              <a:ahLst/>
              <a:cxnLst/>
              <a:rect l="0" t="0" r="0" b="0"/>
              <a:pathLst>
                <a:path w="189186" h="189186">
                  <a:moveTo>
                    <a:pt x="189186" y="0"/>
                  </a:moveTo>
                  <a:lnTo>
                    <a:pt x="189186" y="8585"/>
                  </a:lnTo>
                  <a:lnTo>
                    <a:pt x="8585" y="189186"/>
                  </a:lnTo>
                  <a:lnTo>
                    <a:pt x="0" y="1891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378135" y="34814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378135" y="33956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378135" y="33097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378135" y="32239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378135" y="31380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378135" y="30522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378135" y="29663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378135" y="28805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378135" y="27946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378135" y="27088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378135" y="26229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78135" y="25371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78135" y="24512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78135" y="23654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78135" y="22795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78135" y="21937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78135" y="21078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78135" y="20220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78135" y="19361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78135" y="1907473"/>
              <a:ext cx="206346" cy="206346"/>
            </a:xfrm>
            <a:custGeom>
              <a:avLst/>
              <a:gdLst/>
              <a:ahLst/>
              <a:cxnLst/>
              <a:rect l="0" t="0" r="0" b="0"/>
              <a:pathLst>
                <a:path w="206346" h="206346">
                  <a:moveTo>
                    <a:pt x="197760" y="0"/>
                  </a:moveTo>
                  <a:lnTo>
                    <a:pt x="206346" y="0"/>
                  </a:lnTo>
                  <a:lnTo>
                    <a:pt x="0" y="206346"/>
                  </a:lnTo>
                  <a:lnTo>
                    <a:pt x="0" y="1977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78135" y="1907473"/>
              <a:ext cx="120495" cy="120495"/>
            </a:xfrm>
            <a:custGeom>
              <a:avLst/>
              <a:gdLst/>
              <a:ahLst/>
              <a:cxnLst/>
              <a:rect l="0" t="0" r="0" b="0"/>
              <a:pathLst>
                <a:path w="120495" h="120495">
                  <a:moveTo>
                    <a:pt x="111910" y="0"/>
                  </a:moveTo>
                  <a:lnTo>
                    <a:pt x="120495" y="0"/>
                  </a:lnTo>
                  <a:lnTo>
                    <a:pt x="0" y="120495"/>
                  </a:lnTo>
                  <a:lnTo>
                    <a:pt x="0" y="1119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78135" y="1907473"/>
              <a:ext cx="34644" cy="34644"/>
            </a:xfrm>
            <a:custGeom>
              <a:avLst/>
              <a:gdLst/>
              <a:ahLst/>
              <a:cxnLst/>
              <a:rect l="0" t="0" r="0" b="0"/>
              <a:pathLst>
                <a:path w="34644" h="34644">
                  <a:moveTo>
                    <a:pt x="26059" y="0"/>
                  </a:moveTo>
                  <a:lnTo>
                    <a:pt x="34644" y="0"/>
                  </a:lnTo>
                  <a:lnTo>
                    <a:pt x="0" y="34644"/>
                  </a:lnTo>
                  <a:lnTo>
                    <a:pt x="0" y="26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272162" y="3678871"/>
              <a:ext cx="77648" cy="77648"/>
            </a:xfrm>
            <a:custGeom>
              <a:avLst/>
              <a:gdLst/>
              <a:ahLst/>
              <a:cxnLst/>
              <a:rect l="0" t="0" r="0" b="0"/>
              <a:pathLst>
                <a:path w="77648" h="77648">
                  <a:moveTo>
                    <a:pt x="77648" y="0"/>
                  </a:moveTo>
                  <a:lnTo>
                    <a:pt x="77648" y="8585"/>
                  </a:lnTo>
                  <a:lnTo>
                    <a:pt x="8585" y="77648"/>
                  </a:lnTo>
                  <a:lnTo>
                    <a:pt x="0" y="776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186311" y="3593020"/>
              <a:ext cx="163499" cy="163499"/>
            </a:xfrm>
            <a:custGeom>
              <a:avLst/>
              <a:gdLst/>
              <a:ahLst/>
              <a:cxnLst/>
              <a:rect l="0" t="0" r="0" b="0"/>
              <a:pathLst>
                <a:path w="163499" h="163499">
                  <a:moveTo>
                    <a:pt x="163499" y="0"/>
                  </a:moveTo>
                  <a:lnTo>
                    <a:pt x="163499" y="8585"/>
                  </a:lnTo>
                  <a:lnTo>
                    <a:pt x="8585" y="163499"/>
                  </a:lnTo>
                  <a:lnTo>
                    <a:pt x="0" y="16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100461" y="3507170"/>
              <a:ext cx="249350" cy="249350"/>
            </a:xfrm>
            <a:custGeom>
              <a:avLst/>
              <a:gdLst/>
              <a:ahLst/>
              <a:cxnLst/>
              <a:rect l="0" t="0" r="0" b="0"/>
              <a:pathLst>
                <a:path w="249350" h="249350">
                  <a:moveTo>
                    <a:pt x="249350" y="0"/>
                  </a:moveTo>
                  <a:lnTo>
                    <a:pt x="249350" y="8585"/>
                  </a:lnTo>
                  <a:lnTo>
                    <a:pt x="8585" y="249350"/>
                  </a:lnTo>
                  <a:lnTo>
                    <a:pt x="0" y="249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094895" y="34213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094895" y="33354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094895" y="32496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094895" y="31637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094895" y="30779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094895" y="29920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094895" y="29062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094895" y="282036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094895" y="27345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094895" y="26486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094895" y="25628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094895" y="24769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094895" y="23911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094895" y="23052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094895" y="22194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094895" y="21335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094895" y="20477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094895" y="19618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094895" y="1907473"/>
              <a:ext cx="232033" cy="232033"/>
            </a:xfrm>
            <a:custGeom>
              <a:avLst/>
              <a:gdLst/>
              <a:ahLst/>
              <a:cxnLst/>
              <a:rect l="0" t="0" r="0" b="0"/>
              <a:pathLst>
                <a:path w="232033" h="232033">
                  <a:moveTo>
                    <a:pt x="223448" y="0"/>
                  </a:moveTo>
                  <a:lnTo>
                    <a:pt x="232033" y="0"/>
                  </a:lnTo>
                  <a:lnTo>
                    <a:pt x="0" y="232033"/>
                  </a:lnTo>
                  <a:lnTo>
                    <a:pt x="0" y="2234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094895" y="1907473"/>
              <a:ext cx="146182" cy="146182"/>
            </a:xfrm>
            <a:custGeom>
              <a:avLst/>
              <a:gdLst/>
              <a:ahLst/>
              <a:cxnLst/>
              <a:rect l="0" t="0" r="0" b="0"/>
              <a:pathLst>
                <a:path w="146182" h="146182">
                  <a:moveTo>
                    <a:pt x="137597" y="0"/>
                  </a:moveTo>
                  <a:lnTo>
                    <a:pt x="146182" y="0"/>
                  </a:lnTo>
                  <a:lnTo>
                    <a:pt x="0" y="146182"/>
                  </a:lnTo>
                  <a:lnTo>
                    <a:pt x="0" y="137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094895" y="1907473"/>
              <a:ext cx="60332" cy="60332"/>
            </a:xfrm>
            <a:custGeom>
              <a:avLst/>
              <a:gdLst/>
              <a:ahLst/>
              <a:cxnLst/>
              <a:rect l="0" t="0" r="0" b="0"/>
              <a:pathLst>
                <a:path w="60332" h="60332">
                  <a:moveTo>
                    <a:pt x="51746" y="0"/>
                  </a:moveTo>
                  <a:lnTo>
                    <a:pt x="60332" y="0"/>
                  </a:lnTo>
                  <a:lnTo>
                    <a:pt x="0" y="60332"/>
                  </a:lnTo>
                  <a:lnTo>
                    <a:pt x="0" y="517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731624" y="3722136"/>
              <a:ext cx="34384" cy="34384"/>
            </a:xfrm>
            <a:custGeom>
              <a:avLst/>
              <a:gdLst/>
              <a:ahLst/>
              <a:cxnLst/>
              <a:rect l="0" t="0" r="0" b="0"/>
              <a:pathLst>
                <a:path w="34384" h="34384">
                  <a:moveTo>
                    <a:pt x="34384" y="0"/>
                  </a:moveTo>
                  <a:lnTo>
                    <a:pt x="34384" y="8585"/>
                  </a:lnTo>
                  <a:lnTo>
                    <a:pt x="8585" y="34384"/>
                  </a:lnTo>
                  <a:lnTo>
                    <a:pt x="0" y="343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645773" y="3636285"/>
              <a:ext cx="120235" cy="120235"/>
            </a:xfrm>
            <a:custGeom>
              <a:avLst/>
              <a:gdLst/>
              <a:ahLst/>
              <a:cxnLst/>
              <a:rect l="0" t="0" r="0" b="0"/>
              <a:pathLst>
                <a:path w="120235" h="120235">
                  <a:moveTo>
                    <a:pt x="120235" y="0"/>
                  </a:moveTo>
                  <a:lnTo>
                    <a:pt x="120235" y="8585"/>
                  </a:lnTo>
                  <a:lnTo>
                    <a:pt x="8585" y="120235"/>
                  </a:lnTo>
                  <a:lnTo>
                    <a:pt x="0" y="120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559923" y="3550434"/>
              <a:ext cx="206085" cy="206085"/>
            </a:xfrm>
            <a:custGeom>
              <a:avLst/>
              <a:gdLst/>
              <a:ahLst/>
              <a:cxnLst/>
              <a:rect l="0" t="0" r="0" b="0"/>
              <a:pathLst>
                <a:path w="206085" h="206085">
                  <a:moveTo>
                    <a:pt x="206085" y="0"/>
                  </a:moveTo>
                  <a:lnTo>
                    <a:pt x="206085" y="8585"/>
                  </a:lnTo>
                  <a:lnTo>
                    <a:pt x="8585" y="206085"/>
                  </a:lnTo>
                  <a:lnTo>
                    <a:pt x="0" y="2060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511093" y="3464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511093" y="3378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511093" y="32928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511093" y="32070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511093" y="31211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511093" y="30353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511093" y="29494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511093" y="28636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511093" y="27777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511093" y="26919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511093" y="26060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511093" y="25202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511093" y="24343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511093" y="23485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511093" y="22626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11093" y="21768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511093" y="20909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511093" y="20051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511093" y="19192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511093" y="1850580"/>
              <a:ext cx="246340" cy="246340"/>
            </a:xfrm>
            <a:custGeom>
              <a:avLst/>
              <a:gdLst/>
              <a:ahLst/>
              <a:cxnLst/>
              <a:rect l="0" t="0" r="0" b="0"/>
              <a:pathLst>
                <a:path w="246340" h="246340">
                  <a:moveTo>
                    <a:pt x="237755" y="0"/>
                  </a:moveTo>
                  <a:lnTo>
                    <a:pt x="246340" y="0"/>
                  </a:lnTo>
                  <a:lnTo>
                    <a:pt x="0" y="246340"/>
                  </a:lnTo>
                  <a:lnTo>
                    <a:pt x="0" y="2377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511093" y="1850580"/>
              <a:ext cx="160490" cy="160490"/>
            </a:xfrm>
            <a:custGeom>
              <a:avLst/>
              <a:gdLst/>
              <a:ahLst/>
              <a:cxnLst/>
              <a:rect l="0" t="0" r="0" b="0"/>
              <a:pathLst>
                <a:path w="160490" h="160490">
                  <a:moveTo>
                    <a:pt x="151905" y="0"/>
                  </a:moveTo>
                  <a:lnTo>
                    <a:pt x="160490" y="0"/>
                  </a:lnTo>
                  <a:lnTo>
                    <a:pt x="0" y="160490"/>
                  </a:lnTo>
                  <a:lnTo>
                    <a:pt x="0" y="1519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511093" y="1850580"/>
              <a:ext cx="74639" cy="74639"/>
            </a:xfrm>
            <a:custGeom>
              <a:avLst/>
              <a:gdLst/>
              <a:ahLst/>
              <a:cxnLst/>
              <a:rect l="0" t="0" r="0" b="0"/>
              <a:pathLst>
                <a:path w="74639" h="74639">
                  <a:moveTo>
                    <a:pt x="66054" y="0"/>
                  </a:moveTo>
                  <a:lnTo>
                    <a:pt x="74639" y="0"/>
                  </a:lnTo>
                  <a:lnTo>
                    <a:pt x="0" y="74639"/>
                  </a:lnTo>
                  <a:lnTo>
                    <a:pt x="0" y="660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989176" y="3696448"/>
              <a:ext cx="60071" cy="60071"/>
            </a:xfrm>
            <a:custGeom>
              <a:avLst/>
              <a:gdLst/>
              <a:ahLst/>
              <a:cxnLst/>
              <a:rect l="0" t="0" r="0" b="0"/>
              <a:pathLst>
                <a:path w="60071" h="60071">
                  <a:moveTo>
                    <a:pt x="60071" y="0"/>
                  </a:moveTo>
                  <a:lnTo>
                    <a:pt x="60071" y="8585"/>
                  </a:lnTo>
                  <a:lnTo>
                    <a:pt x="8585" y="60071"/>
                  </a:lnTo>
                  <a:lnTo>
                    <a:pt x="0" y="60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903325" y="3610597"/>
              <a:ext cx="145922" cy="145922"/>
            </a:xfrm>
            <a:custGeom>
              <a:avLst/>
              <a:gdLst/>
              <a:ahLst/>
              <a:cxnLst/>
              <a:rect l="0" t="0" r="0" b="0"/>
              <a:pathLst>
                <a:path w="145922" h="145922">
                  <a:moveTo>
                    <a:pt x="145922" y="0"/>
                  </a:moveTo>
                  <a:lnTo>
                    <a:pt x="145922" y="8585"/>
                  </a:lnTo>
                  <a:lnTo>
                    <a:pt x="8585" y="145922"/>
                  </a:lnTo>
                  <a:lnTo>
                    <a:pt x="0" y="1459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817475" y="3524747"/>
              <a:ext cx="231773" cy="231773"/>
            </a:xfrm>
            <a:custGeom>
              <a:avLst/>
              <a:gdLst/>
              <a:ahLst/>
              <a:cxnLst/>
              <a:rect l="0" t="0" r="0" b="0"/>
              <a:pathLst>
                <a:path w="231773" h="231773">
                  <a:moveTo>
                    <a:pt x="231773" y="0"/>
                  </a:moveTo>
                  <a:lnTo>
                    <a:pt x="231773" y="8585"/>
                  </a:lnTo>
                  <a:lnTo>
                    <a:pt x="8585" y="231773"/>
                  </a:lnTo>
                  <a:lnTo>
                    <a:pt x="0" y="2317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94332" y="3438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94332" y="3353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794332" y="32671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794332" y="31813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794332" y="30954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794332" y="30096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794332" y="29237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794332" y="28379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794332" y="27520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794332" y="26662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794332" y="25803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794332" y="24945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794332" y="24086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794332" y="23228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794332" y="22369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794332" y="21511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794332" y="20652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794332" y="19794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794332" y="1893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94332" y="1807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794332" y="1765239"/>
              <a:ext cx="220143" cy="220143"/>
            </a:xfrm>
            <a:custGeom>
              <a:avLst/>
              <a:gdLst/>
              <a:ahLst/>
              <a:cxnLst/>
              <a:rect l="0" t="0" r="0" b="0"/>
              <a:pathLst>
                <a:path w="220143" h="220143">
                  <a:moveTo>
                    <a:pt x="211558" y="0"/>
                  </a:moveTo>
                  <a:lnTo>
                    <a:pt x="220143" y="0"/>
                  </a:lnTo>
                  <a:lnTo>
                    <a:pt x="0" y="220143"/>
                  </a:lnTo>
                  <a:lnTo>
                    <a:pt x="0" y="2115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794332" y="1765239"/>
              <a:ext cx="134292" cy="134292"/>
            </a:xfrm>
            <a:custGeom>
              <a:avLst/>
              <a:gdLst/>
              <a:ahLst/>
              <a:cxnLst/>
              <a:rect l="0" t="0" r="0" b="0"/>
              <a:pathLst>
                <a:path w="134292" h="134292">
                  <a:moveTo>
                    <a:pt x="125707" y="0"/>
                  </a:moveTo>
                  <a:lnTo>
                    <a:pt x="134292" y="0"/>
                  </a:lnTo>
                  <a:lnTo>
                    <a:pt x="0" y="134292"/>
                  </a:lnTo>
                  <a:lnTo>
                    <a:pt x="0" y="1257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794332" y="1765239"/>
              <a:ext cx="48442" cy="48442"/>
            </a:xfrm>
            <a:custGeom>
              <a:avLst/>
              <a:gdLst/>
              <a:ahLst/>
              <a:cxnLst/>
              <a:rect l="0" t="0" r="0" b="0"/>
              <a:pathLst>
                <a:path w="48442" h="48442">
                  <a:moveTo>
                    <a:pt x="39856" y="0"/>
                  </a:moveTo>
                  <a:lnTo>
                    <a:pt x="48442" y="0"/>
                  </a:lnTo>
                  <a:lnTo>
                    <a:pt x="0" y="48442"/>
                  </a:lnTo>
                  <a:lnTo>
                    <a:pt x="0" y="398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7246728" y="3670761"/>
              <a:ext cx="85759" cy="85759"/>
            </a:xfrm>
            <a:custGeom>
              <a:avLst/>
              <a:gdLst/>
              <a:ahLst/>
              <a:cxnLst/>
              <a:rect l="0" t="0" r="0" b="0"/>
              <a:pathLst>
                <a:path w="85759" h="85759">
                  <a:moveTo>
                    <a:pt x="85759" y="0"/>
                  </a:moveTo>
                  <a:lnTo>
                    <a:pt x="85759" y="8585"/>
                  </a:lnTo>
                  <a:lnTo>
                    <a:pt x="8585" y="85759"/>
                  </a:lnTo>
                  <a:lnTo>
                    <a:pt x="0" y="85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7160878" y="3584910"/>
              <a:ext cx="171609" cy="171609"/>
            </a:xfrm>
            <a:custGeom>
              <a:avLst/>
              <a:gdLst/>
              <a:ahLst/>
              <a:cxnLst/>
              <a:rect l="0" t="0" r="0" b="0"/>
              <a:pathLst>
                <a:path w="171609" h="171609">
                  <a:moveTo>
                    <a:pt x="171609" y="0"/>
                  </a:moveTo>
                  <a:lnTo>
                    <a:pt x="171609" y="8585"/>
                  </a:lnTo>
                  <a:lnTo>
                    <a:pt x="8585" y="171609"/>
                  </a:lnTo>
                  <a:lnTo>
                    <a:pt x="0" y="1716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7077572" y="3499059"/>
              <a:ext cx="254915" cy="257460"/>
            </a:xfrm>
            <a:custGeom>
              <a:avLst/>
              <a:gdLst/>
              <a:ahLst/>
              <a:cxnLst/>
              <a:rect l="0" t="0" r="0" b="0"/>
              <a:pathLst>
                <a:path w="254915" h="257460">
                  <a:moveTo>
                    <a:pt x="254915" y="0"/>
                  </a:moveTo>
                  <a:lnTo>
                    <a:pt x="254915" y="8585"/>
                  </a:lnTo>
                  <a:lnTo>
                    <a:pt x="6040" y="257460"/>
                  </a:lnTo>
                  <a:lnTo>
                    <a:pt x="0" y="25746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7077572" y="3413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7077572" y="3327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77572" y="3241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7077572" y="31556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7077572" y="3069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7077572" y="2983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7077572" y="28981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7077572" y="28122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7077572" y="27264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7077572" y="26405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7077572" y="25547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7077572" y="24688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7077572" y="23830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7077572" y="22971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7077572" y="22112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7077572" y="21254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7077572" y="20395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7077572" y="19537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7077572" y="1867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7077572" y="1782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7077572" y="1708345"/>
              <a:ext cx="251349" cy="251349"/>
            </a:xfrm>
            <a:custGeom>
              <a:avLst/>
              <a:gdLst/>
              <a:ahLst/>
              <a:cxnLst/>
              <a:rect l="0" t="0" r="0" b="0"/>
              <a:pathLst>
                <a:path w="251349" h="251349">
                  <a:moveTo>
                    <a:pt x="242764" y="0"/>
                  </a:moveTo>
                  <a:lnTo>
                    <a:pt x="251349" y="0"/>
                  </a:lnTo>
                  <a:lnTo>
                    <a:pt x="0" y="251349"/>
                  </a:lnTo>
                  <a:lnTo>
                    <a:pt x="0" y="242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077572" y="1708345"/>
              <a:ext cx="165499" cy="165499"/>
            </a:xfrm>
            <a:custGeom>
              <a:avLst/>
              <a:gdLst/>
              <a:ahLst/>
              <a:cxnLst/>
              <a:rect l="0" t="0" r="0" b="0"/>
              <a:pathLst>
                <a:path w="165499" h="165499">
                  <a:moveTo>
                    <a:pt x="156914" y="0"/>
                  </a:moveTo>
                  <a:lnTo>
                    <a:pt x="165499" y="0"/>
                  </a:lnTo>
                  <a:lnTo>
                    <a:pt x="0" y="165499"/>
                  </a:lnTo>
                  <a:lnTo>
                    <a:pt x="0" y="156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077572" y="1708345"/>
              <a:ext cx="79648" cy="79648"/>
            </a:xfrm>
            <a:custGeom>
              <a:avLst/>
              <a:gdLst/>
              <a:ahLst/>
              <a:cxnLst/>
              <a:rect l="0" t="0" r="0" b="0"/>
              <a:pathLst>
                <a:path w="79648" h="79648">
                  <a:moveTo>
                    <a:pt x="71063" y="0"/>
                  </a:moveTo>
                  <a:lnTo>
                    <a:pt x="79648" y="0"/>
                  </a:lnTo>
                  <a:lnTo>
                    <a:pt x="0" y="79648"/>
                  </a:lnTo>
                  <a:lnTo>
                    <a:pt x="0" y="71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590131" y="3730924"/>
              <a:ext cx="25595" cy="25595"/>
            </a:xfrm>
            <a:custGeom>
              <a:avLst/>
              <a:gdLst/>
              <a:ahLst/>
              <a:cxnLst/>
              <a:rect l="0" t="0" r="0" b="0"/>
              <a:pathLst>
                <a:path w="25595" h="25595">
                  <a:moveTo>
                    <a:pt x="25595" y="0"/>
                  </a:moveTo>
                  <a:lnTo>
                    <a:pt x="25595" y="8585"/>
                  </a:lnTo>
                  <a:lnTo>
                    <a:pt x="8585" y="25595"/>
                  </a:lnTo>
                  <a:lnTo>
                    <a:pt x="0" y="25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504280" y="3645073"/>
              <a:ext cx="111446" cy="111446"/>
            </a:xfrm>
            <a:custGeom>
              <a:avLst/>
              <a:gdLst/>
              <a:ahLst/>
              <a:cxnLst/>
              <a:rect l="0" t="0" r="0" b="0"/>
              <a:pathLst>
                <a:path w="111446" h="111446">
                  <a:moveTo>
                    <a:pt x="111446" y="0"/>
                  </a:moveTo>
                  <a:lnTo>
                    <a:pt x="111446" y="8585"/>
                  </a:lnTo>
                  <a:lnTo>
                    <a:pt x="8585" y="111446"/>
                  </a:lnTo>
                  <a:lnTo>
                    <a:pt x="0" y="1114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418430" y="3559223"/>
              <a:ext cx="197297" cy="197297"/>
            </a:xfrm>
            <a:custGeom>
              <a:avLst/>
              <a:gdLst/>
              <a:ahLst/>
              <a:cxnLst/>
              <a:rect l="0" t="0" r="0" b="0"/>
              <a:pathLst>
                <a:path w="197297" h="197297">
                  <a:moveTo>
                    <a:pt x="197297" y="0"/>
                  </a:moveTo>
                  <a:lnTo>
                    <a:pt x="197297" y="8585"/>
                  </a:lnTo>
                  <a:lnTo>
                    <a:pt x="8585" y="197297"/>
                  </a:lnTo>
                  <a:lnTo>
                    <a:pt x="0" y="1972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360811" y="3473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360811" y="3387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360811" y="33016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360811" y="3215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60811" y="3129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360811" y="3044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360811" y="2958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360811" y="28724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360811" y="27865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360811" y="27007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360811" y="26148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360811" y="25290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360811" y="24431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360811" y="23573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360811" y="22714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360811" y="21856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360811" y="20997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360811" y="20139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360811" y="19280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360811" y="1842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360811" y="1756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360811" y="1670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360811" y="15846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360811" y="1498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360811" y="1412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360811" y="1395430"/>
              <a:ext cx="195175" cy="195175"/>
            </a:xfrm>
            <a:custGeom>
              <a:avLst/>
              <a:gdLst/>
              <a:ahLst/>
              <a:cxnLst/>
              <a:rect l="0" t="0" r="0" b="0"/>
              <a:pathLst>
                <a:path w="195175" h="195175">
                  <a:moveTo>
                    <a:pt x="186590" y="0"/>
                  </a:moveTo>
                  <a:lnTo>
                    <a:pt x="195175" y="0"/>
                  </a:lnTo>
                  <a:lnTo>
                    <a:pt x="0" y="195175"/>
                  </a:lnTo>
                  <a:lnTo>
                    <a:pt x="0" y="1865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360811" y="1395430"/>
              <a:ext cx="109324" cy="109324"/>
            </a:xfrm>
            <a:custGeom>
              <a:avLst/>
              <a:gdLst/>
              <a:ahLst/>
              <a:cxnLst/>
              <a:rect l="0" t="0" r="0" b="0"/>
              <a:pathLst>
                <a:path w="109324" h="109324">
                  <a:moveTo>
                    <a:pt x="100739" y="0"/>
                  </a:moveTo>
                  <a:lnTo>
                    <a:pt x="109324" y="0"/>
                  </a:lnTo>
                  <a:lnTo>
                    <a:pt x="0" y="109324"/>
                  </a:lnTo>
                  <a:lnTo>
                    <a:pt x="0" y="1007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360811" y="1395430"/>
              <a:ext cx="23473" cy="23473"/>
            </a:xfrm>
            <a:custGeom>
              <a:avLst/>
              <a:gdLst/>
              <a:ahLst/>
              <a:cxnLst/>
              <a:rect l="0" t="0" r="0" b="0"/>
              <a:pathLst>
                <a:path w="23473" h="23473">
                  <a:moveTo>
                    <a:pt x="14888" y="0"/>
                  </a:moveTo>
                  <a:lnTo>
                    <a:pt x="23473" y="0"/>
                  </a:lnTo>
                  <a:lnTo>
                    <a:pt x="0" y="23473"/>
                  </a:lnTo>
                  <a:lnTo>
                    <a:pt x="0" y="148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847683" y="3705237"/>
              <a:ext cx="51283" cy="51283"/>
            </a:xfrm>
            <a:custGeom>
              <a:avLst/>
              <a:gdLst/>
              <a:ahLst/>
              <a:cxnLst/>
              <a:rect l="0" t="0" r="0" b="0"/>
              <a:pathLst>
                <a:path w="51283" h="51283">
                  <a:moveTo>
                    <a:pt x="51283" y="0"/>
                  </a:moveTo>
                  <a:lnTo>
                    <a:pt x="51283" y="8585"/>
                  </a:lnTo>
                  <a:lnTo>
                    <a:pt x="8585" y="51283"/>
                  </a:lnTo>
                  <a:lnTo>
                    <a:pt x="0" y="512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761833" y="3619386"/>
              <a:ext cx="137133" cy="137133"/>
            </a:xfrm>
            <a:custGeom>
              <a:avLst/>
              <a:gdLst/>
              <a:ahLst/>
              <a:cxnLst/>
              <a:rect l="0" t="0" r="0" b="0"/>
              <a:pathLst>
                <a:path w="137133" h="137133">
                  <a:moveTo>
                    <a:pt x="137133" y="0"/>
                  </a:moveTo>
                  <a:lnTo>
                    <a:pt x="137133" y="8585"/>
                  </a:lnTo>
                  <a:lnTo>
                    <a:pt x="8585" y="137133"/>
                  </a:lnTo>
                  <a:lnTo>
                    <a:pt x="0" y="1371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675982" y="3533535"/>
              <a:ext cx="222984" cy="222984"/>
            </a:xfrm>
            <a:custGeom>
              <a:avLst/>
              <a:gdLst/>
              <a:ahLst/>
              <a:cxnLst/>
              <a:rect l="0" t="0" r="0" b="0"/>
              <a:pathLst>
                <a:path w="222984" h="222984">
                  <a:moveTo>
                    <a:pt x="222984" y="0"/>
                  </a:moveTo>
                  <a:lnTo>
                    <a:pt x="222984" y="8585"/>
                  </a:lnTo>
                  <a:lnTo>
                    <a:pt x="8585" y="222984"/>
                  </a:lnTo>
                  <a:lnTo>
                    <a:pt x="0" y="2229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644051" y="34476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644051" y="3361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644051" y="3275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4051" y="3190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644051" y="3104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644051" y="3018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644051" y="2932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644051" y="28467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644051" y="27608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644051" y="26750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644051" y="25891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644051" y="25033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644051" y="24174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644051" y="23316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644051" y="22457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644051" y="21599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644051" y="20740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644051" y="19882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644051" y="1902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644051" y="1816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644051" y="17306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644051" y="1644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644051" y="1558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644051" y="1473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44051" y="1387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44051" y="1338536"/>
              <a:ext cx="226381" cy="226381"/>
            </a:xfrm>
            <a:custGeom>
              <a:avLst/>
              <a:gdLst/>
              <a:ahLst/>
              <a:cxnLst/>
              <a:rect l="0" t="0" r="0" b="0"/>
              <a:pathLst>
                <a:path w="226381" h="226381">
                  <a:moveTo>
                    <a:pt x="217796" y="0"/>
                  </a:moveTo>
                  <a:lnTo>
                    <a:pt x="226381" y="0"/>
                  </a:lnTo>
                  <a:lnTo>
                    <a:pt x="0" y="226381"/>
                  </a:lnTo>
                  <a:lnTo>
                    <a:pt x="0" y="2177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644051" y="1338536"/>
              <a:ext cx="140530" cy="140530"/>
            </a:xfrm>
            <a:custGeom>
              <a:avLst/>
              <a:gdLst/>
              <a:ahLst/>
              <a:cxnLst/>
              <a:rect l="0" t="0" r="0" b="0"/>
              <a:pathLst>
                <a:path w="140530" h="140530">
                  <a:moveTo>
                    <a:pt x="131945" y="0"/>
                  </a:moveTo>
                  <a:lnTo>
                    <a:pt x="140530" y="0"/>
                  </a:lnTo>
                  <a:lnTo>
                    <a:pt x="0" y="140530"/>
                  </a:lnTo>
                  <a:lnTo>
                    <a:pt x="0" y="1319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644051" y="1338536"/>
              <a:ext cx="54680" cy="54680"/>
            </a:xfrm>
            <a:custGeom>
              <a:avLst/>
              <a:gdLst/>
              <a:ahLst/>
              <a:cxnLst/>
              <a:rect l="0" t="0" r="0" b="0"/>
              <a:pathLst>
                <a:path w="54680" h="54680">
                  <a:moveTo>
                    <a:pt x="46094" y="0"/>
                  </a:moveTo>
                  <a:lnTo>
                    <a:pt x="54680" y="0"/>
                  </a:lnTo>
                  <a:lnTo>
                    <a:pt x="0" y="54680"/>
                  </a:lnTo>
                  <a:lnTo>
                    <a:pt x="0" y="460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8105235" y="3679549"/>
              <a:ext cx="76970" cy="76970"/>
            </a:xfrm>
            <a:custGeom>
              <a:avLst/>
              <a:gdLst/>
              <a:ahLst/>
              <a:cxnLst/>
              <a:rect l="0" t="0" r="0" b="0"/>
              <a:pathLst>
                <a:path w="76970" h="76970">
                  <a:moveTo>
                    <a:pt x="76970" y="0"/>
                  </a:moveTo>
                  <a:lnTo>
                    <a:pt x="76970" y="8585"/>
                  </a:lnTo>
                  <a:lnTo>
                    <a:pt x="8585" y="76970"/>
                  </a:lnTo>
                  <a:lnTo>
                    <a:pt x="0" y="769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8019385" y="3593699"/>
              <a:ext cx="162821" cy="162821"/>
            </a:xfrm>
            <a:custGeom>
              <a:avLst/>
              <a:gdLst/>
              <a:ahLst/>
              <a:cxnLst/>
              <a:rect l="0" t="0" r="0" b="0"/>
              <a:pathLst>
                <a:path w="162821" h="162821">
                  <a:moveTo>
                    <a:pt x="162821" y="0"/>
                  </a:moveTo>
                  <a:lnTo>
                    <a:pt x="162821" y="8585"/>
                  </a:lnTo>
                  <a:lnTo>
                    <a:pt x="8585" y="162821"/>
                  </a:lnTo>
                  <a:lnTo>
                    <a:pt x="0" y="162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933534" y="3507848"/>
              <a:ext cx="248671" cy="248671"/>
            </a:xfrm>
            <a:custGeom>
              <a:avLst/>
              <a:gdLst/>
              <a:ahLst/>
              <a:cxnLst/>
              <a:rect l="0" t="0" r="0" b="0"/>
              <a:pathLst>
                <a:path w="248671" h="248671">
                  <a:moveTo>
                    <a:pt x="248671" y="0"/>
                  </a:moveTo>
                  <a:lnTo>
                    <a:pt x="248671" y="8585"/>
                  </a:lnTo>
                  <a:lnTo>
                    <a:pt x="8585" y="248671"/>
                  </a:lnTo>
                  <a:lnTo>
                    <a:pt x="0" y="2486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927290" y="3421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927290" y="33361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927290" y="3250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927290" y="3164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927290" y="3078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927290" y="2992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927290" y="2906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927290" y="2821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927290" y="27351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927290" y="26493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927290" y="25634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927290" y="24776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927290" y="23917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927290" y="23059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927290" y="22200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927290" y="21342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927290" y="20483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927290" y="19625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927290" y="18766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927290" y="1790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927290" y="1704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927290" y="1619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927290" y="1533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27290" y="1447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927290" y="1361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927290" y="1310089"/>
              <a:ext cx="229140" cy="229140"/>
            </a:xfrm>
            <a:custGeom>
              <a:avLst/>
              <a:gdLst/>
              <a:ahLst/>
              <a:cxnLst/>
              <a:rect l="0" t="0" r="0" b="0"/>
              <a:pathLst>
                <a:path w="229140" h="229140">
                  <a:moveTo>
                    <a:pt x="220555" y="0"/>
                  </a:moveTo>
                  <a:lnTo>
                    <a:pt x="229140" y="0"/>
                  </a:lnTo>
                  <a:lnTo>
                    <a:pt x="0" y="229140"/>
                  </a:lnTo>
                  <a:lnTo>
                    <a:pt x="0" y="2205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927290" y="1310089"/>
              <a:ext cx="143290" cy="143290"/>
            </a:xfrm>
            <a:custGeom>
              <a:avLst/>
              <a:gdLst/>
              <a:ahLst/>
              <a:cxnLst/>
              <a:rect l="0" t="0" r="0" b="0"/>
              <a:pathLst>
                <a:path w="143290" h="143290">
                  <a:moveTo>
                    <a:pt x="134705" y="0"/>
                  </a:moveTo>
                  <a:lnTo>
                    <a:pt x="143290" y="0"/>
                  </a:lnTo>
                  <a:lnTo>
                    <a:pt x="0" y="143290"/>
                  </a:lnTo>
                  <a:lnTo>
                    <a:pt x="0" y="1347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927290" y="1310089"/>
              <a:ext cx="57439" cy="57439"/>
            </a:xfrm>
            <a:custGeom>
              <a:avLst/>
              <a:gdLst/>
              <a:ahLst/>
              <a:cxnLst/>
              <a:rect l="0" t="0" r="0" b="0"/>
              <a:pathLst>
                <a:path w="57439" h="57439">
                  <a:moveTo>
                    <a:pt x="48854" y="0"/>
                  </a:moveTo>
                  <a:lnTo>
                    <a:pt x="57439" y="0"/>
                  </a:lnTo>
                  <a:lnTo>
                    <a:pt x="0" y="57439"/>
                  </a:lnTo>
                  <a:lnTo>
                    <a:pt x="0" y="48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8448638" y="3739713"/>
              <a:ext cx="16807" cy="16807"/>
            </a:xfrm>
            <a:custGeom>
              <a:avLst/>
              <a:gdLst/>
              <a:ahLst/>
              <a:cxnLst/>
              <a:rect l="0" t="0" r="0" b="0"/>
              <a:pathLst>
                <a:path w="16807" h="16807">
                  <a:moveTo>
                    <a:pt x="16807" y="0"/>
                  </a:moveTo>
                  <a:lnTo>
                    <a:pt x="16807" y="8585"/>
                  </a:lnTo>
                  <a:lnTo>
                    <a:pt x="8585" y="16807"/>
                  </a:lnTo>
                  <a:lnTo>
                    <a:pt x="0" y="168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8362788" y="3653862"/>
              <a:ext cx="102657" cy="102657"/>
            </a:xfrm>
            <a:custGeom>
              <a:avLst/>
              <a:gdLst/>
              <a:ahLst/>
              <a:cxnLst/>
              <a:rect l="0" t="0" r="0" b="0"/>
              <a:pathLst>
                <a:path w="102657" h="102657">
                  <a:moveTo>
                    <a:pt x="102657" y="0"/>
                  </a:moveTo>
                  <a:lnTo>
                    <a:pt x="102657" y="8585"/>
                  </a:lnTo>
                  <a:lnTo>
                    <a:pt x="8585" y="102657"/>
                  </a:lnTo>
                  <a:lnTo>
                    <a:pt x="0" y="102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8276937" y="3568011"/>
              <a:ext cx="188508" cy="188508"/>
            </a:xfrm>
            <a:custGeom>
              <a:avLst/>
              <a:gdLst/>
              <a:ahLst/>
              <a:cxnLst/>
              <a:rect l="0" t="0" r="0" b="0"/>
              <a:pathLst>
                <a:path w="188508" h="188508">
                  <a:moveTo>
                    <a:pt x="188508" y="0"/>
                  </a:moveTo>
                  <a:lnTo>
                    <a:pt x="188508" y="8585"/>
                  </a:lnTo>
                  <a:lnTo>
                    <a:pt x="8585" y="188508"/>
                  </a:lnTo>
                  <a:lnTo>
                    <a:pt x="0" y="1885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8210530" y="34821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8210530" y="3396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8210530" y="3310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8210530" y="3224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8210530" y="3138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210530" y="3052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210530" y="2967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210530" y="28812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8210530" y="2795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8210530" y="27095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8210530" y="26236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8210530" y="25378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8210530" y="24519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8210530" y="23661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8210530" y="22802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8210530" y="21944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8210530" y="21085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8210530" y="20226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8210530" y="19368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8210530" y="1850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8210530" y="17651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8210530" y="1679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8210530" y="1593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0530" y="1507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210530" y="1421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210530" y="1335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210530" y="1250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210530" y="1196302"/>
              <a:ext cx="231390" cy="231390"/>
            </a:xfrm>
            <a:custGeom>
              <a:avLst/>
              <a:gdLst/>
              <a:ahLst/>
              <a:cxnLst/>
              <a:rect l="0" t="0" r="0" b="0"/>
              <a:pathLst>
                <a:path w="231390" h="231390">
                  <a:moveTo>
                    <a:pt x="222805" y="0"/>
                  </a:moveTo>
                  <a:lnTo>
                    <a:pt x="231390" y="0"/>
                  </a:lnTo>
                  <a:lnTo>
                    <a:pt x="0" y="231390"/>
                  </a:lnTo>
                  <a:lnTo>
                    <a:pt x="0" y="2228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210530" y="1196302"/>
              <a:ext cx="145539" cy="145539"/>
            </a:xfrm>
            <a:custGeom>
              <a:avLst/>
              <a:gdLst/>
              <a:ahLst/>
              <a:cxnLst/>
              <a:rect l="0" t="0" r="0" b="0"/>
              <a:pathLst>
                <a:path w="145539" h="145539">
                  <a:moveTo>
                    <a:pt x="136954" y="0"/>
                  </a:moveTo>
                  <a:lnTo>
                    <a:pt x="145539" y="0"/>
                  </a:lnTo>
                  <a:lnTo>
                    <a:pt x="0" y="145539"/>
                  </a:lnTo>
                  <a:lnTo>
                    <a:pt x="0" y="136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210530" y="1196302"/>
              <a:ext cx="59688" cy="59688"/>
            </a:xfrm>
            <a:custGeom>
              <a:avLst/>
              <a:gdLst/>
              <a:ahLst/>
              <a:cxnLst/>
              <a:rect l="0" t="0" r="0" b="0"/>
              <a:pathLst>
                <a:path w="59688" h="59688">
                  <a:moveTo>
                    <a:pt x="51103" y="0"/>
                  </a:moveTo>
                  <a:lnTo>
                    <a:pt x="59688" y="0"/>
                  </a:lnTo>
                  <a:lnTo>
                    <a:pt x="0" y="59688"/>
                  </a:lnTo>
                  <a:lnTo>
                    <a:pt x="0" y="511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706190" y="3714025"/>
              <a:ext cx="42494" cy="42494"/>
            </a:xfrm>
            <a:custGeom>
              <a:avLst/>
              <a:gdLst/>
              <a:ahLst/>
              <a:cxnLst/>
              <a:rect l="0" t="0" r="0" b="0"/>
              <a:pathLst>
                <a:path w="42494" h="42494">
                  <a:moveTo>
                    <a:pt x="42494" y="0"/>
                  </a:moveTo>
                  <a:lnTo>
                    <a:pt x="42494" y="8585"/>
                  </a:lnTo>
                  <a:lnTo>
                    <a:pt x="8585" y="42494"/>
                  </a:lnTo>
                  <a:lnTo>
                    <a:pt x="0" y="424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620340" y="3628175"/>
              <a:ext cx="128345" cy="128345"/>
            </a:xfrm>
            <a:custGeom>
              <a:avLst/>
              <a:gdLst/>
              <a:ahLst/>
              <a:cxnLst/>
              <a:rect l="0" t="0" r="0" b="0"/>
              <a:pathLst>
                <a:path w="128345" h="128345">
                  <a:moveTo>
                    <a:pt x="128345" y="0"/>
                  </a:moveTo>
                  <a:lnTo>
                    <a:pt x="128345" y="8585"/>
                  </a:lnTo>
                  <a:lnTo>
                    <a:pt x="8585" y="128345"/>
                  </a:lnTo>
                  <a:lnTo>
                    <a:pt x="0" y="1283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534489" y="3542324"/>
              <a:ext cx="214196" cy="214196"/>
            </a:xfrm>
            <a:custGeom>
              <a:avLst/>
              <a:gdLst/>
              <a:ahLst/>
              <a:cxnLst/>
              <a:rect l="0" t="0" r="0" b="0"/>
              <a:pathLst>
                <a:path w="214196" h="214196">
                  <a:moveTo>
                    <a:pt x="214196" y="0"/>
                  </a:moveTo>
                  <a:lnTo>
                    <a:pt x="214196" y="8585"/>
                  </a:lnTo>
                  <a:lnTo>
                    <a:pt x="8585" y="214196"/>
                  </a:lnTo>
                  <a:lnTo>
                    <a:pt x="0" y="214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493769" y="3456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493769" y="3370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493769" y="3284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493769" y="3198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93769" y="3113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493769" y="30272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493769" y="2941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493769" y="2855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493769" y="2769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493769" y="2683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493769" y="2597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493769" y="25121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493769" y="24262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493769" y="23404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493769" y="22545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493769" y="21687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493769" y="20828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493769" y="19970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493769" y="19111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493769" y="1825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493769" y="1739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493769" y="1653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93769" y="1567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493769" y="1481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493769" y="1396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493769" y="13102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493769" y="1224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493769" y="1167855"/>
              <a:ext cx="234149" cy="234149"/>
            </a:xfrm>
            <a:custGeom>
              <a:avLst/>
              <a:gdLst/>
              <a:ahLst/>
              <a:cxnLst/>
              <a:rect l="0" t="0" r="0" b="0"/>
              <a:pathLst>
                <a:path w="234149" h="234149">
                  <a:moveTo>
                    <a:pt x="225564" y="0"/>
                  </a:moveTo>
                  <a:lnTo>
                    <a:pt x="234149" y="0"/>
                  </a:lnTo>
                  <a:lnTo>
                    <a:pt x="0" y="234149"/>
                  </a:lnTo>
                  <a:lnTo>
                    <a:pt x="0" y="2255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493769" y="1167855"/>
              <a:ext cx="148299" cy="148299"/>
            </a:xfrm>
            <a:custGeom>
              <a:avLst/>
              <a:gdLst/>
              <a:ahLst/>
              <a:cxnLst/>
              <a:rect l="0" t="0" r="0" b="0"/>
              <a:pathLst>
                <a:path w="148299" h="148299">
                  <a:moveTo>
                    <a:pt x="139714" y="0"/>
                  </a:moveTo>
                  <a:lnTo>
                    <a:pt x="148299" y="0"/>
                  </a:lnTo>
                  <a:lnTo>
                    <a:pt x="0" y="148299"/>
                  </a:lnTo>
                  <a:lnTo>
                    <a:pt x="0" y="139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493769" y="1167855"/>
              <a:ext cx="62448" cy="62448"/>
            </a:xfrm>
            <a:custGeom>
              <a:avLst/>
              <a:gdLst/>
              <a:ahLst/>
              <a:cxnLst/>
              <a:rect l="0" t="0" r="0" b="0"/>
              <a:pathLst>
                <a:path w="62448" h="62448">
                  <a:moveTo>
                    <a:pt x="53863" y="0"/>
                  </a:moveTo>
                  <a:lnTo>
                    <a:pt x="62448" y="0"/>
                  </a:lnTo>
                  <a:lnTo>
                    <a:pt x="0" y="62448"/>
                  </a:lnTo>
                  <a:lnTo>
                    <a:pt x="0" y="538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963742" y="3688338"/>
              <a:ext cx="68182" cy="68182"/>
            </a:xfrm>
            <a:custGeom>
              <a:avLst/>
              <a:gdLst/>
              <a:ahLst/>
              <a:cxnLst/>
              <a:rect l="0" t="0" r="0" b="0"/>
              <a:pathLst>
                <a:path w="68182" h="68182">
                  <a:moveTo>
                    <a:pt x="68182" y="0"/>
                  </a:moveTo>
                  <a:lnTo>
                    <a:pt x="68182" y="8585"/>
                  </a:lnTo>
                  <a:lnTo>
                    <a:pt x="8585" y="68182"/>
                  </a:lnTo>
                  <a:lnTo>
                    <a:pt x="0" y="681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877892" y="3602487"/>
              <a:ext cx="154032" cy="154032"/>
            </a:xfrm>
            <a:custGeom>
              <a:avLst/>
              <a:gdLst/>
              <a:ahLst/>
              <a:cxnLst/>
              <a:rect l="0" t="0" r="0" b="0"/>
              <a:pathLst>
                <a:path w="154032" h="154032">
                  <a:moveTo>
                    <a:pt x="154032" y="0"/>
                  </a:moveTo>
                  <a:lnTo>
                    <a:pt x="154032" y="8585"/>
                  </a:lnTo>
                  <a:lnTo>
                    <a:pt x="8585" y="154032"/>
                  </a:lnTo>
                  <a:lnTo>
                    <a:pt x="0" y="1540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792041" y="3516636"/>
              <a:ext cx="239883" cy="239883"/>
            </a:xfrm>
            <a:custGeom>
              <a:avLst/>
              <a:gdLst/>
              <a:ahLst/>
              <a:cxnLst/>
              <a:rect l="0" t="0" r="0" b="0"/>
              <a:pathLst>
                <a:path w="239883" h="239883">
                  <a:moveTo>
                    <a:pt x="239883" y="0"/>
                  </a:moveTo>
                  <a:lnTo>
                    <a:pt x="239883" y="8585"/>
                  </a:lnTo>
                  <a:lnTo>
                    <a:pt x="8585" y="239883"/>
                  </a:lnTo>
                  <a:lnTo>
                    <a:pt x="0" y="2398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777009" y="34307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777009" y="33449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777009" y="32590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777009" y="31732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777009" y="30873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77009" y="30015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777009" y="29156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777009" y="28298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777009" y="27439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777009" y="26581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777009" y="25722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777009" y="24864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777009" y="24005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777009" y="23147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777009" y="22288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777009" y="21430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777009" y="20571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777009" y="19713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777009" y="1885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777009" y="1799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777009" y="1713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777009" y="1627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777009" y="1542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77009" y="14562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777009" y="1370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777009" y="1284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777009" y="1198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777009" y="1112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777009" y="1026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777009" y="997174"/>
              <a:ext cx="207442" cy="207442"/>
            </a:xfrm>
            <a:custGeom>
              <a:avLst/>
              <a:gdLst/>
              <a:ahLst/>
              <a:cxnLst/>
              <a:rect l="0" t="0" r="0" b="0"/>
              <a:pathLst>
                <a:path w="207442" h="207442">
                  <a:moveTo>
                    <a:pt x="198857" y="0"/>
                  </a:moveTo>
                  <a:lnTo>
                    <a:pt x="207442" y="0"/>
                  </a:lnTo>
                  <a:lnTo>
                    <a:pt x="0" y="207442"/>
                  </a:lnTo>
                  <a:lnTo>
                    <a:pt x="0" y="198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777009" y="997174"/>
              <a:ext cx="121591" cy="121591"/>
            </a:xfrm>
            <a:custGeom>
              <a:avLst/>
              <a:gdLst/>
              <a:ahLst/>
              <a:cxnLst/>
              <a:rect l="0" t="0" r="0" b="0"/>
              <a:pathLst>
                <a:path w="121591" h="121591">
                  <a:moveTo>
                    <a:pt x="113006" y="0"/>
                  </a:moveTo>
                  <a:lnTo>
                    <a:pt x="121591" y="0"/>
                  </a:lnTo>
                  <a:lnTo>
                    <a:pt x="0" y="121591"/>
                  </a:lnTo>
                  <a:lnTo>
                    <a:pt x="0" y="1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777009" y="997174"/>
              <a:ext cx="35740" cy="35740"/>
            </a:xfrm>
            <a:custGeom>
              <a:avLst/>
              <a:gdLst/>
              <a:ahLst/>
              <a:cxnLst/>
              <a:rect l="0" t="0" r="0" b="0"/>
              <a:pathLst>
                <a:path w="35740" h="35740">
                  <a:moveTo>
                    <a:pt x="27155" y="0"/>
                  </a:moveTo>
                  <a:lnTo>
                    <a:pt x="35740" y="0"/>
                  </a:lnTo>
                  <a:lnTo>
                    <a:pt x="0" y="35740"/>
                  </a:lnTo>
                  <a:lnTo>
                    <a:pt x="0" y="27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rc592"/>
            <p:cNvSpPr/>
            <p:nvPr/>
          </p:nvSpPr>
          <p:spPr>
            <a:xfrm>
              <a:off x="846302" y="3301370"/>
              <a:ext cx="254915" cy="455149"/>
            </a:xfrm>
            <a:prstGeom prst="rect">
              <a:avLst/>
            </a:prstGeom>
            <a:ln w="1355" cap="sq">
              <a:solidFill>
                <a:srgbClr val="000000">
                  <a:alpha val="100000"/>
                </a:srgbClr>
              </a:solidFill>
              <a:prstDash val="solid"/>
              <a:miter/>
            </a:ln>
          </p:spPr>
          <p:txBody>
            <a:bodyPr/>
            <a:lstStyle/>
            <a:p>
              <a:endParaRPr/>
            </a:p>
          </p:txBody>
        </p:sp>
        <p:sp>
          <p:nvSpPr>
            <p:cNvPr id="593" name="rc593"/>
            <p:cNvSpPr/>
            <p:nvPr/>
          </p:nvSpPr>
          <p:spPr>
            <a:xfrm>
              <a:off x="1129542" y="2760880"/>
              <a:ext cx="254915" cy="995640"/>
            </a:xfrm>
            <a:prstGeom prst="rect">
              <a:avLst/>
            </a:prstGeom>
            <a:ln w="1355" cap="sq">
              <a:solidFill>
                <a:srgbClr val="000000">
                  <a:alpha val="100000"/>
                </a:srgbClr>
              </a:solidFill>
              <a:prstDash val="solid"/>
              <a:miter/>
            </a:ln>
          </p:spPr>
          <p:txBody>
            <a:bodyPr/>
            <a:lstStyle/>
            <a:p>
              <a:endParaRPr/>
            </a:p>
          </p:txBody>
        </p:sp>
        <p:sp>
          <p:nvSpPr>
            <p:cNvPr id="594" name="rc594"/>
            <p:cNvSpPr/>
            <p:nvPr/>
          </p:nvSpPr>
          <p:spPr>
            <a:xfrm>
              <a:off x="1696021" y="2561751"/>
              <a:ext cx="254915" cy="1194768"/>
            </a:xfrm>
            <a:prstGeom prst="rect">
              <a:avLst/>
            </a:prstGeom>
            <a:ln w="1355" cap="sq">
              <a:solidFill>
                <a:srgbClr val="000000">
                  <a:alpha val="100000"/>
                </a:srgbClr>
              </a:solidFill>
              <a:prstDash val="solid"/>
              <a:miter/>
            </a:ln>
          </p:spPr>
          <p:txBody>
            <a:bodyPr/>
            <a:lstStyle/>
            <a:p>
              <a:endParaRPr/>
            </a:p>
          </p:txBody>
        </p:sp>
        <p:sp>
          <p:nvSpPr>
            <p:cNvPr id="595" name="rc595"/>
            <p:cNvSpPr/>
            <p:nvPr/>
          </p:nvSpPr>
          <p:spPr>
            <a:xfrm>
              <a:off x="1412781" y="2561751"/>
              <a:ext cx="254915" cy="1194768"/>
            </a:xfrm>
            <a:prstGeom prst="rect">
              <a:avLst/>
            </a:prstGeom>
            <a:ln w="1355" cap="sq">
              <a:solidFill>
                <a:srgbClr val="000000">
                  <a:alpha val="100000"/>
                </a:srgbClr>
              </a:solidFill>
              <a:prstDash val="solid"/>
              <a:miter/>
            </a:ln>
          </p:spPr>
          <p:txBody>
            <a:bodyPr/>
            <a:lstStyle/>
            <a:p>
              <a:endParaRPr/>
            </a:p>
          </p:txBody>
        </p:sp>
        <p:sp>
          <p:nvSpPr>
            <p:cNvPr id="596" name="rc596"/>
            <p:cNvSpPr/>
            <p:nvPr/>
          </p:nvSpPr>
          <p:spPr>
            <a:xfrm>
              <a:off x="1979261" y="2447964"/>
              <a:ext cx="254915" cy="1308555"/>
            </a:xfrm>
            <a:prstGeom prst="rect">
              <a:avLst/>
            </a:prstGeom>
            <a:ln w="1355" cap="sq">
              <a:solidFill>
                <a:srgbClr val="000000">
                  <a:alpha val="100000"/>
                </a:srgbClr>
              </a:solidFill>
              <a:prstDash val="solid"/>
              <a:miter/>
            </a:ln>
          </p:spPr>
          <p:txBody>
            <a:bodyPr/>
            <a:lstStyle/>
            <a:p>
              <a:endParaRPr/>
            </a:p>
          </p:txBody>
        </p:sp>
        <p:sp>
          <p:nvSpPr>
            <p:cNvPr id="597" name="rc597"/>
            <p:cNvSpPr/>
            <p:nvPr/>
          </p:nvSpPr>
          <p:spPr>
            <a:xfrm>
              <a:off x="2262500" y="2419517"/>
              <a:ext cx="254915" cy="1337002"/>
            </a:xfrm>
            <a:prstGeom prst="rect">
              <a:avLst/>
            </a:prstGeom>
            <a:ln w="1355" cap="sq">
              <a:solidFill>
                <a:srgbClr val="000000">
                  <a:alpha val="100000"/>
                </a:srgbClr>
              </a:solidFill>
              <a:prstDash val="solid"/>
              <a:miter/>
            </a:ln>
          </p:spPr>
          <p:txBody>
            <a:bodyPr/>
            <a:lstStyle/>
            <a:p>
              <a:endParaRPr/>
            </a:p>
          </p:txBody>
        </p:sp>
        <p:sp>
          <p:nvSpPr>
            <p:cNvPr id="598" name="rc598"/>
            <p:cNvSpPr/>
            <p:nvPr/>
          </p:nvSpPr>
          <p:spPr>
            <a:xfrm>
              <a:off x="2828979" y="2305730"/>
              <a:ext cx="254915" cy="1450790"/>
            </a:xfrm>
            <a:prstGeom prst="rect">
              <a:avLst/>
            </a:prstGeom>
            <a:ln w="1355" cap="sq">
              <a:solidFill>
                <a:srgbClr val="000000">
                  <a:alpha val="100000"/>
                </a:srgbClr>
              </a:solidFill>
              <a:prstDash val="solid"/>
              <a:miter/>
            </a:ln>
          </p:spPr>
          <p:txBody>
            <a:bodyPr/>
            <a:lstStyle/>
            <a:p>
              <a:endParaRPr/>
            </a:p>
          </p:txBody>
        </p:sp>
        <p:sp>
          <p:nvSpPr>
            <p:cNvPr id="599" name="rc599"/>
            <p:cNvSpPr/>
            <p:nvPr/>
          </p:nvSpPr>
          <p:spPr>
            <a:xfrm>
              <a:off x="2545740" y="2305730"/>
              <a:ext cx="254915" cy="1450790"/>
            </a:xfrm>
            <a:prstGeom prst="rect">
              <a:avLst/>
            </a:prstGeom>
            <a:ln w="1355" cap="sq">
              <a:solidFill>
                <a:srgbClr val="000000">
                  <a:alpha val="100000"/>
                </a:srgbClr>
              </a:solidFill>
              <a:prstDash val="solid"/>
              <a:miter/>
            </a:ln>
          </p:spPr>
          <p:txBody>
            <a:bodyPr/>
            <a:lstStyle/>
            <a:p>
              <a:endParaRPr/>
            </a:p>
          </p:txBody>
        </p:sp>
        <p:sp>
          <p:nvSpPr>
            <p:cNvPr id="600" name="rc600"/>
            <p:cNvSpPr/>
            <p:nvPr/>
          </p:nvSpPr>
          <p:spPr>
            <a:xfrm>
              <a:off x="3112219" y="2220389"/>
              <a:ext cx="254915" cy="1536130"/>
            </a:xfrm>
            <a:prstGeom prst="rect">
              <a:avLst/>
            </a:prstGeom>
            <a:ln w="1355" cap="sq">
              <a:solidFill>
                <a:srgbClr val="000000">
                  <a:alpha val="100000"/>
                </a:srgbClr>
              </a:solidFill>
              <a:prstDash val="solid"/>
              <a:miter/>
            </a:ln>
          </p:spPr>
          <p:txBody>
            <a:bodyPr/>
            <a:lstStyle/>
            <a:p>
              <a:endParaRPr/>
            </a:p>
          </p:txBody>
        </p:sp>
        <p:sp>
          <p:nvSpPr>
            <p:cNvPr id="601" name="rc601"/>
            <p:cNvSpPr/>
            <p:nvPr/>
          </p:nvSpPr>
          <p:spPr>
            <a:xfrm>
              <a:off x="3395458" y="2220389"/>
              <a:ext cx="254915" cy="1536130"/>
            </a:xfrm>
            <a:prstGeom prst="rect">
              <a:avLst/>
            </a:prstGeom>
            <a:ln w="1355" cap="sq">
              <a:solidFill>
                <a:srgbClr val="000000">
                  <a:alpha val="100000"/>
                </a:srgbClr>
              </a:solidFill>
              <a:prstDash val="solid"/>
              <a:miter/>
            </a:ln>
          </p:spPr>
          <p:txBody>
            <a:bodyPr/>
            <a:lstStyle/>
            <a:p>
              <a:endParaRPr/>
            </a:p>
          </p:txBody>
        </p:sp>
        <p:sp>
          <p:nvSpPr>
            <p:cNvPr id="602" name="rc602"/>
            <p:cNvSpPr/>
            <p:nvPr/>
          </p:nvSpPr>
          <p:spPr>
            <a:xfrm>
              <a:off x="3678698" y="2191942"/>
              <a:ext cx="254915" cy="1564577"/>
            </a:xfrm>
            <a:prstGeom prst="rect">
              <a:avLst/>
            </a:prstGeom>
            <a:ln w="1355" cap="sq">
              <a:solidFill>
                <a:srgbClr val="000000">
                  <a:alpha val="100000"/>
                </a:srgbClr>
              </a:solidFill>
              <a:prstDash val="solid"/>
              <a:miter/>
            </a:ln>
          </p:spPr>
          <p:txBody>
            <a:bodyPr/>
            <a:lstStyle/>
            <a:p>
              <a:endParaRPr/>
            </a:p>
          </p:txBody>
        </p:sp>
        <p:sp>
          <p:nvSpPr>
            <p:cNvPr id="603" name="rc603"/>
            <p:cNvSpPr/>
            <p:nvPr/>
          </p:nvSpPr>
          <p:spPr>
            <a:xfrm>
              <a:off x="3961937" y="2163495"/>
              <a:ext cx="254915" cy="1593024"/>
            </a:xfrm>
            <a:prstGeom prst="rect">
              <a:avLst/>
            </a:prstGeom>
            <a:ln w="1355" cap="sq">
              <a:solidFill>
                <a:srgbClr val="000000">
                  <a:alpha val="100000"/>
                </a:srgbClr>
              </a:solidFill>
              <a:prstDash val="solid"/>
              <a:miter/>
            </a:ln>
          </p:spPr>
          <p:txBody>
            <a:bodyPr/>
            <a:lstStyle/>
            <a:p>
              <a:endParaRPr/>
            </a:p>
          </p:txBody>
        </p:sp>
        <p:sp>
          <p:nvSpPr>
            <p:cNvPr id="604" name="rc604"/>
            <p:cNvSpPr/>
            <p:nvPr/>
          </p:nvSpPr>
          <p:spPr>
            <a:xfrm>
              <a:off x="4528416" y="2049708"/>
              <a:ext cx="254915" cy="1706812"/>
            </a:xfrm>
            <a:prstGeom prst="rect">
              <a:avLst/>
            </a:prstGeom>
            <a:ln w="1355" cap="sq">
              <a:solidFill>
                <a:srgbClr val="000000">
                  <a:alpha val="100000"/>
                </a:srgbClr>
              </a:solidFill>
              <a:prstDash val="solid"/>
              <a:miter/>
            </a:ln>
          </p:spPr>
          <p:txBody>
            <a:bodyPr/>
            <a:lstStyle/>
            <a:p>
              <a:endParaRPr/>
            </a:p>
          </p:txBody>
        </p:sp>
        <p:sp>
          <p:nvSpPr>
            <p:cNvPr id="605" name="rc605"/>
            <p:cNvSpPr/>
            <p:nvPr/>
          </p:nvSpPr>
          <p:spPr>
            <a:xfrm>
              <a:off x="4245177" y="2049708"/>
              <a:ext cx="254915" cy="1706812"/>
            </a:xfrm>
            <a:prstGeom prst="rect">
              <a:avLst/>
            </a:prstGeom>
            <a:ln w="1355" cap="sq">
              <a:solidFill>
                <a:srgbClr val="000000">
                  <a:alpha val="100000"/>
                </a:srgbClr>
              </a:solidFill>
              <a:prstDash val="solid"/>
              <a:miter/>
            </a:ln>
          </p:spPr>
          <p:txBody>
            <a:bodyPr/>
            <a:lstStyle/>
            <a:p>
              <a:endParaRPr/>
            </a:p>
          </p:txBody>
        </p:sp>
        <p:sp>
          <p:nvSpPr>
            <p:cNvPr id="606" name="rc606"/>
            <p:cNvSpPr/>
            <p:nvPr/>
          </p:nvSpPr>
          <p:spPr>
            <a:xfrm>
              <a:off x="4811656" y="1992814"/>
              <a:ext cx="254915" cy="1763705"/>
            </a:xfrm>
            <a:prstGeom prst="rect">
              <a:avLst/>
            </a:prstGeom>
            <a:ln w="1355" cap="sq">
              <a:solidFill>
                <a:srgbClr val="000000">
                  <a:alpha val="100000"/>
                </a:srgbClr>
              </a:solidFill>
              <a:prstDash val="solid"/>
              <a:miter/>
            </a:ln>
          </p:spPr>
          <p:txBody>
            <a:bodyPr/>
            <a:lstStyle/>
            <a:p>
              <a:endParaRPr/>
            </a:p>
          </p:txBody>
        </p:sp>
        <p:sp>
          <p:nvSpPr>
            <p:cNvPr id="607" name="rc607"/>
            <p:cNvSpPr/>
            <p:nvPr/>
          </p:nvSpPr>
          <p:spPr>
            <a:xfrm>
              <a:off x="5378135" y="1907473"/>
              <a:ext cx="254915" cy="1849046"/>
            </a:xfrm>
            <a:prstGeom prst="rect">
              <a:avLst/>
            </a:prstGeom>
            <a:ln w="1355" cap="sq">
              <a:solidFill>
                <a:srgbClr val="000000">
                  <a:alpha val="100000"/>
                </a:srgbClr>
              </a:solidFill>
              <a:prstDash val="solid"/>
              <a:miter/>
            </a:ln>
          </p:spPr>
          <p:txBody>
            <a:bodyPr/>
            <a:lstStyle/>
            <a:p>
              <a:endParaRPr/>
            </a:p>
          </p:txBody>
        </p:sp>
        <p:sp>
          <p:nvSpPr>
            <p:cNvPr id="608" name="rc608"/>
            <p:cNvSpPr/>
            <p:nvPr/>
          </p:nvSpPr>
          <p:spPr>
            <a:xfrm>
              <a:off x="5094895" y="1907473"/>
              <a:ext cx="254915" cy="1849046"/>
            </a:xfrm>
            <a:prstGeom prst="rect">
              <a:avLst/>
            </a:prstGeom>
            <a:ln w="1355" cap="sq">
              <a:solidFill>
                <a:srgbClr val="000000">
                  <a:alpha val="100000"/>
                </a:srgbClr>
              </a:solidFill>
              <a:prstDash val="solid"/>
              <a:miter/>
            </a:ln>
          </p:spPr>
          <p:txBody>
            <a:bodyPr/>
            <a:lstStyle/>
            <a:p>
              <a:endParaRPr/>
            </a:p>
          </p:txBody>
        </p:sp>
        <p:sp>
          <p:nvSpPr>
            <p:cNvPr id="609" name="rc609"/>
            <p:cNvSpPr/>
            <p:nvPr/>
          </p:nvSpPr>
          <p:spPr>
            <a:xfrm>
              <a:off x="6227853" y="1879027"/>
              <a:ext cx="254915" cy="1877493"/>
            </a:xfrm>
            <a:prstGeom prst="rect">
              <a:avLst/>
            </a:prstGeom>
            <a:ln w="1355" cap="sq">
              <a:solidFill>
                <a:srgbClr val="000000">
                  <a:alpha val="100000"/>
                </a:srgbClr>
              </a:solidFill>
              <a:prstDash val="solid"/>
              <a:miter/>
            </a:ln>
          </p:spPr>
          <p:txBody>
            <a:bodyPr/>
            <a:lstStyle/>
            <a:p>
              <a:endParaRPr/>
            </a:p>
          </p:txBody>
        </p:sp>
        <p:sp>
          <p:nvSpPr>
            <p:cNvPr id="610" name="rc610"/>
            <p:cNvSpPr/>
            <p:nvPr/>
          </p:nvSpPr>
          <p:spPr>
            <a:xfrm>
              <a:off x="5661374" y="1879027"/>
              <a:ext cx="254915" cy="1877493"/>
            </a:xfrm>
            <a:prstGeom prst="rect">
              <a:avLst/>
            </a:prstGeom>
            <a:ln w="1355" cap="sq">
              <a:solidFill>
                <a:srgbClr val="000000">
                  <a:alpha val="100000"/>
                </a:srgbClr>
              </a:solidFill>
              <a:prstDash val="solid"/>
              <a:miter/>
            </a:ln>
          </p:spPr>
          <p:txBody>
            <a:bodyPr/>
            <a:lstStyle/>
            <a:p>
              <a:endParaRPr/>
            </a:p>
          </p:txBody>
        </p:sp>
        <p:sp>
          <p:nvSpPr>
            <p:cNvPr id="611" name="rc611"/>
            <p:cNvSpPr/>
            <p:nvPr/>
          </p:nvSpPr>
          <p:spPr>
            <a:xfrm>
              <a:off x="5944614" y="1879027"/>
              <a:ext cx="254915" cy="1877493"/>
            </a:xfrm>
            <a:prstGeom prst="rect">
              <a:avLst/>
            </a:prstGeom>
            <a:ln w="1355" cap="sq">
              <a:solidFill>
                <a:srgbClr val="000000">
                  <a:alpha val="100000"/>
                </a:srgbClr>
              </a:solidFill>
              <a:prstDash val="solid"/>
              <a:miter/>
            </a:ln>
          </p:spPr>
          <p:txBody>
            <a:bodyPr/>
            <a:lstStyle/>
            <a:p>
              <a:endParaRPr/>
            </a:p>
          </p:txBody>
        </p:sp>
        <p:sp>
          <p:nvSpPr>
            <p:cNvPr id="612" name="rc612"/>
            <p:cNvSpPr/>
            <p:nvPr/>
          </p:nvSpPr>
          <p:spPr>
            <a:xfrm>
              <a:off x="6511093" y="1850580"/>
              <a:ext cx="254915" cy="1905940"/>
            </a:xfrm>
            <a:prstGeom prst="rect">
              <a:avLst/>
            </a:prstGeom>
            <a:ln w="1355" cap="sq">
              <a:solidFill>
                <a:srgbClr val="000000">
                  <a:alpha val="100000"/>
                </a:srgbClr>
              </a:solidFill>
              <a:prstDash val="solid"/>
              <a:miter/>
            </a:ln>
          </p:spPr>
          <p:txBody>
            <a:bodyPr/>
            <a:lstStyle/>
            <a:p>
              <a:endParaRPr/>
            </a:p>
          </p:txBody>
        </p:sp>
        <p:sp>
          <p:nvSpPr>
            <p:cNvPr id="613" name="rc613"/>
            <p:cNvSpPr/>
            <p:nvPr/>
          </p:nvSpPr>
          <p:spPr>
            <a:xfrm>
              <a:off x="6794332" y="1765239"/>
              <a:ext cx="254915" cy="1991280"/>
            </a:xfrm>
            <a:prstGeom prst="rect">
              <a:avLst/>
            </a:prstGeom>
            <a:ln w="1355" cap="sq">
              <a:solidFill>
                <a:srgbClr val="000000">
                  <a:alpha val="100000"/>
                </a:srgbClr>
              </a:solidFill>
              <a:prstDash val="solid"/>
              <a:miter/>
            </a:ln>
          </p:spPr>
          <p:txBody>
            <a:bodyPr/>
            <a:lstStyle/>
            <a:p>
              <a:endParaRPr/>
            </a:p>
          </p:txBody>
        </p:sp>
        <p:sp>
          <p:nvSpPr>
            <p:cNvPr id="614" name="rc614"/>
            <p:cNvSpPr/>
            <p:nvPr/>
          </p:nvSpPr>
          <p:spPr>
            <a:xfrm>
              <a:off x="7077572" y="1708345"/>
              <a:ext cx="254915" cy="2048174"/>
            </a:xfrm>
            <a:prstGeom prst="rect">
              <a:avLst/>
            </a:prstGeom>
            <a:ln w="1355" cap="sq">
              <a:solidFill>
                <a:srgbClr val="000000">
                  <a:alpha val="100000"/>
                </a:srgbClr>
              </a:solidFill>
              <a:prstDash val="solid"/>
              <a:miter/>
            </a:ln>
          </p:spPr>
          <p:txBody>
            <a:bodyPr/>
            <a:lstStyle/>
            <a:p>
              <a:endParaRPr/>
            </a:p>
          </p:txBody>
        </p:sp>
        <p:sp>
          <p:nvSpPr>
            <p:cNvPr id="615" name="rc615"/>
            <p:cNvSpPr/>
            <p:nvPr/>
          </p:nvSpPr>
          <p:spPr>
            <a:xfrm>
              <a:off x="7360811" y="1395430"/>
              <a:ext cx="254915" cy="2361090"/>
            </a:xfrm>
            <a:prstGeom prst="rect">
              <a:avLst/>
            </a:prstGeom>
            <a:ln w="1355" cap="sq">
              <a:solidFill>
                <a:srgbClr val="000000">
                  <a:alpha val="100000"/>
                </a:srgbClr>
              </a:solidFill>
              <a:prstDash val="solid"/>
              <a:miter/>
            </a:ln>
          </p:spPr>
          <p:txBody>
            <a:bodyPr/>
            <a:lstStyle/>
            <a:p>
              <a:endParaRPr/>
            </a:p>
          </p:txBody>
        </p:sp>
        <p:sp>
          <p:nvSpPr>
            <p:cNvPr id="616" name="rc616"/>
            <p:cNvSpPr/>
            <p:nvPr/>
          </p:nvSpPr>
          <p:spPr>
            <a:xfrm>
              <a:off x="7644051" y="1338536"/>
              <a:ext cx="254915" cy="2417983"/>
            </a:xfrm>
            <a:prstGeom prst="rect">
              <a:avLst/>
            </a:prstGeom>
            <a:ln w="1355" cap="sq">
              <a:solidFill>
                <a:srgbClr val="000000">
                  <a:alpha val="100000"/>
                </a:srgbClr>
              </a:solidFill>
              <a:prstDash val="solid"/>
              <a:miter/>
            </a:ln>
          </p:spPr>
          <p:txBody>
            <a:bodyPr/>
            <a:lstStyle/>
            <a:p>
              <a:endParaRPr/>
            </a:p>
          </p:txBody>
        </p:sp>
        <p:sp>
          <p:nvSpPr>
            <p:cNvPr id="617" name="rc617"/>
            <p:cNvSpPr/>
            <p:nvPr/>
          </p:nvSpPr>
          <p:spPr>
            <a:xfrm>
              <a:off x="7927290" y="1310089"/>
              <a:ext cx="254915" cy="2446430"/>
            </a:xfrm>
            <a:prstGeom prst="rect">
              <a:avLst/>
            </a:prstGeom>
            <a:ln w="1355" cap="sq">
              <a:solidFill>
                <a:srgbClr val="000000">
                  <a:alpha val="100000"/>
                </a:srgbClr>
              </a:solidFill>
              <a:prstDash val="solid"/>
              <a:miter/>
            </a:ln>
          </p:spPr>
          <p:txBody>
            <a:bodyPr/>
            <a:lstStyle/>
            <a:p>
              <a:endParaRPr/>
            </a:p>
          </p:txBody>
        </p:sp>
        <p:sp>
          <p:nvSpPr>
            <p:cNvPr id="618" name="rc618"/>
            <p:cNvSpPr/>
            <p:nvPr/>
          </p:nvSpPr>
          <p:spPr>
            <a:xfrm>
              <a:off x="8210530" y="1196302"/>
              <a:ext cx="254915" cy="2560218"/>
            </a:xfrm>
            <a:prstGeom prst="rect">
              <a:avLst/>
            </a:prstGeom>
            <a:ln w="1355" cap="sq">
              <a:solidFill>
                <a:srgbClr val="000000">
                  <a:alpha val="100000"/>
                </a:srgbClr>
              </a:solidFill>
              <a:prstDash val="solid"/>
              <a:miter/>
            </a:ln>
          </p:spPr>
          <p:txBody>
            <a:bodyPr/>
            <a:lstStyle/>
            <a:p>
              <a:endParaRPr/>
            </a:p>
          </p:txBody>
        </p:sp>
        <p:sp>
          <p:nvSpPr>
            <p:cNvPr id="619" name="rc619"/>
            <p:cNvSpPr/>
            <p:nvPr/>
          </p:nvSpPr>
          <p:spPr>
            <a:xfrm>
              <a:off x="8493769" y="1167855"/>
              <a:ext cx="254915" cy="2588665"/>
            </a:xfrm>
            <a:prstGeom prst="rect">
              <a:avLst/>
            </a:prstGeom>
            <a:ln w="1355" cap="sq">
              <a:solidFill>
                <a:srgbClr val="000000">
                  <a:alpha val="100000"/>
                </a:srgbClr>
              </a:solidFill>
              <a:prstDash val="solid"/>
              <a:miter/>
            </a:ln>
          </p:spPr>
          <p:txBody>
            <a:bodyPr/>
            <a:lstStyle/>
            <a:p>
              <a:endParaRPr/>
            </a:p>
          </p:txBody>
        </p:sp>
        <p:sp>
          <p:nvSpPr>
            <p:cNvPr id="620" name="rc620"/>
            <p:cNvSpPr/>
            <p:nvPr/>
          </p:nvSpPr>
          <p:spPr>
            <a:xfrm>
              <a:off x="8777009" y="997174"/>
              <a:ext cx="254915" cy="2759346"/>
            </a:xfrm>
            <a:prstGeom prst="rect">
              <a:avLst/>
            </a:prstGeom>
            <a:ln w="1355" cap="sq">
              <a:solidFill>
                <a:srgbClr val="000000">
                  <a:alpha val="100000"/>
                </a:srgbClr>
              </a:solidFill>
              <a:prstDash val="solid"/>
              <a:miter/>
            </a:ln>
          </p:spPr>
          <p:txBody>
            <a:bodyPr/>
            <a:lstStyle/>
            <a:p>
              <a:endParaRPr/>
            </a:p>
          </p:txBody>
        </p:sp>
        <p:sp>
          <p:nvSpPr>
            <p:cNvPr id="621" name="tx621"/>
            <p:cNvSpPr/>
            <p:nvPr/>
          </p:nvSpPr>
          <p:spPr>
            <a:xfrm>
              <a:off x="915480" y="318726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16</a:t>
              </a:r>
            </a:p>
          </p:txBody>
        </p:sp>
        <p:sp>
          <p:nvSpPr>
            <p:cNvPr id="622" name="tx622"/>
            <p:cNvSpPr/>
            <p:nvPr/>
          </p:nvSpPr>
          <p:spPr>
            <a:xfrm>
              <a:off x="1198720" y="264672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35</a:t>
              </a:r>
            </a:p>
          </p:txBody>
        </p:sp>
        <p:sp>
          <p:nvSpPr>
            <p:cNvPr id="623" name="tx623"/>
            <p:cNvSpPr/>
            <p:nvPr/>
          </p:nvSpPr>
          <p:spPr>
            <a:xfrm>
              <a:off x="176519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4" name="tx624"/>
            <p:cNvSpPr/>
            <p:nvPr/>
          </p:nvSpPr>
          <p:spPr>
            <a:xfrm>
              <a:off x="148195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5" name="tx625"/>
            <p:cNvSpPr/>
            <p:nvPr/>
          </p:nvSpPr>
          <p:spPr>
            <a:xfrm>
              <a:off x="2048438" y="23338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26" name="tx626"/>
            <p:cNvSpPr/>
            <p:nvPr/>
          </p:nvSpPr>
          <p:spPr>
            <a:xfrm>
              <a:off x="2331678" y="2306999"/>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27" name="tx627"/>
            <p:cNvSpPr/>
            <p:nvPr/>
          </p:nvSpPr>
          <p:spPr>
            <a:xfrm>
              <a:off x="289815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8" name="tx628"/>
            <p:cNvSpPr/>
            <p:nvPr/>
          </p:nvSpPr>
          <p:spPr>
            <a:xfrm>
              <a:off x="261491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9" name="tx629"/>
            <p:cNvSpPr/>
            <p:nvPr/>
          </p:nvSpPr>
          <p:spPr>
            <a:xfrm>
              <a:off x="318139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0" name="tx630"/>
            <p:cNvSpPr/>
            <p:nvPr/>
          </p:nvSpPr>
          <p:spPr>
            <a:xfrm>
              <a:off x="346463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1" name="tx631"/>
            <p:cNvSpPr/>
            <p:nvPr/>
          </p:nvSpPr>
          <p:spPr>
            <a:xfrm>
              <a:off x="3747875" y="2079168"/>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32" name="tx632"/>
            <p:cNvSpPr/>
            <p:nvPr/>
          </p:nvSpPr>
          <p:spPr>
            <a:xfrm>
              <a:off x="4031115" y="204939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56</a:t>
              </a:r>
            </a:p>
          </p:txBody>
        </p:sp>
        <p:sp>
          <p:nvSpPr>
            <p:cNvPr id="633" name="tx633"/>
            <p:cNvSpPr/>
            <p:nvPr/>
          </p:nvSpPr>
          <p:spPr>
            <a:xfrm>
              <a:off x="459759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4" name="tx634"/>
            <p:cNvSpPr/>
            <p:nvPr/>
          </p:nvSpPr>
          <p:spPr>
            <a:xfrm>
              <a:off x="431435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5" name="tx635"/>
            <p:cNvSpPr/>
            <p:nvPr/>
          </p:nvSpPr>
          <p:spPr>
            <a:xfrm>
              <a:off x="4880833" y="187871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36" name="tx636"/>
            <p:cNvSpPr/>
            <p:nvPr/>
          </p:nvSpPr>
          <p:spPr>
            <a:xfrm>
              <a:off x="5447312"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7" name="tx637"/>
            <p:cNvSpPr/>
            <p:nvPr/>
          </p:nvSpPr>
          <p:spPr>
            <a:xfrm>
              <a:off x="5164073"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8" name="tx638"/>
            <p:cNvSpPr/>
            <p:nvPr/>
          </p:nvSpPr>
          <p:spPr>
            <a:xfrm>
              <a:off x="6297031"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39" name="tx639"/>
            <p:cNvSpPr/>
            <p:nvPr/>
          </p:nvSpPr>
          <p:spPr>
            <a:xfrm>
              <a:off x="573055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0" name="tx640"/>
            <p:cNvSpPr/>
            <p:nvPr/>
          </p:nvSpPr>
          <p:spPr>
            <a:xfrm>
              <a:off x="601379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1" name="tx641"/>
            <p:cNvSpPr/>
            <p:nvPr/>
          </p:nvSpPr>
          <p:spPr>
            <a:xfrm>
              <a:off x="6580271" y="173647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42" name="tx642"/>
            <p:cNvSpPr/>
            <p:nvPr/>
          </p:nvSpPr>
          <p:spPr>
            <a:xfrm>
              <a:off x="6863510" y="165113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43" name="tx643"/>
            <p:cNvSpPr/>
            <p:nvPr/>
          </p:nvSpPr>
          <p:spPr>
            <a:xfrm>
              <a:off x="7146750" y="1595521"/>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44" name="tx644"/>
            <p:cNvSpPr/>
            <p:nvPr/>
          </p:nvSpPr>
          <p:spPr>
            <a:xfrm>
              <a:off x="7429989" y="1281275"/>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83</a:t>
              </a:r>
            </a:p>
          </p:txBody>
        </p:sp>
        <p:sp>
          <p:nvSpPr>
            <p:cNvPr id="645" name="tx645"/>
            <p:cNvSpPr/>
            <p:nvPr/>
          </p:nvSpPr>
          <p:spPr>
            <a:xfrm>
              <a:off x="7713229" y="1224432"/>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646" name="tx646"/>
            <p:cNvSpPr/>
            <p:nvPr/>
          </p:nvSpPr>
          <p:spPr>
            <a:xfrm>
              <a:off x="7996468" y="119598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86</a:t>
              </a:r>
            </a:p>
          </p:txBody>
        </p:sp>
        <p:sp>
          <p:nvSpPr>
            <p:cNvPr id="647" name="tx647"/>
            <p:cNvSpPr/>
            <p:nvPr/>
          </p:nvSpPr>
          <p:spPr>
            <a:xfrm>
              <a:off x="8279708" y="108219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90</a:t>
              </a:r>
            </a:p>
          </p:txBody>
        </p:sp>
        <p:sp>
          <p:nvSpPr>
            <p:cNvPr id="648" name="tx648"/>
            <p:cNvSpPr/>
            <p:nvPr/>
          </p:nvSpPr>
          <p:spPr>
            <a:xfrm>
              <a:off x="8562947" y="105375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91</a:t>
              </a:r>
            </a:p>
          </p:txBody>
        </p:sp>
        <p:sp>
          <p:nvSpPr>
            <p:cNvPr id="649" name="tx649"/>
            <p:cNvSpPr/>
            <p:nvPr/>
          </p:nvSpPr>
          <p:spPr>
            <a:xfrm>
              <a:off x="8846187" y="88307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97</a:t>
              </a:r>
            </a:p>
          </p:txBody>
        </p:sp>
        <p:sp>
          <p:nvSpPr>
            <p:cNvPr id="650" name="pg650"/>
            <p:cNvSpPr/>
            <p:nvPr/>
          </p:nvSpPr>
          <p:spPr>
            <a:xfrm>
              <a:off x="880949" y="34291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1" name="tx651"/>
            <p:cNvSpPr/>
            <p:nvPr/>
          </p:nvSpPr>
          <p:spPr>
            <a:xfrm>
              <a:off x="913471" y="3460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52" name="pg652"/>
            <p:cNvSpPr/>
            <p:nvPr/>
          </p:nvSpPr>
          <p:spPr>
            <a:xfrm>
              <a:off x="1730668" y="305936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3" name="tx653"/>
            <p:cNvSpPr/>
            <p:nvPr/>
          </p:nvSpPr>
          <p:spPr>
            <a:xfrm>
              <a:off x="1763189" y="30915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54" name="pg654"/>
            <p:cNvSpPr/>
            <p:nvPr/>
          </p:nvSpPr>
          <p:spPr>
            <a:xfrm>
              <a:off x="2044052" y="300247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5" name="tx655"/>
            <p:cNvSpPr/>
            <p:nvPr/>
          </p:nvSpPr>
          <p:spPr>
            <a:xfrm>
              <a:off x="2076573" y="3033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56" name="pg656"/>
            <p:cNvSpPr/>
            <p:nvPr/>
          </p:nvSpPr>
          <p:spPr>
            <a:xfrm>
              <a:off x="2297147" y="2988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7" name="tx657"/>
            <p:cNvSpPr/>
            <p:nvPr/>
          </p:nvSpPr>
          <p:spPr>
            <a:xfrm>
              <a:off x="2329668" y="30191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58" name="pg658"/>
            <p:cNvSpPr/>
            <p:nvPr/>
          </p:nvSpPr>
          <p:spPr>
            <a:xfrm>
              <a:off x="2893770" y="293135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9" name="tx659"/>
            <p:cNvSpPr/>
            <p:nvPr/>
          </p:nvSpPr>
          <p:spPr>
            <a:xfrm>
              <a:off x="2926292" y="2962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60" name="pg660"/>
            <p:cNvSpPr/>
            <p:nvPr/>
          </p:nvSpPr>
          <p:spPr>
            <a:xfrm>
              <a:off x="3177010" y="288868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1" name="tx661"/>
            <p:cNvSpPr/>
            <p:nvPr/>
          </p:nvSpPr>
          <p:spPr>
            <a:xfrm>
              <a:off x="3209532" y="29195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2" name="pg662"/>
            <p:cNvSpPr/>
            <p:nvPr/>
          </p:nvSpPr>
          <p:spPr>
            <a:xfrm>
              <a:off x="4593208" y="280334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3" name="tx663"/>
            <p:cNvSpPr/>
            <p:nvPr/>
          </p:nvSpPr>
          <p:spPr>
            <a:xfrm>
              <a:off x="4625729" y="283417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4" name="pg664"/>
            <p:cNvSpPr/>
            <p:nvPr/>
          </p:nvSpPr>
          <p:spPr>
            <a:xfrm>
              <a:off x="4279823" y="28033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5" name="tx665"/>
            <p:cNvSpPr/>
            <p:nvPr/>
          </p:nvSpPr>
          <p:spPr>
            <a:xfrm>
              <a:off x="4312345" y="28342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66" name="pg666"/>
            <p:cNvSpPr/>
            <p:nvPr/>
          </p:nvSpPr>
          <p:spPr>
            <a:xfrm>
              <a:off x="4876447" y="27748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7" name="tx667"/>
            <p:cNvSpPr/>
            <p:nvPr/>
          </p:nvSpPr>
          <p:spPr>
            <a:xfrm>
              <a:off x="4908969" y="28071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68" name="pg668"/>
            <p:cNvSpPr/>
            <p:nvPr/>
          </p:nvSpPr>
          <p:spPr>
            <a:xfrm>
              <a:off x="5412781"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9" name="tx669"/>
            <p:cNvSpPr/>
            <p:nvPr/>
          </p:nvSpPr>
          <p:spPr>
            <a:xfrm>
              <a:off x="544530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70" name="pg670"/>
            <p:cNvSpPr/>
            <p:nvPr/>
          </p:nvSpPr>
          <p:spPr>
            <a:xfrm>
              <a:off x="5129542"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1" name="tx671"/>
            <p:cNvSpPr/>
            <p:nvPr/>
          </p:nvSpPr>
          <p:spPr>
            <a:xfrm>
              <a:off x="516206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72" name="pg672"/>
            <p:cNvSpPr/>
            <p:nvPr/>
          </p:nvSpPr>
          <p:spPr>
            <a:xfrm>
              <a:off x="6545739" y="270378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3" name="tx673"/>
            <p:cNvSpPr/>
            <p:nvPr/>
          </p:nvSpPr>
          <p:spPr>
            <a:xfrm>
              <a:off x="6578261" y="2734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74" name="pg674"/>
            <p:cNvSpPr/>
            <p:nvPr/>
          </p:nvSpPr>
          <p:spPr>
            <a:xfrm>
              <a:off x="6828979" y="266111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5" name="tx675"/>
            <p:cNvSpPr/>
            <p:nvPr/>
          </p:nvSpPr>
          <p:spPr>
            <a:xfrm>
              <a:off x="6861500" y="26919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76" name="pg676"/>
            <p:cNvSpPr/>
            <p:nvPr/>
          </p:nvSpPr>
          <p:spPr>
            <a:xfrm>
              <a:off x="7142363" y="263266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7" name="tx677"/>
            <p:cNvSpPr/>
            <p:nvPr/>
          </p:nvSpPr>
          <p:spPr>
            <a:xfrm>
              <a:off x="7174885" y="2665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8" name="pg678"/>
            <p:cNvSpPr/>
            <p:nvPr/>
          </p:nvSpPr>
          <p:spPr>
            <a:xfrm>
              <a:off x="7425603" y="24762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9" name="tx679"/>
            <p:cNvSpPr/>
            <p:nvPr/>
          </p:nvSpPr>
          <p:spPr>
            <a:xfrm>
              <a:off x="7458124" y="250973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80" name="pg680"/>
            <p:cNvSpPr/>
            <p:nvPr/>
          </p:nvSpPr>
          <p:spPr>
            <a:xfrm>
              <a:off x="7678697" y="244776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1" name="tx681"/>
            <p:cNvSpPr/>
            <p:nvPr/>
          </p:nvSpPr>
          <p:spPr>
            <a:xfrm>
              <a:off x="7711219" y="2478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2" name="pg682"/>
            <p:cNvSpPr/>
            <p:nvPr/>
          </p:nvSpPr>
          <p:spPr>
            <a:xfrm>
              <a:off x="7992082" y="24335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3" name="tx683"/>
            <p:cNvSpPr/>
            <p:nvPr/>
          </p:nvSpPr>
          <p:spPr>
            <a:xfrm>
              <a:off x="8024603" y="246579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84" name="pg684"/>
            <p:cNvSpPr/>
            <p:nvPr/>
          </p:nvSpPr>
          <p:spPr>
            <a:xfrm>
              <a:off x="8245177" y="237664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5" name="tx685"/>
            <p:cNvSpPr/>
            <p:nvPr/>
          </p:nvSpPr>
          <p:spPr>
            <a:xfrm>
              <a:off x="8277698" y="2407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86" name="pg686"/>
            <p:cNvSpPr/>
            <p:nvPr/>
          </p:nvSpPr>
          <p:spPr>
            <a:xfrm>
              <a:off x="8558561" y="236242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7" name="tx687"/>
            <p:cNvSpPr/>
            <p:nvPr/>
          </p:nvSpPr>
          <p:spPr>
            <a:xfrm>
              <a:off x="8591082" y="23946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88" name="pg688"/>
            <p:cNvSpPr/>
            <p:nvPr/>
          </p:nvSpPr>
          <p:spPr>
            <a:xfrm>
              <a:off x="8811656" y="227707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9" name="tx689"/>
            <p:cNvSpPr/>
            <p:nvPr/>
          </p:nvSpPr>
          <p:spPr>
            <a:xfrm>
              <a:off x="8844177" y="230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90" name="tx690"/>
            <p:cNvSpPr/>
            <p:nvPr/>
          </p:nvSpPr>
          <p:spPr>
            <a:xfrm>
              <a:off x="663492" y="37044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91" name="tx691"/>
            <p:cNvSpPr/>
            <p:nvPr/>
          </p:nvSpPr>
          <p:spPr>
            <a:xfrm>
              <a:off x="585797" y="299323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692" name="tx692"/>
            <p:cNvSpPr/>
            <p:nvPr/>
          </p:nvSpPr>
          <p:spPr>
            <a:xfrm>
              <a:off x="585797" y="22820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693" name="tx693"/>
            <p:cNvSpPr/>
            <p:nvPr/>
          </p:nvSpPr>
          <p:spPr>
            <a:xfrm>
              <a:off x="585797" y="15725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694" name="tx694"/>
            <p:cNvSpPr/>
            <p:nvPr/>
          </p:nvSpPr>
          <p:spPr>
            <a:xfrm>
              <a:off x="508103" y="85971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95" name="tx695"/>
            <p:cNvSpPr/>
            <p:nvPr/>
          </p:nvSpPr>
          <p:spPr>
            <a:xfrm rot="-5400000">
              <a:off x="821931" y="4525046"/>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696" name="tx696"/>
            <p:cNvSpPr/>
            <p:nvPr/>
          </p:nvSpPr>
          <p:spPr>
            <a:xfrm rot="-5400000">
              <a:off x="73429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(284,000)</a:t>
              </a:r>
            </a:p>
          </p:txBody>
        </p:sp>
        <p:sp>
          <p:nvSpPr>
            <p:cNvPr id="697" name="tx697"/>
            <p:cNvSpPr/>
            <p:nvPr/>
          </p:nvSpPr>
          <p:spPr>
            <a:xfrm rot="-5400000">
              <a:off x="1134985" y="4492750"/>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698" name="tx698"/>
            <p:cNvSpPr/>
            <p:nvPr/>
          </p:nvSpPr>
          <p:spPr>
            <a:xfrm rot="-5400000">
              <a:off x="101753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(161,000)</a:t>
              </a:r>
            </a:p>
          </p:txBody>
        </p:sp>
        <p:sp>
          <p:nvSpPr>
            <p:cNvPr id="699" name="tx699"/>
            <p:cNvSpPr/>
            <p:nvPr/>
          </p:nvSpPr>
          <p:spPr>
            <a:xfrm rot="-5400000">
              <a:off x="1421053" y="4489922"/>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00" name="tx700"/>
            <p:cNvSpPr/>
            <p:nvPr/>
          </p:nvSpPr>
          <p:spPr>
            <a:xfrm rot="-5400000">
              <a:off x="130077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(132,000)</a:t>
              </a:r>
            </a:p>
          </p:txBody>
        </p:sp>
        <p:sp>
          <p:nvSpPr>
            <p:cNvPr id="701" name="tx701"/>
            <p:cNvSpPr/>
            <p:nvPr/>
          </p:nvSpPr>
          <p:spPr>
            <a:xfrm rot="-5400000">
              <a:off x="1628018" y="4566196"/>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02" name="tx702"/>
            <p:cNvSpPr/>
            <p:nvPr/>
          </p:nvSpPr>
          <p:spPr>
            <a:xfrm rot="-5400000">
              <a:off x="158401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(434,000)</a:t>
              </a:r>
            </a:p>
          </p:txBody>
        </p:sp>
        <p:sp>
          <p:nvSpPr>
            <p:cNvPr id="703" name="tx703"/>
            <p:cNvSpPr/>
            <p:nvPr/>
          </p:nvSpPr>
          <p:spPr>
            <a:xfrm rot="-5400000">
              <a:off x="1934475" y="4544269"/>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04" name="tx704"/>
            <p:cNvSpPr/>
            <p:nvPr/>
          </p:nvSpPr>
          <p:spPr>
            <a:xfrm rot="-5400000">
              <a:off x="186725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(728,000)</a:t>
              </a:r>
            </a:p>
          </p:txBody>
        </p:sp>
        <p:sp>
          <p:nvSpPr>
            <p:cNvPr id="705" name="tx705"/>
            <p:cNvSpPr/>
            <p:nvPr/>
          </p:nvSpPr>
          <p:spPr>
            <a:xfrm rot="-5400000">
              <a:off x="2214217" y="4546477"/>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06" name="tx706"/>
            <p:cNvSpPr/>
            <p:nvPr/>
          </p:nvSpPr>
          <p:spPr>
            <a:xfrm rot="-5400000">
              <a:off x="215049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07" name="tx707"/>
            <p:cNvSpPr/>
            <p:nvPr/>
          </p:nvSpPr>
          <p:spPr>
            <a:xfrm rot="-5400000">
              <a:off x="2560286" y="4484936"/>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08" name="tx708"/>
            <p:cNvSpPr/>
            <p:nvPr/>
          </p:nvSpPr>
          <p:spPr>
            <a:xfrm rot="-5400000">
              <a:off x="243373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(122,000)</a:t>
              </a:r>
            </a:p>
          </p:txBody>
        </p:sp>
        <p:sp>
          <p:nvSpPr>
            <p:cNvPr id="709" name="tx709"/>
            <p:cNvSpPr/>
            <p:nvPr/>
          </p:nvSpPr>
          <p:spPr>
            <a:xfrm rot="-5400000">
              <a:off x="2797612" y="4529560"/>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10" name="tx710"/>
            <p:cNvSpPr/>
            <p:nvPr/>
          </p:nvSpPr>
          <p:spPr>
            <a:xfrm rot="-5400000">
              <a:off x="271697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11" name="tx711"/>
            <p:cNvSpPr/>
            <p:nvPr/>
          </p:nvSpPr>
          <p:spPr>
            <a:xfrm rot="-5400000">
              <a:off x="3060115" y="4531396"/>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12" name="tx712"/>
            <p:cNvSpPr/>
            <p:nvPr/>
          </p:nvSpPr>
          <p:spPr>
            <a:xfrm rot="-5400000">
              <a:off x="300021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(611,000)</a:t>
              </a:r>
            </a:p>
          </p:txBody>
        </p:sp>
        <p:sp>
          <p:nvSpPr>
            <p:cNvPr id="713" name="tx713"/>
            <p:cNvSpPr/>
            <p:nvPr/>
          </p:nvSpPr>
          <p:spPr>
            <a:xfrm rot="-5400000">
              <a:off x="3271545" y="4623396"/>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14" name="tx714"/>
            <p:cNvSpPr/>
            <p:nvPr/>
          </p:nvSpPr>
          <p:spPr>
            <a:xfrm rot="-5400000">
              <a:off x="3283451"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(194,000)</a:t>
              </a:r>
            </a:p>
          </p:txBody>
        </p:sp>
        <p:sp>
          <p:nvSpPr>
            <p:cNvPr id="715" name="tx715"/>
            <p:cNvSpPr/>
            <p:nvPr/>
          </p:nvSpPr>
          <p:spPr>
            <a:xfrm rot="-5400000">
              <a:off x="3597101" y="4524574"/>
              <a:ext cx="39553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Lebanon</a:t>
              </a:r>
            </a:p>
          </p:txBody>
        </p:sp>
        <p:sp>
          <p:nvSpPr>
            <p:cNvPr id="716" name="tx716"/>
            <p:cNvSpPr/>
            <p:nvPr/>
          </p:nvSpPr>
          <p:spPr>
            <a:xfrm rot="-5400000">
              <a:off x="3594943"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(41,000)</a:t>
              </a:r>
            </a:p>
          </p:txBody>
        </p:sp>
        <p:sp>
          <p:nvSpPr>
            <p:cNvPr id="717" name="tx717"/>
            <p:cNvSpPr/>
            <p:nvPr/>
          </p:nvSpPr>
          <p:spPr>
            <a:xfrm rot="-5400000">
              <a:off x="3866376" y="4456634"/>
              <a:ext cx="42346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Dominica</a:t>
              </a:r>
            </a:p>
          </p:txBody>
        </p:sp>
        <p:sp>
          <p:nvSpPr>
            <p:cNvPr id="718" name="tx718"/>
            <p:cNvSpPr/>
            <p:nvPr/>
          </p:nvSpPr>
          <p:spPr>
            <a:xfrm rot="-5400000">
              <a:off x="3919136" y="4057700"/>
              <a:ext cx="2965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(&lt;500)</a:t>
              </a:r>
            </a:p>
          </p:txBody>
        </p:sp>
        <p:sp>
          <p:nvSpPr>
            <p:cNvPr id="719" name="tx719"/>
            <p:cNvSpPr/>
            <p:nvPr/>
          </p:nvSpPr>
          <p:spPr>
            <a:xfrm rot="-5400000">
              <a:off x="4082320" y="4640908"/>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20" name="tx720"/>
            <p:cNvSpPr/>
            <p:nvPr/>
          </p:nvSpPr>
          <p:spPr>
            <a:xfrm rot="-5400000">
              <a:off x="4133170"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(566,000)</a:t>
              </a:r>
            </a:p>
          </p:txBody>
        </p:sp>
        <p:sp>
          <p:nvSpPr>
            <p:cNvPr id="721" name="tx721"/>
            <p:cNvSpPr/>
            <p:nvPr/>
          </p:nvSpPr>
          <p:spPr>
            <a:xfrm rot="-5400000">
              <a:off x="4533885" y="4577458"/>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22" name="tx722"/>
            <p:cNvSpPr/>
            <p:nvPr/>
          </p:nvSpPr>
          <p:spPr>
            <a:xfrm rot="-5400000">
              <a:off x="437404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(1,678,000)</a:t>
              </a:r>
            </a:p>
          </p:txBody>
        </p:sp>
        <p:sp>
          <p:nvSpPr>
            <p:cNvPr id="723" name="tx723"/>
            <p:cNvSpPr/>
            <p:nvPr/>
          </p:nvSpPr>
          <p:spPr>
            <a:xfrm rot="-5400000">
              <a:off x="4756799" y="4618882"/>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24" name="tx724"/>
            <p:cNvSpPr/>
            <p:nvPr/>
          </p:nvSpPr>
          <p:spPr>
            <a:xfrm rot="-5400000">
              <a:off x="465728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(2,703,000)</a:t>
              </a:r>
            </a:p>
          </p:txBody>
        </p:sp>
        <p:sp>
          <p:nvSpPr>
            <p:cNvPr id="725" name="tx725"/>
            <p:cNvSpPr/>
            <p:nvPr/>
          </p:nvSpPr>
          <p:spPr>
            <a:xfrm rot="-5400000">
              <a:off x="4921423" y="4652765"/>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26" name="tx726"/>
            <p:cNvSpPr/>
            <p:nvPr/>
          </p:nvSpPr>
          <p:spPr>
            <a:xfrm rot="-5400000">
              <a:off x="4982889"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(337,000)</a:t>
              </a:r>
            </a:p>
          </p:txBody>
        </p:sp>
        <p:sp>
          <p:nvSpPr>
            <p:cNvPr id="727" name="tx727"/>
            <p:cNvSpPr/>
            <p:nvPr/>
          </p:nvSpPr>
          <p:spPr>
            <a:xfrm rot="-5400000">
              <a:off x="5406771" y="4713586"/>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Viet</a:t>
              </a:r>
            </a:p>
          </p:txBody>
        </p:sp>
        <p:sp>
          <p:nvSpPr>
            <p:cNvPr id="728" name="tx728"/>
            <p:cNvSpPr/>
            <p:nvPr/>
          </p:nvSpPr>
          <p:spPr>
            <a:xfrm rot="-5400000">
              <a:off x="5387051" y="4490567"/>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Nam</a:t>
              </a:r>
            </a:p>
          </p:txBody>
        </p:sp>
        <p:sp>
          <p:nvSpPr>
            <p:cNvPr id="729" name="tx729"/>
            <p:cNvSpPr/>
            <p:nvPr/>
          </p:nvSpPr>
          <p:spPr>
            <a:xfrm rot="-5400000">
              <a:off x="526612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(479,000)</a:t>
              </a:r>
            </a:p>
          </p:txBody>
        </p:sp>
        <p:sp>
          <p:nvSpPr>
            <p:cNvPr id="730" name="tx730"/>
            <p:cNvSpPr/>
            <p:nvPr/>
          </p:nvSpPr>
          <p:spPr>
            <a:xfrm rot="-5400000">
              <a:off x="5549988" y="4590679"/>
              <a:ext cx="43492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Argentina</a:t>
              </a:r>
            </a:p>
          </p:txBody>
        </p:sp>
        <p:sp>
          <p:nvSpPr>
            <p:cNvPr id="731" name="tx731"/>
            <p:cNvSpPr/>
            <p:nvPr/>
          </p:nvSpPr>
          <p:spPr>
            <a:xfrm rot="-5400000">
              <a:off x="554936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(170,000)</a:t>
              </a:r>
            </a:p>
          </p:txBody>
        </p:sp>
        <p:sp>
          <p:nvSpPr>
            <p:cNvPr id="732" name="tx732"/>
            <p:cNvSpPr/>
            <p:nvPr/>
          </p:nvSpPr>
          <p:spPr>
            <a:xfrm rot="-5400000">
              <a:off x="5871575" y="4516017"/>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Panama</a:t>
              </a:r>
            </a:p>
          </p:txBody>
        </p:sp>
        <p:sp>
          <p:nvSpPr>
            <p:cNvPr id="733" name="tx733"/>
            <p:cNvSpPr/>
            <p:nvPr/>
          </p:nvSpPr>
          <p:spPr>
            <a:xfrm rot="-5400000">
              <a:off x="5860860"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(24,000)</a:t>
              </a:r>
            </a:p>
          </p:txBody>
        </p:sp>
        <p:sp>
          <p:nvSpPr>
            <p:cNvPr id="734" name="tx734"/>
            <p:cNvSpPr/>
            <p:nvPr/>
          </p:nvSpPr>
          <p:spPr>
            <a:xfrm rot="-5400000">
              <a:off x="6217571" y="4488335"/>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35" name="tx735"/>
            <p:cNvSpPr/>
            <p:nvPr/>
          </p:nvSpPr>
          <p:spPr>
            <a:xfrm rot="-5400000">
              <a:off x="6115847"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(175,000)</a:t>
              </a:r>
            </a:p>
          </p:txBody>
        </p:sp>
        <p:sp>
          <p:nvSpPr>
            <p:cNvPr id="736" name="tx736"/>
            <p:cNvSpPr/>
            <p:nvPr/>
          </p:nvSpPr>
          <p:spPr>
            <a:xfrm rot="-5400000">
              <a:off x="6505176" y="4504110"/>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Chad</a:t>
              </a:r>
            </a:p>
          </p:txBody>
        </p:sp>
        <p:sp>
          <p:nvSpPr>
            <p:cNvPr id="737" name="tx737"/>
            <p:cNvSpPr/>
            <p:nvPr/>
          </p:nvSpPr>
          <p:spPr>
            <a:xfrm rot="-5400000">
              <a:off x="639908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38" name="tx738"/>
            <p:cNvSpPr/>
            <p:nvPr/>
          </p:nvSpPr>
          <p:spPr>
            <a:xfrm rot="-5400000">
              <a:off x="6610169" y="4664646"/>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Mozambique</a:t>
              </a:r>
            </a:p>
          </p:txBody>
        </p:sp>
        <p:sp>
          <p:nvSpPr>
            <p:cNvPr id="739" name="tx739"/>
            <p:cNvSpPr/>
            <p:nvPr/>
          </p:nvSpPr>
          <p:spPr>
            <a:xfrm rot="-5400000">
              <a:off x="668232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(363,000)</a:t>
              </a:r>
            </a:p>
          </p:txBody>
        </p:sp>
        <p:sp>
          <p:nvSpPr>
            <p:cNvPr id="740" name="tx740"/>
            <p:cNvSpPr/>
            <p:nvPr/>
          </p:nvSpPr>
          <p:spPr>
            <a:xfrm rot="-5400000">
              <a:off x="7000664" y="4642124"/>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741" name="tx741"/>
            <p:cNvSpPr/>
            <p:nvPr/>
          </p:nvSpPr>
          <p:spPr>
            <a:xfrm rot="-5400000">
              <a:off x="6923199"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(1,117,000)</a:t>
              </a:r>
            </a:p>
          </p:txBody>
        </p:sp>
        <p:sp>
          <p:nvSpPr>
            <p:cNvPr id="742" name="tx742"/>
            <p:cNvSpPr/>
            <p:nvPr/>
          </p:nvSpPr>
          <p:spPr>
            <a:xfrm rot="-5400000">
              <a:off x="7256668" y="4603627"/>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43" name="tx743"/>
            <p:cNvSpPr/>
            <p:nvPr/>
          </p:nvSpPr>
          <p:spPr>
            <a:xfrm rot="-5400000">
              <a:off x="724880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(750,000)</a:t>
              </a:r>
            </a:p>
          </p:txBody>
        </p:sp>
        <p:sp>
          <p:nvSpPr>
            <p:cNvPr id="744" name="tx744"/>
            <p:cNvSpPr/>
            <p:nvPr/>
          </p:nvSpPr>
          <p:spPr>
            <a:xfrm rot="-5400000">
              <a:off x="7599315" y="4544220"/>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45" name="tx745"/>
            <p:cNvSpPr/>
            <p:nvPr/>
          </p:nvSpPr>
          <p:spPr>
            <a:xfrm rot="-5400000">
              <a:off x="753204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(303,000)</a:t>
              </a:r>
            </a:p>
          </p:txBody>
        </p:sp>
        <p:sp>
          <p:nvSpPr>
            <p:cNvPr id="746" name="tx746"/>
            <p:cNvSpPr/>
            <p:nvPr/>
          </p:nvSpPr>
          <p:spPr>
            <a:xfrm rot="-5400000">
              <a:off x="7848621" y="4578152"/>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47" name="tx747"/>
            <p:cNvSpPr/>
            <p:nvPr/>
          </p:nvSpPr>
          <p:spPr>
            <a:xfrm rot="-5400000">
              <a:off x="781528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(925,000)</a:t>
              </a:r>
            </a:p>
          </p:txBody>
        </p:sp>
        <p:sp>
          <p:nvSpPr>
            <p:cNvPr id="748" name="tx748"/>
            <p:cNvSpPr/>
            <p:nvPr/>
          </p:nvSpPr>
          <p:spPr>
            <a:xfrm rot="-5400000">
              <a:off x="8199677" y="4510336"/>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749" name="tx749"/>
            <p:cNvSpPr/>
            <p:nvPr/>
          </p:nvSpPr>
          <p:spPr>
            <a:xfrm rot="-5400000">
              <a:off x="809852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50" name="tx750"/>
            <p:cNvSpPr/>
            <p:nvPr/>
          </p:nvSpPr>
          <p:spPr>
            <a:xfrm rot="-5400000">
              <a:off x="8499783" y="4578202"/>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751" name="tx751"/>
            <p:cNvSpPr/>
            <p:nvPr/>
          </p:nvSpPr>
          <p:spPr>
            <a:xfrm rot="-5400000">
              <a:off x="8339396"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(2,047,000)</a:t>
              </a:r>
            </a:p>
          </p:txBody>
        </p:sp>
        <p:sp>
          <p:nvSpPr>
            <p:cNvPr id="752" name="tx752"/>
            <p:cNvSpPr/>
            <p:nvPr/>
          </p:nvSpPr>
          <p:spPr>
            <a:xfrm rot="-5400000">
              <a:off x="8759806" y="4515396"/>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753" name="tx753"/>
            <p:cNvSpPr/>
            <p:nvPr/>
          </p:nvSpPr>
          <p:spPr>
            <a:xfrm rot="-5400000">
              <a:off x="866500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(266,000)</a:t>
              </a:r>
            </a:p>
          </p:txBody>
        </p:sp>
        <p:sp>
          <p:nvSpPr>
            <p:cNvPr id="754" name="tx754"/>
            <p:cNvSpPr/>
            <p:nvPr/>
          </p:nvSpPr>
          <p:spPr>
            <a:xfrm rot="-5400000">
              <a:off x="-52544" y="231129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5" name="rc75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756" name="rc756"/>
            <p:cNvSpPr/>
            <p:nvPr/>
          </p:nvSpPr>
          <p:spPr>
            <a:xfrm>
              <a:off x="3027210" y="5374902"/>
              <a:ext cx="219456" cy="219455"/>
            </a:xfrm>
            <a:prstGeom prst="rect">
              <a:avLst/>
            </a:prstGeom>
            <a:solidFill>
              <a:srgbClr val="1CABE2">
                <a:alpha val="100000"/>
              </a:srgbClr>
            </a:solidFill>
          </p:spPr>
          <p:txBody>
            <a:bodyPr/>
            <a:lstStyle/>
            <a:p>
              <a:endParaRPr/>
            </a:p>
          </p:txBody>
        </p:sp>
        <p:sp>
          <p:nvSpPr>
            <p:cNvPr id="757" name="rc75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758" name="rc75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759" name="rc759"/>
            <p:cNvSpPr/>
            <p:nvPr/>
          </p:nvSpPr>
          <p:spPr>
            <a:xfrm>
              <a:off x="4869065" y="5374902"/>
              <a:ext cx="219455" cy="219455"/>
            </a:xfrm>
            <a:prstGeom prst="rect">
              <a:avLst/>
            </a:prstGeom>
            <a:solidFill>
              <a:srgbClr val="80BD41">
                <a:alpha val="100000"/>
              </a:srgbClr>
            </a:solidFill>
          </p:spPr>
          <p:txBody>
            <a:bodyPr/>
            <a:lstStyle/>
            <a:p>
              <a:endParaRPr/>
            </a:p>
          </p:txBody>
        </p:sp>
        <p:sp>
          <p:nvSpPr>
            <p:cNvPr id="760" name="rc76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761" name="tx76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762" name="tx76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763" name="rc763"/>
            <p:cNvSpPr/>
            <p:nvPr/>
          </p:nvSpPr>
          <p:spPr>
            <a:xfrm>
              <a:off x="2130142" y="5872714"/>
              <a:ext cx="219456" cy="219455"/>
            </a:xfrm>
            <a:prstGeom prst="rect">
              <a:avLst/>
            </a:prstGeom>
            <a:solidFill>
              <a:srgbClr val="FFFFFF">
                <a:alpha val="100000"/>
              </a:srgbClr>
            </a:solidFill>
          </p:spPr>
          <p:txBody>
            <a:bodyPr/>
            <a:lstStyle/>
            <a:p>
              <a:endParaRPr/>
            </a:p>
          </p:txBody>
        </p:sp>
        <p:sp>
          <p:nvSpPr>
            <p:cNvPr id="764" name="pg764"/>
            <p:cNvSpPr/>
            <p:nvPr/>
          </p:nvSpPr>
          <p:spPr>
            <a:xfrm>
              <a:off x="2314693"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5" name="pg765"/>
            <p:cNvSpPr/>
            <p:nvPr/>
          </p:nvSpPr>
          <p:spPr>
            <a:xfrm>
              <a:off x="2220083"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6" name="pg766"/>
            <p:cNvSpPr/>
            <p:nvPr/>
          </p:nvSpPr>
          <p:spPr>
            <a:xfrm>
              <a:off x="2130204"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7" name="pg767"/>
            <p:cNvSpPr/>
            <p:nvPr/>
          </p:nvSpPr>
          <p:spPr>
            <a:xfrm>
              <a:off x="2130204"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8" name="pg768"/>
            <p:cNvSpPr/>
            <p:nvPr/>
          </p:nvSpPr>
          <p:spPr>
            <a:xfrm>
              <a:off x="2130204"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9" name="rc769"/>
            <p:cNvSpPr/>
            <p:nvPr/>
          </p:nvSpPr>
          <p:spPr>
            <a:xfrm>
              <a:off x="2130142" y="5872714"/>
              <a:ext cx="219456" cy="219455"/>
            </a:xfrm>
            <a:prstGeom prst="rect">
              <a:avLst/>
            </a:prstGeom>
            <a:ln w="476" cap="sq">
              <a:solidFill>
                <a:srgbClr val="000000">
                  <a:alpha val="100000"/>
                </a:srgbClr>
              </a:solidFill>
              <a:prstDash val="solid"/>
              <a:miter/>
            </a:ln>
          </p:spPr>
          <p:txBody>
            <a:bodyPr/>
            <a:lstStyle/>
            <a:p>
              <a:endParaRPr/>
            </a:p>
          </p:txBody>
        </p:sp>
        <p:sp>
          <p:nvSpPr>
            <p:cNvPr id="770" name="rc770"/>
            <p:cNvSpPr/>
            <p:nvPr/>
          </p:nvSpPr>
          <p:spPr>
            <a:xfrm>
              <a:off x="4500306" y="5872714"/>
              <a:ext cx="219455" cy="219455"/>
            </a:xfrm>
            <a:prstGeom prst="rect">
              <a:avLst/>
            </a:prstGeom>
            <a:solidFill>
              <a:srgbClr val="FFFFFF">
                <a:alpha val="100000"/>
              </a:srgbClr>
            </a:solidFill>
          </p:spPr>
          <p:txBody>
            <a:bodyPr/>
            <a:lstStyle/>
            <a:p>
              <a:endParaRPr/>
            </a:p>
          </p:txBody>
        </p:sp>
        <p:sp>
          <p:nvSpPr>
            <p:cNvPr id="771" name="rc77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772" name="tx772"/>
            <p:cNvSpPr/>
            <p:nvPr/>
          </p:nvSpPr>
          <p:spPr>
            <a:xfrm>
              <a:off x="2419187" y="5904270"/>
              <a:ext cx="201152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un- and undervaccinated</a:t>
              </a:r>
            </a:p>
          </p:txBody>
        </p:sp>
        <p:sp>
          <p:nvSpPr>
            <p:cNvPr id="773" name="tx773"/>
            <p:cNvSpPr/>
            <p:nvPr/>
          </p:nvSpPr>
          <p:spPr>
            <a:xfrm>
              <a:off x="4789351" y="5901337"/>
              <a:ext cx="295873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un- and undervaccinated (no stripes)</a:t>
              </a:r>
            </a:p>
          </p:txBody>
        </p:sp>
        <p:sp>
          <p:nvSpPr>
            <p:cNvPr id="774" name="tx774"/>
            <p:cNvSpPr/>
            <p:nvPr/>
          </p:nvSpPr>
          <p:spPr>
            <a:xfrm>
              <a:off x="803816" y="629112"/>
              <a:ext cx="6786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 and undervaccinated children, Global</a:t>
              </a:r>
            </a:p>
          </p:txBody>
        </p:sp>
        <p:sp>
          <p:nvSpPr>
            <p:cNvPr id="775" name="tx775"/>
            <p:cNvSpPr/>
            <p:nvPr/>
          </p:nvSpPr>
          <p:spPr>
            <a:xfrm>
              <a:off x="803816" y="399578"/>
              <a:ext cx="5311928"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and un- and undervaccinated ranking, by country, 2023</a:t>
              </a:r>
            </a:p>
          </p:txBody>
        </p:sp>
        <p:sp>
          <p:nvSpPr>
            <p:cNvPr id="776" name="tx77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77" name="tx77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778" name="tx778"/>
            <p:cNvSpPr/>
            <p:nvPr/>
          </p:nvSpPr>
          <p:spPr>
            <a:xfrm>
              <a:off x="128208" y="6447866"/>
              <a:ext cx="89462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 and undervaccinated children. Number in parentheses shows number of un- and undervaccinated children.</a:t>
              </a:r>
            </a:p>
          </p:txBody>
        </p:sp>
        <p:sp>
          <p:nvSpPr>
            <p:cNvPr id="779" name="tx779"/>
            <p:cNvSpPr/>
            <p:nvPr/>
          </p:nvSpPr>
          <p:spPr>
            <a:xfrm>
              <a:off x="2222071" y="6569603"/>
              <a:ext cx="685233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 and undervaccinated children.</a:t>
              </a:r>
            </a:p>
          </p:txBody>
        </p:sp>
      </p:grpSp>
      <p:sp>
        <p:nvSpPr>
          <p:cNvPr id="7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DTP3 coverage and/or the top 20 countries with the highest absolute number of un- and undervaccinated children.
In 2023, DPRK had the lowest DTP3 coverage (16%), followed by PNG (35%).
Nigeria had the highest absolute number of un- and undervaccinated children, followed by India.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23 out of 195 (12%) countries had DTP3 coverage below 70% in 2023.
These countries account for approximately 24,722,000 (19%) of the total annual cohort of surviving infants.
There were 107 (55%) countries that achieved DTP3 of 90% or higher, accounting for 71,595,000 (56%) of the total cohort.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66770"/>
              <a:ext cx="2304437" cy="3048122"/>
            </a:xfrm>
            <a:custGeom>
              <a:avLst/>
              <a:gdLst/>
              <a:ahLst/>
              <a:cxnLst/>
              <a:rect l="0" t="0" r="0" b="0"/>
              <a:pathLst>
                <a:path w="2304437" h="3048122">
                  <a:moveTo>
                    <a:pt x="0" y="2304568"/>
                  </a:moveTo>
                  <a:lnTo>
                    <a:pt x="75217" y="2330208"/>
                  </a:lnTo>
                  <a:lnTo>
                    <a:pt x="150435" y="2355847"/>
                  </a:lnTo>
                  <a:lnTo>
                    <a:pt x="225653" y="2381487"/>
                  </a:lnTo>
                  <a:lnTo>
                    <a:pt x="300871" y="2407127"/>
                  </a:lnTo>
                  <a:lnTo>
                    <a:pt x="376089" y="2432767"/>
                  </a:lnTo>
                  <a:lnTo>
                    <a:pt x="451307" y="2458407"/>
                  </a:lnTo>
                  <a:lnTo>
                    <a:pt x="526525" y="2484046"/>
                  </a:lnTo>
                  <a:lnTo>
                    <a:pt x="601743" y="2509686"/>
                  </a:lnTo>
                  <a:lnTo>
                    <a:pt x="676961" y="2535326"/>
                  </a:lnTo>
                  <a:lnTo>
                    <a:pt x="752179" y="2560966"/>
                  </a:lnTo>
                  <a:lnTo>
                    <a:pt x="827397" y="2586605"/>
                  </a:lnTo>
                  <a:lnTo>
                    <a:pt x="902615" y="2612245"/>
                  </a:lnTo>
                  <a:lnTo>
                    <a:pt x="977833" y="2637885"/>
                  </a:lnTo>
                  <a:lnTo>
                    <a:pt x="1053051" y="2663525"/>
                  </a:lnTo>
                  <a:lnTo>
                    <a:pt x="1128269" y="2689165"/>
                  </a:lnTo>
                  <a:lnTo>
                    <a:pt x="1203487" y="2714804"/>
                  </a:lnTo>
                  <a:lnTo>
                    <a:pt x="1278705" y="2740444"/>
                  </a:lnTo>
                  <a:lnTo>
                    <a:pt x="1353923" y="2766084"/>
                  </a:lnTo>
                  <a:lnTo>
                    <a:pt x="1429141" y="2791724"/>
                  </a:lnTo>
                  <a:lnTo>
                    <a:pt x="1504359" y="2817364"/>
                  </a:lnTo>
                  <a:lnTo>
                    <a:pt x="1579577" y="2843003"/>
                  </a:lnTo>
                  <a:lnTo>
                    <a:pt x="1654795" y="2868643"/>
                  </a:lnTo>
                  <a:lnTo>
                    <a:pt x="1730013" y="2894283"/>
                  </a:lnTo>
                  <a:lnTo>
                    <a:pt x="1805231" y="2919923"/>
                  </a:lnTo>
                  <a:lnTo>
                    <a:pt x="1880449" y="2945563"/>
                  </a:lnTo>
                  <a:lnTo>
                    <a:pt x="1955667" y="2971202"/>
                  </a:lnTo>
                  <a:lnTo>
                    <a:pt x="2030885" y="2996842"/>
                  </a:lnTo>
                  <a:lnTo>
                    <a:pt x="2106103" y="3022482"/>
                  </a:lnTo>
                  <a:lnTo>
                    <a:pt x="2181321" y="3048122"/>
                  </a:lnTo>
                  <a:lnTo>
                    <a:pt x="2205280" y="2973726"/>
                  </a:lnTo>
                  <a:lnTo>
                    <a:pt x="2226703" y="2898560"/>
                  </a:lnTo>
                  <a:lnTo>
                    <a:pt x="2245564" y="2822711"/>
                  </a:lnTo>
                  <a:lnTo>
                    <a:pt x="2261843" y="2746267"/>
                  </a:lnTo>
                  <a:lnTo>
                    <a:pt x="2275520" y="2669314"/>
                  </a:lnTo>
                  <a:lnTo>
                    <a:pt x="2286580" y="2591941"/>
                  </a:lnTo>
                  <a:lnTo>
                    <a:pt x="2295010" y="2514238"/>
                  </a:lnTo>
                  <a:lnTo>
                    <a:pt x="2300800" y="2436294"/>
                  </a:lnTo>
                  <a:lnTo>
                    <a:pt x="2303944" y="2358199"/>
                  </a:lnTo>
                  <a:lnTo>
                    <a:pt x="2304437" y="2280041"/>
                  </a:lnTo>
                  <a:lnTo>
                    <a:pt x="2302280" y="2201912"/>
                  </a:lnTo>
                  <a:lnTo>
                    <a:pt x="2297475" y="2123901"/>
                  </a:lnTo>
                  <a:lnTo>
                    <a:pt x="2290027" y="2046098"/>
                  </a:lnTo>
                  <a:lnTo>
                    <a:pt x="2279946" y="1968592"/>
                  </a:lnTo>
                  <a:lnTo>
                    <a:pt x="2267242" y="1891472"/>
                  </a:lnTo>
                  <a:lnTo>
                    <a:pt x="2251930" y="1814828"/>
                  </a:lnTo>
                  <a:lnTo>
                    <a:pt x="2234028" y="1738747"/>
                  </a:lnTo>
                  <a:lnTo>
                    <a:pt x="2213556" y="1663317"/>
                  </a:lnTo>
                  <a:lnTo>
                    <a:pt x="2190538" y="1588624"/>
                  </a:lnTo>
                  <a:lnTo>
                    <a:pt x="2165001" y="1514755"/>
                  </a:lnTo>
                  <a:lnTo>
                    <a:pt x="2136973" y="1441794"/>
                  </a:lnTo>
                  <a:lnTo>
                    <a:pt x="2106488" y="1369826"/>
                  </a:lnTo>
                  <a:lnTo>
                    <a:pt x="2073579" y="1298933"/>
                  </a:lnTo>
                  <a:lnTo>
                    <a:pt x="2038286" y="1229196"/>
                  </a:lnTo>
                  <a:lnTo>
                    <a:pt x="2000648" y="1160697"/>
                  </a:lnTo>
                  <a:lnTo>
                    <a:pt x="1960709" y="1093513"/>
                  </a:lnTo>
                  <a:lnTo>
                    <a:pt x="1918514" y="1027722"/>
                  </a:lnTo>
                  <a:lnTo>
                    <a:pt x="1874113" y="963400"/>
                  </a:lnTo>
                  <a:lnTo>
                    <a:pt x="1827557" y="900620"/>
                  </a:lnTo>
                  <a:lnTo>
                    <a:pt x="1778898" y="839455"/>
                  </a:lnTo>
                  <a:lnTo>
                    <a:pt x="1728193" y="779976"/>
                  </a:lnTo>
                  <a:lnTo>
                    <a:pt x="1675501" y="722249"/>
                  </a:lnTo>
                  <a:lnTo>
                    <a:pt x="1620881" y="666343"/>
                  </a:lnTo>
                  <a:lnTo>
                    <a:pt x="1564397" y="612322"/>
                  </a:lnTo>
                  <a:lnTo>
                    <a:pt x="1506113" y="560246"/>
                  </a:lnTo>
                  <a:lnTo>
                    <a:pt x="1446097" y="510177"/>
                  </a:lnTo>
                  <a:lnTo>
                    <a:pt x="1384418" y="462172"/>
                  </a:lnTo>
                  <a:lnTo>
                    <a:pt x="1321146" y="416287"/>
                  </a:lnTo>
                  <a:lnTo>
                    <a:pt x="1256355" y="372573"/>
                  </a:lnTo>
                  <a:lnTo>
                    <a:pt x="1190119" y="331081"/>
                  </a:lnTo>
                  <a:lnTo>
                    <a:pt x="1122514" y="291859"/>
                  </a:lnTo>
                  <a:lnTo>
                    <a:pt x="1053617" y="254952"/>
                  </a:lnTo>
                  <a:lnTo>
                    <a:pt x="983509" y="220403"/>
                  </a:lnTo>
                  <a:lnTo>
                    <a:pt x="912270" y="188251"/>
                  </a:lnTo>
                  <a:lnTo>
                    <a:pt x="839981" y="158533"/>
                  </a:lnTo>
                  <a:lnTo>
                    <a:pt x="766726" y="131283"/>
                  </a:lnTo>
                  <a:lnTo>
                    <a:pt x="692590" y="106534"/>
                  </a:lnTo>
                  <a:lnTo>
                    <a:pt x="617656" y="84312"/>
                  </a:lnTo>
                  <a:lnTo>
                    <a:pt x="542012" y="64644"/>
                  </a:lnTo>
                  <a:lnTo>
                    <a:pt x="465745" y="47553"/>
                  </a:lnTo>
                  <a:lnTo>
                    <a:pt x="388942" y="33058"/>
                  </a:lnTo>
                  <a:lnTo>
                    <a:pt x="311692" y="21175"/>
                  </a:lnTo>
                  <a:lnTo>
                    <a:pt x="234083" y="11919"/>
                  </a:lnTo>
                  <a:lnTo>
                    <a:pt x="156205" y="5299"/>
                  </a:lnTo>
                  <a:lnTo>
                    <a:pt x="78147" y="1325"/>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3217155" y="3471339"/>
              <a:ext cx="2181321" cy="2300596"/>
            </a:xfrm>
            <a:custGeom>
              <a:avLst/>
              <a:gdLst/>
              <a:ahLst/>
              <a:cxnLst/>
              <a:rect l="0" t="0" r="0" b="0"/>
              <a:pathLst>
                <a:path w="2181321" h="2300596">
                  <a:moveTo>
                    <a:pt x="0" y="0"/>
                  </a:moveTo>
                  <a:lnTo>
                    <a:pt x="4663" y="79330"/>
                  </a:lnTo>
                  <a:lnTo>
                    <a:pt x="9327" y="158661"/>
                  </a:lnTo>
                  <a:lnTo>
                    <a:pt x="13991" y="237992"/>
                  </a:lnTo>
                  <a:lnTo>
                    <a:pt x="18654" y="317323"/>
                  </a:lnTo>
                  <a:lnTo>
                    <a:pt x="23318" y="396654"/>
                  </a:lnTo>
                  <a:lnTo>
                    <a:pt x="27982" y="475985"/>
                  </a:lnTo>
                  <a:lnTo>
                    <a:pt x="32646" y="555316"/>
                  </a:lnTo>
                  <a:lnTo>
                    <a:pt x="37309" y="634647"/>
                  </a:lnTo>
                  <a:lnTo>
                    <a:pt x="41973" y="713978"/>
                  </a:lnTo>
                  <a:lnTo>
                    <a:pt x="46637" y="793309"/>
                  </a:lnTo>
                  <a:lnTo>
                    <a:pt x="51301" y="872639"/>
                  </a:lnTo>
                  <a:lnTo>
                    <a:pt x="55964" y="951970"/>
                  </a:lnTo>
                  <a:lnTo>
                    <a:pt x="60628" y="1031301"/>
                  </a:lnTo>
                  <a:lnTo>
                    <a:pt x="65292" y="1110632"/>
                  </a:lnTo>
                  <a:lnTo>
                    <a:pt x="69956" y="1189963"/>
                  </a:lnTo>
                  <a:lnTo>
                    <a:pt x="74619" y="1269294"/>
                  </a:lnTo>
                  <a:lnTo>
                    <a:pt x="79283" y="1348625"/>
                  </a:lnTo>
                  <a:lnTo>
                    <a:pt x="83947" y="1427956"/>
                  </a:lnTo>
                  <a:lnTo>
                    <a:pt x="88610" y="1507287"/>
                  </a:lnTo>
                  <a:lnTo>
                    <a:pt x="93274" y="1586618"/>
                  </a:lnTo>
                  <a:lnTo>
                    <a:pt x="97938" y="1665948"/>
                  </a:lnTo>
                  <a:lnTo>
                    <a:pt x="102602" y="1745279"/>
                  </a:lnTo>
                  <a:lnTo>
                    <a:pt x="107265" y="1824610"/>
                  </a:lnTo>
                  <a:lnTo>
                    <a:pt x="111929" y="1903941"/>
                  </a:lnTo>
                  <a:lnTo>
                    <a:pt x="116593" y="1983272"/>
                  </a:lnTo>
                  <a:lnTo>
                    <a:pt x="121257" y="2062603"/>
                  </a:lnTo>
                  <a:lnTo>
                    <a:pt x="125920" y="2141934"/>
                  </a:lnTo>
                  <a:lnTo>
                    <a:pt x="130584" y="2221265"/>
                  </a:lnTo>
                  <a:lnTo>
                    <a:pt x="135248" y="2300596"/>
                  </a:lnTo>
                  <a:lnTo>
                    <a:pt x="215234" y="2294495"/>
                  </a:lnTo>
                  <a:lnTo>
                    <a:pt x="294960" y="2285614"/>
                  </a:lnTo>
                  <a:lnTo>
                    <a:pt x="374329" y="2273964"/>
                  </a:lnTo>
                  <a:lnTo>
                    <a:pt x="453244" y="2259558"/>
                  </a:lnTo>
                  <a:lnTo>
                    <a:pt x="531609" y="2242415"/>
                  </a:lnTo>
                  <a:lnTo>
                    <a:pt x="609331" y="2222554"/>
                  </a:lnTo>
                  <a:lnTo>
                    <a:pt x="686314" y="2200001"/>
                  </a:lnTo>
                  <a:lnTo>
                    <a:pt x="762466" y="2174782"/>
                  </a:lnTo>
                  <a:lnTo>
                    <a:pt x="837694" y="2146928"/>
                  </a:lnTo>
                  <a:lnTo>
                    <a:pt x="911907" y="2116473"/>
                  </a:lnTo>
                  <a:lnTo>
                    <a:pt x="985015" y="2083453"/>
                  </a:lnTo>
                  <a:lnTo>
                    <a:pt x="1056929" y="2047909"/>
                  </a:lnTo>
                  <a:lnTo>
                    <a:pt x="1127563" y="2009884"/>
                  </a:lnTo>
                  <a:lnTo>
                    <a:pt x="1196831" y="1969423"/>
                  </a:lnTo>
                  <a:lnTo>
                    <a:pt x="1264648" y="1926576"/>
                  </a:lnTo>
                  <a:lnTo>
                    <a:pt x="1330934" y="1881395"/>
                  </a:lnTo>
                  <a:lnTo>
                    <a:pt x="1395606" y="1833934"/>
                  </a:lnTo>
                  <a:lnTo>
                    <a:pt x="1458588" y="1784251"/>
                  </a:lnTo>
                  <a:lnTo>
                    <a:pt x="1519802" y="1732406"/>
                  </a:lnTo>
                  <a:lnTo>
                    <a:pt x="1579175" y="1678463"/>
                  </a:lnTo>
                  <a:lnTo>
                    <a:pt x="1636635" y="1622485"/>
                  </a:lnTo>
                  <a:lnTo>
                    <a:pt x="1692111" y="1564542"/>
                  </a:lnTo>
                  <a:lnTo>
                    <a:pt x="1745538" y="1504703"/>
                  </a:lnTo>
                  <a:lnTo>
                    <a:pt x="1796849" y="1443040"/>
                  </a:lnTo>
                  <a:lnTo>
                    <a:pt x="1845983" y="1379630"/>
                  </a:lnTo>
                  <a:lnTo>
                    <a:pt x="1892881" y="1314547"/>
                  </a:lnTo>
                  <a:lnTo>
                    <a:pt x="1937485" y="1247872"/>
                  </a:lnTo>
                  <a:lnTo>
                    <a:pt x="1979741" y="1179685"/>
                  </a:lnTo>
                  <a:lnTo>
                    <a:pt x="2019599" y="1110069"/>
                  </a:lnTo>
                  <a:lnTo>
                    <a:pt x="2057009" y="1039107"/>
                  </a:lnTo>
                  <a:lnTo>
                    <a:pt x="2091928" y="966887"/>
                  </a:lnTo>
                  <a:lnTo>
                    <a:pt x="2124311" y="893495"/>
                  </a:lnTo>
                  <a:lnTo>
                    <a:pt x="2154121" y="819020"/>
                  </a:lnTo>
                  <a:lnTo>
                    <a:pt x="2181321" y="743554"/>
                  </a:lnTo>
                  <a:lnTo>
                    <a:pt x="2106103" y="717914"/>
                  </a:lnTo>
                  <a:lnTo>
                    <a:pt x="2030885" y="692274"/>
                  </a:lnTo>
                  <a:lnTo>
                    <a:pt x="1955667" y="666634"/>
                  </a:lnTo>
                  <a:lnTo>
                    <a:pt x="1880449" y="640994"/>
                  </a:lnTo>
                  <a:lnTo>
                    <a:pt x="1805231" y="615355"/>
                  </a:lnTo>
                  <a:lnTo>
                    <a:pt x="1730013" y="589715"/>
                  </a:lnTo>
                  <a:lnTo>
                    <a:pt x="1654795" y="564075"/>
                  </a:lnTo>
                  <a:lnTo>
                    <a:pt x="1579577" y="538435"/>
                  </a:lnTo>
                  <a:lnTo>
                    <a:pt x="1504359" y="512795"/>
                  </a:lnTo>
                  <a:lnTo>
                    <a:pt x="1429141" y="487156"/>
                  </a:lnTo>
                  <a:lnTo>
                    <a:pt x="1353923" y="461516"/>
                  </a:lnTo>
                  <a:lnTo>
                    <a:pt x="1278705" y="435876"/>
                  </a:lnTo>
                  <a:lnTo>
                    <a:pt x="1203487" y="410236"/>
                  </a:lnTo>
                  <a:lnTo>
                    <a:pt x="1128269" y="384596"/>
                  </a:lnTo>
                  <a:lnTo>
                    <a:pt x="1053051" y="358957"/>
                  </a:lnTo>
                  <a:lnTo>
                    <a:pt x="977833" y="333317"/>
                  </a:lnTo>
                  <a:lnTo>
                    <a:pt x="902615" y="307677"/>
                  </a:lnTo>
                  <a:lnTo>
                    <a:pt x="827397" y="282037"/>
                  </a:lnTo>
                  <a:lnTo>
                    <a:pt x="752179" y="256397"/>
                  </a:lnTo>
                  <a:lnTo>
                    <a:pt x="676961" y="230758"/>
                  </a:lnTo>
                  <a:lnTo>
                    <a:pt x="601743" y="205118"/>
                  </a:lnTo>
                  <a:lnTo>
                    <a:pt x="526525" y="179478"/>
                  </a:lnTo>
                  <a:lnTo>
                    <a:pt x="451307" y="153838"/>
                  </a:lnTo>
                  <a:lnTo>
                    <a:pt x="376089" y="128198"/>
                  </a:lnTo>
                  <a:lnTo>
                    <a:pt x="300871" y="102559"/>
                  </a:lnTo>
                  <a:lnTo>
                    <a:pt x="225653" y="76919"/>
                  </a:lnTo>
                  <a:lnTo>
                    <a:pt x="150435" y="51279"/>
                  </a:lnTo>
                  <a:lnTo>
                    <a:pt x="75217" y="25639"/>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38210" y="3471339"/>
              <a:ext cx="2114193" cy="2304464"/>
            </a:xfrm>
            <a:custGeom>
              <a:avLst/>
              <a:gdLst/>
              <a:ahLst/>
              <a:cxnLst/>
              <a:rect l="0" t="0" r="0" b="0"/>
              <a:pathLst>
                <a:path w="2114193" h="2304464">
                  <a:moveTo>
                    <a:pt x="1978945" y="0"/>
                  </a:moveTo>
                  <a:lnTo>
                    <a:pt x="1910706" y="40724"/>
                  </a:lnTo>
                  <a:lnTo>
                    <a:pt x="1842466" y="81449"/>
                  </a:lnTo>
                  <a:lnTo>
                    <a:pt x="1774227" y="122174"/>
                  </a:lnTo>
                  <a:lnTo>
                    <a:pt x="1705987" y="162899"/>
                  </a:lnTo>
                  <a:lnTo>
                    <a:pt x="1637748" y="203624"/>
                  </a:lnTo>
                  <a:lnTo>
                    <a:pt x="1569508" y="244349"/>
                  </a:lnTo>
                  <a:lnTo>
                    <a:pt x="1501269" y="285073"/>
                  </a:lnTo>
                  <a:lnTo>
                    <a:pt x="1433029" y="325798"/>
                  </a:lnTo>
                  <a:lnTo>
                    <a:pt x="1364790" y="366523"/>
                  </a:lnTo>
                  <a:lnTo>
                    <a:pt x="1296550" y="407248"/>
                  </a:lnTo>
                  <a:lnTo>
                    <a:pt x="1228311" y="447973"/>
                  </a:lnTo>
                  <a:lnTo>
                    <a:pt x="1160071" y="488698"/>
                  </a:lnTo>
                  <a:lnTo>
                    <a:pt x="1091832" y="529422"/>
                  </a:lnTo>
                  <a:lnTo>
                    <a:pt x="1023592" y="570147"/>
                  </a:lnTo>
                  <a:lnTo>
                    <a:pt x="955353" y="610872"/>
                  </a:lnTo>
                  <a:lnTo>
                    <a:pt x="887113" y="651597"/>
                  </a:lnTo>
                  <a:lnTo>
                    <a:pt x="818874" y="692322"/>
                  </a:lnTo>
                  <a:lnTo>
                    <a:pt x="750634" y="733047"/>
                  </a:lnTo>
                  <a:lnTo>
                    <a:pt x="682395" y="773771"/>
                  </a:lnTo>
                  <a:lnTo>
                    <a:pt x="614155" y="814496"/>
                  </a:lnTo>
                  <a:lnTo>
                    <a:pt x="545916" y="855221"/>
                  </a:lnTo>
                  <a:lnTo>
                    <a:pt x="477676" y="895946"/>
                  </a:lnTo>
                  <a:lnTo>
                    <a:pt x="409437" y="936671"/>
                  </a:lnTo>
                  <a:lnTo>
                    <a:pt x="341197" y="977396"/>
                  </a:lnTo>
                  <a:lnTo>
                    <a:pt x="272958" y="1018120"/>
                  </a:lnTo>
                  <a:lnTo>
                    <a:pt x="204718" y="1058845"/>
                  </a:lnTo>
                  <a:lnTo>
                    <a:pt x="136479" y="1099570"/>
                  </a:lnTo>
                  <a:lnTo>
                    <a:pt x="68239" y="1140295"/>
                  </a:lnTo>
                  <a:lnTo>
                    <a:pt x="0" y="1181020"/>
                  </a:lnTo>
                  <a:lnTo>
                    <a:pt x="41425" y="1247818"/>
                  </a:lnTo>
                  <a:lnTo>
                    <a:pt x="85104" y="1313164"/>
                  </a:lnTo>
                  <a:lnTo>
                    <a:pt x="130987" y="1376983"/>
                  </a:lnTo>
                  <a:lnTo>
                    <a:pt x="179019" y="1439201"/>
                  </a:lnTo>
                  <a:lnTo>
                    <a:pt x="229145" y="1499744"/>
                  </a:lnTo>
                  <a:lnTo>
                    <a:pt x="281306" y="1558542"/>
                  </a:lnTo>
                  <a:lnTo>
                    <a:pt x="335442" y="1615528"/>
                  </a:lnTo>
                  <a:lnTo>
                    <a:pt x="391490" y="1670634"/>
                  </a:lnTo>
                  <a:lnTo>
                    <a:pt x="449384" y="1723797"/>
                  </a:lnTo>
                  <a:lnTo>
                    <a:pt x="509058" y="1774955"/>
                  </a:lnTo>
                  <a:lnTo>
                    <a:pt x="570441" y="1824048"/>
                  </a:lnTo>
                  <a:lnTo>
                    <a:pt x="633463" y="1871019"/>
                  </a:lnTo>
                  <a:lnTo>
                    <a:pt x="698050" y="1915814"/>
                  </a:lnTo>
                  <a:lnTo>
                    <a:pt x="764128" y="1958380"/>
                  </a:lnTo>
                  <a:lnTo>
                    <a:pt x="831618" y="1998668"/>
                  </a:lnTo>
                  <a:lnTo>
                    <a:pt x="900443" y="2036631"/>
                  </a:lnTo>
                  <a:lnTo>
                    <a:pt x="970522" y="2072225"/>
                  </a:lnTo>
                  <a:lnTo>
                    <a:pt x="1041775" y="2105408"/>
                  </a:lnTo>
                  <a:lnTo>
                    <a:pt x="1114117" y="2136143"/>
                  </a:lnTo>
                  <a:lnTo>
                    <a:pt x="1187466" y="2164392"/>
                  </a:lnTo>
                  <a:lnTo>
                    <a:pt x="1261735" y="2190124"/>
                  </a:lnTo>
                  <a:lnTo>
                    <a:pt x="1336839" y="2213308"/>
                  </a:lnTo>
                  <a:lnTo>
                    <a:pt x="1412690" y="2233917"/>
                  </a:lnTo>
                  <a:lnTo>
                    <a:pt x="1489199" y="2251928"/>
                  </a:lnTo>
                  <a:lnTo>
                    <a:pt x="1566278" y="2267320"/>
                  </a:lnTo>
                  <a:lnTo>
                    <a:pt x="1643837" y="2280073"/>
                  </a:lnTo>
                  <a:lnTo>
                    <a:pt x="1721786" y="2290175"/>
                  </a:lnTo>
                  <a:lnTo>
                    <a:pt x="1800034" y="2297612"/>
                  </a:lnTo>
                  <a:lnTo>
                    <a:pt x="1878490" y="2302377"/>
                  </a:lnTo>
                  <a:lnTo>
                    <a:pt x="1957063" y="2304464"/>
                  </a:lnTo>
                  <a:lnTo>
                    <a:pt x="2035661" y="2303870"/>
                  </a:lnTo>
                  <a:lnTo>
                    <a:pt x="2114193" y="2300596"/>
                  </a:lnTo>
                  <a:lnTo>
                    <a:pt x="2109530" y="2221265"/>
                  </a:lnTo>
                  <a:lnTo>
                    <a:pt x="2104866" y="2141934"/>
                  </a:lnTo>
                  <a:lnTo>
                    <a:pt x="2100202" y="2062603"/>
                  </a:lnTo>
                  <a:lnTo>
                    <a:pt x="2095538" y="1983272"/>
                  </a:lnTo>
                  <a:lnTo>
                    <a:pt x="2090875" y="1903941"/>
                  </a:lnTo>
                  <a:lnTo>
                    <a:pt x="2086211" y="1824610"/>
                  </a:lnTo>
                  <a:lnTo>
                    <a:pt x="2081547" y="1745279"/>
                  </a:lnTo>
                  <a:lnTo>
                    <a:pt x="2076884" y="1665948"/>
                  </a:lnTo>
                  <a:lnTo>
                    <a:pt x="2072220" y="1586618"/>
                  </a:lnTo>
                  <a:lnTo>
                    <a:pt x="2067556" y="1507287"/>
                  </a:lnTo>
                  <a:lnTo>
                    <a:pt x="2062892" y="1427956"/>
                  </a:lnTo>
                  <a:lnTo>
                    <a:pt x="2058229" y="1348625"/>
                  </a:lnTo>
                  <a:lnTo>
                    <a:pt x="2053565" y="1269294"/>
                  </a:lnTo>
                  <a:lnTo>
                    <a:pt x="2048901" y="1189963"/>
                  </a:lnTo>
                  <a:lnTo>
                    <a:pt x="2044237" y="1110632"/>
                  </a:lnTo>
                  <a:lnTo>
                    <a:pt x="2039574" y="1031301"/>
                  </a:lnTo>
                  <a:lnTo>
                    <a:pt x="2034910" y="951970"/>
                  </a:lnTo>
                  <a:lnTo>
                    <a:pt x="2030246" y="872639"/>
                  </a:lnTo>
                  <a:lnTo>
                    <a:pt x="2025582" y="793309"/>
                  </a:lnTo>
                  <a:lnTo>
                    <a:pt x="2020919" y="713978"/>
                  </a:lnTo>
                  <a:lnTo>
                    <a:pt x="2016255" y="634647"/>
                  </a:lnTo>
                  <a:lnTo>
                    <a:pt x="2011591" y="555316"/>
                  </a:lnTo>
                  <a:lnTo>
                    <a:pt x="2006928" y="475985"/>
                  </a:lnTo>
                  <a:lnTo>
                    <a:pt x="2002264" y="396654"/>
                  </a:lnTo>
                  <a:lnTo>
                    <a:pt x="1997600" y="317323"/>
                  </a:lnTo>
                  <a:lnTo>
                    <a:pt x="1992936" y="237992"/>
                  </a:lnTo>
                  <a:lnTo>
                    <a:pt x="1988273" y="158661"/>
                  </a:lnTo>
                  <a:lnTo>
                    <a:pt x="1983609" y="79330"/>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912652" y="2986151"/>
              <a:ext cx="2304502" cy="1666208"/>
            </a:xfrm>
            <a:custGeom>
              <a:avLst/>
              <a:gdLst/>
              <a:ahLst/>
              <a:cxnLst/>
              <a:rect l="0" t="0" r="0" b="0"/>
              <a:pathLst>
                <a:path w="2304502" h="1666208">
                  <a:moveTo>
                    <a:pt x="2304502" y="485187"/>
                  </a:moveTo>
                  <a:lnTo>
                    <a:pt x="2226816" y="468457"/>
                  </a:lnTo>
                  <a:lnTo>
                    <a:pt x="2149129" y="451726"/>
                  </a:lnTo>
                  <a:lnTo>
                    <a:pt x="2071442" y="434996"/>
                  </a:lnTo>
                  <a:lnTo>
                    <a:pt x="1993756" y="418265"/>
                  </a:lnTo>
                  <a:lnTo>
                    <a:pt x="1916069" y="401534"/>
                  </a:lnTo>
                  <a:lnTo>
                    <a:pt x="1838382" y="384804"/>
                  </a:lnTo>
                  <a:lnTo>
                    <a:pt x="1760695" y="368073"/>
                  </a:lnTo>
                  <a:lnTo>
                    <a:pt x="1683009" y="351342"/>
                  </a:lnTo>
                  <a:lnTo>
                    <a:pt x="1605322" y="334612"/>
                  </a:lnTo>
                  <a:lnTo>
                    <a:pt x="1527635" y="317881"/>
                  </a:lnTo>
                  <a:lnTo>
                    <a:pt x="1449948" y="301151"/>
                  </a:lnTo>
                  <a:lnTo>
                    <a:pt x="1372262" y="284420"/>
                  </a:lnTo>
                  <a:lnTo>
                    <a:pt x="1294575" y="267689"/>
                  </a:lnTo>
                  <a:lnTo>
                    <a:pt x="1216888" y="250959"/>
                  </a:lnTo>
                  <a:lnTo>
                    <a:pt x="1139201" y="234228"/>
                  </a:lnTo>
                  <a:lnTo>
                    <a:pt x="1061515" y="217498"/>
                  </a:lnTo>
                  <a:lnTo>
                    <a:pt x="983828" y="200767"/>
                  </a:lnTo>
                  <a:lnTo>
                    <a:pt x="906141" y="184036"/>
                  </a:lnTo>
                  <a:lnTo>
                    <a:pt x="828455" y="167306"/>
                  </a:lnTo>
                  <a:lnTo>
                    <a:pt x="750768" y="150575"/>
                  </a:lnTo>
                  <a:lnTo>
                    <a:pt x="673081" y="133844"/>
                  </a:lnTo>
                  <a:lnTo>
                    <a:pt x="595394" y="117114"/>
                  </a:lnTo>
                  <a:lnTo>
                    <a:pt x="517708" y="100383"/>
                  </a:lnTo>
                  <a:lnTo>
                    <a:pt x="440021" y="83653"/>
                  </a:lnTo>
                  <a:lnTo>
                    <a:pt x="362334" y="66922"/>
                  </a:lnTo>
                  <a:lnTo>
                    <a:pt x="284647" y="50191"/>
                  </a:lnTo>
                  <a:lnTo>
                    <a:pt x="206961" y="33461"/>
                  </a:lnTo>
                  <a:lnTo>
                    <a:pt x="129274" y="16730"/>
                  </a:lnTo>
                  <a:lnTo>
                    <a:pt x="51587" y="0"/>
                  </a:lnTo>
                  <a:lnTo>
                    <a:pt x="36356" y="77089"/>
                  </a:lnTo>
                  <a:lnTo>
                    <a:pt x="23761" y="154653"/>
                  </a:lnTo>
                  <a:lnTo>
                    <a:pt x="13818" y="232601"/>
                  </a:lnTo>
                  <a:lnTo>
                    <a:pt x="6538" y="310842"/>
                  </a:lnTo>
                  <a:lnTo>
                    <a:pt x="1930" y="389287"/>
                  </a:lnTo>
                  <a:lnTo>
                    <a:pt x="0" y="467843"/>
                  </a:lnTo>
                  <a:lnTo>
                    <a:pt x="748" y="546419"/>
                  </a:lnTo>
                  <a:lnTo>
                    <a:pt x="4175" y="624924"/>
                  </a:lnTo>
                  <a:lnTo>
                    <a:pt x="10276" y="703266"/>
                  </a:lnTo>
                  <a:lnTo>
                    <a:pt x="19044" y="781355"/>
                  </a:lnTo>
                  <a:lnTo>
                    <a:pt x="30470" y="859100"/>
                  </a:lnTo>
                  <a:lnTo>
                    <a:pt x="44539" y="936410"/>
                  </a:lnTo>
                  <a:lnTo>
                    <a:pt x="61236" y="1013195"/>
                  </a:lnTo>
                  <a:lnTo>
                    <a:pt x="80541" y="1089366"/>
                  </a:lnTo>
                  <a:lnTo>
                    <a:pt x="102432" y="1164835"/>
                  </a:lnTo>
                  <a:lnTo>
                    <a:pt x="126883" y="1239514"/>
                  </a:lnTo>
                  <a:lnTo>
                    <a:pt x="153866" y="1313316"/>
                  </a:lnTo>
                  <a:lnTo>
                    <a:pt x="183349" y="1386155"/>
                  </a:lnTo>
                  <a:lnTo>
                    <a:pt x="215298" y="1457946"/>
                  </a:lnTo>
                  <a:lnTo>
                    <a:pt x="249676" y="1528607"/>
                  </a:lnTo>
                  <a:lnTo>
                    <a:pt x="286443" y="1598054"/>
                  </a:lnTo>
                  <a:lnTo>
                    <a:pt x="325557" y="1666208"/>
                  </a:lnTo>
                  <a:lnTo>
                    <a:pt x="393796" y="1625483"/>
                  </a:lnTo>
                  <a:lnTo>
                    <a:pt x="462036" y="1584758"/>
                  </a:lnTo>
                  <a:lnTo>
                    <a:pt x="530275" y="1544033"/>
                  </a:lnTo>
                  <a:lnTo>
                    <a:pt x="598515" y="1503308"/>
                  </a:lnTo>
                  <a:lnTo>
                    <a:pt x="666754" y="1462584"/>
                  </a:lnTo>
                  <a:lnTo>
                    <a:pt x="734994" y="1421859"/>
                  </a:lnTo>
                  <a:lnTo>
                    <a:pt x="803233" y="1381134"/>
                  </a:lnTo>
                  <a:lnTo>
                    <a:pt x="871473" y="1340409"/>
                  </a:lnTo>
                  <a:lnTo>
                    <a:pt x="939712" y="1299684"/>
                  </a:lnTo>
                  <a:lnTo>
                    <a:pt x="1007952" y="1258959"/>
                  </a:lnTo>
                  <a:lnTo>
                    <a:pt x="1076191" y="1218235"/>
                  </a:lnTo>
                  <a:lnTo>
                    <a:pt x="1144431" y="1177510"/>
                  </a:lnTo>
                  <a:lnTo>
                    <a:pt x="1212670" y="1136785"/>
                  </a:lnTo>
                  <a:lnTo>
                    <a:pt x="1280910" y="1096060"/>
                  </a:lnTo>
                  <a:lnTo>
                    <a:pt x="1349149" y="1055335"/>
                  </a:lnTo>
                  <a:lnTo>
                    <a:pt x="1417389" y="1014610"/>
                  </a:lnTo>
                  <a:lnTo>
                    <a:pt x="1485628" y="973885"/>
                  </a:lnTo>
                  <a:lnTo>
                    <a:pt x="1553868" y="933161"/>
                  </a:lnTo>
                  <a:lnTo>
                    <a:pt x="1622107" y="892436"/>
                  </a:lnTo>
                  <a:lnTo>
                    <a:pt x="1690347" y="851711"/>
                  </a:lnTo>
                  <a:lnTo>
                    <a:pt x="1758586" y="810986"/>
                  </a:lnTo>
                  <a:lnTo>
                    <a:pt x="1826826" y="770261"/>
                  </a:lnTo>
                  <a:lnTo>
                    <a:pt x="1895065" y="729536"/>
                  </a:lnTo>
                  <a:lnTo>
                    <a:pt x="1963305" y="688812"/>
                  </a:lnTo>
                  <a:lnTo>
                    <a:pt x="2031544" y="648087"/>
                  </a:lnTo>
                  <a:lnTo>
                    <a:pt x="2099784" y="607362"/>
                  </a:lnTo>
                  <a:lnTo>
                    <a:pt x="2168023" y="566637"/>
                  </a:lnTo>
                  <a:lnTo>
                    <a:pt x="2236263" y="525912"/>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964240" y="1742379"/>
              <a:ext cx="2252915" cy="1728960"/>
            </a:xfrm>
            <a:custGeom>
              <a:avLst/>
              <a:gdLst/>
              <a:ahLst/>
              <a:cxnLst/>
              <a:rect l="0" t="0" r="0" b="0"/>
              <a:pathLst>
                <a:path w="2252915" h="1728960">
                  <a:moveTo>
                    <a:pt x="2252915" y="1728960"/>
                  </a:moveTo>
                  <a:lnTo>
                    <a:pt x="2200373" y="1669340"/>
                  </a:lnTo>
                  <a:lnTo>
                    <a:pt x="2147830" y="1609721"/>
                  </a:lnTo>
                  <a:lnTo>
                    <a:pt x="2095288" y="1550102"/>
                  </a:lnTo>
                  <a:lnTo>
                    <a:pt x="2042746" y="1490482"/>
                  </a:lnTo>
                  <a:lnTo>
                    <a:pt x="1990204" y="1430863"/>
                  </a:lnTo>
                  <a:lnTo>
                    <a:pt x="1937662" y="1371244"/>
                  </a:lnTo>
                  <a:lnTo>
                    <a:pt x="1885120" y="1311624"/>
                  </a:lnTo>
                  <a:lnTo>
                    <a:pt x="1832577" y="1252005"/>
                  </a:lnTo>
                  <a:lnTo>
                    <a:pt x="1780035" y="1192386"/>
                  </a:lnTo>
                  <a:lnTo>
                    <a:pt x="1727493" y="1132766"/>
                  </a:lnTo>
                  <a:lnTo>
                    <a:pt x="1674951" y="1073147"/>
                  </a:lnTo>
                  <a:lnTo>
                    <a:pt x="1622409" y="1013528"/>
                  </a:lnTo>
                  <a:lnTo>
                    <a:pt x="1569867" y="953908"/>
                  </a:lnTo>
                  <a:lnTo>
                    <a:pt x="1517324" y="894289"/>
                  </a:lnTo>
                  <a:lnTo>
                    <a:pt x="1464782" y="834670"/>
                  </a:lnTo>
                  <a:lnTo>
                    <a:pt x="1412240" y="775051"/>
                  </a:lnTo>
                  <a:lnTo>
                    <a:pt x="1359698" y="715431"/>
                  </a:lnTo>
                  <a:lnTo>
                    <a:pt x="1307156" y="655812"/>
                  </a:lnTo>
                  <a:lnTo>
                    <a:pt x="1254614" y="596193"/>
                  </a:lnTo>
                  <a:lnTo>
                    <a:pt x="1202071" y="536573"/>
                  </a:lnTo>
                  <a:lnTo>
                    <a:pt x="1149529" y="476954"/>
                  </a:lnTo>
                  <a:lnTo>
                    <a:pt x="1096987" y="417335"/>
                  </a:lnTo>
                  <a:lnTo>
                    <a:pt x="1044445" y="357715"/>
                  </a:lnTo>
                  <a:lnTo>
                    <a:pt x="991903" y="298096"/>
                  </a:lnTo>
                  <a:lnTo>
                    <a:pt x="939360" y="238477"/>
                  </a:lnTo>
                  <a:lnTo>
                    <a:pt x="886818" y="178857"/>
                  </a:lnTo>
                  <a:lnTo>
                    <a:pt x="834276" y="119238"/>
                  </a:lnTo>
                  <a:lnTo>
                    <a:pt x="781734" y="59619"/>
                  </a:lnTo>
                  <a:lnTo>
                    <a:pt x="729192" y="0"/>
                  </a:lnTo>
                  <a:lnTo>
                    <a:pt x="669038" y="54931"/>
                  </a:lnTo>
                  <a:lnTo>
                    <a:pt x="610864" y="111955"/>
                  </a:lnTo>
                  <a:lnTo>
                    <a:pt x="554741" y="170999"/>
                  </a:lnTo>
                  <a:lnTo>
                    <a:pt x="500741" y="231989"/>
                  </a:lnTo>
                  <a:lnTo>
                    <a:pt x="448929" y="294850"/>
                  </a:lnTo>
                  <a:lnTo>
                    <a:pt x="399371" y="359503"/>
                  </a:lnTo>
                  <a:lnTo>
                    <a:pt x="352130" y="425867"/>
                  </a:lnTo>
                  <a:lnTo>
                    <a:pt x="307263" y="493859"/>
                  </a:lnTo>
                  <a:lnTo>
                    <a:pt x="264827" y="563394"/>
                  </a:lnTo>
                  <a:lnTo>
                    <a:pt x="224876" y="634386"/>
                  </a:lnTo>
                  <a:lnTo>
                    <a:pt x="187458" y="706745"/>
                  </a:lnTo>
                  <a:lnTo>
                    <a:pt x="152621" y="780381"/>
                  </a:lnTo>
                  <a:lnTo>
                    <a:pt x="120408" y="855203"/>
                  </a:lnTo>
                  <a:lnTo>
                    <a:pt x="90860" y="931116"/>
                  </a:lnTo>
                  <a:lnTo>
                    <a:pt x="64013" y="1008026"/>
                  </a:lnTo>
                  <a:lnTo>
                    <a:pt x="39901" y="1085837"/>
                  </a:lnTo>
                  <a:lnTo>
                    <a:pt x="18555" y="1164452"/>
                  </a:lnTo>
                  <a:lnTo>
                    <a:pt x="0" y="1243772"/>
                  </a:lnTo>
                  <a:lnTo>
                    <a:pt x="77686" y="1260502"/>
                  </a:lnTo>
                  <a:lnTo>
                    <a:pt x="155373" y="1277233"/>
                  </a:lnTo>
                  <a:lnTo>
                    <a:pt x="233060" y="1293963"/>
                  </a:lnTo>
                  <a:lnTo>
                    <a:pt x="310746" y="1310694"/>
                  </a:lnTo>
                  <a:lnTo>
                    <a:pt x="388433" y="1327425"/>
                  </a:lnTo>
                  <a:lnTo>
                    <a:pt x="466120" y="1344155"/>
                  </a:lnTo>
                  <a:lnTo>
                    <a:pt x="543807" y="1360886"/>
                  </a:lnTo>
                  <a:lnTo>
                    <a:pt x="621493" y="1377617"/>
                  </a:lnTo>
                  <a:lnTo>
                    <a:pt x="699180" y="1394347"/>
                  </a:lnTo>
                  <a:lnTo>
                    <a:pt x="776867" y="1411078"/>
                  </a:lnTo>
                  <a:lnTo>
                    <a:pt x="854554" y="1427808"/>
                  </a:lnTo>
                  <a:lnTo>
                    <a:pt x="932240" y="1444539"/>
                  </a:lnTo>
                  <a:lnTo>
                    <a:pt x="1009927" y="1461270"/>
                  </a:lnTo>
                  <a:lnTo>
                    <a:pt x="1087614" y="1478000"/>
                  </a:lnTo>
                  <a:lnTo>
                    <a:pt x="1165301" y="1494731"/>
                  </a:lnTo>
                  <a:lnTo>
                    <a:pt x="1242987" y="1511462"/>
                  </a:lnTo>
                  <a:lnTo>
                    <a:pt x="1320674" y="1528192"/>
                  </a:lnTo>
                  <a:lnTo>
                    <a:pt x="1398361" y="1544923"/>
                  </a:lnTo>
                  <a:lnTo>
                    <a:pt x="1476047" y="1561653"/>
                  </a:lnTo>
                  <a:lnTo>
                    <a:pt x="1553734" y="1578384"/>
                  </a:lnTo>
                  <a:lnTo>
                    <a:pt x="1631421" y="1595115"/>
                  </a:lnTo>
                  <a:lnTo>
                    <a:pt x="1709108" y="1611845"/>
                  </a:lnTo>
                  <a:lnTo>
                    <a:pt x="1786794" y="1628576"/>
                  </a:lnTo>
                  <a:lnTo>
                    <a:pt x="1864481" y="1645306"/>
                  </a:lnTo>
                  <a:lnTo>
                    <a:pt x="1942168" y="1662037"/>
                  </a:lnTo>
                  <a:lnTo>
                    <a:pt x="2019855" y="1678768"/>
                  </a:lnTo>
                  <a:lnTo>
                    <a:pt x="2097541" y="1695498"/>
                  </a:lnTo>
                  <a:lnTo>
                    <a:pt x="2175228" y="1712229"/>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693432" y="1232854"/>
              <a:ext cx="1523723" cy="2238484"/>
            </a:xfrm>
            <a:custGeom>
              <a:avLst/>
              <a:gdLst/>
              <a:ahLst/>
              <a:cxnLst/>
              <a:rect l="0" t="0" r="0" b="0"/>
              <a:pathLst>
                <a:path w="1523723" h="2238484">
                  <a:moveTo>
                    <a:pt x="1523723" y="2238484"/>
                  </a:moveTo>
                  <a:lnTo>
                    <a:pt x="1504829" y="2161295"/>
                  </a:lnTo>
                  <a:lnTo>
                    <a:pt x="1485935" y="2084106"/>
                  </a:lnTo>
                  <a:lnTo>
                    <a:pt x="1467041" y="2006917"/>
                  </a:lnTo>
                  <a:lnTo>
                    <a:pt x="1448147" y="1929728"/>
                  </a:lnTo>
                  <a:lnTo>
                    <a:pt x="1429253" y="1852539"/>
                  </a:lnTo>
                  <a:lnTo>
                    <a:pt x="1410359" y="1775349"/>
                  </a:lnTo>
                  <a:lnTo>
                    <a:pt x="1391465" y="1698160"/>
                  </a:lnTo>
                  <a:lnTo>
                    <a:pt x="1372571" y="1620971"/>
                  </a:lnTo>
                  <a:lnTo>
                    <a:pt x="1353677" y="1543782"/>
                  </a:lnTo>
                  <a:lnTo>
                    <a:pt x="1334783" y="1466593"/>
                  </a:lnTo>
                  <a:lnTo>
                    <a:pt x="1315889" y="1389404"/>
                  </a:lnTo>
                  <a:lnTo>
                    <a:pt x="1296995" y="1312215"/>
                  </a:lnTo>
                  <a:lnTo>
                    <a:pt x="1278101" y="1235026"/>
                  </a:lnTo>
                  <a:lnTo>
                    <a:pt x="1259207" y="1157836"/>
                  </a:lnTo>
                  <a:lnTo>
                    <a:pt x="1240313" y="1080647"/>
                  </a:lnTo>
                  <a:lnTo>
                    <a:pt x="1221419" y="1003458"/>
                  </a:lnTo>
                  <a:lnTo>
                    <a:pt x="1202526" y="926269"/>
                  </a:lnTo>
                  <a:lnTo>
                    <a:pt x="1183632" y="849080"/>
                  </a:lnTo>
                  <a:lnTo>
                    <a:pt x="1164738" y="771891"/>
                  </a:lnTo>
                  <a:lnTo>
                    <a:pt x="1145844" y="694702"/>
                  </a:lnTo>
                  <a:lnTo>
                    <a:pt x="1126950" y="617513"/>
                  </a:lnTo>
                  <a:lnTo>
                    <a:pt x="1108056" y="540323"/>
                  </a:lnTo>
                  <a:lnTo>
                    <a:pt x="1089162" y="463134"/>
                  </a:lnTo>
                  <a:lnTo>
                    <a:pt x="1070268" y="385945"/>
                  </a:lnTo>
                  <a:lnTo>
                    <a:pt x="1051374" y="308756"/>
                  </a:lnTo>
                  <a:lnTo>
                    <a:pt x="1032480" y="231567"/>
                  </a:lnTo>
                  <a:lnTo>
                    <a:pt x="1013586" y="154378"/>
                  </a:lnTo>
                  <a:lnTo>
                    <a:pt x="994692" y="77189"/>
                  </a:lnTo>
                  <a:lnTo>
                    <a:pt x="975798" y="0"/>
                  </a:lnTo>
                  <a:lnTo>
                    <a:pt x="899018" y="20201"/>
                  </a:lnTo>
                  <a:lnTo>
                    <a:pt x="822979" y="43036"/>
                  </a:lnTo>
                  <a:lnTo>
                    <a:pt x="747772" y="68476"/>
                  </a:lnTo>
                  <a:lnTo>
                    <a:pt x="673486" y="96491"/>
                  </a:lnTo>
                  <a:lnTo>
                    <a:pt x="600209" y="127049"/>
                  </a:lnTo>
                  <a:lnTo>
                    <a:pt x="528028" y="160113"/>
                  </a:lnTo>
                  <a:lnTo>
                    <a:pt x="457029" y="195643"/>
                  </a:lnTo>
                  <a:lnTo>
                    <a:pt x="387296" y="233598"/>
                  </a:lnTo>
                  <a:lnTo>
                    <a:pt x="318912" y="273932"/>
                  </a:lnTo>
                  <a:lnTo>
                    <a:pt x="251957" y="316598"/>
                  </a:lnTo>
                  <a:lnTo>
                    <a:pt x="186512" y="361545"/>
                  </a:lnTo>
                  <a:lnTo>
                    <a:pt x="122654" y="408719"/>
                  </a:lnTo>
                  <a:lnTo>
                    <a:pt x="60458" y="458065"/>
                  </a:lnTo>
                  <a:lnTo>
                    <a:pt x="0" y="509524"/>
                  </a:lnTo>
                  <a:lnTo>
                    <a:pt x="52542" y="569143"/>
                  </a:lnTo>
                  <a:lnTo>
                    <a:pt x="105084" y="628763"/>
                  </a:lnTo>
                  <a:lnTo>
                    <a:pt x="157626" y="688382"/>
                  </a:lnTo>
                  <a:lnTo>
                    <a:pt x="210168" y="748001"/>
                  </a:lnTo>
                  <a:lnTo>
                    <a:pt x="262710" y="807621"/>
                  </a:lnTo>
                  <a:lnTo>
                    <a:pt x="315253" y="867240"/>
                  </a:lnTo>
                  <a:lnTo>
                    <a:pt x="367795" y="926859"/>
                  </a:lnTo>
                  <a:lnTo>
                    <a:pt x="420337" y="986479"/>
                  </a:lnTo>
                  <a:lnTo>
                    <a:pt x="472879" y="1046098"/>
                  </a:lnTo>
                  <a:lnTo>
                    <a:pt x="525421" y="1105717"/>
                  </a:lnTo>
                  <a:lnTo>
                    <a:pt x="577963" y="1165337"/>
                  </a:lnTo>
                  <a:lnTo>
                    <a:pt x="630506" y="1224956"/>
                  </a:lnTo>
                  <a:lnTo>
                    <a:pt x="683048" y="1284575"/>
                  </a:lnTo>
                  <a:lnTo>
                    <a:pt x="735590" y="1344195"/>
                  </a:lnTo>
                  <a:lnTo>
                    <a:pt x="788132" y="1403814"/>
                  </a:lnTo>
                  <a:lnTo>
                    <a:pt x="840674" y="1463433"/>
                  </a:lnTo>
                  <a:lnTo>
                    <a:pt x="893216" y="1523052"/>
                  </a:lnTo>
                  <a:lnTo>
                    <a:pt x="945759" y="1582672"/>
                  </a:lnTo>
                  <a:lnTo>
                    <a:pt x="998301" y="1642291"/>
                  </a:lnTo>
                  <a:lnTo>
                    <a:pt x="1050843" y="1701910"/>
                  </a:lnTo>
                  <a:lnTo>
                    <a:pt x="1103385" y="1761530"/>
                  </a:lnTo>
                  <a:lnTo>
                    <a:pt x="1155927" y="1821149"/>
                  </a:lnTo>
                  <a:lnTo>
                    <a:pt x="1208470" y="1880768"/>
                  </a:lnTo>
                  <a:lnTo>
                    <a:pt x="1261012" y="1940388"/>
                  </a:lnTo>
                  <a:lnTo>
                    <a:pt x="1313554" y="2000007"/>
                  </a:lnTo>
                  <a:lnTo>
                    <a:pt x="1366096" y="2059626"/>
                  </a:lnTo>
                  <a:lnTo>
                    <a:pt x="1418638" y="2119246"/>
                  </a:lnTo>
                  <a:lnTo>
                    <a:pt x="1471180" y="2178865"/>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669231" y="1170572"/>
              <a:ext cx="547924" cy="2300766"/>
            </a:xfrm>
            <a:custGeom>
              <a:avLst/>
              <a:gdLst/>
              <a:ahLst/>
              <a:cxnLst/>
              <a:rect l="0" t="0" r="0" b="0"/>
              <a:pathLst>
                <a:path w="547924" h="2300766">
                  <a:moveTo>
                    <a:pt x="547924" y="2300766"/>
                  </a:moveTo>
                  <a:lnTo>
                    <a:pt x="543361" y="2221429"/>
                  </a:lnTo>
                  <a:lnTo>
                    <a:pt x="538798" y="2142092"/>
                  </a:lnTo>
                  <a:lnTo>
                    <a:pt x="534235" y="2062755"/>
                  </a:lnTo>
                  <a:lnTo>
                    <a:pt x="529672" y="1983419"/>
                  </a:lnTo>
                  <a:lnTo>
                    <a:pt x="525109" y="1904082"/>
                  </a:lnTo>
                  <a:lnTo>
                    <a:pt x="520546" y="1824745"/>
                  </a:lnTo>
                  <a:lnTo>
                    <a:pt x="515983" y="1745408"/>
                  </a:lnTo>
                  <a:lnTo>
                    <a:pt x="511421" y="1666072"/>
                  </a:lnTo>
                  <a:lnTo>
                    <a:pt x="506858" y="1586735"/>
                  </a:lnTo>
                  <a:lnTo>
                    <a:pt x="502295" y="1507398"/>
                  </a:lnTo>
                  <a:lnTo>
                    <a:pt x="497732" y="1428061"/>
                  </a:lnTo>
                  <a:lnTo>
                    <a:pt x="493169" y="1348725"/>
                  </a:lnTo>
                  <a:lnTo>
                    <a:pt x="488606" y="1269388"/>
                  </a:lnTo>
                  <a:lnTo>
                    <a:pt x="484043" y="1190051"/>
                  </a:lnTo>
                  <a:lnTo>
                    <a:pt x="479480" y="1110714"/>
                  </a:lnTo>
                  <a:lnTo>
                    <a:pt x="474917" y="1031377"/>
                  </a:lnTo>
                  <a:lnTo>
                    <a:pt x="470354" y="952041"/>
                  </a:lnTo>
                  <a:lnTo>
                    <a:pt x="465791" y="872704"/>
                  </a:lnTo>
                  <a:lnTo>
                    <a:pt x="461228" y="793367"/>
                  </a:lnTo>
                  <a:lnTo>
                    <a:pt x="456666" y="714030"/>
                  </a:lnTo>
                  <a:lnTo>
                    <a:pt x="452103" y="634694"/>
                  </a:lnTo>
                  <a:lnTo>
                    <a:pt x="447540" y="555357"/>
                  </a:lnTo>
                  <a:lnTo>
                    <a:pt x="442977" y="476020"/>
                  </a:lnTo>
                  <a:lnTo>
                    <a:pt x="438414" y="396683"/>
                  </a:lnTo>
                  <a:lnTo>
                    <a:pt x="433851" y="317347"/>
                  </a:lnTo>
                  <a:lnTo>
                    <a:pt x="429288" y="238010"/>
                  </a:lnTo>
                  <a:lnTo>
                    <a:pt x="424725" y="158673"/>
                  </a:lnTo>
                  <a:lnTo>
                    <a:pt x="420162" y="79336"/>
                  </a:lnTo>
                  <a:lnTo>
                    <a:pt x="415599" y="0"/>
                  </a:lnTo>
                  <a:lnTo>
                    <a:pt x="331680" y="6365"/>
                  </a:lnTo>
                  <a:lnTo>
                    <a:pt x="248049" y="15791"/>
                  </a:lnTo>
                  <a:lnTo>
                    <a:pt x="164818" y="28264"/>
                  </a:lnTo>
                  <a:lnTo>
                    <a:pt x="82098" y="43767"/>
                  </a:lnTo>
                  <a:lnTo>
                    <a:pt x="0" y="62281"/>
                  </a:lnTo>
                  <a:lnTo>
                    <a:pt x="18893" y="139470"/>
                  </a:lnTo>
                  <a:lnTo>
                    <a:pt x="37787" y="216659"/>
                  </a:lnTo>
                  <a:lnTo>
                    <a:pt x="56681" y="293848"/>
                  </a:lnTo>
                  <a:lnTo>
                    <a:pt x="75575" y="371037"/>
                  </a:lnTo>
                  <a:lnTo>
                    <a:pt x="94469" y="448227"/>
                  </a:lnTo>
                  <a:lnTo>
                    <a:pt x="113363" y="525416"/>
                  </a:lnTo>
                  <a:lnTo>
                    <a:pt x="132257" y="602605"/>
                  </a:lnTo>
                  <a:lnTo>
                    <a:pt x="151151" y="679794"/>
                  </a:lnTo>
                  <a:lnTo>
                    <a:pt x="170045" y="756983"/>
                  </a:lnTo>
                  <a:lnTo>
                    <a:pt x="188939" y="834172"/>
                  </a:lnTo>
                  <a:lnTo>
                    <a:pt x="207833" y="911361"/>
                  </a:lnTo>
                  <a:lnTo>
                    <a:pt x="226727" y="988551"/>
                  </a:lnTo>
                  <a:lnTo>
                    <a:pt x="245621" y="1065740"/>
                  </a:lnTo>
                  <a:lnTo>
                    <a:pt x="264515" y="1142929"/>
                  </a:lnTo>
                  <a:lnTo>
                    <a:pt x="283409" y="1220118"/>
                  </a:lnTo>
                  <a:lnTo>
                    <a:pt x="302303" y="1297307"/>
                  </a:lnTo>
                  <a:lnTo>
                    <a:pt x="321197" y="1374496"/>
                  </a:lnTo>
                  <a:lnTo>
                    <a:pt x="340090" y="1451685"/>
                  </a:lnTo>
                  <a:lnTo>
                    <a:pt x="358984" y="1528874"/>
                  </a:lnTo>
                  <a:lnTo>
                    <a:pt x="377878" y="1606064"/>
                  </a:lnTo>
                  <a:lnTo>
                    <a:pt x="396772" y="1683253"/>
                  </a:lnTo>
                  <a:lnTo>
                    <a:pt x="415666" y="1760442"/>
                  </a:lnTo>
                  <a:lnTo>
                    <a:pt x="434560" y="1837631"/>
                  </a:lnTo>
                  <a:lnTo>
                    <a:pt x="453454" y="1914820"/>
                  </a:lnTo>
                  <a:lnTo>
                    <a:pt x="472348" y="1992009"/>
                  </a:lnTo>
                  <a:lnTo>
                    <a:pt x="491242" y="2069198"/>
                  </a:lnTo>
                  <a:lnTo>
                    <a:pt x="510136" y="2146387"/>
                  </a:lnTo>
                  <a:lnTo>
                    <a:pt x="529030" y="2223577"/>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84831" y="1166770"/>
              <a:ext cx="132324" cy="2304568"/>
            </a:xfrm>
            <a:custGeom>
              <a:avLst/>
              <a:gdLst/>
              <a:ahLst/>
              <a:cxnLst/>
              <a:rect l="0" t="0" r="0" b="0"/>
              <a:pathLst>
                <a:path w="132324" h="2304568">
                  <a:moveTo>
                    <a:pt x="132324" y="2304568"/>
                  </a:moveTo>
                  <a:lnTo>
                    <a:pt x="132324" y="2225100"/>
                  </a:lnTo>
                  <a:lnTo>
                    <a:pt x="132324" y="2145632"/>
                  </a:lnTo>
                  <a:lnTo>
                    <a:pt x="132324" y="2066164"/>
                  </a:lnTo>
                  <a:lnTo>
                    <a:pt x="132324" y="1986696"/>
                  </a:lnTo>
                  <a:lnTo>
                    <a:pt x="132324" y="1907228"/>
                  </a:lnTo>
                  <a:lnTo>
                    <a:pt x="132324" y="1827761"/>
                  </a:lnTo>
                  <a:lnTo>
                    <a:pt x="132324" y="1748293"/>
                  </a:lnTo>
                  <a:lnTo>
                    <a:pt x="132324" y="1668825"/>
                  </a:lnTo>
                  <a:lnTo>
                    <a:pt x="132324" y="1589357"/>
                  </a:lnTo>
                  <a:lnTo>
                    <a:pt x="132324" y="1509889"/>
                  </a:lnTo>
                  <a:lnTo>
                    <a:pt x="132324" y="1430421"/>
                  </a:lnTo>
                  <a:lnTo>
                    <a:pt x="132324" y="1350953"/>
                  </a:lnTo>
                  <a:lnTo>
                    <a:pt x="132324" y="1271485"/>
                  </a:lnTo>
                  <a:lnTo>
                    <a:pt x="132324" y="1192018"/>
                  </a:lnTo>
                  <a:lnTo>
                    <a:pt x="132324" y="1112550"/>
                  </a:lnTo>
                  <a:lnTo>
                    <a:pt x="132324" y="1033082"/>
                  </a:lnTo>
                  <a:lnTo>
                    <a:pt x="132324" y="953614"/>
                  </a:lnTo>
                  <a:lnTo>
                    <a:pt x="132324" y="874146"/>
                  </a:lnTo>
                  <a:lnTo>
                    <a:pt x="132324" y="794678"/>
                  </a:lnTo>
                  <a:lnTo>
                    <a:pt x="132324" y="715210"/>
                  </a:lnTo>
                  <a:lnTo>
                    <a:pt x="132324" y="635742"/>
                  </a:lnTo>
                  <a:lnTo>
                    <a:pt x="132324" y="556275"/>
                  </a:lnTo>
                  <a:lnTo>
                    <a:pt x="132324" y="476807"/>
                  </a:lnTo>
                  <a:lnTo>
                    <a:pt x="132324" y="397339"/>
                  </a:lnTo>
                  <a:lnTo>
                    <a:pt x="132324" y="317871"/>
                  </a:lnTo>
                  <a:lnTo>
                    <a:pt x="132324" y="238403"/>
                  </a:lnTo>
                  <a:lnTo>
                    <a:pt x="132324" y="158935"/>
                  </a:lnTo>
                  <a:lnTo>
                    <a:pt x="132324" y="79467"/>
                  </a:lnTo>
                  <a:lnTo>
                    <a:pt x="132324" y="0"/>
                  </a:lnTo>
                  <a:lnTo>
                    <a:pt x="0" y="3802"/>
                  </a:lnTo>
                  <a:lnTo>
                    <a:pt x="4562" y="83138"/>
                  </a:lnTo>
                  <a:lnTo>
                    <a:pt x="9125" y="162475"/>
                  </a:lnTo>
                  <a:lnTo>
                    <a:pt x="13688" y="241812"/>
                  </a:lnTo>
                  <a:lnTo>
                    <a:pt x="18251" y="321149"/>
                  </a:lnTo>
                  <a:lnTo>
                    <a:pt x="22814" y="400485"/>
                  </a:lnTo>
                  <a:lnTo>
                    <a:pt x="27377" y="479822"/>
                  </a:lnTo>
                  <a:lnTo>
                    <a:pt x="31940" y="559159"/>
                  </a:lnTo>
                  <a:lnTo>
                    <a:pt x="36503" y="638496"/>
                  </a:lnTo>
                  <a:lnTo>
                    <a:pt x="41066" y="717832"/>
                  </a:lnTo>
                  <a:lnTo>
                    <a:pt x="45629" y="797169"/>
                  </a:lnTo>
                  <a:lnTo>
                    <a:pt x="50192" y="876506"/>
                  </a:lnTo>
                  <a:lnTo>
                    <a:pt x="54754" y="955843"/>
                  </a:lnTo>
                  <a:lnTo>
                    <a:pt x="59317" y="1035180"/>
                  </a:lnTo>
                  <a:lnTo>
                    <a:pt x="63880" y="1114516"/>
                  </a:lnTo>
                  <a:lnTo>
                    <a:pt x="68443" y="1193853"/>
                  </a:lnTo>
                  <a:lnTo>
                    <a:pt x="73006" y="1273190"/>
                  </a:lnTo>
                  <a:lnTo>
                    <a:pt x="77569" y="1352527"/>
                  </a:lnTo>
                  <a:lnTo>
                    <a:pt x="82132" y="1431863"/>
                  </a:lnTo>
                  <a:lnTo>
                    <a:pt x="86695" y="1511200"/>
                  </a:lnTo>
                  <a:lnTo>
                    <a:pt x="91258" y="1590537"/>
                  </a:lnTo>
                  <a:lnTo>
                    <a:pt x="95821" y="1669874"/>
                  </a:lnTo>
                  <a:lnTo>
                    <a:pt x="100384" y="1749210"/>
                  </a:lnTo>
                  <a:lnTo>
                    <a:pt x="104947" y="1828547"/>
                  </a:lnTo>
                  <a:lnTo>
                    <a:pt x="109509" y="1907884"/>
                  </a:lnTo>
                  <a:lnTo>
                    <a:pt x="114072" y="1987221"/>
                  </a:lnTo>
                  <a:lnTo>
                    <a:pt x="118635" y="2066557"/>
                  </a:lnTo>
                  <a:lnTo>
                    <a:pt x="123198" y="2145894"/>
                  </a:lnTo>
                  <a:lnTo>
                    <a:pt x="127761" y="2225231"/>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6169866" y="2477615"/>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3" name="rc13"/>
            <p:cNvSpPr/>
            <p:nvPr/>
          </p:nvSpPr>
          <p:spPr>
            <a:xfrm>
              <a:off x="6178866" y="270200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6178866" y="292146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6178866" y="314092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6178866"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6178866" y="357983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6178866"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6178866" y="401874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6178866" y="42382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458911" y="2737853"/>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6,341,000 (30%) </a:t>
              </a:r>
            </a:p>
          </p:txBody>
        </p:sp>
        <p:sp>
          <p:nvSpPr>
            <p:cNvPr id="22" name="tx22"/>
            <p:cNvSpPr/>
            <p:nvPr/>
          </p:nvSpPr>
          <p:spPr>
            <a:xfrm>
              <a:off x="6458911" y="2957309"/>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3,951,000 (19%) </a:t>
              </a:r>
            </a:p>
          </p:txBody>
        </p:sp>
        <p:sp>
          <p:nvSpPr>
            <p:cNvPr id="23" name="tx23"/>
            <p:cNvSpPr/>
            <p:nvPr/>
          </p:nvSpPr>
          <p:spPr>
            <a:xfrm>
              <a:off x="6458911" y="3176710"/>
              <a:ext cx="136665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3,644,000 (17%) </a:t>
              </a:r>
            </a:p>
          </p:txBody>
        </p:sp>
        <p:sp>
          <p:nvSpPr>
            <p:cNvPr id="24" name="tx24"/>
            <p:cNvSpPr/>
            <p:nvPr/>
          </p:nvSpPr>
          <p:spPr>
            <a:xfrm>
              <a:off x="6458911" y="3396221"/>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2,504,000 (12%) </a:t>
              </a:r>
            </a:p>
          </p:txBody>
        </p:sp>
        <p:sp>
          <p:nvSpPr>
            <p:cNvPr id="25" name="tx25"/>
            <p:cNvSpPr/>
            <p:nvPr/>
          </p:nvSpPr>
          <p:spPr>
            <a:xfrm>
              <a:off x="6458911" y="3615677"/>
              <a:ext cx="13728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2,124,000 (10%) </a:t>
              </a:r>
            </a:p>
          </p:txBody>
        </p:sp>
        <p:sp>
          <p:nvSpPr>
            <p:cNvPr id="26" name="tx26"/>
            <p:cNvSpPr/>
            <p:nvPr/>
          </p:nvSpPr>
          <p:spPr>
            <a:xfrm>
              <a:off x="6458911" y="3835133"/>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1,610,000 (8%) </a:t>
              </a:r>
            </a:p>
          </p:txBody>
        </p:sp>
        <p:sp>
          <p:nvSpPr>
            <p:cNvPr id="27" name="tx27"/>
            <p:cNvSpPr/>
            <p:nvPr/>
          </p:nvSpPr>
          <p:spPr>
            <a:xfrm>
              <a:off x="6458911" y="4054589"/>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610,000 (3%) </a:t>
              </a:r>
            </a:p>
          </p:txBody>
        </p:sp>
        <p:sp>
          <p:nvSpPr>
            <p:cNvPr id="28" name="tx28"/>
            <p:cNvSpPr/>
            <p:nvPr/>
          </p:nvSpPr>
          <p:spPr>
            <a:xfrm>
              <a:off x="6458911" y="4274045"/>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192,000 (1%) </a:t>
              </a:r>
            </a:p>
          </p:txBody>
        </p:sp>
        <p:sp>
          <p:nvSpPr>
            <p:cNvPr id="29" name="tx29"/>
            <p:cNvSpPr/>
            <p:nvPr/>
          </p:nvSpPr>
          <p:spPr>
            <a:xfrm>
              <a:off x="336445" y="398022"/>
              <a:ext cx="6858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region, Global, 2023</a:t>
              </a:r>
            </a:p>
          </p:txBody>
        </p:sp>
        <p:sp>
          <p:nvSpPr>
            <p:cNvPr id="30" name="tx30"/>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2053442" y="6518819"/>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2" name="tx32"/>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3 regions accounted for over half (66%) of all un- and under-vaccinated children, globally.
WCAR had the highest number of children who did not receive DTP3 (n = 6,341,000), which is approximately 30% of all un- and under-vaccinated children, globally (n = 22,235,000).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8042" cy="1682023"/>
            </a:xfrm>
            <a:custGeom>
              <a:avLst/>
              <a:gdLst/>
              <a:ahLst/>
              <a:cxnLst/>
              <a:rect l="0" t="0" r="0" b="0"/>
              <a:pathLst>
                <a:path w="1218042" h="1682023">
                  <a:moveTo>
                    <a:pt x="0" y="1682023"/>
                  </a:moveTo>
                  <a:lnTo>
                    <a:pt x="42001" y="1642023"/>
                  </a:lnTo>
                  <a:lnTo>
                    <a:pt x="84002" y="1602024"/>
                  </a:lnTo>
                  <a:lnTo>
                    <a:pt x="126004" y="1562024"/>
                  </a:lnTo>
                  <a:lnTo>
                    <a:pt x="168005" y="1522024"/>
                  </a:lnTo>
                  <a:lnTo>
                    <a:pt x="210007" y="1482025"/>
                  </a:lnTo>
                  <a:lnTo>
                    <a:pt x="252008" y="1442025"/>
                  </a:lnTo>
                  <a:lnTo>
                    <a:pt x="294010" y="1402025"/>
                  </a:lnTo>
                  <a:lnTo>
                    <a:pt x="336011" y="1362026"/>
                  </a:lnTo>
                  <a:lnTo>
                    <a:pt x="378013" y="1322026"/>
                  </a:lnTo>
                  <a:lnTo>
                    <a:pt x="420014" y="1282027"/>
                  </a:lnTo>
                  <a:lnTo>
                    <a:pt x="462016" y="1242027"/>
                  </a:lnTo>
                  <a:lnTo>
                    <a:pt x="504017" y="1202027"/>
                  </a:lnTo>
                  <a:lnTo>
                    <a:pt x="546019" y="1162028"/>
                  </a:lnTo>
                  <a:lnTo>
                    <a:pt x="588020" y="1122028"/>
                  </a:lnTo>
                  <a:lnTo>
                    <a:pt x="630022" y="1082028"/>
                  </a:lnTo>
                  <a:lnTo>
                    <a:pt x="672023" y="1042029"/>
                  </a:lnTo>
                  <a:lnTo>
                    <a:pt x="714024" y="1002029"/>
                  </a:lnTo>
                  <a:lnTo>
                    <a:pt x="756026" y="962030"/>
                  </a:lnTo>
                  <a:lnTo>
                    <a:pt x="798027" y="922030"/>
                  </a:lnTo>
                  <a:lnTo>
                    <a:pt x="840029" y="882030"/>
                  </a:lnTo>
                  <a:lnTo>
                    <a:pt x="882030" y="842031"/>
                  </a:lnTo>
                  <a:lnTo>
                    <a:pt x="924032" y="802031"/>
                  </a:lnTo>
                  <a:lnTo>
                    <a:pt x="966033" y="762032"/>
                  </a:lnTo>
                  <a:lnTo>
                    <a:pt x="1008035" y="722032"/>
                  </a:lnTo>
                  <a:lnTo>
                    <a:pt x="1050036" y="682032"/>
                  </a:lnTo>
                  <a:lnTo>
                    <a:pt x="1092038" y="642033"/>
                  </a:lnTo>
                  <a:lnTo>
                    <a:pt x="1134039" y="602033"/>
                  </a:lnTo>
                  <a:lnTo>
                    <a:pt x="1176041" y="562033"/>
                  </a:lnTo>
                  <a:lnTo>
                    <a:pt x="1218042" y="522034"/>
                  </a:lnTo>
                  <a:lnTo>
                    <a:pt x="1176454" y="479876"/>
                  </a:lnTo>
                  <a:lnTo>
                    <a:pt x="1133407" y="439207"/>
                  </a:lnTo>
                  <a:lnTo>
                    <a:pt x="1088955" y="400080"/>
                  </a:lnTo>
                  <a:lnTo>
                    <a:pt x="1043154" y="362541"/>
                  </a:lnTo>
                  <a:lnTo>
                    <a:pt x="996059" y="326638"/>
                  </a:lnTo>
                  <a:lnTo>
                    <a:pt x="947730" y="292415"/>
                  </a:lnTo>
                  <a:lnTo>
                    <a:pt x="898226" y="259915"/>
                  </a:lnTo>
                  <a:lnTo>
                    <a:pt x="847609" y="229177"/>
                  </a:lnTo>
                  <a:lnTo>
                    <a:pt x="795941" y="200240"/>
                  </a:lnTo>
                  <a:lnTo>
                    <a:pt x="743287" y="173140"/>
                  </a:lnTo>
                  <a:lnTo>
                    <a:pt x="689711" y="147910"/>
                  </a:lnTo>
                  <a:lnTo>
                    <a:pt x="635280" y="124582"/>
                  </a:lnTo>
                  <a:lnTo>
                    <a:pt x="580062" y="103185"/>
                  </a:lnTo>
                  <a:lnTo>
                    <a:pt x="524125" y="83744"/>
                  </a:lnTo>
                  <a:lnTo>
                    <a:pt x="467538" y="66284"/>
                  </a:lnTo>
                  <a:lnTo>
                    <a:pt x="410371" y="50828"/>
                  </a:lnTo>
                  <a:lnTo>
                    <a:pt x="352696" y="37393"/>
                  </a:lnTo>
                  <a:lnTo>
                    <a:pt x="294584" y="25997"/>
                  </a:lnTo>
                  <a:lnTo>
                    <a:pt x="236106" y="16653"/>
                  </a:lnTo>
                  <a:lnTo>
                    <a:pt x="177336" y="9374"/>
                  </a:lnTo>
                  <a:lnTo>
                    <a:pt x="118346" y="4168"/>
                  </a:lnTo>
                  <a:lnTo>
                    <a:pt x="59210" y="1042"/>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50999"/>
              <a:ext cx="1663706" cy="1159989"/>
            </a:xfrm>
            <a:custGeom>
              <a:avLst/>
              <a:gdLst/>
              <a:ahLst/>
              <a:cxnLst/>
              <a:rect l="0" t="0" r="0" b="0"/>
              <a:pathLst>
                <a:path w="1663706" h="1159989">
                  <a:moveTo>
                    <a:pt x="0" y="1159989"/>
                  </a:moveTo>
                  <a:lnTo>
                    <a:pt x="57369" y="1151452"/>
                  </a:lnTo>
                  <a:lnTo>
                    <a:pt x="114738" y="1142916"/>
                  </a:lnTo>
                  <a:lnTo>
                    <a:pt x="172107" y="1134379"/>
                  </a:lnTo>
                  <a:lnTo>
                    <a:pt x="229476" y="1125843"/>
                  </a:lnTo>
                  <a:lnTo>
                    <a:pt x="286845" y="1117306"/>
                  </a:lnTo>
                  <a:lnTo>
                    <a:pt x="344215" y="1108770"/>
                  </a:lnTo>
                  <a:lnTo>
                    <a:pt x="401584" y="1100234"/>
                  </a:lnTo>
                  <a:lnTo>
                    <a:pt x="458953" y="1091697"/>
                  </a:lnTo>
                  <a:lnTo>
                    <a:pt x="516322" y="1083161"/>
                  </a:lnTo>
                  <a:lnTo>
                    <a:pt x="573691" y="1074624"/>
                  </a:lnTo>
                  <a:lnTo>
                    <a:pt x="631060" y="1066088"/>
                  </a:lnTo>
                  <a:lnTo>
                    <a:pt x="688430" y="1057551"/>
                  </a:lnTo>
                  <a:lnTo>
                    <a:pt x="745799" y="1049015"/>
                  </a:lnTo>
                  <a:lnTo>
                    <a:pt x="803168" y="1040479"/>
                  </a:lnTo>
                  <a:lnTo>
                    <a:pt x="860537" y="1031942"/>
                  </a:lnTo>
                  <a:lnTo>
                    <a:pt x="917906" y="1023406"/>
                  </a:lnTo>
                  <a:lnTo>
                    <a:pt x="975276" y="1014869"/>
                  </a:lnTo>
                  <a:lnTo>
                    <a:pt x="1032645" y="1006333"/>
                  </a:lnTo>
                  <a:lnTo>
                    <a:pt x="1090014" y="997796"/>
                  </a:lnTo>
                  <a:lnTo>
                    <a:pt x="1147383" y="989260"/>
                  </a:lnTo>
                  <a:lnTo>
                    <a:pt x="1204752" y="980724"/>
                  </a:lnTo>
                  <a:lnTo>
                    <a:pt x="1262121" y="972187"/>
                  </a:lnTo>
                  <a:lnTo>
                    <a:pt x="1319491" y="963651"/>
                  </a:lnTo>
                  <a:lnTo>
                    <a:pt x="1376860" y="955114"/>
                  </a:lnTo>
                  <a:lnTo>
                    <a:pt x="1434229" y="946578"/>
                  </a:lnTo>
                  <a:lnTo>
                    <a:pt x="1491598" y="938041"/>
                  </a:lnTo>
                  <a:lnTo>
                    <a:pt x="1548967" y="929505"/>
                  </a:lnTo>
                  <a:lnTo>
                    <a:pt x="1606337" y="920969"/>
                  </a:lnTo>
                  <a:lnTo>
                    <a:pt x="1663706" y="912432"/>
                  </a:lnTo>
                  <a:lnTo>
                    <a:pt x="1654307" y="855903"/>
                  </a:lnTo>
                  <a:lnTo>
                    <a:pt x="1642989" y="799726"/>
                  </a:lnTo>
                  <a:lnTo>
                    <a:pt x="1629763" y="743968"/>
                  </a:lnTo>
                  <a:lnTo>
                    <a:pt x="1614646" y="688693"/>
                  </a:lnTo>
                  <a:lnTo>
                    <a:pt x="1597654" y="633965"/>
                  </a:lnTo>
                  <a:lnTo>
                    <a:pt x="1578809" y="579847"/>
                  </a:lnTo>
                  <a:lnTo>
                    <a:pt x="1558130" y="526403"/>
                  </a:lnTo>
                  <a:lnTo>
                    <a:pt x="1535643" y="473694"/>
                  </a:lnTo>
                  <a:lnTo>
                    <a:pt x="1511374" y="421781"/>
                  </a:lnTo>
                  <a:lnTo>
                    <a:pt x="1485350" y="370726"/>
                  </a:lnTo>
                  <a:lnTo>
                    <a:pt x="1457602" y="320586"/>
                  </a:lnTo>
                  <a:lnTo>
                    <a:pt x="1428163" y="271421"/>
                  </a:lnTo>
                  <a:lnTo>
                    <a:pt x="1397066" y="223288"/>
                  </a:lnTo>
                  <a:lnTo>
                    <a:pt x="1364347" y="176241"/>
                  </a:lnTo>
                  <a:lnTo>
                    <a:pt x="1330044" y="130336"/>
                  </a:lnTo>
                  <a:lnTo>
                    <a:pt x="1294198" y="85627"/>
                  </a:lnTo>
                  <a:lnTo>
                    <a:pt x="1256849" y="42164"/>
                  </a:lnTo>
                  <a:lnTo>
                    <a:pt x="1218042" y="0"/>
                  </a:lnTo>
                  <a:lnTo>
                    <a:pt x="1176041" y="39999"/>
                  </a:lnTo>
                  <a:lnTo>
                    <a:pt x="1134039" y="79999"/>
                  </a:lnTo>
                  <a:lnTo>
                    <a:pt x="1092038" y="119998"/>
                  </a:lnTo>
                  <a:lnTo>
                    <a:pt x="1050036" y="159998"/>
                  </a:lnTo>
                  <a:lnTo>
                    <a:pt x="1008035" y="199998"/>
                  </a:lnTo>
                  <a:lnTo>
                    <a:pt x="966033" y="239997"/>
                  </a:lnTo>
                  <a:lnTo>
                    <a:pt x="924032" y="279997"/>
                  </a:lnTo>
                  <a:lnTo>
                    <a:pt x="882030" y="319996"/>
                  </a:lnTo>
                  <a:lnTo>
                    <a:pt x="840029" y="359996"/>
                  </a:lnTo>
                  <a:lnTo>
                    <a:pt x="798027" y="399996"/>
                  </a:lnTo>
                  <a:lnTo>
                    <a:pt x="756026" y="439995"/>
                  </a:lnTo>
                  <a:lnTo>
                    <a:pt x="714024" y="479995"/>
                  </a:lnTo>
                  <a:lnTo>
                    <a:pt x="672023" y="519995"/>
                  </a:lnTo>
                  <a:lnTo>
                    <a:pt x="630022" y="559994"/>
                  </a:lnTo>
                  <a:lnTo>
                    <a:pt x="588020" y="599994"/>
                  </a:lnTo>
                  <a:lnTo>
                    <a:pt x="546019" y="639993"/>
                  </a:lnTo>
                  <a:lnTo>
                    <a:pt x="504017" y="679993"/>
                  </a:lnTo>
                  <a:lnTo>
                    <a:pt x="462016" y="719993"/>
                  </a:lnTo>
                  <a:lnTo>
                    <a:pt x="420014" y="759992"/>
                  </a:lnTo>
                  <a:lnTo>
                    <a:pt x="378013" y="799992"/>
                  </a:lnTo>
                  <a:lnTo>
                    <a:pt x="336011" y="839992"/>
                  </a:lnTo>
                  <a:lnTo>
                    <a:pt x="294010" y="879991"/>
                  </a:lnTo>
                  <a:lnTo>
                    <a:pt x="252008" y="919991"/>
                  </a:lnTo>
                  <a:lnTo>
                    <a:pt x="210007" y="959990"/>
                  </a:lnTo>
                  <a:lnTo>
                    <a:pt x="168005" y="999990"/>
                  </a:lnTo>
                  <a:lnTo>
                    <a:pt x="126004" y="1039990"/>
                  </a:lnTo>
                  <a:lnTo>
                    <a:pt x="84002" y="1079989"/>
                  </a:lnTo>
                  <a:lnTo>
                    <a:pt x="42001" y="1119989"/>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163432"/>
              <a:ext cx="1682008" cy="831864"/>
            </a:xfrm>
            <a:custGeom>
              <a:avLst/>
              <a:gdLst/>
              <a:ahLst/>
              <a:cxnLst/>
              <a:rect l="0" t="0" r="0" b="0"/>
              <a:pathLst>
                <a:path w="1682008" h="831864">
                  <a:moveTo>
                    <a:pt x="0" y="247556"/>
                  </a:moveTo>
                  <a:lnTo>
                    <a:pt x="54388" y="267704"/>
                  </a:lnTo>
                  <a:lnTo>
                    <a:pt x="108777" y="287853"/>
                  </a:lnTo>
                  <a:lnTo>
                    <a:pt x="163166" y="308002"/>
                  </a:lnTo>
                  <a:lnTo>
                    <a:pt x="217554" y="328150"/>
                  </a:lnTo>
                  <a:lnTo>
                    <a:pt x="271943" y="348299"/>
                  </a:lnTo>
                  <a:lnTo>
                    <a:pt x="326332" y="368447"/>
                  </a:lnTo>
                  <a:lnTo>
                    <a:pt x="380720" y="388596"/>
                  </a:lnTo>
                  <a:lnTo>
                    <a:pt x="435109" y="408744"/>
                  </a:lnTo>
                  <a:lnTo>
                    <a:pt x="489498" y="428893"/>
                  </a:lnTo>
                  <a:lnTo>
                    <a:pt x="543886" y="449041"/>
                  </a:lnTo>
                  <a:lnTo>
                    <a:pt x="598275" y="469190"/>
                  </a:lnTo>
                  <a:lnTo>
                    <a:pt x="652664" y="489338"/>
                  </a:lnTo>
                  <a:lnTo>
                    <a:pt x="707052" y="509487"/>
                  </a:lnTo>
                  <a:lnTo>
                    <a:pt x="761441" y="529636"/>
                  </a:lnTo>
                  <a:lnTo>
                    <a:pt x="815830" y="549784"/>
                  </a:lnTo>
                  <a:lnTo>
                    <a:pt x="870219" y="569933"/>
                  </a:lnTo>
                  <a:lnTo>
                    <a:pt x="924607" y="590081"/>
                  </a:lnTo>
                  <a:lnTo>
                    <a:pt x="978996" y="610230"/>
                  </a:lnTo>
                  <a:lnTo>
                    <a:pt x="1033385" y="630378"/>
                  </a:lnTo>
                  <a:lnTo>
                    <a:pt x="1087773" y="650527"/>
                  </a:lnTo>
                  <a:lnTo>
                    <a:pt x="1142162" y="670675"/>
                  </a:lnTo>
                  <a:lnTo>
                    <a:pt x="1196551" y="690824"/>
                  </a:lnTo>
                  <a:lnTo>
                    <a:pt x="1250939" y="710972"/>
                  </a:lnTo>
                  <a:lnTo>
                    <a:pt x="1305328" y="731121"/>
                  </a:lnTo>
                  <a:lnTo>
                    <a:pt x="1359717" y="751269"/>
                  </a:lnTo>
                  <a:lnTo>
                    <a:pt x="1414105" y="771418"/>
                  </a:lnTo>
                  <a:lnTo>
                    <a:pt x="1468494" y="791567"/>
                  </a:lnTo>
                  <a:lnTo>
                    <a:pt x="1522883" y="811715"/>
                  </a:lnTo>
                  <a:lnTo>
                    <a:pt x="1577272" y="831864"/>
                  </a:lnTo>
                  <a:lnTo>
                    <a:pt x="1597223" y="774887"/>
                  </a:lnTo>
                  <a:lnTo>
                    <a:pt x="1615118" y="717232"/>
                  </a:lnTo>
                  <a:lnTo>
                    <a:pt x="1630932" y="658971"/>
                  </a:lnTo>
                  <a:lnTo>
                    <a:pt x="1644645" y="600181"/>
                  </a:lnTo>
                  <a:lnTo>
                    <a:pt x="1656239" y="540936"/>
                  </a:lnTo>
                  <a:lnTo>
                    <a:pt x="1665701" y="481313"/>
                  </a:lnTo>
                  <a:lnTo>
                    <a:pt x="1673016" y="421389"/>
                  </a:lnTo>
                  <a:lnTo>
                    <a:pt x="1678177" y="361242"/>
                  </a:lnTo>
                  <a:lnTo>
                    <a:pt x="1681175" y="300948"/>
                  </a:lnTo>
                  <a:lnTo>
                    <a:pt x="1682008" y="240585"/>
                  </a:lnTo>
                  <a:lnTo>
                    <a:pt x="1680675" y="180231"/>
                  </a:lnTo>
                  <a:lnTo>
                    <a:pt x="1677177" y="119963"/>
                  </a:lnTo>
                  <a:lnTo>
                    <a:pt x="1671518" y="59861"/>
                  </a:lnTo>
                  <a:lnTo>
                    <a:pt x="1663706" y="0"/>
                  </a:lnTo>
                  <a:lnTo>
                    <a:pt x="1606337" y="8536"/>
                  </a:lnTo>
                  <a:lnTo>
                    <a:pt x="1548967" y="17072"/>
                  </a:lnTo>
                  <a:lnTo>
                    <a:pt x="1491598" y="25609"/>
                  </a:lnTo>
                  <a:lnTo>
                    <a:pt x="1434229" y="34145"/>
                  </a:lnTo>
                  <a:lnTo>
                    <a:pt x="1376860" y="42682"/>
                  </a:lnTo>
                  <a:lnTo>
                    <a:pt x="1319491" y="51218"/>
                  </a:lnTo>
                  <a:lnTo>
                    <a:pt x="1262121" y="59754"/>
                  </a:lnTo>
                  <a:lnTo>
                    <a:pt x="1204752" y="68291"/>
                  </a:lnTo>
                  <a:lnTo>
                    <a:pt x="1147383" y="76827"/>
                  </a:lnTo>
                  <a:lnTo>
                    <a:pt x="1090014" y="85364"/>
                  </a:lnTo>
                  <a:lnTo>
                    <a:pt x="1032645" y="93900"/>
                  </a:lnTo>
                  <a:lnTo>
                    <a:pt x="975276" y="102437"/>
                  </a:lnTo>
                  <a:lnTo>
                    <a:pt x="917906" y="110973"/>
                  </a:lnTo>
                  <a:lnTo>
                    <a:pt x="860537" y="119509"/>
                  </a:lnTo>
                  <a:lnTo>
                    <a:pt x="803168" y="128046"/>
                  </a:lnTo>
                  <a:lnTo>
                    <a:pt x="745799" y="136582"/>
                  </a:lnTo>
                  <a:lnTo>
                    <a:pt x="688430" y="145119"/>
                  </a:lnTo>
                  <a:lnTo>
                    <a:pt x="631060" y="153655"/>
                  </a:lnTo>
                  <a:lnTo>
                    <a:pt x="573691" y="162192"/>
                  </a:lnTo>
                  <a:lnTo>
                    <a:pt x="516322" y="170728"/>
                  </a:lnTo>
                  <a:lnTo>
                    <a:pt x="458953" y="179264"/>
                  </a:lnTo>
                  <a:lnTo>
                    <a:pt x="401584" y="187801"/>
                  </a:lnTo>
                  <a:lnTo>
                    <a:pt x="344215" y="196337"/>
                  </a:lnTo>
                  <a:lnTo>
                    <a:pt x="286845" y="204874"/>
                  </a:lnTo>
                  <a:lnTo>
                    <a:pt x="229476" y="213410"/>
                  </a:lnTo>
                  <a:lnTo>
                    <a:pt x="172107" y="221947"/>
                  </a:lnTo>
                  <a:lnTo>
                    <a:pt x="114738" y="230483"/>
                  </a:lnTo>
                  <a:lnTo>
                    <a:pt x="57369" y="239019"/>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577272" cy="1069811"/>
            </a:xfrm>
            <a:custGeom>
              <a:avLst/>
              <a:gdLst/>
              <a:ahLst/>
              <a:cxnLst/>
              <a:rect l="0" t="0" r="0" b="0"/>
              <a:pathLst>
                <a:path w="1577272" h="1069811">
                  <a:moveTo>
                    <a:pt x="0" y="0"/>
                  </a:moveTo>
                  <a:lnTo>
                    <a:pt x="44757" y="36890"/>
                  </a:lnTo>
                  <a:lnTo>
                    <a:pt x="89514" y="73780"/>
                  </a:lnTo>
                  <a:lnTo>
                    <a:pt x="134271" y="110670"/>
                  </a:lnTo>
                  <a:lnTo>
                    <a:pt x="179029" y="147560"/>
                  </a:lnTo>
                  <a:lnTo>
                    <a:pt x="223786" y="184450"/>
                  </a:lnTo>
                  <a:lnTo>
                    <a:pt x="268543" y="221340"/>
                  </a:lnTo>
                  <a:lnTo>
                    <a:pt x="313301" y="258230"/>
                  </a:lnTo>
                  <a:lnTo>
                    <a:pt x="358058" y="295120"/>
                  </a:lnTo>
                  <a:lnTo>
                    <a:pt x="402815" y="332010"/>
                  </a:lnTo>
                  <a:lnTo>
                    <a:pt x="447573" y="368900"/>
                  </a:lnTo>
                  <a:lnTo>
                    <a:pt x="492330" y="405790"/>
                  </a:lnTo>
                  <a:lnTo>
                    <a:pt x="537087" y="442680"/>
                  </a:lnTo>
                  <a:lnTo>
                    <a:pt x="581845" y="479570"/>
                  </a:lnTo>
                  <a:lnTo>
                    <a:pt x="626602" y="516460"/>
                  </a:lnTo>
                  <a:lnTo>
                    <a:pt x="671359" y="553350"/>
                  </a:lnTo>
                  <a:lnTo>
                    <a:pt x="716117" y="590240"/>
                  </a:lnTo>
                  <a:lnTo>
                    <a:pt x="760874" y="627130"/>
                  </a:lnTo>
                  <a:lnTo>
                    <a:pt x="805631" y="664020"/>
                  </a:lnTo>
                  <a:lnTo>
                    <a:pt x="850389" y="700910"/>
                  </a:lnTo>
                  <a:lnTo>
                    <a:pt x="895146" y="737800"/>
                  </a:lnTo>
                  <a:lnTo>
                    <a:pt x="939903" y="774690"/>
                  </a:lnTo>
                  <a:lnTo>
                    <a:pt x="984661" y="811580"/>
                  </a:lnTo>
                  <a:lnTo>
                    <a:pt x="1029418" y="848470"/>
                  </a:lnTo>
                  <a:lnTo>
                    <a:pt x="1074175" y="885360"/>
                  </a:lnTo>
                  <a:lnTo>
                    <a:pt x="1118933" y="922250"/>
                  </a:lnTo>
                  <a:lnTo>
                    <a:pt x="1163690" y="959140"/>
                  </a:lnTo>
                  <a:lnTo>
                    <a:pt x="1208447" y="996030"/>
                  </a:lnTo>
                  <a:lnTo>
                    <a:pt x="1253205" y="1032920"/>
                  </a:lnTo>
                  <a:lnTo>
                    <a:pt x="1297962" y="1069811"/>
                  </a:lnTo>
                  <a:lnTo>
                    <a:pt x="1336824" y="1020833"/>
                  </a:lnTo>
                  <a:lnTo>
                    <a:pt x="1373840" y="970446"/>
                  </a:lnTo>
                  <a:lnTo>
                    <a:pt x="1408957" y="918717"/>
                  </a:lnTo>
                  <a:lnTo>
                    <a:pt x="1442127" y="865719"/>
                  </a:lnTo>
                  <a:lnTo>
                    <a:pt x="1473305" y="811525"/>
                  </a:lnTo>
                  <a:lnTo>
                    <a:pt x="1502447" y="756210"/>
                  </a:lnTo>
                  <a:lnTo>
                    <a:pt x="1529513" y="699849"/>
                  </a:lnTo>
                  <a:lnTo>
                    <a:pt x="1554466" y="642522"/>
                  </a:lnTo>
                  <a:lnTo>
                    <a:pt x="1577272" y="584307"/>
                  </a:lnTo>
                  <a:lnTo>
                    <a:pt x="1522883" y="564159"/>
                  </a:lnTo>
                  <a:lnTo>
                    <a:pt x="1468494" y="544010"/>
                  </a:lnTo>
                  <a:lnTo>
                    <a:pt x="1414105" y="523862"/>
                  </a:lnTo>
                  <a:lnTo>
                    <a:pt x="1359717" y="503713"/>
                  </a:lnTo>
                  <a:lnTo>
                    <a:pt x="1305328" y="483565"/>
                  </a:lnTo>
                  <a:lnTo>
                    <a:pt x="1250939" y="463416"/>
                  </a:lnTo>
                  <a:lnTo>
                    <a:pt x="1196551" y="443267"/>
                  </a:lnTo>
                  <a:lnTo>
                    <a:pt x="1142162" y="423119"/>
                  </a:lnTo>
                  <a:lnTo>
                    <a:pt x="1087773" y="402970"/>
                  </a:lnTo>
                  <a:lnTo>
                    <a:pt x="1033385" y="382822"/>
                  </a:lnTo>
                  <a:lnTo>
                    <a:pt x="978996" y="362673"/>
                  </a:lnTo>
                  <a:lnTo>
                    <a:pt x="924607" y="342525"/>
                  </a:lnTo>
                  <a:lnTo>
                    <a:pt x="870219" y="322376"/>
                  </a:lnTo>
                  <a:lnTo>
                    <a:pt x="815830" y="302228"/>
                  </a:lnTo>
                  <a:lnTo>
                    <a:pt x="761441" y="282079"/>
                  </a:lnTo>
                  <a:lnTo>
                    <a:pt x="707052" y="261931"/>
                  </a:lnTo>
                  <a:lnTo>
                    <a:pt x="652664" y="241782"/>
                  </a:lnTo>
                  <a:lnTo>
                    <a:pt x="598275" y="221633"/>
                  </a:lnTo>
                  <a:lnTo>
                    <a:pt x="543886" y="201485"/>
                  </a:lnTo>
                  <a:lnTo>
                    <a:pt x="489498" y="181336"/>
                  </a:lnTo>
                  <a:lnTo>
                    <a:pt x="435109" y="161188"/>
                  </a:lnTo>
                  <a:lnTo>
                    <a:pt x="380720" y="141039"/>
                  </a:lnTo>
                  <a:lnTo>
                    <a:pt x="326332" y="120891"/>
                  </a:lnTo>
                  <a:lnTo>
                    <a:pt x="271943" y="100742"/>
                  </a:lnTo>
                  <a:lnTo>
                    <a:pt x="217554" y="80594"/>
                  </a:lnTo>
                  <a:lnTo>
                    <a:pt x="163166" y="60445"/>
                  </a:lnTo>
                  <a:lnTo>
                    <a:pt x="108777" y="40297"/>
                  </a:lnTo>
                  <a:lnTo>
                    <a:pt x="54388" y="20148"/>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7962" cy="1383971"/>
            </a:xfrm>
            <a:custGeom>
              <a:avLst/>
              <a:gdLst/>
              <a:ahLst/>
              <a:cxnLst/>
              <a:rect l="0" t="0" r="0" b="0"/>
              <a:pathLst>
                <a:path w="1297962" h="1383971">
                  <a:moveTo>
                    <a:pt x="0" y="0"/>
                  </a:moveTo>
                  <a:lnTo>
                    <a:pt x="32963" y="47723"/>
                  </a:lnTo>
                  <a:lnTo>
                    <a:pt x="65927" y="95446"/>
                  </a:lnTo>
                  <a:lnTo>
                    <a:pt x="98890" y="143169"/>
                  </a:lnTo>
                  <a:lnTo>
                    <a:pt x="131854" y="190892"/>
                  </a:lnTo>
                  <a:lnTo>
                    <a:pt x="164817" y="238615"/>
                  </a:lnTo>
                  <a:lnTo>
                    <a:pt x="197781" y="286338"/>
                  </a:lnTo>
                  <a:lnTo>
                    <a:pt x="230744" y="334062"/>
                  </a:lnTo>
                  <a:lnTo>
                    <a:pt x="263708" y="381785"/>
                  </a:lnTo>
                  <a:lnTo>
                    <a:pt x="296671" y="429508"/>
                  </a:lnTo>
                  <a:lnTo>
                    <a:pt x="329635" y="477231"/>
                  </a:lnTo>
                  <a:lnTo>
                    <a:pt x="362598" y="524954"/>
                  </a:lnTo>
                  <a:lnTo>
                    <a:pt x="395562" y="572677"/>
                  </a:lnTo>
                  <a:lnTo>
                    <a:pt x="428525" y="620401"/>
                  </a:lnTo>
                  <a:lnTo>
                    <a:pt x="461489" y="668124"/>
                  </a:lnTo>
                  <a:lnTo>
                    <a:pt x="494452" y="715847"/>
                  </a:lnTo>
                  <a:lnTo>
                    <a:pt x="527416" y="763570"/>
                  </a:lnTo>
                  <a:lnTo>
                    <a:pt x="560379" y="811293"/>
                  </a:lnTo>
                  <a:lnTo>
                    <a:pt x="593343" y="859016"/>
                  </a:lnTo>
                  <a:lnTo>
                    <a:pt x="626306" y="906739"/>
                  </a:lnTo>
                  <a:lnTo>
                    <a:pt x="659270" y="954463"/>
                  </a:lnTo>
                  <a:lnTo>
                    <a:pt x="692233" y="1002186"/>
                  </a:lnTo>
                  <a:lnTo>
                    <a:pt x="725197" y="1049909"/>
                  </a:lnTo>
                  <a:lnTo>
                    <a:pt x="758160" y="1097632"/>
                  </a:lnTo>
                  <a:lnTo>
                    <a:pt x="791124" y="1145355"/>
                  </a:lnTo>
                  <a:lnTo>
                    <a:pt x="824088" y="1193078"/>
                  </a:lnTo>
                  <a:lnTo>
                    <a:pt x="857051" y="1240802"/>
                  </a:lnTo>
                  <a:lnTo>
                    <a:pt x="890015" y="1288525"/>
                  </a:lnTo>
                  <a:lnTo>
                    <a:pt x="922978" y="1336248"/>
                  </a:lnTo>
                  <a:lnTo>
                    <a:pt x="955942" y="1383971"/>
                  </a:lnTo>
                  <a:lnTo>
                    <a:pt x="1003277" y="1350050"/>
                  </a:lnTo>
                  <a:lnTo>
                    <a:pt x="1049409" y="1314512"/>
                  </a:lnTo>
                  <a:lnTo>
                    <a:pt x="1094284" y="1277397"/>
                  </a:lnTo>
                  <a:lnTo>
                    <a:pt x="1137847" y="1238752"/>
                  </a:lnTo>
                  <a:lnTo>
                    <a:pt x="1180046" y="1198621"/>
                  </a:lnTo>
                  <a:lnTo>
                    <a:pt x="1220830" y="1157054"/>
                  </a:lnTo>
                  <a:lnTo>
                    <a:pt x="1260151" y="1114100"/>
                  </a:lnTo>
                  <a:lnTo>
                    <a:pt x="1297962" y="1069811"/>
                  </a:lnTo>
                  <a:lnTo>
                    <a:pt x="1253205" y="1032920"/>
                  </a:lnTo>
                  <a:lnTo>
                    <a:pt x="1208447" y="996030"/>
                  </a:lnTo>
                  <a:lnTo>
                    <a:pt x="1163690" y="959140"/>
                  </a:lnTo>
                  <a:lnTo>
                    <a:pt x="1118933" y="922250"/>
                  </a:lnTo>
                  <a:lnTo>
                    <a:pt x="1074175" y="885360"/>
                  </a:lnTo>
                  <a:lnTo>
                    <a:pt x="1029418" y="848470"/>
                  </a:lnTo>
                  <a:lnTo>
                    <a:pt x="984661" y="811580"/>
                  </a:lnTo>
                  <a:lnTo>
                    <a:pt x="939903" y="774690"/>
                  </a:lnTo>
                  <a:lnTo>
                    <a:pt x="895146" y="737800"/>
                  </a:lnTo>
                  <a:lnTo>
                    <a:pt x="850389" y="700910"/>
                  </a:lnTo>
                  <a:lnTo>
                    <a:pt x="805631" y="664020"/>
                  </a:lnTo>
                  <a:lnTo>
                    <a:pt x="760874" y="627130"/>
                  </a:lnTo>
                  <a:lnTo>
                    <a:pt x="716117" y="590240"/>
                  </a:lnTo>
                  <a:lnTo>
                    <a:pt x="671359" y="553350"/>
                  </a:lnTo>
                  <a:lnTo>
                    <a:pt x="626602" y="516460"/>
                  </a:lnTo>
                  <a:lnTo>
                    <a:pt x="581845" y="479570"/>
                  </a:lnTo>
                  <a:lnTo>
                    <a:pt x="537087" y="442680"/>
                  </a:lnTo>
                  <a:lnTo>
                    <a:pt x="492330" y="405790"/>
                  </a:lnTo>
                  <a:lnTo>
                    <a:pt x="447573" y="368900"/>
                  </a:lnTo>
                  <a:lnTo>
                    <a:pt x="402815" y="332010"/>
                  </a:lnTo>
                  <a:lnTo>
                    <a:pt x="358058" y="295120"/>
                  </a:lnTo>
                  <a:lnTo>
                    <a:pt x="313301" y="258230"/>
                  </a:lnTo>
                  <a:lnTo>
                    <a:pt x="268543" y="221340"/>
                  </a:lnTo>
                  <a:lnTo>
                    <a:pt x="223786" y="184450"/>
                  </a:lnTo>
                  <a:lnTo>
                    <a:pt x="179029" y="147560"/>
                  </a:lnTo>
                  <a:lnTo>
                    <a:pt x="134271" y="110670"/>
                  </a:lnTo>
                  <a:lnTo>
                    <a:pt x="89514" y="73780"/>
                  </a:lnTo>
                  <a:lnTo>
                    <a:pt x="44757" y="36890"/>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55942" cy="1571085"/>
            </a:xfrm>
            <a:custGeom>
              <a:avLst/>
              <a:gdLst/>
              <a:ahLst/>
              <a:cxnLst/>
              <a:rect l="0" t="0" r="0" b="0"/>
              <a:pathLst>
                <a:path w="955942" h="1571085">
                  <a:moveTo>
                    <a:pt x="0" y="0"/>
                  </a:moveTo>
                  <a:lnTo>
                    <a:pt x="20715" y="54175"/>
                  </a:lnTo>
                  <a:lnTo>
                    <a:pt x="41430" y="108350"/>
                  </a:lnTo>
                  <a:lnTo>
                    <a:pt x="62146" y="162526"/>
                  </a:lnTo>
                  <a:lnTo>
                    <a:pt x="82861" y="216701"/>
                  </a:lnTo>
                  <a:lnTo>
                    <a:pt x="103576" y="270876"/>
                  </a:lnTo>
                  <a:lnTo>
                    <a:pt x="124292" y="325052"/>
                  </a:lnTo>
                  <a:lnTo>
                    <a:pt x="145007" y="379227"/>
                  </a:lnTo>
                  <a:lnTo>
                    <a:pt x="165722" y="433402"/>
                  </a:lnTo>
                  <a:lnTo>
                    <a:pt x="186438" y="487578"/>
                  </a:lnTo>
                  <a:lnTo>
                    <a:pt x="207153" y="541753"/>
                  </a:lnTo>
                  <a:lnTo>
                    <a:pt x="227868" y="595928"/>
                  </a:lnTo>
                  <a:lnTo>
                    <a:pt x="248584" y="650104"/>
                  </a:lnTo>
                  <a:lnTo>
                    <a:pt x="269299" y="704279"/>
                  </a:lnTo>
                  <a:lnTo>
                    <a:pt x="290014" y="758454"/>
                  </a:lnTo>
                  <a:lnTo>
                    <a:pt x="310730" y="812630"/>
                  </a:lnTo>
                  <a:lnTo>
                    <a:pt x="331445" y="866805"/>
                  </a:lnTo>
                  <a:lnTo>
                    <a:pt x="352160" y="920980"/>
                  </a:lnTo>
                  <a:lnTo>
                    <a:pt x="372876" y="975156"/>
                  </a:lnTo>
                  <a:lnTo>
                    <a:pt x="393591" y="1029331"/>
                  </a:lnTo>
                  <a:lnTo>
                    <a:pt x="414306" y="1083506"/>
                  </a:lnTo>
                  <a:lnTo>
                    <a:pt x="435022" y="1137682"/>
                  </a:lnTo>
                  <a:lnTo>
                    <a:pt x="455737" y="1191857"/>
                  </a:lnTo>
                  <a:lnTo>
                    <a:pt x="476452" y="1246033"/>
                  </a:lnTo>
                  <a:lnTo>
                    <a:pt x="497168" y="1300208"/>
                  </a:lnTo>
                  <a:lnTo>
                    <a:pt x="517883" y="1354383"/>
                  </a:lnTo>
                  <a:lnTo>
                    <a:pt x="538598" y="1408559"/>
                  </a:lnTo>
                  <a:lnTo>
                    <a:pt x="559314" y="1462734"/>
                  </a:lnTo>
                  <a:lnTo>
                    <a:pt x="580029" y="1516909"/>
                  </a:lnTo>
                  <a:lnTo>
                    <a:pt x="600744" y="1571085"/>
                  </a:lnTo>
                  <a:lnTo>
                    <a:pt x="654081" y="1549638"/>
                  </a:lnTo>
                  <a:lnTo>
                    <a:pt x="706653" y="1526382"/>
                  </a:lnTo>
                  <a:lnTo>
                    <a:pt x="758400" y="1501342"/>
                  </a:lnTo>
                  <a:lnTo>
                    <a:pt x="809262" y="1474549"/>
                  </a:lnTo>
                  <a:lnTo>
                    <a:pt x="859178" y="1446034"/>
                  </a:lnTo>
                  <a:lnTo>
                    <a:pt x="908090" y="1415829"/>
                  </a:lnTo>
                  <a:lnTo>
                    <a:pt x="955942" y="1383971"/>
                  </a:lnTo>
                  <a:lnTo>
                    <a:pt x="922978" y="1336248"/>
                  </a:lnTo>
                  <a:lnTo>
                    <a:pt x="890015" y="1288525"/>
                  </a:lnTo>
                  <a:lnTo>
                    <a:pt x="857051" y="1240802"/>
                  </a:lnTo>
                  <a:lnTo>
                    <a:pt x="824088" y="1193078"/>
                  </a:lnTo>
                  <a:lnTo>
                    <a:pt x="791124" y="1145355"/>
                  </a:lnTo>
                  <a:lnTo>
                    <a:pt x="758160" y="1097632"/>
                  </a:lnTo>
                  <a:lnTo>
                    <a:pt x="725197" y="1049909"/>
                  </a:lnTo>
                  <a:lnTo>
                    <a:pt x="692233" y="1002186"/>
                  </a:lnTo>
                  <a:lnTo>
                    <a:pt x="659270" y="954463"/>
                  </a:lnTo>
                  <a:lnTo>
                    <a:pt x="626306" y="906739"/>
                  </a:lnTo>
                  <a:lnTo>
                    <a:pt x="593343" y="859016"/>
                  </a:lnTo>
                  <a:lnTo>
                    <a:pt x="560379" y="811293"/>
                  </a:lnTo>
                  <a:lnTo>
                    <a:pt x="527416" y="763570"/>
                  </a:lnTo>
                  <a:lnTo>
                    <a:pt x="494452" y="715847"/>
                  </a:lnTo>
                  <a:lnTo>
                    <a:pt x="461489" y="668124"/>
                  </a:lnTo>
                  <a:lnTo>
                    <a:pt x="428525" y="620401"/>
                  </a:lnTo>
                  <a:lnTo>
                    <a:pt x="395562" y="572677"/>
                  </a:lnTo>
                  <a:lnTo>
                    <a:pt x="362598" y="524954"/>
                  </a:lnTo>
                  <a:lnTo>
                    <a:pt x="329635" y="477231"/>
                  </a:lnTo>
                  <a:lnTo>
                    <a:pt x="296671" y="429508"/>
                  </a:lnTo>
                  <a:lnTo>
                    <a:pt x="263708" y="381785"/>
                  </a:lnTo>
                  <a:lnTo>
                    <a:pt x="230744" y="334062"/>
                  </a:lnTo>
                  <a:lnTo>
                    <a:pt x="197781" y="286338"/>
                  </a:lnTo>
                  <a:lnTo>
                    <a:pt x="164817" y="238615"/>
                  </a:lnTo>
                  <a:lnTo>
                    <a:pt x="131854" y="190892"/>
                  </a:lnTo>
                  <a:lnTo>
                    <a:pt x="98890" y="143169"/>
                  </a:lnTo>
                  <a:lnTo>
                    <a:pt x="65927" y="95446"/>
                  </a:lnTo>
                  <a:lnTo>
                    <a:pt x="32963" y="4772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600744" cy="1665465"/>
            </a:xfrm>
            <a:custGeom>
              <a:avLst/>
              <a:gdLst/>
              <a:ahLst/>
              <a:cxnLst/>
              <a:rect l="0" t="0" r="0" b="0"/>
              <a:pathLst>
                <a:path w="600744" h="1665465">
                  <a:moveTo>
                    <a:pt x="0" y="0"/>
                  </a:moveTo>
                  <a:lnTo>
                    <a:pt x="8118" y="57429"/>
                  </a:lnTo>
                  <a:lnTo>
                    <a:pt x="16236" y="114859"/>
                  </a:lnTo>
                  <a:lnTo>
                    <a:pt x="24354" y="172289"/>
                  </a:lnTo>
                  <a:lnTo>
                    <a:pt x="32473" y="229719"/>
                  </a:lnTo>
                  <a:lnTo>
                    <a:pt x="40591" y="287149"/>
                  </a:lnTo>
                  <a:lnTo>
                    <a:pt x="48709" y="344579"/>
                  </a:lnTo>
                  <a:lnTo>
                    <a:pt x="56828" y="402008"/>
                  </a:lnTo>
                  <a:lnTo>
                    <a:pt x="64946" y="459438"/>
                  </a:lnTo>
                  <a:lnTo>
                    <a:pt x="73064" y="516868"/>
                  </a:lnTo>
                  <a:lnTo>
                    <a:pt x="81182" y="574298"/>
                  </a:lnTo>
                  <a:lnTo>
                    <a:pt x="89301" y="631728"/>
                  </a:lnTo>
                  <a:lnTo>
                    <a:pt x="97419" y="689158"/>
                  </a:lnTo>
                  <a:lnTo>
                    <a:pt x="105537" y="746587"/>
                  </a:lnTo>
                  <a:lnTo>
                    <a:pt x="113656" y="804017"/>
                  </a:lnTo>
                  <a:lnTo>
                    <a:pt x="121774" y="861447"/>
                  </a:lnTo>
                  <a:lnTo>
                    <a:pt x="129892" y="918877"/>
                  </a:lnTo>
                  <a:lnTo>
                    <a:pt x="138010" y="976307"/>
                  </a:lnTo>
                  <a:lnTo>
                    <a:pt x="146129" y="1033737"/>
                  </a:lnTo>
                  <a:lnTo>
                    <a:pt x="154247" y="1091167"/>
                  </a:lnTo>
                  <a:lnTo>
                    <a:pt x="162365" y="1148596"/>
                  </a:lnTo>
                  <a:lnTo>
                    <a:pt x="170484" y="1206026"/>
                  </a:lnTo>
                  <a:lnTo>
                    <a:pt x="178602" y="1263456"/>
                  </a:lnTo>
                  <a:lnTo>
                    <a:pt x="186720" y="1320886"/>
                  </a:lnTo>
                  <a:lnTo>
                    <a:pt x="194839" y="1378316"/>
                  </a:lnTo>
                  <a:lnTo>
                    <a:pt x="202957" y="1435746"/>
                  </a:lnTo>
                  <a:lnTo>
                    <a:pt x="211075" y="1493175"/>
                  </a:lnTo>
                  <a:lnTo>
                    <a:pt x="219193" y="1550605"/>
                  </a:lnTo>
                  <a:lnTo>
                    <a:pt x="227312" y="1608035"/>
                  </a:lnTo>
                  <a:lnTo>
                    <a:pt x="235430" y="1665465"/>
                  </a:lnTo>
                  <a:lnTo>
                    <a:pt x="297647" y="1655478"/>
                  </a:lnTo>
                  <a:lnTo>
                    <a:pt x="359447" y="1643167"/>
                  </a:lnTo>
                  <a:lnTo>
                    <a:pt x="420742" y="1628551"/>
                  </a:lnTo>
                  <a:lnTo>
                    <a:pt x="481446" y="1611648"/>
                  </a:lnTo>
                  <a:lnTo>
                    <a:pt x="541475" y="1592484"/>
                  </a:lnTo>
                  <a:lnTo>
                    <a:pt x="600744" y="1571085"/>
                  </a:lnTo>
                  <a:lnTo>
                    <a:pt x="580029" y="1516909"/>
                  </a:lnTo>
                  <a:lnTo>
                    <a:pt x="559314" y="1462734"/>
                  </a:lnTo>
                  <a:lnTo>
                    <a:pt x="538598" y="1408559"/>
                  </a:lnTo>
                  <a:lnTo>
                    <a:pt x="517883" y="1354383"/>
                  </a:lnTo>
                  <a:lnTo>
                    <a:pt x="497168" y="1300208"/>
                  </a:lnTo>
                  <a:lnTo>
                    <a:pt x="476452" y="1246033"/>
                  </a:lnTo>
                  <a:lnTo>
                    <a:pt x="455737" y="1191857"/>
                  </a:lnTo>
                  <a:lnTo>
                    <a:pt x="435022" y="1137682"/>
                  </a:lnTo>
                  <a:lnTo>
                    <a:pt x="414306" y="1083506"/>
                  </a:lnTo>
                  <a:lnTo>
                    <a:pt x="393591" y="1029331"/>
                  </a:lnTo>
                  <a:lnTo>
                    <a:pt x="372876" y="975156"/>
                  </a:lnTo>
                  <a:lnTo>
                    <a:pt x="352160" y="920980"/>
                  </a:lnTo>
                  <a:lnTo>
                    <a:pt x="331445" y="866805"/>
                  </a:lnTo>
                  <a:lnTo>
                    <a:pt x="310730" y="812630"/>
                  </a:lnTo>
                  <a:lnTo>
                    <a:pt x="290014" y="758454"/>
                  </a:lnTo>
                  <a:lnTo>
                    <a:pt x="269299" y="704279"/>
                  </a:lnTo>
                  <a:lnTo>
                    <a:pt x="248584" y="650104"/>
                  </a:lnTo>
                  <a:lnTo>
                    <a:pt x="227868" y="595928"/>
                  </a:lnTo>
                  <a:lnTo>
                    <a:pt x="207153" y="541753"/>
                  </a:lnTo>
                  <a:lnTo>
                    <a:pt x="186438" y="487578"/>
                  </a:lnTo>
                  <a:lnTo>
                    <a:pt x="165722" y="433402"/>
                  </a:lnTo>
                  <a:lnTo>
                    <a:pt x="145007" y="379227"/>
                  </a:lnTo>
                  <a:lnTo>
                    <a:pt x="124292" y="325052"/>
                  </a:lnTo>
                  <a:lnTo>
                    <a:pt x="103576" y="270876"/>
                  </a:lnTo>
                  <a:lnTo>
                    <a:pt x="82861" y="216701"/>
                  </a:lnTo>
                  <a:lnTo>
                    <a:pt x="62146" y="162526"/>
                  </a:lnTo>
                  <a:lnTo>
                    <a:pt x="41430" y="108350"/>
                  </a:lnTo>
                  <a:lnTo>
                    <a:pt x="20715" y="54175"/>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6377" y="3410988"/>
              <a:ext cx="365902" cy="1682002"/>
            </a:xfrm>
            <a:custGeom>
              <a:avLst/>
              <a:gdLst/>
              <a:ahLst/>
              <a:cxnLst/>
              <a:rect l="0" t="0" r="0" b="0"/>
              <a:pathLst>
                <a:path w="365902" h="1682002">
                  <a:moveTo>
                    <a:pt x="130471" y="0"/>
                  </a:moveTo>
                  <a:lnTo>
                    <a:pt x="125972" y="57826"/>
                  </a:lnTo>
                  <a:lnTo>
                    <a:pt x="121473" y="115652"/>
                  </a:lnTo>
                  <a:lnTo>
                    <a:pt x="116974" y="173478"/>
                  </a:lnTo>
                  <a:lnTo>
                    <a:pt x="112475" y="231304"/>
                  </a:lnTo>
                  <a:lnTo>
                    <a:pt x="107976" y="289130"/>
                  </a:lnTo>
                  <a:lnTo>
                    <a:pt x="103477" y="346956"/>
                  </a:lnTo>
                  <a:lnTo>
                    <a:pt x="98978" y="404782"/>
                  </a:lnTo>
                  <a:lnTo>
                    <a:pt x="94479" y="462608"/>
                  </a:lnTo>
                  <a:lnTo>
                    <a:pt x="89980" y="520434"/>
                  </a:lnTo>
                  <a:lnTo>
                    <a:pt x="85481" y="578260"/>
                  </a:lnTo>
                  <a:lnTo>
                    <a:pt x="80982" y="636086"/>
                  </a:lnTo>
                  <a:lnTo>
                    <a:pt x="76483" y="693912"/>
                  </a:lnTo>
                  <a:lnTo>
                    <a:pt x="71984" y="751738"/>
                  </a:lnTo>
                  <a:lnTo>
                    <a:pt x="67485" y="809564"/>
                  </a:lnTo>
                  <a:lnTo>
                    <a:pt x="62986" y="867390"/>
                  </a:lnTo>
                  <a:lnTo>
                    <a:pt x="58487" y="925216"/>
                  </a:lnTo>
                  <a:lnTo>
                    <a:pt x="53988" y="983042"/>
                  </a:lnTo>
                  <a:lnTo>
                    <a:pt x="49489" y="1040868"/>
                  </a:lnTo>
                  <a:lnTo>
                    <a:pt x="44990" y="1098694"/>
                  </a:lnTo>
                  <a:lnTo>
                    <a:pt x="40491" y="1156521"/>
                  </a:lnTo>
                  <a:lnTo>
                    <a:pt x="35992" y="1214347"/>
                  </a:lnTo>
                  <a:lnTo>
                    <a:pt x="31493" y="1272173"/>
                  </a:lnTo>
                  <a:lnTo>
                    <a:pt x="26994" y="1329999"/>
                  </a:lnTo>
                  <a:lnTo>
                    <a:pt x="22495" y="1387825"/>
                  </a:lnTo>
                  <a:lnTo>
                    <a:pt x="17996" y="1445651"/>
                  </a:lnTo>
                  <a:lnTo>
                    <a:pt x="13497" y="1503477"/>
                  </a:lnTo>
                  <a:lnTo>
                    <a:pt x="8998" y="1561303"/>
                  </a:lnTo>
                  <a:lnTo>
                    <a:pt x="4499" y="1619129"/>
                  </a:lnTo>
                  <a:lnTo>
                    <a:pt x="0" y="1676955"/>
                  </a:lnTo>
                  <a:lnTo>
                    <a:pt x="61023" y="1680589"/>
                  </a:lnTo>
                  <a:lnTo>
                    <a:pt x="122138" y="1682002"/>
                  </a:lnTo>
                  <a:lnTo>
                    <a:pt x="183264" y="1681194"/>
                  </a:lnTo>
                  <a:lnTo>
                    <a:pt x="244321" y="1678165"/>
                  </a:lnTo>
                  <a:lnTo>
                    <a:pt x="305227" y="1672920"/>
                  </a:lnTo>
                  <a:lnTo>
                    <a:pt x="365902" y="1665465"/>
                  </a:lnTo>
                  <a:lnTo>
                    <a:pt x="357784" y="1608035"/>
                  </a:lnTo>
                  <a:lnTo>
                    <a:pt x="349665" y="1550605"/>
                  </a:lnTo>
                  <a:lnTo>
                    <a:pt x="341547" y="1493175"/>
                  </a:lnTo>
                  <a:lnTo>
                    <a:pt x="333429" y="1435746"/>
                  </a:lnTo>
                  <a:lnTo>
                    <a:pt x="325310" y="1378316"/>
                  </a:lnTo>
                  <a:lnTo>
                    <a:pt x="317192" y="1320886"/>
                  </a:lnTo>
                  <a:lnTo>
                    <a:pt x="309074" y="1263456"/>
                  </a:lnTo>
                  <a:lnTo>
                    <a:pt x="300956" y="1206026"/>
                  </a:lnTo>
                  <a:lnTo>
                    <a:pt x="292837" y="1148596"/>
                  </a:lnTo>
                  <a:lnTo>
                    <a:pt x="284719" y="1091167"/>
                  </a:lnTo>
                  <a:lnTo>
                    <a:pt x="276601" y="1033737"/>
                  </a:lnTo>
                  <a:lnTo>
                    <a:pt x="268482" y="976307"/>
                  </a:lnTo>
                  <a:lnTo>
                    <a:pt x="260364" y="918877"/>
                  </a:lnTo>
                  <a:lnTo>
                    <a:pt x="252246" y="861447"/>
                  </a:lnTo>
                  <a:lnTo>
                    <a:pt x="244127" y="804017"/>
                  </a:lnTo>
                  <a:lnTo>
                    <a:pt x="236009" y="746587"/>
                  </a:lnTo>
                  <a:lnTo>
                    <a:pt x="227891" y="689158"/>
                  </a:lnTo>
                  <a:lnTo>
                    <a:pt x="219773" y="631728"/>
                  </a:lnTo>
                  <a:lnTo>
                    <a:pt x="211654" y="574298"/>
                  </a:lnTo>
                  <a:lnTo>
                    <a:pt x="203536" y="516868"/>
                  </a:lnTo>
                  <a:lnTo>
                    <a:pt x="195418" y="459438"/>
                  </a:lnTo>
                  <a:lnTo>
                    <a:pt x="187299" y="402008"/>
                  </a:lnTo>
                  <a:lnTo>
                    <a:pt x="179181" y="344579"/>
                  </a:lnTo>
                  <a:lnTo>
                    <a:pt x="171063" y="287149"/>
                  </a:lnTo>
                  <a:lnTo>
                    <a:pt x="162945" y="229719"/>
                  </a:lnTo>
                  <a:lnTo>
                    <a:pt x="154826" y="172289"/>
                  </a:lnTo>
                  <a:lnTo>
                    <a:pt x="146708" y="114859"/>
                  </a:lnTo>
                  <a:lnTo>
                    <a:pt x="138590" y="57429"/>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43593" y="3410988"/>
              <a:ext cx="433255" cy="1676955"/>
            </a:xfrm>
            <a:custGeom>
              <a:avLst/>
              <a:gdLst/>
              <a:ahLst/>
              <a:cxnLst/>
              <a:rect l="0" t="0" r="0" b="0"/>
              <a:pathLst>
                <a:path w="433255" h="1676955">
                  <a:moveTo>
                    <a:pt x="433255" y="0"/>
                  </a:moveTo>
                  <a:lnTo>
                    <a:pt x="418315" y="56043"/>
                  </a:lnTo>
                  <a:lnTo>
                    <a:pt x="403375" y="112087"/>
                  </a:lnTo>
                  <a:lnTo>
                    <a:pt x="388435" y="168131"/>
                  </a:lnTo>
                  <a:lnTo>
                    <a:pt x="373496" y="224174"/>
                  </a:lnTo>
                  <a:lnTo>
                    <a:pt x="358556" y="280218"/>
                  </a:lnTo>
                  <a:lnTo>
                    <a:pt x="343616" y="336262"/>
                  </a:lnTo>
                  <a:lnTo>
                    <a:pt x="328676" y="392305"/>
                  </a:lnTo>
                  <a:lnTo>
                    <a:pt x="313736" y="448349"/>
                  </a:lnTo>
                  <a:lnTo>
                    <a:pt x="298796" y="504393"/>
                  </a:lnTo>
                  <a:lnTo>
                    <a:pt x="283857" y="560436"/>
                  </a:lnTo>
                  <a:lnTo>
                    <a:pt x="268917" y="616480"/>
                  </a:lnTo>
                  <a:lnTo>
                    <a:pt x="253977" y="672524"/>
                  </a:lnTo>
                  <a:lnTo>
                    <a:pt x="239037" y="728567"/>
                  </a:lnTo>
                  <a:lnTo>
                    <a:pt x="224097" y="784611"/>
                  </a:lnTo>
                  <a:lnTo>
                    <a:pt x="209157" y="840655"/>
                  </a:lnTo>
                  <a:lnTo>
                    <a:pt x="194217" y="896698"/>
                  </a:lnTo>
                  <a:lnTo>
                    <a:pt x="179278" y="952742"/>
                  </a:lnTo>
                  <a:lnTo>
                    <a:pt x="164338" y="1008786"/>
                  </a:lnTo>
                  <a:lnTo>
                    <a:pt x="149398" y="1064829"/>
                  </a:lnTo>
                  <a:lnTo>
                    <a:pt x="134458" y="1120873"/>
                  </a:lnTo>
                  <a:lnTo>
                    <a:pt x="119518" y="1176917"/>
                  </a:lnTo>
                  <a:lnTo>
                    <a:pt x="104578" y="1232961"/>
                  </a:lnTo>
                  <a:lnTo>
                    <a:pt x="89639" y="1289004"/>
                  </a:lnTo>
                  <a:lnTo>
                    <a:pt x="74699" y="1345048"/>
                  </a:lnTo>
                  <a:lnTo>
                    <a:pt x="59759" y="1401092"/>
                  </a:lnTo>
                  <a:lnTo>
                    <a:pt x="44819" y="1457135"/>
                  </a:lnTo>
                  <a:lnTo>
                    <a:pt x="29879" y="1513179"/>
                  </a:lnTo>
                  <a:lnTo>
                    <a:pt x="14939" y="1569223"/>
                  </a:lnTo>
                  <a:lnTo>
                    <a:pt x="0" y="1625266"/>
                  </a:lnTo>
                  <a:lnTo>
                    <a:pt x="59719" y="1640022"/>
                  </a:lnTo>
                  <a:lnTo>
                    <a:pt x="119937" y="1652584"/>
                  </a:lnTo>
                  <a:lnTo>
                    <a:pt x="180575" y="1662935"/>
                  </a:lnTo>
                  <a:lnTo>
                    <a:pt x="241551" y="1671063"/>
                  </a:lnTo>
                  <a:lnTo>
                    <a:pt x="302783" y="1676955"/>
                  </a:lnTo>
                  <a:lnTo>
                    <a:pt x="307282" y="1619129"/>
                  </a:lnTo>
                  <a:lnTo>
                    <a:pt x="311781" y="1561303"/>
                  </a:lnTo>
                  <a:lnTo>
                    <a:pt x="316280" y="1503477"/>
                  </a:lnTo>
                  <a:lnTo>
                    <a:pt x="320779" y="1445651"/>
                  </a:lnTo>
                  <a:lnTo>
                    <a:pt x="325278" y="1387825"/>
                  </a:lnTo>
                  <a:lnTo>
                    <a:pt x="329777" y="1329999"/>
                  </a:lnTo>
                  <a:lnTo>
                    <a:pt x="334276" y="1272173"/>
                  </a:lnTo>
                  <a:lnTo>
                    <a:pt x="338775" y="1214347"/>
                  </a:lnTo>
                  <a:lnTo>
                    <a:pt x="343274" y="1156521"/>
                  </a:lnTo>
                  <a:lnTo>
                    <a:pt x="347773" y="1098694"/>
                  </a:lnTo>
                  <a:lnTo>
                    <a:pt x="352272" y="1040868"/>
                  </a:lnTo>
                  <a:lnTo>
                    <a:pt x="356771" y="983042"/>
                  </a:lnTo>
                  <a:lnTo>
                    <a:pt x="361271" y="925216"/>
                  </a:lnTo>
                  <a:lnTo>
                    <a:pt x="365770" y="867390"/>
                  </a:lnTo>
                  <a:lnTo>
                    <a:pt x="370269" y="809564"/>
                  </a:lnTo>
                  <a:lnTo>
                    <a:pt x="374768" y="751738"/>
                  </a:lnTo>
                  <a:lnTo>
                    <a:pt x="379267" y="693912"/>
                  </a:lnTo>
                  <a:lnTo>
                    <a:pt x="383766" y="636086"/>
                  </a:lnTo>
                  <a:lnTo>
                    <a:pt x="388265" y="578260"/>
                  </a:lnTo>
                  <a:lnTo>
                    <a:pt x="392764" y="520434"/>
                  </a:lnTo>
                  <a:lnTo>
                    <a:pt x="397263" y="462608"/>
                  </a:lnTo>
                  <a:lnTo>
                    <a:pt x="401762" y="404782"/>
                  </a:lnTo>
                  <a:lnTo>
                    <a:pt x="406261" y="346956"/>
                  </a:lnTo>
                  <a:lnTo>
                    <a:pt x="410760" y="289130"/>
                  </a:lnTo>
                  <a:lnTo>
                    <a:pt x="415259" y="231304"/>
                  </a:lnTo>
                  <a:lnTo>
                    <a:pt x="419758" y="173478"/>
                  </a:lnTo>
                  <a:lnTo>
                    <a:pt x="424257" y="115652"/>
                  </a:lnTo>
                  <a:lnTo>
                    <a:pt x="428756" y="5782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75508" y="3410988"/>
              <a:ext cx="701340" cy="1625266"/>
            </a:xfrm>
            <a:custGeom>
              <a:avLst/>
              <a:gdLst/>
              <a:ahLst/>
              <a:cxnLst/>
              <a:rect l="0" t="0" r="0" b="0"/>
              <a:pathLst>
                <a:path w="701340" h="1625266">
                  <a:moveTo>
                    <a:pt x="701340" y="0"/>
                  </a:moveTo>
                  <a:lnTo>
                    <a:pt x="677156" y="52718"/>
                  </a:lnTo>
                  <a:lnTo>
                    <a:pt x="652972" y="105436"/>
                  </a:lnTo>
                  <a:lnTo>
                    <a:pt x="628788" y="158154"/>
                  </a:lnTo>
                  <a:lnTo>
                    <a:pt x="604604" y="210873"/>
                  </a:lnTo>
                  <a:lnTo>
                    <a:pt x="580420" y="263591"/>
                  </a:lnTo>
                  <a:lnTo>
                    <a:pt x="556235" y="316309"/>
                  </a:lnTo>
                  <a:lnTo>
                    <a:pt x="532051" y="369028"/>
                  </a:lnTo>
                  <a:lnTo>
                    <a:pt x="507867" y="421746"/>
                  </a:lnTo>
                  <a:lnTo>
                    <a:pt x="483683" y="474464"/>
                  </a:lnTo>
                  <a:lnTo>
                    <a:pt x="459499" y="527183"/>
                  </a:lnTo>
                  <a:lnTo>
                    <a:pt x="435315" y="579901"/>
                  </a:lnTo>
                  <a:lnTo>
                    <a:pt x="411130" y="632619"/>
                  </a:lnTo>
                  <a:lnTo>
                    <a:pt x="386946" y="685337"/>
                  </a:lnTo>
                  <a:lnTo>
                    <a:pt x="362762" y="738056"/>
                  </a:lnTo>
                  <a:lnTo>
                    <a:pt x="338578" y="790774"/>
                  </a:lnTo>
                  <a:lnTo>
                    <a:pt x="314394" y="843492"/>
                  </a:lnTo>
                  <a:lnTo>
                    <a:pt x="290210" y="896211"/>
                  </a:lnTo>
                  <a:lnTo>
                    <a:pt x="266025" y="948929"/>
                  </a:lnTo>
                  <a:lnTo>
                    <a:pt x="241841" y="1001647"/>
                  </a:lnTo>
                  <a:lnTo>
                    <a:pt x="217657" y="1054366"/>
                  </a:lnTo>
                  <a:lnTo>
                    <a:pt x="193473" y="1107084"/>
                  </a:lnTo>
                  <a:lnTo>
                    <a:pt x="169289" y="1159802"/>
                  </a:lnTo>
                  <a:lnTo>
                    <a:pt x="145105" y="1212520"/>
                  </a:lnTo>
                  <a:lnTo>
                    <a:pt x="120920" y="1265239"/>
                  </a:lnTo>
                  <a:lnTo>
                    <a:pt x="96736" y="1317957"/>
                  </a:lnTo>
                  <a:lnTo>
                    <a:pt x="72552" y="1370675"/>
                  </a:lnTo>
                  <a:lnTo>
                    <a:pt x="48368" y="1423394"/>
                  </a:lnTo>
                  <a:lnTo>
                    <a:pt x="24184" y="1476112"/>
                  </a:lnTo>
                  <a:lnTo>
                    <a:pt x="0" y="1528830"/>
                  </a:lnTo>
                  <a:lnTo>
                    <a:pt x="52246" y="1551734"/>
                  </a:lnTo>
                  <a:lnTo>
                    <a:pt x="105239" y="1572852"/>
                  </a:lnTo>
                  <a:lnTo>
                    <a:pt x="158918" y="1592162"/>
                  </a:lnTo>
                  <a:lnTo>
                    <a:pt x="213221" y="1609640"/>
                  </a:lnTo>
                  <a:lnTo>
                    <a:pt x="268085" y="1625266"/>
                  </a:lnTo>
                  <a:lnTo>
                    <a:pt x="283025" y="1569223"/>
                  </a:lnTo>
                  <a:lnTo>
                    <a:pt x="297965" y="1513179"/>
                  </a:lnTo>
                  <a:lnTo>
                    <a:pt x="312904" y="1457135"/>
                  </a:lnTo>
                  <a:lnTo>
                    <a:pt x="327844" y="1401092"/>
                  </a:lnTo>
                  <a:lnTo>
                    <a:pt x="342784" y="1345048"/>
                  </a:lnTo>
                  <a:lnTo>
                    <a:pt x="357724" y="1289004"/>
                  </a:lnTo>
                  <a:lnTo>
                    <a:pt x="372664" y="1232961"/>
                  </a:lnTo>
                  <a:lnTo>
                    <a:pt x="387604" y="1176917"/>
                  </a:lnTo>
                  <a:lnTo>
                    <a:pt x="402544" y="1120873"/>
                  </a:lnTo>
                  <a:lnTo>
                    <a:pt x="417483" y="1064829"/>
                  </a:lnTo>
                  <a:lnTo>
                    <a:pt x="432423" y="1008786"/>
                  </a:lnTo>
                  <a:lnTo>
                    <a:pt x="447363" y="952742"/>
                  </a:lnTo>
                  <a:lnTo>
                    <a:pt x="462303" y="896698"/>
                  </a:lnTo>
                  <a:lnTo>
                    <a:pt x="477243" y="840655"/>
                  </a:lnTo>
                  <a:lnTo>
                    <a:pt x="492183" y="784611"/>
                  </a:lnTo>
                  <a:lnTo>
                    <a:pt x="507122" y="728567"/>
                  </a:lnTo>
                  <a:lnTo>
                    <a:pt x="522062" y="672524"/>
                  </a:lnTo>
                  <a:lnTo>
                    <a:pt x="537002" y="616480"/>
                  </a:lnTo>
                  <a:lnTo>
                    <a:pt x="551942" y="560436"/>
                  </a:lnTo>
                  <a:lnTo>
                    <a:pt x="566882" y="504393"/>
                  </a:lnTo>
                  <a:lnTo>
                    <a:pt x="581822" y="448349"/>
                  </a:lnTo>
                  <a:lnTo>
                    <a:pt x="596762" y="392305"/>
                  </a:lnTo>
                  <a:lnTo>
                    <a:pt x="611701" y="336262"/>
                  </a:lnTo>
                  <a:lnTo>
                    <a:pt x="626641" y="280218"/>
                  </a:lnTo>
                  <a:lnTo>
                    <a:pt x="641581" y="224174"/>
                  </a:lnTo>
                  <a:lnTo>
                    <a:pt x="656521" y="168131"/>
                  </a:lnTo>
                  <a:lnTo>
                    <a:pt x="671461" y="112087"/>
                  </a:lnTo>
                  <a:lnTo>
                    <a:pt x="686401" y="56043"/>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64069" y="3410988"/>
              <a:ext cx="912779" cy="1528830"/>
            </a:xfrm>
            <a:custGeom>
              <a:avLst/>
              <a:gdLst/>
              <a:ahLst/>
              <a:cxnLst/>
              <a:rect l="0" t="0" r="0" b="0"/>
              <a:pathLst>
                <a:path w="912779" h="1528830">
                  <a:moveTo>
                    <a:pt x="912779" y="0"/>
                  </a:moveTo>
                  <a:lnTo>
                    <a:pt x="881304" y="48717"/>
                  </a:lnTo>
                  <a:lnTo>
                    <a:pt x="849829" y="97435"/>
                  </a:lnTo>
                  <a:lnTo>
                    <a:pt x="818354" y="146152"/>
                  </a:lnTo>
                  <a:lnTo>
                    <a:pt x="786879" y="194870"/>
                  </a:lnTo>
                  <a:lnTo>
                    <a:pt x="755403" y="243588"/>
                  </a:lnTo>
                  <a:lnTo>
                    <a:pt x="723928" y="292305"/>
                  </a:lnTo>
                  <a:lnTo>
                    <a:pt x="692453" y="341023"/>
                  </a:lnTo>
                  <a:lnTo>
                    <a:pt x="660978" y="389741"/>
                  </a:lnTo>
                  <a:lnTo>
                    <a:pt x="629503" y="438458"/>
                  </a:lnTo>
                  <a:lnTo>
                    <a:pt x="598028" y="487176"/>
                  </a:lnTo>
                  <a:lnTo>
                    <a:pt x="566552" y="535893"/>
                  </a:lnTo>
                  <a:lnTo>
                    <a:pt x="535077" y="584611"/>
                  </a:lnTo>
                  <a:lnTo>
                    <a:pt x="503602" y="633329"/>
                  </a:lnTo>
                  <a:lnTo>
                    <a:pt x="472127" y="682046"/>
                  </a:lnTo>
                  <a:lnTo>
                    <a:pt x="440652" y="730764"/>
                  </a:lnTo>
                  <a:lnTo>
                    <a:pt x="409177" y="779482"/>
                  </a:lnTo>
                  <a:lnTo>
                    <a:pt x="377701" y="828199"/>
                  </a:lnTo>
                  <a:lnTo>
                    <a:pt x="346226" y="876917"/>
                  </a:lnTo>
                  <a:lnTo>
                    <a:pt x="314751" y="925634"/>
                  </a:lnTo>
                  <a:lnTo>
                    <a:pt x="283276" y="974352"/>
                  </a:lnTo>
                  <a:lnTo>
                    <a:pt x="251801" y="1023070"/>
                  </a:lnTo>
                  <a:lnTo>
                    <a:pt x="220326" y="1071787"/>
                  </a:lnTo>
                  <a:lnTo>
                    <a:pt x="188850" y="1120505"/>
                  </a:lnTo>
                  <a:lnTo>
                    <a:pt x="157375" y="1169223"/>
                  </a:lnTo>
                  <a:lnTo>
                    <a:pt x="125900" y="1217940"/>
                  </a:lnTo>
                  <a:lnTo>
                    <a:pt x="94425" y="1266658"/>
                  </a:lnTo>
                  <a:lnTo>
                    <a:pt x="62950" y="1315376"/>
                  </a:lnTo>
                  <a:lnTo>
                    <a:pt x="31475" y="1364093"/>
                  </a:lnTo>
                  <a:lnTo>
                    <a:pt x="0" y="1412811"/>
                  </a:lnTo>
                  <a:lnTo>
                    <a:pt x="51264" y="1444643"/>
                  </a:lnTo>
                  <a:lnTo>
                    <a:pt x="103637" y="1474615"/>
                  </a:lnTo>
                  <a:lnTo>
                    <a:pt x="157051" y="1502690"/>
                  </a:lnTo>
                  <a:lnTo>
                    <a:pt x="211438" y="1528830"/>
                  </a:lnTo>
                  <a:lnTo>
                    <a:pt x="235623" y="1476112"/>
                  </a:lnTo>
                  <a:lnTo>
                    <a:pt x="259807" y="1423394"/>
                  </a:lnTo>
                  <a:lnTo>
                    <a:pt x="283991" y="1370675"/>
                  </a:lnTo>
                  <a:lnTo>
                    <a:pt x="308175" y="1317957"/>
                  </a:lnTo>
                  <a:lnTo>
                    <a:pt x="332359" y="1265239"/>
                  </a:lnTo>
                  <a:lnTo>
                    <a:pt x="356543" y="1212520"/>
                  </a:lnTo>
                  <a:lnTo>
                    <a:pt x="380728" y="1159802"/>
                  </a:lnTo>
                  <a:lnTo>
                    <a:pt x="404912" y="1107084"/>
                  </a:lnTo>
                  <a:lnTo>
                    <a:pt x="429096" y="1054366"/>
                  </a:lnTo>
                  <a:lnTo>
                    <a:pt x="453280" y="1001647"/>
                  </a:lnTo>
                  <a:lnTo>
                    <a:pt x="477464" y="948929"/>
                  </a:lnTo>
                  <a:lnTo>
                    <a:pt x="501648" y="896211"/>
                  </a:lnTo>
                  <a:lnTo>
                    <a:pt x="525833" y="843492"/>
                  </a:lnTo>
                  <a:lnTo>
                    <a:pt x="550017" y="790774"/>
                  </a:lnTo>
                  <a:lnTo>
                    <a:pt x="574201" y="738056"/>
                  </a:lnTo>
                  <a:lnTo>
                    <a:pt x="598385" y="685337"/>
                  </a:lnTo>
                  <a:lnTo>
                    <a:pt x="622569" y="632619"/>
                  </a:lnTo>
                  <a:lnTo>
                    <a:pt x="646753" y="579901"/>
                  </a:lnTo>
                  <a:lnTo>
                    <a:pt x="670938" y="527183"/>
                  </a:lnTo>
                  <a:lnTo>
                    <a:pt x="695122" y="474464"/>
                  </a:lnTo>
                  <a:lnTo>
                    <a:pt x="719306" y="421746"/>
                  </a:lnTo>
                  <a:lnTo>
                    <a:pt x="743490" y="369028"/>
                  </a:lnTo>
                  <a:lnTo>
                    <a:pt x="767674" y="316309"/>
                  </a:lnTo>
                  <a:lnTo>
                    <a:pt x="791858" y="263591"/>
                  </a:lnTo>
                  <a:lnTo>
                    <a:pt x="816043" y="210873"/>
                  </a:lnTo>
                  <a:lnTo>
                    <a:pt x="840227" y="158154"/>
                  </a:lnTo>
                  <a:lnTo>
                    <a:pt x="864411" y="105436"/>
                  </a:lnTo>
                  <a:lnTo>
                    <a:pt x="888595" y="52718"/>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88534" y="3410988"/>
              <a:ext cx="1088315" cy="1412811"/>
            </a:xfrm>
            <a:custGeom>
              <a:avLst/>
              <a:gdLst/>
              <a:ahLst/>
              <a:cxnLst/>
              <a:rect l="0" t="0" r="0" b="0"/>
              <a:pathLst>
                <a:path w="1088315" h="1412811">
                  <a:moveTo>
                    <a:pt x="1088315" y="0"/>
                  </a:moveTo>
                  <a:lnTo>
                    <a:pt x="1050787" y="44223"/>
                  </a:lnTo>
                  <a:lnTo>
                    <a:pt x="1013258" y="88447"/>
                  </a:lnTo>
                  <a:lnTo>
                    <a:pt x="975730" y="132671"/>
                  </a:lnTo>
                  <a:lnTo>
                    <a:pt x="938202" y="176894"/>
                  </a:lnTo>
                  <a:lnTo>
                    <a:pt x="900674" y="221118"/>
                  </a:lnTo>
                  <a:lnTo>
                    <a:pt x="863146" y="265342"/>
                  </a:lnTo>
                  <a:lnTo>
                    <a:pt x="825618" y="309565"/>
                  </a:lnTo>
                  <a:lnTo>
                    <a:pt x="788090" y="353789"/>
                  </a:lnTo>
                  <a:lnTo>
                    <a:pt x="750562" y="398013"/>
                  </a:lnTo>
                  <a:lnTo>
                    <a:pt x="713034" y="442236"/>
                  </a:lnTo>
                  <a:lnTo>
                    <a:pt x="675505" y="486460"/>
                  </a:lnTo>
                  <a:lnTo>
                    <a:pt x="637977" y="530684"/>
                  </a:lnTo>
                  <a:lnTo>
                    <a:pt x="600449" y="574907"/>
                  </a:lnTo>
                  <a:lnTo>
                    <a:pt x="562921" y="619131"/>
                  </a:lnTo>
                  <a:lnTo>
                    <a:pt x="525393" y="663355"/>
                  </a:lnTo>
                  <a:lnTo>
                    <a:pt x="487865" y="707579"/>
                  </a:lnTo>
                  <a:lnTo>
                    <a:pt x="450337" y="751802"/>
                  </a:lnTo>
                  <a:lnTo>
                    <a:pt x="412809" y="796026"/>
                  </a:lnTo>
                  <a:lnTo>
                    <a:pt x="375281" y="840250"/>
                  </a:lnTo>
                  <a:lnTo>
                    <a:pt x="337752" y="884473"/>
                  </a:lnTo>
                  <a:lnTo>
                    <a:pt x="300224" y="928697"/>
                  </a:lnTo>
                  <a:lnTo>
                    <a:pt x="262696" y="972921"/>
                  </a:lnTo>
                  <a:lnTo>
                    <a:pt x="225168" y="1017144"/>
                  </a:lnTo>
                  <a:lnTo>
                    <a:pt x="187640" y="1061368"/>
                  </a:lnTo>
                  <a:lnTo>
                    <a:pt x="150112" y="1105592"/>
                  </a:lnTo>
                  <a:lnTo>
                    <a:pt x="112584" y="1149815"/>
                  </a:lnTo>
                  <a:lnTo>
                    <a:pt x="75056" y="1194039"/>
                  </a:lnTo>
                  <a:lnTo>
                    <a:pt x="37528" y="1238263"/>
                  </a:lnTo>
                  <a:lnTo>
                    <a:pt x="0" y="1282486"/>
                  </a:lnTo>
                  <a:lnTo>
                    <a:pt x="56609" y="1328452"/>
                  </a:lnTo>
                  <a:lnTo>
                    <a:pt x="115157" y="1371921"/>
                  </a:lnTo>
                  <a:lnTo>
                    <a:pt x="175535" y="1412811"/>
                  </a:lnTo>
                  <a:lnTo>
                    <a:pt x="207010" y="1364093"/>
                  </a:lnTo>
                  <a:lnTo>
                    <a:pt x="238485" y="1315376"/>
                  </a:lnTo>
                  <a:lnTo>
                    <a:pt x="269960" y="1266658"/>
                  </a:lnTo>
                  <a:lnTo>
                    <a:pt x="301436" y="1217940"/>
                  </a:lnTo>
                  <a:lnTo>
                    <a:pt x="332911" y="1169223"/>
                  </a:lnTo>
                  <a:lnTo>
                    <a:pt x="364386" y="1120505"/>
                  </a:lnTo>
                  <a:lnTo>
                    <a:pt x="395861" y="1071787"/>
                  </a:lnTo>
                  <a:lnTo>
                    <a:pt x="427336" y="1023070"/>
                  </a:lnTo>
                  <a:lnTo>
                    <a:pt x="458811" y="974352"/>
                  </a:lnTo>
                  <a:lnTo>
                    <a:pt x="490286" y="925634"/>
                  </a:lnTo>
                  <a:lnTo>
                    <a:pt x="521762" y="876917"/>
                  </a:lnTo>
                  <a:lnTo>
                    <a:pt x="553237" y="828199"/>
                  </a:lnTo>
                  <a:lnTo>
                    <a:pt x="584712" y="779482"/>
                  </a:lnTo>
                  <a:lnTo>
                    <a:pt x="616187" y="730764"/>
                  </a:lnTo>
                  <a:lnTo>
                    <a:pt x="647662" y="682046"/>
                  </a:lnTo>
                  <a:lnTo>
                    <a:pt x="679137" y="633329"/>
                  </a:lnTo>
                  <a:lnTo>
                    <a:pt x="710613" y="584611"/>
                  </a:lnTo>
                  <a:lnTo>
                    <a:pt x="742088" y="535893"/>
                  </a:lnTo>
                  <a:lnTo>
                    <a:pt x="773563" y="487176"/>
                  </a:lnTo>
                  <a:lnTo>
                    <a:pt x="805038" y="438458"/>
                  </a:lnTo>
                  <a:lnTo>
                    <a:pt x="836513" y="389741"/>
                  </a:lnTo>
                  <a:lnTo>
                    <a:pt x="867988" y="341023"/>
                  </a:lnTo>
                  <a:lnTo>
                    <a:pt x="899464" y="292305"/>
                  </a:lnTo>
                  <a:lnTo>
                    <a:pt x="930939" y="243588"/>
                  </a:lnTo>
                  <a:lnTo>
                    <a:pt x="962414" y="194870"/>
                  </a:lnTo>
                  <a:lnTo>
                    <a:pt x="993889" y="146152"/>
                  </a:lnTo>
                  <a:lnTo>
                    <a:pt x="1025364" y="97435"/>
                  </a:lnTo>
                  <a:lnTo>
                    <a:pt x="1056839" y="48717"/>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55733" y="3410988"/>
              <a:ext cx="1221115" cy="1282486"/>
            </a:xfrm>
            <a:custGeom>
              <a:avLst/>
              <a:gdLst/>
              <a:ahLst/>
              <a:cxnLst/>
              <a:rect l="0" t="0" r="0" b="0"/>
              <a:pathLst>
                <a:path w="1221115" h="1282486">
                  <a:moveTo>
                    <a:pt x="1221115" y="0"/>
                  </a:moveTo>
                  <a:lnTo>
                    <a:pt x="1179007" y="39888"/>
                  </a:lnTo>
                  <a:lnTo>
                    <a:pt x="1136900" y="79776"/>
                  </a:lnTo>
                  <a:lnTo>
                    <a:pt x="1094793" y="119664"/>
                  </a:lnTo>
                  <a:lnTo>
                    <a:pt x="1052685" y="159552"/>
                  </a:lnTo>
                  <a:lnTo>
                    <a:pt x="1010578" y="199440"/>
                  </a:lnTo>
                  <a:lnTo>
                    <a:pt x="968470" y="239328"/>
                  </a:lnTo>
                  <a:lnTo>
                    <a:pt x="926363" y="279216"/>
                  </a:lnTo>
                  <a:lnTo>
                    <a:pt x="884255" y="319104"/>
                  </a:lnTo>
                  <a:lnTo>
                    <a:pt x="842148" y="358992"/>
                  </a:lnTo>
                  <a:lnTo>
                    <a:pt x="800041" y="398880"/>
                  </a:lnTo>
                  <a:lnTo>
                    <a:pt x="757933" y="438768"/>
                  </a:lnTo>
                  <a:lnTo>
                    <a:pt x="715826" y="478656"/>
                  </a:lnTo>
                  <a:lnTo>
                    <a:pt x="673718" y="518544"/>
                  </a:lnTo>
                  <a:lnTo>
                    <a:pt x="631611" y="558432"/>
                  </a:lnTo>
                  <a:lnTo>
                    <a:pt x="589503" y="598321"/>
                  </a:lnTo>
                  <a:lnTo>
                    <a:pt x="547396" y="638209"/>
                  </a:lnTo>
                  <a:lnTo>
                    <a:pt x="505289" y="678097"/>
                  </a:lnTo>
                  <a:lnTo>
                    <a:pt x="463181" y="717985"/>
                  </a:lnTo>
                  <a:lnTo>
                    <a:pt x="421074" y="757873"/>
                  </a:lnTo>
                  <a:lnTo>
                    <a:pt x="378966" y="797761"/>
                  </a:lnTo>
                  <a:lnTo>
                    <a:pt x="336859" y="837649"/>
                  </a:lnTo>
                  <a:lnTo>
                    <a:pt x="294751" y="877537"/>
                  </a:lnTo>
                  <a:lnTo>
                    <a:pt x="252644" y="917425"/>
                  </a:lnTo>
                  <a:lnTo>
                    <a:pt x="210537" y="957313"/>
                  </a:lnTo>
                  <a:lnTo>
                    <a:pt x="168429" y="997201"/>
                  </a:lnTo>
                  <a:lnTo>
                    <a:pt x="126322" y="1037089"/>
                  </a:lnTo>
                  <a:lnTo>
                    <a:pt x="84214" y="1076977"/>
                  </a:lnTo>
                  <a:lnTo>
                    <a:pt x="42107" y="1116865"/>
                  </a:lnTo>
                  <a:lnTo>
                    <a:pt x="0" y="1156754"/>
                  </a:lnTo>
                  <a:lnTo>
                    <a:pt x="42737" y="1200261"/>
                  </a:lnTo>
                  <a:lnTo>
                    <a:pt x="87023" y="1242190"/>
                  </a:lnTo>
                  <a:lnTo>
                    <a:pt x="132800" y="1282486"/>
                  </a:lnTo>
                  <a:lnTo>
                    <a:pt x="170328" y="1238263"/>
                  </a:lnTo>
                  <a:lnTo>
                    <a:pt x="207856" y="1194039"/>
                  </a:lnTo>
                  <a:lnTo>
                    <a:pt x="245384" y="1149815"/>
                  </a:lnTo>
                  <a:lnTo>
                    <a:pt x="282912" y="1105592"/>
                  </a:lnTo>
                  <a:lnTo>
                    <a:pt x="320440" y="1061368"/>
                  </a:lnTo>
                  <a:lnTo>
                    <a:pt x="357968" y="1017144"/>
                  </a:lnTo>
                  <a:lnTo>
                    <a:pt x="395496" y="972921"/>
                  </a:lnTo>
                  <a:lnTo>
                    <a:pt x="433025" y="928697"/>
                  </a:lnTo>
                  <a:lnTo>
                    <a:pt x="470553" y="884473"/>
                  </a:lnTo>
                  <a:lnTo>
                    <a:pt x="508081" y="840250"/>
                  </a:lnTo>
                  <a:lnTo>
                    <a:pt x="545609" y="796026"/>
                  </a:lnTo>
                  <a:lnTo>
                    <a:pt x="583137" y="751802"/>
                  </a:lnTo>
                  <a:lnTo>
                    <a:pt x="620665" y="707579"/>
                  </a:lnTo>
                  <a:lnTo>
                    <a:pt x="658193" y="663355"/>
                  </a:lnTo>
                  <a:lnTo>
                    <a:pt x="695721" y="619131"/>
                  </a:lnTo>
                  <a:lnTo>
                    <a:pt x="733249" y="574907"/>
                  </a:lnTo>
                  <a:lnTo>
                    <a:pt x="770778" y="530684"/>
                  </a:lnTo>
                  <a:lnTo>
                    <a:pt x="808306" y="486460"/>
                  </a:lnTo>
                  <a:lnTo>
                    <a:pt x="845834" y="442236"/>
                  </a:lnTo>
                  <a:lnTo>
                    <a:pt x="883362" y="398013"/>
                  </a:lnTo>
                  <a:lnTo>
                    <a:pt x="920890" y="353789"/>
                  </a:lnTo>
                  <a:lnTo>
                    <a:pt x="958418" y="309565"/>
                  </a:lnTo>
                  <a:lnTo>
                    <a:pt x="995946" y="265342"/>
                  </a:lnTo>
                  <a:lnTo>
                    <a:pt x="1033474" y="221118"/>
                  </a:lnTo>
                  <a:lnTo>
                    <a:pt x="1071002" y="176894"/>
                  </a:lnTo>
                  <a:lnTo>
                    <a:pt x="1108531" y="132671"/>
                  </a:lnTo>
                  <a:lnTo>
                    <a:pt x="1146059" y="88447"/>
                  </a:lnTo>
                  <a:lnTo>
                    <a:pt x="1183587" y="44223"/>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45264" y="3410988"/>
              <a:ext cx="1331584" cy="1156754"/>
            </a:xfrm>
            <a:custGeom>
              <a:avLst/>
              <a:gdLst/>
              <a:ahLst/>
              <a:cxnLst/>
              <a:rect l="0" t="0" r="0" b="0"/>
              <a:pathLst>
                <a:path w="1331584" h="1156754">
                  <a:moveTo>
                    <a:pt x="1331584" y="0"/>
                  </a:moveTo>
                  <a:lnTo>
                    <a:pt x="1285667" y="35436"/>
                  </a:lnTo>
                  <a:lnTo>
                    <a:pt x="1239751" y="70873"/>
                  </a:lnTo>
                  <a:lnTo>
                    <a:pt x="1193834" y="106309"/>
                  </a:lnTo>
                  <a:lnTo>
                    <a:pt x="1147917" y="141746"/>
                  </a:lnTo>
                  <a:lnTo>
                    <a:pt x="1102000" y="177182"/>
                  </a:lnTo>
                  <a:lnTo>
                    <a:pt x="1056084" y="212619"/>
                  </a:lnTo>
                  <a:lnTo>
                    <a:pt x="1010167" y="248055"/>
                  </a:lnTo>
                  <a:lnTo>
                    <a:pt x="964250" y="283492"/>
                  </a:lnTo>
                  <a:lnTo>
                    <a:pt x="918334" y="318929"/>
                  </a:lnTo>
                  <a:lnTo>
                    <a:pt x="872417" y="354365"/>
                  </a:lnTo>
                  <a:lnTo>
                    <a:pt x="826500" y="389802"/>
                  </a:lnTo>
                  <a:lnTo>
                    <a:pt x="780583" y="425238"/>
                  </a:lnTo>
                  <a:lnTo>
                    <a:pt x="734667" y="460675"/>
                  </a:lnTo>
                  <a:lnTo>
                    <a:pt x="688750" y="496111"/>
                  </a:lnTo>
                  <a:lnTo>
                    <a:pt x="642833" y="531548"/>
                  </a:lnTo>
                  <a:lnTo>
                    <a:pt x="596917" y="566984"/>
                  </a:lnTo>
                  <a:lnTo>
                    <a:pt x="551000" y="602421"/>
                  </a:lnTo>
                  <a:lnTo>
                    <a:pt x="505083" y="637858"/>
                  </a:lnTo>
                  <a:lnTo>
                    <a:pt x="459167" y="673294"/>
                  </a:lnTo>
                  <a:lnTo>
                    <a:pt x="413250" y="708731"/>
                  </a:lnTo>
                  <a:lnTo>
                    <a:pt x="367333" y="744167"/>
                  </a:lnTo>
                  <a:lnTo>
                    <a:pt x="321416" y="779604"/>
                  </a:lnTo>
                  <a:lnTo>
                    <a:pt x="275500" y="815040"/>
                  </a:lnTo>
                  <a:lnTo>
                    <a:pt x="229583" y="850477"/>
                  </a:lnTo>
                  <a:lnTo>
                    <a:pt x="183666" y="885913"/>
                  </a:lnTo>
                  <a:lnTo>
                    <a:pt x="137750" y="921350"/>
                  </a:lnTo>
                  <a:lnTo>
                    <a:pt x="91833" y="956787"/>
                  </a:lnTo>
                  <a:lnTo>
                    <a:pt x="45916" y="992223"/>
                  </a:lnTo>
                  <a:lnTo>
                    <a:pt x="0" y="1027660"/>
                  </a:lnTo>
                  <a:lnTo>
                    <a:pt x="53603" y="1093602"/>
                  </a:lnTo>
                  <a:lnTo>
                    <a:pt x="110469" y="1156754"/>
                  </a:lnTo>
                  <a:lnTo>
                    <a:pt x="152576" y="1116865"/>
                  </a:lnTo>
                  <a:lnTo>
                    <a:pt x="194683" y="1076977"/>
                  </a:lnTo>
                  <a:lnTo>
                    <a:pt x="236791" y="1037089"/>
                  </a:lnTo>
                  <a:lnTo>
                    <a:pt x="278898" y="997201"/>
                  </a:lnTo>
                  <a:lnTo>
                    <a:pt x="321006" y="957313"/>
                  </a:lnTo>
                  <a:lnTo>
                    <a:pt x="363113" y="917425"/>
                  </a:lnTo>
                  <a:lnTo>
                    <a:pt x="405221" y="877537"/>
                  </a:lnTo>
                  <a:lnTo>
                    <a:pt x="447328" y="837649"/>
                  </a:lnTo>
                  <a:lnTo>
                    <a:pt x="489435" y="797761"/>
                  </a:lnTo>
                  <a:lnTo>
                    <a:pt x="531543" y="757873"/>
                  </a:lnTo>
                  <a:lnTo>
                    <a:pt x="573650" y="717985"/>
                  </a:lnTo>
                  <a:lnTo>
                    <a:pt x="615758" y="678097"/>
                  </a:lnTo>
                  <a:lnTo>
                    <a:pt x="657865" y="638209"/>
                  </a:lnTo>
                  <a:lnTo>
                    <a:pt x="699973" y="598321"/>
                  </a:lnTo>
                  <a:lnTo>
                    <a:pt x="742080" y="558432"/>
                  </a:lnTo>
                  <a:lnTo>
                    <a:pt x="784187" y="518544"/>
                  </a:lnTo>
                  <a:lnTo>
                    <a:pt x="826295" y="478656"/>
                  </a:lnTo>
                  <a:lnTo>
                    <a:pt x="868402" y="438768"/>
                  </a:lnTo>
                  <a:lnTo>
                    <a:pt x="910510" y="398880"/>
                  </a:lnTo>
                  <a:lnTo>
                    <a:pt x="952617" y="358992"/>
                  </a:lnTo>
                  <a:lnTo>
                    <a:pt x="994725" y="319104"/>
                  </a:lnTo>
                  <a:lnTo>
                    <a:pt x="1036832" y="279216"/>
                  </a:lnTo>
                  <a:lnTo>
                    <a:pt x="1078939" y="239328"/>
                  </a:lnTo>
                  <a:lnTo>
                    <a:pt x="1121047" y="199440"/>
                  </a:lnTo>
                  <a:lnTo>
                    <a:pt x="1163154" y="159552"/>
                  </a:lnTo>
                  <a:lnTo>
                    <a:pt x="1205262" y="119664"/>
                  </a:lnTo>
                  <a:lnTo>
                    <a:pt x="1247369" y="79776"/>
                  </a:lnTo>
                  <a:lnTo>
                    <a:pt x="1289477" y="39888"/>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57629" y="3410988"/>
              <a:ext cx="1419219" cy="1027660"/>
            </a:xfrm>
            <a:custGeom>
              <a:avLst/>
              <a:gdLst/>
              <a:ahLst/>
              <a:cxnLst/>
              <a:rect l="0" t="0" r="0" b="0"/>
              <a:pathLst>
                <a:path w="1419219" h="1027660">
                  <a:moveTo>
                    <a:pt x="1419219" y="0"/>
                  </a:moveTo>
                  <a:lnTo>
                    <a:pt x="1370280" y="31130"/>
                  </a:lnTo>
                  <a:lnTo>
                    <a:pt x="1321342" y="62260"/>
                  </a:lnTo>
                  <a:lnTo>
                    <a:pt x="1272403" y="93391"/>
                  </a:lnTo>
                  <a:lnTo>
                    <a:pt x="1223464" y="124521"/>
                  </a:lnTo>
                  <a:lnTo>
                    <a:pt x="1174526" y="155652"/>
                  </a:lnTo>
                  <a:lnTo>
                    <a:pt x="1125587" y="186782"/>
                  </a:lnTo>
                  <a:lnTo>
                    <a:pt x="1076649" y="217913"/>
                  </a:lnTo>
                  <a:lnTo>
                    <a:pt x="1027710" y="249043"/>
                  </a:lnTo>
                  <a:lnTo>
                    <a:pt x="978771" y="280174"/>
                  </a:lnTo>
                  <a:lnTo>
                    <a:pt x="929833" y="311304"/>
                  </a:lnTo>
                  <a:lnTo>
                    <a:pt x="880894" y="342435"/>
                  </a:lnTo>
                  <a:lnTo>
                    <a:pt x="831956" y="373565"/>
                  </a:lnTo>
                  <a:lnTo>
                    <a:pt x="783017" y="404696"/>
                  </a:lnTo>
                  <a:lnTo>
                    <a:pt x="734078" y="435826"/>
                  </a:lnTo>
                  <a:lnTo>
                    <a:pt x="685140" y="466957"/>
                  </a:lnTo>
                  <a:lnTo>
                    <a:pt x="636201" y="498087"/>
                  </a:lnTo>
                  <a:lnTo>
                    <a:pt x="587263" y="529218"/>
                  </a:lnTo>
                  <a:lnTo>
                    <a:pt x="538324" y="560348"/>
                  </a:lnTo>
                  <a:lnTo>
                    <a:pt x="489385" y="591479"/>
                  </a:lnTo>
                  <a:lnTo>
                    <a:pt x="440447" y="622609"/>
                  </a:lnTo>
                  <a:lnTo>
                    <a:pt x="391508" y="653740"/>
                  </a:lnTo>
                  <a:lnTo>
                    <a:pt x="342570" y="684870"/>
                  </a:lnTo>
                  <a:lnTo>
                    <a:pt x="293631" y="716001"/>
                  </a:lnTo>
                  <a:lnTo>
                    <a:pt x="244692" y="747131"/>
                  </a:lnTo>
                  <a:lnTo>
                    <a:pt x="195754" y="778262"/>
                  </a:lnTo>
                  <a:lnTo>
                    <a:pt x="146815" y="809392"/>
                  </a:lnTo>
                  <a:lnTo>
                    <a:pt x="97877" y="840523"/>
                  </a:lnTo>
                  <a:lnTo>
                    <a:pt x="48938" y="871653"/>
                  </a:lnTo>
                  <a:lnTo>
                    <a:pt x="0" y="902783"/>
                  </a:lnTo>
                  <a:lnTo>
                    <a:pt x="42400" y="966216"/>
                  </a:lnTo>
                  <a:lnTo>
                    <a:pt x="87634" y="1027660"/>
                  </a:lnTo>
                  <a:lnTo>
                    <a:pt x="133551" y="992223"/>
                  </a:lnTo>
                  <a:lnTo>
                    <a:pt x="179468" y="956787"/>
                  </a:lnTo>
                  <a:lnTo>
                    <a:pt x="225385" y="921350"/>
                  </a:lnTo>
                  <a:lnTo>
                    <a:pt x="271301" y="885913"/>
                  </a:lnTo>
                  <a:lnTo>
                    <a:pt x="317218" y="850477"/>
                  </a:lnTo>
                  <a:lnTo>
                    <a:pt x="363135" y="815040"/>
                  </a:lnTo>
                  <a:lnTo>
                    <a:pt x="409051" y="779604"/>
                  </a:lnTo>
                  <a:lnTo>
                    <a:pt x="454968" y="744167"/>
                  </a:lnTo>
                  <a:lnTo>
                    <a:pt x="500885" y="708731"/>
                  </a:lnTo>
                  <a:lnTo>
                    <a:pt x="546802" y="673294"/>
                  </a:lnTo>
                  <a:lnTo>
                    <a:pt x="592718" y="637858"/>
                  </a:lnTo>
                  <a:lnTo>
                    <a:pt x="638635" y="602421"/>
                  </a:lnTo>
                  <a:lnTo>
                    <a:pt x="684552" y="566984"/>
                  </a:lnTo>
                  <a:lnTo>
                    <a:pt x="730468" y="531548"/>
                  </a:lnTo>
                  <a:lnTo>
                    <a:pt x="776385" y="496111"/>
                  </a:lnTo>
                  <a:lnTo>
                    <a:pt x="822302" y="460675"/>
                  </a:lnTo>
                  <a:lnTo>
                    <a:pt x="868218" y="425238"/>
                  </a:lnTo>
                  <a:lnTo>
                    <a:pt x="914135" y="389802"/>
                  </a:lnTo>
                  <a:lnTo>
                    <a:pt x="960052" y="354365"/>
                  </a:lnTo>
                  <a:lnTo>
                    <a:pt x="1005969" y="318929"/>
                  </a:lnTo>
                  <a:lnTo>
                    <a:pt x="1051885" y="283492"/>
                  </a:lnTo>
                  <a:lnTo>
                    <a:pt x="1097802" y="248055"/>
                  </a:lnTo>
                  <a:lnTo>
                    <a:pt x="1143719" y="212619"/>
                  </a:lnTo>
                  <a:lnTo>
                    <a:pt x="1189635" y="177182"/>
                  </a:lnTo>
                  <a:lnTo>
                    <a:pt x="1235552" y="141746"/>
                  </a:lnTo>
                  <a:lnTo>
                    <a:pt x="1281469" y="106309"/>
                  </a:lnTo>
                  <a:lnTo>
                    <a:pt x="1327385" y="70873"/>
                  </a:lnTo>
                  <a:lnTo>
                    <a:pt x="1373302" y="35436"/>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86139" y="3410988"/>
              <a:ext cx="1490709" cy="902783"/>
            </a:xfrm>
            <a:custGeom>
              <a:avLst/>
              <a:gdLst/>
              <a:ahLst/>
              <a:cxnLst/>
              <a:rect l="0" t="0" r="0" b="0"/>
              <a:pathLst>
                <a:path w="1490709" h="902783">
                  <a:moveTo>
                    <a:pt x="1490709" y="0"/>
                  </a:moveTo>
                  <a:lnTo>
                    <a:pt x="1439305" y="26865"/>
                  </a:lnTo>
                  <a:lnTo>
                    <a:pt x="1387901" y="53730"/>
                  </a:lnTo>
                  <a:lnTo>
                    <a:pt x="1336497" y="80596"/>
                  </a:lnTo>
                  <a:lnTo>
                    <a:pt x="1285094" y="107461"/>
                  </a:lnTo>
                  <a:lnTo>
                    <a:pt x="1233690" y="134326"/>
                  </a:lnTo>
                  <a:lnTo>
                    <a:pt x="1182286" y="161192"/>
                  </a:lnTo>
                  <a:lnTo>
                    <a:pt x="1130882" y="188057"/>
                  </a:lnTo>
                  <a:lnTo>
                    <a:pt x="1079479" y="214922"/>
                  </a:lnTo>
                  <a:lnTo>
                    <a:pt x="1028075" y="241788"/>
                  </a:lnTo>
                  <a:lnTo>
                    <a:pt x="976671" y="268653"/>
                  </a:lnTo>
                  <a:lnTo>
                    <a:pt x="925267" y="295518"/>
                  </a:lnTo>
                  <a:lnTo>
                    <a:pt x="873864" y="322384"/>
                  </a:lnTo>
                  <a:lnTo>
                    <a:pt x="822460" y="349249"/>
                  </a:lnTo>
                  <a:lnTo>
                    <a:pt x="771056" y="376114"/>
                  </a:lnTo>
                  <a:lnTo>
                    <a:pt x="719652" y="402980"/>
                  </a:lnTo>
                  <a:lnTo>
                    <a:pt x="668248" y="429845"/>
                  </a:lnTo>
                  <a:lnTo>
                    <a:pt x="616845" y="456710"/>
                  </a:lnTo>
                  <a:lnTo>
                    <a:pt x="565441" y="483576"/>
                  </a:lnTo>
                  <a:lnTo>
                    <a:pt x="514037" y="510441"/>
                  </a:lnTo>
                  <a:lnTo>
                    <a:pt x="462633" y="537306"/>
                  </a:lnTo>
                  <a:lnTo>
                    <a:pt x="411230" y="564172"/>
                  </a:lnTo>
                  <a:lnTo>
                    <a:pt x="359826" y="591037"/>
                  </a:lnTo>
                  <a:lnTo>
                    <a:pt x="308422" y="617902"/>
                  </a:lnTo>
                  <a:lnTo>
                    <a:pt x="257018" y="644768"/>
                  </a:lnTo>
                  <a:lnTo>
                    <a:pt x="205615" y="671633"/>
                  </a:lnTo>
                  <a:lnTo>
                    <a:pt x="154211" y="698498"/>
                  </a:lnTo>
                  <a:lnTo>
                    <a:pt x="102807" y="725364"/>
                  </a:lnTo>
                  <a:lnTo>
                    <a:pt x="51403" y="752229"/>
                  </a:lnTo>
                  <a:lnTo>
                    <a:pt x="0" y="779094"/>
                  </a:lnTo>
                  <a:lnTo>
                    <a:pt x="34431" y="841698"/>
                  </a:lnTo>
                  <a:lnTo>
                    <a:pt x="71489" y="902783"/>
                  </a:lnTo>
                  <a:lnTo>
                    <a:pt x="120428" y="871653"/>
                  </a:lnTo>
                  <a:lnTo>
                    <a:pt x="169367" y="840523"/>
                  </a:lnTo>
                  <a:lnTo>
                    <a:pt x="218305" y="809392"/>
                  </a:lnTo>
                  <a:lnTo>
                    <a:pt x="267244" y="778262"/>
                  </a:lnTo>
                  <a:lnTo>
                    <a:pt x="316182" y="747131"/>
                  </a:lnTo>
                  <a:lnTo>
                    <a:pt x="365121" y="716001"/>
                  </a:lnTo>
                  <a:lnTo>
                    <a:pt x="414060" y="684870"/>
                  </a:lnTo>
                  <a:lnTo>
                    <a:pt x="462998" y="653740"/>
                  </a:lnTo>
                  <a:lnTo>
                    <a:pt x="511937" y="622609"/>
                  </a:lnTo>
                  <a:lnTo>
                    <a:pt x="560875" y="591479"/>
                  </a:lnTo>
                  <a:lnTo>
                    <a:pt x="609814" y="560348"/>
                  </a:lnTo>
                  <a:lnTo>
                    <a:pt x="658753" y="529218"/>
                  </a:lnTo>
                  <a:lnTo>
                    <a:pt x="707691" y="498087"/>
                  </a:lnTo>
                  <a:lnTo>
                    <a:pt x="756630" y="466957"/>
                  </a:lnTo>
                  <a:lnTo>
                    <a:pt x="805568" y="435826"/>
                  </a:lnTo>
                  <a:lnTo>
                    <a:pt x="854507" y="404696"/>
                  </a:lnTo>
                  <a:lnTo>
                    <a:pt x="903446" y="373565"/>
                  </a:lnTo>
                  <a:lnTo>
                    <a:pt x="952384" y="342435"/>
                  </a:lnTo>
                  <a:lnTo>
                    <a:pt x="1001323" y="311304"/>
                  </a:lnTo>
                  <a:lnTo>
                    <a:pt x="1050261" y="280174"/>
                  </a:lnTo>
                  <a:lnTo>
                    <a:pt x="1099200" y="249043"/>
                  </a:lnTo>
                  <a:lnTo>
                    <a:pt x="1148139" y="217913"/>
                  </a:lnTo>
                  <a:lnTo>
                    <a:pt x="1197077" y="186782"/>
                  </a:lnTo>
                  <a:lnTo>
                    <a:pt x="1246016" y="155652"/>
                  </a:lnTo>
                  <a:lnTo>
                    <a:pt x="1294954" y="124521"/>
                  </a:lnTo>
                  <a:lnTo>
                    <a:pt x="1343893" y="93391"/>
                  </a:lnTo>
                  <a:lnTo>
                    <a:pt x="1392832" y="62260"/>
                  </a:lnTo>
                  <a:lnTo>
                    <a:pt x="1441770" y="3113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828893" y="3410988"/>
              <a:ext cx="1547956" cy="779094"/>
            </a:xfrm>
            <a:custGeom>
              <a:avLst/>
              <a:gdLst/>
              <a:ahLst/>
              <a:cxnLst/>
              <a:rect l="0" t="0" r="0" b="0"/>
              <a:pathLst>
                <a:path w="1547956" h="779094">
                  <a:moveTo>
                    <a:pt x="1547956" y="0"/>
                  </a:moveTo>
                  <a:lnTo>
                    <a:pt x="1494578" y="22691"/>
                  </a:lnTo>
                  <a:lnTo>
                    <a:pt x="1441200" y="45382"/>
                  </a:lnTo>
                  <a:lnTo>
                    <a:pt x="1387822" y="68074"/>
                  </a:lnTo>
                  <a:lnTo>
                    <a:pt x="1334444" y="90765"/>
                  </a:lnTo>
                  <a:lnTo>
                    <a:pt x="1281067" y="113457"/>
                  </a:lnTo>
                  <a:lnTo>
                    <a:pt x="1227689" y="136148"/>
                  </a:lnTo>
                  <a:lnTo>
                    <a:pt x="1174311" y="158840"/>
                  </a:lnTo>
                  <a:lnTo>
                    <a:pt x="1120933" y="181531"/>
                  </a:lnTo>
                  <a:lnTo>
                    <a:pt x="1067555" y="204223"/>
                  </a:lnTo>
                  <a:lnTo>
                    <a:pt x="1014178" y="226914"/>
                  </a:lnTo>
                  <a:lnTo>
                    <a:pt x="960800" y="249606"/>
                  </a:lnTo>
                  <a:lnTo>
                    <a:pt x="907422" y="272297"/>
                  </a:lnTo>
                  <a:lnTo>
                    <a:pt x="854044" y="294989"/>
                  </a:lnTo>
                  <a:lnTo>
                    <a:pt x="800666" y="317680"/>
                  </a:lnTo>
                  <a:lnTo>
                    <a:pt x="747289" y="340372"/>
                  </a:lnTo>
                  <a:lnTo>
                    <a:pt x="693911" y="363063"/>
                  </a:lnTo>
                  <a:lnTo>
                    <a:pt x="640533" y="385755"/>
                  </a:lnTo>
                  <a:lnTo>
                    <a:pt x="587155" y="408446"/>
                  </a:lnTo>
                  <a:lnTo>
                    <a:pt x="533777" y="431138"/>
                  </a:lnTo>
                  <a:lnTo>
                    <a:pt x="480400" y="453829"/>
                  </a:lnTo>
                  <a:lnTo>
                    <a:pt x="427022" y="476521"/>
                  </a:lnTo>
                  <a:lnTo>
                    <a:pt x="373644" y="499212"/>
                  </a:lnTo>
                  <a:lnTo>
                    <a:pt x="320266" y="521904"/>
                  </a:lnTo>
                  <a:lnTo>
                    <a:pt x="266888" y="544595"/>
                  </a:lnTo>
                  <a:lnTo>
                    <a:pt x="213511" y="567287"/>
                  </a:lnTo>
                  <a:lnTo>
                    <a:pt x="160133" y="589978"/>
                  </a:lnTo>
                  <a:lnTo>
                    <a:pt x="106755" y="612670"/>
                  </a:lnTo>
                  <a:lnTo>
                    <a:pt x="53377" y="635361"/>
                  </a:lnTo>
                  <a:lnTo>
                    <a:pt x="0" y="658053"/>
                  </a:lnTo>
                  <a:lnTo>
                    <a:pt x="27418" y="719143"/>
                  </a:lnTo>
                  <a:lnTo>
                    <a:pt x="57246" y="779094"/>
                  </a:lnTo>
                  <a:lnTo>
                    <a:pt x="108650" y="752229"/>
                  </a:lnTo>
                  <a:lnTo>
                    <a:pt x="160054" y="725364"/>
                  </a:lnTo>
                  <a:lnTo>
                    <a:pt x="211458" y="698498"/>
                  </a:lnTo>
                  <a:lnTo>
                    <a:pt x="262862" y="671633"/>
                  </a:lnTo>
                  <a:lnTo>
                    <a:pt x="314265" y="644768"/>
                  </a:lnTo>
                  <a:lnTo>
                    <a:pt x="365669" y="617902"/>
                  </a:lnTo>
                  <a:lnTo>
                    <a:pt x="417073" y="591037"/>
                  </a:lnTo>
                  <a:lnTo>
                    <a:pt x="468477" y="564172"/>
                  </a:lnTo>
                  <a:lnTo>
                    <a:pt x="519880" y="537306"/>
                  </a:lnTo>
                  <a:lnTo>
                    <a:pt x="571284" y="510441"/>
                  </a:lnTo>
                  <a:lnTo>
                    <a:pt x="622688" y="483576"/>
                  </a:lnTo>
                  <a:lnTo>
                    <a:pt x="674092" y="456710"/>
                  </a:lnTo>
                  <a:lnTo>
                    <a:pt x="725495" y="429845"/>
                  </a:lnTo>
                  <a:lnTo>
                    <a:pt x="776899" y="402980"/>
                  </a:lnTo>
                  <a:lnTo>
                    <a:pt x="828303" y="376114"/>
                  </a:lnTo>
                  <a:lnTo>
                    <a:pt x="879707" y="349249"/>
                  </a:lnTo>
                  <a:lnTo>
                    <a:pt x="931110" y="322384"/>
                  </a:lnTo>
                  <a:lnTo>
                    <a:pt x="982514" y="295518"/>
                  </a:lnTo>
                  <a:lnTo>
                    <a:pt x="1033918" y="268653"/>
                  </a:lnTo>
                  <a:lnTo>
                    <a:pt x="1085322" y="241788"/>
                  </a:lnTo>
                  <a:lnTo>
                    <a:pt x="1136726" y="214922"/>
                  </a:lnTo>
                  <a:lnTo>
                    <a:pt x="1188129" y="188057"/>
                  </a:lnTo>
                  <a:lnTo>
                    <a:pt x="1239533" y="161192"/>
                  </a:lnTo>
                  <a:lnTo>
                    <a:pt x="1290937" y="134326"/>
                  </a:lnTo>
                  <a:lnTo>
                    <a:pt x="1342341" y="107461"/>
                  </a:lnTo>
                  <a:lnTo>
                    <a:pt x="1393744" y="80596"/>
                  </a:lnTo>
                  <a:lnTo>
                    <a:pt x="1445148" y="53730"/>
                  </a:lnTo>
                  <a:lnTo>
                    <a:pt x="1496552" y="2686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82801" y="3410988"/>
              <a:ext cx="1594048" cy="658053"/>
            </a:xfrm>
            <a:custGeom>
              <a:avLst/>
              <a:gdLst/>
              <a:ahLst/>
              <a:cxnLst/>
              <a:rect l="0" t="0" r="0" b="0"/>
              <a:pathLst>
                <a:path w="1594048" h="658053">
                  <a:moveTo>
                    <a:pt x="1594048" y="0"/>
                  </a:moveTo>
                  <a:lnTo>
                    <a:pt x="1539080" y="18512"/>
                  </a:lnTo>
                  <a:lnTo>
                    <a:pt x="1484113" y="37024"/>
                  </a:lnTo>
                  <a:lnTo>
                    <a:pt x="1429146" y="55536"/>
                  </a:lnTo>
                  <a:lnTo>
                    <a:pt x="1374179" y="74048"/>
                  </a:lnTo>
                  <a:lnTo>
                    <a:pt x="1319212" y="92561"/>
                  </a:lnTo>
                  <a:lnTo>
                    <a:pt x="1264245" y="111073"/>
                  </a:lnTo>
                  <a:lnTo>
                    <a:pt x="1209277" y="129585"/>
                  </a:lnTo>
                  <a:lnTo>
                    <a:pt x="1154310" y="148097"/>
                  </a:lnTo>
                  <a:lnTo>
                    <a:pt x="1099343" y="166610"/>
                  </a:lnTo>
                  <a:lnTo>
                    <a:pt x="1044376" y="185122"/>
                  </a:lnTo>
                  <a:lnTo>
                    <a:pt x="989409" y="203634"/>
                  </a:lnTo>
                  <a:lnTo>
                    <a:pt x="934441" y="222146"/>
                  </a:lnTo>
                  <a:lnTo>
                    <a:pt x="879474" y="240659"/>
                  </a:lnTo>
                  <a:lnTo>
                    <a:pt x="824507" y="259171"/>
                  </a:lnTo>
                  <a:lnTo>
                    <a:pt x="769540" y="277683"/>
                  </a:lnTo>
                  <a:lnTo>
                    <a:pt x="714573" y="296195"/>
                  </a:lnTo>
                  <a:lnTo>
                    <a:pt x="659606" y="314708"/>
                  </a:lnTo>
                  <a:lnTo>
                    <a:pt x="604638" y="333220"/>
                  </a:lnTo>
                  <a:lnTo>
                    <a:pt x="549671" y="351732"/>
                  </a:lnTo>
                  <a:lnTo>
                    <a:pt x="494704" y="370244"/>
                  </a:lnTo>
                  <a:lnTo>
                    <a:pt x="439737" y="388757"/>
                  </a:lnTo>
                  <a:lnTo>
                    <a:pt x="384770" y="407269"/>
                  </a:lnTo>
                  <a:lnTo>
                    <a:pt x="329803" y="425781"/>
                  </a:lnTo>
                  <a:lnTo>
                    <a:pt x="274835" y="444293"/>
                  </a:lnTo>
                  <a:lnTo>
                    <a:pt x="219868" y="462806"/>
                  </a:lnTo>
                  <a:lnTo>
                    <a:pt x="164901" y="481318"/>
                  </a:lnTo>
                  <a:lnTo>
                    <a:pt x="109934" y="499830"/>
                  </a:lnTo>
                  <a:lnTo>
                    <a:pt x="54967" y="518342"/>
                  </a:lnTo>
                  <a:lnTo>
                    <a:pt x="0" y="536855"/>
                  </a:lnTo>
                  <a:lnTo>
                    <a:pt x="21877" y="597898"/>
                  </a:lnTo>
                  <a:lnTo>
                    <a:pt x="46091" y="658053"/>
                  </a:lnTo>
                  <a:lnTo>
                    <a:pt x="99469" y="635361"/>
                  </a:lnTo>
                  <a:lnTo>
                    <a:pt x="152847" y="612670"/>
                  </a:lnTo>
                  <a:lnTo>
                    <a:pt x="206225" y="589978"/>
                  </a:lnTo>
                  <a:lnTo>
                    <a:pt x="259603" y="567287"/>
                  </a:lnTo>
                  <a:lnTo>
                    <a:pt x="312980" y="544595"/>
                  </a:lnTo>
                  <a:lnTo>
                    <a:pt x="366358" y="521904"/>
                  </a:lnTo>
                  <a:lnTo>
                    <a:pt x="419736" y="499212"/>
                  </a:lnTo>
                  <a:lnTo>
                    <a:pt x="473114" y="476521"/>
                  </a:lnTo>
                  <a:lnTo>
                    <a:pt x="526492" y="453829"/>
                  </a:lnTo>
                  <a:lnTo>
                    <a:pt x="579869" y="431138"/>
                  </a:lnTo>
                  <a:lnTo>
                    <a:pt x="633247" y="408446"/>
                  </a:lnTo>
                  <a:lnTo>
                    <a:pt x="686625" y="385755"/>
                  </a:lnTo>
                  <a:lnTo>
                    <a:pt x="740003" y="363063"/>
                  </a:lnTo>
                  <a:lnTo>
                    <a:pt x="793381" y="340372"/>
                  </a:lnTo>
                  <a:lnTo>
                    <a:pt x="846758" y="317680"/>
                  </a:lnTo>
                  <a:lnTo>
                    <a:pt x="900136" y="294989"/>
                  </a:lnTo>
                  <a:lnTo>
                    <a:pt x="953514" y="272297"/>
                  </a:lnTo>
                  <a:lnTo>
                    <a:pt x="1006892" y="249606"/>
                  </a:lnTo>
                  <a:lnTo>
                    <a:pt x="1060270" y="226914"/>
                  </a:lnTo>
                  <a:lnTo>
                    <a:pt x="1113647" y="204223"/>
                  </a:lnTo>
                  <a:lnTo>
                    <a:pt x="1167025" y="181531"/>
                  </a:lnTo>
                  <a:lnTo>
                    <a:pt x="1220403" y="158840"/>
                  </a:lnTo>
                  <a:lnTo>
                    <a:pt x="1273781" y="136148"/>
                  </a:lnTo>
                  <a:lnTo>
                    <a:pt x="1327159" y="113457"/>
                  </a:lnTo>
                  <a:lnTo>
                    <a:pt x="1380536" y="90765"/>
                  </a:lnTo>
                  <a:lnTo>
                    <a:pt x="1433914" y="68074"/>
                  </a:lnTo>
                  <a:lnTo>
                    <a:pt x="1487292" y="45382"/>
                  </a:lnTo>
                  <a:lnTo>
                    <a:pt x="1540670" y="22691"/>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46250" y="3410988"/>
              <a:ext cx="1630598" cy="536855"/>
            </a:xfrm>
            <a:custGeom>
              <a:avLst/>
              <a:gdLst/>
              <a:ahLst/>
              <a:cxnLst/>
              <a:rect l="0" t="0" r="0" b="0"/>
              <a:pathLst>
                <a:path w="1630598" h="536855">
                  <a:moveTo>
                    <a:pt x="1630598" y="0"/>
                  </a:moveTo>
                  <a:lnTo>
                    <a:pt x="1574371" y="14232"/>
                  </a:lnTo>
                  <a:lnTo>
                    <a:pt x="1518143" y="28464"/>
                  </a:lnTo>
                  <a:lnTo>
                    <a:pt x="1461916" y="42696"/>
                  </a:lnTo>
                  <a:lnTo>
                    <a:pt x="1405688" y="56929"/>
                  </a:lnTo>
                  <a:lnTo>
                    <a:pt x="1349460" y="71161"/>
                  </a:lnTo>
                  <a:lnTo>
                    <a:pt x="1293233" y="85393"/>
                  </a:lnTo>
                  <a:lnTo>
                    <a:pt x="1237005" y="99625"/>
                  </a:lnTo>
                  <a:lnTo>
                    <a:pt x="1180778" y="113858"/>
                  </a:lnTo>
                  <a:lnTo>
                    <a:pt x="1124550" y="128090"/>
                  </a:lnTo>
                  <a:lnTo>
                    <a:pt x="1068323" y="142322"/>
                  </a:lnTo>
                  <a:lnTo>
                    <a:pt x="1012095" y="156554"/>
                  </a:lnTo>
                  <a:lnTo>
                    <a:pt x="955868" y="170787"/>
                  </a:lnTo>
                  <a:lnTo>
                    <a:pt x="899640" y="185019"/>
                  </a:lnTo>
                  <a:lnTo>
                    <a:pt x="843413" y="199251"/>
                  </a:lnTo>
                  <a:lnTo>
                    <a:pt x="787185" y="213483"/>
                  </a:lnTo>
                  <a:lnTo>
                    <a:pt x="730958" y="227716"/>
                  </a:lnTo>
                  <a:lnTo>
                    <a:pt x="674730" y="241948"/>
                  </a:lnTo>
                  <a:lnTo>
                    <a:pt x="618502" y="256180"/>
                  </a:lnTo>
                  <a:lnTo>
                    <a:pt x="562275" y="270412"/>
                  </a:lnTo>
                  <a:lnTo>
                    <a:pt x="506047" y="284645"/>
                  </a:lnTo>
                  <a:lnTo>
                    <a:pt x="449820" y="298877"/>
                  </a:lnTo>
                  <a:lnTo>
                    <a:pt x="393592" y="313109"/>
                  </a:lnTo>
                  <a:lnTo>
                    <a:pt x="337365" y="327341"/>
                  </a:lnTo>
                  <a:lnTo>
                    <a:pt x="281137" y="341574"/>
                  </a:lnTo>
                  <a:lnTo>
                    <a:pt x="224910" y="355806"/>
                  </a:lnTo>
                  <a:lnTo>
                    <a:pt x="168682" y="370038"/>
                  </a:lnTo>
                  <a:lnTo>
                    <a:pt x="112455" y="384270"/>
                  </a:lnTo>
                  <a:lnTo>
                    <a:pt x="56227" y="398503"/>
                  </a:lnTo>
                  <a:lnTo>
                    <a:pt x="0" y="412735"/>
                  </a:lnTo>
                  <a:lnTo>
                    <a:pt x="17081" y="475146"/>
                  </a:lnTo>
                  <a:lnTo>
                    <a:pt x="36550" y="536855"/>
                  </a:lnTo>
                  <a:lnTo>
                    <a:pt x="91517" y="518342"/>
                  </a:lnTo>
                  <a:lnTo>
                    <a:pt x="146484" y="499830"/>
                  </a:lnTo>
                  <a:lnTo>
                    <a:pt x="201452" y="481318"/>
                  </a:lnTo>
                  <a:lnTo>
                    <a:pt x="256419" y="462806"/>
                  </a:lnTo>
                  <a:lnTo>
                    <a:pt x="311386" y="444293"/>
                  </a:lnTo>
                  <a:lnTo>
                    <a:pt x="366353" y="425781"/>
                  </a:lnTo>
                  <a:lnTo>
                    <a:pt x="421320" y="407269"/>
                  </a:lnTo>
                  <a:lnTo>
                    <a:pt x="476288" y="388757"/>
                  </a:lnTo>
                  <a:lnTo>
                    <a:pt x="531255" y="370244"/>
                  </a:lnTo>
                  <a:lnTo>
                    <a:pt x="586222" y="351732"/>
                  </a:lnTo>
                  <a:lnTo>
                    <a:pt x="641189" y="333220"/>
                  </a:lnTo>
                  <a:lnTo>
                    <a:pt x="696156" y="314708"/>
                  </a:lnTo>
                  <a:lnTo>
                    <a:pt x="751123" y="296195"/>
                  </a:lnTo>
                  <a:lnTo>
                    <a:pt x="806091" y="277683"/>
                  </a:lnTo>
                  <a:lnTo>
                    <a:pt x="861058" y="259171"/>
                  </a:lnTo>
                  <a:lnTo>
                    <a:pt x="916025" y="240659"/>
                  </a:lnTo>
                  <a:lnTo>
                    <a:pt x="970992" y="222146"/>
                  </a:lnTo>
                  <a:lnTo>
                    <a:pt x="1025959" y="203634"/>
                  </a:lnTo>
                  <a:lnTo>
                    <a:pt x="1080926" y="185122"/>
                  </a:lnTo>
                  <a:lnTo>
                    <a:pt x="1135894" y="166610"/>
                  </a:lnTo>
                  <a:lnTo>
                    <a:pt x="1190861" y="148097"/>
                  </a:lnTo>
                  <a:lnTo>
                    <a:pt x="1245828" y="129585"/>
                  </a:lnTo>
                  <a:lnTo>
                    <a:pt x="1300795" y="111073"/>
                  </a:lnTo>
                  <a:lnTo>
                    <a:pt x="1355762" y="92561"/>
                  </a:lnTo>
                  <a:lnTo>
                    <a:pt x="1410729" y="74048"/>
                  </a:lnTo>
                  <a:lnTo>
                    <a:pt x="1465697" y="55536"/>
                  </a:lnTo>
                  <a:lnTo>
                    <a:pt x="1520664" y="37024"/>
                  </a:lnTo>
                  <a:lnTo>
                    <a:pt x="1575631" y="18512"/>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20340" y="3410988"/>
              <a:ext cx="1656508" cy="412735"/>
            </a:xfrm>
            <a:custGeom>
              <a:avLst/>
              <a:gdLst/>
              <a:ahLst/>
              <a:cxnLst/>
              <a:rect l="0" t="0" r="0" b="0"/>
              <a:pathLst>
                <a:path w="1656508" h="412735">
                  <a:moveTo>
                    <a:pt x="1656508" y="0"/>
                  </a:moveTo>
                  <a:lnTo>
                    <a:pt x="1599387" y="10064"/>
                  </a:lnTo>
                  <a:lnTo>
                    <a:pt x="1542266" y="20128"/>
                  </a:lnTo>
                  <a:lnTo>
                    <a:pt x="1485145" y="30192"/>
                  </a:lnTo>
                  <a:lnTo>
                    <a:pt x="1428024" y="40256"/>
                  </a:lnTo>
                  <a:lnTo>
                    <a:pt x="1370903" y="50320"/>
                  </a:lnTo>
                  <a:lnTo>
                    <a:pt x="1313782" y="60384"/>
                  </a:lnTo>
                  <a:lnTo>
                    <a:pt x="1256661" y="70449"/>
                  </a:lnTo>
                  <a:lnTo>
                    <a:pt x="1199540" y="80513"/>
                  </a:lnTo>
                  <a:lnTo>
                    <a:pt x="1142419" y="90577"/>
                  </a:lnTo>
                  <a:lnTo>
                    <a:pt x="1085298" y="100641"/>
                  </a:lnTo>
                  <a:lnTo>
                    <a:pt x="1028177" y="110705"/>
                  </a:lnTo>
                  <a:lnTo>
                    <a:pt x="971056" y="120769"/>
                  </a:lnTo>
                  <a:lnTo>
                    <a:pt x="913935" y="130834"/>
                  </a:lnTo>
                  <a:lnTo>
                    <a:pt x="856814" y="140898"/>
                  </a:lnTo>
                  <a:lnTo>
                    <a:pt x="799693" y="150962"/>
                  </a:lnTo>
                  <a:lnTo>
                    <a:pt x="742572" y="161026"/>
                  </a:lnTo>
                  <a:lnTo>
                    <a:pt x="685451" y="171090"/>
                  </a:lnTo>
                  <a:lnTo>
                    <a:pt x="628330" y="181154"/>
                  </a:lnTo>
                  <a:lnTo>
                    <a:pt x="571209" y="191219"/>
                  </a:lnTo>
                  <a:lnTo>
                    <a:pt x="514088" y="201283"/>
                  </a:lnTo>
                  <a:lnTo>
                    <a:pt x="456967" y="211347"/>
                  </a:lnTo>
                  <a:lnTo>
                    <a:pt x="399846" y="221411"/>
                  </a:lnTo>
                  <a:lnTo>
                    <a:pt x="342725" y="231475"/>
                  </a:lnTo>
                  <a:lnTo>
                    <a:pt x="285604" y="241539"/>
                  </a:lnTo>
                  <a:lnTo>
                    <a:pt x="228483" y="251604"/>
                  </a:lnTo>
                  <a:lnTo>
                    <a:pt x="171362" y="261668"/>
                  </a:lnTo>
                  <a:lnTo>
                    <a:pt x="114241" y="271732"/>
                  </a:lnTo>
                  <a:lnTo>
                    <a:pt x="57120" y="281796"/>
                  </a:lnTo>
                  <a:lnTo>
                    <a:pt x="0" y="291860"/>
                  </a:lnTo>
                  <a:lnTo>
                    <a:pt x="11844" y="352536"/>
                  </a:lnTo>
                  <a:lnTo>
                    <a:pt x="25909" y="412735"/>
                  </a:lnTo>
                  <a:lnTo>
                    <a:pt x="82137" y="398503"/>
                  </a:lnTo>
                  <a:lnTo>
                    <a:pt x="138364" y="384270"/>
                  </a:lnTo>
                  <a:lnTo>
                    <a:pt x="194592" y="370038"/>
                  </a:lnTo>
                  <a:lnTo>
                    <a:pt x="250819" y="355806"/>
                  </a:lnTo>
                  <a:lnTo>
                    <a:pt x="307047" y="341574"/>
                  </a:lnTo>
                  <a:lnTo>
                    <a:pt x="363274" y="327341"/>
                  </a:lnTo>
                  <a:lnTo>
                    <a:pt x="419502" y="313109"/>
                  </a:lnTo>
                  <a:lnTo>
                    <a:pt x="475730" y="298877"/>
                  </a:lnTo>
                  <a:lnTo>
                    <a:pt x="531957" y="284645"/>
                  </a:lnTo>
                  <a:lnTo>
                    <a:pt x="588185" y="270412"/>
                  </a:lnTo>
                  <a:lnTo>
                    <a:pt x="644412" y="256180"/>
                  </a:lnTo>
                  <a:lnTo>
                    <a:pt x="700640" y="241948"/>
                  </a:lnTo>
                  <a:lnTo>
                    <a:pt x="756867" y="227716"/>
                  </a:lnTo>
                  <a:lnTo>
                    <a:pt x="813095" y="213483"/>
                  </a:lnTo>
                  <a:lnTo>
                    <a:pt x="869322" y="199251"/>
                  </a:lnTo>
                  <a:lnTo>
                    <a:pt x="925550" y="185019"/>
                  </a:lnTo>
                  <a:lnTo>
                    <a:pt x="981777" y="170787"/>
                  </a:lnTo>
                  <a:lnTo>
                    <a:pt x="1038005" y="156554"/>
                  </a:lnTo>
                  <a:lnTo>
                    <a:pt x="1094232" y="142322"/>
                  </a:lnTo>
                  <a:lnTo>
                    <a:pt x="1150460" y="128090"/>
                  </a:lnTo>
                  <a:lnTo>
                    <a:pt x="1206688" y="113858"/>
                  </a:lnTo>
                  <a:lnTo>
                    <a:pt x="1262915" y="99625"/>
                  </a:lnTo>
                  <a:lnTo>
                    <a:pt x="1319143" y="85393"/>
                  </a:lnTo>
                  <a:lnTo>
                    <a:pt x="1375370" y="71161"/>
                  </a:lnTo>
                  <a:lnTo>
                    <a:pt x="1431598" y="56929"/>
                  </a:lnTo>
                  <a:lnTo>
                    <a:pt x="1487825" y="42696"/>
                  </a:lnTo>
                  <a:lnTo>
                    <a:pt x="1544053" y="28464"/>
                  </a:lnTo>
                  <a:lnTo>
                    <a:pt x="1600280" y="1423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703495" y="3410988"/>
              <a:ext cx="1673354" cy="291860"/>
            </a:xfrm>
            <a:custGeom>
              <a:avLst/>
              <a:gdLst/>
              <a:ahLst/>
              <a:cxnLst/>
              <a:rect l="0" t="0" r="0" b="0"/>
              <a:pathLst>
                <a:path w="1673354" h="291860">
                  <a:moveTo>
                    <a:pt x="1673354" y="0"/>
                  </a:moveTo>
                  <a:lnTo>
                    <a:pt x="1615652" y="5881"/>
                  </a:lnTo>
                  <a:lnTo>
                    <a:pt x="1557950" y="11762"/>
                  </a:lnTo>
                  <a:lnTo>
                    <a:pt x="1500248" y="17643"/>
                  </a:lnTo>
                  <a:lnTo>
                    <a:pt x="1442546" y="23524"/>
                  </a:lnTo>
                  <a:lnTo>
                    <a:pt x="1384844" y="29405"/>
                  </a:lnTo>
                  <a:lnTo>
                    <a:pt x="1327142" y="35287"/>
                  </a:lnTo>
                  <a:lnTo>
                    <a:pt x="1269440" y="41168"/>
                  </a:lnTo>
                  <a:lnTo>
                    <a:pt x="1211739" y="47049"/>
                  </a:lnTo>
                  <a:lnTo>
                    <a:pt x="1154037" y="52930"/>
                  </a:lnTo>
                  <a:lnTo>
                    <a:pt x="1096335" y="58811"/>
                  </a:lnTo>
                  <a:lnTo>
                    <a:pt x="1038633" y="64693"/>
                  </a:lnTo>
                  <a:lnTo>
                    <a:pt x="980931" y="70574"/>
                  </a:lnTo>
                  <a:lnTo>
                    <a:pt x="923229" y="76455"/>
                  </a:lnTo>
                  <a:lnTo>
                    <a:pt x="865527" y="82336"/>
                  </a:lnTo>
                  <a:lnTo>
                    <a:pt x="807826" y="88217"/>
                  </a:lnTo>
                  <a:lnTo>
                    <a:pt x="750124" y="94099"/>
                  </a:lnTo>
                  <a:lnTo>
                    <a:pt x="692422" y="99980"/>
                  </a:lnTo>
                  <a:lnTo>
                    <a:pt x="634720" y="105861"/>
                  </a:lnTo>
                  <a:lnTo>
                    <a:pt x="577018" y="111742"/>
                  </a:lnTo>
                  <a:lnTo>
                    <a:pt x="519316" y="117623"/>
                  </a:lnTo>
                  <a:lnTo>
                    <a:pt x="461614" y="123505"/>
                  </a:lnTo>
                  <a:lnTo>
                    <a:pt x="403913" y="129386"/>
                  </a:lnTo>
                  <a:lnTo>
                    <a:pt x="346211" y="135267"/>
                  </a:lnTo>
                  <a:lnTo>
                    <a:pt x="288509" y="141148"/>
                  </a:lnTo>
                  <a:lnTo>
                    <a:pt x="230807" y="147029"/>
                  </a:lnTo>
                  <a:lnTo>
                    <a:pt x="173105" y="152911"/>
                  </a:lnTo>
                  <a:lnTo>
                    <a:pt x="115403" y="158792"/>
                  </a:lnTo>
                  <a:lnTo>
                    <a:pt x="57701" y="164673"/>
                  </a:lnTo>
                  <a:lnTo>
                    <a:pt x="0" y="170554"/>
                  </a:lnTo>
                  <a:lnTo>
                    <a:pt x="7318" y="231361"/>
                  </a:lnTo>
                  <a:lnTo>
                    <a:pt x="16845" y="291860"/>
                  </a:lnTo>
                  <a:lnTo>
                    <a:pt x="73966" y="281796"/>
                  </a:lnTo>
                  <a:lnTo>
                    <a:pt x="131087" y="271732"/>
                  </a:lnTo>
                  <a:lnTo>
                    <a:pt x="188208" y="261668"/>
                  </a:lnTo>
                  <a:lnTo>
                    <a:pt x="245329" y="251604"/>
                  </a:lnTo>
                  <a:lnTo>
                    <a:pt x="302450" y="241539"/>
                  </a:lnTo>
                  <a:lnTo>
                    <a:pt x="359571" y="231475"/>
                  </a:lnTo>
                  <a:lnTo>
                    <a:pt x="416692" y="221411"/>
                  </a:lnTo>
                  <a:lnTo>
                    <a:pt x="473813" y="211347"/>
                  </a:lnTo>
                  <a:lnTo>
                    <a:pt x="530934" y="201283"/>
                  </a:lnTo>
                  <a:lnTo>
                    <a:pt x="588055" y="191219"/>
                  </a:lnTo>
                  <a:lnTo>
                    <a:pt x="645176" y="181154"/>
                  </a:lnTo>
                  <a:lnTo>
                    <a:pt x="702297" y="171090"/>
                  </a:lnTo>
                  <a:lnTo>
                    <a:pt x="759418" y="161026"/>
                  </a:lnTo>
                  <a:lnTo>
                    <a:pt x="816539" y="150962"/>
                  </a:lnTo>
                  <a:lnTo>
                    <a:pt x="873660" y="140898"/>
                  </a:lnTo>
                  <a:lnTo>
                    <a:pt x="930781" y="130834"/>
                  </a:lnTo>
                  <a:lnTo>
                    <a:pt x="987902" y="120769"/>
                  </a:lnTo>
                  <a:lnTo>
                    <a:pt x="1045023" y="110705"/>
                  </a:lnTo>
                  <a:lnTo>
                    <a:pt x="1102144" y="100641"/>
                  </a:lnTo>
                  <a:lnTo>
                    <a:pt x="1159265" y="90577"/>
                  </a:lnTo>
                  <a:lnTo>
                    <a:pt x="1216386" y="80513"/>
                  </a:lnTo>
                  <a:lnTo>
                    <a:pt x="1273507" y="70449"/>
                  </a:lnTo>
                  <a:lnTo>
                    <a:pt x="1330628" y="60384"/>
                  </a:lnTo>
                  <a:lnTo>
                    <a:pt x="1387749" y="50320"/>
                  </a:lnTo>
                  <a:lnTo>
                    <a:pt x="1444870" y="40256"/>
                  </a:lnTo>
                  <a:lnTo>
                    <a:pt x="1501991" y="30192"/>
                  </a:lnTo>
                  <a:lnTo>
                    <a:pt x="1559112" y="20128"/>
                  </a:lnTo>
                  <a:lnTo>
                    <a:pt x="1616233" y="10064"/>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5721" y="3410988"/>
              <a:ext cx="1681127" cy="170554"/>
            </a:xfrm>
            <a:custGeom>
              <a:avLst/>
              <a:gdLst/>
              <a:ahLst/>
              <a:cxnLst/>
              <a:rect l="0" t="0" r="0" b="0"/>
              <a:pathLst>
                <a:path w="1681127" h="170554">
                  <a:moveTo>
                    <a:pt x="1681127" y="0"/>
                  </a:moveTo>
                  <a:lnTo>
                    <a:pt x="1623157" y="1892"/>
                  </a:lnTo>
                  <a:lnTo>
                    <a:pt x="1565187" y="3784"/>
                  </a:lnTo>
                  <a:lnTo>
                    <a:pt x="1507217" y="5677"/>
                  </a:lnTo>
                  <a:lnTo>
                    <a:pt x="1449248" y="7569"/>
                  </a:lnTo>
                  <a:lnTo>
                    <a:pt x="1391278" y="9462"/>
                  </a:lnTo>
                  <a:lnTo>
                    <a:pt x="1333308" y="11354"/>
                  </a:lnTo>
                  <a:lnTo>
                    <a:pt x="1275338" y="13247"/>
                  </a:lnTo>
                  <a:lnTo>
                    <a:pt x="1217368" y="15139"/>
                  </a:lnTo>
                  <a:lnTo>
                    <a:pt x="1159398" y="17032"/>
                  </a:lnTo>
                  <a:lnTo>
                    <a:pt x="1101428" y="18924"/>
                  </a:lnTo>
                  <a:lnTo>
                    <a:pt x="1043458" y="20817"/>
                  </a:lnTo>
                  <a:lnTo>
                    <a:pt x="985488" y="22709"/>
                  </a:lnTo>
                  <a:lnTo>
                    <a:pt x="927518" y="24602"/>
                  </a:lnTo>
                  <a:lnTo>
                    <a:pt x="869548" y="26494"/>
                  </a:lnTo>
                  <a:lnTo>
                    <a:pt x="811578" y="28387"/>
                  </a:lnTo>
                  <a:lnTo>
                    <a:pt x="753608" y="30279"/>
                  </a:lnTo>
                  <a:lnTo>
                    <a:pt x="695639" y="32172"/>
                  </a:lnTo>
                  <a:lnTo>
                    <a:pt x="637669" y="34064"/>
                  </a:lnTo>
                  <a:lnTo>
                    <a:pt x="579699" y="35957"/>
                  </a:lnTo>
                  <a:lnTo>
                    <a:pt x="521729" y="37849"/>
                  </a:lnTo>
                  <a:lnTo>
                    <a:pt x="463759" y="39742"/>
                  </a:lnTo>
                  <a:lnTo>
                    <a:pt x="405789" y="41634"/>
                  </a:lnTo>
                  <a:lnTo>
                    <a:pt x="347819" y="43527"/>
                  </a:lnTo>
                  <a:lnTo>
                    <a:pt x="289849" y="45419"/>
                  </a:lnTo>
                  <a:lnTo>
                    <a:pt x="231879" y="47312"/>
                  </a:lnTo>
                  <a:lnTo>
                    <a:pt x="173909" y="49204"/>
                  </a:lnTo>
                  <a:lnTo>
                    <a:pt x="115939" y="51097"/>
                  </a:lnTo>
                  <a:lnTo>
                    <a:pt x="57969" y="52989"/>
                  </a:lnTo>
                  <a:lnTo>
                    <a:pt x="0" y="54882"/>
                  </a:lnTo>
                  <a:lnTo>
                    <a:pt x="2889" y="112785"/>
                  </a:lnTo>
                  <a:lnTo>
                    <a:pt x="7773" y="170554"/>
                  </a:lnTo>
                  <a:lnTo>
                    <a:pt x="65475" y="164673"/>
                  </a:lnTo>
                  <a:lnTo>
                    <a:pt x="123177" y="158792"/>
                  </a:lnTo>
                  <a:lnTo>
                    <a:pt x="180879" y="152911"/>
                  </a:lnTo>
                  <a:lnTo>
                    <a:pt x="238581" y="147029"/>
                  </a:lnTo>
                  <a:lnTo>
                    <a:pt x="296283" y="141148"/>
                  </a:lnTo>
                  <a:lnTo>
                    <a:pt x="353984" y="135267"/>
                  </a:lnTo>
                  <a:lnTo>
                    <a:pt x="411686" y="129386"/>
                  </a:lnTo>
                  <a:lnTo>
                    <a:pt x="469388" y="123505"/>
                  </a:lnTo>
                  <a:lnTo>
                    <a:pt x="527090" y="117623"/>
                  </a:lnTo>
                  <a:lnTo>
                    <a:pt x="584792" y="111742"/>
                  </a:lnTo>
                  <a:lnTo>
                    <a:pt x="642494" y="105861"/>
                  </a:lnTo>
                  <a:lnTo>
                    <a:pt x="700196" y="99980"/>
                  </a:lnTo>
                  <a:lnTo>
                    <a:pt x="757897" y="94099"/>
                  </a:lnTo>
                  <a:lnTo>
                    <a:pt x="815599" y="88217"/>
                  </a:lnTo>
                  <a:lnTo>
                    <a:pt x="873301" y="82336"/>
                  </a:lnTo>
                  <a:lnTo>
                    <a:pt x="931003" y="76455"/>
                  </a:lnTo>
                  <a:lnTo>
                    <a:pt x="988705" y="70574"/>
                  </a:lnTo>
                  <a:lnTo>
                    <a:pt x="1046407" y="64693"/>
                  </a:lnTo>
                  <a:lnTo>
                    <a:pt x="1104109" y="58811"/>
                  </a:lnTo>
                  <a:lnTo>
                    <a:pt x="1161810" y="52930"/>
                  </a:lnTo>
                  <a:lnTo>
                    <a:pt x="1219512" y="47049"/>
                  </a:lnTo>
                  <a:lnTo>
                    <a:pt x="1277214" y="41168"/>
                  </a:lnTo>
                  <a:lnTo>
                    <a:pt x="1334916" y="35287"/>
                  </a:lnTo>
                  <a:lnTo>
                    <a:pt x="1392618" y="29405"/>
                  </a:lnTo>
                  <a:lnTo>
                    <a:pt x="1450320" y="23524"/>
                  </a:lnTo>
                  <a:lnTo>
                    <a:pt x="1508022" y="17643"/>
                  </a:lnTo>
                  <a:lnTo>
                    <a:pt x="1565724" y="11762"/>
                  </a:lnTo>
                  <a:lnTo>
                    <a:pt x="1623425" y="5881"/>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721" y="3355827"/>
              <a:ext cx="1681127" cy="110043"/>
            </a:xfrm>
            <a:custGeom>
              <a:avLst/>
              <a:gdLst/>
              <a:ahLst/>
              <a:cxnLst/>
              <a:rect l="0" t="0" r="0" b="0"/>
              <a:pathLst>
                <a:path w="1681127" h="110043">
                  <a:moveTo>
                    <a:pt x="1681127" y="55161"/>
                  </a:moveTo>
                  <a:lnTo>
                    <a:pt x="1623158" y="53258"/>
                  </a:lnTo>
                  <a:lnTo>
                    <a:pt x="1565188" y="51356"/>
                  </a:lnTo>
                  <a:lnTo>
                    <a:pt x="1507218" y="49454"/>
                  </a:lnTo>
                  <a:lnTo>
                    <a:pt x="1449249" y="47552"/>
                  </a:lnTo>
                  <a:lnTo>
                    <a:pt x="1391279" y="45650"/>
                  </a:lnTo>
                  <a:lnTo>
                    <a:pt x="1333310" y="43748"/>
                  </a:lnTo>
                  <a:lnTo>
                    <a:pt x="1275340" y="41846"/>
                  </a:lnTo>
                  <a:lnTo>
                    <a:pt x="1217370" y="39944"/>
                  </a:lnTo>
                  <a:lnTo>
                    <a:pt x="1159401" y="38042"/>
                  </a:lnTo>
                  <a:lnTo>
                    <a:pt x="1101431" y="36139"/>
                  </a:lnTo>
                  <a:lnTo>
                    <a:pt x="1043462" y="34237"/>
                  </a:lnTo>
                  <a:lnTo>
                    <a:pt x="985492" y="32335"/>
                  </a:lnTo>
                  <a:lnTo>
                    <a:pt x="927522" y="30433"/>
                  </a:lnTo>
                  <a:lnTo>
                    <a:pt x="869553" y="28531"/>
                  </a:lnTo>
                  <a:lnTo>
                    <a:pt x="811583" y="26629"/>
                  </a:lnTo>
                  <a:lnTo>
                    <a:pt x="753614" y="24727"/>
                  </a:lnTo>
                  <a:lnTo>
                    <a:pt x="695644" y="22825"/>
                  </a:lnTo>
                  <a:lnTo>
                    <a:pt x="637674" y="20923"/>
                  </a:lnTo>
                  <a:lnTo>
                    <a:pt x="579705" y="19021"/>
                  </a:lnTo>
                  <a:lnTo>
                    <a:pt x="521735" y="17118"/>
                  </a:lnTo>
                  <a:lnTo>
                    <a:pt x="463765" y="15216"/>
                  </a:lnTo>
                  <a:lnTo>
                    <a:pt x="405796" y="13314"/>
                  </a:lnTo>
                  <a:lnTo>
                    <a:pt x="347826" y="11412"/>
                  </a:lnTo>
                  <a:lnTo>
                    <a:pt x="289857" y="9510"/>
                  </a:lnTo>
                  <a:lnTo>
                    <a:pt x="231887" y="7608"/>
                  </a:lnTo>
                  <a:lnTo>
                    <a:pt x="173917" y="5706"/>
                  </a:lnTo>
                  <a:lnTo>
                    <a:pt x="115948" y="3804"/>
                  </a:lnTo>
                  <a:lnTo>
                    <a:pt x="57978" y="1902"/>
                  </a:lnTo>
                  <a:lnTo>
                    <a:pt x="9" y="0"/>
                  </a:lnTo>
                  <a:lnTo>
                    <a:pt x="0" y="110043"/>
                  </a:lnTo>
                  <a:lnTo>
                    <a:pt x="57969" y="108150"/>
                  </a:lnTo>
                  <a:lnTo>
                    <a:pt x="115939" y="106258"/>
                  </a:lnTo>
                  <a:lnTo>
                    <a:pt x="173909" y="104365"/>
                  </a:lnTo>
                  <a:lnTo>
                    <a:pt x="231879" y="102473"/>
                  </a:lnTo>
                  <a:lnTo>
                    <a:pt x="289849" y="100580"/>
                  </a:lnTo>
                  <a:lnTo>
                    <a:pt x="347819" y="98688"/>
                  </a:lnTo>
                  <a:lnTo>
                    <a:pt x="405789" y="96795"/>
                  </a:lnTo>
                  <a:lnTo>
                    <a:pt x="463759" y="94903"/>
                  </a:lnTo>
                  <a:lnTo>
                    <a:pt x="521729" y="93010"/>
                  </a:lnTo>
                  <a:lnTo>
                    <a:pt x="579699" y="91118"/>
                  </a:lnTo>
                  <a:lnTo>
                    <a:pt x="637669" y="89225"/>
                  </a:lnTo>
                  <a:lnTo>
                    <a:pt x="695639" y="87333"/>
                  </a:lnTo>
                  <a:lnTo>
                    <a:pt x="753608" y="85440"/>
                  </a:lnTo>
                  <a:lnTo>
                    <a:pt x="811578" y="83548"/>
                  </a:lnTo>
                  <a:lnTo>
                    <a:pt x="869548" y="81655"/>
                  </a:lnTo>
                  <a:lnTo>
                    <a:pt x="927518" y="79763"/>
                  </a:lnTo>
                  <a:lnTo>
                    <a:pt x="985488" y="77870"/>
                  </a:lnTo>
                  <a:lnTo>
                    <a:pt x="1043458" y="75978"/>
                  </a:lnTo>
                  <a:lnTo>
                    <a:pt x="1101428" y="74085"/>
                  </a:lnTo>
                  <a:lnTo>
                    <a:pt x="1159398" y="72193"/>
                  </a:lnTo>
                  <a:lnTo>
                    <a:pt x="1217368" y="70300"/>
                  </a:lnTo>
                  <a:lnTo>
                    <a:pt x="1275338" y="68408"/>
                  </a:lnTo>
                  <a:lnTo>
                    <a:pt x="1333308" y="66515"/>
                  </a:lnTo>
                  <a:lnTo>
                    <a:pt x="1391278" y="64623"/>
                  </a:lnTo>
                  <a:lnTo>
                    <a:pt x="1449248" y="62730"/>
                  </a:lnTo>
                  <a:lnTo>
                    <a:pt x="1507217" y="60838"/>
                  </a:lnTo>
                  <a:lnTo>
                    <a:pt x="1565187" y="58946"/>
                  </a:lnTo>
                  <a:lnTo>
                    <a:pt x="1623157" y="57053"/>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95730" y="3249783"/>
              <a:ext cx="1681118" cy="161205"/>
            </a:xfrm>
            <a:custGeom>
              <a:avLst/>
              <a:gdLst/>
              <a:ahLst/>
              <a:cxnLst/>
              <a:rect l="0" t="0" r="0" b="0"/>
              <a:pathLst>
                <a:path w="1681118" h="161205">
                  <a:moveTo>
                    <a:pt x="1681118" y="161205"/>
                  </a:moveTo>
                  <a:lnTo>
                    <a:pt x="1623384" y="155646"/>
                  </a:lnTo>
                  <a:lnTo>
                    <a:pt x="1565651" y="150087"/>
                  </a:lnTo>
                  <a:lnTo>
                    <a:pt x="1507917" y="144528"/>
                  </a:lnTo>
                  <a:lnTo>
                    <a:pt x="1450183" y="138970"/>
                  </a:lnTo>
                  <a:lnTo>
                    <a:pt x="1392449" y="133411"/>
                  </a:lnTo>
                  <a:lnTo>
                    <a:pt x="1334715" y="127852"/>
                  </a:lnTo>
                  <a:lnTo>
                    <a:pt x="1276981" y="122293"/>
                  </a:lnTo>
                  <a:lnTo>
                    <a:pt x="1219248" y="116734"/>
                  </a:lnTo>
                  <a:lnTo>
                    <a:pt x="1161514" y="111176"/>
                  </a:lnTo>
                  <a:lnTo>
                    <a:pt x="1103780" y="105617"/>
                  </a:lnTo>
                  <a:lnTo>
                    <a:pt x="1046046" y="100058"/>
                  </a:lnTo>
                  <a:lnTo>
                    <a:pt x="988312" y="94499"/>
                  </a:lnTo>
                  <a:lnTo>
                    <a:pt x="930579" y="88940"/>
                  </a:lnTo>
                  <a:lnTo>
                    <a:pt x="872845" y="83382"/>
                  </a:lnTo>
                  <a:lnTo>
                    <a:pt x="815111" y="77823"/>
                  </a:lnTo>
                  <a:lnTo>
                    <a:pt x="757377" y="72264"/>
                  </a:lnTo>
                  <a:lnTo>
                    <a:pt x="699643" y="66705"/>
                  </a:lnTo>
                  <a:lnTo>
                    <a:pt x="641909" y="61146"/>
                  </a:lnTo>
                  <a:lnTo>
                    <a:pt x="584176" y="55588"/>
                  </a:lnTo>
                  <a:lnTo>
                    <a:pt x="526442" y="50029"/>
                  </a:lnTo>
                  <a:lnTo>
                    <a:pt x="468708" y="44470"/>
                  </a:lnTo>
                  <a:lnTo>
                    <a:pt x="410974" y="38911"/>
                  </a:lnTo>
                  <a:lnTo>
                    <a:pt x="353240" y="33352"/>
                  </a:lnTo>
                  <a:lnTo>
                    <a:pt x="295507" y="27794"/>
                  </a:lnTo>
                  <a:lnTo>
                    <a:pt x="237773" y="22235"/>
                  </a:lnTo>
                  <a:lnTo>
                    <a:pt x="180039" y="16676"/>
                  </a:lnTo>
                  <a:lnTo>
                    <a:pt x="122305" y="11117"/>
                  </a:lnTo>
                  <a:lnTo>
                    <a:pt x="64571" y="5558"/>
                  </a:lnTo>
                  <a:lnTo>
                    <a:pt x="6838" y="0"/>
                  </a:lnTo>
                  <a:lnTo>
                    <a:pt x="0" y="106044"/>
                  </a:lnTo>
                  <a:lnTo>
                    <a:pt x="57969" y="107946"/>
                  </a:lnTo>
                  <a:lnTo>
                    <a:pt x="115939" y="109848"/>
                  </a:lnTo>
                  <a:lnTo>
                    <a:pt x="173908" y="111750"/>
                  </a:lnTo>
                  <a:lnTo>
                    <a:pt x="231878" y="113652"/>
                  </a:lnTo>
                  <a:lnTo>
                    <a:pt x="289848" y="115554"/>
                  </a:lnTo>
                  <a:lnTo>
                    <a:pt x="347817" y="117456"/>
                  </a:lnTo>
                  <a:lnTo>
                    <a:pt x="405787" y="119358"/>
                  </a:lnTo>
                  <a:lnTo>
                    <a:pt x="463756" y="121261"/>
                  </a:lnTo>
                  <a:lnTo>
                    <a:pt x="521726" y="123163"/>
                  </a:lnTo>
                  <a:lnTo>
                    <a:pt x="579696" y="125065"/>
                  </a:lnTo>
                  <a:lnTo>
                    <a:pt x="637665" y="126967"/>
                  </a:lnTo>
                  <a:lnTo>
                    <a:pt x="695635" y="128869"/>
                  </a:lnTo>
                  <a:lnTo>
                    <a:pt x="753604" y="130771"/>
                  </a:lnTo>
                  <a:lnTo>
                    <a:pt x="811574" y="132673"/>
                  </a:lnTo>
                  <a:lnTo>
                    <a:pt x="869544" y="134575"/>
                  </a:lnTo>
                  <a:lnTo>
                    <a:pt x="927513" y="136477"/>
                  </a:lnTo>
                  <a:lnTo>
                    <a:pt x="985483" y="138380"/>
                  </a:lnTo>
                  <a:lnTo>
                    <a:pt x="1043452" y="140282"/>
                  </a:lnTo>
                  <a:lnTo>
                    <a:pt x="1101422" y="142184"/>
                  </a:lnTo>
                  <a:lnTo>
                    <a:pt x="1159392" y="144086"/>
                  </a:lnTo>
                  <a:lnTo>
                    <a:pt x="1217361" y="145988"/>
                  </a:lnTo>
                  <a:lnTo>
                    <a:pt x="1275331" y="147890"/>
                  </a:lnTo>
                  <a:lnTo>
                    <a:pt x="1333300" y="149792"/>
                  </a:lnTo>
                  <a:lnTo>
                    <a:pt x="1391270" y="151694"/>
                  </a:lnTo>
                  <a:lnTo>
                    <a:pt x="1449240" y="153596"/>
                  </a:lnTo>
                  <a:lnTo>
                    <a:pt x="1507209" y="155498"/>
                  </a:lnTo>
                  <a:lnTo>
                    <a:pt x="1565179" y="157401"/>
                  </a:lnTo>
                  <a:lnTo>
                    <a:pt x="1623149" y="15930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02568" y="3145638"/>
              <a:ext cx="1674280" cy="265350"/>
            </a:xfrm>
            <a:custGeom>
              <a:avLst/>
              <a:gdLst/>
              <a:ahLst/>
              <a:cxnLst/>
              <a:rect l="0" t="0" r="0" b="0"/>
              <a:pathLst>
                <a:path w="1674280" h="265350">
                  <a:moveTo>
                    <a:pt x="1674280" y="265350"/>
                  </a:moveTo>
                  <a:lnTo>
                    <a:pt x="1617006" y="256200"/>
                  </a:lnTo>
                  <a:lnTo>
                    <a:pt x="1559731" y="247050"/>
                  </a:lnTo>
                  <a:lnTo>
                    <a:pt x="1502457" y="237900"/>
                  </a:lnTo>
                  <a:lnTo>
                    <a:pt x="1445182" y="228750"/>
                  </a:lnTo>
                  <a:lnTo>
                    <a:pt x="1387907" y="219600"/>
                  </a:lnTo>
                  <a:lnTo>
                    <a:pt x="1330633" y="210450"/>
                  </a:lnTo>
                  <a:lnTo>
                    <a:pt x="1273358" y="201300"/>
                  </a:lnTo>
                  <a:lnTo>
                    <a:pt x="1216084" y="192150"/>
                  </a:lnTo>
                  <a:lnTo>
                    <a:pt x="1158809" y="183000"/>
                  </a:lnTo>
                  <a:lnTo>
                    <a:pt x="1101535" y="173850"/>
                  </a:lnTo>
                  <a:lnTo>
                    <a:pt x="1044260" y="164700"/>
                  </a:lnTo>
                  <a:lnTo>
                    <a:pt x="986986" y="155550"/>
                  </a:lnTo>
                  <a:lnTo>
                    <a:pt x="929711" y="146400"/>
                  </a:lnTo>
                  <a:lnTo>
                    <a:pt x="872437" y="137250"/>
                  </a:lnTo>
                  <a:lnTo>
                    <a:pt x="815162" y="128100"/>
                  </a:lnTo>
                  <a:lnTo>
                    <a:pt x="757888" y="118950"/>
                  </a:lnTo>
                  <a:lnTo>
                    <a:pt x="700613" y="109800"/>
                  </a:lnTo>
                  <a:lnTo>
                    <a:pt x="643339" y="100650"/>
                  </a:lnTo>
                  <a:lnTo>
                    <a:pt x="586064" y="91500"/>
                  </a:lnTo>
                  <a:lnTo>
                    <a:pt x="528790" y="82350"/>
                  </a:lnTo>
                  <a:lnTo>
                    <a:pt x="471515" y="73200"/>
                  </a:lnTo>
                  <a:lnTo>
                    <a:pt x="414241" y="64050"/>
                  </a:lnTo>
                  <a:lnTo>
                    <a:pt x="356966" y="54900"/>
                  </a:lnTo>
                  <a:lnTo>
                    <a:pt x="299692" y="45750"/>
                  </a:lnTo>
                  <a:lnTo>
                    <a:pt x="242417" y="36600"/>
                  </a:lnTo>
                  <a:lnTo>
                    <a:pt x="185143" y="27450"/>
                  </a:lnTo>
                  <a:lnTo>
                    <a:pt x="127868" y="18300"/>
                  </a:lnTo>
                  <a:lnTo>
                    <a:pt x="70594" y="9150"/>
                  </a:lnTo>
                  <a:lnTo>
                    <a:pt x="13319" y="0"/>
                  </a:lnTo>
                  <a:lnTo>
                    <a:pt x="0" y="104145"/>
                  </a:lnTo>
                  <a:lnTo>
                    <a:pt x="57733" y="109703"/>
                  </a:lnTo>
                  <a:lnTo>
                    <a:pt x="115467" y="115262"/>
                  </a:lnTo>
                  <a:lnTo>
                    <a:pt x="173201" y="120821"/>
                  </a:lnTo>
                  <a:lnTo>
                    <a:pt x="230935" y="126380"/>
                  </a:lnTo>
                  <a:lnTo>
                    <a:pt x="288669" y="131939"/>
                  </a:lnTo>
                  <a:lnTo>
                    <a:pt x="346402" y="137497"/>
                  </a:lnTo>
                  <a:lnTo>
                    <a:pt x="404136" y="143056"/>
                  </a:lnTo>
                  <a:lnTo>
                    <a:pt x="461870" y="148615"/>
                  </a:lnTo>
                  <a:lnTo>
                    <a:pt x="519604" y="154174"/>
                  </a:lnTo>
                  <a:lnTo>
                    <a:pt x="577338" y="159733"/>
                  </a:lnTo>
                  <a:lnTo>
                    <a:pt x="635071" y="165291"/>
                  </a:lnTo>
                  <a:lnTo>
                    <a:pt x="692805" y="170850"/>
                  </a:lnTo>
                  <a:lnTo>
                    <a:pt x="750539" y="176409"/>
                  </a:lnTo>
                  <a:lnTo>
                    <a:pt x="808273" y="181968"/>
                  </a:lnTo>
                  <a:lnTo>
                    <a:pt x="866007" y="187527"/>
                  </a:lnTo>
                  <a:lnTo>
                    <a:pt x="923741" y="193085"/>
                  </a:lnTo>
                  <a:lnTo>
                    <a:pt x="981474" y="198644"/>
                  </a:lnTo>
                  <a:lnTo>
                    <a:pt x="1039208" y="204203"/>
                  </a:lnTo>
                  <a:lnTo>
                    <a:pt x="1096942" y="209762"/>
                  </a:lnTo>
                  <a:lnTo>
                    <a:pt x="1154676" y="215321"/>
                  </a:lnTo>
                  <a:lnTo>
                    <a:pt x="1212410" y="220879"/>
                  </a:lnTo>
                  <a:lnTo>
                    <a:pt x="1270143" y="226438"/>
                  </a:lnTo>
                  <a:lnTo>
                    <a:pt x="1327877" y="231997"/>
                  </a:lnTo>
                  <a:lnTo>
                    <a:pt x="1385611" y="237556"/>
                  </a:lnTo>
                  <a:lnTo>
                    <a:pt x="1443345" y="243115"/>
                  </a:lnTo>
                  <a:lnTo>
                    <a:pt x="1501079" y="248673"/>
                  </a:lnTo>
                  <a:lnTo>
                    <a:pt x="1558812" y="254232"/>
                  </a:lnTo>
                  <a:lnTo>
                    <a:pt x="1616546" y="25979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15888" y="3046294"/>
              <a:ext cx="1660961" cy="364694"/>
            </a:xfrm>
            <a:custGeom>
              <a:avLst/>
              <a:gdLst/>
              <a:ahLst/>
              <a:cxnLst/>
              <a:rect l="0" t="0" r="0" b="0"/>
              <a:pathLst>
                <a:path w="1660961" h="364694">
                  <a:moveTo>
                    <a:pt x="1660961" y="364694"/>
                  </a:moveTo>
                  <a:lnTo>
                    <a:pt x="1604340" y="352118"/>
                  </a:lnTo>
                  <a:lnTo>
                    <a:pt x="1547718" y="339543"/>
                  </a:lnTo>
                  <a:lnTo>
                    <a:pt x="1491097" y="326967"/>
                  </a:lnTo>
                  <a:lnTo>
                    <a:pt x="1434476" y="314391"/>
                  </a:lnTo>
                  <a:lnTo>
                    <a:pt x="1377855" y="301816"/>
                  </a:lnTo>
                  <a:lnTo>
                    <a:pt x="1321234" y="289240"/>
                  </a:lnTo>
                  <a:lnTo>
                    <a:pt x="1264613" y="276664"/>
                  </a:lnTo>
                  <a:lnTo>
                    <a:pt x="1207992" y="264089"/>
                  </a:lnTo>
                  <a:lnTo>
                    <a:pt x="1151371" y="251513"/>
                  </a:lnTo>
                  <a:lnTo>
                    <a:pt x="1094750" y="238937"/>
                  </a:lnTo>
                  <a:lnTo>
                    <a:pt x="1038129" y="226362"/>
                  </a:lnTo>
                  <a:lnTo>
                    <a:pt x="981508" y="213786"/>
                  </a:lnTo>
                  <a:lnTo>
                    <a:pt x="924887" y="201210"/>
                  </a:lnTo>
                  <a:lnTo>
                    <a:pt x="868266" y="188635"/>
                  </a:lnTo>
                  <a:lnTo>
                    <a:pt x="811645" y="176059"/>
                  </a:lnTo>
                  <a:lnTo>
                    <a:pt x="755023" y="163483"/>
                  </a:lnTo>
                  <a:lnTo>
                    <a:pt x="698402" y="150908"/>
                  </a:lnTo>
                  <a:lnTo>
                    <a:pt x="641781" y="138332"/>
                  </a:lnTo>
                  <a:lnTo>
                    <a:pt x="585160" y="125756"/>
                  </a:lnTo>
                  <a:lnTo>
                    <a:pt x="528539" y="113181"/>
                  </a:lnTo>
                  <a:lnTo>
                    <a:pt x="471918" y="100605"/>
                  </a:lnTo>
                  <a:lnTo>
                    <a:pt x="415297" y="88029"/>
                  </a:lnTo>
                  <a:lnTo>
                    <a:pt x="358676" y="75454"/>
                  </a:lnTo>
                  <a:lnTo>
                    <a:pt x="302055" y="62878"/>
                  </a:lnTo>
                  <a:lnTo>
                    <a:pt x="245434" y="50302"/>
                  </a:lnTo>
                  <a:lnTo>
                    <a:pt x="188813" y="37727"/>
                  </a:lnTo>
                  <a:lnTo>
                    <a:pt x="132192" y="25151"/>
                  </a:lnTo>
                  <a:lnTo>
                    <a:pt x="75571" y="12575"/>
                  </a:lnTo>
                  <a:lnTo>
                    <a:pt x="18949" y="0"/>
                  </a:lnTo>
                  <a:lnTo>
                    <a:pt x="0" y="99344"/>
                  </a:lnTo>
                  <a:lnTo>
                    <a:pt x="57274" y="108494"/>
                  </a:lnTo>
                  <a:lnTo>
                    <a:pt x="114549" y="117644"/>
                  </a:lnTo>
                  <a:lnTo>
                    <a:pt x="171823" y="126794"/>
                  </a:lnTo>
                  <a:lnTo>
                    <a:pt x="229098" y="135944"/>
                  </a:lnTo>
                  <a:lnTo>
                    <a:pt x="286372" y="145094"/>
                  </a:lnTo>
                  <a:lnTo>
                    <a:pt x="343647" y="154244"/>
                  </a:lnTo>
                  <a:lnTo>
                    <a:pt x="400921" y="163394"/>
                  </a:lnTo>
                  <a:lnTo>
                    <a:pt x="458196" y="172544"/>
                  </a:lnTo>
                  <a:lnTo>
                    <a:pt x="515470" y="181694"/>
                  </a:lnTo>
                  <a:lnTo>
                    <a:pt x="572745" y="190844"/>
                  </a:lnTo>
                  <a:lnTo>
                    <a:pt x="630019" y="199994"/>
                  </a:lnTo>
                  <a:lnTo>
                    <a:pt x="687294" y="209144"/>
                  </a:lnTo>
                  <a:lnTo>
                    <a:pt x="744568" y="218294"/>
                  </a:lnTo>
                  <a:lnTo>
                    <a:pt x="801843" y="227444"/>
                  </a:lnTo>
                  <a:lnTo>
                    <a:pt x="859117" y="236594"/>
                  </a:lnTo>
                  <a:lnTo>
                    <a:pt x="916392" y="245744"/>
                  </a:lnTo>
                  <a:lnTo>
                    <a:pt x="973666" y="254894"/>
                  </a:lnTo>
                  <a:lnTo>
                    <a:pt x="1030941" y="264044"/>
                  </a:lnTo>
                  <a:lnTo>
                    <a:pt x="1088215" y="273194"/>
                  </a:lnTo>
                  <a:lnTo>
                    <a:pt x="1145490" y="282344"/>
                  </a:lnTo>
                  <a:lnTo>
                    <a:pt x="1202764" y="291494"/>
                  </a:lnTo>
                  <a:lnTo>
                    <a:pt x="1260039" y="300644"/>
                  </a:lnTo>
                  <a:lnTo>
                    <a:pt x="1317313" y="309794"/>
                  </a:lnTo>
                  <a:lnTo>
                    <a:pt x="1374588" y="318944"/>
                  </a:lnTo>
                  <a:lnTo>
                    <a:pt x="1431863" y="328094"/>
                  </a:lnTo>
                  <a:lnTo>
                    <a:pt x="1489137" y="337244"/>
                  </a:lnTo>
                  <a:lnTo>
                    <a:pt x="1546412" y="346394"/>
                  </a:lnTo>
                  <a:lnTo>
                    <a:pt x="1603686" y="35554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34838" y="2949262"/>
              <a:ext cx="1642011" cy="461726"/>
            </a:xfrm>
            <a:custGeom>
              <a:avLst/>
              <a:gdLst/>
              <a:ahLst/>
              <a:cxnLst/>
              <a:rect l="0" t="0" r="0" b="0"/>
              <a:pathLst>
                <a:path w="1642011" h="461726">
                  <a:moveTo>
                    <a:pt x="1642011" y="461726"/>
                  </a:moveTo>
                  <a:lnTo>
                    <a:pt x="1586238" y="445804"/>
                  </a:lnTo>
                  <a:lnTo>
                    <a:pt x="1530465" y="429882"/>
                  </a:lnTo>
                  <a:lnTo>
                    <a:pt x="1474692" y="413961"/>
                  </a:lnTo>
                  <a:lnTo>
                    <a:pt x="1418920" y="398039"/>
                  </a:lnTo>
                  <a:lnTo>
                    <a:pt x="1363147" y="382118"/>
                  </a:lnTo>
                  <a:lnTo>
                    <a:pt x="1307374" y="366196"/>
                  </a:lnTo>
                  <a:lnTo>
                    <a:pt x="1251602" y="350274"/>
                  </a:lnTo>
                  <a:lnTo>
                    <a:pt x="1195829" y="334353"/>
                  </a:lnTo>
                  <a:lnTo>
                    <a:pt x="1140056" y="318431"/>
                  </a:lnTo>
                  <a:lnTo>
                    <a:pt x="1084283" y="302510"/>
                  </a:lnTo>
                  <a:lnTo>
                    <a:pt x="1028511" y="286588"/>
                  </a:lnTo>
                  <a:lnTo>
                    <a:pt x="972738" y="270667"/>
                  </a:lnTo>
                  <a:lnTo>
                    <a:pt x="916965" y="254745"/>
                  </a:lnTo>
                  <a:lnTo>
                    <a:pt x="861193" y="238823"/>
                  </a:lnTo>
                  <a:lnTo>
                    <a:pt x="805420" y="222902"/>
                  </a:lnTo>
                  <a:lnTo>
                    <a:pt x="749647" y="206980"/>
                  </a:lnTo>
                  <a:lnTo>
                    <a:pt x="693874" y="191059"/>
                  </a:lnTo>
                  <a:lnTo>
                    <a:pt x="638102" y="175137"/>
                  </a:lnTo>
                  <a:lnTo>
                    <a:pt x="582329" y="159215"/>
                  </a:lnTo>
                  <a:lnTo>
                    <a:pt x="526556" y="143294"/>
                  </a:lnTo>
                  <a:lnTo>
                    <a:pt x="470783" y="127372"/>
                  </a:lnTo>
                  <a:lnTo>
                    <a:pt x="415011" y="111451"/>
                  </a:lnTo>
                  <a:lnTo>
                    <a:pt x="359238" y="95529"/>
                  </a:lnTo>
                  <a:lnTo>
                    <a:pt x="303465" y="79607"/>
                  </a:lnTo>
                  <a:lnTo>
                    <a:pt x="247693" y="63686"/>
                  </a:lnTo>
                  <a:lnTo>
                    <a:pt x="191920" y="47764"/>
                  </a:lnTo>
                  <a:lnTo>
                    <a:pt x="136147" y="31843"/>
                  </a:lnTo>
                  <a:lnTo>
                    <a:pt x="80374" y="15921"/>
                  </a:lnTo>
                  <a:lnTo>
                    <a:pt x="24602" y="0"/>
                  </a:lnTo>
                  <a:lnTo>
                    <a:pt x="0" y="97031"/>
                  </a:lnTo>
                  <a:lnTo>
                    <a:pt x="56621" y="109607"/>
                  </a:lnTo>
                  <a:lnTo>
                    <a:pt x="113242" y="122182"/>
                  </a:lnTo>
                  <a:lnTo>
                    <a:pt x="169863" y="134758"/>
                  </a:lnTo>
                  <a:lnTo>
                    <a:pt x="226484" y="147334"/>
                  </a:lnTo>
                  <a:lnTo>
                    <a:pt x="283105" y="159909"/>
                  </a:lnTo>
                  <a:lnTo>
                    <a:pt x="339726" y="172485"/>
                  </a:lnTo>
                  <a:lnTo>
                    <a:pt x="396347" y="185061"/>
                  </a:lnTo>
                  <a:lnTo>
                    <a:pt x="452968" y="197636"/>
                  </a:lnTo>
                  <a:lnTo>
                    <a:pt x="509589" y="210212"/>
                  </a:lnTo>
                  <a:lnTo>
                    <a:pt x="566210" y="222788"/>
                  </a:lnTo>
                  <a:lnTo>
                    <a:pt x="622831" y="235364"/>
                  </a:lnTo>
                  <a:lnTo>
                    <a:pt x="679452" y="247939"/>
                  </a:lnTo>
                  <a:lnTo>
                    <a:pt x="736073" y="260515"/>
                  </a:lnTo>
                  <a:lnTo>
                    <a:pt x="792695" y="273091"/>
                  </a:lnTo>
                  <a:lnTo>
                    <a:pt x="849316" y="285666"/>
                  </a:lnTo>
                  <a:lnTo>
                    <a:pt x="905937" y="298242"/>
                  </a:lnTo>
                  <a:lnTo>
                    <a:pt x="962558" y="310818"/>
                  </a:lnTo>
                  <a:lnTo>
                    <a:pt x="1019179" y="323393"/>
                  </a:lnTo>
                  <a:lnTo>
                    <a:pt x="1075800" y="335969"/>
                  </a:lnTo>
                  <a:lnTo>
                    <a:pt x="1132421" y="348545"/>
                  </a:lnTo>
                  <a:lnTo>
                    <a:pt x="1189042" y="361120"/>
                  </a:lnTo>
                  <a:lnTo>
                    <a:pt x="1245663" y="373696"/>
                  </a:lnTo>
                  <a:lnTo>
                    <a:pt x="1302284" y="386272"/>
                  </a:lnTo>
                  <a:lnTo>
                    <a:pt x="1358905" y="398847"/>
                  </a:lnTo>
                  <a:lnTo>
                    <a:pt x="1415526" y="411423"/>
                  </a:lnTo>
                  <a:lnTo>
                    <a:pt x="1472147" y="423999"/>
                  </a:lnTo>
                  <a:lnTo>
                    <a:pt x="1528768" y="436574"/>
                  </a:lnTo>
                  <a:lnTo>
                    <a:pt x="1585390" y="44915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59440" y="2856253"/>
              <a:ext cx="1617408" cy="554735"/>
            </a:xfrm>
            <a:custGeom>
              <a:avLst/>
              <a:gdLst/>
              <a:ahLst/>
              <a:cxnLst/>
              <a:rect l="0" t="0" r="0" b="0"/>
              <a:pathLst>
                <a:path w="1617408" h="554735">
                  <a:moveTo>
                    <a:pt x="1617408" y="554735"/>
                  </a:moveTo>
                  <a:lnTo>
                    <a:pt x="1562653" y="535606"/>
                  </a:lnTo>
                  <a:lnTo>
                    <a:pt x="1507897" y="516477"/>
                  </a:lnTo>
                  <a:lnTo>
                    <a:pt x="1453141" y="497348"/>
                  </a:lnTo>
                  <a:lnTo>
                    <a:pt x="1398386" y="478220"/>
                  </a:lnTo>
                  <a:lnTo>
                    <a:pt x="1343630" y="459091"/>
                  </a:lnTo>
                  <a:lnTo>
                    <a:pt x="1288874" y="439962"/>
                  </a:lnTo>
                  <a:lnTo>
                    <a:pt x="1234119" y="420833"/>
                  </a:lnTo>
                  <a:lnTo>
                    <a:pt x="1179363" y="401704"/>
                  </a:lnTo>
                  <a:lnTo>
                    <a:pt x="1124607" y="382576"/>
                  </a:lnTo>
                  <a:lnTo>
                    <a:pt x="1069852" y="363447"/>
                  </a:lnTo>
                  <a:lnTo>
                    <a:pt x="1015096" y="344318"/>
                  </a:lnTo>
                  <a:lnTo>
                    <a:pt x="960340" y="325189"/>
                  </a:lnTo>
                  <a:lnTo>
                    <a:pt x="905585" y="306060"/>
                  </a:lnTo>
                  <a:lnTo>
                    <a:pt x="850829" y="286932"/>
                  </a:lnTo>
                  <a:lnTo>
                    <a:pt x="796074" y="267803"/>
                  </a:lnTo>
                  <a:lnTo>
                    <a:pt x="741318" y="248674"/>
                  </a:lnTo>
                  <a:lnTo>
                    <a:pt x="686562" y="229545"/>
                  </a:lnTo>
                  <a:lnTo>
                    <a:pt x="631807" y="210416"/>
                  </a:lnTo>
                  <a:lnTo>
                    <a:pt x="577051" y="191288"/>
                  </a:lnTo>
                  <a:lnTo>
                    <a:pt x="522295" y="172159"/>
                  </a:lnTo>
                  <a:lnTo>
                    <a:pt x="467540" y="153030"/>
                  </a:lnTo>
                  <a:lnTo>
                    <a:pt x="412784" y="133901"/>
                  </a:lnTo>
                  <a:lnTo>
                    <a:pt x="358028" y="114772"/>
                  </a:lnTo>
                  <a:lnTo>
                    <a:pt x="303273" y="95644"/>
                  </a:lnTo>
                  <a:lnTo>
                    <a:pt x="248517" y="76515"/>
                  </a:lnTo>
                  <a:lnTo>
                    <a:pt x="193761" y="57386"/>
                  </a:lnTo>
                  <a:lnTo>
                    <a:pt x="139006" y="38257"/>
                  </a:lnTo>
                  <a:lnTo>
                    <a:pt x="84250" y="19128"/>
                  </a:lnTo>
                  <a:lnTo>
                    <a:pt x="29494" y="0"/>
                  </a:lnTo>
                  <a:lnTo>
                    <a:pt x="0" y="93009"/>
                  </a:lnTo>
                  <a:lnTo>
                    <a:pt x="55772" y="108930"/>
                  </a:lnTo>
                  <a:lnTo>
                    <a:pt x="111545" y="124852"/>
                  </a:lnTo>
                  <a:lnTo>
                    <a:pt x="167318" y="140773"/>
                  </a:lnTo>
                  <a:lnTo>
                    <a:pt x="223090" y="156695"/>
                  </a:lnTo>
                  <a:lnTo>
                    <a:pt x="278863" y="172617"/>
                  </a:lnTo>
                  <a:lnTo>
                    <a:pt x="334636" y="188538"/>
                  </a:lnTo>
                  <a:lnTo>
                    <a:pt x="390409" y="204460"/>
                  </a:lnTo>
                  <a:lnTo>
                    <a:pt x="446181" y="220381"/>
                  </a:lnTo>
                  <a:lnTo>
                    <a:pt x="501954" y="236303"/>
                  </a:lnTo>
                  <a:lnTo>
                    <a:pt x="557727" y="252225"/>
                  </a:lnTo>
                  <a:lnTo>
                    <a:pt x="613499" y="268146"/>
                  </a:lnTo>
                  <a:lnTo>
                    <a:pt x="669272" y="284068"/>
                  </a:lnTo>
                  <a:lnTo>
                    <a:pt x="725045" y="299989"/>
                  </a:lnTo>
                  <a:lnTo>
                    <a:pt x="780818" y="315911"/>
                  </a:lnTo>
                  <a:lnTo>
                    <a:pt x="836590" y="331833"/>
                  </a:lnTo>
                  <a:lnTo>
                    <a:pt x="892363" y="347754"/>
                  </a:lnTo>
                  <a:lnTo>
                    <a:pt x="948136" y="363676"/>
                  </a:lnTo>
                  <a:lnTo>
                    <a:pt x="1003908" y="379597"/>
                  </a:lnTo>
                  <a:lnTo>
                    <a:pt x="1059681" y="395519"/>
                  </a:lnTo>
                  <a:lnTo>
                    <a:pt x="1115454" y="411440"/>
                  </a:lnTo>
                  <a:lnTo>
                    <a:pt x="1171227" y="427362"/>
                  </a:lnTo>
                  <a:lnTo>
                    <a:pt x="1226999" y="443284"/>
                  </a:lnTo>
                  <a:lnTo>
                    <a:pt x="1282772" y="459205"/>
                  </a:lnTo>
                  <a:lnTo>
                    <a:pt x="1338545" y="475127"/>
                  </a:lnTo>
                  <a:lnTo>
                    <a:pt x="1394318" y="491048"/>
                  </a:lnTo>
                  <a:lnTo>
                    <a:pt x="1450090" y="506970"/>
                  </a:lnTo>
                  <a:lnTo>
                    <a:pt x="1505863" y="522892"/>
                  </a:lnTo>
                  <a:lnTo>
                    <a:pt x="1561636" y="53881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788935" y="2773981"/>
              <a:ext cx="1587914" cy="637007"/>
            </a:xfrm>
            <a:custGeom>
              <a:avLst/>
              <a:gdLst/>
              <a:ahLst/>
              <a:cxnLst/>
              <a:rect l="0" t="0" r="0" b="0"/>
              <a:pathLst>
                <a:path w="1587914" h="637007">
                  <a:moveTo>
                    <a:pt x="1587914" y="637007"/>
                  </a:moveTo>
                  <a:lnTo>
                    <a:pt x="1534233" y="615041"/>
                  </a:lnTo>
                  <a:lnTo>
                    <a:pt x="1480553" y="593076"/>
                  </a:lnTo>
                  <a:lnTo>
                    <a:pt x="1426872" y="571110"/>
                  </a:lnTo>
                  <a:lnTo>
                    <a:pt x="1373192" y="549144"/>
                  </a:lnTo>
                  <a:lnTo>
                    <a:pt x="1319511" y="527178"/>
                  </a:lnTo>
                  <a:lnTo>
                    <a:pt x="1265831" y="505213"/>
                  </a:lnTo>
                  <a:lnTo>
                    <a:pt x="1212150" y="483247"/>
                  </a:lnTo>
                  <a:lnTo>
                    <a:pt x="1158470" y="461281"/>
                  </a:lnTo>
                  <a:lnTo>
                    <a:pt x="1104789" y="439315"/>
                  </a:lnTo>
                  <a:lnTo>
                    <a:pt x="1051108" y="417349"/>
                  </a:lnTo>
                  <a:lnTo>
                    <a:pt x="997428" y="395384"/>
                  </a:lnTo>
                  <a:lnTo>
                    <a:pt x="943747" y="373418"/>
                  </a:lnTo>
                  <a:lnTo>
                    <a:pt x="890067" y="351452"/>
                  </a:lnTo>
                  <a:lnTo>
                    <a:pt x="836386" y="329486"/>
                  </a:lnTo>
                  <a:lnTo>
                    <a:pt x="782706" y="307520"/>
                  </a:lnTo>
                  <a:lnTo>
                    <a:pt x="729025" y="285555"/>
                  </a:lnTo>
                  <a:lnTo>
                    <a:pt x="675345" y="263589"/>
                  </a:lnTo>
                  <a:lnTo>
                    <a:pt x="621664" y="241623"/>
                  </a:lnTo>
                  <a:lnTo>
                    <a:pt x="567984" y="219657"/>
                  </a:lnTo>
                  <a:lnTo>
                    <a:pt x="514303" y="197692"/>
                  </a:lnTo>
                  <a:lnTo>
                    <a:pt x="460623" y="175726"/>
                  </a:lnTo>
                  <a:lnTo>
                    <a:pt x="406942" y="153760"/>
                  </a:lnTo>
                  <a:lnTo>
                    <a:pt x="353262" y="131794"/>
                  </a:lnTo>
                  <a:lnTo>
                    <a:pt x="299581" y="109828"/>
                  </a:lnTo>
                  <a:lnTo>
                    <a:pt x="245901" y="87863"/>
                  </a:lnTo>
                  <a:lnTo>
                    <a:pt x="192220" y="65897"/>
                  </a:lnTo>
                  <a:lnTo>
                    <a:pt x="138540" y="43931"/>
                  </a:lnTo>
                  <a:lnTo>
                    <a:pt x="84859" y="21965"/>
                  </a:lnTo>
                  <a:lnTo>
                    <a:pt x="31179" y="0"/>
                  </a:lnTo>
                  <a:lnTo>
                    <a:pt x="0" y="82272"/>
                  </a:lnTo>
                  <a:lnTo>
                    <a:pt x="54755" y="101401"/>
                  </a:lnTo>
                  <a:lnTo>
                    <a:pt x="109511" y="120530"/>
                  </a:lnTo>
                  <a:lnTo>
                    <a:pt x="164266" y="139658"/>
                  </a:lnTo>
                  <a:lnTo>
                    <a:pt x="219022" y="158787"/>
                  </a:lnTo>
                  <a:lnTo>
                    <a:pt x="273778" y="177916"/>
                  </a:lnTo>
                  <a:lnTo>
                    <a:pt x="328533" y="197045"/>
                  </a:lnTo>
                  <a:lnTo>
                    <a:pt x="383289" y="216174"/>
                  </a:lnTo>
                  <a:lnTo>
                    <a:pt x="438045" y="235302"/>
                  </a:lnTo>
                  <a:lnTo>
                    <a:pt x="492800" y="254431"/>
                  </a:lnTo>
                  <a:lnTo>
                    <a:pt x="547556" y="273560"/>
                  </a:lnTo>
                  <a:lnTo>
                    <a:pt x="602312" y="292689"/>
                  </a:lnTo>
                  <a:lnTo>
                    <a:pt x="657067" y="311818"/>
                  </a:lnTo>
                  <a:lnTo>
                    <a:pt x="711823" y="330946"/>
                  </a:lnTo>
                  <a:lnTo>
                    <a:pt x="766579" y="350075"/>
                  </a:lnTo>
                  <a:lnTo>
                    <a:pt x="821334" y="369204"/>
                  </a:lnTo>
                  <a:lnTo>
                    <a:pt x="876090" y="388333"/>
                  </a:lnTo>
                  <a:lnTo>
                    <a:pt x="930846" y="407462"/>
                  </a:lnTo>
                  <a:lnTo>
                    <a:pt x="985601" y="426590"/>
                  </a:lnTo>
                  <a:lnTo>
                    <a:pt x="1040357" y="445719"/>
                  </a:lnTo>
                  <a:lnTo>
                    <a:pt x="1095113" y="464848"/>
                  </a:lnTo>
                  <a:lnTo>
                    <a:pt x="1149868" y="483977"/>
                  </a:lnTo>
                  <a:lnTo>
                    <a:pt x="1204624" y="503106"/>
                  </a:lnTo>
                  <a:lnTo>
                    <a:pt x="1259380" y="522234"/>
                  </a:lnTo>
                  <a:lnTo>
                    <a:pt x="1314135" y="541363"/>
                  </a:lnTo>
                  <a:lnTo>
                    <a:pt x="1368891" y="560492"/>
                  </a:lnTo>
                  <a:lnTo>
                    <a:pt x="1423647" y="579621"/>
                  </a:lnTo>
                  <a:lnTo>
                    <a:pt x="1478402" y="598750"/>
                  </a:lnTo>
                  <a:lnTo>
                    <a:pt x="1533158" y="617878"/>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20114" y="2695585"/>
              <a:ext cx="1556734" cy="715403"/>
            </a:xfrm>
            <a:custGeom>
              <a:avLst/>
              <a:gdLst/>
              <a:ahLst/>
              <a:cxnLst/>
              <a:rect l="0" t="0" r="0" b="0"/>
              <a:pathLst>
                <a:path w="1556734" h="715403">
                  <a:moveTo>
                    <a:pt x="1556734" y="715403"/>
                  </a:moveTo>
                  <a:lnTo>
                    <a:pt x="1504241" y="690733"/>
                  </a:lnTo>
                  <a:lnTo>
                    <a:pt x="1451748" y="666064"/>
                  </a:lnTo>
                  <a:lnTo>
                    <a:pt x="1399255" y="641395"/>
                  </a:lnTo>
                  <a:lnTo>
                    <a:pt x="1346762" y="616726"/>
                  </a:lnTo>
                  <a:lnTo>
                    <a:pt x="1294269" y="592057"/>
                  </a:lnTo>
                  <a:lnTo>
                    <a:pt x="1241776" y="567388"/>
                  </a:lnTo>
                  <a:lnTo>
                    <a:pt x="1189282" y="542719"/>
                  </a:lnTo>
                  <a:lnTo>
                    <a:pt x="1136789" y="518050"/>
                  </a:lnTo>
                  <a:lnTo>
                    <a:pt x="1084296" y="493381"/>
                  </a:lnTo>
                  <a:lnTo>
                    <a:pt x="1031803" y="468712"/>
                  </a:lnTo>
                  <a:lnTo>
                    <a:pt x="979310" y="444043"/>
                  </a:lnTo>
                  <a:lnTo>
                    <a:pt x="926817" y="419374"/>
                  </a:lnTo>
                  <a:lnTo>
                    <a:pt x="874324" y="394705"/>
                  </a:lnTo>
                  <a:lnTo>
                    <a:pt x="821830" y="370036"/>
                  </a:lnTo>
                  <a:lnTo>
                    <a:pt x="769337" y="345366"/>
                  </a:lnTo>
                  <a:lnTo>
                    <a:pt x="716844" y="320697"/>
                  </a:lnTo>
                  <a:lnTo>
                    <a:pt x="664351" y="296028"/>
                  </a:lnTo>
                  <a:lnTo>
                    <a:pt x="611858" y="271359"/>
                  </a:lnTo>
                  <a:lnTo>
                    <a:pt x="559365" y="246690"/>
                  </a:lnTo>
                  <a:lnTo>
                    <a:pt x="506872" y="222021"/>
                  </a:lnTo>
                  <a:lnTo>
                    <a:pt x="454378" y="197352"/>
                  </a:lnTo>
                  <a:lnTo>
                    <a:pt x="401885" y="172683"/>
                  </a:lnTo>
                  <a:lnTo>
                    <a:pt x="349392" y="148014"/>
                  </a:lnTo>
                  <a:lnTo>
                    <a:pt x="296899" y="123345"/>
                  </a:lnTo>
                  <a:lnTo>
                    <a:pt x="244406" y="98676"/>
                  </a:lnTo>
                  <a:lnTo>
                    <a:pt x="191913" y="74007"/>
                  </a:lnTo>
                  <a:lnTo>
                    <a:pt x="139420" y="49338"/>
                  </a:lnTo>
                  <a:lnTo>
                    <a:pt x="86926" y="24669"/>
                  </a:lnTo>
                  <a:lnTo>
                    <a:pt x="34433" y="0"/>
                  </a:lnTo>
                  <a:lnTo>
                    <a:pt x="0" y="78395"/>
                  </a:lnTo>
                  <a:lnTo>
                    <a:pt x="53680" y="100361"/>
                  </a:lnTo>
                  <a:lnTo>
                    <a:pt x="107361" y="122326"/>
                  </a:lnTo>
                  <a:lnTo>
                    <a:pt x="161041" y="144292"/>
                  </a:lnTo>
                  <a:lnTo>
                    <a:pt x="214722" y="166258"/>
                  </a:lnTo>
                  <a:lnTo>
                    <a:pt x="268402" y="188224"/>
                  </a:lnTo>
                  <a:lnTo>
                    <a:pt x="322083" y="210190"/>
                  </a:lnTo>
                  <a:lnTo>
                    <a:pt x="375763" y="232155"/>
                  </a:lnTo>
                  <a:lnTo>
                    <a:pt x="429444" y="254121"/>
                  </a:lnTo>
                  <a:lnTo>
                    <a:pt x="483124" y="276087"/>
                  </a:lnTo>
                  <a:lnTo>
                    <a:pt x="536805" y="298053"/>
                  </a:lnTo>
                  <a:lnTo>
                    <a:pt x="590485" y="320018"/>
                  </a:lnTo>
                  <a:lnTo>
                    <a:pt x="644166" y="341984"/>
                  </a:lnTo>
                  <a:lnTo>
                    <a:pt x="697846" y="363950"/>
                  </a:lnTo>
                  <a:lnTo>
                    <a:pt x="751527" y="385916"/>
                  </a:lnTo>
                  <a:lnTo>
                    <a:pt x="805207" y="407882"/>
                  </a:lnTo>
                  <a:lnTo>
                    <a:pt x="858888" y="429847"/>
                  </a:lnTo>
                  <a:lnTo>
                    <a:pt x="912568" y="451813"/>
                  </a:lnTo>
                  <a:lnTo>
                    <a:pt x="966249" y="473779"/>
                  </a:lnTo>
                  <a:lnTo>
                    <a:pt x="1019929" y="495745"/>
                  </a:lnTo>
                  <a:lnTo>
                    <a:pt x="1073610" y="517710"/>
                  </a:lnTo>
                  <a:lnTo>
                    <a:pt x="1127290" y="539676"/>
                  </a:lnTo>
                  <a:lnTo>
                    <a:pt x="1180971" y="561642"/>
                  </a:lnTo>
                  <a:lnTo>
                    <a:pt x="1234651" y="583608"/>
                  </a:lnTo>
                  <a:lnTo>
                    <a:pt x="1288332" y="605574"/>
                  </a:lnTo>
                  <a:lnTo>
                    <a:pt x="1342012" y="627539"/>
                  </a:lnTo>
                  <a:lnTo>
                    <a:pt x="1395693" y="649505"/>
                  </a:lnTo>
                  <a:lnTo>
                    <a:pt x="1449373" y="671471"/>
                  </a:lnTo>
                  <a:lnTo>
                    <a:pt x="1503054" y="693437"/>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54547" y="1728965"/>
              <a:ext cx="1522301" cy="1682023"/>
            </a:xfrm>
            <a:custGeom>
              <a:avLst/>
              <a:gdLst/>
              <a:ahLst/>
              <a:cxnLst/>
              <a:rect l="0" t="0" r="0" b="0"/>
              <a:pathLst>
                <a:path w="1522301" h="1682023">
                  <a:moveTo>
                    <a:pt x="1522301" y="1682023"/>
                  </a:moveTo>
                  <a:lnTo>
                    <a:pt x="1522301" y="1624022"/>
                  </a:lnTo>
                  <a:lnTo>
                    <a:pt x="1522301" y="1566021"/>
                  </a:lnTo>
                  <a:lnTo>
                    <a:pt x="1522301" y="1508020"/>
                  </a:lnTo>
                  <a:lnTo>
                    <a:pt x="1522301" y="1450020"/>
                  </a:lnTo>
                  <a:lnTo>
                    <a:pt x="1522301" y="1392019"/>
                  </a:lnTo>
                  <a:lnTo>
                    <a:pt x="1522301" y="1334018"/>
                  </a:lnTo>
                  <a:lnTo>
                    <a:pt x="1522301" y="1276017"/>
                  </a:lnTo>
                  <a:lnTo>
                    <a:pt x="1522301" y="1218016"/>
                  </a:lnTo>
                  <a:lnTo>
                    <a:pt x="1522301" y="1160016"/>
                  </a:lnTo>
                  <a:lnTo>
                    <a:pt x="1522301" y="1102015"/>
                  </a:lnTo>
                  <a:lnTo>
                    <a:pt x="1522301" y="1044014"/>
                  </a:lnTo>
                  <a:lnTo>
                    <a:pt x="1522301" y="986013"/>
                  </a:lnTo>
                  <a:lnTo>
                    <a:pt x="1522301" y="928012"/>
                  </a:lnTo>
                  <a:lnTo>
                    <a:pt x="1522301" y="870012"/>
                  </a:lnTo>
                  <a:lnTo>
                    <a:pt x="1522301" y="812011"/>
                  </a:lnTo>
                  <a:lnTo>
                    <a:pt x="1522301" y="754010"/>
                  </a:lnTo>
                  <a:lnTo>
                    <a:pt x="1522301" y="696009"/>
                  </a:lnTo>
                  <a:lnTo>
                    <a:pt x="1522301" y="638008"/>
                  </a:lnTo>
                  <a:lnTo>
                    <a:pt x="1522301" y="580008"/>
                  </a:lnTo>
                  <a:lnTo>
                    <a:pt x="1522301" y="522007"/>
                  </a:lnTo>
                  <a:lnTo>
                    <a:pt x="1522301" y="464006"/>
                  </a:lnTo>
                  <a:lnTo>
                    <a:pt x="1522301" y="406005"/>
                  </a:lnTo>
                  <a:lnTo>
                    <a:pt x="1522301" y="348004"/>
                  </a:lnTo>
                  <a:lnTo>
                    <a:pt x="1522301" y="290004"/>
                  </a:lnTo>
                  <a:lnTo>
                    <a:pt x="1522301" y="232003"/>
                  </a:lnTo>
                  <a:lnTo>
                    <a:pt x="1522301" y="174002"/>
                  </a:lnTo>
                  <a:lnTo>
                    <a:pt x="1522301" y="116001"/>
                  </a:lnTo>
                  <a:lnTo>
                    <a:pt x="1522301" y="58000"/>
                  </a:lnTo>
                  <a:lnTo>
                    <a:pt x="1522301" y="0"/>
                  </a:lnTo>
                  <a:lnTo>
                    <a:pt x="1464640" y="988"/>
                  </a:lnTo>
                  <a:lnTo>
                    <a:pt x="1407047" y="3953"/>
                  </a:lnTo>
                  <a:lnTo>
                    <a:pt x="1349590" y="8890"/>
                  </a:lnTo>
                  <a:lnTo>
                    <a:pt x="1292336" y="15794"/>
                  </a:lnTo>
                  <a:lnTo>
                    <a:pt x="1235352" y="24657"/>
                  </a:lnTo>
                  <a:lnTo>
                    <a:pt x="1178705" y="35467"/>
                  </a:lnTo>
                  <a:lnTo>
                    <a:pt x="1122462" y="48214"/>
                  </a:lnTo>
                  <a:lnTo>
                    <a:pt x="1066690" y="62881"/>
                  </a:lnTo>
                  <a:lnTo>
                    <a:pt x="1011452" y="79451"/>
                  </a:lnTo>
                  <a:lnTo>
                    <a:pt x="956816" y="97905"/>
                  </a:lnTo>
                  <a:lnTo>
                    <a:pt x="902844" y="118221"/>
                  </a:lnTo>
                  <a:lnTo>
                    <a:pt x="849600" y="140376"/>
                  </a:lnTo>
                  <a:lnTo>
                    <a:pt x="797147" y="164342"/>
                  </a:lnTo>
                  <a:lnTo>
                    <a:pt x="745546" y="190093"/>
                  </a:lnTo>
                  <a:lnTo>
                    <a:pt x="694859" y="217597"/>
                  </a:lnTo>
                  <a:lnTo>
                    <a:pt x="645144" y="246823"/>
                  </a:lnTo>
                  <a:lnTo>
                    <a:pt x="596460" y="277736"/>
                  </a:lnTo>
                  <a:lnTo>
                    <a:pt x="548865" y="310300"/>
                  </a:lnTo>
                  <a:lnTo>
                    <a:pt x="502413" y="344476"/>
                  </a:lnTo>
                  <a:lnTo>
                    <a:pt x="457161" y="380224"/>
                  </a:lnTo>
                  <a:lnTo>
                    <a:pt x="413161" y="417503"/>
                  </a:lnTo>
                  <a:lnTo>
                    <a:pt x="370464" y="456268"/>
                  </a:lnTo>
                  <a:lnTo>
                    <a:pt x="329122" y="496474"/>
                  </a:lnTo>
                  <a:lnTo>
                    <a:pt x="289182" y="538073"/>
                  </a:lnTo>
                  <a:lnTo>
                    <a:pt x="250692" y="581018"/>
                  </a:lnTo>
                  <a:lnTo>
                    <a:pt x="213696" y="625256"/>
                  </a:lnTo>
                  <a:lnTo>
                    <a:pt x="178239" y="670737"/>
                  </a:lnTo>
                  <a:lnTo>
                    <a:pt x="144361" y="717406"/>
                  </a:lnTo>
                  <a:lnTo>
                    <a:pt x="112104" y="765210"/>
                  </a:lnTo>
                  <a:lnTo>
                    <a:pt x="81504" y="814091"/>
                  </a:lnTo>
                  <a:lnTo>
                    <a:pt x="52597" y="863992"/>
                  </a:lnTo>
                  <a:lnTo>
                    <a:pt x="25419" y="914855"/>
                  </a:lnTo>
                  <a:lnTo>
                    <a:pt x="0" y="966620"/>
                  </a:lnTo>
                  <a:lnTo>
                    <a:pt x="52493" y="991289"/>
                  </a:lnTo>
                  <a:lnTo>
                    <a:pt x="104986" y="1015958"/>
                  </a:lnTo>
                  <a:lnTo>
                    <a:pt x="157479" y="1040627"/>
                  </a:lnTo>
                  <a:lnTo>
                    <a:pt x="209972" y="1065296"/>
                  </a:lnTo>
                  <a:lnTo>
                    <a:pt x="262465" y="1089965"/>
                  </a:lnTo>
                  <a:lnTo>
                    <a:pt x="314958" y="1114634"/>
                  </a:lnTo>
                  <a:lnTo>
                    <a:pt x="367452" y="1139303"/>
                  </a:lnTo>
                  <a:lnTo>
                    <a:pt x="419945" y="1163972"/>
                  </a:lnTo>
                  <a:lnTo>
                    <a:pt x="472438" y="1188641"/>
                  </a:lnTo>
                  <a:lnTo>
                    <a:pt x="524931" y="1213311"/>
                  </a:lnTo>
                  <a:lnTo>
                    <a:pt x="577424" y="1237980"/>
                  </a:lnTo>
                  <a:lnTo>
                    <a:pt x="629917" y="1262649"/>
                  </a:lnTo>
                  <a:lnTo>
                    <a:pt x="682410" y="1287318"/>
                  </a:lnTo>
                  <a:lnTo>
                    <a:pt x="734904" y="1311987"/>
                  </a:lnTo>
                  <a:lnTo>
                    <a:pt x="787397" y="1336656"/>
                  </a:lnTo>
                  <a:lnTo>
                    <a:pt x="839890" y="1361325"/>
                  </a:lnTo>
                  <a:lnTo>
                    <a:pt x="892383" y="1385994"/>
                  </a:lnTo>
                  <a:lnTo>
                    <a:pt x="944876" y="1410663"/>
                  </a:lnTo>
                  <a:lnTo>
                    <a:pt x="997369" y="1435332"/>
                  </a:lnTo>
                  <a:lnTo>
                    <a:pt x="1049862" y="1460001"/>
                  </a:lnTo>
                  <a:lnTo>
                    <a:pt x="1102356" y="1484670"/>
                  </a:lnTo>
                  <a:lnTo>
                    <a:pt x="1154849" y="1509339"/>
                  </a:lnTo>
                  <a:lnTo>
                    <a:pt x="1207342" y="1534008"/>
                  </a:lnTo>
                  <a:lnTo>
                    <a:pt x="1259835" y="1558678"/>
                  </a:lnTo>
                  <a:lnTo>
                    <a:pt x="1312328" y="1583347"/>
                  </a:lnTo>
                  <a:lnTo>
                    <a:pt x="1364821" y="1608016"/>
                  </a:lnTo>
                  <a:lnTo>
                    <a:pt x="1417314" y="1632685"/>
                  </a:lnTo>
                  <a:lnTo>
                    <a:pt x="1469808" y="165735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2,703,000 (13%) </a:t>
              </a:r>
            </a:p>
          </p:txBody>
        </p:sp>
        <p:sp>
          <p:nvSpPr>
            <p:cNvPr id="68" name="tx68"/>
            <p:cNvSpPr/>
            <p:nvPr/>
          </p:nvSpPr>
          <p:spPr>
            <a:xfrm>
              <a:off x="4840423"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2,047,000 (10%) </a:t>
              </a:r>
            </a:p>
          </p:txBody>
        </p:sp>
        <p:sp>
          <p:nvSpPr>
            <p:cNvPr id="69" name="tx69"/>
            <p:cNvSpPr/>
            <p:nvPr/>
          </p:nvSpPr>
          <p:spPr>
            <a:xfrm>
              <a:off x="4840423" y="2238591"/>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DRC: 1,678,000 (8%)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1,117,000 (5%) </a:t>
              </a:r>
            </a:p>
          </p:txBody>
        </p:sp>
        <p:sp>
          <p:nvSpPr>
            <p:cNvPr id="71" name="tx71"/>
            <p:cNvSpPr/>
            <p:nvPr/>
          </p:nvSpPr>
          <p:spPr>
            <a:xfrm>
              <a:off x="4840423" y="2677503"/>
              <a:ext cx="13232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925,000 (4%)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750,000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728,000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611,000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566,000 (3%) </a:t>
              </a:r>
            </a:p>
          </p:txBody>
        </p:sp>
        <p:sp>
          <p:nvSpPr>
            <p:cNvPr id="77" name="tx77"/>
            <p:cNvSpPr/>
            <p:nvPr/>
          </p:nvSpPr>
          <p:spPr>
            <a:xfrm>
              <a:off x="4840423" y="399423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Viet Nam: 479,000 (2%) </a:t>
              </a:r>
            </a:p>
          </p:txBody>
        </p:sp>
        <p:sp>
          <p:nvSpPr>
            <p:cNvPr id="78" name="tx78"/>
            <p:cNvSpPr/>
            <p:nvPr/>
          </p:nvSpPr>
          <p:spPr>
            <a:xfrm>
              <a:off x="4840423" y="4213695"/>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Somalia: 434,000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363,000 (2%) </a:t>
              </a:r>
            </a:p>
          </p:txBody>
        </p:sp>
        <p:sp>
          <p:nvSpPr>
            <p:cNvPr id="80" name="tx80"/>
            <p:cNvSpPr/>
            <p:nvPr/>
          </p:nvSpPr>
          <p:spPr>
            <a:xfrm>
              <a:off x="4840423" y="4652607"/>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Madagascar: 337,000 (2%) </a:t>
              </a:r>
            </a:p>
          </p:txBody>
        </p:sp>
        <p:sp>
          <p:nvSpPr>
            <p:cNvPr id="81" name="tx81"/>
            <p:cNvSpPr/>
            <p:nvPr/>
          </p:nvSpPr>
          <p:spPr>
            <a:xfrm>
              <a:off x="4840423" y="4872063"/>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Mexico: 303,000 (1%) </a:t>
              </a:r>
            </a:p>
          </p:txBody>
        </p:sp>
        <p:sp>
          <p:nvSpPr>
            <p:cNvPr id="82" name="tx82"/>
            <p:cNvSpPr/>
            <p:nvPr/>
          </p:nvSpPr>
          <p:spPr>
            <a:xfrm>
              <a:off x="4840423" y="509151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DPRK: 284,000 (1%) </a:t>
              </a:r>
            </a:p>
          </p:txBody>
        </p:sp>
        <p:sp>
          <p:nvSpPr>
            <p:cNvPr id="83" name="tx83"/>
            <p:cNvSpPr/>
            <p:nvPr/>
          </p:nvSpPr>
          <p:spPr>
            <a:xfrm>
              <a:off x="6795621" y="1799679"/>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China: 266,000 (1%) </a:t>
              </a:r>
            </a:p>
          </p:txBody>
        </p:sp>
        <p:sp>
          <p:nvSpPr>
            <p:cNvPr id="84" name="tx84"/>
            <p:cNvSpPr/>
            <p:nvPr/>
          </p:nvSpPr>
          <p:spPr>
            <a:xfrm>
              <a:off x="6795621" y="2019135"/>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Brazil: 257,000 (1%) </a:t>
              </a:r>
            </a:p>
          </p:txBody>
        </p:sp>
        <p:sp>
          <p:nvSpPr>
            <p:cNvPr id="85" name="tx85"/>
            <p:cNvSpPr/>
            <p:nvPr/>
          </p:nvSpPr>
          <p:spPr>
            <a:xfrm>
              <a:off x="6795621" y="2238591"/>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Chad: 257,000 (1%) </a:t>
              </a:r>
            </a:p>
          </p:txBody>
        </p:sp>
        <p:sp>
          <p:nvSpPr>
            <p:cNvPr id="86" name="tx86"/>
            <p:cNvSpPr/>
            <p:nvPr/>
          </p:nvSpPr>
          <p:spPr>
            <a:xfrm>
              <a:off x="6795621" y="2458047"/>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Guinea: 245,000 (1%) </a:t>
              </a:r>
            </a:p>
          </p:txBody>
        </p:sp>
        <p:sp>
          <p:nvSpPr>
            <p:cNvPr id="87" name="tx87"/>
            <p:cNvSpPr/>
            <p:nvPr/>
          </p:nvSpPr>
          <p:spPr>
            <a:xfrm>
              <a:off x="6795621" y="267750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South Africa: 243,000 (1%) </a:t>
              </a:r>
            </a:p>
          </p:txBody>
        </p:sp>
        <p:sp>
          <p:nvSpPr>
            <p:cNvPr id="88" name="tx88"/>
            <p:cNvSpPr/>
            <p:nvPr/>
          </p:nvSpPr>
          <p:spPr>
            <a:xfrm>
              <a:off x="6795621" y="2896959"/>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Cameroon: 230,000 (1%) </a:t>
              </a:r>
            </a:p>
          </p:txBody>
        </p:sp>
        <p:sp>
          <p:nvSpPr>
            <p:cNvPr id="89" name="tx89"/>
            <p:cNvSpPr/>
            <p:nvPr/>
          </p:nvSpPr>
          <p:spPr>
            <a:xfrm>
              <a:off x="6795621" y="3116415"/>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United States: 218,000 (1%) </a:t>
              </a:r>
            </a:p>
          </p:txBody>
        </p:sp>
        <p:sp>
          <p:nvSpPr>
            <p:cNvPr id="90" name="tx90"/>
            <p:cNvSpPr/>
            <p:nvPr/>
          </p:nvSpPr>
          <p:spPr>
            <a:xfrm>
              <a:off x="6795621" y="3335871"/>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Myanmar: 211,000 (1%) </a:t>
              </a:r>
            </a:p>
          </p:txBody>
        </p:sp>
        <p:sp>
          <p:nvSpPr>
            <p:cNvPr id="91" name="tx91"/>
            <p:cNvSpPr/>
            <p:nvPr/>
          </p:nvSpPr>
          <p:spPr>
            <a:xfrm>
              <a:off x="6795621" y="3555327"/>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Mali: 208,000 (1%) </a:t>
              </a:r>
            </a:p>
          </p:txBody>
        </p:sp>
        <p:sp>
          <p:nvSpPr>
            <p:cNvPr id="92" name="tx92"/>
            <p:cNvSpPr/>
            <p:nvPr/>
          </p:nvSpPr>
          <p:spPr>
            <a:xfrm>
              <a:off x="6795621" y="3774783"/>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Cote d'Ivoire: 201,000 (1%) </a:t>
              </a:r>
            </a:p>
          </p:txBody>
        </p:sp>
        <p:sp>
          <p:nvSpPr>
            <p:cNvPr id="93" name="tx93"/>
            <p:cNvSpPr/>
            <p:nvPr/>
          </p:nvSpPr>
          <p:spPr>
            <a:xfrm>
              <a:off x="6795621" y="399423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Philippines: 199,000 (1%) </a:t>
              </a:r>
            </a:p>
          </p:txBody>
        </p:sp>
        <p:sp>
          <p:nvSpPr>
            <p:cNvPr id="94" name="tx94"/>
            <p:cNvSpPr/>
            <p:nvPr/>
          </p:nvSpPr>
          <p:spPr>
            <a:xfrm>
              <a:off x="6795621" y="4213695"/>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Venezuela: 194,000 (1%) </a:t>
              </a:r>
            </a:p>
          </p:txBody>
        </p:sp>
        <p:sp>
          <p:nvSpPr>
            <p:cNvPr id="95" name="tx95"/>
            <p:cNvSpPr/>
            <p:nvPr/>
          </p:nvSpPr>
          <p:spPr>
            <a:xfrm>
              <a:off x="6795621" y="4433151"/>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Syria: 175,000 (1%) </a:t>
              </a:r>
            </a:p>
          </p:txBody>
        </p:sp>
        <p:sp>
          <p:nvSpPr>
            <p:cNvPr id="96" name="tx96"/>
            <p:cNvSpPr/>
            <p:nvPr/>
          </p:nvSpPr>
          <p:spPr>
            <a:xfrm>
              <a:off x="6795621" y="4652607"/>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Argentina: 170,000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3,777,000 (18%) </a:t>
              </a:r>
            </a:p>
          </p:txBody>
        </p:sp>
        <p:sp>
          <p:nvSpPr>
            <p:cNvPr id="98" name="tx98"/>
            <p:cNvSpPr/>
            <p:nvPr/>
          </p:nvSpPr>
          <p:spPr>
            <a:xfrm>
              <a:off x="274320" y="1115853"/>
              <a:ext cx="69427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22868" y="5928019"/>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DTP3 = 20,976,000.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(51%) of all un- and under-vaccinated children, globally.
Nigeria had the highest number of children who did not receive DTP3 (n = 2,703,000), which is approximately 13% of all un- and under-vaccinated children, globally (n = 20,976,000).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684815" y="1010156"/>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684815" y="1206093"/>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684815" y="1402030"/>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684815" y="1597967"/>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684815" y="1793904"/>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684815" y="1989841"/>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684815" y="2185778"/>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684815" y="238171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684815" y="2577652"/>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684815" y="2773589"/>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684815" y="2969527"/>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684815" y="3165464"/>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684815" y="3361401"/>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684815" y="355733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684815" y="3753275"/>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684815" y="3949212"/>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684815" y="4145149"/>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684815" y="4341086"/>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684815" y="4537023"/>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684815" y="4732960"/>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684815" y="4928898"/>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684815" y="5124835"/>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684815" y="5320772"/>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684815" y="5516709"/>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22717" y="1010156"/>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822717" y="1206093"/>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22717" y="1402030"/>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822717" y="1597967"/>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822717" y="1793904"/>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22717" y="1989841"/>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822717" y="218577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822717" y="2381715"/>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7822717" y="2577652"/>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822717" y="2773589"/>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822717" y="2969527"/>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822717" y="3165464"/>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822717" y="3361401"/>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822717" y="355733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822717" y="3753275"/>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7822717" y="3949212"/>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822717" y="4145149"/>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822717" y="4341086"/>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822717" y="4537023"/>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822717" y="4732960"/>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822717" y="492889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822717" y="512483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822717" y="5320772"/>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822717" y="5516709"/>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133204" y="1010156"/>
              <a:ext cx="1137902"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133204" y="1206093"/>
              <a:ext cx="1137902"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133204" y="1402030"/>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133204" y="1597967"/>
              <a:ext cx="1137902"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33204" y="1793904"/>
              <a:ext cx="1137902"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33204" y="1989841"/>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133204" y="2185778"/>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133204" y="2381715"/>
              <a:ext cx="1137902"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133204" y="2577652"/>
              <a:ext cx="1137902"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133204" y="2773589"/>
              <a:ext cx="1137902"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133204" y="2969527"/>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133204" y="3165464"/>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133204" y="3361401"/>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133204" y="3557338"/>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133204" y="3753275"/>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133204" y="3949212"/>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133204" y="4145149"/>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133204" y="4341086"/>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133204" y="4537023"/>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133204" y="4732960"/>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133204" y="4928898"/>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133204" y="5124835"/>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133204" y="5320772"/>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133204" y="5516709"/>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5546912" y="1010156"/>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5546912" y="1206093"/>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5546912" y="1402030"/>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5546912" y="1597967"/>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5546912" y="1793904"/>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5546912" y="1989841"/>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5546912" y="218577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5546912" y="238171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5546912" y="2577652"/>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5546912" y="2773589"/>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5546912" y="2969527"/>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5546912" y="3165464"/>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5546912" y="3361401"/>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5546912" y="3557338"/>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5546912" y="375327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5546912" y="3949212"/>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5546912" y="414514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5546912" y="4341086"/>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546912" y="4537023"/>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546912" y="4732960"/>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546912" y="4928898"/>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5546912" y="5124835"/>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5546912" y="5320772"/>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5546912" y="5516709"/>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409009" y="1010156"/>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409009" y="1206093"/>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409009" y="1402030"/>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409009" y="1597967"/>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409009" y="1793904"/>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409009" y="1989841"/>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409009" y="2185778"/>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409009" y="238171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409009" y="2577652"/>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409009" y="277358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409009" y="2969527"/>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409009" y="3165464"/>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409009" y="3361401"/>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409009" y="3557338"/>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409009" y="3753275"/>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409009" y="3949212"/>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9009" y="4145149"/>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9009" y="4341086"/>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09009" y="4537023"/>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09009" y="4732960"/>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409009" y="4928898"/>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409009" y="5124835"/>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409009" y="5320772"/>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409009" y="5516709"/>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271107" y="1010156"/>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271107" y="1206093"/>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3271107" y="1402030"/>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271107" y="1597967"/>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271107" y="1793904"/>
              <a:ext cx="1137902"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271107" y="1989841"/>
              <a:ext cx="1137902"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271107" y="2185778"/>
              <a:ext cx="1137902"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271107" y="2381715"/>
              <a:ext cx="1137902"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3271107" y="2577652"/>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271107" y="2773589"/>
              <a:ext cx="1137902"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3271107" y="2969527"/>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3271107" y="3165464"/>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3271107" y="3361401"/>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271107" y="3557338"/>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71107" y="3753275"/>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71107" y="3949212"/>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271107" y="4145149"/>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271107" y="4341086"/>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271107" y="4537023"/>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271107" y="4732960"/>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3271107" y="4928898"/>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3271107" y="5124835"/>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3271107" y="5320772"/>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3271107" y="551670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995301" y="1010156"/>
              <a:ext cx="1137902" cy="195937"/>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995301" y="1206093"/>
              <a:ext cx="1137902" cy="195937"/>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995301" y="1402030"/>
              <a:ext cx="1137902" cy="195937"/>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995301" y="1597967"/>
              <a:ext cx="1137902" cy="195937"/>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995301" y="1793904"/>
              <a:ext cx="1137902"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995301" y="1989841"/>
              <a:ext cx="1137902" cy="195937"/>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995301" y="2185778"/>
              <a:ext cx="1137902"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995301" y="2381715"/>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995301" y="2577652"/>
              <a:ext cx="1137902"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995301" y="2773589"/>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995301" y="2969527"/>
              <a:ext cx="1137902"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995301" y="3165464"/>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995301" y="3361401"/>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995301" y="3557338"/>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995301" y="3753275"/>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995301" y="3949212"/>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995301" y="4145149"/>
              <a:ext cx="1137902"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995301" y="4341086"/>
              <a:ext cx="1137902"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995301" y="4537023"/>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995301" y="4732960"/>
              <a:ext cx="1137902"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995301" y="4928898"/>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995301" y="5124835"/>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995301" y="5320772"/>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995301" y="5516709"/>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2" name="tx172"/>
            <p:cNvSpPr/>
            <p:nvPr/>
          </p:nvSpPr>
          <p:spPr>
            <a:xfrm>
              <a:off x="7185438"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3" name="tx173"/>
            <p:cNvSpPr/>
            <p:nvPr/>
          </p:nvSpPr>
          <p:spPr>
            <a:xfrm>
              <a:off x="7185438"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4" name="tx174"/>
            <p:cNvSpPr/>
            <p:nvPr/>
          </p:nvSpPr>
          <p:spPr>
            <a:xfrm>
              <a:off x="718543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75" name="tx175"/>
            <p:cNvSpPr/>
            <p:nvPr/>
          </p:nvSpPr>
          <p:spPr>
            <a:xfrm>
              <a:off x="718543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76" name="tx176"/>
            <p:cNvSpPr/>
            <p:nvPr/>
          </p:nvSpPr>
          <p:spPr>
            <a:xfrm>
              <a:off x="718543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77" name="tx177"/>
            <p:cNvSpPr/>
            <p:nvPr/>
          </p:nvSpPr>
          <p:spPr>
            <a:xfrm>
              <a:off x="718543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78" name="tx178"/>
            <p:cNvSpPr/>
            <p:nvPr/>
          </p:nvSpPr>
          <p:spPr>
            <a:xfrm>
              <a:off x="718543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79" name="tx179"/>
            <p:cNvSpPr/>
            <p:nvPr/>
          </p:nvSpPr>
          <p:spPr>
            <a:xfrm>
              <a:off x="718543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80" name="tx180"/>
            <p:cNvSpPr/>
            <p:nvPr/>
          </p:nvSpPr>
          <p:spPr>
            <a:xfrm>
              <a:off x="718543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81" name="tx181"/>
            <p:cNvSpPr/>
            <p:nvPr/>
          </p:nvSpPr>
          <p:spPr>
            <a:xfrm>
              <a:off x="718543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2" name="tx182"/>
            <p:cNvSpPr/>
            <p:nvPr/>
          </p:nvSpPr>
          <p:spPr>
            <a:xfrm>
              <a:off x="718543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3" name="tx183"/>
            <p:cNvSpPr/>
            <p:nvPr/>
          </p:nvSpPr>
          <p:spPr>
            <a:xfrm>
              <a:off x="718543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4" name="tx184"/>
            <p:cNvSpPr/>
            <p:nvPr/>
          </p:nvSpPr>
          <p:spPr>
            <a:xfrm>
              <a:off x="718543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5" name="tx185"/>
            <p:cNvSpPr/>
            <p:nvPr/>
          </p:nvSpPr>
          <p:spPr>
            <a:xfrm>
              <a:off x="7185438" y="360941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6" name="tx186"/>
            <p:cNvSpPr/>
            <p:nvPr/>
          </p:nvSpPr>
          <p:spPr>
            <a:xfrm>
              <a:off x="718543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7" name="tx187"/>
            <p:cNvSpPr/>
            <p:nvPr/>
          </p:nvSpPr>
          <p:spPr>
            <a:xfrm>
              <a:off x="7185438" y="400128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8" name="tx188"/>
            <p:cNvSpPr/>
            <p:nvPr/>
          </p:nvSpPr>
          <p:spPr>
            <a:xfrm>
              <a:off x="718543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9" name="tx189"/>
            <p:cNvSpPr/>
            <p:nvPr/>
          </p:nvSpPr>
          <p:spPr>
            <a:xfrm>
              <a:off x="718543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0" name="tx190"/>
            <p:cNvSpPr/>
            <p:nvPr/>
          </p:nvSpPr>
          <p:spPr>
            <a:xfrm>
              <a:off x="7185438" y="458910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1" name="tx191"/>
            <p:cNvSpPr/>
            <p:nvPr/>
          </p:nvSpPr>
          <p:spPr>
            <a:xfrm>
              <a:off x="7185438"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2" name="tx192"/>
            <p:cNvSpPr/>
            <p:nvPr/>
          </p:nvSpPr>
          <p:spPr>
            <a:xfrm>
              <a:off x="718543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3" name="tx193"/>
            <p:cNvSpPr/>
            <p:nvPr/>
          </p:nvSpPr>
          <p:spPr>
            <a:xfrm>
              <a:off x="718543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94" name="tx194"/>
            <p:cNvSpPr/>
            <p:nvPr/>
          </p:nvSpPr>
          <p:spPr>
            <a:xfrm>
              <a:off x="718543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5" name="tx195"/>
            <p:cNvSpPr/>
            <p:nvPr/>
          </p:nvSpPr>
          <p:spPr>
            <a:xfrm>
              <a:off x="718543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96" name="tx196"/>
            <p:cNvSpPr/>
            <p:nvPr/>
          </p:nvSpPr>
          <p:spPr>
            <a:xfrm>
              <a:off x="8323341"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7" name="tx197"/>
            <p:cNvSpPr/>
            <p:nvPr/>
          </p:nvSpPr>
          <p:spPr>
            <a:xfrm>
              <a:off x="8323341"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8" name="tx198"/>
            <p:cNvSpPr/>
            <p:nvPr/>
          </p:nvSpPr>
          <p:spPr>
            <a:xfrm>
              <a:off x="8323341"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99" name="tx199"/>
            <p:cNvSpPr/>
            <p:nvPr/>
          </p:nvSpPr>
          <p:spPr>
            <a:xfrm>
              <a:off x="8323341"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00" name="tx200"/>
            <p:cNvSpPr/>
            <p:nvPr/>
          </p:nvSpPr>
          <p:spPr>
            <a:xfrm>
              <a:off x="8323341"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01" name="tx201"/>
            <p:cNvSpPr/>
            <p:nvPr/>
          </p:nvSpPr>
          <p:spPr>
            <a:xfrm>
              <a:off x="8323341"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02" name="tx202"/>
            <p:cNvSpPr/>
            <p:nvPr/>
          </p:nvSpPr>
          <p:spPr>
            <a:xfrm>
              <a:off x="8323341" y="223785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03" name="tx203"/>
            <p:cNvSpPr/>
            <p:nvPr/>
          </p:nvSpPr>
          <p:spPr>
            <a:xfrm>
              <a:off x="8323341"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4" name="tx204"/>
            <p:cNvSpPr/>
            <p:nvPr/>
          </p:nvSpPr>
          <p:spPr>
            <a:xfrm>
              <a:off x="8323341"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5" name="tx205"/>
            <p:cNvSpPr/>
            <p:nvPr/>
          </p:nvSpPr>
          <p:spPr>
            <a:xfrm>
              <a:off x="8323341"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6" name="tx206"/>
            <p:cNvSpPr/>
            <p:nvPr/>
          </p:nvSpPr>
          <p:spPr>
            <a:xfrm>
              <a:off x="8323341"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07" name="tx207"/>
            <p:cNvSpPr/>
            <p:nvPr/>
          </p:nvSpPr>
          <p:spPr>
            <a:xfrm>
              <a:off x="8323341"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08" name="tx208"/>
            <p:cNvSpPr/>
            <p:nvPr/>
          </p:nvSpPr>
          <p:spPr>
            <a:xfrm>
              <a:off x="8323341"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09" name="tx209"/>
            <p:cNvSpPr/>
            <p:nvPr/>
          </p:nvSpPr>
          <p:spPr>
            <a:xfrm>
              <a:off x="8323341"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0" name="tx210"/>
            <p:cNvSpPr/>
            <p:nvPr/>
          </p:nvSpPr>
          <p:spPr>
            <a:xfrm>
              <a:off x="8323341"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11" name="tx211"/>
            <p:cNvSpPr/>
            <p:nvPr/>
          </p:nvSpPr>
          <p:spPr>
            <a:xfrm>
              <a:off x="8323341"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12" name="tx212"/>
            <p:cNvSpPr/>
            <p:nvPr/>
          </p:nvSpPr>
          <p:spPr>
            <a:xfrm>
              <a:off x="8323341"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13" name="tx213"/>
            <p:cNvSpPr/>
            <p:nvPr/>
          </p:nvSpPr>
          <p:spPr>
            <a:xfrm>
              <a:off x="8323341"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14" name="tx214"/>
            <p:cNvSpPr/>
            <p:nvPr/>
          </p:nvSpPr>
          <p:spPr>
            <a:xfrm>
              <a:off x="8323341"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15" name="tx215"/>
            <p:cNvSpPr/>
            <p:nvPr/>
          </p:nvSpPr>
          <p:spPr>
            <a:xfrm>
              <a:off x="8323341"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6" name="tx216"/>
            <p:cNvSpPr/>
            <p:nvPr/>
          </p:nvSpPr>
          <p:spPr>
            <a:xfrm>
              <a:off x="8323341"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17" name="tx217"/>
            <p:cNvSpPr/>
            <p:nvPr/>
          </p:nvSpPr>
          <p:spPr>
            <a:xfrm>
              <a:off x="8323341" y="517691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18" name="tx218"/>
            <p:cNvSpPr/>
            <p:nvPr/>
          </p:nvSpPr>
          <p:spPr>
            <a:xfrm>
              <a:off x="8323341"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9" name="tx219"/>
            <p:cNvSpPr/>
            <p:nvPr/>
          </p:nvSpPr>
          <p:spPr>
            <a:xfrm>
              <a:off x="8323341"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20" name="tx220"/>
            <p:cNvSpPr/>
            <p:nvPr/>
          </p:nvSpPr>
          <p:spPr>
            <a:xfrm>
              <a:off x="263382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221" name="tx221"/>
            <p:cNvSpPr/>
            <p:nvPr/>
          </p:nvSpPr>
          <p:spPr>
            <a:xfrm>
              <a:off x="263382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222" name="tx222"/>
            <p:cNvSpPr/>
            <p:nvPr/>
          </p:nvSpPr>
          <p:spPr>
            <a:xfrm>
              <a:off x="263382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223" name="tx223"/>
            <p:cNvSpPr/>
            <p:nvPr/>
          </p:nvSpPr>
          <p:spPr>
            <a:xfrm>
              <a:off x="263382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224" name="tx224"/>
            <p:cNvSpPr/>
            <p:nvPr/>
          </p:nvSpPr>
          <p:spPr>
            <a:xfrm>
              <a:off x="263382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225" name="tx225"/>
            <p:cNvSpPr/>
            <p:nvPr/>
          </p:nvSpPr>
          <p:spPr>
            <a:xfrm>
              <a:off x="263382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226" name="tx226"/>
            <p:cNvSpPr/>
            <p:nvPr/>
          </p:nvSpPr>
          <p:spPr>
            <a:xfrm>
              <a:off x="2633827" y="243535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27" name="tx227"/>
            <p:cNvSpPr/>
            <p:nvPr/>
          </p:nvSpPr>
          <p:spPr>
            <a:xfrm>
              <a:off x="2633827" y="263128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228" name="tx228"/>
            <p:cNvSpPr/>
            <p:nvPr/>
          </p:nvSpPr>
          <p:spPr>
            <a:xfrm>
              <a:off x="2633827" y="282758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229" name="tx229"/>
            <p:cNvSpPr/>
            <p:nvPr/>
          </p:nvSpPr>
          <p:spPr>
            <a:xfrm>
              <a:off x="263382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30" name="tx230"/>
            <p:cNvSpPr/>
            <p:nvPr/>
          </p:nvSpPr>
          <p:spPr>
            <a:xfrm>
              <a:off x="2633827" y="322059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31" name="tx231"/>
            <p:cNvSpPr/>
            <p:nvPr/>
          </p:nvSpPr>
          <p:spPr>
            <a:xfrm>
              <a:off x="263382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32" name="tx232"/>
            <p:cNvSpPr/>
            <p:nvPr/>
          </p:nvSpPr>
          <p:spPr>
            <a:xfrm>
              <a:off x="263382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33" name="tx233"/>
            <p:cNvSpPr/>
            <p:nvPr/>
          </p:nvSpPr>
          <p:spPr>
            <a:xfrm>
              <a:off x="263382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34" name="tx234"/>
            <p:cNvSpPr/>
            <p:nvPr/>
          </p:nvSpPr>
          <p:spPr>
            <a:xfrm>
              <a:off x="263382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35" name="tx235"/>
            <p:cNvSpPr/>
            <p:nvPr/>
          </p:nvSpPr>
          <p:spPr>
            <a:xfrm>
              <a:off x="263382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236" name="tx236"/>
            <p:cNvSpPr/>
            <p:nvPr/>
          </p:nvSpPr>
          <p:spPr>
            <a:xfrm>
              <a:off x="263382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37" name="tx237"/>
            <p:cNvSpPr/>
            <p:nvPr/>
          </p:nvSpPr>
          <p:spPr>
            <a:xfrm>
              <a:off x="263382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238" name="tx238"/>
            <p:cNvSpPr/>
            <p:nvPr/>
          </p:nvSpPr>
          <p:spPr>
            <a:xfrm>
              <a:off x="263382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39" name="tx239"/>
            <p:cNvSpPr/>
            <p:nvPr/>
          </p:nvSpPr>
          <p:spPr>
            <a:xfrm>
              <a:off x="263382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40" name="tx240"/>
            <p:cNvSpPr/>
            <p:nvPr/>
          </p:nvSpPr>
          <p:spPr>
            <a:xfrm>
              <a:off x="2633827" y="517847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41" name="tx241"/>
            <p:cNvSpPr/>
            <p:nvPr/>
          </p:nvSpPr>
          <p:spPr>
            <a:xfrm>
              <a:off x="2633827" y="537440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42" name="tx242"/>
            <p:cNvSpPr/>
            <p:nvPr/>
          </p:nvSpPr>
          <p:spPr>
            <a:xfrm>
              <a:off x="263382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43" name="tx243"/>
            <p:cNvSpPr/>
            <p:nvPr/>
          </p:nvSpPr>
          <p:spPr>
            <a:xfrm>
              <a:off x="6047535"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44" name="tx244"/>
            <p:cNvSpPr/>
            <p:nvPr/>
          </p:nvSpPr>
          <p:spPr>
            <a:xfrm>
              <a:off x="6047535"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45" name="tx245"/>
            <p:cNvSpPr/>
            <p:nvPr/>
          </p:nvSpPr>
          <p:spPr>
            <a:xfrm>
              <a:off x="6047535"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46" name="tx246"/>
            <p:cNvSpPr/>
            <p:nvPr/>
          </p:nvSpPr>
          <p:spPr>
            <a:xfrm>
              <a:off x="6047535"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47" name="tx247"/>
            <p:cNvSpPr/>
            <p:nvPr/>
          </p:nvSpPr>
          <p:spPr>
            <a:xfrm>
              <a:off x="6047535" y="184598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48" name="tx248"/>
            <p:cNvSpPr/>
            <p:nvPr/>
          </p:nvSpPr>
          <p:spPr>
            <a:xfrm>
              <a:off x="6047535"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49" name="tx249"/>
            <p:cNvSpPr/>
            <p:nvPr/>
          </p:nvSpPr>
          <p:spPr>
            <a:xfrm>
              <a:off x="6047535" y="223785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0" name="tx250"/>
            <p:cNvSpPr/>
            <p:nvPr/>
          </p:nvSpPr>
          <p:spPr>
            <a:xfrm>
              <a:off x="6047535" y="24337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1" name="tx251"/>
            <p:cNvSpPr/>
            <p:nvPr/>
          </p:nvSpPr>
          <p:spPr>
            <a:xfrm>
              <a:off x="6047535"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52" name="tx252"/>
            <p:cNvSpPr/>
            <p:nvPr/>
          </p:nvSpPr>
          <p:spPr>
            <a:xfrm>
              <a:off x="6047535"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53" name="tx253"/>
            <p:cNvSpPr/>
            <p:nvPr/>
          </p:nvSpPr>
          <p:spPr>
            <a:xfrm>
              <a:off x="6047535" y="30216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4" name="tx254"/>
            <p:cNvSpPr/>
            <p:nvPr/>
          </p:nvSpPr>
          <p:spPr>
            <a:xfrm>
              <a:off x="6047535" y="321754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5" name="tx255"/>
            <p:cNvSpPr/>
            <p:nvPr/>
          </p:nvSpPr>
          <p:spPr>
            <a:xfrm>
              <a:off x="6047535" y="341347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6" name="tx256"/>
            <p:cNvSpPr/>
            <p:nvPr/>
          </p:nvSpPr>
          <p:spPr>
            <a:xfrm>
              <a:off x="6047535"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57" name="tx257"/>
            <p:cNvSpPr/>
            <p:nvPr/>
          </p:nvSpPr>
          <p:spPr>
            <a:xfrm>
              <a:off x="6047535"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58" name="tx258"/>
            <p:cNvSpPr/>
            <p:nvPr/>
          </p:nvSpPr>
          <p:spPr>
            <a:xfrm>
              <a:off x="6047535"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59" name="tx259"/>
            <p:cNvSpPr/>
            <p:nvPr/>
          </p:nvSpPr>
          <p:spPr>
            <a:xfrm>
              <a:off x="6047535"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60" name="tx260"/>
            <p:cNvSpPr/>
            <p:nvPr/>
          </p:nvSpPr>
          <p:spPr>
            <a:xfrm>
              <a:off x="6047535"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61" name="tx261"/>
            <p:cNvSpPr/>
            <p:nvPr/>
          </p:nvSpPr>
          <p:spPr>
            <a:xfrm>
              <a:off x="6047535"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62" name="tx262"/>
            <p:cNvSpPr/>
            <p:nvPr/>
          </p:nvSpPr>
          <p:spPr>
            <a:xfrm>
              <a:off x="6047535"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263" name="tx263"/>
            <p:cNvSpPr/>
            <p:nvPr/>
          </p:nvSpPr>
          <p:spPr>
            <a:xfrm>
              <a:off x="6047535"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64" name="tx264"/>
            <p:cNvSpPr/>
            <p:nvPr/>
          </p:nvSpPr>
          <p:spPr>
            <a:xfrm>
              <a:off x="6047535" y="517847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65" name="tx265"/>
            <p:cNvSpPr/>
            <p:nvPr/>
          </p:nvSpPr>
          <p:spPr>
            <a:xfrm>
              <a:off x="6047535"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266" name="tx266"/>
            <p:cNvSpPr/>
            <p:nvPr/>
          </p:nvSpPr>
          <p:spPr>
            <a:xfrm>
              <a:off x="6047535" y="556878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67" name="tx267"/>
            <p:cNvSpPr/>
            <p:nvPr/>
          </p:nvSpPr>
          <p:spPr>
            <a:xfrm>
              <a:off x="4909632"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68" name="tx268"/>
            <p:cNvSpPr/>
            <p:nvPr/>
          </p:nvSpPr>
          <p:spPr>
            <a:xfrm>
              <a:off x="4909632"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69" name="tx269"/>
            <p:cNvSpPr/>
            <p:nvPr/>
          </p:nvSpPr>
          <p:spPr>
            <a:xfrm>
              <a:off x="4909632"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70" name="tx270"/>
            <p:cNvSpPr/>
            <p:nvPr/>
          </p:nvSpPr>
          <p:spPr>
            <a:xfrm>
              <a:off x="4909632"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71" name="tx271"/>
            <p:cNvSpPr/>
            <p:nvPr/>
          </p:nvSpPr>
          <p:spPr>
            <a:xfrm>
              <a:off x="4909632"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72" name="tx272"/>
            <p:cNvSpPr/>
            <p:nvPr/>
          </p:nvSpPr>
          <p:spPr>
            <a:xfrm>
              <a:off x="4909632"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73" name="tx273"/>
            <p:cNvSpPr/>
            <p:nvPr/>
          </p:nvSpPr>
          <p:spPr>
            <a:xfrm>
              <a:off x="4909632"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74" name="tx274"/>
            <p:cNvSpPr/>
            <p:nvPr/>
          </p:nvSpPr>
          <p:spPr>
            <a:xfrm>
              <a:off x="4909632"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75" name="tx275"/>
            <p:cNvSpPr/>
            <p:nvPr/>
          </p:nvSpPr>
          <p:spPr>
            <a:xfrm>
              <a:off x="4909632"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76" name="tx276"/>
            <p:cNvSpPr/>
            <p:nvPr/>
          </p:nvSpPr>
          <p:spPr>
            <a:xfrm>
              <a:off x="4909632"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77" name="tx277"/>
            <p:cNvSpPr/>
            <p:nvPr/>
          </p:nvSpPr>
          <p:spPr>
            <a:xfrm>
              <a:off x="4909632"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78" name="tx278"/>
            <p:cNvSpPr/>
            <p:nvPr/>
          </p:nvSpPr>
          <p:spPr>
            <a:xfrm>
              <a:off x="4909632"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79" name="tx279"/>
            <p:cNvSpPr/>
            <p:nvPr/>
          </p:nvSpPr>
          <p:spPr>
            <a:xfrm>
              <a:off x="4909632"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80" name="tx280"/>
            <p:cNvSpPr/>
            <p:nvPr/>
          </p:nvSpPr>
          <p:spPr>
            <a:xfrm>
              <a:off x="4909632"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81" name="tx281"/>
            <p:cNvSpPr/>
            <p:nvPr/>
          </p:nvSpPr>
          <p:spPr>
            <a:xfrm>
              <a:off x="4909632"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82" name="tx282"/>
            <p:cNvSpPr/>
            <p:nvPr/>
          </p:nvSpPr>
          <p:spPr>
            <a:xfrm>
              <a:off x="4909632"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83" name="tx283"/>
            <p:cNvSpPr/>
            <p:nvPr/>
          </p:nvSpPr>
          <p:spPr>
            <a:xfrm>
              <a:off x="4909632"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4" name="tx284"/>
            <p:cNvSpPr/>
            <p:nvPr/>
          </p:nvSpPr>
          <p:spPr>
            <a:xfrm>
              <a:off x="4909632"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5" name="tx285"/>
            <p:cNvSpPr/>
            <p:nvPr/>
          </p:nvSpPr>
          <p:spPr>
            <a:xfrm>
              <a:off x="4909632"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6" name="tx286"/>
            <p:cNvSpPr/>
            <p:nvPr/>
          </p:nvSpPr>
          <p:spPr>
            <a:xfrm>
              <a:off x="4909632"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7" name="tx287"/>
            <p:cNvSpPr/>
            <p:nvPr/>
          </p:nvSpPr>
          <p:spPr>
            <a:xfrm>
              <a:off x="4909632"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88" name="tx288"/>
            <p:cNvSpPr/>
            <p:nvPr/>
          </p:nvSpPr>
          <p:spPr>
            <a:xfrm>
              <a:off x="4909632"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89" name="tx289"/>
            <p:cNvSpPr/>
            <p:nvPr/>
          </p:nvSpPr>
          <p:spPr>
            <a:xfrm>
              <a:off x="4909632"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90" name="tx290"/>
            <p:cNvSpPr/>
            <p:nvPr/>
          </p:nvSpPr>
          <p:spPr>
            <a:xfrm>
              <a:off x="4909632"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91" name="tx291"/>
            <p:cNvSpPr/>
            <p:nvPr/>
          </p:nvSpPr>
          <p:spPr>
            <a:xfrm>
              <a:off x="3771730"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292" name="tx292"/>
            <p:cNvSpPr/>
            <p:nvPr/>
          </p:nvSpPr>
          <p:spPr>
            <a:xfrm>
              <a:off x="3771730"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293" name="tx293"/>
            <p:cNvSpPr/>
            <p:nvPr/>
          </p:nvSpPr>
          <p:spPr>
            <a:xfrm>
              <a:off x="3771730"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294" name="tx294"/>
            <p:cNvSpPr/>
            <p:nvPr/>
          </p:nvSpPr>
          <p:spPr>
            <a:xfrm>
              <a:off x="3771730"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295" name="tx295"/>
            <p:cNvSpPr/>
            <p:nvPr/>
          </p:nvSpPr>
          <p:spPr>
            <a:xfrm>
              <a:off x="3771730"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296" name="tx296"/>
            <p:cNvSpPr/>
            <p:nvPr/>
          </p:nvSpPr>
          <p:spPr>
            <a:xfrm>
              <a:off x="3771730"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297" name="tx297"/>
            <p:cNvSpPr/>
            <p:nvPr/>
          </p:nvSpPr>
          <p:spPr>
            <a:xfrm>
              <a:off x="3771730"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298" name="tx298"/>
            <p:cNvSpPr/>
            <p:nvPr/>
          </p:nvSpPr>
          <p:spPr>
            <a:xfrm>
              <a:off x="3771730"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299" name="tx299"/>
            <p:cNvSpPr/>
            <p:nvPr/>
          </p:nvSpPr>
          <p:spPr>
            <a:xfrm>
              <a:off x="3771730"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00" name="tx300"/>
            <p:cNvSpPr/>
            <p:nvPr/>
          </p:nvSpPr>
          <p:spPr>
            <a:xfrm>
              <a:off x="3771730"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01" name="tx301"/>
            <p:cNvSpPr/>
            <p:nvPr/>
          </p:nvSpPr>
          <p:spPr>
            <a:xfrm>
              <a:off x="3771730"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02" name="tx302"/>
            <p:cNvSpPr/>
            <p:nvPr/>
          </p:nvSpPr>
          <p:spPr>
            <a:xfrm>
              <a:off x="3771730"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03" name="tx303"/>
            <p:cNvSpPr/>
            <p:nvPr/>
          </p:nvSpPr>
          <p:spPr>
            <a:xfrm>
              <a:off x="3771730"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04" name="tx304"/>
            <p:cNvSpPr/>
            <p:nvPr/>
          </p:nvSpPr>
          <p:spPr>
            <a:xfrm>
              <a:off x="3771730"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05" name="tx305"/>
            <p:cNvSpPr/>
            <p:nvPr/>
          </p:nvSpPr>
          <p:spPr>
            <a:xfrm>
              <a:off x="3771730"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06" name="tx306"/>
            <p:cNvSpPr/>
            <p:nvPr/>
          </p:nvSpPr>
          <p:spPr>
            <a:xfrm>
              <a:off x="3771730"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07" name="tx307"/>
            <p:cNvSpPr/>
            <p:nvPr/>
          </p:nvSpPr>
          <p:spPr>
            <a:xfrm>
              <a:off x="3771730"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08" name="tx308"/>
            <p:cNvSpPr/>
            <p:nvPr/>
          </p:nvSpPr>
          <p:spPr>
            <a:xfrm>
              <a:off x="3771730"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09" name="tx309"/>
            <p:cNvSpPr/>
            <p:nvPr/>
          </p:nvSpPr>
          <p:spPr>
            <a:xfrm>
              <a:off x="3771730"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10" name="tx310"/>
            <p:cNvSpPr/>
            <p:nvPr/>
          </p:nvSpPr>
          <p:spPr>
            <a:xfrm>
              <a:off x="3771730"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11" name="tx311"/>
            <p:cNvSpPr/>
            <p:nvPr/>
          </p:nvSpPr>
          <p:spPr>
            <a:xfrm>
              <a:off x="3771730"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12" name="tx312"/>
            <p:cNvSpPr/>
            <p:nvPr/>
          </p:nvSpPr>
          <p:spPr>
            <a:xfrm>
              <a:off x="3771730"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13" name="tx313"/>
            <p:cNvSpPr/>
            <p:nvPr/>
          </p:nvSpPr>
          <p:spPr>
            <a:xfrm>
              <a:off x="3771730"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314" name="tx314"/>
            <p:cNvSpPr/>
            <p:nvPr/>
          </p:nvSpPr>
          <p:spPr>
            <a:xfrm>
              <a:off x="3771730"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15" name="tx315"/>
            <p:cNvSpPr/>
            <p:nvPr/>
          </p:nvSpPr>
          <p:spPr>
            <a:xfrm>
              <a:off x="1495924"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316" name="tx316"/>
            <p:cNvSpPr/>
            <p:nvPr/>
          </p:nvSpPr>
          <p:spPr>
            <a:xfrm>
              <a:off x="1495924"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317" name="tx317"/>
            <p:cNvSpPr/>
            <p:nvPr/>
          </p:nvSpPr>
          <p:spPr>
            <a:xfrm>
              <a:off x="1495924"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18" name="tx318"/>
            <p:cNvSpPr/>
            <p:nvPr/>
          </p:nvSpPr>
          <p:spPr>
            <a:xfrm>
              <a:off x="1495924"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319" name="tx319"/>
            <p:cNvSpPr/>
            <p:nvPr/>
          </p:nvSpPr>
          <p:spPr>
            <a:xfrm>
              <a:off x="1495924" y="321754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20" name="tx320"/>
            <p:cNvSpPr/>
            <p:nvPr/>
          </p:nvSpPr>
          <p:spPr>
            <a:xfrm>
              <a:off x="1495924"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21" name="tx321"/>
            <p:cNvSpPr/>
            <p:nvPr/>
          </p:nvSpPr>
          <p:spPr>
            <a:xfrm>
              <a:off x="1495924"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22" name="tx322"/>
            <p:cNvSpPr/>
            <p:nvPr/>
          </p:nvSpPr>
          <p:spPr>
            <a:xfrm>
              <a:off x="1495924"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23" name="tx323"/>
            <p:cNvSpPr/>
            <p:nvPr/>
          </p:nvSpPr>
          <p:spPr>
            <a:xfrm>
              <a:off x="1495924"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24" name="tx324"/>
            <p:cNvSpPr/>
            <p:nvPr/>
          </p:nvSpPr>
          <p:spPr>
            <a:xfrm>
              <a:off x="1495924"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325" name="tx325"/>
            <p:cNvSpPr/>
            <p:nvPr/>
          </p:nvSpPr>
          <p:spPr>
            <a:xfrm>
              <a:off x="1495924"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326" name="tx326"/>
            <p:cNvSpPr/>
            <p:nvPr/>
          </p:nvSpPr>
          <p:spPr>
            <a:xfrm>
              <a:off x="1495924"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27" name="tx327"/>
            <p:cNvSpPr/>
            <p:nvPr/>
          </p:nvSpPr>
          <p:spPr>
            <a:xfrm>
              <a:off x="1495924" y="478659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28" name="tx328"/>
            <p:cNvSpPr/>
            <p:nvPr/>
          </p:nvSpPr>
          <p:spPr>
            <a:xfrm>
              <a:off x="1495924"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29" name="tx329"/>
            <p:cNvSpPr/>
            <p:nvPr/>
          </p:nvSpPr>
          <p:spPr>
            <a:xfrm>
              <a:off x="1495924"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30" name="tx330"/>
            <p:cNvSpPr/>
            <p:nvPr/>
          </p:nvSpPr>
          <p:spPr>
            <a:xfrm>
              <a:off x="1495924"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331" name="tx331"/>
            <p:cNvSpPr/>
            <p:nvPr/>
          </p:nvSpPr>
          <p:spPr>
            <a:xfrm>
              <a:off x="1495924"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32" name="tx332"/>
            <p:cNvSpPr/>
            <p:nvPr/>
          </p:nvSpPr>
          <p:spPr>
            <a:xfrm>
              <a:off x="263382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333" name="tx333"/>
            <p:cNvSpPr/>
            <p:nvPr/>
          </p:nvSpPr>
          <p:spPr>
            <a:xfrm>
              <a:off x="1495924" y="10637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334" name="tx334"/>
            <p:cNvSpPr/>
            <p:nvPr/>
          </p:nvSpPr>
          <p:spPr>
            <a:xfrm>
              <a:off x="1495924"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335" name="tx335"/>
            <p:cNvSpPr/>
            <p:nvPr/>
          </p:nvSpPr>
          <p:spPr>
            <a:xfrm>
              <a:off x="1495924" y="145566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336" name="tx336"/>
            <p:cNvSpPr/>
            <p:nvPr/>
          </p:nvSpPr>
          <p:spPr>
            <a:xfrm>
              <a:off x="1495924"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337" name="tx337"/>
            <p:cNvSpPr/>
            <p:nvPr/>
          </p:nvSpPr>
          <p:spPr>
            <a:xfrm>
              <a:off x="1495924"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338" name="tx338"/>
            <p:cNvSpPr/>
            <p:nvPr/>
          </p:nvSpPr>
          <p:spPr>
            <a:xfrm>
              <a:off x="1495924" y="2043537"/>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339" name="tx339"/>
            <p:cNvSpPr/>
            <p:nvPr/>
          </p:nvSpPr>
          <p:spPr>
            <a:xfrm>
              <a:off x="1495924"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340" name="tx340"/>
            <p:cNvSpPr/>
            <p:nvPr/>
          </p:nvSpPr>
          <p:spPr>
            <a:xfrm>
              <a:off x="1393529"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WCAR</a:t>
              </a:r>
            </a:p>
          </p:txBody>
        </p:sp>
        <p:sp>
          <p:nvSpPr>
            <p:cNvPr id="341" name="tx341"/>
            <p:cNvSpPr/>
            <p:nvPr/>
          </p:nvSpPr>
          <p:spPr>
            <a:xfrm>
              <a:off x="2549986" y="845203"/>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ESAR</a:t>
              </a:r>
            </a:p>
          </p:txBody>
        </p:sp>
        <p:sp>
          <p:nvSpPr>
            <p:cNvPr id="342" name="tx342"/>
            <p:cNvSpPr/>
            <p:nvPr/>
          </p:nvSpPr>
          <p:spPr>
            <a:xfrm>
              <a:off x="3681695" y="845148"/>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ROSA</a:t>
              </a:r>
            </a:p>
          </p:txBody>
        </p:sp>
        <p:sp>
          <p:nvSpPr>
            <p:cNvPr id="343" name="tx343"/>
            <p:cNvSpPr/>
            <p:nvPr/>
          </p:nvSpPr>
          <p:spPr>
            <a:xfrm>
              <a:off x="4816514" y="847932"/>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MENA</a:t>
              </a:r>
            </a:p>
          </p:txBody>
        </p:sp>
        <p:sp>
          <p:nvSpPr>
            <p:cNvPr id="344" name="tx344"/>
            <p:cNvSpPr/>
            <p:nvPr/>
          </p:nvSpPr>
          <p:spPr>
            <a:xfrm>
              <a:off x="5966805"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LACR</a:t>
              </a:r>
            </a:p>
          </p:txBody>
        </p:sp>
        <p:sp>
          <p:nvSpPr>
            <p:cNvPr id="345" name="tx345"/>
            <p:cNvSpPr/>
            <p:nvPr/>
          </p:nvSpPr>
          <p:spPr>
            <a:xfrm>
              <a:off x="7101597" y="8479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EAPR</a:t>
              </a:r>
            </a:p>
          </p:txBody>
        </p:sp>
        <p:sp>
          <p:nvSpPr>
            <p:cNvPr id="346" name="tx346"/>
            <p:cNvSpPr/>
            <p:nvPr/>
          </p:nvSpPr>
          <p:spPr>
            <a:xfrm>
              <a:off x="823641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ECAR</a:t>
              </a:r>
            </a:p>
          </p:txBody>
        </p:sp>
        <p:sp>
          <p:nvSpPr>
            <p:cNvPr id="347" name="tx347"/>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48" name="tx348"/>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49" name="tx349"/>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50" name="tx350"/>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51" name="tx351"/>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52" name="tx352"/>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53" name="tx353"/>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54" name="tx354"/>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55" name="tx355"/>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56" name="tx356"/>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57" name="tx357"/>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58" name="tx358"/>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59" name="tx359"/>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60" name="tx360"/>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61" name="tx361"/>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362" name="tx362"/>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363" name="tx363"/>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364" name="tx364"/>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365" name="tx365"/>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6" name="tx366"/>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367" name="tx367"/>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368" name="tx368"/>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369" name="tx369"/>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370" name="tx370"/>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71" name="tx371"/>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72" name="pic372"/>
            <p:cNvPicPr/>
            <p:nvPr/>
          </p:nvPicPr>
          <p:blipFill>
            <a:blip r:embed="rId2" cstate="print"/>
            <a:stretch>
              <a:fillRect/>
            </a:stretch>
          </p:blipFill>
          <p:spPr>
            <a:xfrm>
              <a:off x="4654857" y="5941007"/>
              <a:ext cx="2160000" cy="219455"/>
            </a:xfrm>
            <a:prstGeom prst="rect">
              <a:avLst/>
            </a:prstGeom>
          </p:spPr>
        </p:pic>
        <p:sp>
          <p:nvSpPr>
            <p:cNvPr id="373" name="pl373"/>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4" name="pl374"/>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5" name="pl375"/>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6" name="pl376"/>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7" name="pl377"/>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8" name="pl378"/>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9" name="pl379"/>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0" name="pl380"/>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1" name="pl381"/>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2" name="pl382"/>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3" name="pl383"/>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4" name="pl384"/>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5" name="tx385"/>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386" name="tx386"/>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387" name="tx387"/>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388" name="tx388"/>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389" name="tx389"/>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390" name="tx390"/>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391" name="tx391"/>
            <p:cNvSpPr/>
            <p:nvPr/>
          </p:nvSpPr>
          <p:spPr>
            <a:xfrm>
              <a:off x="881511" y="399578"/>
              <a:ext cx="2842349"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region, 2000-2023</a:t>
              </a:r>
            </a:p>
          </p:txBody>
        </p:sp>
        <p:sp>
          <p:nvSpPr>
            <p:cNvPr id="392" name="tx39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93" name="tx393"/>
            <p:cNvSpPr/>
            <p:nvPr/>
          </p:nvSpPr>
          <p:spPr>
            <a:xfrm>
              <a:off x="5067476" y="6569603"/>
              <a:ext cx="40069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crude average DTP3 coverage across all years.</a:t>
              </a:r>
            </a:p>
          </p:txBody>
        </p:sp>
      </p:grpSp>
      <p:sp>
        <p:nvSpPr>
          <p:cNvPr id="3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DTP3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ECAR had the highest crude average DTP3 coverage (92%) and WCAR had the lowest (61%).
Over the last 5 years (2019-2023), 1 region maintained DTP3 coverage of at least 90% (ECAR).
There were no regions with DTP3 coverage consistently below 60% over the last 5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56490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91955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4274197"/>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362884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298349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143" y="233813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75143" y="169278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75143" y="104742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474760" y="1047429"/>
              <a:ext cx="130604" cy="0"/>
            </a:xfrm>
            <a:custGeom>
              <a:avLst/>
              <a:gdLst/>
              <a:ahLst/>
              <a:cxnLst/>
              <a:rect l="0" t="0" r="0" b="0"/>
              <a:pathLst>
                <a:path w="130604">
                  <a:moveTo>
                    <a:pt x="0" y="0"/>
                  </a:moveTo>
                  <a:lnTo>
                    <a:pt x="0" y="0"/>
                  </a:lnTo>
                  <a:lnTo>
                    <a:pt x="130604" y="0"/>
                  </a:lnTo>
                  <a:lnTo>
                    <a:pt x="130604" y="0"/>
                  </a:lnTo>
                  <a:lnTo>
                    <a:pt x="130604"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6887040" y="1692783"/>
              <a:ext cx="457115" cy="0"/>
            </a:xfrm>
            <a:custGeom>
              <a:avLst/>
              <a:gdLst/>
              <a:ahLst/>
              <a:cxnLst/>
              <a:rect l="0" t="0" r="0" b="0"/>
              <a:pathLst>
                <a:path w="457115">
                  <a:moveTo>
                    <a:pt x="0" y="0"/>
                  </a:moveTo>
                  <a:lnTo>
                    <a:pt x="65302" y="0"/>
                  </a:lnTo>
                  <a:lnTo>
                    <a:pt x="326511" y="0"/>
                  </a:lnTo>
                  <a:lnTo>
                    <a:pt x="391813" y="0"/>
                  </a:lnTo>
                  <a:lnTo>
                    <a:pt x="457115" y="0"/>
                  </a:lnTo>
                </a:path>
              </a:pathLst>
            </a:custGeom>
            <a:ln w="162607" cap="flat">
              <a:solidFill>
                <a:srgbClr val="E8E8E8">
                  <a:alpha val="100000"/>
                </a:srgbClr>
              </a:solidFill>
              <a:prstDash val="solid"/>
              <a:round/>
            </a:ln>
          </p:spPr>
          <p:txBody>
            <a:bodyPr/>
            <a:lstStyle/>
            <a:p>
              <a:endParaRPr/>
            </a:p>
          </p:txBody>
        </p:sp>
        <p:sp>
          <p:nvSpPr>
            <p:cNvPr id="23" name="pl23"/>
            <p:cNvSpPr/>
            <p:nvPr/>
          </p:nvSpPr>
          <p:spPr>
            <a:xfrm>
              <a:off x="6887040" y="2338136"/>
              <a:ext cx="587719" cy="0"/>
            </a:xfrm>
            <a:custGeom>
              <a:avLst/>
              <a:gdLst/>
              <a:ahLst/>
              <a:cxnLst/>
              <a:rect l="0" t="0" r="0" b="0"/>
              <a:pathLst>
                <a:path w="587719">
                  <a:moveTo>
                    <a:pt x="0" y="0"/>
                  </a:moveTo>
                  <a:lnTo>
                    <a:pt x="195906" y="0"/>
                  </a:lnTo>
                  <a:lnTo>
                    <a:pt x="457115" y="0"/>
                  </a:lnTo>
                  <a:lnTo>
                    <a:pt x="457115" y="0"/>
                  </a:lnTo>
                  <a:lnTo>
                    <a:pt x="587719" y="0"/>
                  </a:lnTo>
                </a:path>
              </a:pathLst>
            </a:custGeom>
            <a:ln w="162607" cap="flat">
              <a:solidFill>
                <a:srgbClr val="E8E8E8">
                  <a:alpha val="100000"/>
                </a:srgbClr>
              </a:solidFill>
              <a:prstDash val="solid"/>
              <a:round/>
            </a:ln>
          </p:spPr>
          <p:txBody>
            <a:bodyPr/>
            <a:lstStyle/>
            <a:p>
              <a:endParaRPr/>
            </a:p>
          </p:txBody>
        </p:sp>
        <p:sp>
          <p:nvSpPr>
            <p:cNvPr id="24" name="pl24"/>
            <p:cNvSpPr/>
            <p:nvPr/>
          </p:nvSpPr>
          <p:spPr>
            <a:xfrm>
              <a:off x="6691134" y="2983490"/>
              <a:ext cx="326511" cy="0"/>
            </a:xfrm>
            <a:custGeom>
              <a:avLst/>
              <a:gdLst/>
              <a:ahLst/>
              <a:cxnLst/>
              <a:rect l="0" t="0" r="0" b="0"/>
              <a:pathLst>
                <a:path w="326511">
                  <a:moveTo>
                    <a:pt x="0" y="0"/>
                  </a:moveTo>
                  <a:lnTo>
                    <a:pt x="130604" y="0"/>
                  </a:lnTo>
                  <a:lnTo>
                    <a:pt x="195906" y="0"/>
                  </a:lnTo>
                  <a:lnTo>
                    <a:pt x="195906" y="0"/>
                  </a:lnTo>
                  <a:lnTo>
                    <a:pt x="326511" y="0"/>
                  </a:lnTo>
                </a:path>
              </a:pathLst>
            </a:custGeom>
            <a:ln w="162607" cap="flat">
              <a:solidFill>
                <a:srgbClr val="E8E8E8">
                  <a:alpha val="100000"/>
                </a:srgbClr>
              </a:solidFill>
              <a:prstDash val="solid"/>
              <a:round/>
            </a:ln>
          </p:spPr>
          <p:txBody>
            <a:bodyPr/>
            <a:lstStyle/>
            <a:p>
              <a:endParaRPr/>
            </a:p>
          </p:txBody>
        </p:sp>
        <p:sp>
          <p:nvSpPr>
            <p:cNvPr id="25" name="pl25"/>
            <p:cNvSpPr/>
            <p:nvPr/>
          </p:nvSpPr>
          <p:spPr>
            <a:xfrm>
              <a:off x="6299320" y="3628843"/>
              <a:ext cx="522417" cy="0"/>
            </a:xfrm>
            <a:custGeom>
              <a:avLst/>
              <a:gdLst/>
              <a:ahLst/>
              <a:cxnLst/>
              <a:rect l="0" t="0" r="0" b="0"/>
              <a:pathLst>
                <a:path w="522417">
                  <a:moveTo>
                    <a:pt x="0" y="0"/>
                  </a:moveTo>
                  <a:lnTo>
                    <a:pt x="65302" y="0"/>
                  </a:lnTo>
                  <a:lnTo>
                    <a:pt x="261208" y="0"/>
                  </a:lnTo>
                  <a:lnTo>
                    <a:pt x="326511" y="0"/>
                  </a:lnTo>
                  <a:lnTo>
                    <a:pt x="522417" y="0"/>
                  </a:lnTo>
                </a:path>
              </a:pathLst>
            </a:custGeom>
            <a:ln w="162607" cap="flat">
              <a:solidFill>
                <a:srgbClr val="E8E8E8">
                  <a:alpha val="100000"/>
                </a:srgbClr>
              </a:solidFill>
              <a:prstDash val="solid"/>
              <a:round/>
            </a:ln>
          </p:spPr>
          <p:txBody>
            <a:bodyPr/>
            <a:lstStyle/>
            <a:p>
              <a:endParaRPr/>
            </a:p>
          </p:txBody>
        </p:sp>
        <p:sp>
          <p:nvSpPr>
            <p:cNvPr id="26" name="pl26"/>
            <p:cNvSpPr/>
            <p:nvPr/>
          </p:nvSpPr>
          <p:spPr>
            <a:xfrm>
              <a:off x="6691134" y="4274197"/>
              <a:ext cx="522417" cy="0"/>
            </a:xfrm>
            <a:custGeom>
              <a:avLst/>
              <a:gdLst/>
              <a:ahLst/>
              <a:cxnLst/>
              <a:rect l="0" t="0" r="0" b="0"/>
              <a:pathLst>
                <a:path w="522417">
                  <a:moveTo>
                    <a:pt x="0" y="0"/>
                  </a:moveTo>
                  <a:lnTo>
                    <a:pt x="195906" y="0"/>
                  </a:lnTo>
                  <a:lnTo>
                    <a:pt x="261208" y="0"/>
                  </a:lnTo>
                  <a:lnTo>
                    <a:pt x="261208" y="0"/>
                  </a:lnTo>
                  <a:lnTo>
                    <a:pt x="522417" y="0"/>
                  </a:lnTo>
                </a:path>
              </a:pathLst>
            </a:custGeom>
            <a:ln w="162607" cap="flat">
              <a:solidFill>
                <a:srgbClr val="E8E8E8">
                  <a:alpha val="100000"/>
                </a:srgbClr>
              </a:solidFill>
              <a:prstDash val="solid"/>
              <a:round/>
            </a:ln>
          </p:spPr>
          <p:txBody>
            <a:bodyPr/>
            <a:lstStyle/>
            <a:p>
              <a:endParaRPr/>
            </a:p>
          </p:txBody>
        </p:sp>
        <p:sp>
          <p:nvSpPr>
            <p:cNvPr id="27" name="pl27"/>
            <p:cNvSpPr/>
            <p:nvPr/>
          </p:nvSpPr>
          <p:spPr>
            <a:xfrm>
              <a:off x="6299320" y="4919550"/>
              <a:ext cx="326511" cy="0"/>
            </a:xfrm>
            <a:custGeom>
              <a:avLst/>
              <a:gdLst/>
              <a:ahLst/>
              <a:cxnLst/>
              <a:rect l="0" t="0" r="0" b="0"/>
              <a:pathLst>
                <a:path w="326511">
                  <a:moveTo>
                    <a:pt x="0" y="0"/>
                  </a:moveTo>
                  <a:lnTo>
                    <a:pt x="0" y="0"/>
                  </a:lnTo>
                  <a:lnTo>
                    <a:pt x="195906" y="0"/>
                  </a:lnTo>
                  <a:lnTo>
                    <a:pt x="195906" y="0"/>
                  </a:lnTo>
                  <a:lnTo>
                    <a:pt x="326511" y="0"/>
                  </a:lnTo>
                </a:path>
              </a:pathLst>
            </a:custGeom>
            <a:ln w="162607" cap="flat">
              <a:solidFill>
                <a:srgbClr val="E8E8E8">
                  <a:alpha val="100000"/>
                </a:srgbClr>
              </a:solidFill>
              <a:prstDash val="solid"/>
              <a:round/>
            </a:ln>
          </p:spPr>
          <p:txBody>
            <a:bodyPr/>
            <a:lstStyle/>
            <a:p>
              <a:endParaRPr/>
            </a:p>
          </p:txBody>
        </p:sp>
        <p:sp>
          <p:nvSpPr>
            <p:cNvPr id="28" name="pl28"/>
            <p:cNvSpPr/>
            <p:nvPr/>
          </p:nvSpPr>
          <p:spPr>
            <a:xfrm>
              <a:off x="5907507" y="5564903"/>
              <a:ext cx="195906" cy="0"/>
            </a:xfrm>
            <a:custGeom>
              <a:avLst/>
              <a:gdLst/>
              <a:ahLst/>
              <a:cxnLst/>
              <a:rect l="0" t="0" r="0" b="0"/>
              <a:pathLst>
                <a:path w="195906">
                  <a:moveTo>
                    <a:pt x="0" y="0"/>
                  </a:moveTo>
                  <a:lnTo>
                    <a:pt x="0" y="0"/>
                  </a:lnTo>
                  <a:lnTo>
                    <a:pt x="0" y="0"/>
                  </a:lnTo>
                  <a:lnTo>
                    <a:pt x="65302" y="0"/>
                  </a:lnTo>
                  <a:lnTo>
                    <a:pt x="195906" y="0"/>
                  </a:lnTo>
                </a:path>
              </a:pathLst>
            </a:custGeom>
            <a:ln w="162607" cap="flat">
              <a:solidFill>
                <a:srgbClr val="E8E8E8">
                  <a:alpha val="100000"/>
                </a:srgbClr>
              </a:solidFill>
              <a:prstDash val="solid"/>
              <a:round/>
            </a:ln>
          </p:spPr>
          <p:txBody>
            <a:bodyPr/>
            <a:lstStyle/>
            <a:p>
              <a:endParaRPr/>
            </a:p>
          </p:txBody>
        </p:sp>
        <p:sp>
          <p:nvSpPr>
            <p:cNvPr id="29" name="pt29"/>
            <p:cNvSpPr/>
            <p:nvPr/>
          </p:nvSpPr>
          <p:spPr>
            <a:xfrm>
              <a:off x="7013145"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817238"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6686634"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882540"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882540"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470260"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339656"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6882540"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339656"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078447"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600865"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470260"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470260"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600865"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600865"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621331"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490727"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294820"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294820"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490727"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621331"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360122"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294820"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556029"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817238"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209051"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947842"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947842"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882540"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686634"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209051"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882540"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47842"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339656"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274354"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098914"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903007"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903007"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68309"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903007"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931841" y="289768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0" name="pt70"/>
            <p:cNvSpPr/>
            <p:nvPr/>
          </p:nvSpPr>
          <p:spPr>
            <a:xfrm>
              <a:off x="6801237" y="289768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1" name="pt71"/>
            <p:cNvSpPr/>
            <p:nvPr/>
          </p:nvSpPr>
          <p:spPr>
            <a:xfrm>
              <a:off x="6801237" y="289768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7388957" y="225233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7258352" y="225233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4" name="pt74"/>
            <p:cNvSpPr/>
            <p:nvPr/>
          </p:nvSpPr>
          <p:spPr>
            <a:xfrm>
              <a:off x="6997143" y="225233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pt75"/>
            <p:cNvSpPr/>
            <p:nvPr/>
          </p:nvSpPr>
          <p:spPr>
            <a:xfrm>
              <a:off x="7519561" y="96162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6" name="pt76"/>
            <p:cNvSpPr/>
            <p:nvPr/>
          </p:nvSpPr>
          <p:spPr>
            <a:xfrm>
              <a:off x="7519561" y="96162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7519561" y="96162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6540028" y="483374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6213517" y="483374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6409423" y="483374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6540028" y="354303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2" name="pt82"/>
            <p:cNvSpPr/>
            <p:nvPr/>
          </p:nvSpPr>
          <p:spPr>
            <a:xfrm>
              <a:off x="6474725" y="354303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6735934" y="354303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7127748" y="418839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6801237" y="418839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6605330" y="418839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7127748" y="160697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8" name="pt88"/>
            <p:cNvSpPr/>
            <p:nvPr/>
          </p:nvSpPr>
          <p:spPr>
            <a:xfrm>
              <a:off x="7258352" y="160697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7193050" y="160697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6017610" y="547910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5887005" y="547910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821703" y="547910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tx93"/>
            <p:cNvSpPr/>
            <p:nvPr/>
          </p:nvSpPr>
          <p:spPr>
            <a:xfrm>
              <a:off x="508103" y="548440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WCAR</a:t>
              </a:r>
            </a:p>
          </p:txBody>
        </p:sp>
        <p:sp>
          <p:nvSpPr>
            <p:cNvPr id="94" name="tx94"/>
            <p:cNvSpPr/>
            <p:nvPr/>
          </p:nvSpPr>
          <p:spPr>
            <a:xfrm>
              <a:off x="562921" y="4839056"/>
              <a:ext cx="44959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ESAR</a:t>
              </a:r>
            </a:p>
          </p:txBody>
        </p:sp>
        <p:sp>
          <p:nvSpPr>
            <p:cNvPr id="95" name="tx95"/>
            <p:cNvSpPr/>
            <p:nvPr/>
          </p:nvSpPr>
          <p:spPr>
            <a:xfrm>
              <a:off x="535512" y="4197733"/>
              <a:ext cx="47700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MENA</a:t>
              </a:r>
            </a:p>
          </p:txBody>
        </p:sp>
        <p:sp>
          <p:nvSpPr>
            <p:cNvPr id="96" name="tx96"/>
            <p:cNvSpPr/>
            <p:nvPr/>
          </p:nvSpPr>
          <p:spPr>
            <a:xfrm>
              <a:off x="572111" y="3548349"/>
              <a:ext cx="44040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LACR</a:t>
              </a:r>
            </a:p>
          </p:txBody>
        </p:sp>
        <p:sp>
          <p:nvSpPr>
            <p:cNvPr id="97" name="tx97"/>
            <p:cNvSpPr/>
            <p:nvPr/>
          </p:nvSpPr>
          <p:spPr>
            <a:xfrm>
              <a:off x="535270" y="2902995"/>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98" name="tx98"/>
            <p:cNvSpPr/>
            <p:nvPr/>
          </p:nvSpPr>
          <p:spPr>
            <a:xfrm>
              <a:off x="562921" y="2261673"/>
              <a:ext cx="449591"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EAPR</a:t>
              </a:r>
            </a:p>
          </p:txBody>
        </p:sp>
        <p:sp>
          <p:nvSpPr>
            <p:cNvPr id="99" name="tx99"/>
            <p:cNvSpPr/>
            <p:nvPr/>
          </p:nvSpPr>
          <p:spPr>
            <a:xfrm>
              <a:off x="544622" y="1612208"/>
              <a:ext cx="46789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ROSA</a:t>
              </a:r>
            </a:p>
          </p:txBody>
        </p:sp>
        <p:sp>
          <p:nvSpPr>
            <p:cNvPr id="100" name="tx100"/>
            <p:cNvSpPr/>
            <p:nvPr/>
          </p:nvSpPr>
          <p:spPr>
            <a:xfrm>
              <a:off x="553812" y="966935"/>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ECAR</a:t>
              </a:r>
            </a:p>
          </p:txBody>
        </p:sp>
        <p:sp>
          <p:nvSpPr>
            <p:cNvPr id="101" name="tx101"/>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2" name="tx102"/>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3" name="tx103"/>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4" name="tx104"/>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05" name="tx105"/>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t107"/>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8" name="pt108"/>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09" name="pt109"/>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10" name="tx110"/>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11" name="tx111"/>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112" name="tx112"/>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113" name="tx113"/>
            <p:cNvSpPr/>
            <p:nvPr/>
          </p:nvSpPr>
          <p:spPr>
            <a:xfrm>
              <a:off x="1075143" y="398022"/>
              <a:ext cx="43703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Global and by UNICEF region, 2019-2023</a:t>
              </a:r>
            </a:p>
          </p:txBody>
        </p:sp>
        <p:sp>
          <p:nvSpPr>
            <p:cNvPr id="114" name="tx114"/>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5" name="tx115"/>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6" name="tx116"/>
            <p:cNvSpPr/>
            <p:nvPr/>
          </p:nvSpPr>
          <p:spPr>
            <a:xfrm>
              <a:off x="623127" y="6568567"/>
              <a:ext cx="76352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DTP3 coverage across years 2019 to 2023 (grey bars), and coverage in specific years (dots), by region. The chart can be used for assessing recovery to pre-pandemic levels and progress beyond 2019.
In 2022, 6 (out of 8) regions had lower coverage than in 2019.
In 2023, 4 regions had lower DTP3 coverage than in 2022.
In 2023, 5 regions had lower coverage than in 2019.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33309" y="3694514"/>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33309" y="305330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33309" y="2412097"/>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33309" y="1770889"/>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33309" y="1129681"/>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12427"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63476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057102"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337206"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04837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332843"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617310"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901778"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1033309" y="4015118"/>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33309" y="337391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033309" y="273270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33309" y="2091493"/>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33309" y="1450285"/>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33309" y="809077"/>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01258"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92359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45933"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76827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0614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190609"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47507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7759544"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4401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rc33"/>
            <p:cNvSpPr/>
            <p:nvPr/>
          </p:nvSpPr>
          <p:spPr>
            <a:xfrm>
              <a:off x="1373248" y="3064403"/>
              <a:ext cx="256020" cy="950714"/>
            </a:xfrm>
            <a:prstGeom prst="rect">
              <a:avLst/>
            </a:prstGeom>
            <a:solidFill>
              <a:srgbClr val="E2231A">
                <a:alpha val="100000"/>
              </a:srgbClr>
            </a:solidFill>
          </p:spPr>
          <p:txBody>
            <a:bodyPr/>
            <a:lstStyle/>
            <a:p>
              <a:endParaRPr/>
            </a:p>
          </p:txBody>
        </p:sp>
        <p:sp>
          <p:nvSpPr>
            <p:cNvPr id="34" name="rc34"/>
            <p:cNvSpPr/>
            <p:nvPr/>
          </p:nvSpPr>
          <p:spPr>
            <a:xfrm>
              <a:off x="1657715" y="3083671"/>
              <a:ext cx="256020" cy="931447"/>
            </a:xfrm>
            <a:prstGeom prst="rect">
              <a:avLst/>
            </a:prstGeom>
            <a:solidFill>
              <a:srgbClr val="E2231A">
                <a:alpha val="100000"/>
              </a:srgbClr>
            </a:solidFill>
          </p:spPr>
          <p:txBody>
            <a:bodyPr/>
            <a:lstStyle/>
            <a:p>
              <a:endParaRPr/>
            </a:p>
          </p:txBody>
        </p:sp>
        <p:sp>
          <p:nvSpPr>
            <p:cNvPr id="35" name="rc35"/>
            <p:cNvSpPr/>
            <p:nvPr/>
          </p:nvSpPr>
          <p:spPr>
            <a:xfrm>
              <a:off x="1942183" y="3068492"/>
              <a:ext cx="256020" cy="946625"/>
            </a:xfrm>
            <a:prstGeom prst="rect">
              <a:avLst/>
            </a:prstGeom>
            <a:solidFill>
              <a:srgbClr val="E2231A">
                <a:alpha val="100000"/>
              </a:srgbClr>
            </a:solidFill>
          </p:spPr>
          <p:txBody>
            <a:bodyPr/>
            <a:lstStyle/>
            <a:p>
              <a:endParaRPr/>
            </a:p>
          </p:txBody>
        </p:sp>
        <p:sp>
          <p:nvSpPr>
            <p:cNvPr id="36" name="rc36"/>
            <p:cNvSpPr/>
            <p:nvPr/>
          </p:nvSpPr>
          <p:spPr>
            <a:xfrm>
              <a:off x="2226650" y="3123170"/>
              <a:ext cx="256020" cy="891947"/>
            </a:xfrm>
            <a:prstGeom prst="rect">
              <a:avLst/>
            </a:prstGeom>
            <a:solidFill>
              <a:srgbClr val="E2231A">
                <a:alpha val="100000"/>
              </a:srgbClr>
            </a:solidFill>
          </p:spPr>
          <p:txBody>
            <a:bodyPr/>
            <a:lstStyle/>
            <a:p>
              <a:endParaRPr/>
            </a:p>
          </p:txBody>
        </p:sp>
        <p:sp>
          <p:nvSpPr>
            <p:cNvPr id="37" name="rc37"/>
            <p:cNvSpPr/>
            <p:nvPr/>
          </p:nvSpPr>
          <p:spPr>
            <a:xfrm>
              <a:off x="2511118" y="3181389"/>
              <a:ext cx="256020" cy="833728"/>
            </a:xfrm>
            <a:prstGeom prst="rect">
              <a:avLst/>
            </a:prstGeom>
            <a:solidFill>
              <a:srgbClr val="E2231A">
                <a:alpha val="100000"/>
              </a:srgbClr>
            </a:solidFill>
          </p:spPr>
          <p:txBody>
            <a:bodyPr/>
            <a:lstStyle/>
            <a:p>
              <a:endParaRPr/>
            </a:p>
          </p:txBody>
        </p:sp>
        <p:sp>
          <p:nvSpPr>
            <p:cNvPr id="38" name="rc38"/>
            <p:cNvSpPr/>
            <p:nvPr/>
          </p:nvSpPr>
          <p:spPr>
            <a:xfrm>
              <a:off x="2795585" y="3224244"/>
              <a:ext cx="256020" cy="790873"/>
            </a:xfrm>
            <a:prstGeom prst="rect">
              <a:avLst/>
            </a:prstGeom>
            <a:solidFill>
              <a:srgbClr val="E2231A">
                <a:alpha val="100000"/>
              </a:srgbClr>
            </a:solidFill>
          </p:spPr>
          <p:txBody>
            <a:bodyPr/>
            <a:lstStyle/>
            <a:p>
              <a:endParaRPr/>
            </a:p>
          </p:txBody>
        </p:sp>
        <p:sp>
          <p:nvSpPr>
            <p:cNvPr id="39" name="rc39"/>
            <p:cNvSpPr/>
            <p:nvPr/>
          </p:nvSpPr>
          <p:spPr>
            <a:xfrm>
              <a:off x="3080053" y="3276048"/>
              <a:ext cx="256020" cy="739069"/>
            </a:xfrm>
            <a:prstGeom prst="rect">
              <a:avLst/>
            </a:prstGeom>
            <a:solidFill>
              <a:srgbClr val="E2231A">
                <a:alpha val="100000"/>
              </a:srgbClr>
            </a:solidFill>
          </p:spPr>
          <p:txBody>
            <a:bodyPr/>
            <a:lstStyle/>
            <a:p>
              <a:endParaRPr/>
            </a:p>
          </p:txBody>
        </p:sp>
        <p:sp>
          <p:nvSpPr>
            <p:cNvPr id="40" name="rc40"/>
            <p:cNvSpPr/>
            <p:nvPr/>
          </p:nvSpPr>
          <p:spPr>
            <a:xfrm>
              <a:off x="3364520" y="3289371"/>
              <a:ext cx="256020" cy="725746"/>
            </a:xfrm>
            <a:prstGeom prst="rect">
              <a:avLst/>
            </a:prstGeom>
            <a:solidFill>
              <a:srgbClr val="E2231A">
                <a:alpha val="100000"/>
              </a:srgbClr>
            </a:solidFill>
          </p:spPr>
          <p:txBody>
            <a:bodyPr/>
            <a:lstStyle/>
            <a:p>
              <a:endParaRPr/>
            </a:p>
          </p:txBody>
        </p:sp>
        <p:sp>
          <p:nvSpPr>
            <p:cNvPr id="41" name="rc41"/>
            <p:cNvSpPr/>
            <p:nvPr/>
          </p:nvSpPr>
          <p:spPr>
            <a:xfrm>
              <a:off x="3648988" y="3334301"/>
              <a:ext cx="256020" cy="680816"/>
            </a:xfrm>
            <a:prstGeom prst="rect">
              <a:avLst/>
            </a:prstGeom>
            <a:solidFill>
              <a:srgbClr val="E2231A">
                <a:alpha val="100000"/>
              </a:srgbClr>
            </a:solidFill>
          </p:spPr>
          <p:txBody>
            <a:bodyPr/>
            <a:lstStyle/>
            <a:p>
              <a:endParaRPr/>
            </a:p>
          </p:txBody>
        </p:sp>
        <p:sp>
          <p:nvSpPr>
            <p:cNvPr id="42" name="rc42"/>
            <p:cNvSpPr/>
            <p:nvPr/>
          </p:nvSpPr>
          <p:spPr>
            <a:xfrm>
              <a:off x="3933455" y="3411325"/>
              <a:ext cx="256020" cy="603792"/>
            </a:xfrm>
            <a:prstGeom prst="rect">
              <a:avLst/>
            </a:prstGeom>
            <a:solidFill>
              <a:srgbClr val="E2231A">
                <a:alpha val="100000"/>
              </a:srgbClr>
            </a:solidFill>
          </p:spPr>
          <p:txBody>
            <a:bodyPr/>
            <a:lstStyle/>
            <a:p>
              <a:endParaRPr/>
            </a:p>
          </p:txBody>
        </p:sp>
        <p:sp>
          <p:nvSpPr>
            <p:cNvPr id="43" name="rc43"/>
            <p:cNvSpPr/>
            <p:nvPr/>
          </p:nvSpPr>
          <p:spPr>
            <a:xfrm>
              <a:off x="4217923" y="3435981"/>
              <a:ext cx="256020" cy="579136"/>
            </a:xfrm>
            <a:prstGeom prst="rect">
              <a:avLst/>
            </a:prstGeom>
            <a:solidFill>
              <a:srgbClr val="E2231A">
                <a:alpha val="100000"/>
              </a:srgbClr>
            </a:solidFill>
          </p:spPr>
          <p:txBody>
            <a:bodyPr/>
            <a:lstStyle/>
            <a:p>
              <a:endParaRPr/>
            </a:p>
          </p:txBody>
        </p:sp>
        <p:sp>
          <p:nvSpPr>
            <p:cNvPr id="44" name="rc44"/>
            <p:cNvSpPr/>
            <p:nvPr/>
          </p:nvSpPr>
          <p:spPr>
            <a:xfrm>
              <a:off x="4502391" y="3444346"/>
              <a:ext cx="256020" cy="570771"/>
            </a:xfrm>
            <a:prstGeom prst="rect">
              <a:avLst/>
            </a:prstGeom>
            <a:solidFill>
              <a:srgbClr val="E2231A">
                <a:alpha val="100000"/>
              </a:srgbClr>
            </a:solidFill>
          </p:spPr>
          <p:txBody>
            <a:bodyPr/>
            <a:lstStyle/>
            <a:p>
              <a:endParaRPr/>
            </a:p>
          </p:txBody>
        </p:sp>
        <p:sp>
          <p:nvSpPr>
            <p:cNvPr id="45" name="rc45"/>
            <p:cNvSpPr/>
            <p:nvPr/>
          </p:nvSpPr>
          <p:spPr>
            <a:xfrm>
              <a:off x="4786858" y="3430143"/>
              <a:ext cx="256020" cy="584974"/>
            </a:xfrm>
            <a:prstGeom prst="rect">
              <a:avLst/>
            </a:prstGeom>
            <a:solidFill>
              <a:srgbClr val="E2231A">
                <a:alpha val="100000"/>
              </a:srgbClr>
            </a:solidFill>
          </p:spPr>
          <p:txBody>
            <a:bodyPr/>
            <a:lstStyle/>
            <a:p>
              <a:endParaRPr/>
            </a:p>
          </p:txBody>
        </p:sp>
        <p:sp>
          <p:nvSpPr>
            <p:cNvPr id="46" name="rc46"/>
            <p:cNvSpPr/>
            <p:nvPr/>
          </p:nvSpPr>
          <p:spPr>
            <a:xfrm>
              <a:off x="5071326" y="3430640"/>
              <a:ext cx="256020" cy="584477"/>
            </a:xfrm>
            <a:prstGeom prst="rect">
              <a:avLst/>
            </a:prstGeom>
            <a:solidFill>
              <a:srgbClr val="E2231A">
                <a:alpha val="100000"/>
              </a:srgbClr>
            </a:solidFill>
          </p:spPr>
          <p:txBody>
            <a:bodyPr/>
            <a:lstStyle/>
            <a:p>
              <a:endParaRPr/>
            </a:p>
          </p:txBody>
        </p:sp>
        <p:sp>
          <p:nvSpPr>
            <p:cNvPr id="47" name="rc47"/>
            <p:cNvSpPr/>
            <p:nvPr/>
          </p:nvSpPr>
          <p:spPr>
            <a:xfrm>
              <a:off x="5355793" y="3442361"/>
              <a:ext cx="256020" cy="572756"/>
            </a:xfrm>
            <a:prstGeom prst="rect">
              <a:avLst/>
            </a:prstGeom>
            <a:solidFill>
              <a:srgbClr val="E2231A">
                <a:alpha val="100000"/>
              </a:srgbClr>
            </a:solidFill>
          </p:spPr>
          <p:txBody>
            <a:bodyPr/>
            <a:lstStyle/>
            <a:p>
              <a:endParaRPr/>
            </a:p>
          </p:txBody>
        </p:sp>
        <p:sp>
          <p:nvSpPr>
            <p:cNvPr id="48" name="rc48"/>
            <p:cNvSpPr/>
            <p:nvPr/>
          </p:nvSpPr>
          <p:spPr>
            <a:xfrm>
              <a:off x="5640261" y="3452730"/>
              <a:ext cx="256020" cy="562387"/>
            </a:xfrm>
            <a:prstGeom prst="rect">
              <a:avLst/>
            </a:prstGeom>
            <a:solidFill>
              <a:srgbClr val="E2231A">
                <a:alpha val="100000"/>
              </a:srgbClr>
            </a:solidFill>
          </p:spPr>
          <p:txBody>
            <a:bodyPr/>
            <a:lstStyle/>
            <a:p>
              <a:endParaRPr/>
            </a:p>
          </p:txBody>
        </p:sp>
        <p:sp>
          <p:nvSpPr>
            <p:cNvPr id="49" name="rc49"/>
            <p:cNvSpPr/>
            <p:nvPr/>
          </p:nvSpPr>
          <p:spPr>
            <a:xfrm>
              <a:off x="5924728" y="3466043"/>
              <a:ext cx="256020" cy="549075"/>
            </a:xfrm>
            <a:prstGeom prst="rect">
              <a:avLst/>
            </a:prstGeom>
            <a:solidFill>
              <a:srgbClr val="E2231A">
                <a:alpha val="100000"/>
              </a:srgbClr>
            </a:solidFill>
          </p:spPr>
          <p:txBody>
            <a:bodyPr/>
            <a:lstStyle/>
            <a:p>
              <a:endParaRPr/>
            </a:p>
          </p:txBody>
        </p:sp>
        <p:sp>
          <p:nvSpPr>
            <p:cNvPr id="50" name="rc50"/>
            <p:cNvSpPr/>
            <p:nvPr/>
          </p:nvSpPr>
          <p:spPr>
            <a:xfrm>
              <a:off x="6209196" y="3478504"/>
              <a:ext cx="256020" cy="536613"/>
            </a:xfrm>
            <a:prstGeom prst="rect">
              <a:avLst/>
            </a:prstGeom>
            <a:solidFill>
              <a:srgbClr val="E2231A">
                <a:alpha val="100000"/>
              </a:srgbClr>
            </a:solidFill>
          </p:spPr>
          <p:txBody>
            <a:bodyPr/>
            <a:lstStyle/>
            <a:p>
              <a:endParaRPr/>
            </a:p>
          </p:txBody>
        </p:sp>
        <p:sp>
          <p:nvSpPr>
            <p:cNvPr id="51" name="rc51"/>
            <p:cNvSpPr/>
            <p:nvPr/>
          </p:nvSpPr>
          <p:spPr>
            <a:xfrm>
              <a:off x="6493663" y="3517616"/>
              <a:ext cx="256020" cy="497501"/>
            </a:xfrm>
            <a:prstGeom prst="rect">
              <a:avLst/>
            </a:prstGeom>
            <a:solidFill>
              <a:srgbClr val="E2231A">
                <a:alpha val="100000"/>
              </a:srgbClr>
            </a:solidFill>
          </p:spPr>
          <p:txBody>
            <a:bodyPr/>
            <a:lstStyle/>
            <a:p>
              <a:endParaRPr/>
            </a:p>
          </p:txBody>
        </p:sp>
        <p:sp>
          <p:nvSpPr>
            <p:cNvPr id="52" name="rc52"/>
            <p:cNvSpPr/>
            <p:nvPr/>
          </p:nvSpPr>
          <p:spPr>
            <a:xfrm>
              <a:off x="6778131" y="3519101"/>
              <a:ext cx="256020" cy="496016"/>
            </a:xfrm>
            <a:prstGeom prst="rect">
              <a:avLst/>
            </a:prstGeom>
            <a:solidFill>
              <a:srgbClr val="E2231A">
                <a:alpha val="100000"/>
              </a:srgbClr>
            </a:solidFill>
          </p:spPr>
          <p:txBody>
            <a:bodyPr/>
            <a:lstStyle/>
            <a:p>
              <a:endParaRPr/>
            </a:p>
          </p:txBody>
        </p:sp>
        <p:sp>
          <p:nvSpPr>
            <p:cNvPr id="53" name="rc53"/>
            <p:cNvSpPr/>
            <p:nvPr/>
          </p:nvSpPr>
          <p:spPr>
            <a:xfrm>
              <a:off x="7062598" y="3449684"/>
              <a:ext cx="256020" cy="565433"/>
            </a:xfrm>
            <a:prstGeom prst="rect">
              <a:avLst/>
            </a:prstGeom>
            <a:solidFill>
              <a:srgbClr val="E2231A">
                <a:alpha val="100000"/>
              </a:srgbClr>
            </a:solidFill>
          </p:spPr>
          <p:txBody>
            <a:bodyPr/>
            <a:lstStyle/>
            <a:p>
              <a:endParaRPr/>
            </a:p>
          </p:txBody>
        </p:sp>
        <p:sp>
          <p:nvSpPr>
            <p:cNvPr id="54" name="rc54"/>
            <p:cNvSpPr/>
            <p:nvPr/>
          </p:nvSpPr>
          <p:spPr>
            <a:xfrm>
              <a:off x="7347066" y="3390053"/>
              <a:ext cx="256020" cy="625065"/>
            </a:xfrm>
            <a:prstGeom prst="rect">
              <a:avLst/>
            </a:prstGeom>
            <a:solidFill>
              <a:srgbClr val="E2231A">
                <a:alpha val="100000"/>
              </a:srgbClr>
            </a:solidFill>
          </p:spPr>
          <p:txBody>
            <a:bodyPr/>
            <a:lstStyle/>
            <a:p>
              <a:endParaRPr/>
            </a:p>
          </p:txBody>
        </p:sp>
        <p:sp>
          <p:nvSpPr>
            <p:cNvPr id="55" name="rc55"/>
            <p:cNvSpPr/>
            <p:nvPr/>
          </p:nvSpPr>
          <p:spPr>
            <a:xfrm>
              <a:off x="7631533" y="3456920"/>
              <a:ext cx="256020" cy="558197"/>
            </a:xfrm>
            <a:prstGeom prst="rect">
              <a:avLst/>
            </a:prstGeom>
            <a:solidFill>
              <a:srgbClr val="E2231A">
                <a:alpha val="100000"/>
              </a:srgbClr>
            </a:solidFill>
          </p:spPr>
          <p:txBody>
            <a:bodyPr/>
            <a:lstStyle/>
            <a:p>
              <a:endParaRPr/>
            </a:p>
          </p:txBody>
        </p:sp>
        <p:sp>
          <p:nvSpPr>
            <p:cNvPr id="56" name="rc56"/>
            <p:cNvSpPr/>
            <p:nvPr/>
          </p:nvSpPr>
          <p:spPr>
            <a:xfrm>
              <a:off x="7916001" y="3444821"/>
              <a:ext cx="256020" cy="570297"/>
            </a:xfrm>
            <a:prstGeom prst="rect">
              <a:avLst/>
            </a:prstGeom>
            <a:solidFill>
              <a:srgbClr val="E2231A">
                <a:alpha val="100000"/>
              </a:srgbClr>
            </a:solidFill>
          </p:spPr>
          <p:txBody>
            <a:bodyPr/>
            <a:lstStyle/>
            <a:p>
              <a:endParaRPr/>
            </a:p>
          </p:txBody>
        </p:sp>
        <p:sp>
          <p:nvSpPr>
            <p:cNvPr id="57" name="rc57"/>
            <p:cNvSpPr/>
            <p:nvPr/>
          </p:nvSpPr>
          <p:spPr>
            <a:xfrm>
              <a:off x="1373248" y="1366853"/>
              <a:ext cx="256020" cy="1697549"/>
            </a:xfrm>
            <a:prstGeom prst="rect">
              <a:avLst/>
            </a:prstGeom>
            <a:solidFill>
              <a:srgbClr val="B3B3B3">
                <a:alpha val="100000"/>
              </a:srgbClr>
            </a:solidFill>
          </p:spPr>
          <p:txBody>
            <a:bodyPr/>
            <a:lstStyle/>
            <a:p>
              <a:endParaRPr/>
            </a:p>
          </p:txBody>
        </p:sp>
        <p:sp>
          <p:nvSpPr>
            <p:cNvPr id="58" name="rc58"/>
            <p:cNvSpPr/>
            <p:nvPr/>
          </p:nvSpPr>
          <p:spPr>
            <a:xfrm>
              <a:off x="1657715" y="1427538"/>
              <a:ext cx="256020" cy="1656132"/>
            </a:xfrm>
            <a:prstGeom prst="rect">
              <a:avLst/>
            </a:prstGeom>
            <a:solidFill>
              <a:srgbClr val="B3B3B3">
                <a:alpha val="100000"/>
              </a:srgbClr>
            </a:solidFill>
          </p:spPr>
          <p:txBody>
            <a:bodyPr/>
            <a:lstStyle/>
            <a:p>
              <a:endParaRPr/>
            </a:p>
          </p:txBody>
        </p:sp>
        <p:sp>
          <p:nvSpPr>
            <p:cNvPr id="59" name="rc59"/>
            <p:cNvSpPr/>
            <p:nvPr/>
          </p:nvSpPr>
          <p:spPr>
            <a:xfrm>
              <a:off x="1942183" y="1414673"/>
              <a:ext cx="256020" cy="1653818"/>
            </a:xfrm>
            <a:prstGeom prst="rect">
              <a:avLst/>
            </a:prstGeom>
            <a:solidFill>
              <a:srgbClr val="B3B3B3">
                <a:alpha val="100000"/>
              </a:srgbClr>
            </a:solidFill>
          </p:spPr>
          <p:txBody>
            <a:bodyPr/>
            <a:lstStyle/>
            <a:p>
              <a:endParaRPr/>
            </a:p>
          </p:txBody>
        </p:sp>
        <p:sp>
          <p:nvSpPr>
            <p:cNvPr id="60" name="rc60"/>
            <p:cNvSpPr/>
            <p:nvPr/>
          </p:nvSpPr>
          <p:spPr>
            <a:xfrm>
              <a:off x="2226650" y="1418239"/>
              <a:ext cx="256020" cy="1704930"/>
            </a:xfrm>
            <a:prstGeom prst="rect">
              <a:avLst/>
            </a:prstGeom>
            <a:solidFill>
              <a:srgbClr val="B3B3B3">
                <a:alpha val="100000"/>
              </a:srgbClr>
            </a:solidFill>
          </p:spPr>
          <p:txBody>
            <a:bodyPr/>
            <a:lstStyle/>
            <a:p>
              <a:endParaRPr/>
            </a:p>
          </p:txBody>
        </p:sp>
        <p:sp>
          <p:nvSpPr>
            <p:cNvPr id="61" name="rc61"/>
            <p:cNvSpPr/>
            <p:nvPr/>
          </p:nvSpPr>
          <p:spPr>
            <a:xfrm>
              <a:off x="2511118" y="1457894"/>
              <a:ext cx="256020" cy="1723495"/>
            </a:xfrm>
            <a:prstGeom prst="rect">
              <a:avLst/>
            </a:prstGeom>
            <a:solidFill>
              <a:srgbClr val="B3B3B3">
                <a:alpha val="100000"/>
              </a:srgbClr>
            </a:solidFill>
          </p:spPr>
          <p:txBody>
            <a:bodyPr/>
            <a:lstStyle/>
            <a:p>
              <a:endParaRPr/>
            </a:p>
          </p:txBody>
        </p:sp>
        <p:sp>
          <p:nvSpPr>
            <p:cNvPr id="62" name="rc62"/>
            <p:cNvSpPr/>
            <p:nvPr/>
          </p:nvSpPr>
          <p:spPr>
            <a:xfrm>
              <a:off x="2795585" y="1802175"/>
              <a:ext cx="256020" cy="1422068"/>
            </a:xfrm>
            <a:prstGeom prst="rect">
              <a:avLst/>
            </a:prstGeom>
            <a:solidFill>
              <a:srgbClr val="B3B3B3">
                <a:alpha val="100000"/>
              </a:srgbClr>
            </a:solidFill>
          </p:spPr>
          <p:txBody>
            <a:bodyPr/>
            <a:lstStyle/>
            <a:p>
              <a:endParaRPr/>
            </a:p>
          </p:txBody>
        </p:sp>
        <p:sp>
          <p:nvSpPr>
            <p:cNvPr id="63" name="rc63"/>
            <p:cNvSpPr/>
            <p:nvPr/>
          </p:nvSpPr>
          <p:spPr>
            <a:xfrm>
              <a:off x="3080053" y="1861671"/>
              <a:ext cx="256020" cy="1414377"/>
            </a:xfrm>
            <a:prstGeom prst="rect">
              <a:avLst/>
            </a:prstGeom>
            <a:solidFill>
              <a:srgbClr val="B3B3B3">
                <a:alpha val="100000"/>
              </a:srgbClr>
            </a:solidFill>
          </p:spPr>
          <p:txBody>
            <a:bodyPr/>
            <a:lstStyle/>
            <a:p>
              <a:endParaRPr/>
            </a:p>
          </p:txBody>
        </p:sp>
        <p:sp>
          <p:nvSpPr>
            <p:cNvPr id="64" name="rc64"/>
            <p:cNvSpPr/>
            <p:nvPr/>
          </p:nvSpPr>
          <p:spPr>
            <a:xfrm>
              <a:off x="3364520" y="1873495"/>
              <a:ext cx="256020" cy="1415876"/>
            </a:xfrm>
            <a:prstGeom prst="rect">
              <a:avLst/>
            </a:prstGeom>
            <a:solidFill>
              <a:srgbClr val="B3B3B3">
                <a:alpha val="100000"/>
              </a:srgbClr>
            </a:solidFill>
          </p:spPr>
          <p:txBody>
            <a:bodyPr/>
            <a:lstStyle/>
            <a:p>
              <a:endParaRPr/>
            </a:p>
          </p:txBody>
        </p:sp>
        <p:sp>
          <p:nvSpPr>
            <p:cNvPr id="65" name="rc65"/>
            <p:cNvSpPr/>
            <p:nvPr/>
          </p:nvSpPr>
          <p:spPr>
            <a:xfrm>
              <a:off x="3648988" y="1933586"/>
              <a:ext cx="256020" cy="1400715"/>
            </a:xfrm>
            <a:prstGeom prst="rect">
              <a:avLst/>
            </a:prstGeom>
            <a:solidFill>
              <a:srgbClr val="B3B3B3">
                <a:alpha val="100000"/>
              </a:srgbClr>
            </a:solidFill>
          </p:spPr>
          <p:txBody>
            <a:bodyPr/>
            <a:lstStyle/>
            <a:p>
              <a:endParaRPr/>
            </a:p>
          </p:txBody>
        </p:sp>
        <p:sp>
          <p:nvSpPr>
            <p:cNvPr id="66" name="rc66"/>
            <p:cNvSpPr/>
            <p:nvPr/>
          </p:nvSpPr>
          <p:spPr>
            <a:xfrm>
              <a:off x="3933455" y="2005547"/>
              <a:ext cx="256020" cy="1405778"/>
            </a:xfrm>
            <a:prstGeom prst="rect">
              <a:avLst/>
            </a:prstGeom>
            <a:solidFill>
              <a:srgbClr val="B3B3B3">
                <a:alpha val="100000"/>
              </a:srgbClr>
            </a:solidFill>
          </p:spPr>
          <p:txBody>
            <a:bodyPr/>
            <a:lstStyle/>
            <a:p>
              <a:endParaRPr/>
            </a:p>
          </p:txBody>
        </p:sp>
        <p:sp>
          <p:nvSpPr>
            <p:cNvPr id="67" name="rc67"/>
            <p:cNvSpPr/>
            <p:nvPr/>
          </p:nvSpPr>
          <p:spPr>
            <a:xfrm>
              <a:off x="4217923" y="2024012"/>
              <a:ext cx="256020" cy="1411969"/>
            </a:xfrm>
            <a:prstGeom prst="rect">
              <a:avLst/>
            </a:prstGeom>
            <a:solidFill>
              <a:srgbClr val="B3B3B3">
                <a:alpha val="100000"/>
              </a:srgbClr>
            </a:solidFill>
          </p:spPr>
          <p:txBody>
            <a:bodyPr/>
            <a:lstStyle/>
            <a:p>
              <a:endParaRPr/>
            </a:p>
          </p:txBody>
        </p:sp>
        <p:sp>
          <p:nvSpPr>
            <p:cNvPr id="68" name="rc68"/>
            <p:cNvSpPr/>
            <p:nvPr/>
          </p:nvSpPr>
          <p:spPr>
            <a:xfrm>
              <a:off x="4502391" y="2229693"/>
              <a:ext cx="256020" cy="1214653"/>
            </a:xfrm>
            <a:prstGeom prst="rect">
              <a:avLst/>
            </a:prstGeom>
            <a:solidFill>
              <a:srgbClr val="B3B3B3">
                <a:alpha val="100000"/>
              </a:srgbClr>
            </a:solidFill>
          </p:spPr>
          <p:txBody>
            <a:bodyPr/>
            <a:lstStyle/>
            <a:p>
              <a:endParaRPr/>
            </a:p>
          </p:txBody>
        </p:sp>
        <p:sp>
          <p:nvSpPr>
            <p:cNvPr id="69" name="rc69"/>
            <p:cNvSpPr/>
            <p:nvPr/>
          </p:nvSpPr>
          <p:spPr>
            <a:xfrm>
              <a:off x="4786858" y="2332562"/>
              <a:ext cx="256020" cy="1097581"/>
            </a:xfrm>
            <a:prstGeom prst="rect">
              <a:avLst/>
            </a:prstGeom>
            <a:solidFill>
              <a:srgbClr val="B3B3B3">
                <a:alpha val="100000"/>
              </a:srgbClr>
            </a:solidFill>
          </p:spPr>
          <p:txBody>
            <a:bodyPr/>
            <a:lstStyle/>
            <a:p>
              <a:endParaRPr/>
            </a:p>
          </p:txBody>
        </p:sp>
        <p:sp>
          <p:nvSpPr>
            <p:cNvPr id="70" name="rc70"/>
            <p:cNvSpPr/>
            <p:nvPr/>
          </p:nvSpPr>
          <p:spPr>
            <a:xfrm>
              <a:off x="5071326" y="2481996"/>
              <a:ext cx="256020" cy="948643"/>
            </a:xfrm>
            <a:prstGeom prst="rect">
              <a:avLst/>
            </a:prstGeom>
            <a:solidFill>
              <a:srgbClr val="B3B3B3">
                <a:alpha val="100000"/>
              </a:srgbClr>
            </a:solidFill>
          </p:spPr>
          <p:txBody>
            <a:bodyPr/>
            <a:lstStyle/>
            <a:p>
              <a:endParaRPr/>
            </a:p>
          </p:txBody>
        </p:sp>
        <p:sp>
          <p:nvSpPr>
            <p:cNvPr id="71" name="rc71"/>
            <p:cNvSpPr/>
            <p:nvPr/>
          </p:nvSpPr>
          <p:spPr>
            <a:xfrm>
              <a:off x="5355793" y="2558347"/>
              <a:ext cx="256020" cy="884013"/>
            </a:xfrm>
            <a:prstGeom prst="rect">
              <a:avLst/>
            </a:prstGeom>
            <a:solidFill>
              <a:srgbClr val="B3B3B3">
                <a:alpha val="100000"/>
              </a:srgbClr>
            </a:solidFill>
          </p:spPr>
          <p:txBody>
            <a:bodyPr/>
            <a:lstStyle/>
            <a:p>
              <a:endParaRPr/>
            </a:p>
          </p:txBody>
        </p:sp>
        <p:sp>
          <p:nvSpPr>
            <p:cNvPr id="72" name="rc72"/>
            <p:cNvSpPr/>
            <p:nvPr/>
          </p:nvSpPr>
          <p:spPr>
            <a:xfrm>
              <a:off x="5640261" y="2681841"/>
              <a:ext cx="256020" cy="770889"/>
            </a:xfrm>
            <a:prstGeom prst="rect">
              <a:avLst/>
            </a:prstGeom>
            <a:solidFill>
              <a:srgbClr val="B3B3B3">
                <a:alpha val="100000"/>
              </a:srgbClr>
            </a:solidFill>
          </p:spPr>
          <p:txBody>
            <a:bodyPr/>
            <a:lstStyle/>
            <a:p>
              <a:endParaRPr/>
            </a:p>
          </p:txBody>
        </p:sp>
        <p:sp>
          <p:nvSpPr>
            <p:cNvPr id="73" name="rc73"/>
            <p:cNvSpPr/>
            <p:nvPr/>
          </p:nvSpPr>
          <p:spPr>
            <a:xfrm>
              <a:off x="5924728" y="2836510"/>
              <a:ext cx="256020" cy="629533"/>
            </a:xfrm>
            <a:prstGeom prst="rect">
              <a:avLst/>
            </a:prstGeom>
            <a:solidFill>
              <a:srgbClr val="B3B3B3">
                <a:alpha val="100000"/>
              </a:srgbClr>
            </a:solidFill>
          </p:spPr>
          <p:txBody>
            <a:bodyPr/>
            <a:lstStyle/>
            <a:p>
              <a:endParaRPr/>
            </a:p>
          </p:txBody>
        </p:sp>
        <p:sp>
          <p:nvSpPr>
            <p:cNvPr id="74" name="rc74"/>
            <p:cNvSpPr/>
            <p:nvPr/>
          </p:nvSpPr>
          <p:spPr>
            <a:xfrm>
              <a:off x="6209196" y="2873000"/>
              <a:ext cx="256020" cy="605503"/>
            </a:xfrm>
            <a:prstGeom prst="rect">
              <a:avLst/>
            </a:prstGeom>
            <a:solidFill>
              <a:srgbClr val="B3B3B3">
                <a:alpha val="100000"/>
              </a:srgbClr>
            </a:solidFill>
          </p:spPr>
          <p:txBody>
            <a:bodyPr/>
            <a:lstStyle/>
            <a:p>
              <a:endParaRPr/>
            </a:p>
          </p:txBody>
        </p:sp>
        <p:sp>
          <p:nvSpPr>
            <p:cNvPr id="75" name="rc75"/>
            <p:cNvSpPr/>
            <p:nvPr/>
          </p:nvSpPr>
          <p:spPr>
            <a:xfrm>
              <a:off x="6493663" y="2929863"/>
              <a:ext cx="256020" cy="587753"/>
            </a:xfrm>
            <a:prstGeom prst="rect">
              <a:avLst/>
            </a:prstGeom>
            <a:solidFill>
              <a:srgbClr val="B3B3B3">
                <a:alpha val="100000"/>
              </a:srgbClr>
            </a:solidFill>
          </p:spPr>
          <p:txBody>
            <a:bodyPr/>
            <a:lstStyle/>
            <a:p>
              <a:endParaRPr/>
            </a:p>
          </p:txBody>
        </p:sp>
        <p:sp>
          <p:nvSpPr>
            <p:cNvPr id="76" name="rc76"/>
            <p:cNvSpPr/>
            <p:nvPr/>
          </p:nvSpPr>
          <p:spPr>
            <a:xfrm>
              <a:off x="6778131" y="2972162"/>
              <a:ext cx="256020" cy="546939"/>
            </a:xfrm>
            <a:prstGeom prst="rect">
              <a:avLst/>
            </a:prstGeom>
            <a:solidFill>
              <a:srgbClr val="B3B3B3">
                <a:alpha val="100000"/>
              </a:srgbClr>
            </a:solidFill>
          </p:spPr>
          <p:txBody>
            <a:bodyPr/>
            <a:lstStyle/>
            <a:p>
              <a:endParaRPr/>
            </a:p>
          </p:txBody>
        </p:sp>
        <p:sp>
          <p:nvSpPr>
            <p:cNvPr id="77" name="rc77"/>
            <p:cNvSpPr/>
            <p:nvPr/>
          </p:nvSpPr>
          <p:spPr>
            <a:xfrm>
              <a:off x="7062598" y="3002768"/>
              <a:ext cx="256020" cy="446916"/>
            </a:xfrm>
            <a:prstGeom prst="rect">
              <a:avLst/>
            </a:prstGeom>
            <a:solidFill>
              <a:srgbClr val="B3B3B3">
                <a:alpha val="100000"/>
              </a:srgbClr>
            </a:solidFill>
          </p:spPr>
          <p:txBody>
            <a:bodyPr/>
            <a:lstStyle/>
            <a:p>
              <a:endParaRPr/>
            </a:p>
          </p:txBody>
        </p:sp>
        <p:sp>
          <p:nvSpPr>
            <p:cNvPr id="78" name="rc78"/>
            <p:cNvSpPr/>
            <p:nvPr/>
          </p:nvSpPr>
          <p:spPr>
            <a:xfrm>
              <a:off x="7347066" y="2996346"/>
              <a:ext cx="256020" cy="393706"/>
            </a:xfrm>
            <a:prstGeom prst="rect">
              <a:avLst/>
            </a:prstGeom>
            <a:solidFill>
              <a:srgbClr val="B3B3B3">
                <a:alpha val="100000"/>
              </a:srgbClr>
            </a:solidFill>
          </p:spPr>
          <p:txBody>
            <a:bodyPr/>
            <a:lstStyle/>
            <a:p>
              <a:endParaRPr/>
            </a:p>
          </p:txBody>
        </p:sp>
        <p:sp>
          <p:nvSpPr>
            <p:cNvPr id="79" name="rc79"/>
            <p:cNvSpPr/>
            <p:nvPr/>
          </p:nvSpPr>
          <p:spPr>
            <a:xfrm>
              <a:off x="7631533" y="3099978"/>
              <a:ext cx="256020" cy="356942"/>
            </a:xfrm>
            <a:prstGeom prst="rect">
              <a:avLst/>
            </a:prstGeom>
            <a:solidFill>
              <a:srgbClr val="B3B3B3">
                <a:alpha val="100000"/>
              </a:srgbClr>
            </a:solidFill>
          </p:spPr>
          <p:txBody>
            <a:bodyPr/>
            <a:lstStyle/>
            <a:p>
              <a:endParaRPr/>
            </a:p>
          </p:txBody>
        </p:sp>
        <p:sp>
          <p:nvSpPr>
            <p:cNvPr id="80" name="rc80"/>
            <p:cNvSpPr/>
            <p:nvPr/>
          </p:nvSpPr>
          <p:spPr>
            <a:xfrm>
              <a:off x="7916001" y="3128579"/>
              <a:ext cx="256020" cy="316241"/>
            </a:xfrm>
            <a:prstGeom prst="rect">
              <a:avLst/>
            </a:prstGeom>
            <a:solidFill>
              <a:srgbClr val="B3B3B3">
                <a:alpha val="100000"/>
              </a:srgbClr>
            </a:solidFill>
          </p:spPr>
          <p:txBody>
            <a:bodyPr/>
            <a:lstStyle/>
            <a:p>
              <a:endParaRPr/>
            </a:p>
          </p:txBody>
        </p:sp>
        <p:sp>
          <p:nvSpPr>
            <p:cNvPr id="81" name="pl81"/>
            <p:cNvSpPr/>
            <p:nvPr/>
          </p:nvSpPr>
          <p:spPr>
            <a:xfrm>
              <a:off x="1501258" y="1297111"/>
              <a:ext cx="6542753" cy="474070"/>
            </a:xfrm>
            <a:custGeom>
              <a:avLst/>
              <a:gdLst/>
              <a:ahLst/>
              <a:cxnLst/>
              <a:rect l="0" t="0" r="0" b="0"/>
              <a:pathLst>
                <a:path w="6542753" h="474070">
                  <a:moveTo>
                    <a:pt x="0" y="474070"/>
                  </a:moveTo>
                  <a:lnTo>
                    <a:pt x="284467" y="442466"/>
                  </a:lnTo>
                  <a:lnTo>
                    <a:pt x="568935" y="442466"/>
                  </a:lnTo>
                  <a:lnTo>
                    <a:pt x="853402" y="410861"/>
                  </a:lnTo>
                  <a:lnTo>
                    <a:pt x="1137870" y="347651"/>
                  </a:lnTo>
                  <a:lnTo>
                    <a:pt x="1422337" y="284442"/>
                  </a:lnTo>
                  <a:lnTo>
                    <a:pt x="1706805" y="252837"/>
                  </a:lnTo>
                  <a:lnTo>
                    <a:pt x="1991272" y="221233"/>
                  </a:lnTo>
                  <a:lnTo>
                    <a:pt x="2275740" y="158023"/>
                  </a:lnTo>
                  <a:lnTo>
                    <a:pt x="2560207" y="94814"/>
                  </a:lnTo>
                  <a:lnTo>
                    <a:pt x="2844675" y="63209"/>
                  </a:lnTo>
                  <a:lnTo>
                    <a:pt x="3129142" y="63209"/>
                  </a:lnTo>
                  <a:lnTo>
                    <a:pt x="3413610" y="63209"/>
                  </a:lnTo>
                  <a:lnTo>
                    <a:pt x="3698077" y="63209"/>
                  </a:lnTo>
                  <a:lnTo>
                    <a:pt x="3982545" y="63209"/>
                  </a:lnTo>
                  <a:lnTo>
                    <a:pt x="4267013" y="63209"/>
                  </a:lnTo>
                  <a:lnTo>
                    <a:pt x="4551480" y="31604"/>
                  </a:lnTo>
                  <a:lnTo>
                    <a:pt x="4835948" y="31604"/>
                  </a:lnTo>
                  <a:lnTo>
                    <a:pt x="5120415" y="0"/>
                  </a:lnTo>
                  <a:lnTo>
                    <a:pt x="5404883" y="0"/>
                  </a:lnTo>
                  <a:lnTo>
                    <a:pt x="5689350" y="94814"/>
                  </a:lnTo>
                  <a:lnTo>
                    <a:pt x="5973818" y="158023"/>
                  </a:lnTo>
                  <a:lnTo>
                    <a:pt x="6258285" y="94814"/>
                  </a:lnTo>
                  <a:lnTo>
                    <a:pt x="6542753" y="94814"/>
                  </a:lnTo>
                </a:path>
              </a:pathLst>
            </a:custGeom>
            <a:ln w="27101" cap="flat">
              <a:solidFill>
                <a:srgbClr val="0058AB">
                  <a:alpha val="80000"/>
                </a:srgbClr>
              </a:solidFill>
              <a:prstDash val="solid"/>
              <a:round/>
            </a:ln>
          </p:spPr>
          <p:txBody>
            <a:bodyPr/>
            <a:lstStyle/>
            <a:p>
              <a:endParaRPr/>
            </a:p>
          </p:txBody>
        </p:sp>
        <p:sp>
          <p:nvSpPr>
            <p:cNvPr id="82" name="pl82"/>
            <p:cNvSpPr/>
            <p:nvPr/>
          </p:nvSpPr>
          <p:spPr>
            <a:xfrm>
              <a:off x="1501258" y="1676368"/>
              <a:ext cx="6542753" cy="1801469"/>
            </a:xfrm>
            <a:custGeom>
              <a:avLst/>
              <a:gdLst/>
              <a:ahLst/>
              <a:cxnLst/>
              <a:rect l="0" t="0" r="0" b="0"/>
              <a:pathLst>
                <a:path w="6542753" h="1801469">
                  <a:moveTo>
                    <a:pt x="0" y="1801469"/>
                  </a:moveTo>
                  <a:lnTo>
                    <a:pt x="284467" y="1738259"/>
                  </a:lnTo>
                  <a:lnTo>
                    <a:pt x="568935" y="1706655"/>
                  </a:lnTo>
                  <a:lnTo>
                    <a:pt x="853402" y="1706655"/>
                  </a:lnTo>
                  <a:lnTo>
                    <a:pt x="1137870" y="1643445"/>
                  </a:lnTo>
                  <a:lnTo>
                    <a:pt x="1422337" y="1327398"/>
                  </a:lnTo>
                  <a:lnTo>
                    <a:pt x="1706805" y="1264189"/>
                  </a:lnTo>
                  <a:lnTo>
                    <a:pt x="1991272" y="1232584"/>
                  </a:lnTo>
                  <a:lnTo>
                    <a:pt x="2275740" y="1169374"/>
                  </a:lnTo>
                  <a:lnTo>
                    <a:pt x="2560207" y="1074560"/>
                  </a:lnTo>
                  <a:lnTo>
                    <a:pt x="2844675" y="1042955"/>
                  </a:lnTo>
                  <a:lnTo>
                    <a:pt x="3129142" y="821722"/>
                  </a:lnTo>
                  <a:lnTo>
                    <a:pt x="3413610" y="695303"/>
                  </a:lnTo>
                  <a:lnTo>
                    <a:pt x="3698077" y="568885"/>
                  </a:lnTo>
                  <a:lnTo>
                    <a:pt x="3982545" y="474070"/>
                  </a:lnTo>
                  <a:lnTo>
                    <a:pt x="4267013" y="347651"/>
                  </a:lnTo>
                  <a:lnTo>
                    <a:pt x="4551480" y="221233"/>
                  </a:lnTo>
                  <a:lnTo>
                    <a:pt x="4835948" y="189628"/>
                  </a:lnTo>
                  <a:lnTo>
                    <a:pt x="5120415" y="126418"/>
                  </a:lnTo>
                  <a:lnTo>
                    <a:pt x="5404883" y="94814"/>
                  </a:lnTo>
                  <a:lnTo>
                    <a:pt x="5689350" y="94814"/>
                  </a:lnTo>
                  <a:lnTo>
                    <a:pt x="5973818" y="94814"/>
                  </a:lnTo>
                  <a:lnTo>
                    <a:pt x="6258285" y="31604"/>
                  </a:lnTo>
                  <a:lnTo>
                    <a:pt x="6542753" y="0"/>
                  </a:lnTo>
                </a:path>
              </a:pathLst>
            </a:custGeom>
            <a:ln w="27101" cap="flat">
              <a:solidFill>
                <a:srgbClr val="333333">
                  <a:alpha val="80000"/>
                </a:srgbClr>
              </a:solidFill>
              <a:prstDash val="solid"/>
              <a:round/>
            </a:ln>
          </p:spPr>
          <p:txBody>
            <a:bodyPr/>
            <a:lstStyle/>
            <a:p>
              <a:endParaRPr/>
            </a:p>
          </p:txBody>
        </p:sp>
        <p:sp>
          <p:nvSpPr>
            <p:cNvPr id="83" name="tx83"/>
            <p:cNvSpPr/>
            <p:nvPr/>
          </p:nvSpPr>
          <p:spPr>
            <a:xfrm>
              <a:off x="6835803" y="11141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7120271"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7404738" y="1272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7689206"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7973673"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8" name="tx88"/>
            <p:cNvSpPr/>
            <p:nvPr/>
          </p:nvSpPr>
          <p:spPr>
            <a:xfrm>
              <a:off x="6835803"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89" name="tx89"/>
            <p:cNvSpPr/>
            <p:nvPr/>
          </p:nvSpPr>
          <p:spPr>
            <a:xfrm>
              <a:off x="7120271"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0" name="tx90"/>
            <p:cNvSpPr/>
            <p:nvPr/>
          </p:nvSpPr>
          <p:spPr>
            <a:xfrm>
              <a:off x="7404738"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1" name="tx91"/>
            <p:cNvSpPr/>
            <p:nvPr/>
          </p:nvSpPr>
          <p:spPr>
            <a:xfrm>
              <a:off x="7689206" y="176936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92" name="tx92"/>
            <p:cNvSpPr/>
            <p:nvPr/>
          </p:nvSpPr>
          <p:spPr>
            <a:xfrm>
              <a:off x="7973673" y="1739740"/>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93" name="tx93"/>
            <p:cNvSpPr/>
            <p:nvPr/>
          </p:nvSpPr>
          <p:spPr>
            <a:xfrm>
              <a:off x="1440968" y="34992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2863306" y="3579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4285644" y="36850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5707981" y="36948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6845852" y="37266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130319" y="36932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14787" y="3663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7699254" y="36969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983722" y="36908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1440968" y="2175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3" name="tx103"/>
            <p:cNvSpPr/>
            <p:nvPr/>
          </p:nvSpPr>
          <p:spPr>
            <a:xfrm>
              <a:off x="2863306" y="247414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4285644" y="26909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5707981" y="3026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6845852" y="320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130319" y="31871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7414787" y="3152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699254" y="32393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7983722" y="32475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1410824" y="106153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2863306" y="1540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3" name="tx113"/>
            <p:cNvSpPr/>
            <p:nvPr/>
          </p:nvSpPr>
          <p:spPr>
            <a:xfrm>
              <a:off x="4285644" y="1784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4" name="tx114"/>
            <p:cNvSpPr/>
            <p:nvPr/>
          </p:nvSpPr>
          <p:spPr>
            <a:xfrm>
              <a:off x="5707981" y="25080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6845852" y="28287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7130319" y="2861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7" name="tx117"/>
            <p:cNvSpPr/>
            <p:nvPr/>
          </p:nvSpPr>
          <p:spPr>
            <a:xfrm>
              <a:off x="7414787" y="2854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18" name="tx118"/>
            <p:cNvSpPr/>
            <p:nvPr/>
          </p:nvSpPr>
          <p:spPr>
            <a:xfrm>
              <a:off x="7699254" y="29679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9" name="tx119"/>
            <p:cNvSpPr/>
            <p:nvPr/>
          </p:nvSpPr>
          <p:spPr>
            <a:xfrm>
              <a:off x="7983722" y="29994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0" name="tx120"/>
            <p:cNvSpPr/>
            <p:nvPr/>
          </p:nvSpPr>
          <p:spPr>
            <a:xfrm>
              <a:off x="758971" y="3958265"/>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1" name="tx121"/>
            <p:cNvSpPr/>
            <p:nvPr/>
          </p:nvSpPr>
          <p:spPr>
            <a:xfrm>
              <a:off x="674213" y="331705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25M</a:t>
              </a:r>
            </a:p>
          </p:txBody>
        </p:sp>
        <p:sp>
          <p:nvSpPr>
            <p:cNvPr id="122" name="tx122"/>
            <p:cNvSpPr/>
            <p:nvPr/>
          </p:nvSpPr>
          <p:spPr>
            <a:xfrm>
              <a:off x="674213" y="2675849"/>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50M</a:t>
              </a:r>
            </a:p>
          </p:txBody>
        </p:sp>
        <p:sp>
          <p:nvSpPr>
            <p:cNvPr id="123" name="tx123"/>
            <p:cNvSpPr/>
            <p:nvPr/>
          </p:nvSpPr>
          <p:spPr>
            <a:xfrm>
              <a:off x="674213" y="2035087"/>
              <a:ext cx="296465"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75M</a:t>
              </a:r>
            </a:p>
          </p:txBody>
        </p:sp>
        <p:sp>
          <p:nvSpPr>
            <p:cNvPr id="124" name="tx124"/>
            <p:cNvSpPr/>
            <p:nvPr/>
          </p:nvSpPr>
          <p:spPr>
            <a:xfrm>
              <a:off x="589456" y="1393433"/>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100M</a:t>
              </a:r>
            </a:p>
          </p:txBody>
        </p:sp>
        <p:sp>
          <p:nvSpPr>
            <p:cNvPr id="125" name="tx125"/>
            <p:cNvSpPr/>
            <p:nvPr/>
          </p:nvSpPr>
          <p:spPr>
            <a:xfrm>
              <a:off x="589456" y="752225"/>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125M</a:t>
              </a:r>
            </a:p>
          </p:txBody>
        </p:sp>
        <p:sp>
          <p:nvSpPr>
            <p:cNvPr id="126" name="tx126"/>
            <p:cNvSpPr/>
            <p:nvPr/>
          </p:nvSpPr>
          <p:spPr>
            <a:xfrm>
              <a:off x="8574591" y="3958265"/>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168147"/>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37802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1589771"/>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79779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330589"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752927"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417526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597602"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735473"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7019940"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7304408"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58887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873305" y="434797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51714" y="2379172"/>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1" name="tx141"/>
            <p:cNvSpPr/>
            <p:nvPr/>
          </p:nvSpPr>
          <p:spPr>
            <a:xfrm rot="5400000">
              <a:off x="8306669" y="2379172"/>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2" name="pl142"/>
            <p:cNvSpPr/>
            <p:nvPr/>
          </p:nvSpPr>
          <p:spPr>
            <a:xfrm>
              <a:off x="2923733" y="506767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3" name="pl143"/>
            <p:cNvSpPr/>
            <p:nvPr/>
          </p:nvSpPr>
          <p:spPr>
            <a:xfrm>
              <a:off x="3705784" y="506767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4" name="tx144"/>
            <p:cNvSpPr/>
            <p:nvPr/>
          </p:nvSpPr>
          <p:spPr>
            <a:xfrm>
              <a:off x="319083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5" name="tx145"/>
            <p:cNvSpPr/>
            <p:nvPr/>
          </p:nvSpPr>
          <p:spPr>
            <a:xfrm>
              <a:off x="397288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6" name="rc146"/>
            <p:cNvSpPr/>
            <p:nvPr/>
          </p:nvSpPr>
          <p:spPr>
            <a:xfrm>
              <a:off x="4683655" y="4966947"/>
              <a:ext cx="201456" cy="201456"/>
            </a:xfrm>
            <a:prstGeom prst="rect">
              <a:avLst/>
            </a:prstGeom>
            <a:solidFill>
              <a:srgbClr val="E2231A">
                <a:alpha val="100000"/>
              </a:srgbClr>
            </a:solidFill>
          </p:spPr>
          <p:txBody>
            <a:bodyPr/>
            <a:lstStyle/>
            <a:p>
              <a:endParaRPr/>
            </a:p>
          </p:txBody>
        </p:sp>
        <p:sp>
          <p:nvSpPr>
            <p:cNvPr id="147" name="rc147"/>
            <p:cNvSpPr/>
            <p:nvPr/>
          </p:nvSpPr>
          <p:spPr>
            <a:xfrm>
              <a:off x="5702863" y="4966947"/>
              <a:ext cx="201456" cy="201456"/>
            </a:xfrm>
            <a:prstGeom prst="rect">
              <a:avLst/>
            </a:prstGeom>
            <a:solidFill>
              <a:srgbClr val="B3B3B3">
                <a:alpha val="100000"/>
              </a:srgbClr>
            </a:solidFill>
          </p:spPr>
          <p:txBody>
            <a:bodyPr/>
            <a:lstStyle/>
            <a:p>
              <a:endParaRPr/>
            </a:p>
          </p:txBody>
        </p:sp>
        <p:sp>
          <p:nvSpPr>
            <p:cNvPr id="148" name="tx148"/>
            <p:cNvSpPr/>
            <p:nvPr/>
          </p:nvSpPr>
          <p:spPr>
            <a:xfrm>
              <a:off x="4963700"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49" name="tx149"/>
            <p:cNvSpPr/>
            <p:nvPr/>
          </p:nvSpPr>
          <p:spPr>
            <a:xfrm>
              <a:off x="5982908"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0" name="tx150"/>
            <p:cNvSpPr/>
            <p:nvPr/>
          </p:nvSpPr>
          <p:spPr>
            <a:xfrm>
              <a:off x="1033309" y="467611"/>
              <a:ext cx="73245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Global, 2000-2023</a:t>
              </a:r>
            </a:p>
          </p:txBody>
        </p:sp>
        <p:sp>
          <p:nvSpPr>
            <p:cNvPr id="151" name="pl151"/>
            <p:cNvSpPr/>
            <p:nvPr/>
          </p:nvSpPr>
          <p:spPr>
            <a:xfrm>
              <a:off x="1033309" y="573034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2169415"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761750"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5354084"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946419"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1033309" y="592289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033309" y="553780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1373248"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296558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455791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15025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74258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373248" y="5802550"/>
              <a:ext cx="3079439" cy="240682"/>
            </a:xfrm>
            <a:prstGeom prst="rect">
              <a:avLst/>
            </a:prstGeom>
            <a:solidFill>
              <a:srgbClr val="E2231A">
                <a:alpha val="100000"/>
              </a:srgbClr>
            </a:solidFill>
          </p:spPr>
          <p:txBody>
            <a:bodyPr/>
            <a:lstStyle/>
            <a:p>
              <a:endParaRPr/>
            </a:p>
          </p:txBody>
        </p:sp>
        <p:sp>
          <p:nvSpPr>
            <p:cNvPr id="164" name="rc164"/>
            <p:cNvSpPr/>
            <p:nvPr/>
          </p:nvSpPr>
          <p:spPr>
            <a:xfrm>
              <a:off x="1373248" y="5417459"/>
              <a:ext cx="3540596" cy="240682"/>
            </a:xfrm>
            <a:prstGeom prst="rect">
              <a:avLst/>
            </a:prstGeom>
            <a:solidFill>
              <a:srgbClr val="E2231A">
                <a:alpha val="100000"/>
              </a:srgbClr>
            </a:solidFill>
          </p:spPr>
          <p:txBody>
            <a:bodyPr/>
            <a:lstStyle/>
            <a:p>
              <a:endParaRPr/>
            </a:p>
          </p:txBody>
        </p:sp>
        <p:sp>
          <p:nvSpPr>
            <p:cNvPr id="165" name="rc165"/>
            <p:cNvSpPr/>
            <p:nvPr/>
          </p:nvSpPr>
          <p:spPr>
            <a:xfrm>
              <a:off x="4452687" y="5802550"/>
              <a:ext cx="3395583" cy="240682"/>
            </a:xfrm>
            <a:prstGeom prst="rect">
              <a:avLst/>
            </a:prstGeom>
            <a:solidFill>
              <a:srgbClr val="B3B3B3">
                <a:alpha val="100000"/>
              </a:srgbClr>
            </a:solidFill>
          </p:spPr>
          <p:txBody>
            <a:bodyPr/>
            <a:lstStyle/>
            <a:p>
              <a:endParaRPr/>
            </a:p>
          </p:txBody>
        </p:sp>
        <p:sp>
          <p:nvSpPr>
            <p:cNvPr id="166" name="rc166"/>
            <p:cNvSpPr/>
            <p:nvPr/>
          </p:nvSpPr>
          <p:spPr>
            <a:xfrm>
              <a:off x="4913844" y="5417459"/>
              <a:ext cx="1963334" cy="240682"/>
            </a:xfrm>
            <a:prstGeom prst="rect">
              <a:avLst/>
            </a:prstGeom>
            <a:solidFill>
              <a:srgbClr val="B3B3B3">
                <a:alpha val="100000"/>
              </a:srgbClr>
            </a:solidFill>
          </p:spPr>
          <p:txBody>
            <a:bodyPr/>
            <a:lstStyle/>
            <a:p>
              <a:endParaRPr/>
            </a:p>
          </p:txBody>
        </p:sp>
        <p:sp>
          <p:nvSpPr>
            <p:cNvPr id="167" name="tx167"/>
            <p:cNvSpPr/>
            <p:nvPr/>
          </p:nvSpPr>
          <p:spPr>
            <a:xfrm>
              <a:off x="2453197"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19.3</a:t>
              </a:r>
            </a:p>
          </p:txBody>
        </p:sp>
        <p:sp>
          <p:nvSpPr>
            <p:cNvPr id="168" name="tx168"/>
            <p:cNvSpPr/>
            <p:nvPr/>
          </p:nvSpPr>
          <p:spPr>
            <a:xfrm>
              <a:off x="2683776" y="5484196"/>
              <a:ext cx="919539"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22.2</a:t>
              </a:r>
            </a:p>
          </p:txBody>
        </p:sp>
        <p:sp>
          <p:nvSpPr>
            <p:cNvPr id="169" name="tx169"/>
            <p:cNvSpPr/>
            <p:nvPr/>
          </p:nvSpPr>
          <p:spPr>
            <a:xfrm>
              <a:off x="5690709"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21.3</a:t>
              </a:r>
            </a:p>
          </p:txBody>
        </p:sp>
        <p:sp>
          <p:nvSpPr>
            <p:cNvPr id="170" name="tx170"/>
            <p:cNvSpPr/>
            <p:nvPr/>
          </p:nvSpPr>
          <p:spPr>
            <a:xfrm>
              <a:off x="5435742" y="5484128"/>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12.3</a:t>
              </a:r>
            </a:p>
          </p:txBody>
        </p:sp>
        <p:sp>
          <p:nvSpPr>
            <p:cNvPr id="171" name="tx171"/>
            <p:cNvSpPr/>
            <p:nvPr/>
          </p:nvSpPr>
          <p:spPr>
            <a:xfrm>
              <a:off x="8031363" y="5868971"/>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40.7</a:t>
              </a:r>
            </a:p>
          </p:txBody>
        </p:sp>
        <p:sp>
          <p:nvSpPr>
            <p:cNvPr id="172" name="tx172"/>
            <p:cNvSpPr/>
            <p:nvPr/>
          </p:nvSpPr>
          <p:spPr>
            <a:xfrm>
              <a:off x="7011717" y="5483809"/>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34.6</a:t>
              </a:r>
            </a:p>
          </p:txBody>
        </p:sp>
        <p:sp>
          <p:nvSpPr>
            <p:cNvPr id="173" name="tx173"/>
            <p:cNvSpPr/>
            <p:nvPr/>
          </p:nvSpPr>
          <p:spPr>
            <a:xfrm>
              <a:off x="631648" y="5866039"/>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74" name="tx174"/>
            <p:cNvSpPr/>
            <p:nvPr/>
          </p:nvSpPr>
          <p:spPr>
            <a:xfrm>
              <a:off x="631648" y="5480873"/>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75" name="tx175"/>
            <p:cNvSpPr/>
            <p:nvPr/>
          </p:nvSpPr>
          <p:spPr>
            <a:xfrm>
              <a:off x="1246223" y="6134844"/>
              <a:ext cx="254049"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 M</a:t>
              </a:r>
            </a:p>
          </p:txBody>
        </p:sp>
        <p:sp>
          <p:nvSpPr>
            <p:cNvPr id="176" name="tx176"/>
            <p:cNvSpPr/>
            <p:nvPr/>
          </p:nvSpPr>
          <p:spPr>
            <a:xfrm>
              <a:off x="2796179"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 M</a:t>
              </a:r>
            </a:p>
          </p:txBody>
        </p:sp>
        <p:sp>
          <p:nvSpPr>
            <p:cNvPr id="177" name="tx177"/>
            <p:cNvSpPr/>
            <p:nvPr/>
          </p:nvSpPr>
          <p:spPr>
            <a:xfrm>
              <a:off x="438851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 M</a:t>
              </a:r>
            </a:p>
          </p:txBody>
        </p:sp>
        <p:sp>
          <p:nvSpPr>
            <p:cNvPr id="178" name="tx178"/>
            <p:cNvSpPr/>
            <p:nvPr/>
          </p:nvSpPr>
          <p:spPr>
            <a:xfrm>
              <a:off x="5980848" y="6134770"/>
              <a:ext cx="338807"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 M</a:t>
              </a:r>
            </a:p>
          </p:txBody>
        </p:sp>
        <p:sp>
          <p:nvSpPr>
            <p:cNvPr id="179" name="tx179"/>
            <p:cNvSpPr/>
            <p:nvPr/>
          </p:nvSpPr>
          <p:spPr>
            <a:xfrm>
              <a:off x="757318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 M</a:t>
              </a:r>
            </a:p>
          </p:txBody>
        </p:sp>
        <p:sp>
          <p:nvSpPr>
            <p:cNvPr id="180" name="tx180"/>
            <p:cNvSpPr/>
            <p:nvPr/>
          </p:nvSpPr>
          <p:spPr>
            <a:xfrm>
              <a:off x="3569843" y="6279176"/>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81" name="tx181"/>
            <p:cNvSpPr/>
            <p:nvPr/>
          </p:nvSpPr>
          <p:spPr>
            <a:xfrm>
              <a:off x="4350374"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83%. This is lower than in 2019, where coverage was 86%.
22,235,000 children missed their routine first dose of measles vaccine.
MCV2 is typically administered to children between 18 months and five years old. MCV2 coverage remained relatively constant at 74%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002362"/>
              <a:ext cx="3397293" cy="344005"/>
            </a:xfrm>
            <a:custGeom>
              <a:avLst/>
              <a:gdLst/>
              <a:ahLst/>
              <a:cxnLst/>
              <a:rect l="0" t="0" r="0" b="0"/>
              <a:pathLst>
                <a:path w="3397293" h="344005">
                  <a:moveTo>
                    <a:pt x="0" y="344005"/>
                  </a:moveTo>
                  <a:lnTo>
                    <a:pt x="147708" y="344005"/>
                  </a:lnTo>
                  <a:lnTo>
                    <a:pt x="295416" y="344005"/>
                  </a:lnTo>
                  <a:lnTo>
                    <a:pt x="443125" y="315338"/>
                  </a:lnTo>
                  <a:lnTo>
                    <a:pt x="590833" y="258004"/>
                  </a:lnTo>
                  <a:lnTo>
                    <a:pt x="738541" y="258004"/>
                  </a:lnTo>
                  <a:lnTo>
                    <a:pt x="886250" y="143335"/>
                  </a:lnTo>
                  <a:lnTo>
                    <a:pt x="1033958" y="172002"/>
                  </a:lnTo>
                  <a:lnTo>
                    <a:pt x="1181667" y="86001"/>
                  </a:lnTo>
                  <a:lnTo>
                    <a:pt x="1329375" y="57334"/>
                  </a:lnTo>
                  <a:lnTo>
                    <a:pt x="1477083" y="57334"/>
                  </a:lnTo>
                  <a:lnTo>
                    <a:pt x="1624792" y="28667"/>
                  </a:lnTo>
                  <a:lnTo>
                    <a:pt x="1772500" y="28667"/>
                  </a:lnTo>
                  <a:lnTo>
                    <a:pt x="1920209" y="0"/>
                  </a:lnTo>
                  <a:lnTo>
                    <a:pt x="2067917" y="28667"/>
                  </a:lnTo>
                  <a:lnTo>
                    <a:pt x="2215625" y="28667"/>
                  </a:lnTo>
                  <a:lnTo>
                    <a:pt x="2363334" y="0"/>
                  </a:lnTo>
                  <a:lnTo>
                    <a:pt x="2511042" y="0"/>
                  </a:lnTo>
                  <a:lnTo>
                    <a:pt x="2658751" y="0"/>
                  </a:lnTo>
                  <a:lnTo>
                    <a:pt x="2806459" y="28667"/>
                  </a:lnTo>
                  <a:lnTo>
                    <a:pt x="2954167" y="114668"/>
                  </a:lnTo>
                  <a:lnTo>
                    <a:pt x="3101876" y="258004"/>
                  </a:lnTo>
                  <a:lnTo>
                    <a:pt x="3249584" y="86001"/>
                  </a:lnTo>
                  <a:lnTo>
                    <a:pt x="3397293" y="200670"/>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973695"/>
              <a:ext cx="3397293" cy="229337"/>
            </a:xfrm>
            <a:custGeom>
              <a:avLst/>
              <a:gdLst/>
              <a:ahLst/>
              <a:cxnLst/>
              <a:rect l="0" t="0" r="0" b="0"/>
              <a:pathLst>
                <a:path w="3397293" h="229337">
                  <a:moveTo>
                    <a:pt x="0" y="114668"/>
                  </a:moveTo>
                  <a:lnTo>
                    <a:pt x="147708" y="86001"/>
                  </a:lnTo>
                  <a:lnTo>
                    <a:pt x="295416" y="172002"/>
                  </a:lnTo>
                  <a:lnTo>
                    <a:pt x="443125" y="229337"/>
                  </a:lnTo>
                  <a:lnTo>
                    <a:pt x="590833" y="172002"/>
                  </a:lnTo>
                  <a:lnTo>
                    <a:pt x="738541" y="57334"/>
                  </a:lnTo>
                  <a:lnTo>
                    <a:pt x="886250" y="28667"/>
                  </a:lnTo>
                  <a:lnTo>
                    <a:pt x="1033958" y="0"/>
                  </a:lnTo>
                  <a:lnTo>
                    <a:pt x="1181667" y="0"/>
                  </a:lnTo>
                  <a:lnTo>
                    <a:pt x="1329375" y="86001"/>
                  </a:lnTo>
                  <a:lnTo>
                    <a:pt x="1477083" y="114668"/>
                  </a:lnTo>
                  <a:lnTo>
                    <a:pt x="1624792" y="57334"/>
                  </a:lnTo>
                  <a:lnTo>
                    <a:pt x="1772500" y="57334"/>
                  </a:lnTo>
                  <a:lnTo>
                    <a:pt x="1920209" y="28667"/>
                  </a:lnTo>
                  <a:lnTo>
                    <a:pt x="2067917" y="114668"/>
                  </a:lnTo>
                  <a:lnTo>
                    <a:pt x="2215625" y="86001"/>
                  </a:lnTo>
                  <a:lnTo>
                    <a:pt x="2363334" y="143335"/>
                  </a:lnTo>
                  <a:lnTo>
                    <a:pt x="2511042" y="28667"/>
                  </a:lnTo>
                  <a:lnTo>
                    <a:pt x="2658751" y="28667"/>
                  </a:lnTo>
                  <a:lnTo>
                    <a:pt x="2806459" y="0"/>
                  </a:lnTo>
                  <a:lnTo>
                    <a:pt x="2954167" y="86001"/>
                  </a:lnTo>
                  <a:lnTo>
                    <a:pt x="3101876" y="57334"/>
                  </a:lnTo>
                  <a:lnTo>
                    <a:pt x="3249584" y="57334"/>
                  </a:lnTo>
                  <a:lnTo>
                    <a:pt x="3397293" y="28667"/>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1489703"/>
              <a:ext cx="3397293" cy="544675"/>
            </a:xfrm>
            <a:custGeom>
              <a:avLst/>
              <a:gdLst/>
              <a:ahLst/>
              <a:cxnLst/>
              <a:rect l="0" t="0" r="0" b="0"/>
              <a:pathLst>
                <a:path w="3397293" h="544675">
                  <a:moveTo>
                    <a:pt x="0" y="544675"/>
                  </a:moveTo>
                  <a:lnTo>
                    <a:pt x="147708" y="458674"/>
                  </a:lnTo>
                  <a:lnTo>
                    <a:pt x="295416" y="430007"/>
                  </a:lnTo>
                  <a:lnTo>
                    <a:pt x="443125" y="430007"/>
                  </a:lnTo>
                  <a:lnTo>
                    <a:pt x="590833" y="401340"/>
                  </a:lnTo>
                  <a:lnTo>
                    <a:pt x="738541" y="430007"/>
                  </a:lnTo>
                  <a:lnTo>
                    <a:pt x="886250" y="344005"/>
                  </a:lnTo>
                  <a:lnTo>
                    <a:pt x="1033958" y="229337"/>
                  </a:lnTo>
                  <a:lnTo>
                    <a:pt x="1181667" y="200670"/>
                  </a:lnTo>
                  <a:lnTo>
                    <a:pt x="1329375" y="114668"/>
                  </a:lnTo>
                  <a:lnTo>
                    <a:pt x="1477083" y="28667"/>
                  </a:lnTo>
                  <a:lnTo>
                    <a:pt x="1624792" y="28667"/>
                  </a:lnTo>
                  <a:lnTo>
                    <a:pt x="1772500" y="0"/>
                  </a:lnTo>
                  <a:lnTo>
                    <a:pt x="1920209" y="57334"/>
                  </a:lnTo>
                  <a:lnTo>
                    <a:pt x="2067917" y="57334"/>
                  </a:lnTo>
                  <a:lnTo>
                    <a:pt x="2215625" y="86001"/>
                  </a:lnTo>
                  <a:lnTo>
                    <a:pt x="2363334" y="114668"/>
                  </a:lnTo>
                  <a:lnTo>
                    <a:pt x="2511042" y="143335"/>
                  </a:lnTo>
                  <a:lnTo>
                    <a:pt x="2658751" y="86001"/>
                  </a:lnTo>
                  <a:lnTo>
                    <a:pt x="2806459" y="86001"/>
                  </a:lnTo>
                  <a:lnTo>
                    <a:pt x="2954167" y="114668"/>
                  </a:lnTo>
                  <a:lnTo>
                    <a:pt x="3101876" y="229337"/>
                  </a:lnTo>
                  <a:lnTo>
                    <a:pt x="3249584" y="172002"/>
                  </a:lnTo>
                  <a:lnTo>
                    <a:pt x="3397293" y="86001"/>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1002362"/>
              <a:ext cx="3397293" cy="401340"/>
            </a:xfrm>
            <a:custGeom>
              <a:avLst/>
              <a:gdLst/>
              <a:ahLst/>
              <a:cxnLst/>
              <a:rect l="0" t="0" r="0" b="0"/>
              <a:pathLst>
                <a:path w="3397293" h="401340">
                  <a:moveTo>
                    <a:pt x="0" y="57334"/>
                  </a:moveTo>
                  <a:lnTo>
                    <a:pt x="147708" y="0"/>
                  </a:lnTo>
                  <a:lnTo>
                    <a:pt x="295416" y="57334"/>
                  </a:lnTo>
                  <a:lnTo>
                    <a:pt x="443125" y="28667"/>
                  </a:lnTo>
                  <a:lnTo>
                    <a:pt x="590833" y="57334"/>
                  </a:lnTo>
                  <a:lnTo>
                    <a:pt x="738541" y="57334"/>
                  </a:lnTo>
                  <a:lnTo>
                    <a:pt x="886250" y="28667"/>
                  </a:lnTo>
                  <a:lnTo>
                    <a:pt x="1033958" y="28667"/>
                  </a:lnTo>
                  <a:lnTo>
                    <a:pt x="1181667" y="0"/>
                  </a:lnTo>
                  <a:lnTo>
                    <a:pt x="1329375" y="0"/>
                  </a:lnTo>
                  <a:lnTo>
                    <a:pt x="1477083" y="57334"/>
                  </a:lnTo>
                  <a:lnTo>
                    <a:pt x="1624792" y="0"/>
                  </a:lnTo>
                  <a:lnTo>
                    <a:pt x="1772500" y="0"/>
                  </a:lnTo>
                  <a:lnTo>
                    <a:pt x="1920209" y="86001"/>
                  </a:lnTo>
                  <a:lnTo>
                    <a:pt x="2067917" y="57334"/>
                  </a:lnTo>
                  <a:lnTo>
                    <a:pt x="2215625" y="57334"/>
                  </a:lnTo>
                  <a:lnTo>
                    <a:pt x="2363334" y="57334"/>
                  </a:lnTo>
                  <a:lnTo>
                    <a:pt x="2511042" y="258004"/>
                  </a:lnTo>
                  <a:lnTo>
                    <a:pt x="2658751" y="114668"/>
                  </a:lnTo>
                  <a:lnTo>
                    <a:pt x="2806459" y="258004"/>
                  </a:lnTo>
                  <a:lnTo>
                    <a:pt x="2954167" y="344005"/>
                  </a:lnTo>
                  <a:lnTo>
                    <a:pt x="3101876" y="344005"/>
                  </a:lnTo>
                  <a:lnTo>
                    <a:pt x="3249584" y="401340"/>
                  </a:lnTo>
                  <a:lnTo>
                    <a:pt x="3397293" y="372673"/>
                  </a:lnTo>
                </a:path>
              </a:pathLst>
            </a:custGeom>
            <a:ln w="27101" cap="flat">
              <a:solidFill>
                <a:srgbClr val="80BD41">
                  <a:alpha val="100000"/>
                </a:srgbClr>
              </a:solidFill>
              <a:prstDash val="solid"/>
              <a:round/>
            </a:ln>
          </p:spPr>
          <p:txBody>
            <a:bodyPr/>
            <a:lstStyle/>
            <a:p>
              <a:endParaRPr/>
            </a:p>
          </p:txBody>
        </p:sp>
        <p:sp>
          <p:nvSpPr>
            <p:cNvPr id="29" name="pl29"/>
            <p:cNvSpPr/>
            <p:nvPr/>
          </p:nvSpPr>
          <p:spPr>
            <a:xfrm>
              <a:off x="1120965" y="1145697"/>
              <a:ext cx="3397293" cy="200670"/>
            </a:xfrm>
            <a:custGeom>
              <a:avLst/>
              <a:gdLst/>
              <a:ahLst/>
              <a:cxnLst/>
              <a:rect l="0" t="0" r="0" b="0"/>
              <a:pathLst>
                <a:path w="3397293" h="200670">
                  <a:moveTo>
                    <a:pt x="0" y="143335"/>
                  </a:moveTo>
                  <a:lnTo>
                    <a:pt x="147708" y="143335"/>
                  </a:lnTo>
                  <a:lnTo>
                    <a:pt x="295416" y="172002"/>
                  </a:lnTo>
                  <a:lnTo>
                    <a:pt x="443125" y="172002"/>
                  </a:lnTo>
                  <a:lnTo>
                    <a:pt x="590833" y="143335"/>
                  </a:lnTo>
                  <a:lnTo>
                    <a:pt x="738541" y="143335"/>
                  </a:lnTo>
                  <a:lnTo>
                    <a:pt x="886250" y="114668"/>
                  </a:lnTo>
                  <a:lnTo>
                    <a:pt x="1033958" y="86001"/>
                  </a:lnTo>
                  <a:lnTo>
                    <a:pt x="1181667" y="86001"/>
                  </a:lnTo>
                  <a:lnTo>
                    <a:pt x="1329375" y="28667"/>
                  </a:lnTo>
                  <a:lnTo>
                    <a:pt x="1477083" y="0"/>
                  </a:lnTo>
                  <a:lnTo>
                    <a:pt x="1624792" y="0"/>
                  </a:lnTo>
                  <a:lnTo>
                    <a:pt x="1772500" y="57334"/>
                  </a:lnTo>
                  <a:lnTo>
                    <a:pt x="1920209" y="28667"/>
                  </a:lnTo>
                  <a:lnTo>
                    <a:pt x="2067917" y="57334"/>
                  </a:lnTo>
                  <a:lnTo>
                    <a:pt x="2215625" y="57334"/>
                  </a:lnTo>
                  <a:lnTo>
                    <a:pt x="2363334" y="28667"/>
                  </a:lnTo>
                  <a:lnTo>
                    <a:pt x="2511042" y="28667"/>
                  </a:lnTo>
                  <a:lnTo>
                    <a:pt x="2658751" y="86001"/>
                  </a:lnTo>
                  <a:lnTo>
                    <a:pt x="2806459" y="86001"/>
                  </a:lnTo>
                  <a:lnTo>
                    <a:pt x="2954167" y="114668"/>
                  </a:lnTo>
                  <a:lnTo>
                    <a:pt x="3101876" y="143335"/>
                  </a:lnTo>
                  <a:lnTo>
                    <a:pt x="3249584" y="200670"/>
                  </a:lnTo>
                  <a:lnTo>
                    <a:pt x="3397293" y="200670"/>
                  </a:lnTo>
                </a:path>
              </a:pathLst>
            </a:custGeom>
            <a:ln w="27101" cap="flat">
              <a:solidFill>
                <a:srgbClr val="6A1E74">
                  <a:alpha val="100000"/>
                </a:srgbClr>
              </a:solidFill>
              <a:prstDash val="solid"/>
              <a:round/>
            </a:ln>
          </p:spPr>
          <p:txBody>
            <a:bodyPr/>
            <a:lstStyle/>
            <a:p>
              <a:endParaRPr/>
            </a:p>
          </p:txBody>
        </p:sp>
        <p:sp>
          <p:nvSpPr>
            <p:cNvPr id="30" name="pl30"/>
            <p:cNvSpPr/>
            <p:nvPr/>
          </p:nvSpPr>
          <p:spPr>
            <a:xfrm>
              <a:off x="1120965" y="1117030"/>
              <a:ext cx="3397293" cy="946016"/>
            </a:xfrm>
            <a:custGeom>
              <a:avLst/>
              <a:gdLst/>
              <a:ahLst/>
              <a:cxnLst/>
              <a:rect l="0" t="0" r="0" b="0"/>
              <a:pathLst>
                <a:path w="3397293" h="946016">
                  <a:moveTo>
                    <a:pt x="0" y="946016"/>
                  </a:moveTo>
                  <a:lnTo>
                    <a:pt x="147708" y="917349"/>
                  </a:lnTo>
                  <a:lnTo>
                    <a:pt x="295416" y="917349"/>
                  </a:lnTo>
                  <a:lnTo>
                    <a:pt x="443125" y="831347"/>
                  </a:lnTo>
                  <a:lnTo>
                    <a:pt x="590833" y="716678"/>
                  </a:lnTo>
                  <a:lnTo>
                    <a:pt x="738541" y="630677"/>
                  </a:lnTo>
                  <a:lnTo>
                    <a:pt x="886250" y="630677"/>
                  </a:lnTo>
                  <a:lnTo>
                    <a:pt x="1033958" y="602010"/>
                  </a:lnTo>
                  <a:lnTo>
                    <a:pt x="1181667" y="573343"/>
                  </a:lnTo>
                  <a:lnTo>
                    <a:pt x="1329375" y="430007"/>
                  </a:lnTo>
                  <a:lnTo>
                    <a:pt x="1477083" y="372673"/>
                  </a:lnTo>
                  <a:lnTo>
                    <a:pt x="1624792" y="315338"/>
                  </a:lnTo>
                  <a:lnTo>
                    <a:pt x="1772500" y="344005"/>
                  </a:lnTo>
                  <a:lnTo>
                    <a:pt x="1920209" y="315338"/>
                  </a:lnTo>
                  <a:lnTo>
                    <a:pt x="2067917" y="229337"/>
                  </a:lnTo>
                  <a:lnTo>
                    <a:pt x="2215625" y="172002"/>
                  </a:lnTo>
                  <a:lnTo>
                    <a:pt x="2363334" y="143335"/>
                  </a:lnTo>
                  <a:lnTo>
                    <a:pt x="2511042" y="114668"/>
                  </a:lnTo>
                  <a:lnTo>
                    <a:pt x="2658751" y="28667"/>
                  </a:lnTo>
                  <a:lnTo>
                    <a:pt x="2806459" y="0"/>
                  </a:lnTo>
                  <a:lnTo>
                    <a:pt x="2954167" y="114668"/>
                  </a:lnTo>
                  <a:lnTo>
                    <a:pt x="3101876" y="114668"/>
                  </a:lnTo>
                  <a:lnTo>
                    <a:pt x="3249584" y="0"/>
                  </a:lnTo>
                  <a:lnTo>
                    <a:pt x="3397293" y="28667"/>
                  </a:lnTo>
                </a:path>
              </a:pathLst>
            </a:custGeom>
            <a:ln w="27101" cap="flat">
              <a:solidFill>
                <a:srgbClr val="E2231A">
                  <a:alpha val="100000"/>
                </a:srgbClr>
              </a:solidFill>
              <a:prstDash val="solid"/>
              <a:round/>
            </a:ln>
          </p:spPr>
          <p:txBody>
            <a:bodyPr/>
            <a:lstStyle/>
            <a:p>
              <a:endParaRPr/>
            </a:p>
          </p:txBody>
        </p:sp>
        <p:sp>
          <p:nvSpPr>
            <p:cNvPr id="31" name="pl31"/>
            <p:cNvSpPr/>
            <p:nvPr/>
          </p:nvSpPr>
          <p:spPr>
            <a:xfrm>
              <a:off x="1120965" y="1776375"/>
              <a:ext cx="3397293" cy="716678"/>
            </a:xfrm>
            <a:custGeom>
              <a:avLst/>
              <a:gdLst/>
              <a:ahLst/>
              <a:cxnLst/>
              <a:rect l="0" t="0" r="0" b="0"/>
              <a:pathLst>
                <a:path w="3397293" h="716678">
                  <a:moveTo>
                    <a:pt x="0" y="659344"/>
                  </a:moveTo>
                  <a:lnTo>
                    <a:pt x="147708" y="716678"/>
                  </a:lnTo>
                  <a:lnTo>
                    <a:pt x="295416" y="688011"/>
                  </a:lnTo>
                  <a:lnTo>
                    <a:pt x="443125" y="573343"/>
                  </a:lnTo>
                  <a:lnTo>
                    <a:pt x="590833" y="458674"/>
                  </a:lnTo>
                  <a:lnTo>
                    <a:pt x="738541" y="344005"/>
                  </a:lnTo>
                  <a:lnTo>
                    <a:pt x="886250" y="286671"/>
                  </a:lnTo>
                  <a:lnTo>
                    <a:pt x="1033958" y="286671"/>
                  </a:lnTo>
                  <a:lnTo>
                    <a:pt x="1181667" y="172002"/>
                  </a:lnTo>
                  <a:lnTo>
                    <a:pt x="1329375" y="0"/>
                  </a:lnTo>
                  <a:lnTo>
                    <a:pt x="1477083" y="86001"/>
                  </a:lnTo>
                  <a:lnTo>
                    <a:pt x="1624792" y="172002"/>
                  </a:lnTo>
                  <a:lnTo>
                    <a:pt x="1772500" y="200670"/>
                  </a:lnTo>
                  <a:lnTo>
                    <a:pt x="1920209" y="229337"/>
                  </a:lnTo>
                  <a:lnTo>
                    <a:pt x="2067917" y="229337"/>
                  </a:lnTo>
                  <a:lnTo>
                    <a:pt x="2215625" y="229337"/>
                  </a:lnTo>
                  <a:lnTo>
                    <a:pt x="2363334" y="172002"/>
                  </a:lnTo>
                  <a:lnTo>
                    <a:pt x="2511042" y="114668"/>
                  </a:lnTo>
                  <a:lnTo>
                    <a:pt x="2658751" y="114668"/>
                  </a:lnTo>
                  <a:lnTo>
                    <a:pt x="2806459" y="86001"/>
                  </a:lnTo>
                  <a:lnTo>
                    <a:pt x="2954167" y="114668"/>
                  </a:lnTo>
                  <a:lnTo>
                    <a:pt x="3101876" y="114668"/>
                  </a:lnTo>
                  <a:lnTo>
                    <a:pt x="3249584" y="114668"/>
                  </a:lnTo>
                  <a:lnTo>
                    <a:pt x="3397293" y="114668"/>
                  </a:lnTo>
                </a:path>
              </a:pathLst>
            </a:custGeom>
            <a:ln w="27101" cap="flat">
              <a:solidFill>
                <a:srgbClr val="F26A21">
                  <a:alpha val="100000"/>
                </a:srgbClr>
              </a:solidFill>
              <a:prstDash val="solid"/>
              <a:round/>
            </a:ln>
          </p:spPr>
          <p:txBody>
            <a:bodyPr/>
            <a:lstStyle/>
            <a:p>
              <a:endParaRPr/>
            </a:p>
          </p:txBody>
        </p:sp>
        <p:sp>
          <p:nvSpPr>
            <p:cNvPr id="32" name="tx32"/>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 name="tx33"/>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4" name="tx34"/>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 name="tx35"/>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6" name="tx36"/>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7" name="tx37"/>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8" name="tx38"/>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9" name="tx39"/>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0" name="tx40"/>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1" name="tx41"/>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3" name="tx43"/>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tx44"/>
            <p:cNvSpPr/>
            <p:nvPr/>
          </p:nvSpPr>
          <p:spPr>
            <a:xfrm>
              <a:off x="1603909"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2000-2023</a:t>
              </a:r>
            </a:p>
          </p:txBody>
        </p:sp>
        <p:sp>
          <p:nvSpPr>
            <p:cNvPr id="45" name="pl45"/>
            <p:cNvSpPr/>
            <p:nvPr/>
          </p:nvSpPr>
          <p:spPr>
            <a:xfrm>
              <a:off x="5267799" y="386225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317970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67799" y="249714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267799" y="181459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267799" y="11320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5267799" y="352097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67799" y="283842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67799" y="21558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67799" y="147332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267799" y="790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437664" y="1405067"/>
              <a:ext cx="3397293" cy="819061"/>
            </a:xfrm>
            <a:custGeom>
              <a:avLst/>
              <a:gdLst/>
              <a:ahLst/>
              <a:cxnLst/>
              <a:rect l="0" t="0" r="0" b="0"/>
              <a:pathLst>
                <a:path w="3397293" h="819061">
                  <a:moveTo>
                    <a:pt x="0" y="819061"/>
                  </a:moveTo>
                  <a:lnTo>
                    <a:pt x="147708" y="819061"/>
                  </a:lnTo>
                  <a:lnTo>
                    <a:pt x="295416" y="819061"/>
                  </a:lnTo>
                  <a:lnTo>
                    <a:pt x="443125" y="750806"/>
                  </a:lnTo>
                  <a:lnTo>
                    <a:pt x="590833" y="614296"/>
                  </a:lnTo>
                  <a:lnTo>
                    <a:pt x="738541" y="614296"/>
                  </a:lnTo>
                  <a:lnTo>
                    <a:pt x="886250" y="341275"/>
                  </a:lnTo>
                  <a:lnTo>
                    <a:pt x="1033958" y="409530"/>
                  </a:lnTo>
                  <a:lnTo>
                    <a:pt x="1181667" y="204765"/>
                  </a:lnTo>
                  <a:lnTo>
                    <a:pt x="1329375" y="136510"/>
                  </a:lnTo>
                  <a:lnTo>
                    <a:pt x="1477083" y="136510"/>
                  </a:lnTo>
                  <a:lnTo>
                    <a:pt x="1624792" y="68255"/>
                  </a:lnTo>
                  <a:lnTo>
                    <a:pt x="1772500" y="68255"/>
                  </a:lnTo>
                  <a:lnTo>
                    <a:pt x="1920209" y="0"/>
                  </a:lnTo>
                  <a:lnTo>
                    <a:pt x="2067917" y="68255"/>
                  </a:lnTo>
                  <a:lnTo>
                    <a:pt x="2215625" y="68255"/>
                  </a:lnTo>
                  <a:lnTo>
                    <a:pt x="2363334" y="0"/>
                  </a:lnTo>
                  <a:lnTo>
                    <a:pt x="2511042" y="0"/>
                  </a:lnTo>
                  <a:lnTo>
                    <a:pt x="2658751" y="0"/>
                  </a:lnTo>
                  <a:lnTo>
                    <a:pt x="2806459" y="68255"/>
                  </a:lnTo>
                  <a:lnTo>
                    <a:pt x="2954167" y="273020"/>
                  </a:lnTo>
                  <a:lnTo>
                    <a:pt x="3101876" y="614296"/>
                  </a:lnTo>
                  <a:lnTo>
                    <a:pt x="3249584" y="204765"/>
                  </a:lnTo>
                  <a:lnTo>
                    <a:pt x="3397293" y="477785"/>
                  </a:lnTo>
                </a:path>
              </a:pathLst>
            </a:custGeom>
            <a:ln w="27101" cap="flat">
              <a:solidFill>
                <a:srgbClr val="0058AB">
                  <a:alpha val="100000"/>
                </a:srgbClr>
              </a:solidFill>
              <a:prstDash val="solid"/>
              <a:round/>
            </a:ln>
          </p:spPr>
          <p:txBody>
            <a:bodyPr/>
            <a:lstStyle/>
            <a:p>
              <a:endParaRPr/>
            </a:p>
          </p:txBody>
        </p:sp>
        <p:sp>
          <p:nvSpPr>
            <p:cNvPr id="67" name="pl67"/>
            <p:cNvSpPr/>
            <p:nvPr/>
          </p:nvSpPr>
          <p:spPr>
            <a:xfrm>
              <a:off x="5437664" y="1473322"/>
              <a:ext cx="3397293" cy="546041"/>
            </a:xfrm>
            <a:custGeom>
              <a:avLst/>
              <a:gdLst/>
              <a:ahLst/>
              <a:cxnLst/>
              <a:rect l="0" t="0" r="0" b="0"/>
              <a:pathLst>
                <a:path w="3397293" h="546041">
                  <a:moveTo>
                    <a:pt x="0" y="273020"/>
                  </a:moveTo>
                  <a:lnTo>
                    <a:pt x="147708" y="204765"/>
                  </a:lnTo>
                  <a:lnTo>
                    <a:pt x="295416" y="409530"/>
                  </a:lnTo>
                  <a:lnTo>
                    <a:pt x="443125" y="546041"/>
                  </a:lnTo>
                  <a:lnTo>
                    <a:pt x="590833" y="409530"/>
                  </a:lnTo>
                  <a:lnTo>
                    <a:pt x="738541" y="136510"/>
                  </a:lnTo>
                  <a:lnTo>
                    <a:pt x="886250" y="68255"/>
                  </a:lnTo>
                  <a:lnTo>
                    <a:pt x="1033958" y="0"/>
                  </a:lnTo>
                  <a:lnTo>
                    <a:pt x="1181667" y="0"/>
                  </a:lnTo>
                  <a:lnTo>
                    <a:pt x="1329375" y="204765"/>
                  </a:lnTo>
                  <a:lnTo>
                    <a:pt x="1477083" y="273020"/>
                  </a:lnTo>
                  <a:lnTo>
                    <a:pt x="1624792" y="136510"/>
                  </a:lnTo>
                  <a:lnTo>
                    <a:pt x="1772500" y="136510"/>
                  </a:lnTo>
                  <a:lnTo>
                    <a:pt x="1920209" y="68255"/>
                  </a:lnTo>
                  <a:lnTo>
                    <a:pt x="2067917" y="273020"/>
                  </a:lnTo>
                  <a:lnTo>
                    <a:pt x="2215625" y="204765"/>
                  </a:lnTo>
                  <a:lnTo>
                    <a:pt x="2363334" y="341275"/>
                  </a:lnTo>
                  <a:lnTo>
                    <a:pt x="2511042" y="68255"/>
                  </a:lnTo>
                  <a:lnTo>
                    <a:pt x="2658751" y="68255"/>
                  </a:lnTo>
                  <a:lnTo>
                    <a:pt x="2806459" y="0"/>
                  </a:lnTo>
                  <a:lnTo>
                    <a:pt x="2954167" y="204765"/>
                  </a:lnTo>
                  <a:lnTo>
                    <a:pt x="3101876" y="136510"/>
                  </a:lnTo>
                  <a:lnTo>
                    <a:pt x="3249584" y="136510"/>
                  </a:lnTo>
                  <a:lnTo>
                    <a:pt x="3397293" y="68255"/>
                  </a:lnTo>
                </a:path>
              </a:pathLst>
            </a:custGeom>
            <a:ln w="27101" cap="flat">
              <a:solidFill>
                <a:srgbClr val="1CABE2">
                  <a:alpha val="100000"/>
                </a:srgbClr>
              </a:solidFill>
              <a:prstDash val="solid"/>
              <a:round/>
            </a:ln>
          </p:spPr>
          <p:txBody>
            <a:bodyPr/>
            <a:lstStyle/>
            <a:p>
              <a:endParaRPr/>
            </a:p>
          </p:txBody>
        </p:sp>
        <p:sp>
          <p:nvSpPr>
            <p:cNvPr id="68" name="pl68"/>
            <p:cNvSpPr/>
            <p:nvPr/>
          </p:nvSpPr>
          <p:spPr>
            <a:xfrm>
              <a:off x="5437664" y="1268557"/>
              <a:ext cx="3397293" cy="1296847"/>
            </a:xfrm>
            <a:custGeom>
              <a:avLst/>
              <a:gdLst/>
              <a:ahLst/>
              <a:cxnLst/>
              <a:rect l="0" t="0" r="0" b="0"/>
              <a:pathLst>
                <a:path w="3397293" h="1296847">
                  <a:moveTo>
                    <a:pt x="0" y="1296847"/>
                  </a:moveTo>
                  <a:lnTo>
                    <a:pt x="147708" y="1092082"/>
                  </a:lnTo>
                  <a:lnTo>
                    <a:pt x="295416" y="1023827"/>
                  </a:lnTo>
                  <a:lnTo>
                    <a:pt x="443125" y="1023827"/>
                  </a:lnTo>
                  <a:lnTo>
                    <a:pt x="590833" y="955571"/>
                  </a:lnTo>
                  <a:lnTo>
                    <a:pt x="738541" y="1023827"/>
                  </a:lnTo>
                  <a:lnTo>
                    <a:pt x="886250" y="819061"/>
                  </a:lnTo>
                  <a:lnTo>
                    <a:pt x="1033958" y="546041"/>
                  </a:lnTo>
                  <a:lnTo>
                    <a:pt x="1181667" y="477785"/>
                  </a:lnTo>
                  <a:lnTo>
                    <a:pt x="1329375" y="273020"/>
                  </a:lnTo>
                  <a:lnTo>
                    <a:pt x="1477083" y="68255"/>
                  </a:lnTo>
                  <a:lnTo>
                    <a:pt x="1624792" y="68255"/>
                  </a:lnTo>
                  <a:lnTo>
                    <a:pt x="1772500" y="0"/>
                  </a:lnTo>
                  <a:lnTo>
                    <a:pt x="1920209" y="136510"/>
                  </a:lnTo>
                  <a:lnTo>
                    <a:pt x="2067917" y="136510"/>
                  </a:lnTo>
                  <a:lnTo>
                    <a:pt x="2215625" y="204765"/>
                  </a:lnTo>
                  <a:lnTo>
                    <a:pt x="2363334" y="273020"/>
                  </a:lnTo>
                  <a:lnTo>
                    <a:pt x="2511042" y="341275"/>
                  </a:lnTo>
                  <a:lnTo>
                    <a:pt x="2658751" y="204765"/>
                  </a:lnTo>
                  <a:lnTo>
                    <a:pt x="2806459" y="204765"/>
                  </a:lnTo>
                  <a:lnTo>
                    <a:pt x="2954167" y="273020"/>
                  </a:lnTo>
                  <a:lnTo>
                    <a:pt x="3101876" y="546041"/>
                  </a:lnTo>
                  <a:lnTo>
                    <a:pt x="3249584" y="409530"/>
                  </a:lnTo>
                  <a:lnTo>
                    <a:pt x="3397293" y="204765"/>
                  </a:lnTo>
                </a:path>
              </a:pathLst>
            </a:custGeom>
            <a:ln w="27101" cap="flat">
              <a:solidFill>
                <a:srgbClr val="00833D">
                  <a:alpha val="100000"/>
                </a:srgbClr>
              </a:solidFill>
              <a:prstDash val="solid"/>
              <a:round/>
            </a:ln>
          </p:spPr>
          <p:txBody>
            <a:bodyPr/>
            <a:lstStyle/>
            <a:p>
              <a:endParaRPr/>
            </a:p>
          </p:txBody>
        </p:sp>
        <p:sp>
          <p:nvSpPr>
            <p:cNvPr id="69" name="pl69"/>
            <p:cNvSpPr/>
            <p:nvPr/>
          </p:nvSpPr>
          <p:spPr>
            <a:xfrm>
              <a:off x="5437664" y="859026"/>
              <a:ext cx="3397293" cy="955571"/>
            </a:xfrm>
            <a:custGeom>
              <a:avLst/>
              <a:gdLst/>
              <a:ahLst/>
              <a:cxnLst/>
              <a:rect l="0" t="0" r="0" b="0"/>
              <a:pathLst>
                <a:path w="3397293" h="955571">
                  <a:moveTo>
                    <a:pt x="0" y="136510"/>
                  </a:moveTo>
                  <a:lnTo>
                    <a:pt x="147708" y="0"/>
                  </a:lnTo>
                  <a:lnTo>
                    <a:pt x="295416" y="136510"/>
                  </a:lnTo>
                  <a:lnTo>
                    <a:pt x="443125" y="68255"/>
                  </a:lnTo>
                  <a:lnTo>
                    <a:pt x="590833" y="136510"/>
                  </a:lnTo>
                  <a:lnTo>
                    <a:pt x="738541" y="136510"/>
                  </a:lnTo>
                  <a:lnTo>
                    <a:pt x="886250" y="68255"/>
                  </a:lnTo>
                  <a:lnTo>
                    <a:pt x="1033958" y="68255"/>
                  </a:lnTo>
                  <a:lnTo>
                    <a:pt x="1181667" y="0"/>
                  </a:lnTo>
                  <a:lnTo>
                    <a:pt x="1329375" y="0"/>
                  </a:lnTo>
                  <a:lnTo>
                    <a:pt x="1477083" y="136510"/>
                  </a:lnTo>
                  <a:lnTo>
                    <a:pt x="1624792" y="0"/>
                  </a:lnTo>
                  <a:lnTo>
                    <a:pt x="1772500" y="0"/>
                  </a:lnTo>
                  <a:lnTo>
                    <a:pt x="1920209" y="204765"/>
                  </a:lnTo>
                  <a:lnTo>
                    <a:pt x="2067917" y="136510"/>
                  </a:lnTo>
                  <a:lnTo>
                    <a:pt x="2215625" y="136510"/>
                  </a:lnTo>
                  <a:lnTo>
                    <a:pt x="2363334" y="136510"/>
                  </a:lnTo>
                  <a:lnTo>
                    <a:pt x="2511042" y="614296"/>
                  </a:lnTo>
                  <a:lnTo>
                    <a:pt x="2658751" y="273020"/>
                  </a:lnTo>
                  <a:lnTo>
                    <a:pt x="2806459" y="614296"/>
                  </a:lnTo>
                  <a:lnTo>
                    <a:pt x="2954167" y="819061"/>
                  </a:lnTo>
                  <a:lnTo>
                    <a:pt x="3101876" y="819061"/>
                  </a:lnTo>
                  <a:lnTo>
                    <a:pt x="3249584" y="955571"/>
                  </a:lnTo>
                  <a:lnTo>
                    <a:pt x="3397293" y="887316"/>
                  </a:lnTo>
                </a:path>
              </a:pathLst>
            </a:custGeom>
            <a:ln w="27101" cap="flat">
              <a:solidFill>
                <a:srgbClr val="80BD41">
                  <a:alpha val="100000"/>
                </a:srgbClr>
              </a:solidFill>
              <a:prstDash val="solid"/>
              <a:round/>
            </a:ln>
          </p:spPr>
          <p:txBody>
            <a:bodyPr/>
            <a:lstStyle/>
            <a:p>
              <a:endParaRPr/>
            </a:p>
          </p:txBody>
        </p:sp>
        <p:sp>
          <p:nvSpPr>
            <p:cNvPr id="70" name="pl70"/>
            <p:cNvSpPr/>
            <p:nvPr/>
          </p:nvSpPr>
          <p:spPr>
            <a:xfrm>
              <a:off x="5437664" y="1268557"/>
              <a:ext cx="3397293" cy="477785"/>
            </a:xfrm>
            <a:custGeom>
              <a:avLst/>
              <a:gdLst/>
              <a:ahLst/>
              <a:cxnLst/>
              <a:rect l="0" t="0" r="0" b="0"/>
              <a:pathLst>
                <a:path w="3397293" h="477785">
                  <a:moveTo>
                    <a:pt x="0" y="341275"/>
                  </a:moveTo>
                  <a:lnTo>
                    <a:pt x="147708" y="341275"/>
                  </a:lnTo>
                  <a:lnTo>
                    <a:pt x="295416" y="409530"/>
                  </a:lnTo>
                  <a:lnTo>
                    <a:pt x="443125" y="409530"/>
                  </a:lnTo>
                  <a:lnTo>
                    <a:pt x="590833" y="341275"/>
                  </a:lnTo>
                  <a:lnTo>
                    <a:pt x="738541" y="341275"/>
                  </a:lnTo>
                  <a:lnTo>
                    <a:pt x="886250" y="273020"/>
                  </a:lnTo>
                  <a:lnTo>
                    <a:pt x="1033958" y="204765"/>
                  </a:lnTo>
                  <a:lnTo>
                    <a:pt x="1181667" y="204765"/>
                  </a:lnTo>
                  <a:lnTo>
                    <a:pt x="1329375" y="68255"/>
                  </a:lnTo>
                  <a:lnTo>
                    <a:pt x="1477083" y="0"/>
                  </a:lnTo>
                  <a:lnTo>
                    <a:pt x="1624792" y="0"/>
                  </a:lnTo>
                  <a:lnTo>
                    <a:pt x="1772500" y="136510"/>
                  </a:lnTo>
                  <a:lnTo>
                    <a:pt x="1920209" y="68255"/>
                  </a:lnTo>
                  <a:lnTo>
                    <a:pt x="2067917" y="136510"/>
                  </a:lnTo>
                  <a:lnTo>
                    <a:pt x="2215625" y="136510"/>
                  </a:lnTo>
                  <a:lnTo>
                    <a:pt x="2363334" y="68255"/>
                  </a:lnTo>
                  <a:lnTo>
                    <a:pt x="2511042" y="68255"/>
                  </a:lnTo>
                  <a:lnTo>
                    <a:pt x="2658751" y="204765"/>
                  </a:lnTo>
                  <a:lnTo>
                    <a:pt x="2806459" y="204765"/>
                  </a:lnTo>
                  <a:lnTo>
                    <a:pt x="2954167" y="273020"/>
                  </a:lnTo>
                  <a:lnTo>
                    <a:pt x="3101876" y="341275"/>
                  </a:lnTo>
                  <a:lnTo>
                    <a:pt x="3249584" y="477785"/>
                  </a:lnTo>
                  <a:lnTo>
                    <a:pt x="3397293" y="477785"/>
                  </a:lnTo>
                </a:path>
              </a:pathLst>
            </a:custGeom>
            <a:ln w="27101" cap="flat">
              <a:solidFill>
                <a:srgbClr val="6A1E74">
                  <a:alpha val="100000"/>
                </a:srgbClr>
              </a:solidFill>
              <a:prstDash val="solid"/>
              <a:round/>
            </a:ln>
          </p:spPr>
          <p:txBody>
            <a:bodyPr/>
            <a:lstStyle/>
            <a:p>
              <a:endParaRPr/>
            </a:p>
          </p:txBody>
        </p:sp>
        <p:sp>
          <p:nvSpPr>
            <p:cNvPr id="71" name="pl71"/>
            <p:cNvSpPr/>
            <p:nvPr/>
          </p:nvSpPr>
          <p:spPr>
            <a:xfrm>
              <a:off x="5437664" y="1473322"/>
              <a:ext cx="3397293" cy="2252419"/>
            </a:xfrm>
            <a:custGeom>
              <a:avLst/>
              <a:gdLst/>
              <a:ahLst/>
              <a:cxnLst/>
              <a:rect l="0" t="0" r="0" b="0"/>
              <a:pathLst>
                <a:path w="3397293" h="2252419">
                  <a:moveTo>
                    <a:pt x="0" y="2252419"/>
                  </a:moveTo>
                  <a:lnTo>
                    <a:pt x="147708" y="2184164"/>
                  </a:lnTo>
                  <a:lnTo>
                    <a:pt x="295416" y="2184164"/>
                  </a:lnTo>
                  <a:lnTo>
                    <a:pt x="443125" y="1979398"/>
                  </a:lnTo>
                  <a:lnTo>
                    <a:pt x="590833" y="1706378"/>
                  </a:lnTo>
                  <a:lnTo>
                    <a:pt x="738541" y="1501612"/>
                  </a:lnTo>
                  <a:lnTo>
                    <a:pt x="886250" y="1501612"/>
                  </a:lnTo>
                  <a:lnTo>
                    <a:pt x="1033958" y="1433357"/>
                  </a:lnTo>
                  <a:lnTo>
                    <a:pt x="1181667" y="1365102"/>
                  </a:lnTo>
                  <a:lnTo>
                    <a:pt x="1329375" y="1023827"/>
                  </a:lnTo>
                  <a:lnTo>
                    <a:pt x="1477083" y="887316"/>
                  </a:lnTo>
                  <a:lnTo>
                    <a:pt x="1624792" y="750806"/>
                  </a:lnTo>
                  <a:lnTo>
                    <a:pt x="1772500" y="819061"/>
                  </a:lnTo>
                  <a:lnTo>
                    <a:pt x="1920209" y="750806"/>
                  </a:lnTo>
                  <a:lnTo>
                    <a:pt x="2067917" y="546041"/>
                  </a:lnTo>
                  <a:lnTo>
                    <a:pt x="2215625" y="409530"/>
                  </a:lnTo>
                  <a:lnTo>
                    <a:pt x="2363334" y="341275"/>
                  </a:lnTo>
                  <a:lnTo>
                    <a:pt x="2511042" y="273020"/>
                  </a:lnTo>
                  <a:lnTo>
                    <a:pt x="2658751" y="68255"/>
                  </a:lnTo>
                  <a:lnTo>
                    <a:pt x="2806459" y="0"/>
                  </a:lnTo>
                  <a:lnTo>
                    <a:pt x="2954167" y="273020"/>
                  </a:lnTo>
                  <a:lnTo>
                    <a:pt x="3101876" y="273020"/>
                  </a:lnTo>
                  <a:lnTo>
                    <a:pt x="3249584" y="0"/>
                  </a:lnTo>
                  <a:lnTo>
                    <a:pt x="3397293" y="68255"/>
                  </a:lnTo>
                </a:path>
              </a:pathLst>
            </a:custGeom>
            <a:ln w="27101" cap="flat">
              <a:solidFill>
                <a:srgbClr val="E2231A">
                  <a:alpha val="100000"/>
                </a:srgbClr>
              </a:solidFill>
              <a:prstDash val="solid"/>
              <a:round/>
            </a:ln>
          </p:spPr>
          <p:txBody>
            <a:bodyPr/>
            <a:lstStyle/>
            <a:p>
              <a:endParaRPr/>
            </a:p>
          </p:txBody>
        </p:sp>
        <p:sp>
          <p:nvSpPr>
            <p:cNvPr id="72" name="pl72"/>
            <p:cNvSpPr/>
            <p:nvPr/>
          </p:nvSpPr>
          <p:spPr>
            <a:xfrm>
              <a:off x="5437664" y="1268557"/>
              <a:ext cx="3397293" cy="1706378"/>
            </a:xfrm>
            <a:custGeom>
              <a:avLst/>
              <a:gdLst/>
              <a:ahLst/>
              <a:cxnLst/>
              <a:rect l="0" t="0" r="0" b="0"/>
              <a:pathLst>
                <a:path w="3397293" h="1706378">
                  <a:moveTo>
                    <a:pt x="0" y="1569868"/>
                  </a:moveTo>
                  <a:lnTo>
                    <a:pt x="147708" y="1706378"/>
                  </a:lnTo>
                  <a:lnTo>
                    <a:pt x="295416" y="1638123"/>
                  </a:lnTo>
                  <a:lnTo>
                    <a:pt x="443125" y="1365102"/>
                  </a:lnTo>
                  <a:lnTo>
                    <a:pt x="590833" y="1092082"/>
                  </a:lnTo>
                  <a:lnTo>
                    <a:pt x="738541" y="819061"/>
                  </a:lnTo>
                  <a:lnTo>
                    <a:pt x="886250" y="682551"/>
                  </a:lnTo>
                  <a:lnTo>
                    <a:pt x="1033958" y="682551"/>
                  </a:lnTo>
                  <a:lnTo>
                    <a:pt x="1181667" y="409530"/>
                  </a:lnTo>
                  <a:lnTo>
                    <a:pt x="1329375" y="0"/>
                  </a:lnTo>
                  <a:lnTo>
                    <a:pt x="1477083" y="204765"/>
                  </a:lnTo>
                  <a:lnTo>
                    <a:pt x="1624792" y="409530"/>
                  </a:lnTo>
                  <a:lnTo>
                    <a:pt x="1772500" y="477785"/>
                  </a:lnTo>
                  <a:lnTo>
                    <a:pt x="1920209" y="546041"/>
                  </a:lnTo>
                  <a:lnTo>
                    <a:pt x="2067917" y="546041"/>
                  </a:lnTo>
                  <a:lnTo>
                    <a:pt x="2215625" y="546041"/>
                  </a:lnTo>
                  <a:lnTo>
                    <a:pt x="2363334" y="409530"/>
                  </a:lnTo>
                  <a:lnTo>
                    <a:pt x="2511042" y="273020"/>
                  </a:lnTo>
                  <a:lnTo>
                    <a:pt x="2658751" y="273020"/>
                  </a:lnTo>
                  <a:lnTo>
                    <a:pt x="2806459" y="204765"/>
                  </a:lnTo>
                  <a:lnTo>
                    <a:pt x="2954167" y="273020"/>
                  </a:lnTo>
                  <a:lnTo>
                    <a:pt x="3101876" y="273020"/>
                  </a:lnTo>
                  <a:lnTo>
                    <a:pt x="3249584" y="273020"/>
                  </a:lnTo>
                  <a:lnTo>
                    <a:pt x="3397293" y="273020"/>
                  </a:lnTo>
                </a:path>
              </a:pathLst>
            </a:custGeom>
            <a:ln w="27101" cap="flat">
              <a:solidFill>
                <a:srgbClr val="F26A21">
                  <a:alpha val="100000"/>
                </a:srgbClr>
              </a:solidFill>
              <a:prstDash val="solid"/>
              <a:round/>
            </a:ln>
          </p:spPr>
          <p:txBody>
            <a:bodyPr/>
            <a:lstStyle/>
            <a:p>
              <a:endParaRPr/>
            </a:p>
          </p:txBody>
        </p:sp>
        <p:sp>
          <p:nvSpPr>
            <p:cNvPr id="73" name="pl73"/>
            <p:cNvSpPr/>
            <p:nvPr/>
          </p:nvSpPr>
          <p:spPr>
            <a:xfrm>
              <a:off x="5437664" y="1473322"/>
              <a:ext cx="3397293" cy="0"/>
            </a:xfrm>
            <a:custGeom>
              <a:avLst/>
              <a:gdLst/>
              <a:ahLst/>
              <a:cxnLst/>
              <a:rect l="0" t="0" r="0" b="0"/>
              <a:pathLst>
                <a:path w="3397293">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74" name="tx74"/>
            <p:cNvSpPr/>
            <p:nvPr/>
          </p:nvSpPr>
          <p:spPr>
            <a:xfrm>
              <a:off x="5003259" y="3468793"/>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75" name="tx75"/>
            <p:cNvSpPr/>
            <p:nvPr/>
          </p:nvSpPr>
          <p:spPr>
            <a:xfrm>
              <a:off x="5003259" y="278631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76" name="tx76"/>
            <p:cNvSpPr/>
            <p:nvPr/>
          </p:nvSpPr>
          <p:spPr>
            <a:xfrm>
              <a:off x="5003259" y="210375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7" name="tx77"/>
            <p:cNvSpPr/>
            <p:nvPr/>
          </p:nvSpPr>
          <p:spPr>
            <a:xfrm>
              <a:off x="5127474" y="14212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8" name="tx78"/>
            <p:cNvSpPr/>
            <p:nvPr/>
          </p:nvSpPr>
          <p:spPr>
            <a:xfrm>
              <a:off x="5049780" y="73865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9" name="tx79"/>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81" name="tx81"/>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82" name="tx82"/>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3" name="tx83"/>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5" name="tx85"/>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6" name="tx86"/>
            <p:cNvSpPr/>
            <p:nvPr/>
          </p:nvSpPr>
          <p:spPr>
            <a:xfrm>
              <a:off x="5336122"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87" name="pl87"/>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214541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3801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545833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1" name="pl91"/>
            <p:cNvSpPr/>
            <p:nvPr/>
          </p:nvSpPr>
          <p:spPr>
            <a:xfrm>
              <a:off x="711479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877126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297364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46301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628656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794302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rc100"/>
            <p:cNvSpPr/>
            <p:nvPr/>
          </p:nvSpPr>
          <p:spPr>
            <a:xfrm>
              <a:off x="1317178" y="5288295"/>
              <a:ext cx="496938" cy="200469"/>
            </a:xfrm>
            <a:prstGeom prst="rect">
              <a:avLst/>
            </a:prstGeom>
            <a:solidFill>
              <a:srgbClr val="0058AB">
                <a:alpha val="80000"/>
              </a:srgbClr>
            </a:solidFill>
          </p:spPr>
          <p:txBody>
            <a:bodyPr/>
            <a:lstStyle/>
            <a:p>
              <a:endParaRPr/>
            </a:p>
          </p:txBody>
        </p:sp>
        <p:sp>
          <p:nvSpPr>
            <p:cNvPr id="101" name="rc101"/>
            <p:cNvSpPr/>
            <p:nvPr/>
          </p:nvSpPr>
          <p:spPr>
            <a:xfrm>
              <a:off x="1317178" y="4967544"/>
              <a:ext cx="795102" cy="200469"/>
            </a:xfrm>
            <a:prstGeom prst="rect">
              <a:avLst/>
            </a:prstGeom>
            <a:solidFill>
              <a:srgbClr val="0058AB">
                <a:alpha val="80000"/>
              </a:srgbClr>
            </a:solidFill>
          </p:spPr>
          <p:txBody>
            <a:bodyPr/>
            <a:lstStyle/>
            <a:p>
              <a:endParaRPr/>
            </a:p>
          </p:txBody>
        </p:sp>
        <p:sp>
          <p:nvSpPr>
            <p:cNvPr id="102" name="rc102"/>
            <p:cNvSpPr/>
            <p:nvPr/>
          </p:nvSpPr>
          <p:spPr>
            <a:xfrm>
              <a:off x="1814117" y="5288295"/>
              <a:ext cx="66258" cy="200469"/>
            </a:xfrm>
            <a:prstGeom prst="rect">
              <a:avLst/>
            </a:prstGeom>
            <a:solidFill>
              <a:srgbClr val="1CABE2">
                <a:alpha val="80000"/>
              </a:srgbClr>
            </a:solidFill>
          </p:spPr>
          <p:txBody>
            <a:bodyPr/>
            <a:lstStyle/>
            <a:p>
              <a:endParaRPr/>
            </a:p>
          </p:txBody>
        </p:sp>
        <p:sp>
          <p:nvSpPr>
            <p:cNvPr id="103" name="rc103"/>
            <p:cNvSpPr/>
            <p:nvPr/>
          </p:nvSpPr>
          <p:spPr>
            <a:xfrm>
              <a:off x="2112280" y="4967544"/>
              <a:ext cx="66258" cy="200469"/>
            </a:xfrm>
            <a:prstGeom prst="rect">
              <a:avLst/>
            </a:prstGeom>
            <a:solidFill>
              <a:srgbClr val="1CABE2">
                <a:alpha val="80000"/>
              </a:srgbClr>
            </a:solidFill>
          </p:spPr>
          <p:txBody>
            <a:bodyPr/>
            <a:lstStyle/>
            <a:p>
              <a:endParaRPr/>
            </a:p>
          </p:txBody>
        </p:sp>
        <p:sp>
          <p:nvSpPr>
            <p:cNvPr id="104" name="rc104"/>
            <p:cNvSpPr/>
            <p:nvPr/>
          </p:nvSpPr>
          <p:spPr>
            <a:xfrm>
              <a:off x="1880376" y="5288295"/>
              <a:ext cx="1391428" cy="200469"/>
            </a:xfrm>
            <a:prstGeom prst="rect">
              <a:avLst/>
            </a:prstGeom>
            <a:solidFill>
              <a:srgbClr val="00833D">
                <a:alpha val="80000"/>
              </a:srgbClr>
            </a:solidFill>
          </p:spPr>
          <p:txBody>
            <a:bodyPr/>
            <a:lstStyle/>
            <a:p>
              <a:endParaRPr/>
            </a:p>
          </p:txBody>
        </p:sp>
        <p:sp>
          <p:nvSpPr>
            <p:cNvPr id="105" name="rc105"/>
            <p:cNvSpPr/>
            <p:nvPr/>
          </p:nvSpPr>
          <p:spPr>
            <a:xfrm>
              <a:off x="2178539" y="4967544"/>
              <a:ext cx="1523945" cy="200469"/>
            </a:xfrm>
            <a:prstGeom prst="rect">
              <a:avLst/>
            </a:prstGeom>
            <a:solidFill>
              <a:srgbClr val="00833D">
                <a:alpha val="80000"/>
              </a:srgbClr>
            </a:solidFill>
          </p:spPr>
          <p:txBody>
            <a:bodyPr/>
            <a:lstStyle/>
            <a:p>
              <a:endParaRPr/>
            </a:p>
          </p:txBody>
        </p:sp>
        <p:sp>
          <p:nvSpPr>
            <p:cNvPr id="106" name="rc106"/>
            <p:cNvSpPr/>
            <p:nvPr/>
          </p:nvSpPr>
          <p:spPr>
            <a:xfrm>
              <a:off x="3271804" y="5288295"/>
              <a:ext cx="463809" cy="200469"/>
            </a:xfrm>
            <a:prstGeom prst="rect">
              <a:avLst/>
            </a:prstGeom>
            <a:solidFill>
              <a:srgbClr val="80BD41">
                <a:alpha val="80000"/>
              </a:srgbClr>
            </a:solidFill>
          </p:spPr>
          <p:txBody>
            <a:bodyPr/>
            <a:lstStyle/>
            <a:p>
              <a:endParaRPr/>
            </a:p>
          </p:txBody>
        </p:sp>
        <p:sp>
          <p:nvSpPr>
            <p:cNvPr id="107" name="rc107"/>
            <p:cNvSpPr/>
            <p:nvPr/>
          </p:nvSpPr>
          <p:spPr>
            <a:xfrm>
              <a:off x="3702484" y="4967544"/>
              <a:ext cx="530068" cy="200469"/>
            </a:xfrm>
            <a:prstGeom prst="rect">
              <a:avLst/>
            </a:prstGeom>
            <a:solidFill>
              <a:srgbClr val="80BD41">
                <a:alpha val="80000"/>
              </a:srgbClr>
            </a:solidFill>
          </p:spPr>
          <p:txBody>
            <a:bodyPr/>
            <a:lstStyle/>
            <a:p>
              <a:endParaRPr/>
            </a:p>
          </p:txBody>
        </p:sp>
        <p:sp>
          <p:nvSpPr>
            <p:cNvPr id="108" name="rc108"/>
            <p:cNvSpPr/>
            <p:nvPr/>
          </p:nvSpPr>
          <p:spPr>
            <a:xfrm>
              <a:off x="3735614" y="5288295"/>
              <a:ext cx="463809" cy="200469"/>
            </a:xfrm>
            <a:prstGeom prst="rect">
              <a:avLst/>
            </a:prstGeom>
            <a:solidFill>
              <a:srgbClr val="6A1E74">
                <a:alpha val="80000"/>
              </a:srgbClr>
            </a:solidFill>
          </p:spPr>
          <p:txBody>
            <a:bodyPr/>
            <a:lstStyle/>
            <a:p>
              <a:endParaRPr/>
            </a:p>
          </p:txBody>
        </p:sp>
        <p:sp>
          <p:nvSpPr>
            <p:cNvPr id="109" name="rc109"/>
            <p:cNvSpPr/>
            <p:nvPr/>
          </p:nvSpPr>
          <p:spPr>
            <a:xfrm>
              <a:off x="4232553" y="4967544"/>
              <a:ext cx="629455" cy="200469"/>
            </a:xfrm>
            <a:prstGeom prst="rect">
              <a:avLst/>
            </a:prstGeom>
            <a:solidFill>
              <a:srgbClr val="6A1E74">
                <a:alpha val="80000"/>
              </a:srgbClr>
            </a:solidFill>
          </p:spPr>
          <p:txBody>
            <a:bodyPr/>
            <a:lstStyle/>
            <a:p>
              <a:endParaRPr/>
            </a:p>
          </p:txBody>
        </p:sp>
        <p:sp>
          <p:nvSpPr>
            <p:cNvPr id="110" name="rc110"/>
            <p:cNvSpPr/>
            <p:nvPr/>
          </p:nvSpPr>
          <p:spPr>
            <a:xfrm>
              <a:off x="4199423" y="5288295"/>
              <a:ext cx="265034" cy="200469"/>
            </a:xfrm>
            <a:prstGeom prst="rect">
              <a:avLst/>
            </a:prstGeom>
            <a:solidFill>
              <a:srgbClr val="961A49">
                <a:alpha val="80000"/>
              </a:srgbClr>
            </a:solidFill>
          </p:spPr>
          <p:txBody>
            <a:bodyPr/>
            <a:lstStyle/>
            <a:p>
              <a:endParaRPr/>
            </a:p>
          </p:txBody>
        </p:sp>
        <p:sp>
          <p:nvSpPr>
            <p:cNvPr id="111" name="rc111"/>
            <p:cNvSpPr/>
            <p:nvPr/>
          </p:nvSpPr>
          <p:spPr>
            <a:xfrm>
              <a:off x="4862008" y="4967544"/>
              <a:ext cx="231904" cy="200469"/>
            </a:xfrm>
            <a:prstGeom prst="rect">
              <a:avLst/>
            </a:prstGeom>
            <a:solidFill>
              <a:srgbClr val="961A49">
                <a:alpha val="80000"/>
              </a:srgbClr>
            </a:solidFill>
          </p:spPr>
          <p:txBody>
            <a:bodyPr/>
            <a:lstStyle/>
            <a:p>
              <a:endParaRPr/>
            </a:p>
          </p:txBody>
        </p:sp>
        <p:sp>
          <p:nvSpPr>
            <p:cNvPr id="112" name="rc112"/>
            <p:cNvSpPr/>
            <p:nvPr/>
          </p:nvSpPr>
          <p:spPr>
            <a:xfrm>
              <a:off x="4464457" y="5288295"/>
              <a:ext cx="1027006" cy="200469"/>
            </a:xfrm>
            <a:prstGeom prst="rect">
              <a:avLst/>
            </a:prstGeom>
            <a:solidFill>
              <a:srgbClr val="E2231A">
                <a:alpha val="80000"/>
              </a:srgbClr>
            </a:solidFill>
          </p:spPr>
          <p:txBody>
            <a:bodyPr/>
            <a:lstStyle/>
            <a:p>
              <a:endParaRPr/>
            </a:p>
          </p:txBody>
        </p:sp>
        <p:sp>
          <p:nvSpPr>
            <p:cNvPr id="113" name="rc113"/>
            <p:cNvSpPr/>
            <p:nvPr/>
          </p:nvSpPr>
          <p:spPr>
            <a:xfrm>
              <a:off x="5093913" y="4967544"/>
              <a:ext cx="1126394" cy="200469"/>
            </a:xfrm>
            <a:prstGeom prst="rect">
              <a:avLst/>
            </a:prstGeom>
            <a:solidFill>
              <a:srgbClr val="E2231A">
                <a:alpha val="80000"/>
              </a:srgbClr>
            </a:solidFill>
          </p:spPr>
          <p:txBody>
            <a:bodyPr/>
            <a:lstStyle/>
            <a:p>
              <a:endParaRPr/>
            </a:p>
          </p:txBody>
        </p:sp>
        <p:sp>
          <p:nvSpPr>
            <p:cNvPr id="114" name="rc114"/>
            <p:cNvSpPr/>
            <p:nvPr/>
          </p:nvSpPr>
          <p:spPr>
            <a:xfrm>
              <a:off x="5491464" y="5288295"/>
              <a:ext cx="2219659" cy="200469"/>
            </a:xfrm>
            <a:prstGeom prst="rect">
              <a:avLst/>
            </a:prstGeom>
            <a:solidFill>
              <a:srgbClr val="F26A21">
                <a:alpha val="80000"/>
              </a:srgbClr>
            </a:solidFill>
          </p:spPr>
          <p:txBody>
            <a:bodyPr/>
            <a:lstStyle/>
            <a:p>
              <a:endParaRPr/>
            </a:p>
          </p:txBody>
        </p:sp>
        <p:sp>
          <p:nvSpPr>
            <p:cNvPr id="115" name="rc115"/>
            <p:cNvSpPr/>
            <p:nvPr/>
          </p:nvSpPr>
          <p:spPr>
            <a:xfrm>
              <a:off x="6220308" y="4967544"/>
              <a:ext cx="2418435" cy="200469"/>
            </a:xfrm>
            <a:prstGeom prst="rect">
              <a:avLst/>
            </a:prstGeom>
            <a:solidFill>
              <a:srgbClr val="F26A21">
                <a:alpha val="80000"/>
              </a:srgbClr>
            </a:solidFill>
          </p:spPr>
          <p:txBody>
            <a:bodyPr/>
            <a:lstStyle/>
            <a:p>
              <a:endParaRPr/>
            </a:p>
          </p:txBody>
        </p:sp>
        <p:sp>
          <p:nvSpPr>
            <p:cNvPr id="116" name="tx116"/>
            <p:cNvSpPr/>
            <p:nvPr/>
          </p:nvSpPr>
          <p:spPr>
            <a:xfrm>
              <a:off x="149029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17" name="tx117"/>
            <p:cNvSpPr/>
            <p:nvPr/>
          </p:nvSpPr>
          <p:spPr>
            <a:xfrm>
              <a:off x="1639380"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18" name="tx118"/>
            <p:cNvSpPr/>
            <p:nvPr/>
          </p:nvSpPr>
          <p:spPr>
            <a:xfrm>
              <a:off x="1771897"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19" name="tx119"/>
            <p:cNvSpPr/>
            <p:nvPr/>
          </p:nvSpPr>
          <p:spPr>
            <a:xfrm>
              <a:off x="207006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20" name="tx120"/>
            <p:cNvSpPr/>
            <p:nvPr/>
          </p:nvSpPr>
          <p:spPr>
            <a:xfrm>
              <a:off x="2500741"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21" name="tx121"/>
            <p:cNvSpPr/>
            <p:nvPr/>
          </p:nvSpPr>
          <p:spPr>
            <a:xfrm>
              <a:off x="286516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22" name="tx122"/>
            <p:cNvSpPr/>
            <p:nvPr/>
          </p:nvSpPr>
          <p:spPr>
            <a:xfrm>
              <a:off x="3428360"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3" name="tx123"/>
            <p:cNvSpPr/>
            <p:nvPr/>
          </p:nvSpPr>
          <p:spPr>
            <a:xfrm>
              <a:off x="389217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4" name="tx124"/>
            <p:cNvSpPr/>
            <p:nvPr/>
          </p:nvSpPr>
          <p:spPr>
            <a:xfrm>
              <a:off x="3892170"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447193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6" name="tx126"/>
            <p:cNvSpPr/>
            <p:nvPr/>
          </p:nvSpPr>
          <p:spPr>
            <a:xfrm>
              <a:off x="4256591"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27" name="tx127"/>
            <p:cNvSpPr/>
            <p:nvPr/>
          </p:nvSpPr>
          <p:spPr>
            <a:xfrm>
              <a:off x="490261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28" name="tx128"/>
            <p:cNvSpPr/>
            <p:nvPr/>
          </p:nvSpPr>
          <p:spPr>
            <a:xfrm>
              <a:off x="4902612"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29" name="tx129"/>
            <p:cNvSpPr/>
            <p:nvPr/>
          </p:nvSpPr>
          <p:spPr>
            <a:xfrm>
              <a:off x="5581762"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130" name="tx130"/>
            <p:cNvSpPr/>
            <p:nvPr/>
          </p:nvSpPr>
          <p:spPr>
            <a:xfrm>
              <a:off x="652594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31" name="tx131"/>
            <p:cNvSpPr/>
            <p:nvPr/>
          </p:nvSpPr>
          <p:spPr>
            <a:xfrm>
              <a:off x="7354177"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32" name="tx132"/>
            <p:cNvSpPr/>
            <p:nvPr/>
          </p:nvSpPr>
          <p:spPr>
            <a:xfrm>
              <a:off x="7834200" y="534128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33" name="tx133"/>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22.1</a:t>
              </a:r>
            </a:p>
          </p:txBody>
        </p:sp>
        <p:sp>
          <p:nvSpPr>
            <p:cNvPr id="134" name="tx134"/>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895946"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38" name="tx138"/>
            <p:cNvSpPr/>
            <p:nvPr/>
          </p:nvSpPr>
          <p:spPr>
            <a:xfrm>
              <a:off x="44747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6131177"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40" name="tx140"/>
            <p:cNvSpPr/>
            <p:nvPr/>
          </p:nvSpPr>
          <p:spPr>
            <a:xfrm>
              <a:off x="778764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1" name="tx141"/>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2" name="rc142"/>
            <p:cNvSpPr/>
            <p:nvPr/>
          </p:nvSpPr>
          <p:spPr>
            <a:xfrm>
              <a:off x="1739508" y="6053527"/>
              <a:ext cx="201456" cy="201456"/>
            </a:xfrm>
            <a:prstGeom prst="rect">
              <a:avLst/>
            </a:prstGeom>
            <a:solidFill>
              <a:srgbClr val="0058AB">
                <a:alpha val="80000"/>
              </a:srgbClr>
            </a:solidFill>
          </p:spPr>
          <p:txBody>
            <a:bodyPr/>
            <a:lstStyle/>
            <a:p>
              <a:endParaRPr/>
            </a:p>
          </p:txBody>
        </p:sp>
        <p:sp>
          <p:nvSpPr>
            <p:cNvPr id="143" name="rc143"/>
            <p:cNvSpPr/>
            <p:nvPr/>
          </p:nvSpPr>
          <p:spPr>
            <a:xfrm>
              <a:off x="2478566" y="6053527"/>
              <a:ext cx="201456" cy="201456"/>
            </a:xfrm>
            <a:prstGeom prst="rect">
              <a:avLst/>
            </a:prstGeom>
            <a:solidFill>
              <a:srgbClr val="1CABE2">
                <a:alpha val="80000"/>
              </a:srgbClr>
            </a:solidFill>
          </p:spPr>
          <p:txBody>
            <a:bodyPr/>
            <a:lstStyle/>
            <a:p>
              <a:endParaRPr/>
            </a:p>
          </p:txBody>
        </p:sp>
        <p:sp>
          <p:nvSpPr>
            <p:cNvPr id="144" name="rc144"/>
            <p:cNvSpPr/>
            <p:nvPr/>
          </p:nvSpPr>
          <p:spPr>
            <a:xfrm>
              <a:off x="3225331" y="6053527"/>
              <a:ext cx="201456" cy="201456"/>
            </a:xfrm>
            <a:prstGeom prst="rect">
              <a:avLst/>
            </a:prstGeom>
            <a:solidFill>
              <a:srgbClr val="00833D">
                <a:alpha val="80000"/>
              </a:srgbClr>
            </a:solidFill>
          </p:spPr>
          <p:txBody>
            <a:bodyPr/>
            <a:lstStyle/>
            <a:p>
              <a:endParaRPr/>
            </a:p>
          </p:txBody>
        </p:sp>
        <p:sp>
          <p:nvSpPr>
            <p:cNvPr id="145" name="rc145"/>
            <p:cNvSpPr/>
            <p:nvPr/>
          </p:nvSpPr>
          <p:spPr>
            <a:xfrm>
              <a:off x="3964388" y="6053527"/>
              <a:ext cx="201456" cy="201456"/>
            </a:xfrm>
            <a:prstGeom prst="rect">
              <a:avLst/>
            </a:prstGeom>
            <a:solidFill>
              <a:srgbClr val="80BD41">
                <a:alpha val="80000"/>
              </a:srgbClr>
            </a:solidFill>
          </p:spPr>
          <p:txBody>
            <a:bodyPr/>
            <a:lstStyle/>
            <a:p>
              <a:endParaRPr/>
            </a:p>
          </p:txBody>
        </p:sp>
        <p:sp>
          <p:nvSpPr>
            <p:cNvPr id="146" name="rc146"/>
            <p:cNvSpPr/>
            <p:nvPr/>
          </p:nvSpPr>
          <p:spPr>
            <a:xfrm>
              <a:off x="4695669" y="6053527"/>
              <a:ext cx="201456" cy="201456"/>
            </a:xfrm>
            <a:prstGeom prst="rect">
              <a:avLst/>
            </a:prstGeom>
            <a:solidFill>
              <a:srgbClr val="6A1E74">
                <a:alpha val="80000"/>
              </a:srgbClr>
            </a:solidFill>
          </p:spPr>
          <p:txBody>
            <a:bodyPr/>
            <a:lstStyle/>
            <a:p>
              <a:endParaRPr/>
            </a:p>
          </p:txBody>
        </p:sp>
        <p:sp>
          <p:nvSpPr>
            <p:cNvPr id="147" name="rc147"/>
            <p:cNvSpPr/>
            <p:nvPr/>
          </p:nvSpPr>
          <p:spPr>
            <a:xfrm>
              <a:off x="5457919" y="6053527"/>
              <a:ext cx="201456" cy="201456"/>
            </a:xfrm>
            <a:prstGeom prst="rect">
              <a:avLst/>
            </a:prstGeom>
            <a:solidFill>
              <a:srgbClr val="961A49">
                <a:alpha val="80000"/>
              </a:srgbClr>
            </a:solidFill>
          </p:spPr>
          <p:txBody>
            <a:bodyPr/>
            <a:lstStyle/>
            <a:p>
              <a:endParaRPr/>
            </a:p>
          </p:txBody>
        </p:sp>
        <p:sp>
          <p:nvSpPr>
            <p:cNvPr id="148" name="rc148"/>
            <p:cNvSpPr/>
            <p:nvPr/>
          </p:nvSpPr>
          <p:spPr>
            <a:xfrm>
              <a:off x="6833608" y="6053527"/>
              <a:ext cx="201455" cy="201456"/>
            </a:xfrm>
            <a:prstGeom prst="rect">
              <a:avLst/>
            </a:prstGeom>
            <a:solidFill>
              <a:srgbClr val="E2231A">
                <a:alpha val="80000"/>
              </a:srgbClr>
            </a:solidFill>
          </p:spPr>
          <p:txBody>
            <a:bodyPr/>
            <a:lstStyle/>
            <a:p>
              <a:endParaRPr/>
            </a:p>
          </p:txBody>
        </p:sp>
        <p:sp>
          <p:nvSpPr>
            <p:cNvPr id="149" name="rc149"/>
            <p:cNvSpPr/>
            <p:nvPr/>
          </p:nvSpPr>
          <p:spPr>
            <a:xfrm>
              <a:off x="7588149" y="6053527"/>
              <a:ext cx="201455" cy="201456"/>
            </a:xfrm>
            <a:prstGeom prst="rect">
              <a:avLst/>
            </a:prstGeom>
            <a:solidFill>
              <a:srgbClr val="F26A21">
                <a:alpha val="80000"/>
              </a:srgbClr>
            </a:solidFill>
          </p:spPr>
          <p:txBody>
            <a:bodyPr/>
            <a:lstStyle/>
            <a:p>
              <a:endParaRPr/>
            </a:p>
          </p:txBody>
        </p:sp>
        <p:sp>
          <p:nvSpPr>
            <p:cNvPr id="150" name="tx150"/>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51" name="tx151"/>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52" name="tx152"/>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53" name="tx153"/>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54" name="tx154"/>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55" name="tx155"/>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56" name="tx156"/>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57" name="tx157"/>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58" name="tx158"/>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59" name="tx159"/>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0" name="tx160"/>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MCV1 coverage (95%) and WCAR had the lowest coverage (64%).
Compared to 2022, MCV1 coverage increased in ECAR (+1%), LACR (+1%), and ESAR (+3%), declined in ROSA (-1%) and EAPR (-4%) and remained constant in MENA and WCAR.
Compared to 2019, MCV1 coverage increased in no regions, declined in ECAR (-1%), ROSA (-1%), EAPR (-6%), MENA (-4%), LACR (-4%), and WCAR (-1%) and remained constant in ESAR.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5278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129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7302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331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9325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8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42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30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631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2730" y="1217365"/>
              <a:ext cx="3300585" cy="645011"/>
            </a:xfrm>
            <a:custGeom>
              <a:avLst/>
              <a:gdLst/>
              <a:ahLst/>
              <a:cxnLst/>
              <a:rect l="0" t="0" r="0" b="0"/>
              <a:pathLst>
                <a:path w="3300585" h="645011">
                  <a:moveTo>
                    <a:pt x="0" y="0"/>
                  </a:moveTo>
                  <a:lnTo>
                    <a:pt x="660117" y="71667"/>
                  </a:lnTo>
                  <a:lnTo>
                    <a:pt x="1320234" y="286671"/>
                  </a:lnTo>
                  <a:lnTo>
                    <a:pt x="1980351" y="645011"/>
                  </a:lnTo>
                  <a:lnTo>
                    <a:pt x="2640468" y="215003"/>
                  </a:lnTo>
                  <a:lnTo>
                    <a:pt x="3300585" y="501675"/>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2730" y="1145697"/>
              <a:ext cx="3300585" cy="215003"/>
            </a:xfrm>
            <a:custGeom>
              <a:avLst/>
              <a:gdLst/>
              <a:ahLst/>
              <a:cxnLst/>
              <a:rect l="0" t="0" r="0" b="0"/>
              <a:pathLst>
                <a:path w="3300585" h="215003">
                  <a:moveTo>
                    <a:pt x="0" y="71667"/>
                  </a:moveTo>
                  <a:lnTo>
                    <a:pt x="660117" y="0"/>
                  </a:lnTo>
                  <a:lnTo>
                    <a:pt x="1320234" y="215003"/>
                  </a:lnTo>
                  <a:lnTo>
                    <a:pt x="1980351" y="143335"/>
                  </a:lnTo>
                  <a:lnTo>
                    <a:pt x="2640468" y="143335"/>
                  </a:lnTo>
                  <a:lnTo>
                    <a:pt x="3300585" y="71667"/>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2730" y="2650723"/>
              <a:ext cx="3300585" cy="358339"/>
            </a:xfrm>
            <a:custGeom>
              <a:avLst/>
              <a:gdLst/>
              <a:ahLst/>
              <a:cxnLst/>
              <a:rect l="0" t="0" r="0" b="0"/>
              <a:pathLst>
                <a:path w="3300585" h="358339">
                  <a:moveTo>
                    <a:pt x="0" y="0"/>
                  </a:moveTo>
                  <a:lnTo>
                    <a:pt x="660117" y="0"/>
                  </a:lnTo>
                  <a:lnTo>
                    <a:pt x="1320234" y="71667"/>
                  </a:lnTo>
                  <a:lnTo>
                    <a:pt x="1980351" y="358339"/>
                  </a:lnTo>
                  <a:lnTo>
                    <a:pt x="2640468" y="215003"/>
                  </a:lnTo>
                  <a:lnTo>
                    <a:pt x="3300585" y="0"/>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2730" y="1504037"/>
              <a:ext cx="3300585" cy="716678"/>
            </a:xfrm>
            <a:custGeom>
              <a:avLst/>
              <a:gdLst/>
              <a:ahLst/>
              <a:cxnLst/>
              <a:rect l="0" t="0" r="0" b="0"/>
              <a:pathLst>
                <a:path w="3300585" h="716678">
                  <a:moveTo>
                    <a:pt x="0" y="0"/>
                  </a:moveTo>
                  <a:lnTo>
                    <a:pt x="660117" y="358339"/>
                  </a:lnTo>
                  <a:lnTo>
                    <a:pt x="1320234" y="573343"/>
                  </a:lnTo>
                  <a:lnTo>
                    <a:pt x="1980351" y="573343"/>
                  </a:lnTo>
                  <a:lnTo>
                    <a:pt x="2640468" y="716678"/>
                  </a:lnTo>
                  <a:lnTo>
                    <a:pt x="3300585" y="645011"/>
                  </a:lnTo>
                </a:path>
              </a:pathLst>
            </a:custGeom>
            <a:ln w="27101" cap="flat">
              <a:solidFill>
                <a:srgbClr val="80BD41">
                  <a:alpha val="100000"/>
                </a:srgbClr>
              </a:solidFill>
              <a:prstDash val="solid"/>
              <a:round/>
            </a:ln>
          </p:spPr>
          <p:txBody>
            <a:bodyPr/>
            <a:lstStyle/>
            <a:p>
              <a:endParaRPr/>
            </a:p>
          </p:txBody>
        </p:sp>
        <p:sp>
          <p:nvSpPr>
            <p:cNvPr id="31" name="pl31"/>
            <p:cNvSpPr/>
            <p:nvPr/>
          </p:nvSpPr>
          <p:spPr>
            <a:xfrm>
              <a:off x="1122730" y="1790708"/>
              <a:ext cx="3300585" cy="286671"/>
            </a:xfrm>
            <a:custGeom>
              <a:avLst/>
              <a:gdLst/>
              <a:ahLst/>
              <a:cxnLst/>
              <a:rect l="0" t="0" r="0" b="0"/>
              <a:pathLst>
                <a:path w="3300585" h="286671">
                  <a:moveTo>
                    <a:pt x="0" y="0"/>
                  </a:moveTo>
                  <a:lnTo>
                    <a:pt x="660117" y="0"/>
                  </a:lnTo>
                  <a:lnTo>
                    <a:pt x="1320234" y="71667"/>
                  </a:lnTo>
                  <a:lnTo>
                    <a:pt x="1980351" y="143335"/>
                  </a:lnTo>
                  <a:lnTo>
                    <a:pt x="2640468" y="286671"/>
                  </a:lnTo>
                  <a:lnTo>
                    <a:pt x="3300585" y="286671"/>
                  </a:lnTo>
                </a:path>
              </a:pathLst>
            </a:custGeom>
            <a:ln w="27101" cap="flat">
              <a:solidFill>
                <a:srgbClr val="6A1E74">
                  <a:alpha val="100000"/>
                </a:srgbClr>
              </a:solidFill>
              <a:prstDash val="solid"/>
              <a:round/>
            </a:ln>
          </p:spPr>
          <p:txBody>
            <a:bodyPr/>
            <a:lstStyle/>
            <a:p>
              <a:endParaRPr/>
            </a:p>
          </p:txBody>
        </p:sp>
        <p:sp>
          <p:nvSpPr>
            <p:cNvPr id="32" name="pl32"/>
            <p:cNvSpPr/>
            <p:nvPr/>
          </p:nvSpPr>
          <p:spPr>
            <a:xfrm>
              <a:off x="1122730" y="1504037"/>
              <a:ext cx="3300585" cy="286671"/>
            </a:xfrm>
            <a:custGeom>
              <a:avLst/>
              <a:gdLst/>
              <a:ahLst/>
              <a:cxnLst/>
              <a:rect l="0" t="0" r="0" b="0"/>
              <a:pathLst>
                <a:path w="3300585" h="286671">
                  <a:moveTo>
                    <a:pt x="0" y="71667"/>
                  </a:moveTo>
                  <a:lnTo>
                    <a:pt x="660117" y="0"/>
                  </a:lnTo>
                  <a:lnTo>
                    <a:pt x="1320234" y="286671"/>
                  </a:lnTo>
                  <a:lnTo>
                    <a:pt x="1980351" y="286671"/>
                  </a:lnTo>
                  <a:lnTo>
                    <a:pt x="2640468" y="0"/>
                  </a:lnTo>
                  <a:lnTo>
                    <a:pt x="3300585" y="71667"/>
                  </a:lnTo>
                </a:path>
              </a:pathLst>
            </a:custGeom>
            <a:ln w="27101" cap="flat">
              <a:solidFill>
                <a:srgbClr val="E2231A">
                  <a:alpha val="100000"/>
                </a:srgbClr>
              </a:solidFill>
              <a:prstDash val="solid"/>
              <a:round/>
            </a:ln>
          </p:spPr>
          <p:txBody>
            <a:bodyPr/>
            <a:lstStyle/>
            <a:p>
              <a:endParaRPr/>
            </a:p>
          </p:txBody>
        </p:sp>
        <p:sp>
          <p:nvSpPr>
            <p:cNvPr id="33" name="pl33"/>
            <p:cNvSpPr/>
            <p:nvPr/>
          </p:nvSpPr>
          <p:spPr>
            <a:xfrm>
              <a:off x="1122730" y="3367402"/>
              <a:ext cx="3300585" cy="71667"/>
            </a:xfrm>
            <a:custGeom>
              <a:avLst/>
              <a:gdLst/>
              <a:ahLst/>
              <a:cxnLst/>
              <a:rect l="0" t="0" r="0" b="0"/>
              <a:pathLst>
                <a:path w="3300585" h="71667">
                  <a:moveTo>
                    <a:pt x="0" y="71667"/>
                  </a:moveTo>
                  <a:lnTo>
                    <a:pt x="660117" y="0"/>
                  </a:lnTo>
                  <a:lnTo>
                    <a:pt x="1320234" y="71667"/>
                  </a:lnTo>
                  <a:lnTo>
                    <a:pt x="1980351" y="71667"/>
                  </a:lnTo>
                  <a:lnTo>
                    <a:pt x="2640468" y="71667"/>
                  </a:lnTo>
                  <a:lnTo>
                    <a:pt x="3300585" y="71667"/>
                  </a:lnTo>
                </a:path>
              </a:pathLst>
            </a:custGeom>
            <a:ln w="27101" cap="flat">
              <a:solidFill>
                <a:srgbClr val="F26A21">
                  <a:alpha val="100000"/>
                </a:srgbClr>
              </a:solidFill>
              <a:prstDash val="solid"/>
              <a:round/>
            </a:ln>
          </p:spPr>
          <p:txBody>
            <a:bodyPr/>
            <a:lstStyle/>
            <a:p>
              <a:endParaRPr/>
            </a:p>
          </p:txBody>
        </p:sp>
        <p:sp>
          <p:nvSpPr>
            <p:cNvPr id="34" name="tx34"/>
            <p:cNvSpPr/>
            <p:nvPr/>
          </p:nvSpPr>
          <p:spPr>
            <a:xfrm>
              <a:off x="4484159" y="17213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4484049" y="11769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95</a:t>
              </a:r>
            </a:p>
          </p:txBody>
        </p:sp>
        <p:sp>
          <p:nvSpPr>
            <p:cNvPr id="36" name="tx36"/>
            <p:cNvSpPr/>
            <p:nvPr/>
          </p:nvSpPr>
          <p:spPr>
            <a:xfrm>
              <a:off x="4484050" y="26116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75</a:t>
              </a:r>
            </a:p>
          </p:txBody>
        </p:sp>
        <p:sp>
          <p:nvSpPr>
            <p:cNvPr id="37" name="tx37"/>
            <p:cNvSpPr/>
            <p:nvPr/>
          </p:nvSpPr>
          <p:spPr>
            <a:xfrm>
              <a:off x="4454326" y="22058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82</a:t>
              </a:r>
            </a:p>
          </p:txBody>
        </p:sp>
        <p:sp>
          <p:nvSpPr>
            <p:cNvPr id="38" name="tx38"/>
            <p:cNvSpPr/>
            <p:nvPr/>
          </p:nvSpPr>
          <p:spPr>
            <a:xfrm>
              <a:off x="4457102" y="193973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83</a:t>
              </a:r>
            </a:p>
          </p:txBody>
        </p:sp>
        <p:sp>
          <p:nvSpPr>
            <p:cNvPr id="39" name="tx39"/>
            <p:cNvSpPr/>
            <p:nvPr/>
          </p:nvSpPr>
          <p:spPr>
            <a:xfrm>
              <a:off x="4484262" y="14931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90</a:t>
              </a:r>
            </a:p>
          </p:txBody>
        </p:sp>
        <p:sp>
          <p:nvSpPr>
            <p:cNvPr id="40" name="tx40"/>
            <p:cNvSpPr/>
            <p:nvPr/>
          </p:nvSpPr>
          <p:spPr>
            <a:xfrm>
              <a:off x="4484049" y="3398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64</a:t>
              </a:r>
            </a:p>
          </p:txBody>
        </p:sp>
        <p:sp>
          <p:nvSpPr>
            <p:cNvPr id="41" name="tx41"/>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2" name="tx42"/>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43" name="tx43"/>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4" name="tx44"/>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5" name="tx45"/>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16264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2286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29466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50" name="tx50"/>
            <p:cNvSpPr/>
            <p:nvPr/>
          </p:nvSpPr>
          <p:spPr>
            <a:xfrm rot="-5400000">
              <a:off x="36067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51" name="tx51"/>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53" name="tx53"/>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4" name="tx54"/>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tx55"/>
            <p:cNvSpPr/>
            <p:nvPr/>
          </p:nvSpPr>
          <p:spPr>
            <a:xfrm>
              <a:off x="1623332"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2018-2023</a:t>
              </a:r>
            </a:p>
          </p:txBody>
        </p:sp>
        <p:sp>
          <p:nvSpPr>
            <p:cNvPr id="56" name="pl56"/>
            <p:cNvSpPr/>
            <p:nvPr/>
          </p:nvSpPr>
          <p:spPr>
            <a:xfrm>
              <a:off x="5228952" y="3615483"/>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228952" y="2512900"/>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28952" y="1410317"/>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7306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639075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05087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771099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837110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8952" y="306419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8952" y="1961609"/>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228952" y="85902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0606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67208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738093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04105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00582" y="1741092"/>
              <a:ext cx="3300585" cy="1984649"/>
            </a:xfrm>
            <a:custGeom>
              <a:avLst/>
              <a:gdLst/>
              <a:ahLst/>
              <a:cxnLst/>
              <a:rect l="0" t="0" r="0" b="0"/>
              <a:pathLst>
                <a:path w="3300585" h="1984649">
                  <a:moveTo>
                    <a:pt x="0" y="0"/>
                  </a:moveTo>
                  <a:lnTo>
                    <a:pt x="660117" y="220516"/>
                  </a:lnTo>
                  <a:lnTo>
                    <a:pt x="1320234" y="882066"/>
                  </a:lnTo>
                  <a:lnTo>
                    <a:pt x="1980351" y="1984649"/>
                  </a:lnTo>
                  <a:lnTo>
                    <a:pt x="2640468" y="661549"/>
                  </a:lnTo>
                  <a:lnTo>
                    <a:pt x="3300585" y="1543616"/>
                  </a:lnTo>
                </a:path>
              </a:pathLst>
            </a:custGeom>
            <a:ln w="27101" cap="flat">
              <a:solidFill>
                <a:srgbClr val="0058AB">
                  <a:alpha val="100000"/>
                </a:srgbClr>
              </a:solidFill>
              <a:prstDash val="solid"/>
              <a:round/>
            </a:ln>
          </p:spPr>
          <p:txBody>
            <a:bodyPr/>
            <a:lstStyle/>
            <a:p>
              <a:endParaRPr/>
            </a:p>
          </p:txBody>
        </p:sp>
        <p:sp>
          <p:nvSpPr>
            <p:cNvPr id="76" name="pl76"/>
            <p:cNvSpPr/>
            <p:nvPr/>
          </p:nvSpPr>
          <p:spPr>
            <a:xfrm>
              <a:off x="5400582" y="1961609"/>
              <a:ext cx="3300585" cy="661549"/>
            </a:xfrm>
            <a:custGeom>
              <a:avLst/>
              <a:gdLst/>
              <a:ahLst/>
              <a:cxnLst/>
              <a:rect l="0" t="0" r="0" b="0"/>
              <a:pathLst>
                <a:path w="3300585" h="661549">
                  <a:moveTo>
                    <a:pt x="0" y="220516"/>
                  </a:moveTo>
                  <a:lnTo>
                    <a:pt x="660117" y="0"/>
                  </a:lnTo>
                  <a:lnTo>
                    <a:pt x="1320234" y="661549"/>
                  </a:lnTo>
                  <a:lnTo>
                    <a:pt x="1980351" y="441033"/>
                  </a:lnTo>
                  <a:lnTo>
                    <a:pt x="2640468" y="441033"/>
                  </a:lnTo>
                  <a:lnTo>
                    <a:pt x="3300585" y="220516"/>
                  </a:lnTo>
                </a:path>
              </a:pathLst>
            </a:custGeom>
            <a:ln w="27101" cap="flat">
              <a:solidFill>
                <a:srgbClr val="1CABE2">
                  <a:alpha val="100000"/>
                </a:srgbClr>
              </a:solidFill>
              <a:prstDash val="solid"/>
              <a:round/>
            </a:ln>
          </p:spPr>
          <p:txBody>
            <a:bodyPr/>
            <a:lstStyle/>
            <a:p>
              <a:endParaRPr/>
            </a:p>
          </p:txBody>
        </p:sp>
        <p:sp>
          <p:nvSpPr>
            <p:cNvPr id="77" name="pl77"/>
            <p:cNvSpPr/>
            <p:nvPr/>
          </p:nvSpPr>
          <p:spPr>
            <a:xfrm>
              <a:off x="5400582" y="1961609"/>
              <a:ext cx="3300585" cy="1102582"/>
            </a:xfrm>
            <a:custGeom>
              <a:avLst/>
              <a:gdLst/>
              <a:ahLst/>
              <a:cxnLst/>
              <a:rect l="0" t="0" r="0" b="0"/>
              <a:pathLst>
                <a:path w="3300585" h="1102582">
                  <a:moveTo>
                    <a:pt x="0" y="0"/>
                  </a:moveTo>
                  <a:lnTo>
                    <a:pt x="660117" y="0"/>
                  </a:lnTo>
                  <a:lnTo>
                    <a:pt x="1320234" y="220516"/>
                  </a:lnTo>
                  <a:lnTo>
                    <a:pt x="1980351" y="1102582"/>
                  </a:lnTo>
                  <a:lnTo>
                    <a:pt x="2640468" y="661549"/>
                  </a:lnTo>
                  <a:lnTo>
                    <a:pt x="3300585" y="0"/>
                  </a:lnTo>
                </a:path>
              </a:pathLst>
            </a:custGeom>
            <a:ln w="27101" cap="flat">
              <a:solidFill>
                <a:srgbClr val="00833D">
                  <a:alpha val="100000"/>
                </a:srgbClr>
              </a:solidFill>
              <a:prstDash val="solid"/>
              <a:round/>
            </a:ln>
          </p:spPr>
          <p:txBody>
            <a:bodyPr/>
            <a:lstStyle/>
            <a:p>
              <a:endParaRPr/>
            </a:p>
          </p:txBody>
        </p:sp>
        <p:sp>
          <p:nvSpPr>
            <p:cNvPr id="78" name="pl78"/>
            <p:cNvSpPr/>
            <p:nvPr/>
          </p:nvSpPr>
          <p:spPr>
            <a:xfrm>
              <a:off x="5400582" y="859026"/>
              <a:ext cx="3300585" cy="2205165"/>
            </a:xfrm>
            <a:custGeom>
              <a:avLst/>
              <a:gdLst/>
              <a:ahLst/>
              <a:cxnLst/>
              <a:rect l="0" t="0" r="0" b="0"/>
              <a:pathLst>
                <a:path w="3300585" h="2205165">
                  <a:moveTo>
                    <a:pt x="0" y="0"/>
                  </a:moveTo>
                  <a:lnTo>
                    <a:pt x="660117" y="1102582"/>
                  </a:lnTo>
                  <a:lnTo>
                    <a:pt x="1320234" y="1764132"/>
                  </a:lnTo>
                  <a:lnTo>
                    <a:pt x="1980351" y="1764132"/>
                  </a:lnTo>
                  <a:lnTo>
                    <a:pt x="2640468" y="2205165"/>
                  </a:lnTo>
                  <a:lnTo>
                    <a:pt x="3300585" y="1984649"/>
                  </a:lnTo>
                </a:path>
              </a:pathLst>
            </a:custGeom>
            <a:ln w="27101" cap="flat">
              <a:solidFill>
                <a:srgbClr val="80BD41">
                  <a:alpha val="100000"/>
                </a:srgbClr>
              </a:solidFill>
              <a:prstDash val="solid"/>
              <a:round/>
            </a:ln>
          </p:spPr>
          <p:txBody>
            <a:bodyPr/>
            <a:lstStyle/>
            <a:p>
              <a:endParaRPr/>
            </a:p>
          </p:txBody>
        </p:sp>
        <p:sp>
          <p:nvSpPr>
            <p:cNvPr id="79" name="pl79"/>
            <p:cNvSpPr/>
            <p:nvPr/>
          </p:nvSpPr>
          <p:spPr>
            <a:xfrm>
              <a:off x="5400582" y="1961609"/>
              <a:ext cx="3300585" cy="882066"/>
            </a:xfrm>
            <a:custGeom>
              <a:avLst/>
              <a:gdLst/>
              <a:ahLst/>
              <a:cxnLst/>
              <a:rect l="0" t="0" r="0" b="0"/>
              <a:pathLst>
                <a:path w="3300585" h="882066">
                  <a:moveTo>
                    <a:pt x="0" y="0"/>
                  </a:moveTo>
                  <a:lnTo>
                    <a:pt x="660117" y="0"/>
                  </a:lnTo>
                  <a:lnTo>
                    <a:pt x="1320234" y="220516"/>
                  </a:lnTo>
                  <a:lnTo>
                    <a:pt x="1980351" y="441033"/>
                  </a:lnTo>
                  <a:lnTo>
                    <a:pt x="2640468" y="882066"/>
                  </a:lnTo>
                  <a:lnTo>
                    <a:pt x="3300585" y="882066"/>
                  </a:lnTo>
                </a:path>
              </a:pathLst>
            </a:custGeom>
            <a:ln w="27101" cap="flat">
              <a:solidFill>
                <a:srgbClr val="6A1E74">
                  <a:alpha val="100000"/>
                </a:srgbClr>
              </a:solidFill>
              <a:prstDash val="solid"/>
              <a:round/>
            </a:ln>
          </p:spPr>
          <p:txBody>
            <a:bodyPr/>
            <a:lstStyle/>
            <a:p>
              <a:endParaRPr/>
            </a:p>
          </p:txBody>
        </p:sp>
        <p:sp>
          <p:nvSpPr>
            <p:cNvPr id="80" name="pl80"/>
            <p:cNvSpPr/>
            <p:nvPr/>
          </p:nvSpPr>
          <p:spPr>
            <a:xfrm>
              <a:off x="5400582" y="1961609"/>
              <a:ext cx="3300585" cy="882066"/>
            </a:xfrm>
            <a:custGeom>
              <a:avLst/>
              <a:gdLst/>
              <a:ahLst/>
              <a:cxnLst/>
              <a:rect l="0" t="0" r="0" b="0"/>
              <a:pathLst>
                <a:path w="3300585" h="882066">
                  <a:moveTo>
                    <a:pt x="0" y="220516"/>
                  </a:moveTo>
                  <a:lnTo>
                    <a:pt x="660117" y="0"/>
                  </a:lnTo>
                  <a:lnTo>
                    <a:pt x="1320234" y="882066"/>
                  </a:lnTo>
                  <a:lnTo>
                    <a:pt x="1980351" y="882066"/>
                  </a:lnTo>
                  <a:lnTo>
                    <a:pt x="2640468" y="0"/>
                  </a:lnTo>
                  <a:lnTo>
                    <a:pt x="3300585" y="220516"/>
                  </a:lnTo>
                </a:path>
              </a:pathLst>
            </a:custGeom>
            <a:ln w="27101" cap="flat">
              <a:solidFill>
                <a:srgbClr val="E2231A">
                  <a:alpha val="100000"/>
                </a:srgbClr>
              </a:solidFill>
              <a:prstDash val="solid"/>
              <a:round/>
            </a:ln>
          </p:spPr>
          <p:txBody>
            <a:bodyPr/>
            <a:lstStyle/>
            <a:p>
              <a:endParaRPr/>
            </a:p>
          </p:txBody>
        </p:sp>
        <p:sp>
          <p:nvSpPr>
            <p:cNvPr id="81" name="pl81"/>
            <p:cNvSpPr/>
            <p:nvPr/>
          </p:nvSpPr>
          <p:spPr>
            <a:xfrm>
              <a:off x="5400582" y="1961609"/>
              <a:ext cx="3300585" cy="220516"/>
            </a:xfrm>
            <a:custGeom>
              <a:avLst/>
              <a:gdLst/>
              <a:ahLst/>
              <a:cxnLst/>
              <a:rect l="0" t="0" r="0" b="0"/>
              <a:pathLst>
                <a:path w="3300585" h="220516">
                  <a:moveTo>
                    <a:pt x="0" y="220516"/>
                  </a:moveTo>
                  <a:lnTo>
                    <a:pt x="660117" y="0"/>
                  </a:lnTo>
                  <a:lnTo>
                    <a:pt x="1320234" y="220516"/>
                  </a:lnTo>
                  <a:lnTo>
                    <a:pt x="1980351" y="220516"/>
                  </a:lnTo>
                  <a:lnTo>
                    <a:pt x="2640468" y="220516"/>
                  </a:lnTo>
                  <a:lnTo>
                    <a:pt x="3300585" y="220516"/>
                  </a:lnTo>
                </a:path>
              </a:pathLst>
            </a:custGeom>
            <a:ln w="27101" cap="flat">
              <a:solidFill>
                <a:srgbClr val="F26A21">
                  <a:alpha val="100000"/>
                </a:srgbClr>
              </a:solidFill>
              <a:prstDash val="solid"/>
              <a:round/>
            </a:ln>
          </p:spPr>
          <p:txBody>
            <a:bodyPr/>
            <a:lstStyle/>
            <a:p>
              <a:endParaRPr/>
            </a:p>
          </p:txBody>
        </p:sp>
        <p:sp>
          <p:nvSpPr>
            <p:cNvPr id="82" name="pl82"/>
            <p:cNvSpPr/>
            <p:nvPr/>
          </p:nvSpPr>
          <p:spPr>
            <a:xfrm>
              <a:off x="5400582" y="1961609"/>
              <a:ext cx="3300585" cy="0"/>
            </a:xfrm>
            <a:custGeom>
              <a:avLst/>
              <a:gdLst/>
              <a:ahLst/>
              <a:cxnLst/>
              <a:rect l="0" t="0" r="0" b="0"/>
              <a:pathLst>
                <a:path w="3300585">
                  <a:moveTo>
                    <a:pt x="0" y="0"/>
                  </a:moveTo>
                  <a:lnTo>
                    <a:pt x="0" y="0"/>
                  </a:lnTo>
                  <a:lnTo>
                    <a:pt x="0" y="0"/>
                  </a:lnTo>
                  <a:lnTo>
                    <a:pt x="0" y="0"/>
                  </a:lnTo>
                  <a:lnTo>
                    <a:pt x="0" y="0"/>
                  </a:lnTo>
                  <a:lnTo>
                    <a:pt x="0" y="0"/>
                  </a:lnTo>
                  <a:lnTo>
                    <a:pt x="0" y="0"/>
                  </a:lnTo>
                  <a:lnTo>
                    <a:pt x="660117" y="0"/>
                  </a:lnTo>
                  <a:lnTo>
                    <a:pt x="660117" y="0"/>
                  </a:lnTo>
                  <a:lnTo>
                    <a:pt x="660117" y="0"/>
                  </a:lnTo>
                  <a:lnTo>
                    <a:pt x="660117" y="0"/>
                  </a:lnTo>
                  <a:lnTo>
                    <a:pt x="660117" y="0"/>
                  </a:lnTo>
                  <a:lnTo>
                    <a:pt x="660117" y="0"/>
                  </a:lnTo>
                  <a:lnTo>
                    <a:pt x="660117" y="0"/>
                  </a:lnTo>
                  <a:lnTo>
                    <a:pt x="1320234" y="0"/>
                  </a:lnTo>
                  <a:lnTo>
                    <a:pt x="1320234" y="0"/>
                  </a:lnTo>
                  <a:lnTo>
                    <a:pt x="1320234" y="0"/>
                  </a:lnTo>
                  <a:lnTo>
                    <a:pt x="1320234" y="0"/>
                  </a:lnTo>
                  <a:lnTo>
                    <a:pt x="1320234" y="0"/>
                  </a:lnTo>
                  <a:lnTo>
                    <a:pt x="1320234" y="0"/>
                  </a:lnTo>
                  <a:lnTo>
                    <a:pt x="1320234" y="0"/>
                  </a:lnTo>
                  <a:lnTo>
                    <a:pt x="1980351" y="0"/>
                  </a:lnTo>
                  <a:lnTo>
                    <a:pt x="1980351" y="0"/>
                  </a:lnTo>
                  <a:lnTo>
                    <a:pt x="1980351" y="0"/>
                  </a:lnTo>
                  <a:lnTo>
                    <a:pt x="1980351" y="0"/>
                  </a:lnTo>
                  <a:lnTo>
                    <a:pt x="1980351" y="0"/>
                  </a:lnTo>
                  <a:lnTo>
                    <a:pt x="1980351" y="0"/>
                  </a:lnTo>
                  <a:lnTo>
                    <a:pt x="1980351" y="0"/>
                  </a:lnTo>
                  <a:lnTo>
                    <a:pt x="2640468" y="0"/>
                  </a:lnTo>
                  <a:lnTo>
                    <a:pt x="2640468" y="0"/>
                  </a:lnTo>
                  <a:lnTo>
                    <a:pt x="2640468" y="0"/>
                  </a:lnTo>
                  <a:lnTo>
                    <a:pt x="2640468" y="0"/>
                  </a:lnTo>
                  <a:lnTo>
                    <a:pt x="2640468" y="0"/>
                  </a:lnTo>
                  <a:lnTo>
                    <a:pt x="2640468" y="0"/>
                  </a:lnTo>
                  <a:lnTo>
                    <a:pt x="2640468" y="0"/>
                  </a:lnTo>
                  <a:lnTo>
                    <a:pt x="3300585" y="0"/>
                  </a:lnTo>
                  <a:lnTo>
                    <a:pt x="3300585" y="0"/>
                  </a:lnTo>
                  <a:lnTo>
                    <a:pt x="3300585"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a:endParaRPr/>
            </a:p>
          </p:txBody>
        </p:sp>
        <p:sp>
          <p:nvSpPr>
            <p:cNvPr id="83" name="tx83"/>
            <p:cNvSpPr/>
            <p:nvPr/>
          </p:nvSpPr>
          <p:spPr>
            <a:xfrm>
              <a:off x="8762689" y="3244267"/>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84" name="tx84"/>
            <p:cNvSpPr/>
            <p:nvPr/>
          </p:nvSpPr>
          <p:spPr>
            <a:xfrm>
              <a:off x="8788206" y="208715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-1</a:t>
              </a:r>
            </a:p>
          </p:txBody>
        </p:sp>
        <p:sp>
          <p:nvSpPr>
            <p:cNvPr id="85" name="tx85"/>
            <p:cNvSpPr/>
            <p:nvPr/>
          </p:nvSpPr>
          <p:spPr>
            <a:xfrm>
              <a:off x="8788423" y="18771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0</a:t>
              </a:r>
            </a:p>
          </p:txBody>
        </p:sp>
        <p:sp>
          <p:nvSpPr>
            <p:cNvPr id="86" name="tx86"/>
            <p:cNvSpPr/>
            <p:nvPr/>
          </p:nvSpPr>
          <p:spPr>
            <a:xfrm>
              <a:off x="8773637" y="286141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-4</a:t>
              </a:r>
            </a:p>
          </p:txBody>
        </p:sp>
        <p:sp>
          <p:nvSpPr>
            <p:cNvPr id="87" name="tx87"/>
            <p:cNvSpPr/>
            <p:nvPr/>
          </p:nvSpPr>
          <p:spPr>
            <a:xfrm>
              <a:off x="8585991" y="2704470"/>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-4</a:t>
              </a:r>
            </a:p>
          </p:txBody>
        </p:sp>
        <p:sp>
          <p:nvSpPr>
            <p:cNvPr id="88" name="tx88"/>
            <p:cNvSpPr/>
            <p:nvPr/>
          </p:nvSpPr>
          <p:spPr>
            <a:xfrm>
              <a:off x="8600687" y="2244470"/>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-1</a:t>
              </a:r>
            </a:p>
          </p:txBody>
        </p:sp>
        <p:sp>
          <p:nvSpPr>
            <p:cNvPr id="89" name="tx89"/>
            <p:cNvSpPr/>
            <p:nvPr/>
          </p:nvSpPr>
          <p:spPr>
            <a:xfrm>
              <a:off x="8599151" y="2044954"/>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-1</a:t>
              </a:r>
            </a:p>
          </p:txBody>
        </p:sp>
        <p:sp>
          <p:nvSpPr>
            <p:cNvPr id="90" name="tx90"/>
            <p:cNvSpPr/>
            <p:nvPr/>
          </p:nvSpPr>
          <p:spPr>
            <a:xfrm>
              <a:off x="5042106" y="3013851"/>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1" name="tx91"/>
            <p:cNvSpPr/>
            <p:nvPr/>
          </p:nvSpPr>
          <p:spPr>
            <a:xfrm>
              <a:off x="5088627" y="190949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88627" y="80868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59042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5643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22448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88460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100" name="tx100"/>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4192254"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tx102"/>
            <p:cNvSpPr/>
            <p:nvPr/>
          </p:nvSpPr>
          <p:spPr>
            <a:xfrm>
              <a:off x="5316699"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103" name="pl103"/>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14541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801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545833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711479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877126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297364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46301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628656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794302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rc116"/>
            <p:cNvSpPr/>
            <p:nvPr/>
          </p:nvSpPr>
          <p:spPr>
            <a:xfrm>
              <a:off x="1317178" y="5288295"/>
              <a:ext cx="496938" cy="200469"/>
            </a:xfrm>
            <a:prstGeom prst="rect">
              <a:avLst/>
            </a:prstGeom>
            <a:solidFill>
              <a:srgbClr val="0058AB">
                <a:alpha val="80000"/>
              </a:srgbClr>
            </a:solidFill>
          </p:spPr>
          <p:txBody>
            <a:bodyPr/>
            <a:lstStyle/>
            <a:p>
              <a:endParaRPr/>
            </a:p>
          </p:txBody>
        </p:sp>
        <p:sp>
          <p:nvSpPr>
            <p:cNvPr id="117" name="rc117"/>
            <p:cNvSpPr/>
            <p:nvPr/>
          </p:nvSpPr>
          <p:spPr>
            <a:xfrm>
              <a:off x="1317178" y="4967544"/>
              <a:ext cx="795102" cy="200469"/>
            </a:xfrm>
            <a:prstGeom prst="rect">
              <a:avLst/>
            </a:prstGeom>
            <a:solidFill>
              <a:srgbClr val="0058AB">
                <a:alpha val="80000"/>
              </a:srgbClr>
            </a:solidFill>
          </p:spPr>
          <p:txBody>
            <a:bodyPr/>
            <a:lstStyle/>
            <a:p>
              <a:endParaRPr/>
            </a:p>
          </p:txBody>
        </p:sp>
        <p:sp>
          <p:nvSpPr>
            <p:cNvPr id="118" name="rc118"/>
            <p:cNvSpPr/>
            <p:nvPr/>
          </p:nvSpPr>
          <p:spPr>
            <a:xfrm>
              <a:off x="1814117" y="5288295"/>
              <a:ext cx="66258" cy="200469"/>
            </a:xfrm>
            <a:prstGeom prst="rect">
              <a:avLst/>
            </a:prstGeom>
            <a:solidFill>
              <a:srgbClr val="1CABE2">
                <a:alpha val="80000"/>
              </a:srgbClr>
            </a:solidFill>
          </p:spPr>
          <p:txBody>
            <a:bodyPr/>
            <a:lstStyle/>
            <a:p>
              <a:endParaRPr/>
            </a:p>
          </p:txBody>
        </p:sp>
        <p:sp>
          <p:nvSpPr>
            <p:cNvPr id="119" name="rc119"/>
            <p:cNvSpPr/>
            <p:nvPr/>
          </p:nvSpPr>
          <p:spPr>
            <a:xfrm>
              <a:off x="2112280" y="4967544"/>
              <a:ext cx="66258" cy="200469"/>
            </a:xfrm>
            <a:prstGeom prst="rect">
              <a:avLst/>
            </a:prstGeom>
            <a:solidFill>
              <a:srgbClr val="1CABE2">
                <a:alpha val="80000"/>
              </a:srgbClr>
            </a:solidFill>
          </p:spPr>
          <p:txBody>
            <a:bodyPr/>
            <a:lstStyle/>
            <a:p>
              <a:endParaRPr/>
            </a:p>
          </p:txBody>
        </p:sp>
        <p:sp>
          <p:nvSpPr>
            <p:cNvPr id="120" name="rc120"/>
            <p:cNvSpPr/>
            <p:nvPr/>
          </p:nvSpPr>
          <p:spPr>
            <a:xfrm>
              <a:off x="1880376" y="5288295"/>
              <a:ext cx="1391428" cy="200469"/>
            </a:xfrm>
            <a:prstGeom prst="rect">
              <a:avLst/>
            </a:prstGeom>
            <a:solidFill>
              <a:srgbClr val="00833D">
                <a:alpha val="80000"/>
              </a:srgbClr>
            </a:solidFill>
          </p:spPr>
          <p:txBody>
            <a:bodyPr/>
            <a:lstStyle/>
            <a:p>
              <a:endParaRPr/>
            </a:p>
          </p:txBody>
        </p:sp>
        <p:sp>
          <p:nvSpPr>
            <p:cNvPr id="121" name="rc121"/>
            <p:cNvSpPr/>
            <p:nvPr/>
          </p:nvSpPr>
          <p:spPr>
            <a:xfrm>
              <a:off x="2178539" y="4967544"/>
              <a:ext cx="1523945" cy="200469"/>
            </a:xfrm>
            <a:prstGeom prst="rect">
              <a:avLst/>
            </a:prstGeom>
            <a:solidFill>
              <a:srgbClr val="00833D">
                <a:alpha val="80000"/>
              </a:srgbClr>
            </a:solidFill>
          </p:spPr>
          <p:txBody>
            <a:bodyPr/>
            <a:lstStyle/>
            <a:p>
              <a:endParaRPr/>
            </a:p>
          </p:txBody>
        </p:sp>
        <p:sp>
          <p:nvSpPr>
            <p:cNvPr id="122" name="rc122"/>
            <p:cNvSpPr/>
            <p:nvPr/>
          </p:nvSpPr>
          <p:spPr>
            <a:xfrm>
              <a:off x="3271804" y="5288295"/>
              <a:ext cx="463809" cy="200469"/>
            </a:xfrm>
            <a:prstGeom prst="rect">
              <a:avLst/>
            </a:prstGeom>
            <a:solidFill>
              <a:srgbClr val="80BD41">
                <a:alpha val="80000"/>
              </a:srgbClr>
            </a:solidFill>
          </p:spPr>
          <p:txBody>
            <a:bodyPr/>
            <a:lstStyle/>
            <a:p>
              <a:endParaRPr/>
            </a:p>
          </p:txBody>
        </p:sp>
        <p:sp>
          <p:nvSpPr>
            <p:cNvPr id="123" name="rc123"/>
            <p:cNvSpPr/>
            <p:nvPr/>
          </p:nvSpPr>
          <p:spPr>
            <a:xfrm>
              <a:off x="3702484" y="4967544"/>
              <a:ext cx="530068" cy="200469"/>
            </a:xfrm>
            <a:prstGeom prst="rect">
              <a:avLst/>
            </a:prstGeom>
            <a:solidFill>
              <a:srgbClr val="80BD41">
                <a:alpha val="80000"/>
              </a:srgbClr>
            </a:solidFill>
          </p:spPr>
          <p:txBody>
            <a:bodyPr/>
            <a:lstStyle/>
            <a:p>
              <a:endParaRPr/>
            </a:p>
          </p:txBody>
        </p:sp>
        <p:sp>
          <p:nvSpPr>
            <p:cNvPr id="124" name="rc124"/>
            <p:cNvSpPr/>
            <p:nvPr/>
          </p:nvSpPr>
          <p:spPr>
            <a:xfrm>
              <a:off x="3735614" y="5288295"/>
              <a:ext cx="463809" cy="200469"/>
            </a:xfrm>
            <a:prstGeom prst="rect">
              <a:avLst/>
            </a:prstGeom>
            <a:solidFill>
              <a:srgbClr val="6A1E74">
                <a:alpha val="80000"/>
              </a:srgbClr>
            </a:solidFill>
          </p:spPr>
          <p:txBody>
            <a:bodyPr/>
            <a:lstStyle/>
            <a:p>
              <a:endParaRPr/>
            </a:p>
          </p:txBody>
        </p:sp>
        <p:sp>
          <p:nvSpPr>
            <p:cNvPr id="125" name="rc125"/>
            <p:cNvSpPr/>
            <p:nvPr/>
          </p:nvSpPr>
          <p:spPr>
            <a:xfrm>
              <a:off x="4232553" y="4967544"/>
              <a:ext cx="629455" cy="200469"/>
            </a:xfrm>
            <a:prstGeom prst="rect">
              <a:avLst/>
            </a:prstGeom>
            <a:solidFill>
              <a:srgbClr val="6A1E74">
                <a:alpha val="80000"/>
              </a:srgbClr>
            </a:solidFill>
          </p:spPr>
          <p:txBody>
            <a:bodyPr/>
            <a:lstStyle/>
            <a:p>
              <a:endParaRPr/>
            </a:p>
          </p:txBody>
        </p:sp>
        <p:sp>
          <p:nvSpPr>
            <p:cNvPr id="126" name="rc126"/>
            <p:cNvSpPr/>
            <p:nvPr/>
          </p:nvSpPr>
          <p:spPr>
            <a:xfrm>
              <a:off x="4199423" y="5288295"/>
              <a:ext cx="265034" cy="200469"/>
            </a:xfrm>
            <a:prstGeom prst="rect">
              <a:avLst/>
            </a:prstGeom>
            <a:solidFill>
              <a:srgbClr val="961A49">
                <a:alpha val="80000"/>
              </a:srgbClr>
            </a:solidFill>
          </p:spPr>
          <p:txBody>
            <a:bodyPr/>
            <a:lstStyle/>
            <a:p>
              <a:endParaRPr/>
            </a:p>
          </p:txBody>
        </p:sp>
        <p:sp>
          <p:nvSpPr>
            <p:cNvPr id="127" name="rc127"/>
            <p:cNvSpPr/>
            <p:nvPr/>
          </p:nvSpPr>
          <p:spPr>
            <a:xfrm>
              <a:off x="4862008" y="4967544"/>
              <a:ext cx="231904" cy="200469"/>
            </a:xfrm>
            <a:prstGeom prst="rect">
              <a:avLst/>
            </a:prstGeom>
            <a:solidFill>
              <a:srgbClr val="961A49">
                <a:alpha val="80000"/>
              </a:srgbClr>
            </a:solidFill>
          </p:spPr>
          <p:txBody>
            <a:bodyPr/>
            <a:lstStyle/>
            <a:p>
              <a:endParaRPr/>
            </a:p>
          </p:txBody>
        </p:sp>
        <p:sp>
          <p:nvSpPr>
            <p:cNvPr id="128" name="rc128"/>
            <p:cNvSpPr/>
            <p:nvPr/>
          </p:nvSpPr>
          <p:spPr>
            <a:xfrm>
              <a:off x="4464457" y="5288295"/>
              <a:ext cx="1027006" cy="200469"/>
            </a:xfrm>
            <a:prstGeom prst="rect">
              <a:avLst/>
            </a:prstGeom>
            <a:solidFill>
              <a:srgbClr val="E2231A">
                <a:alpha val="80000"/>
              </a:srgbClr>
            </a:solidFill>
          </p:spPr>
          <p:txBody>
            <a:bodyPr/>
            <a:lstStyle/>
            <a:p>
              <a:endParaRPr/>
            </a:p>
          </p:txBody>
        </p:sp>
        <p:sp>
          <p:nvSpPr>
            <p:cNvPr id="129" name="rc129"/>
            <p:cNvSpPr/>
            <p:nvPr/>
          </p:nvSpPr>
          <p:spPr>
            <a:xfrm>
              <a:off x="5093913" y="4967544"/>
              <a:ext cx="1126394" cy="200469"/>
            </a:xfrm>
            <a:prstGeom prst="rect">
              <a:avLst/>
            </a:prstGeom>
            <a:solidFill>
              <a:srgbClr val="E2231A">
                <a:alpha val="80000"/>
              </a:srgbClr>
            </a:solidFill>
          </p:spPr>
          <p:txBody>
            <a:bodyPr/>
            <a:lstStyle/>
            <a:p>
              <a:endParaRPr/>
            </a:p>
          </p:txBody>
        </p:sp>
        <p:sp>
          <p:nvSpPr>
            <p:cNvPr id="130" name="rc130"/>
            <p:cNvSpPr/>
            <p:nvPr/>
          </p:nvSpPr>
          <p:spPr>
            <a:xfrm>
              <a:off x="5491464" y="5288295"/>
              <a:ext cx="2219659" cy="200469"/>
            </a:xfrm>
            <a:prstGeom prst="rect">
              <a:avLst/>
            </a:prstGeom>
            <a:solidFill>
              <a:srgbClr val="F26A21">
                <a:alpha val="80000"/>
              </a:srgbClr>
            </a:solidFill>
          </p:spPr>
          <p:txBody>
            <a:bodyPr/>
            <a:lstStyle/>
            <a:p>
              <a:endParaRPr/>
            </a:p>
          </p:txBody>
        </p:sp>
        <p:sp>
          <p:nvSpPr>
            <p:cNvPr id="131" name="rc131"/>
            <p:cNvSpPr/>
            <p:nvPr/>
          </p:nvSpPr>
          <p:spPr>
            <a:xfrm>
              <a:off x="6220308" y="4967544"/>
              <a:ext cx="2418435" cy="200469"/>
            </a:xfrm>
            <a:prstGeom prst="rect">
              <a:avLst/>
            </a:prstGeom>
            <a:solidFill>
              <a:srgbClr val="F26A21">
                <a:alpha val="80000"/>
              </a:srgbClr>
            </a:solidFill>
          </p:spPr>
          <p:txBody>
            <a:bodyPr/>
            <a:lstStyle/>
            <a:p>
              <a:endParaRPr/>
            </a:p>
          </p:txBody>
        </p:sp>
        <p:sp>
          <p:nvSpPr>
            <p:cNvPr id="132" name="tx132"/>
            <p:cNvSpPr/>
            <p:nvPr/>
          </p:nvSpPr>
          <p:spPr>
            <a:xfrm>
              <a:off x="149029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133" name="tx133"/>
            <p:cNvSpPr/>
            <p:nvPr/>
          </p:nvSpPr>
          <p:spPr>
            <a:xfrm>
              <a:off x="1639380"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134" name="tx134"/>
            <p:cNvSpPr/>
            <p:nvPr/>
          </p:nvSpPr>
          <p:spPr>
            <a:xfrm>
              <a:off x="1771897"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35" name="tx135"/>
            <p:cNvSpPr/>
            <p:nvPr/>
          </p:nvSpPr>
          <p:spPr>
            <a:xfrm>
              <a:off x="207006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0.2</a:t>
              </a:r>
            </a:p>
          </p:txBody>
        </p:sp>
        <p:sp>
          <p:nvSpPr>
            <p:cNvPr id="136" name="tx136"/>
            <p:cNvSpPr/>
            <p:nvPr/>
          </p:nvSpPr>
          <p:spPr>
            <a:xfrm>
              <a:off x="2500741"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4.2</a:t>
              </a:r>
            </a:p>
          </p:txBody>
        </p:sp>
        <p:sp>
          <p:nvSpPr>
            <p:cNvPr id="137" name="tx137"/>
            <p:cNvSpPr/>
            <p:nvPr/>
          </p:nvSpPr>
          <p:spPr>
            <a:xfrm>
              <a:off x="286516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4.6</a:t>
              </a:r>
            </a:p>
          </p:txBody>
        </p:sp>
        <p:sp>
          <p:nvSpPr>
            <p:cNvPr id="138" name="tx138"/>
            <p:cNvSpPr/>
            <p:nvPr/>
          </p:nvSpPr>
          <p:spPr>
            <a:xfrm>
              <a:off x="3428360"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39" name="tx139"/>
            <p:cNvSpPr/>
            <p:nvPr/>
          </p:nvSpPr>
          <p:spPr>
            <a:xfrm>
              <a:off x="389217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40" name="tx140"/>
            <p:cNvSpPr/>
            <p:nvPr/>
          </p:nvSpPr>
          <p:spPr>
            <a:xfrm>
              <a:off x="3892170"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41" name="tx141"/>
            <p:cNvSpPr/>
            <p:nvPr/>
          </p:nvSpPr>
          <p:spPr>
            <a:xfrm>
              <a:off x="447193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42" name="tx142"/>
            <p:cNvSpPr/>
            <p:nvPr/>
          </p:nvSpPr>
          <p:spPr>
            <a:xfrm>
              <a:off x="4256591"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43" name="tx143"/>
            <p:cNvSpPr/>
            <p:nvPr/>
          </p:nvSpPr>
          <p:spPr>
            <a:xfrm>
              <a:off x="4902612"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144" name="tx144"/>
            <p:cNvSpPr/>
            <p:nvPr/>
          </p:nvSpPr>
          <p:spPr>
            <a:xfrm>
              <a:off x="4902612"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45" name="tx145"/>
            <p:cNvSpPr/>
            <p:nvPr/>
          </p:nvSpPr>
          <p:spPr>
            <a:xfrm>
              <a:off x="5581762"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a:t>
              </a:r>
            </a:p>
          </p:txBody>
        </p:sp>
        <p:sp>
          <p:nvSpPr>
            <p:cNvPr id="146" name="tx146"/>
            <p:cNvSpPr/>
            <p:nvPr/>
          </p:nvSpPr>
          <p:spPr>
            <a:xfrm>
              <a:off x="652594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47" name="tx147"/>
            <p:cNvSpPr/>
            <p:nvPr/>
          </p:nvSpPr>
          <p:spPr>
            <a:xfrm>
              <a:off x="7354177"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148" name="tx148"/>
            <p:cNvSpPr/>
            <p:nvPr/>
          </p:nvSpPr>
          <p:spPr>
            <a:xfrm>
              <a:off x="7834200" y="5341288"/>
              <a:ext cx="246152"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19.3</a:t>
              </a:r>
            </a:p>
          </p:txBody>
        </p:sp>
        <p:sp>
          <p:nvSpPr>
            <p:cNvPr id="149" name="tx149"/>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22.1</a:t>
              </a:r>
            </a:p>
          </p:txBody>
        </p:sp>
        <p:sp>
          <p:nvSpPr>
            <p:cNvPr id="150" name="tx150"/>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895946"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54" name="tx154"/>
            <p:cNvSpPr/>
            <p:nvPr/>
          </p:nvSpPr>
          <p:spPr>
            <a:xfrm>
              <a:off x="44747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55" name="tx155"/>
            <p:cNvSpPr/>
            <p:nvPr/>
          </p:nvSpPr>
          <p:spPr>
            <a:xfrm>
              <a:off x="6131177"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56" name="tx156"/>
            <p:cNvSpPr/>
            <p:nvPr/>
          </p:nvSpPr>
          <p:spPr>
            <a:xfrm>
              <a:off x="778764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57" name="tx157"/>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8" name="rc158"/>
            <p:cNvSpPr/>
            <p:nvPr/>
          </p:nvSpPr>
          <p:spPr>
            <a:xfrm>
              <a:off x="1739508" y="6053527"/>
              <a:ext cx="201456" cy="201456"/>
            </a:xfrm>
            <a:prstGeom prst="rect">
              <a:avLst/>
            </a:prstGeom>
            <a:solidFill>
              <a:srgbClr val="0058AB">
                <a:alpha val="80000"/>
              </a:srgbClr>
            </a:solidFill>
          </p:spPr>
          <p:txBody>
            <a:bodyPr/>
            <a:lstStyle/>
            <a:p>
              <a:endParaRPr/>
            </a:p>
          </p:txBody>
        </p:sp>
        <p:sp>
          <p:nvSpPr>
            <p:cNvPr id="159" name="rc159"/>
            <p:cNvSpPr/>
            <p:nvPr/>
          </p:nvSpPr>
          <p:spPr>
            <a:xfrm>
              <a:off x="2478566" y="6053527"/>
              <a:ext cx="201456" cy="201456"/>
            </a:xfrm>
            <a:prstGeom prst="rect">
              <a:avLst/>
            </a:prstGeom>
            <a:solidFill>
              <a:srgbClr val="1CABE2">
                <a:alpha val="80000"/>
              </a:srgbClr>
            </a:solidFill>
          </p:spPr>
          <p:txBody>
            <a:bodyPr/>
            <a:lstStyle/>
            <a:p>
              <a:endParaRPr/>
            </a:p>
          </p:txBody>
        </p:sp>
        <p:sp>
          <p:nvSpPr>
            <p:cNvPr id="160" name="rc160"/>
            <p:cNvSpPr/>
            <p:nvPr/>
          </p:nvSpPr>
          <p:spPr>
            <a:xfrm>
              <a:off x="3225331" y="6053527"/>
              <a:ext cx="201456" cy="201456"/>
            </a:xfrm>
            <a:prstGeom prst="rect">
              <a:avLst/>
            </a:prstGeom>
            <a:solidFill>
              <a:srgbClr val="00833D">
                <a:alpha val="80000"/>
              </a:srgbClr>
            </a:solidFill>
          </p:spPr>
          <p:txBody>
            <a:bodyPr/>
            <a:lstStyle/>
            <a:p>
              <a:endParaRPr/>
            </a:p>
          </p:txBody>
        </p:sp>
        <p:sp>
          <p:nvSpPr>
            <p:cNvPr id="161" name="rc161"/>
            <p:cNvSpPr/>
            <p:nvPr/>
          </p:nvSpPr>
          <p:spPr>
            <a:xfrm>
              <a:off x="3964388" y="6053527"/>
              <a:ext cx="201456" cy="201456"/>
            </a:xfrm>
            <a:prstGeom prst="rect">
              <a:avLst/>
            </a:prstGeom>
            <a:solidFill>
              <a:srgbClr val="80BD41">
                <a:alpha val="80000"/>
              </a:srgbClr>
            </a:solidFill>
          </p:spPr>
          <p:txBody>
            <a:bodyPr/>
            <a:lstStyle/>
            <a:p>
              <a:endParaRPr/>
            </a:p>
          </p:txBody>
        </p:sp>
        <p:sp>
          <p:nvSpPr>
            <p:cNvPr id="162" name="rc162"/>
            <p:cNvSpPr/>
            <p:nvPr/>
          </p:nvSpPr>
          <p:spPr>
            <a:xfrm>
              <a:off x="4695669" y="6053527"/>
              <a:ext cx="201456" cy="201456"/>
            </a:xfrm>
            <a:prstGeom prst="rect">
              <a:avLst/>
            </a:prstGeom>
            <a:solidFill>
              <a:srgbClr val="6A1E74">
                <a:alpha val="80000"/>
              </a:srgbClr>
            </a:solidFill>
          </p:spPr>
          <p:txBody>
            <a:bodyPr/>
            <a:lstStyle/>
            <a:p>
              <a:endParaRPr/>
            </a:p>
          </p:txBody>
        </p:sp>
        <p:sp>
          <p:nvSpPr>
            <p:cNvPr id="163" name="rc163"/>
            <p:cNvSpPr/>
            <p:nvPr/>
          </p:nvSpPr>
          <p:spPr>
            <a:xfrm>
              <a:off x="5457919" y="6053527"/>
              <a:ext cx="201456" cy="201456"/>
            </a:xfrm>
            <a:prstGeom prst="rect">
              <a:avLst/>
            </a:prstGeom>
            <a:solidFill>
              <a:srgbClr val="961A49">
                <a:alpha val="80000"/>
              </a:srgbClr>
            </a:solidFill>
          </p:spPr>
          <p:txBody>
            <a:bodyPr/>
            <a:lstStyle/>
            <a:p>
              <a:endParaRPr/>
            </a:p>
          </p:txBody>
        </p:sp>
        <p:sp>
          <p:nvSpPr>
            <p:cNvPr id="164" name="rc164"/>
            <p:cNvSpPr/>
            <p:nvPr/>
          </p:nvSpPr>
          <p:spPr>
            <a:xfrm>
              <a:off x="6833608" y="6053527"/>
              <a:ext cx="201455" cy="201456"/>
            </a:xfrm>
            <a:prstGeom prst="rect">
              <a:avLst/>
            </a:prstGeom>
            <a:solidFill>
              <a:srgbClr val="E2231A">
                <a:alpha val="80000"/>
              </a:srgbClr>
            </a:solidFill>
          </p:spPr>
          <p:txBody>
            <a:bodyPr/>
            <a:lstStyle/>
            <a:p>
              <a:endParaRPr/>
            </a:p>
          </p:txBody>
        </p:sp>
        <p:sp>
          <p:nvSpPr>
            <p:cNvPr id="165" name="rc165"/>
            <p:cNvSpPr/>
            <p:nvPr/>
          </p:nvSpPr>
          <p:spPr>
            <a:xfrm>
              <a:off x="7588149" y="6053527"/>
              <a:ext cx="201455" cy="201456"/>
            </a:xfrm>
            <a:prstGeom prst="rect">
              <a:avLst/>
            </a:prstGeom>
            <a:solidFill>
              <a:srgbClr val="F26A21">
                <a:alpha val="80000"/>
              </a:srgbClr>
            </a:solidFill>
          </p:spPr>
          <p:txBody>
            <a:bodyPr/>
            <a:lstStyle/>
            <a:p>
              <a:endParaRPr/>
            </a:p>
          </p:txBody>
        </p:sp>
        <p:sp>
          <p:nvSpPr>
            <p:cNvPr id="166" name="tx166"/>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67" name="tx167"/>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68" name="tx168"/>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69" name="tx169"/>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70" name="tx170"/>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71" name="tx171"/>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72" name="tx172"/>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73" name="tx173"/>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74" name="tx174"/>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75" name="tx175"/>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 name="tx176"/>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MCV1 coverage (95%) and WCAR had the lowest coverage (64%).
Compared to 2022, MCV1 coverage increased in ECAR (+1%), LACR (+1%), and ESAR (+3%), declined in ROSA (-1%) and EAPR (-4%) and remained constant in MENA and WCAR.
Compared to 2019, MCV1 coverage increased in no regions, declined in ECAR (-1%), ROSA (-1%), EAPR (-6%), MENA (-4%), LACR (-4%), and WCAR (-1%) and remained constant in ESAR.</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8568"/>
              <a:ext cx="258639" cy="98462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93598"/>
            </a:xfrm>
            <a:prstGeom prst="rect">
              <a:avLst/>
            </a:prstGeom>
            <a:solidFill>
              <a:srgbClr val="E2231A">
                <a:alpha val="100000"/>
              </a:srgbClr>
            </a:solidFill>
          </p:spPr>
          <p:txBody>
            <a:bodyPr/>
            <a:lstStyle/>
            <a:p>
              <a:endParaRPr/>
            </a:p>
          </p:txBody>
        </p:sp>
        <p:sp>
          <p:nvSpPr>
            <p:cNvPr id="31" name="rc31"/>
            <p:cNvSpPr/>
            <p:nvPr/>
          </p:nvSpPr>
          <p:spPr>
            <a:xfrm>
              <a:off x="1620569" y="3052970"/>
              <a:ext cx="258639" cy="990219"/>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85621"/>
            </a:xfrm>
            <a:prstGeom prst="rect">
              <a:avLst/>
            </a:prstGeom>
            <a:solidFill>
              <a:srgbClr val="E2231A">
                <a:alpha val="100000"/>
              </a:srgbClr>
            </a:solidFill>
          </p:spPr>
          <p:txBody>
            <a:bodyPr/>
            <a:lstStyle/>
            <a:p>
              <a:endParaRPr/>
            </a:p>
          </p:txBody>
        </p:sp>
        <p:sp>
          <p:nvSpPr>
            <p:cNvPr id="33" name="rc33"/>
            <p:cNvSpPr/>
            <p:nvPr/>
          </p:nvSpPr>
          <p:spPr>
            <a:xfrm>
              <a:off x="1907946" y="3057434"/>
              <a:ext cx="258639" cy="985755"/>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91905"/>
            </a:xfrm>
            <a:prstGeom prst="rect">
              <a:avLst/>
            </a:prstGeom>
            <a:solidFill>
              <a:srgbClr val="E2231A">
                <a:alpha val="100000"/>
              </a:srgbClr>
            </a:solidFill>
          </p:spPr>
          <p:txBody>
            <a:bodyPr/>
            <a:lstStyle/>
            <a:p>
              <a:endParaRPr/>
            </a:p>
          </p:txBody>
        </p:sp>
        <p:sp>
          <p:nvSpPr>
            <p:cNvPr id="35" name="rc35"/>
            <p:cNvSpPr/>
            <p:nvPr/>
          </p:nvSpPr>
          <p:spPr>
            <a:xfrm>
              <a:off x="2195323" y="3029857"/>
              <a:ext cx="258639" cy="1013333"/>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69268"/>
            </a:xfrm>
            <a:prstGeom prst="rect">
              <a:avLst/>
            </a:prstGeom>
            <a:solidFill>
              <a:srgbClr val="E2231A">
                <a:alpha val="100000"/>
              </a:srgbClr>
            </a:solidFill>
          </p:spPr>
          <p:txBody>
            <a:bodyPr/>
            <a:lstStyle/>
            <a:p>
              <a:endParaRPr/>
            </a:p>
          </p:txBody>
        </p:sp>
        <p:sp>
          <p:nvSpPr>
            <p:cNvPr id="37" name="rc37"/>
            <p:cNvSpPr/>
            <p:nvPr/>
          </p:nvSpPr>
          <p:spPr>
            <a:xfrm>
              <a:off x="2482699" y="2994955"/>
              <a:ext cx="258639" cy="1048235"/>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45166"/>
            </a:xfrm>
            <a:prstGeom prst="rect">
              <a:avLst/>
            </a:prstGeom>
            <a:solidFill>
              <a:srgbClr val="E2231A">
                <a:alpha val="100000"/>
              </a:srgbClr>
            </a:solidFill>
          </p:spPr>
          <p:txBody>
            <a:bodyPr/>
            <a:lstStyle/>
            <a:p>
              <a:endParaRPr/>
            </a:p>
          </p:txBody>
        </p:sp>
        <p:sp>
          <p:nvSpPr>
            <p:cNvPr id="39" name="rc39"/>
            <p:cNvSpPr/>
            <p:nvPr/>
          </p:nvSpPr>
          <p:spPr>
            <a:xfrm>
              <a:off x="2770076" y="2969721"/>
              <a:ext cx="258639" cy="107346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7423"/>
            </a:xfrm>
            <a:prstGeom prst="rect">
              <a:avLst/>
            </a:prstGeom>
            <a:solidFill>
              <a:srgbClr val="E2231A">
                <a:alpha val="100000"/>
              </a:srgbClr>
            </a:solidFill>
          </p:spPr>
          <p:txBody>
            <a:bodyPr/>
            <a:lstStyle/>
            <a:p>
              <a:endParaRPr/>
            </a:p>
          </p:txBody>
        </p:sp>
        <p:sp>
          <p:nvSpPr>
            <p:cNvPr id="41" name="rc41"/>
            <p:cNvSpPr/>
            <p:nvPr/>
          </p:nvSpPr>
          <p:spPr>
            <a:xfrm>
              <a:off x="3057453" y="2933200"/>
              <a:ext cx="258639" cy="1109989"/>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5976"/>
            </a:xfrm>
            <a:prstGeom prst="rect">
              <a:avLst/>
            </a:prstGeom>
            <a:solidFill>
              <a:srgbClr val="E2231A">
                <a:alpha val="100000"/>
              </a:srgbClr>
            </a:solidFill>
          </p:spPr>
          <p:txBody>
            <a:bodyPr/>
            <a:lstStyle/>
            <a:p>
              <a:endParaRPr/>
            </a:p>
          </p:txBody>
        </p:sp>
        <p:sp>
          <p:nvSpPr>
            <p:cNvPr id="43" name="rc43"/>
            <p:cNvSpPr/>
            <p:nvPr/>
          </p:nvSpPr>
          <p:spPr>
            <a:xfrm>
              <a:off x="3344830" y="2910976"/>
              <a:ext cx="258639" cy="1132213"/>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00461"/>
            </a:xfrm>
            <a:prstGeom prst="rect">
              <a:avLst/>
            </a:prstGeom>
            <a:solidFill>
              <a:srgbClr val="E2231A">
                <a:alpha val="100000"/>
              </a:srgbClr>
            </a:solidFill>
          </p:spPr>
          <p:txBody>
            <a:bodyPr/>
            <a:lstStyle/>
            <a:p>
              <a:endParaRPr/>
            </a:p>
          </p:txBody>
        </p:sp>
        <p:sp>
          <p:nvSpPr>
            <p:cNvPr id="45" name="rc45"/>
            <p:cNvSpPr/>
            <p:nvPr/>
          </p:nvSpPr>
          <p:spPr>
            <a:xfrm>
              <a:off x="3632207" y="2872053"/>
              <a:ext cx="258639" cy="1171136"/>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81859"/>
            </a:xfrm>
            <a:prstGeom prst="rect">
              <a:avLst/>
            </a:prstGeom>
            <a:solidFill>
              <a:srgbClr val="E2231A">
                <a:alpha val="100000"/>
              </a:srgbClr>
            </a:solidFill>
          </p:spPr>
          <p:txBody>
            <a:bodyPr/>
            <a:lstStyle/>
            <a:p>
              <a:endParaRPr/>
            </a:p>
          </p:txBody>
        </p:sp>
        <p:sp>
          <p:nvSpPr>
            <p:cNvPr id="47" name="rc47"/>
            <p:cNvSpPr/>
            <p:nvPr/>
          </p:nvSpPr>
          <p:spPr>
            <a:xfrm>
              <a:off x="3919583" y="2826277"/>
              <a:ext cx="258639" cy="1216913"/>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49971"/>
            </a:xfrm>
            <a:prstGeom prst="rect">
              <a:avLst/>
            </a:prstGeom>
            <a:solidFill>
              <a:srgbClr val="E2231A">
                <a:alpha val="100000"/>
              </a:srgbClr>
            </a:solidFill>
          </p:spPr>
          <p:txBody>
            <a:bodyPr/>
            <a:lstStyle/>
            <a:p>
              <a:endParaRPr/>
            </a:p>
          </p:txBody>
        </p:sp>
        <p:sp>
          <p:nvSpPr>
            <p:cNvPr id="49" name="rc49"/>
            <p:cNvSpPr/>
            <p:nvPr/>
          </p:nvSpPr>
          <p:spPr>
            <a:xfrm>
              <a:off x="4206960" y="2810532"/>
              <a:ext cx="258639" cy="123265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39763"/>
            </a:xfrm>
            <a:prstGeom prst="rect">
              <a:avLst/>
            </a:prstGeom>
            <a:solidFill>
              <a:srgbClr val="E2231A">
                <a:alpha val="100000"/>
              </a:srgbClr>
            </a:solidFill>
          </p:spPr>
          <p:txBody>
            <a:bodyPr/>
            <a:lstStyle/>
            <a:p>
              <a:endParaRPr/>
            </a:p>
          </p:txBody>
        </p:sp>
        <p:sp>
          <p:nvSpPr>
            <p:cNvPr id="51" name="rc51"/>
            <p:cNvSpPr/>
            <p:nvPr/>
          </p:nvSpPr>
          <p:spPr>
            <a:xfrm>
              <a:off x="4494337" y="2800939"/>
              <a:ext cx="258639" cy="1242250"/>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6300"/>
            </a:xfrm>
            <a:prstGeom prst="rect">
              <a:avLst/>
            </a:prstGeom>
            <a:solidFill>
              <a:srgbClr val="E2231A">
                <a:alpha val="100000"/>
              </a:srgbClr>
            </a:solidFill>
          </p:spPr>
          <p:txBody>
            <a:bodyPr/>
            <a:lstStyle/>
            <a:p>
              <a:endParaRPr/>
            </a:p>
          </p:txBody>
        </p:sp>
        <p:sp>
          <p:nvSpPr>
            <p:cNvPr id="53" name="rc53"/>
            <p:cNvSpPr/>
            <p:nvPr/>
          </p:nvSpPr>
          <p:spPr>
            <a:xfrm>
              <a:off x="4781714" y="2782703"/>
              <a:ext cx="258639" cy="1260487"/>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42181"/>
            </a:xfrm>
            <a:prstGeom prst="rect">
              <a:avLst/>
            </a:prstGeom>
            <a:solidFill>
              <a:srgbClr val="E2231A">
                <a:alpha val="100000"/>
              </a:srgbClr>
            </a:solidFill>
          </p:spPr>
          <p:txBody>
            <a:bodyPr/>
            <a:lstStyle/>
            <a:p>
              <a:endParaRPr/>
            </a:p>
          </p:txBody>
        </p:sp>
        <p:sp>
          <p:nvSpPr>
            <p:cNvPr id="55" name="rc55"/>
            <p:cNvSpPr/>
            <p:nvPr/>
          </p:nvSpPr>
          <p:spPr>
            <a:xfrm>
              <a:off x="5069091" y="2792080"/>
              <a:ext cx="258639" cy="1251109"/>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1975"/>
            </a:xfrm>
            <a:prstGeom prst="rect">
              <a:avLst/>
            </a:prstGeom>
            <a:solidFill>
              <a:srgbClr val="E2231A">
                <a:alpha val="100000"/>
              </a:srgbClr>
            </a:solidFill>
          </p:spPr>
          <p:txBody>
            <a:bodyPr/>
            <a:lstStyle/>
            <a:p>
              <a:endParaRPr/>
            </a:p>
          </p:txBody>
        </p:sp>
        <p:sp>
          <p:nvSpPr>
            <p:cNvPr id="57" name="rc57"/>
            <p:cNvSpPr/>
            <p:nvPr/>
          </p:nvSpPr>
          <p:spPr>
            <a:xfrm>
              <a:off x="5356468" y="2783371"/>
              <a:ext cx="258639" cy="1259818"/>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7122"/>
            </a:xfrm>
            <a:prstGeom prst="rect">
              <a:avLst/>
            </a:prstGeom>
            <a:solidFill>
              <a:srgbClr val="E2231A">
                <a:alpha val="100000"/>
              </a:srgbClr>
            </a:solidFill>
          </p:spPr>
          <p:txBody>
            <a:bodyPr/>
            <a:lstStyle/>
            <a:p>
              <a:endParaRPr/>
            </a:p>
          </p:txBody>
        </p:sp>
        <p:sp>
          <p:nvSpPr>
            <p:cNvPr id="59" name="rc59"/>
            <p:cNvSpPr/>
            <p:nvPr/>
          </p:nvSpPr>
          <p:spPr>
            <a:xfrm>
              <a:off x="5643844" y="2787908"/>
              <a:ext cx="258639" cy="1255282"/>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32829"/>
            </a:xfrm>
            <a:prstGeom prst="rect">
              <a:avLst/>
            </a:prstGeom>
            <a:solidFill>
              <a:srgbClr val="E2231A">
                <a:alpha val="100000"/>
              </a:srgbClr>
            </a:solidFill>
          </p:spPr>
          <p:txBody>
            <a:bodyPr/>
            <a:lstStyle/>
            <a:p>
              <a:endParaRPr/>
            </a:p>
          </p:txBody>
        </p:sp>
        <p:sp>
          <p:nvSpPr>
            <p:cNvPr id="61" name="rc61"/>
            <p:cNvSpPr/>
            <p:nvPr/>
          </p:nvSpPr>
          <p:spPr>
            <a:xfrm>
              <a:off x="5931221" y="2775713"/>
              <a:ext cx="258639" cy="1267476"/>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27318"/>
            </a:xfrm>
            <a:prstGeom prst="rect">
              <a:avLst/>
            </a:prstGeom>
            <a:solidFill>
              <a:srgbClr val="E2231A">
                <a:alpha val="100000"/>
              </a:srgbClr>
            </a:solidFill>
          </p:spPr>
          <p:txBody>
            <a:bodyPr/>
            <a:lstStyle/>
            <a:p>
              <a:endParaRPr/>
            </a:p>
          </p:txBody>
        </p:sp>
        <p:sp>
          <p:nvSpPr>
            <p:cNvPr id="63" name="rc63"/>
            <p:cNvSpPr/>
            <p:nvPr/>
          </p:nvSpPr>
          <p:spPr>
            <a:xfrm>
              <a:off x="6218598" y="2782434"/>
              <a:ext cx="258639" cy="1260756"/>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22159"/>
            </a:xfrm>
            <a:prstGeom prst="rect">
              <a:avLst/>
            </a:prstGeom>
            <a:solidFill>
              <a:srgbClr val="E2231A">
                <a:alpha val="100000"/>
              </a:srgbClr>
            </a:solidFill>
          </p:spPr>
          <p:txBody>
            <a:bodyPr/>
            <a:lstStyle/>
            <a:p>
              <a:endParaRPr/>
            </a:p>
          </p:txBody>
        </p:sp>
        <p:sp>
          <p:nvSpPr>
            <p:cNvPr id="65" name="rc65"/>
            <p:cNvSpPr/>
            <p:nvPr/>
          </p:nvSpPr>
          <p:spPr>
            <a:xfrm>
              <a:off x="6505975" y="2799409"/>
              <a:ext cx="258639" cy="1243780"/>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5966"/>
            </a:xfrm>
            <a:prstGeom prst="rect">
              <a:avLst/>
            </a:prstGeom>
            <a:solidFill>
              <a:srgbClr val="E2231A">
                <a:alpha val="100000"/>
              </a:srgbClr>
            </a:solidFill>
          </p:spPr>
          <p:txBody>
            <a:bodyPr/>
            <a:lstStyle/>
            <a:p>
              <a:endParaRPr/>
            </a:p>
          </p:txBody>
        </p:sp>
        <p:sp>
          <p:nvSpPr>
            <p:cNvPr id="67" name="rc67"/>
            <p:cNvSpPr/>
            <p:nvPr/>
          </p:nvSpPr>
          <p:spPr>
            <a:xfrm>
              <a:off x="6793352" y="2816043"/>
              <a:ext cx="258639" cy="1227146"/>
            </a:xfrm>
            <a:prstGeom prst="rect">
              <a:avLst/>
            </a:prstGeom>
            <a:solidFill>
              <a:srgbClr val="80BD41">
                <a:alpha val="100000"/>
              </a:srgbClr>
            </a:solidFill>
          </p:spPr>
          <p:txBody>
            <a:bodyPr/>
            <a:lstStyle/>
            <a:p>
              <a:endParaRPr/>
            </a:p>
          </p:txBody>
        </p:sp>
        <p:sp>
          <p:nvSpPr>
            <p:cNvPr id="68" name="rc68"/>
            <p:cNvSpPr/>
            <p:nvPr/>
          </p:nvSpPr>
          <p:spPr>
            <a:xfrm>
              <a:off x="6793352" y="2610691"/>
              <a:ext cx="258639" cy="205352"/>
            </a:xfrm>
            <a:prstGeom prst="rect">
              <a:avLst/>
            </a:prstGeom>
            <a:solidFill>
              <a:srgbClr val="E2231A">
                <a:alpha val="100000"/>
              </a:srgbClr>
            </a:solidFill>
          </p:spPr>
          <p:txBody>
            <a:bodyPr/>
            <a:lstStyle/>
            <a:p>
              <a:endParaRPr/>
            </a:p>
          </p:txBody>
        </p:sp>
        <p:sp>
          <p:nvSpPr>
            <p:cNvPr id="69" name="rc69"/>
            <p:cNvSpPr/>
            <p:nvPr/>
          </p:nvSpPr>
          <p:spPr>
            <a:xfrm>
              <a:off x="7080729" y="2884338"/>
              <a:ext cx="258639" cy="1158851"/>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090"/>
            </a:xfrm>
            <a:prstGeom prst="rect">
              <a:avLst/>
            </a:prstGeom>
            <a:solidFill>
              <a:srgbClr val="E2231A">
                <a:alpha val="100000"/>
              </a:srgbClr>
            </a:solidFill>
          </p:spPr>
          <p:txBody>
            <a:bodyPr/>
            <a:lstStyle/>
            <a:p>
              <a:endParaRPr/>
            </a:p>
          </p:txBody>
        </p:sp>
        <p:sp>
          <p:nvSpPr>
            <p:cNvPr id="71" name="rc71"/>
            <p:cNvSpPr/>
            <p:nvPr/>
          </p:nvSpPr>
          <p:spPr>
            <a:xfrm>
              <a:off x="7368105" y="2921723"/>
              <a:ext cx="258639" cy="1121466"/>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8778"/>
            </a:xfrm>
            <a:prstGeom prst="rect">
              <a:avLst/>
            </a:prstGeom>
            <a:solidFill>
              <a:srgbClr val="E2231A">
                <a:alpha val="100000"/>
              </a:srgbClr>
            </a:solidFill>
          </p:spPr>
          <p:txBody>
            <a:bodyPr/>
            <a:lstStyle/>
            <a:p>
              <a:endParaRPr/>
            </a:p>
          </p:txBody>
        </p:sp>
        <p:sp>
          <p:nvSpPr>
            <p:cNvPr id="73" name="rc73"/>
            <p:cNvSpPr/>
            <p:nvPr/>
          </p:nvSpPr>
          <p:spPr>
            <a:xfrm>
              <a:off x="7655482" y="2903632"/>
              <a:ext cx="258639" cy="1139557"/>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31095"/>
            </a:xfrm>
            <a:prstGeom prst="rect">
              <a:avLst/>
            </a:prstGeom>
            <a:solidFill>
              <a:srgbClr val="E2231A">
                <a:alpha val="100000"/>
              </a:srgbClr>
            </a:solidFill>
          </p:spPr>
          <p:txBody>
            <a:bodyPr/>
            <a:lstStyle/>
            <a:p>
              <a:endParaRPr/>
            </a:p>
          </p:txBody>
        </p:sp>
        <p:sp>
          <p:nvSpPr>
            <p:cNvPr id="75" name="rc75"/>
            <p:cNvSpPr/>
            <p:nvPr/>
          </p:nvSpPr>
          <p:spPr>
            <a:xfrm>
              <a:off x="7942859" y="2911523"/>
              <a:ext cx="258639" cy="113166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36104"/>
            </a:xfrm>
            <a:prstGeom prst="rect">
              <a:avLst/>
            </a:prstGeom>
            <a:solidFill>
              <a:srgbClr val="E2231A">
                <a:alpha val="100000"/>
              </a:srgbClr>
            </a:solidFill>
          </p:spPr>
          <p:txBody>
            <a:bodyPr/>
            <a:lstStyle/>
            <a:p>
              <a:endParaRPr/>
            </a:p>
          </p:txBody>
        </p:sp>
        <p:sp>
          <p:nvSpPr>
            <p:cNvPr id="77" name="pl77"/>
            <p:cNvSpPr/>
            <p:nvPr/>
          </p:nvSpPr>
          <p:spPr>
            <a:xfrm>
              <a:off x="1462512" y="1458601"/>
              <a:ext cx="6609666" cy="450800"/>
            </a:xfrm>
            <a:custGeom>
              <a:avLst/>
              <a:gdLst/>
              <a:ahLst/>
              <a:cxnLst/>
              <a:rect l="0" t="0" r="0" b="0"/>
              <a:pathLst>
                <a:path w="6609666" h="450800">
                  <a:moveTo>
                    <a:pt x="0" y="450800"/>
                  </a:moveTo>
                  <a:lnTo>
                    <a:pt x="287376" y="420747"/>
                  </a:lnTo>
                  <a:lnTo>
                    <a:pt x="574753" y="420747"/>
                  </a:lnTo>
                  <a:lnTo>
                    <a:pt x="862130" y="390693"/>
                  </a:lnTo>
                  <a:lnTo>
                    <a:pt x="1149507" y="330587"/>
                  </a:lnTo>
                  <a:lnTo>
                    <a:pt x="1436884" y="270480"/>
                  </a:lnTo>
                  <a:lnTo>
                    <a:pt x="1724260" y="240426"/>
                  </a:lnTo>
                  <a:lnTo>
                    <a:pt x="2011637" y="210373"/>
                  </a:lnTo>
                  <a:lnTo>
                    <a:pt x="2299014" y="150266"/>
                  </a:lnTo>
                  <a:lnTo>
                    <a:pt x="2586391" y="90160"/>
                  </a:lnTo>
                  <a:lnTo>
                    <a:pt x="2873768" y="60106"/>
                  </a:lnTo>
                  <a:lnTo>
                    <a:pt x="3161145" y="60106"/>
                  </a:lnTo>
                  <a:lnTo>
                    <a:pt x="3448521" y="60106"/>
                  </a:lnTo>
                  <a:lnTo>
                    <a:pt x="3735898" y="60106"/>
                  </a:lnTo>
                  <a:lnTo>
                    <a:pt x="4023275" y="60106"/>
                  </a:lnTo>
                  <a:lnTo>
                    <a:pt x="4310652" y="60106"/>
                  </a:lnTo>
                  <a:lnTo>
                    <a:pt x="4598029" y="30053"/>
                  </a:lnTo>
                  <a:lnTo>
                    <a:pt x="4885406" y="30053"/>
                  </a:lnTo>
                  <a:lnTo>
                    <a:pt x="5172782" y="0"/>
                  </a:lnTo>
                  <a:lnTo>
                    <a:pt x="5460159" y="0"/>
                  </a:lnTo>
                  <a:lnTo>
                    <a:pt x="5747536" y="90160"/>
                  </a:lnTo>
                  <a:lnTo>
                    <a:pt x="6034913" y="150266"/>
                  </a:lnTo>
                  <a:lnTo>
                    <a:pt x="6322290" y="90160"/>
                  </a:lnTo>
                  <a:lnTo>
                    <a:pt x="6609666" y="9016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7279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1" name="tx81"/>
            <p:cNvSpPr/>
            <p:nvPr/>
          </p:nvSpPr>
          <p:spPr>
            <a:xfrm>
              <a:off x="5702826"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8001841"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1402222" y="35103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21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2808961" y="346601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90" name="tx90"/>
            <p:cNvSpPr/>
            <p:nvPr/>
          </p:nvSpPr>
          <p:spPr>
            <a:xfrm>
              <a:off x="2839106" y="2765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45845" y="338642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275990" y="265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51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5712874" y="2632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917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6" name="tx96"/>
            <p:cNvSpPr/>
            <p:nvPr/>
          </p:nvSpPr>
          <p:spPr>
            <a:xfrm>
              <a:off x="6862382" y="267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7119614" y="342332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20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3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3297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2" name="tx102"/>
            <p:cNvSpPr/>
            <p:nvPr/>
          </p:nvSpPr>
          <p:spPr>
            <a:xfrm>
              <a:off x="7724512" y="27489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981744" y="34369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4" name="tx104"/>
            <p:cNvSpPr/>
            <p:nvPr/>
          </p:nvSpPr>
          <p:spPr>
            <a:xfrm>
              <a:off x="8011889" y="27543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912104"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79203" y="5004215"/>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198" y="4984592"/>
              <a:ext cx="201456" cy="201456"/>
            </a:xfrm>
            <a:prstGeom prst="rect">
              <a:avLst/>
            </a:prstGeom>
            <a:solidFill>
              <a:srgbClr val="E2231A">
                <a:alpha val="100000"/>
              </a:srgbClr>
            </a:solidFill>
          </p:spPr>
          <p:txBody>
            <a:bodyPr/>
            <a:lstStyle/>
            <a:p>
              <a:endParaRPr/>
            </a:p>
          </p:txBody>
        </p:sp>
        <p:sp>
          <p:nvSpPr>
            <p:cNvPr id="137" name="rc137"/>
            <p:cNvSpPr/>
            <p:nvPr/>
          </p:nvSpPr>
          <p:spPr>
            <a:xfrm>
              <a:off x="5673286"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48243"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31"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831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03540" cy="242738"/>
            </a:xfrm>
            <a:prstGeom prst="rect">
              <a:avLst/>
            </a:prstGeom>
            <a:solidFill>
              <a:srgbClr val="80BD41">
                <a:alpha val="100000"/>
              </a:srgbClr>
            </a:solidFill>
          </p:spPr>
          <p:txBody>
            <a:bodyPr/>
            <a:lstStyle/>
            <a:p>
              <a:endParaRPr/>
            </a:p>
          </p:txBody>
        </p:sp>
        <p:sp>
          <p:nvSpPr>
            <p:cNvPr id="151" name="rc151"/>
            <p:cNvSpPr/>
            <p:nvPr/>
          </p:nvSpPr>
          <p:spPr>
            <a:xfrm>
              <a:off x="6936733" y="5823753"/>
              <a:ext cx="937703" cy="242738"/>
            </a:xfrm>
            <a:prstGeom prst="rect">
              <a:avLst/>
            </a:prstGeom>
            <a:solidFill>
              <a:srgbClr val="E2231A">
                <a:alpha val="100000"/>
              </a:srgbClr>
            </a:solidFill>
          </p:spPr>
          <p:txBody>
            <a:bodyPr/>
            <a:lstStyle/>
            <a:p>
              <a:endParaRPr/>
            </a:p>
          </p:txBody>
        </p:sp>
        <p:sp>
          <p:nvSpPr>
            <p:cNvPr id="152" name="rc152"/>
            <p:cNvSpPr/>
            <p:nvPr/>
          </p:nvSpPr>
          <p:spPr>
            <a:xfrm>
              <a:off x="1333192" y="5435371"/>
              <a:ext cx="5167552" cy="242738"/>
            </a:xfrm>
            <a:prstGeom prst="rect">
              <a:avLst/>
            </a:prstGeom>
            <a:solidFill>
              <a:srgbClr val="80BD41">
                <a:alpha val="100000"/>
              </a:srgbClr>
            </a:solidFill>
          </p:spPr>
          <p:txBody>
            <a:bodyPr/>
            <a:lstStyle/>
            <a:p>
              <a:endParaRPr/>
            </a:p>
          </p:txBody>
        </p:sp>
        <p:sp>
          <p:nvSpPr>
            <p:cNvPr id="153" name="rc153"/>
            <p:cNvSpPr/>
            <p:nvPr/>
          </p:nvSpPr>
          <p:spPr>
            <a:xfrm>
              <a:off x="6500744" y="5435371"/>
              <a:ext cx="1078127" cy="242738"/>
            </a:xfrm>
            <a:prstGeom prst="rect">
              <a:avLst/>
            </a:prstGeom>
            <a:solidFill>
              <a:srgbClr val="E2231A">
                <a:alpha val="100000"/>
              </a:srgbClr>
            </a:solidFill>
          </p:spPr>
          <p:txBody>
            <a:bodyPr/>
            <a:lstStyle/>
            <a:p>
              <a:endParaRPr/>
            </a:p>
          </p:txBody>
        </p:sp>
        <p:sp>
          <p:nvSpPr>
            <p:cNvPr id="154" name="tx154"/>
            <p:cNvSpPr/>
            <p:nvPr/>
          </p:nvSpPr>
          <p:spPr>
            <a:xfrm>
              <a:off x="3959536"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115.6</a:t>
              </a:r>
            </a:p>
          </p:txBody>
        </p:sp>
        <p:sp>
          <p:nvSpPr>
            <p:cNvPr id="155" name="tx155"/>
            <p:cNvSpPr/>
            <p:nvPr/>
          </p:nvSpPr>
          <p:spPr>
            <a:xfrm>
              <a:off x="7269146"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19.3</a:t>
              </a:r>
            </a:p>
          </p:txBody>
        </p:sp>
        <p:sp>
          <p:nvSpPr>
            <p:cNvPr id="156" name="tx156"/>
            <p:cNvSpPr/>
            <p:nvPr/>
          </p:nvSpPr>
          <p:spPr>
            <a:xfrm>
              <a:off x="3741542"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106.6</a:t>
              </a:r>
            </a:p>
          </p:txBody>
        </p:sp>
        <p:sp>
          <p:nvSpPr>
            <p:cNvPr id="157" name="tx157"/>
            <p:cNvSpPr/>
            <p:nvPr/>
          </p:nvSpPr>
          <p:spPr>
            <a:xfrm>
              <a:off x="6903369" y="5506150"/>
              <a:ext cx="272877"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22.2</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MCV1 coverage in 2023 (83%) was lower than in 2019 (86%).
The number of children vaccinated with MCV1 decreased 8% from 115.6m in 2019 to 106.6m in 2023.
The number of surviving infants decreased approximately 5% from 134.9m in 2019 to 128.8m in 2023.
In 2023, 9m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26122" y="299538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26122" y="236820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26122" y="174102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122" y="111384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26122" y="330897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26122" y="268179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26122" y="205461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26122" y="142743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919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68415"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448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212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9977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741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505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270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34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798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563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327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091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4856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620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384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3149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913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8677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1442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4206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970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735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499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5263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8028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792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55684"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321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85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767587" y="2706880"/>
              <a:ext cx="248790" cy="602093"/>
            </a:xfrm>
            <a:prstGeom prst="rect">
              <a:avLst/>
            </a:prstGeom>
            <a:solidFill>
              <a:srgbClr val="1CABE2">
                <a:alpha val="100000"/>
              </a:srgbClr>
            </a:solidFill>
          </p:spPr>
          <p:txBody>
            <a:bodyPr/>
            <a:lstStyle/>
            <a:p>
              <a:endParaRPr/>
            </a:p>
          </p:txBody>
        </p:sp>
        <p:sp>
          <p:nvSpPr>
            <p:cNvPr id="43" name="rc43"/>
            <p:cNvSpPr/>
            <p:nvPr/>
          </p:nvSpPr>
          <p:spPr>
            <a:xfrm>
              <a:off x="1044020" y="2606531"/>
              <a:ext cx="248790" cy="702442"/>
            </a:xfrm>
            <a:prstGeom prst="rect">
              <a:avLst/>
            </a:prstGeom>
            <a:solidFill>
              <a:srgbClr val="1CABE2">
                <a:alpha val="100000"/>
              </a:srgbClr>
            </a:solidFill>
          </p:spPr>
          <p:txBody>
            <a:bodyPr/>
            <a:lstStyle/>
            <a:p>
              <a:endParaRPr/>
            </a:p>
          </p:txBody>
        </p:sp>
        <p:sp>
          <p:nvSpPr>
            <p:cNvPr id="44" name="rc44"/>
            <p:cNvSpPr/>
            <p:nvPr/>
          </p:nvSpPr>
          <p:spPr>
            <a:xfrm>
              <a:off x="1320454" y="2280397"/>
              <a:ext cx="248790" cy="1028576"/>
            </a:xfrm>
            <a:prstGeom prst="rect">
              <a:avLst/>
            </a:prstGeom>
            <a:solidFill>
              <a:srgbClr val="1CABE2">
                <a:alpha val="100000"/>
              </a:srgbClr>
            </a:solidFill>
          </p:spPr>
          <p:txBody>
            <a:bodyPr/>
            <a:lstStyle/>
            <a:p>
              <a:endParaRPr/>
            </a:p>
          </p:txBody>
        </p:sp>
        <p:sp>
          <p:nvSpPr>
            <p:cNvPr id="45" name="rc45"/>
            <p:cNvSpPr/>
            <p:nvPr/>
          </p:nvSpPr>
          <p:spPr>
            <a:xfrm>
              <a:off x="1596887" y="2180049"/>
              <a:ext cx="248790" cy="1128924"/>
            </a:xfrm>
            <a:prstGeom prst="rect">
              <a:avLst/>
            </a:prstGeom>
            <a:solidFill>
              <a:srgbClr val="1CABE2">
                <a:alpha val="100000"/>
              </a:srgbClr>
            </a:solidFill>
          </p:spPr>
          <p:txBody>
            <a:bodyPr/>
            <a:lstStyle/>
            <a:p>
              <a:endParaRPr/>
            </a:p>
          </p:txBody>
        </p:sp>
        <p:sp>
          <p:nvSpPr>
            <p:cNvPr id="46" name="rc46"/>
            <p:cNvSpPr/>
            <p:nvPr/>
          </p:nvSpPr>
          <p:spPr>
            <a:xfrm>
              <a:off x="1873321" y="2154961"/>
              <a:ext cx="248790" cy="1154012"/>
            </a:xfrm>
            <a:prstGeom prst="rect">
              <a:avLst/>
            </a:prstGeom>
            <a:solidFill>
              <a:srgbClr val="1CABE2">
                <a:alpha val="100000"/>
              </a:srgbClr>
            </a:solidFill>
          </p:spPr>
          <p:txBody>
            <a:bodyPr/>
            <a:lstStyle/>
            <a:p>
              <a:endParaRPr/>
            </a:p>
          </p:txBody>
        </p:sp>
        <p:sp>
          <p:nvSpPr>
            <p:cNvPr id="47" name="rc47"/>
            <p:cNvSpPr/>
            <p:nvPr/>
          </p:nvSpPr>
          <p:spPr>
            <a:xfrm>
              <a:off x="2149754" y="2129874"/>
              <a:ext cx="248790" cy="1179099"/>
            </a:xfrm>
            <a:prstGeom prst="rect">
              <a:avLst/>
            </a:prstGeom>
            <a:solidFill>
              <a:srgbClr val="1CABE2">
                <a:alpha val="100000"/>
              </a:srgbClr>
            </a:solidFill>
          </p:spPr>
          <p:txBody>
            <a:bodyPr/>
            <a:lstStyle/>
            <a:p>
              <a:endParaRPr/>
            </a:p>
          </p:txBody>
        </p:sp>
        <p:sp>
          <p:nvSpPr>
            <p:cNvPr id="48" name="rc48"/>
            <p:cNvSpPr/>
            <p:nvPr/>
          </p:nvSpPr>
          <p:spPr>
            <a:xfrm>
              <a:off x="2426187" y="2054612"/>
              <a:ext cx="248790" cy="1254361"/>
            </a:xfrm>
            <a:prstGeom prst="rect">
              <a:avLst/>
            </a:prstGeom>
            <a:solidFill>
              <a:srgbClr val="1CABE2">
                <a:alpha val="100000"/>
              </a:srgbClr>
            </a:solidFill>
          </p:spPr>
          <p:txBody>
            <a:bodyPr/>
            <a:lstStyle/>
            <a:p>
              <a:endParaRPr/>
            </a:p>
          </p:txBody>
        </p:sp>
        <p:sp>
          <p:nvSpPr>
            <p:cNvPr id="49" name="rc49"/>
            <p:cNvSpPr/>
            <p:nvPr/>
          </p:nvSpPr>
          <p:spPr>
            <a:xfrm>
              <a:off x="2979054" y="2029525"/>
              <a:ext cx="248790" cy="1279448"/>
            </a:xfrm>
            <a:prstGeom prst="rect">
              <a:avLst/>
            </a:prstGeom>
            <a:solidFill>
              <a:srgbClr val="1CABE2">
                <a:alpha val="100000"/>
              </a:srgbClr>
            </a:solidFill>
          </p:spPr>
          <p:txBody>
            <a:bodyPr/>
            <a:lstStyle/>
            <a:p>
              <a:endParaRPr/>
            </a:p>
          </p:txBody>
        </p:sp>
        <p:sp>
          <p:nvSpPr>
            <p:cNvPr id="50" name="rc50"/>
            <p:cNvSpPr/>
            <p:nvPr/>
          </p:nvSpPr>
          <p:spPr>
            <a:xfrm>
              <a:off x="2702621" y="2029525"/>
              <a:ext cx="248790" cy="1279448"/>
            </a:xfrm>
            <a:prstGeom prst="rect">
              <a:avLst/>
            </a:prstGeom>
            <a:solidFill>
              <a:srgbClr val="1CABE2">
                <a:alpha val="100000"/>
              </a:srgbClr>
            </a:solidFill>
          </p:spPr>
          <p:txBody>
            <a:bodyPr/>
            <a:lstStyle/>
            <a:p>
              <a:endParaRPr/>
            </a:p>
          </p:txBody>
        </p:sp>
        <p:sp>
          <p:nvSpPr>
            <p:cNvPr id="51" name="rc51"/>
            <p:cNvSpPr/>
            <p:nvPr/>
          </p:nvSpPr>
          <p:spPr>
            <a:xfrm>
              <a:off x="3531921" y="2004438"/>
              <a:ext cx="248790" cy="1304535"/>
            </a:xfrm>
            <a:prstGeom prst="rect">
              <a:avLst/>
            </a:prstGeom>
            <a:solidFill>
              <a:srgbClr val="1CABE2">
                <a:alpha val="100000"/>
              </a:srgbClr>
            </a:solidFill>
          </p:spPr>
          <p:txBody>
            <a:bodyPr/>
            <a:lstStyle/>
            <a:p>
              <a:endParaRPr/>
            </a:p>
          </p:txBody>
        </p:sp>
        <p:sp>
          <p:nvSpPr>
            <p:cNvPr id="52" name="rc52"/>
            <p:cNvSpPr/>
            <p:nvPr/>
          </p:nvSpPr>
          <p:spPr>
            <a:xfrm>
              <a:off x="3255488" y="2004438"/>
              <a:ext cx="248790" cy="1304535"/>
            </a:xfrm>
            <a:prstGeom prst="rect">
              <a:avLst/>
            </a:prstGeom>
            <a:solidFill>
              <a:srgbClr val="1CABE2">
                <a:alpha val="100000"/>
              </a:srgbClr>
            </a:solidFill>
          </p:spPr>
          <p:txBody>
            <a:bodyPr/>
            <a:lstStyle/>
            <a:p>
              <a:endParaRPr/>
            </a:p>
          </p:txBody>
        </p:sp>
        <p:sp>
          <p:nvSpPr>
            <p:cNvPr id="53" name="rc53"/>
            <p:cNvSpPr/>
            <p:nvPr/>
          </p:nvSpPr>
          <p:spPr>
            <a:xfrm>
              <a:off x="3808354" y="2004438"/>
              <a:ext cx="248790" cy="1304535"/>
            </a:xfrm>
            <a:prstGeom prst="rect">
              <a:avLst/>
            </a:prstGeom>
            <a:solidFill>
              <a:srgbClr val="1CABE2">
                <a:alpha val="100000"/>
              </a:srgbClr>
            </a:solidFill>
          </p:spPr>
          <p:txBody>
            <a:bodyPr/>
            <a:lstStyle/>
            <a:p>
              <a:endParaRPr/>
            </a:p>
          </p:txBody>
        </p:sp>
        <p:sp>
          <p:nvSpPr>
            <p:cNvPr id="54" name="rc54"/>
            <p:cNvSpPr/>
            <p:nvPr/>
          </p:nvSpPr>
          <p:spPr>
            <a:xfrm>
              <a:off x="4084788" y="1929176"/>
              <a:ext cx="248790" cy="1379797"/>
            </a:xfrm>
            <a:prstGeom prst="rect">
              <a:avLst/>
            </a:prstGeom>
            <a:solidFill>
              <a:srgbClr val="1CABE2">
                <a:alpha val="100000"/>
              </a:srgbClr>
            </a:solidFill>
          </p:spPr>
          <p:txBody>
            <a:bodyPr/>
            <a:lstStyle/>
            <a:p>
              <a:endParaRPr/>
            </a:p>
          </p:txBody>
        </p:sp>
        <p:sp>
          <p:nvSpPr>
            <p:cNvPr id="55" name="rc55"/>
            <p:cNvSpPr/>
            <p:nvPr/>
          </p:nvSpPr>
          <p:spPr>
            <a:xfrm>
              <a:off x="4361221" y="1929176"/>
              <a:ext cx="248790" cy="1379797"/>
            </a:xfrm>
            <a:prstGeom prst="rect">
              <a:avLst/>
            </a:prstGeom>
            <a:solidFill>
              <a:srgbClr val="1CABE2">
                <a:alpha val="100000"/>
              </a:srgbClr>
            </a:solidFill>
          </p:spPr>
          <p:txBody>
            <a:bodyPr/>
            <a:lstStyle/>
            <a:p>
              <a:endParaRPr/>
            </a:p>
          </p:txBody>
        </p:sp>
        <p:sp>
          <p:nvSpPr>
            <p:cNvPr id="56" name="rc56"/>
            <p:cNvSpPr/>
            <p:nvPr/>
          </p:nvSpPr>
          <p:spPr>
            <a:xfrm>
              <a:off x="4637655" y="1803740"/>
              <a:ext cx="248790" cy="1505233"/>
            </a:xfrm>
            <a:prstGeom prst="rect">
              <a:avLst/>
            </a:prstGeom>
            <a:solidFill>
              <a:srgbClr val="1CABE2">
                <a:alpha val="100000"/>
              </a:srgbClr>
            </a:solidFill>
          </p:spPr>
          <p:txBody>
            <a:bodyPr/>
            <a:lstStyle/>
            <a:p>
              <a:endParaRPr/>
            </a:p>
          </p:txBody>
        </p:sp>
        <p:sp>
          <p:nvSpPr>
            <p:cNvPr id="57" name="rc57"/>
            <p:cNvSpPr/>
            <p:nvPr/>
          </p:nvSpPr>
          <p:spPr>
            <a:xfrm>
              <a:off x="5190521" y="1778653"/>
              <a:ext cx="248790" cy="1530320"/>
            </a:xfrm>
            <a:prstGeom prst="rect">
              <a:avLst/>
            </a:prstGeom>
            <a:solidFill>
              <a:srgbClr val="1CABE2">
                <a:alpha val="100000"/>
              </a:srgbClr>
            </a:solidFill>
          </p:spPr>
          <p:txBody>
            <a:bodyPr/>
            <a:lstStyle/>
            <a:p>
              <a:endParaRPr/>
            </a:p>
          </p:txBody>
        </p:sp>
        <p:sp>
          <p:nvSpPr>
            <p:cNvPr id="58" name="rc58"/>
            <p:cNvSpPr/>
            <p:nvPr/>
          </p:nvSpPr>
          <p:spPr>
            <a:xfrm>
              <a:off x="4914088" y="1778653"/>
              <a:ext cx="248790" cy="1530320"/>
            </a:xfrm>
            <a:prstGeom prst="rect">
              <a:avLst/>
            </a:prstGeom>
            <a:solidFill>
              <a:srgbClr val="1CABE2">
                <a:alpha val="100000"/>
              </a:srgbClr>
            </a:solidFill>
          </p:spPr>
          <p:txBody>
            <a:bodyPr/>
            <a:lstStyle/>
            <a:p>
              <a:endParaRPr/>
            </a:p>
          </p:txBody>
        </p:sp>
        <p:sp>
          <p:nvSpPr>
            <p:cNvPr id="59" name="rc59"/>
            <p:cNvSpPr/>
            <p:nvPr/>
          </p:nvSpPr>
          <p:spPr>
            <a:xfrm>
              <a:off x="5466955" y="1728479"/>
              <a:ext cx="248790" cy="1580494"/>
            </a:xfrm>
            <a:prstGeom prst="rect">
              <a:avLst/>
            </a:prstGeom>
            <a:solidFill>
              <a:srgbClr val="1CABE2">
                <a:alpha val="100000"/>
              </a:srgbClr>
            </a:solidFill>
          </p:spPr>
          <p:txBody>
            <a:bodyPr/>
            <a:lstStyle/>
            <a:p>
              <a:endParaRPr/>
            </a:p>
          </p:txBody>
        </p:sp>
        <p:sp>
          <p:nvSpPr>
            <p:cNvPr id="60" name="rc60"/>
            <p:cNvSpPr/>
            <p:nvPr/>
          </p:nvSpPr>
          <p:spPr>
            <a:xfrm>
              <a:off x="6296255" y="1678304"/>
              <a:ext cx="248790" cy="1630669"/>
            </a:xfrm>
            <a:prstGeom prst="rect">
              <a:avLst/>
            </a:prstGeom>
            <a:solidFill>
              <a:srgbClr val="1CABE2">
                <a:alpha val="100000"/>
              </a:srgbClr>
            </a:solidFill>
          </p:spPr>
          <p:txBody>
            <a:bodyPr/>
            <a:lstStyle/>
            <a:p>
              <a:endParaRPr/>
            </a:p>
          </p:txBody>
        </p:sp>
        <p:sp>
          <p:nvSpPr>
            <p:cNvPr id="61" name="rc61"/>
            <p:cNvSpPr/>
            <p:nvPr/>
          </p:nvSpPr>
          <p:spPr>
            <a:xfrm>
              <a:off x="6019821" y="1678304"/>
              <a:ext cx="248790" cy="1630669"/>
            </a:xfrm>
            <a:prstGeom prst="rect">
              <a:avLst/>
            </a:prstGeom>
            <a:solidFill>
              <a:srgbClr val="1CABE2">
                <a:alpha val="100000"/>
              </a:srgbClr>
            </a:solidFill>
          </p:spPr>
          <p:txBody>
            <a:bodyPr/>
            <a:lstStyle/>
            <a:p>
              <a:endParaRPr/>
            </a:p>
          </p:txBody>
        </p:sp>
        <p:sp>
          <p:nvSpPr>
            <p:cNvPr id="62" name="rc62"/>
            <p:cNvSpPr/>
            <p:nvPr/>
          </p:nvSpPr>
          <p:spPr>
            <a:xfrm>
              <a:off x="5743388" y="1678304"/>
              <a:ext cx="248790" cy="1630669"/>
            </a:xfrm>
            <a:prstGeom prst="rect">
              <a:avLst/>
            </a:prstGeom>
            <a:solidFill>
              <a:srgbClr val="1CABE2">
                <a:alpha val="100000"/>
              </a:srgbClr>
            </a:solidFill>
          </p:spPr>
          <p:txBody>
            <a:bodyPr/>
            <a:lstStyle/>
            <a:p>
              <a:endParaRPr/>
            </a:p>
          </p:txBody>
        </p:sp>
        <p:sp>
          <p:nvSpPr>
            <p:cNvPr id="63" name="rc63"/>
            <p:cNvSpPr/>
            <p:nvPr/>
          </p:nvSpPr>
          <p:spPr>
            <a:xfrm>
              <a:off x="6572688" y="1552868"/>
              <a:ext cx="248790" cy="1756105"/>
            </a:xfrm>
            <a:prstGeom prst="rect">
              <a:avLst/>
            </a:prstGeom>
            <a:solidFill>
              <a:srgbClr val="80BD41">
                <a:alpha val="100000"/>
              </a:srgbClr>
            </a:solidFill>
          </p:spPr>
          <p:txBody>
            <a:bodyPr/>
            <a:lstStyle/>
            <a:p>
              <a:endParaRPr/>
            </a:p>
          </p:txBody>
        </p:sp>
        <p:sp>
          <p:nvSpPr>
            <p:cNvPr id="64" name="rc64"/>
            <p:cNvSpPr/>
            <p:nvPr/>
          </p:nvSpPr>
          <p:spPr>
            <a:xfrm>
              <a:off x="6849122" y="1527781"/>
              <a:ext cx="248790" cy="1781192"/>
            </a:xfrm>
            <a:prstGeom prst="rect">
              <a:avLst/>
            </a:prstGeom>
            <a:solidFill>
              <a:srgbClr val="80BD41">
                <a:alpha val="100000"/>
              </a:srgbClr>
            </a:solidFill>
          </p:spPr>
          <p:txBody>
            <a:bodyPr/>
            <a:lstStyle/>
            <a:p>
              <a:endParaRPr/>
            </a:p>
          </p:txBody>
        </p:sp>
        <p:sp>
          <p:nvSpPr>
            <p:cNvPr id="65" name="rc65"/>
            <p:cNvSpPr/>
            <p:nvPr/>
          </p:nvSpPr>
          <p:spPr>
            <a:xfrm>
              <a:off x="7125555" y="1402345"/>
              <a:ext cx="248790" cy="1906628"/>
            </a:xfrm>
            <a:prstGeom prst="rect">
              <a:avLst/>
            </a:prstGeom>
            <a:solidFill>
              <a:srgbClr val="80BD41">
                <a:alpha val="100000"/>
              </a:srgbClr>
            </a:solidFill>
          </p:spPr>
          <p:txBody>
            <a:bodyPr/>
            <a:lstStyle/>
            <a:p>
              <a:endParaRPr/>
            </a:p>
          </p:txBody>
        </p:sp>
        <p:sp>
          <p:nvSpPr>
            <p:cNvPr id="66" name="rc66"/>
            <p:cNvSpPr/>
            <p:nvPr/>
          </p:nvSpPr>
          <p:spPr>
            <a:xfrm>
              <a:off x="7401988" y="1276909"/>
              <a:ext cx="248790" cy="2032064"/>
            </a:xfrm>
            <a:prstGeom prst="rect">
              <a:avLst/>
            </a:prstGeom>
            <a:solidFill>
              <a:srgbClr val="80BD41">
                <a:alpha val="100000"/>
              </a:srgbClr>
            </a:solidFill>
          </p:spPr>
          <p:txBody>
            <a:bodyPr/>
            <a:lstStyle/>
            <a:p>
              <a:endParaRPr/>
            </a:p>
          </p:txBody>
        </p:sp>
        <p:sp>
          <p:nvSpPr>
            <p:cNvPr id="67" name="rc67"/>
            <p:cNvSpPr/>
            <p:nvPr/>
          </p:nvSpPr>
          <p:spPr>
            <a:xfrm>
              <a:off x="7678422" y="1251821"/>
              <a:ext cx="248790" cy="2057152"/>
            </a:xfrm>
            <a:prstGeom prst="rect">
              <a:avLst/>
            </a:prstGeom>
            <a:solidFill>
              <a:srgbClr val="80BD41">
                <a:alpha val="100000"/>
              </a:srgbClr>
            </a:solidFill>
          </p:spPr>
          <p:txBody>
            <a:bodyPr/>
            <a:lstStyle/>
            <a:p>
              <a:endParaRPr/>
            </a:p>
          </p:txBody>
        </p:sp>
        <p:sp>
          <p:nvSpPr>
            <p:cNvPr id="68" name="rc68"/>
            <p:cNvSpPr/>
            <p:nvPr/>
          </p:nvSpPr>
          <p:spPr>
            <a:xfrm>
              <a:off x="7954855" y="1201647"/>
              <a:ext cx="248790" cy="2107326"/>
            </a:xfrm>
            <a:prstGeom prst="rect">
              <a:avLst/>
            </a:prstGeom>
            <a:solidFill>
              <a:srgbClr val="80BD41">
                <a:alpha val="100000"/>
              </a:srgbClr>
            </a:solidFill>
          </p:spPr>
          <p:txBody>
            <a:bodyPr/>
            <a:lstStyle/>
            <a:p>
              <a:endParaRPr/>
            </a:p>
          </p:txBody>
        </p:sp>
        <p:sp>
          <p:nvSpPr>
            <p:cNvPr id="69" name="rc69"/>
            <p:cNvSpPr/>
            <p:nvPr/>
          </p:nvSpPr>
          <p:spPr>
            <a:xfrm>
              <a:off x="8231289" y="1126385"/>
              <a:ext cx="248790" cy="2182588"/>
            </a:xfrm>
            <a:prstGeom prst="rect">
              <a:avLst/>
            </a:prstGeom>
            <a:solidFill>
              <a:srgbClr val="80BD41">
                <a:alpha val="100000"/>
              </a:srgbClr>
            </a:solidFill>
          </p:spPr>
          <p:txBody>
            <a:bodyPr/>
            <a:lstStyle/>
            <a:p>
              <a:endParaRPr/>
            </a:p>
          </p:txBody>
        </p:sp>
        <p:sp>
          <p:nvSpPr>
            <p:cNvPr id="70" name="rc70"/>
            <p:cNvSpPr/>
            <p:nvPr/>
          </p:nvSpPr>
          <p:spPr>
            <a:xfrm>
              <a:off x="8507722" y="1000949"/>
              <a:ext cx="248790" cy="2308024"/>
            </a:xfrm>
            <a:prstGeom prst="rect">
              <a:avLst/>
            </a:prstGeom>
            <a:solidFill>
              <a:srgbClr val="80BD41">
                <a:alpha val="100000"/>
              </a:srgbClr>
            </a:solidFill>
          </p:spPr>
          <p:txBody>
            <a:bodyPr/>
            <a:lstStyle/>
            <a:p>
              <a:endParaRPr/>
            </a:p>
          </p:txBody>
        </p:sp>
        <p:sp>
          <p:nvSpPr>
            <p:cNvPr id="71" name="rc71"/>
            <p:cNvSpPr/>
            <p:nvPr/>
          </p:nvSpPr>
          <p:spPr>
            <a:xfrm>
              <a:off x="8784155" y="975862"/>
              <a:ext cx="248790" cy="2333111"/>
            </a:xfrm>
            <a:prstGeom prst="rect">
              <a:avLst/>
            </a:prstGeom>
            <a:solidFill>
              <a:srgbClr val="80BD41">
                <a:alpha val="100000"/>
              </a:srgbClr>
            </a:solidFill>
          </p:spPr>
          <p:txBody>
            <a:bodyPr/>
            <a:lstStyle/>
            <a:p>
              <a:endParaRPr/>
            </a:p>
          </p:txBody>
        </p:sp>
        <p:sp>
          <p:nvSpPr>
            <p:cNvPr id="72" name="rc72"/>
            <p:cNvSpPr/>
            <p:nvPr/>
          </p:nvSpPr>
          <p:spPr>
            <a:xfrm>
              <a:off x="767587" y="2706880"/>
              <a:ext cx="248790" cy="602093"/>
            </a:xfrm>
            <a:prstGeom prst="rect">
              <a:avLst/>
            </a:prstGeom>
            <a:solidFill>
              <a:srgbClr val="1CABE2">
                <a:alpha val="100000"/>
              </a:srgbClr>
            </a:solidFill>
          </p:spPr>
          <p:txBody>
            <a:bodyPr/>
            <a:lstStyle/>
            <a:p>
              <a:endParaRPr/>
            </a:p>
          </p:txBody>
        </p:sp>
        <p:sp>
          <p:nvSpPr>
            <p:cNvPr id="73" name="rc73"/>
            <p:cNvSpPr/>
            <p:nvPr/>
          </p:nvSpPr>
          <p:spPr>
            <a:xfrm>
              <a:off x="1044020" y="2606531"/>
              <a:ext cx="248790" cy="702442"/>
            </a:xfrm>
            <a:prstGeom prst="rect">
              <a:avLst/>
            </a:prstGeom>
            <a:solidFill>
              <a:srgbClr val="1CABE2">
                <a:alpha val="100000"/>
              </a:srgbClr>
            </a:solidFill>
          </p:spPr>
          <p:txBody>
            <a:bodyPr/>
            <a:lstStyle/>
            <a:p>
              <a:endParaRPr/>
            </a:p>
          </p:txBody>
        </p:sp>
        <p:sp>
          <p:nvSpPr>
            <p:cNvPr id="74" name="rc74"/>
            <p:cNvSpPr/>
            <p:nvPr/>
          </p:nvSpPr>
          <p:spPr>
            <a:xfrm>
              <a:off x="1320454" y="2280397"/>
              <a:ext cx="248790" cy="1028576"/>
            </a:xfrm>
            <a:prstGeom prst="rect">
              <a:avLst/>
            </a:prstGeom>
            <a:solidFill>
              <a:srgbClr val="1CABE2">
                <a:alpha val="100000"/>
              </a:srgbClr>
            </a:solidFill>
          </p:spPr>
          <p:txBody>
            <a:bodyPr/>
            <a:lstStyle/>
            <a:p>
              <a:endParaRPr/>
            </a:p>
          </p:txBody>
        </p:sp>
        <p:sp>
          <p:nvSpPr>
            <p:cNvPr id="75" name="rc75"/>
            <p:cNvSpPr/>
            <p:nvPr/>
          </p:nvSpPr>
          <p:spPr>
            <a:xfrm>
              <a:off x="1596887" y="2180049"/>
              <a:ext cx="248790" cy="1128924"/>
            </a:xfrm>
            <a:prstGeom prst="rect">
              <a:avLst/>
            </a:prstGeom>
            <a:solidFill>
              <a:srgbClr val="1CABE2">
                <a:alpha val="100000"/>
              </a:srgbClr>
            </a:solidFill>
          </p:spPr>
          <p:txBody>
            <a:bodyPr/>
            <a:lstStyle/>
            <a:p>
              <a:endParaRPr/>
            </a:p>
          </p:txBody>
        </p:sp>
        <p:sp>
          <p:nvSpPr>
            <p:cNvPr id="76" name="rc76"/>
            <p:cNvSpPr/>
            <p:nvPr/>
          </p:nvSpPr>
          <p:spPr>
            <a:xfrm>
              <a:off x="1873321" y="2154961"/>
              <a:ext cx="248790" cy="1154012"/>
            </a:xfrm>
            <a:prstGeom prst="rect">
              <a:avLst/>
            </a:prstGeom>
            <a:solidFill>
              <a:srgbClr val="1CABE2">
                <a:alpha val="100000"/>
              </a:srgbClr>
            </a:solidFill>
          </p:spPr>
          <p:txBody>
            <a:bodyPr/>
            <a:lstStyle/>
            <a:p>
              <a:endParaRPr/>
            </a:p>
          </p:txBody>
        </p:sp>
        <p:sp>
          <p:nvSpPr>
            <p:cNvPr id="77" name="rc77"/>
            <p:cNvSpPr/>
            <p:nvPr/>
          </p:nvSpPr>
          <p:spPr>
            <a:xfrm>
              <a:off x="2149754" y="2129874"/>
              <a:ext cx="248790" cy="1179099"/>
            </a:xfrm>
            <a:prstGeom prst="rect">
              <a:avLst/>
            </a:prstGeom>
            <a:solidFill>
              <a:srgbClr val="1CABE2">
                <a:alpha val="100000"/>
              </a:srgbClr>
            </a:solidFill>
          </p:spPr>
          <p:txBody>
            <a:bodyPr/>
            <a:lstStyle/>
            <a:p>
              <a:endParaRPr/>
            </a:p>
          </p:txBody>
        </p:sp>
        <p:sp>
          <p:nvSpPr>
            <p:cNvPr id="78" name="rc78"/>
            <p:cNvSpPr/>
            <p:nvPr/>
          </p:nvSpPr>
          <p:spPr>
            <a:xfrm>
              <a:off x="2426187" y="2054612"/>
              <a:ext cx="248790" cy="1254361"/>
            </a:xfrm>
            <a:prstGeom prst="rect">
              <a:avLst/>
            </a:prstGeom>
            <a:solidFill>
              <a:srgbClr val="1CABE2">
                <a:alpha val="100000"/>
              </a:srgbClr>
            </a:solidFill>
          </p:spPr>
          <p:txBody>
            <a:bodyPr/>
            <a:lstStyle/>
            <a:p>
              <a:endParaRPr/>
            </a:p>
          </p:txBody>
        </p:sp>
        <p:sp>
          <p:nvSpPr>
            <p:cNvPr id="79" name="rc79"/>
            <p:cNvSpPr/>
            <p:nvPr/>
          </p:nvSpPr>
          <p:spPr>
            <a:xfrm>
              <a:off x="2979054" y="2029525"/>
              <a:ext cx="248790" cy="1279448"/>
            </a:xfrm>
            <a:prstGeom prst="rect">
              <a:avLst/>
            </a:prstGeom>
            <a:solidFill>
              <a:srgbClr val="1CABE2">
                <a:alpha val="100000"/>
              </a:srgbClr>
            </a:solidFill>
          </p:spPr>
          <p:txBody>
            <a:bodyPr/>
            <a:lstStyle/>
            <a:p>
              <a:endParaRPr/>
            </a:p>
          </p:txBody>
        </p:sp>
        <p:sp>
          <p:nvSpPr>
            <p:cNvPr id="80" name="rc80"/>
            <p:cNvSpPr/>
            <p:nvPr/>
          </p:nvSpPr>
          <p:spPr>
            <a:xfrm>
              <a:off x="2702621" y="2029525"/>
              <a:ext cx="248790" cy="1279448"/>
            </a:xfrm>
            <a:prstGeom prst="rect">
              <a:avLst/>
            </a:prstGeom>
            <a:solidFill>
              <a:srgbClr val="1CABE2">
                <a:alpha val="100000"/>
              </a:srgbClr>
            </a:solidFill>
          </p:spPr>
          <p:txBody>
            <a:bodyPr/>
            <a:lstStyle/>
            <a:p>
              <a:endParaRPr/>
            </a:p>
          </p:txBody>
        </p:sp>
        <p:sp>
          <p:nvSpPr>
            <p:cNvPr id="81" name="rc81"/>
            <p:cNvSpPr/>
            <p:nvPr/>
          </p:nvSpPr>
          <p:spPr>
            <a:xfrm>
              <a:off x="3531921" y="2004438"/>
              <a:ext cx="248790" cy="1304535"/>
            </a:xfrm>
            <a:prstGeom prst="rect">
              <a:avLst/>
            </a:prstGeom>
            <a:solidFill>
              <a:srgbClr val="1CABE2">
                <a:alpha val="100000"/>
              </a:srgbClr>
            </a:solidFill>
          </p:spPr>
          <p:txBody>
            <a:bodyPr/>
            <a:lstStyle/>
            <a:p>
              <a:endParaRPr/>
            </a:p>
          </p:txBody>
        </p:sp>
        <p:sp>
          <p:nvSpPr>
            <p:cNvPr id="82" name="rc82"/>
            <p:cNvSpPr/>
            <p:nvPr/>
          </p:nvSpPr>
          <p:spPr>
            <a:xfrm>
              <a:off x="3255488" y="2004438"/>
              <a:ext cx="248790" cy="1304535"/>
            </a:xfrm>
            <a:prstGeom prst="rect">
              <a:avLst/>
            </a:prstGeom>
            <a:solidFill>
              <a:srgbClr val="1CABE2">
                <a:alpha val="100000"/>
              </a:srgbClr>
            </a:solidFill>
          </p:spPr>
          <p:txBody>
            <a:bodyPr/>
            <a:lstStyle/>
            <a:p>
              <a:endParaRPr/>
            </a:p>
          </p:txBody>
        </p:sp>
        <p:sp>
          <p:nvSpPr>
            <p:cNvPr id="83" name="rc83"/>
            <p:cNvSpPr/>
            <p:nvPr/>
          </p:nvSpPr>
          <p:spPr>
            <a:xfrm>
              <a:off x="3808354" y="2004438"/>
              <a:ext cx="248790" cy="1304535"/>
            </a:xfrm>
            <a:prstGeom prst="rect">
              <a:avLst/>
            </a:prstGeom>
            <a:solidFill>
              <a:srgbClr val="1CABE2">
                <a:alpha val="100000"/>
              </a:srgbClr>
            </a:solidFill>
          </p:spPr>
          <p:txBody>
            <a:bodyPr/>
            <a:lstStyle/>
            <a:p>
              <a:endParaRPr/>
            </a:p>
          </p:txBody>
        </p:sp>
        <p:sp>
          <p:nvSpPr>
            <p:cNvPr id="84" name="rc84"/>
            <p:cNvSpPr/>
            <p:nvPr/>
          </p:nvSpPr>
          <p:spPr>
            <a:xfrm>
              <a:off x="4084788" y="1929176"/>
              <a:ext cx="248790" cy="1379797"/>
            </a:xfrm>
            <a:prstGeom prst="rect">
              <a:avLst/>
            </a:prstGeom>
            <a:solidFill>
              <a:srgbClr val="1CABE2">
                <a:alpha val="100000"/>
              </a:srgbClr>
            </a:solidFill>
          </p:spPr>
          <p:txBody>
            <a:bodyPr/>
            <a:lstStyle/>
            <a:p>
              <a:endParaRPr/>
            </a:p>
          </p:txBody>
        </p:sp>
        <p:sp>
          <p:nvSpPr>
            <p:cNvPr id="85" name="rc85"/>
            <p:cNvSpPr/>
            <p:nvPr/>
          </p:nvSpPr>
          <p:spPr>
            <a:xfrm>
              <a:off x="4361221" y="1929176"/>
              <a:ext cx="248790" cy="1379797"/>
            </a:xfrm>
            <a:prstGeom prst="rect">
              <a:avLst/>
            </a:prstGeom>
            <a:solidFill>
              <a:srgbClr val="1CABE2">
                <a:alpha val="100000"/>
              </a:srgbClr>
            </a:solidFill>
          </p:spPr>
          <p:txBody>
            <a:bodyPr/>
            <a:lstStyle/>
            <a:p>
              <a:endParaRPr/>
            </a:p>
          </p:txBody>
        </p:sp>
        <p:sp>
          <p:nvSpPr>
            <p:cNvPr id="86" name="rc86"/>
            <p:cNvSpPr/>
            <p:nvPr/>
          </p:nvSpPr>
          <p:spPr>
            <a:xfrm>
              <a:off x="4637655" y="1803740"/>
              <a:ext cx="248790" cy="1505233"/>
            </a:xfrm>
            <a:prstGeom prst="rect">
              <a:avLst/>
            </a:prstGeom>
            <a:solidFill>
              <a:srgbClr val="1CABE2">
                <a:alpha val="100000"/>
              </a:srgbClr>
            </a:solidFill>
          </p:spPr>
          <p:txBody>
            <a:bodyPr/>
            <a:lstStyle/>
            <a:p>
              <a:endParaRPr/>
            </a:p>
          </p:txBody>
        </p:sp>
        <p:sp>
          <p:nvSpPr>
            <p:cNvPr id="87" name="rc87"/>
            <p:cNvSpPr/>
            <p:nvPr/>
          </p:nvSpPr>
          <p:spPr>
            <a:xfrm>
              <a:off x="5190521" y="1778653"/>
              <a:ext cx="248790" cy="1530320"/>
            </a:xfrm>
            <a:prstGeom prst="rect">
              <a:avLst/>
            </a:prstGeom>
            <a:solidFill>
              <a:srgbClr val="1CABE2">
                <a:alpha val="100000"/>
              </a:srgbClr>
            </a:solidFill>
          </p:spPr>
          <p:txBody>
            <a:bodyPr/>
            <a:lstStyle/>
            <a:p>
              <a:endParaRPr/>
            </a:p>
          </p:txBody>
        </p:sp>
        <p:sp>
          <p:nvSpPr>
            <p:cNvPr id="88" name="rc88"/>
            <p:cNvSpPr/>
            <p:nvPr/>
          </p:nvSpPr>
          <p:spPr>
            <a:xfrm>
              <a:off x="4914088" y="1778653"/>
              <a:ext cx="248790" cy="1530320"/>
            </a:xfrm>
            <a:prstGeom prst="rect">
              <a:avLst/>
            </a:prstGeom>
            <a:solidFill>
              <a:srgbClr val="1CABE2">
                <a:alpha val="100000"/>
              </a:srgbClr>
            </a:solidFill>
          </p:spPr>
          <p:txBody>
            <a:bodyPr/>
            <a:lstStyle/>
            <a:p>
              <a:endParaRPr/>
            </a:p>
          </p:txBody>
        </p:sp>
        <p:sp>
          <p:nvSpPr>
            <p:cNvPr id="89" name="rc89"/>
            <p:cNvSpPr/>
            <p:nvPr/>
          </p:nvSpPr>
          <p:spPr>
            <a:xfrm>
              <a:off x="5466955" y="1728479"/>
              <a:ext cx="248790" cy="1580494"/>
            </a:xfrm>
            <a:prstGeom prst="rect">
              <a:avLst/>
            </a:prstGeom>
            <a:solidFill>
              <a:srgbClr val="1CABE2">
                <a:alpha val="100000"/>
              </a:srgbClr>
            </a:solidFill>
          </p:spPr>
          <p:txBody>
            <a:bodyPr/>
            <a:lstStyle/>
            <a:p>
              <a:endParaRPr/>
            </a:p>
          </p:txBody>
        </p:sp>
        <p:sp>
          <p:nvSpPr>
            <p:cNvPr id="90" name="rc90"/>
            <p:cNvSpPr/>
            <p:nvPr/>
          </p:nvSpPr>
          <p:spPr>
            <a:xfrm>
              <a:off x="6296255" y="1678304"/>
              <a:ext cx="248790" cy="1630669"/>
            </a:xfrm>
            <a:prstGeom prst="rect">
              <a:avLst/>
            </a:prstGeom>
            <a:solidFill>
              <a:srgbClr val="1CABE2">
                <a:alpha val="100000"/>
              </a:srgbClr>
            </a:solidFill>
          </p:spPr>
          <p:txBody>
            <a:bodyPr/>
            <a:lstStyle/>
            <a:p>
              <a:endParaRPr/>
            </a:p>
          </p:txBody>
        </p:sp>
        <p:sp>
          <p:nvSpPr>
            <p:cNvPr id="91" name="rc91"/>
            <p:cNvSpPr/>
            <p:nvPr/>
          </p:nvSpPr>
          <p:spPr>
            <a:xfrm>
              <a:off x="6019821" y="1678304"/>
              <a:ext cx="248790" cy="1630669"/>
            </a:xfrm>
            <a:prstGeom prst="rect">
              <a:avLst/>
            </a:prstGeom>
            <a:solidFill>
              <a:srgbClr val="1CABE2">
                <a:alpha val="100000"/>
              </a:srgbClr>
            </a:solidFill>
          </p:spPr>
          <p:txBody>
            <a:bodyPr/>
            <a:lstStyle/>
            <a:p>
              <a:endParaRPr/>
            </a:p>
          </p:txBody>
        </p:sp>
        <p:sp>
          <p:nvSpPr>
            <p:cNvPr id="92" name="rc92"/>
            <p:cNvSpPr/>
            <p:nvPr/>
          </p:nvSpPr>
          <p:spPr>
            <a:xfrm>
              <a:off x="5743388" y="1678304"/>
              <a:ext cx="248790" cy="1630669"/>
            </a:xfrm>
            <a:prstGeom prst="rect">
              <a:avLst/>
            </a:prstGeom>
            <a:solidFill>
              <a:srgbClr val="1CABE2">
                <a:alpha val="100000"/>
              </a:srgbClr>
            </a:solidFill>
          </p:spPr>
          <p:txBody>
            <a:bodyPr/>
            <a:lstStyle/>
            <a:p>
              <a:endParaRPr/>
            </a:p>
          </p:txBody>
        </p:sp>
        <p:sp>
          <p:nvSpPr>
            <p:cNvPr id="93" name="rc93"/>
            <p:cNvSpPr/>
            <p:nvPr/>
          </p:nvSpPr>
          <p:spPr>
            <a:xfrm>
              <a:off x="6572688" y="1552868"/>
              <a:ext cx="248790" cy="1756105"/>
            </a:xfrm>
            <a:prstGeom prst="rect">
              <a:avLst/>
            </a:prstGeom>
            <a:solidFill>
              <a:srgbClr val="80BD41">
                <a:alpha val="100000"/>
              </a:srgbClr>
            </a:solidFill>
          </p:spPr>
          <p:txBody>
            <a:bodyPr/>
            <a:lstStyle/>
            <a:p>
              <a:endParaRPr/>
            </a:p>
          </p:txBody>
        </p:sp>
        <p:sp>
          <p:nvSpPr>
            <p:cNvPr id="94" name="rc94"/>
            <p:cNvSpPr/>
            <p:nvPr/>
          </p:nvSpPr>
          <p:spPr>
            <a:xfrm>
              <a:off x="6849122" y="1527781"/>
              <a:ext cx="248790" cy="1781192"/>
            </a:xfrm>
            <a:prstGeom prst="rect">
              <a:avLst/>
            </a:prstGeom>
            <a:solidFill>
              <a:srgbClr val="80BD41">
                <a:alpha val="100000"/>
              </a:srgbClr>
            </a:solidFill>
          </p:spPr>
          <p:txBody>
            <a:bodyPr/>
            <a:lstStyle/>
            <a:p>
              <a:endParaRPr/>
            </a:p>
          </p:txBody>
        </p:sp>
        <p:sp>
          <p:nvSpPr>
            <p:cNvPr id="95" name="rc95"/>
            <p:cNvSpPr/>
            <p:nvPr/>
          </p:nvSpPr>
          <p:spPr>
            <a:xfrm>
              <a:off x="7125555" y="1402345"/>
              <a:ext cx="248790" cy="1906628"/>
            </a:xfrm>
            <a:prstGeom prst="rect">
              <a:avLst/>
            </a:prstGeom>
            <a:solidFill>
              <a:srgbClr val="80BD41">
                <a:alpha val="100000"/>
              </a:srgbClr>
            </a:solidFill>
          </p:spPr>
          <p:txBody>
            <a:bodyPr/>
            <a:lstStyle/>
            <a:p>
              <a:endParaRPr/>
            </a:p>
          </p:txBody>
        </p:sp>
        <p:sp>
          <p:nvSpPr>
            <p:cNvPr id="96" name="rc96"/>
            <p:cNvSpPr/>
            <p:nvPr/>
          </p:nvSpPr>
          <p:spPr>
            <a:xfrm>
              <a:off x="7401988" y="1276909"/>
              <a:ext cx="248790" cy="2032064"/>
            </a:xfrm>
            <a:prstGeom prst="rect">
              <a:avLst/>
            </a:prstGeom>
            <a:solidFill>
              <a:srgbClr val="80BD41">
                <a:alpha val="100000"/>
              </a:srgbClr>
            </a:solidFill>
          </p:spPr>
          <p:txBody>
            <a:bodyPr/>
            <a:lstStyle/>
            <a:p>
              <a:endParaRPr/>
            </a:p>
          </p:txBody>
        </p:sp>
        <p:sp>
          <p:nvSpPr>
            <p:cNvPr id="97" name="rc97"/>
            <p:cNvSpPr/>
            <p:nvPr/>
          </p:nvSpPr>
          <p:spPr>
            <a:xfrm>
              <a:off x="7678422" y="1251821"/>
              <a:ext cx="248790" cy="2057152"/>
            </a:xfrm>
            <a:prstGeom prst="rect">
              <a:avLst/>
            </a:prstGeom>
            <a:solidFill>
              <a:srgbClr val="80BD41">
                <a:alpha val="100000"/>
              </a:srgbClr>
            </a:solidFill>
          </p:spPr>
          <p:txBody>
            <a:bodyPr/>
            <a:lstStyle/>
            <a:p>
              <a:endParaRPr/>
            </a:p>
          </p:txBody>
        </p:sp>
        <p:sp>
          <p:nvSpPr>
            <p:cNvPr id="98" name="rc98"/>
            <p:cNvSpPr/>
            <p:nvPr/>
          </p:nvSpPr>
          <p:spPr>
            <a:xfrm>
              <a:off x="7954855" y="1201647"/>
              <a:ext cx="248790" cy="2107326"/>
            </a:xfrm>
            <a:prstGeom prst="rect">
              <a:avLst/>
            </a:prstGeom>
            <a:solidFill>
              <a:srgbClr val="80BD41">
                <a:alpha val="100000"/>
              </a:srgbClr>
            </a:solidFill>
          </p:spPr>
          <p:txBody>
            <a:bodyPr/>
            <a:lstStyle/>
            <a:p>
              <a:endParaRPr/>
            </a:p>
          </p:txBody>
        </p:sp>
        <p:sp>
          <p:nvSpPr>
            <p:cNvPr id="99" name="rc99"/>
            <p:cNvSpPr/>
            <p:nvPr/>
          </p:nvSpPr>
          <p:spPr>
            <a:xfrm>
              <a:off x="8231289" y="1126385"/>
              <a:ext cx="248790" cy="2182588"/>
            </a:xfrm>
            <a:prstGeom prst="rect">
              <a:avLst/>
            </a:prstGeom>
            <a:solidFill>
              <a:srgbClr val="80BD41">
                <a:alpha val="100000"/>
              </a:srgbClr>
            </a:solidFill>
          </p:spPr>
          <p:txBody>
            <a:bodyPr/>
            <a:lstStyle/>
            <a:p>
              <a:endParaRPr/>
            </a:p>
          </p:txBody>
        </p:sp>
        <p:sp>
          <p:nvSpPr>
            <p:cNvPr id="100" name="rc100"/>
            <p:cNvSpPr/>
            <p:nvPr/>
          </p:nvSpPr>
          <p:spPr>
            <a:xfrm>
              <a:off x="8507722" y="1000949"/>
              <a:ext cx="248790" cy="2308024"/>
            </a:xfrm>
            <a:prstGeom prst="rect">
              <a:avLst/>
            </a:prstGeom>
            <a:solidFill>
              <a:srgbClr val="80BD41">
                <a:alpha val="100000"/>
              </a:srgbClr>
            </a:solidFill>
          </p:spPr>
          <p:txBody>
            <a:bodyPr/>
            <a:lstStyle/>
            <a:p>
              <a:endParaRPr/>
            </a:p>
          </p:txBody>
        </p:sp>
        <p:sp>
          <p:nvSpPr>
            <p:cNvPr id="101" name="rc101"/>
            <p:cNvSpPr/>
            <p:nvPr/>
          </p:nvSpPr>
          <p:spPr>
            <a:xfrm>
              <a:off x="8784155" y="975862"/>
              <a:ext cx="248790" cy="2333111"/>
            </a:xfrm>
            <a:prstGeom prst="rect">
              <a:avLst/>
            </a:prstGeom>
            <a:solidFill>
              <a:srgbClr val="80BD41">
                <a:alpha val="100000"/>
              </a:srgbClr>
            </a:solidFill>
          </p:spPr>
          <p:txBody>
            <a:bodyPr/>
            <a:lstStyle/>
            <a:p>
              <a:endParaRPr/>
            </a:p>
          </p:txBody>
        </p:sp>
        <p:sp>
          <p:nvSpPr>
            <p:cNvPr id="102" name="pg102"/>
            <p:cNvSpPr/>
            <p:nvPr/>
          </p:nvSpPr>
          <p:spPr>
            <a:xfrm>
              <a:off x="1842757" y="3306053"/>
              <a:ext cx="2920" cy="2920"/>
            </a:xfrm>
            <a:custGeom>
              <a:avLst/>
              <a:gdLst/>
              <a:ahLst/>
              <a:cxnLst/>
              <a:rect l="0" t="0" r="0" b="0"/>
              <a:pathLst>
                <a:path w="2920" h="2920">
                  <a:moveTo>
                    <a:pt x="2920" y="0"/>
                  </a:moveTo>
                  <a:lnTo>
                    <a:pt x="2920" y="2920"/>
                  </a:lnTo>
                  <a:lnTo>
                    <a:pt x="0" y="29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770167" y="3233463"/>
              <a:ext cx="75509" cy="75509"/>
            </a:xfrm>
            <a:custGeom>
              <a:avLst/>
              <a:gdLst/>
              <a:ahLst/>
              <a:cxnLst/>
              <a:rect l="0" t="0" r="0" b="0"/>
              <a:pathLst>
                <a:path w="75509" h="75509">
                  <a:moveTo>
                    <a:pt x="75509" y="0"/>
                  </a:moveTo>
                  <a:lnTo>
                    <a:pt x="75509" y="7258"/>
                  </a:lnTo>
                  <a:lnTo>
                    <a:pt x="7258" y="75509"/>
                  </a:lnTo>
                  <a:lnTo>
                    <a:pt x="0" y="755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97578" y="3160874"/>
              <a:ext cx="148099" cy="148099"/>
            </a:xfrm>
            <a:custGeom>
              <a:avLst/>
              <a:gdLst/>
              <a:ahLst/>
              <a:cxnLst/>
              <a:rect l="0" t="0" r="0" b="0"/>
              <a:pathLst>
                <a:path w="148099" h="148099">
                  <a:moveTo>
                    <a:pt x="148099" y="0"/>
                  </a:moveTo>
                  <a:lnTo>
                    <a:pt x="148099" y="7258"/>
                  </a:lnTo>
                  <a:lnTo>
                    <a:pt x="7258" y="148099"/>
                  </a:lnTo>
                  <a:lnTo>
                    <a:pt x="0" y="1480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24988" y="3088285"/>
              <a:ext cx="220688" cy="220688"/>
            </a:xfrm>
            <a:custGeom>
              <a:avLst/>
              <a:gdLst/>
              <a:ahLst/>
              <a:cxnLst/>
              <a:rect l="0" t="0" r="0" b="0"/>
              <a:pathLst>
                <a:path w="220688" h="220688">
                  <a:moveTo>
                    <a:pt x="220688" y="0"/>
                  </a:moveTo>
                  <a:lnTo>
                    <a:pt x="220688" y="7258"/>
                  </a:lnTo>
                  <a:lnTo>
                    <a:pt x="7258" y="220688"/>
                  </a:lnTo>
                  <a:lnTo>
                    <a:pt x="0" y="2206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96887" y="30156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96887" y="294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96887" y="28705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96887" y="27979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596887" y="272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596887" y="26527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596887" y="258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596887" y="25075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596887" y="24349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596887" y="236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596887" y="22898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596887" y="221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596887" y="2180049"/>
              <a:ext cx="220622" cy="220622"/>
            </a:xfrm>
            <a:custGeom>
              <a:avLst/>
              <a:gdLst/>
              <a:ahLst/>
              <a:cxnLst/>
              <a:rect l="0" t="0" r="0" b="0"/>
              <a:pathLst>
                <a:path w="220622" h="220622">
                  <a:moveTo>
                    <a:pt x="213364" y="0"/>
                  </a:moveTo>
                  <a:lnTo>
                    <a:pt x="220622" y="0"/>
                  </a:lnTo>
                  <a:lnTo>
                    <a:pt x="0" y="220622"/>
                  </a:lnTo>
                  <a:lnTo>
                    <a:pt x="0" y="213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596887" y="2180049"/>
              <a:ext cx="148033" cy="148033"/>
            </a:xfrm>
            <a:custGeom>
              <a:avLst/>
              <a:gdLst/>
              <a:ahLst/>
              <a:cxnLst/>
              <a:rect l="0" t="0" r="0" b="0"/>
              <a:pathLst>
                <a:path w="148033" h="148033">
                  <a:moveTo>
                    <a:pt x="140774" y="0"/>
                  </a:moveTo>
                  <a:lnTo>
                    <a:pt x="148033" y="0"/>
                  </a:lnTo>
                  <a:lnTo>
                    <a:pt x="0" y="148033"/>
                  </a:lnTo>
                  <a:lnTo>
                    <a:pt x="0" y="1407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596887" y="2180049"/>
              <a:ext cx="75444" cy="75444"/>
            </a:xfrm>
            <a:custGeom>
              <a:avLst/>
              <a:gdLst/>
              <a:ahLst/>
              <a:cxnLst/>
              <a:rect l="0" t="0" r="0" b="0"/>
              <a:pathLst>
                <a:path w="75444" h="75444">
                  <a:moveTo>
                    <a:pt x="68185" y="0"/>
                  </a:moveTo>
                  <a:lnTo>
                    <a:pt x="75444" y="0"/>
                  </a:lnTo>
                  <a:lnTo>
                    <a:pt x="0" y="75444"/>
                  </a:lnTo>
                  <a:lnTo>
                    <a:pt x="0" y="681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596887" y="2180049"/>
              <a:ext cx="2854" cy="2854"/>
            </a:xfrm>
            <a:custGeom>
              <a:avLst/>
              <a:gdLst/>
              <a:ahLst/>
              <a:cxnLst/>
              <a:rect l="0" t="0" r="0" b="0"/>
              <a:pathLst>
                <a:path w="2854" h="2854">
                  <a:moveTo>
                    <a:pt x="0" y="2854"/>
                  </a:moveTo>
                  <a:lnTo>
                    <a:pt x="0" y="0"/>
                  </a:lnTo>
                  <a:lnTo>
                    <a:pt x="285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60525" y="3247388"/>
              <a:ext cx="61585" cy="61585"/>
            </a:xfrm>
            <a:custGeom>
              <a:avLst/>
              <a:gdLst/>
              <a:ahLst/>
              <a:cxnLst/>
              <a:rect l="0" t="0" r="0" b="0"/>
              <a:pathLst>
                <a:path w="61585" h="61585">
                  <a:moveTo>
                    <a:pt x="61585" y="0"/>
                  </a:moveTo>
                  <a:lnTo>
                    <a:pt x="61585" y="7258"/>
                  </a:lnTo>
                  <a:lnTo>
                    <a:pt x="7258" y="61585"/>
                  </a:lnTo>
                  <a:lnTo>
                    <a:pt x="0" y="615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987935" y="3174798"/>
              <a:ext cx="134175" cy="134175"/>
            </a:xfrm>
            <a:custGeom>
              <a:avLst/>
              <a:gdLst/>
              <a:ahLst/>
              <a:cxnLst/>
              <a:rect l="0" t="0" r="0" b="0"/>
              <a:pathLst>
                <a:path w="134175" h="134175">
                  <a:moveTo>
                    <a:pt x="134175" y="0"/>
                  </a:moveTo>
                  <a:lnTo>
                    <a:pt x="134175" y="7258"/>
                  </a:lnTo>
                  <a:lnTo>
                    <a:pt x="7258" y="134175"/>
                  </a:lnTo>
                  <a:lnTo>
                    <a:pt x="0" y="1341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915346" y="3102209"/>
              <a:ext cx="206764" cy="206764"/>
            </a:xfrm>
            <a:custGeom>
              <a:avLst/>
              <a:gdLst/>
              <a:ahLst/>
              <a:cxnLst/>
              <a:rect l="0" t="0" r="0" b="0"/>
              <a:pathLst>
                <a:path w="206764" h="206764">
                  <a:moveTo>
                    <a:pt x="206764" y="0"/>
                  </a:moveTo>
                  <a:lnTo>
                    <a:pt x="206764" y="7258"/>
                  </a:lnTo>
                  <a:lnTo>
                    <a:pt x="7258" y="206764"/>
                  </a:lnTo>
                  <a:lnTo>
                    <a:pt x="0" y="206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73321" y="3029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73321" y="29570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73321" y="288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73321" y="28118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73321" y="273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73321" y="26666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73321" y="25940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73321" y="252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73321" y="24489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73321" y="237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73321" y="230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73321" y="22311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73321" y="215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873321" y="2154961"/>
              <a:ext cx="187045" cy="187045"/>
            </a:xfrm>
            <a:custGeom>
              <a:avLst/>
              <a:gdLst/>
              <a:ahLst/>
              <a:cxnLst/>
              <a:rect l="0" t="0" r="0" b="0"/>
              <a:pathLst>
                <a:path w="187045" h="187045">
                  <a:moveTo>
                    <a:pt x="179786" y="0"/>
                  </a:moveTo>
                  <a:lnTo>
                    <a:pt x="187045" y="0"/>
                  </a:lnTo>
                  <a:lnTo>
                    <a:pt x="0" y="187045"/>
                  </a:lnTo>
                  <a:lnTo>
                    <a:pt x="0" y="179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873321" y="2154961"/>
              <a:ext cx="114455" cy="114455"/>
            </a:xfrm>
            <a:custGeom>
              <a:avLst/>
              <a:gdLst/>
              <a:ahLst/>
              <a:cxnLst/>
              <a:rect l="0" t="0" r="0" b="0"/>
              <a:pathLst>
                <a:path w="114455" h="114455">
                  <a:moveTo>
                    <a:pt x="107196" y="0"/>
                  </a:moveTo>
                  <a:lnTo>
                    <a:pt x="114455" y="0"/>
                  </a:lnTo>
                  <a:lnTo>
                    <a:pt x="0" y="114455"/>
                  </a:lnTo>
                  <a:lnTo>
                    <a:pt x="0" y="107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873321" y="2154961"/>
              <a:ext cx="41866" cy="41866"/>
            </a:xfrm>
            <a:custGeom>
              <a:avLst/>
              <a:gdLst/>
              <a:ahLst/>
              <a:cxnLst/>
              <a:rect l="0" t="0" r="0" b="0"/>
              <a:pathLst>
                <a:path w="41866" h="41866">
                  <a:moveTo>
                    <a:pt x="34607" y="0"/>
                  </a:moveTo>
                  <a:lnTo>
                    <a:pt x="41866" y="0"/>
                  </a:lnTo>
                  <a:lnTo>
                    <a:pt x="0" y="41866"/>
                  </a:lnTo>
                  <a:lnTo>
                    <a:pt x="0" y="34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641240" y="3275236"/>
              <a:ext cx="33737" cy="33737"/>
            </a:xfrm>
            <a:custGeom>
              <a:avLst/>
              <a:gdLst/>
              <a:ahLst/>
              <a:cxnLst/>
              <a:rect l="0" t="0" r="0" b="0"/>
              <a:pathLst>
                <a:path w="33737" h="33737">
                  <a:moveTo>
                    <a:pt x="33737" y="0"/>
                  </a:moveTo>
                  <a:lnTo>
                    <a:pt x="33737" y="7258"/>
                  </a:lnTo>
                  <a:lnTo>
                    <a:pt x="7258" y="33737"/>
                  </a:lnTo>
                  <a:lnTo>
                    <a:pt x="0" y="33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8651" y="3202647"/>
              <a:ext cx="106326" cy="106326"/>
            </a:xfrm>
            <a:custGeom>
              <a:avLst/>
              <a:gdLst/>
              <a:ahLst/>
              <a:cxnLst/>
              <a:rect l="0" t="0" r="0" b="0"/>
              <a:pathLst>
                <a:path w="106326" h="106326">
                  <a:moveTo>
                    <a:pt x="106326" y="0"/>
                  </a:moveTo>
                  <a:lnTo>
                    <a:pt x="106326" y="7258"/>
                  </a:lnTo>
                  <a:lnTo>
                    <a:pt x="7258" y="106326"/>
                  </a:lnTo>
                  <a:lnTo>
                    <a:pt x="0" y="10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96061" y="3130057"/>
              <a:ext cx="178916" cy="178916"/>
            </a:xfrm>
            <a:custGeom>
              <a:avLst/>
              <a:gdLst/>
              <a:ahLst/>
              <a:cxnLst/>
              <a:rect l="0" t="0" r="0" b="0"/>
              <a:pathLst>
                <a:path w="178916" h="178916">
                  <a:moveTo>
                    <a:pt x="178916" y="0"/>
                  </a:moveTo>
                  <a:lnTo>
                    <a:pt x="178916" y="7258"/>
                  </a:lnTo>
                  <a:lnTo>
                    <a:pt x="7258" y="178916"/>
                  </a:lnTo>
                  <a:lnTo>
                    <a:pt x="0" y="1789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426187" y="3057468"/>
              <a:ext cx="248790" cy="251505"/>
            </a:xfrm>
            <a:custGeom>
              <a:avLst/>
              <a:gdLst/>
              <a:ahLst/>
              <a:cxnLst/>
              <a:rect l="0" t="0" r="0" b="0"/>
              <a:pathLst>
                <a:path w="248790" h="251505">
                  <a:moveTo>
                    <a:pt x="248790" y="0"/>
                  </a:moveTo>
                  <a:lnTo>
                    <a:pt x="248790" y="7258"/>
                  </a:lnTo>
                  <a:lnTo>
                    <a:pt x="4543" y="251505"/>
                  </a:lnTo>
                  <a:lnTo>
                    <a:pt x="0" y="25150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426187" y="2984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426187" y="29122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426187" y="283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426187" y="27671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26187" y="269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6187" y="26219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6187" y="25493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6187" y="247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6187" y="24041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6187" y="233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6187" y="22589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6187" y="21863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6187" y="211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6187" y="2054612"/>
              <a:ext cx="242652" cy="242652"/>
            </a:xfrm>
            <a:custGeom>
              <a:avLst/>
              <a:gdLst/>
              <a:ahLst/>
              <a:cxnLst/>
              <a:rect l="0" t="0" r="0" b="0"/>
              <a:pathLst>
                <a:path w="242652" h="242652">
                  <a:moveTo>
                    <a:pt x="235393" y="0"/>
                  </a:moveTo>
                  <a:lnTo>
                    <a:pt x="242652" y="0"/>
                  </a:lnTo>
                  <a:lnTo>
                    <a:pt x="0" y="242652"/>
                  </a:lnTo>
                  <a:lnTo>
                    <a:pt x="0" y="2353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6187" y="2054612"/>
              <a:ext cx="170063" cy="170063"/>
            </a:xfrm>
            <a:custGeom>
              <a:avLst/>
              <a:gdLst/>
              <a:ahLst/>
              <a:cxnLst/>
              <a:rect l="0" t="0" r="0" b="0"/>
              <a:pathLst>
                <a:path w="170063" h="170063">
                  <a:moveTo>
                    <a:pt x="162804" y="0"/>
                  </a:moveTo>
                  <a:lnTo>
                    <a:pt x="170063" y="0"/>
                  </a:lnTo>
                  <a:lnTo>
                    <a:pt x="0" y="170063"/>
                  </a:lnTo>
                  <a:lnTo>
                    <a:pt x="0" y="16280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6187" y="2054612"/>
              <a:ext cx="97474" cy="97474"/>
            </a:xfrm>
            <a:custGeom>
              <a:avLst/>
              <a:gdLst/>
              <a:ahLst/>
              <a:cxnLst/>
              <a:rect l="0" t="0" r="0" b="0"/>
              <a:pathLst>
                <a:path w="97474" h="97474">
                  <a:moveTo>
                    <a:pt x="90215" y="0"/>
                  </a:moveTo>
                  <a:lnTo>
                    <a:pt x="97474" y="0"/>
                  </a:lnTo>
                  <a:lnTo>
                    <a:pt x="0" y="97474"/>
                  </a:lnTo>
                  <a:lnTo>
                    <a:pt x="0" y="902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6187" y="2054612"/>
              <a:ext cx="24884" cy="24884"/>
            </a:xfrm>
            <a:custGeom>
              <a:avLst/>
              <a:gdLst/>
              <a:ahLst/>
              <a:cxnLst/>
              <a:rect l="0" t="0" r="0" b="0"/>
              <a:pathLst>
                <a:path w="24884" h="24884">
                  <a:moveTo>
                    <a:pt x="17625" y="0"/>
                  </a:moveTo>
                  <a:lnTo>
                    <a:pt x="24884" y="0"/>
                  </a:lnTo>
                  <a:lnTo>
                    <a:pt x="0" y="24884"/>
                  </a:lnTo>
                  <a:lnTo>
                    <a:pt x="0" y="176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21955" y="3303084"/>
              <a:ext cx="5889" cy="5889"/>
            </a:xfrm>
            <a:custGeom>
              <a:avLst/>
              <a:gdLst/>
              <a:ahLst/>
              <a:cxnLst/>
              <a:rect l="0" t="0" r="0" b="0"/>
              <a:pathLst>
                <a:path w="5889" h="5889">
                  <a:moveTo>
                    <a:pt x="5889" y="0"/>
                  </a:moveTo>
                  <a:lnTo>
                    <a:pt x="5889" y="5889"/>
                  </a:lnTo>
                  <a:lnTo>
                    <a:pt x="0" y="58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149366" y="3230495"/>
              <a:ext cx="78478" cy="78478"/>
            </a:xfrm>
            <a:custGeom>
              <a:avLst/>
              <a:gdLst/>
              <a:ahLst/>
              <a:cxnLst/>
              <a:rect l="0" t="0" r="0" b="0"/>
              <a:pathLst>
                <a:path w="78478" h="78478">
                  <a:moveTo>
                    <a:pt x="78478" y="0"/>
                  </a:moveTo>
                  <a:lnTo>
                    <a:pt x="78478" y="7258"/>
                  </a:lnTo>
                  <a:lnTo>
                    <a:pt x="7258" y="78478"/>
                  </a:lnTo>
                  <a:lnTo>
                    <a:pt x="0" y="78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076776" y="3157906"/>
              <a:ext cx="151067" cy="151067"/>
            </a:xfrm>
            <a:custGeom>
              <a:avLst/>
              <a:gdLst/>
              <a:ahLst/>
              <a:cxnLst/>
              <a:rect l="0" t="0" r="0" b="0"/>
              <a:pathLst>
                <a:path w="151067" h="151067">
                  <a:moveTo>
                    <a:pt x="151067" y="0"/>
                  </a:moveTo>
                  <a:lnTo>
                    <a:pt x="151067" y="7258"/>
                  </a:lnTo>
                  <a:lnTo>
                    <a:pt x="7258" y="151067"/>
                  </a:lnTo>
                  <a:lnTo>
                    <a:pt x="0" y="151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004187" y="3085316"/>
              <a:ext cx="223657" cy="223657"/>
            </a:xfrm>
            <a:custGeom>
              <a:avLst/>
              <a:gdLst/>
              <a:ahLst/>
              <a:cxnLst/>
              <a:rect l="0" t="0" r="0" b="0"/>
              <a:pathLst>
                <a:path w="223657" h="223657">
                  <a:moveTo>
                    <a:pt x="223657" y="0"/>
                  </a:moveTo>
                  <a:lnTo>
                    <a:pt x="223657" y="7258"/>
                  </a:lnTo>
                  <a:lnTo>
                    <a:pt x="7258" y="223657"/>
                  </a:lnTo>
                  <a:lnTo>
                    <a:pt x="0" y="223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979054" y="301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979054" y="2940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979054" y="28675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979054" y="279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979054" y="27223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979054" y="264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979054" y="2577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979054" y="25046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979054" y="243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979054" y="23594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979054" y="228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979054" y="22142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979054" y="214165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979054" y="206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979054" y="2029525"/>
              <a:ext cx="222999" cy="222999"/>
            </a:xfrm>
            <a:custGeom>
              <a:avLst/>
              <a:gdLst/>
              <a:ahLst/>
              <a:cxnLst/>
              <a:rect l="0" t="0" r="0" b="0"/>
              <a:pathLst>
                <a:path w="222999" h="222999">
                  <a:moveTo>
                    <a:pt x="215740" y="0"/>
                  </a:moveTo>
                  <a:lnTo>
                    <a:pt x="222999" y="0"/>
                  </a:lnTo>
                  <a:lnTo>
                    <a:pt x="0" y="222999"/>
                  </a:lnTo>
                  <a:lnTo>
                    <a:pt x="0" y="21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979054" y="2029525"/>
              <a:ext cx="150409" cy="150409"/>
            </a:xfrm>
            <a:custGeom>
              <a:avLst/>
              <a:gdLst/>
              <a:ahLst/>
              <a:cxnLst/>
              <a:rect l="0" t="0" r="0" b="0"/>
              <a:pathLst>
                <a:path w="150409" h="150409">
                  <a:moveTo>
                    <a:pt x="143150" y="0"/>
                  </a:moveTo>
                  <a:lnTo>
                    <a:pt x="150409" y="0"/>
                  </a:lnTo>
                  <a:lnTo>
                    <a:pt x="0" y="150409"/>
                  </a:lnTo>
                  <a:lnTo>
                    <a:pt x="0" y="143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979054" y="2029525"/>
              <a:ext cx="77820" cy="77820"/>
            </a:xfrm>
            <a:custGeom>
              <a:avLst/>
              <a:gdLst/>
              <a:ahLst/>
              <a:cxnLst/>
              <a:rect l="0" t="0" r="0" b="0"/>
              <a:pathLst>
                <a:path w="77820" h="77820">
                  <a:moveTo>
                    <a:pt x="70561" y="0"/>
                  </a:moveTo>
                  <a:lnTo>
                    <a:pt x="77820" y="0"/>
                  </a:lnTo>
                  <a:lnTo>
                    <a:pt x="0" y="77820"/>
                  </a:lnTo>
                  <a:lnTo>
                    <a:pt x="0" y="7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979054" y="2029525"/>
              <a:ext cx="5230" cy="5230"/>
            </a:xfrm>
            <a:custGeom>
              <a:avLst/>
              <a:gdLst/>
              <a:ahLst/>
              <a:cxnLst/>
              <a:rect l="0" t="0" r="0" b="0"/>
              <a:pathLst>
                <a:path w="5230" h="5230">
                  <a:moveTo>
                    <a:pt x="0" y="5230"/>
                  </a:moveTo>
                  <a:lnTo>
                    <a:pt x="0" y="0"/>
                  </a:lnTo>
                  <a:lnTo>
                    <a:pt x="5230"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931598" y="3289160"/>
              <a:ext cx="19813" cy="19813"/>
            </a:xfrm>
            <a:custGeom>
              <a:avLst/>
              <a:gdLst/>
              <a:ahLst/>
              <a:cxnLst/>
              <a:rect l="0" t="0" r="0" b="0"/>
              <a:pathLst>
                <a:path w="19813" h="19813">
                  <a:moveTo>
                    <a:pt x="19813" y="0"/>
                  </a:moveTo>
                  <a:lnTo>
                    <a:pt x="19813" y="7258"/>
                  </a:lnTo>
                  <a:lnTo>
                    <a:pt x="7258" y="19813"/>
                  </a:lnTo>
                  <a:lnTo>
                    <a:pt x="0" y="1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859008" y="3216571"/>
              <a:ext cx="92402" cy="92402"/>
            </a:xfrm>
            <a:custGeom>
              <a:avLst/>
              <a:gdLst/>
              <a:ahLst/>
              <a:cxnLst/>
              <a:rect l="0" t="0" r="0" b="0"/>
              <a:pathLst>
                <a:path w="92402" h="92402">
                  <a:moveTo>
                    <a:pt x="92402" y="0"/>
                  </a:moveTo>
                  <a:lnTo>
                    <a:pt x="92402" y="7258"/>
                  </a:lnTo>
                  <a:lnTo>
                    <a:pt x="7258" y="92402"/>
                  </a:lnTo>
                  <a:lnTo>
                    <a:pt x="0" y="924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786419" y="3143981"/>
              <a:ext cx="164992" cy="164992"/>
            </a:xfrm>
            <a:custGeom>
              <a:avLst/>
              <a:gdLst/>
              <a:ahLst/>
              <a:cxnLst/>
              <a:rect l="0" t="0" r="0" b="0"/>
              <a:pathLst>
                <a:path w="164992" h="164992">
                  <a:moveTo>
                    <a:pt x="164992" y="0"/>
                  </a:moveTo>
                  <a:lnTo>
                    <a:pt x="164992" y="7258"/>
                  </a:lnTo>
                  <a:lnTo>
                    <a:pt x="7258" y="164992"/>
                  </a:lnTo>
                  <a:lnTo>
                    <a:pt x="0" y="164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713829" y="3071392"/>
              <a:ext cx="237581" cy="237581"/>
            </a:xfrm>
            <a:custGeom>
              <a:avLst/>
              <a:gdLst/>
              <a:ahLst/>
              <a:cxnLst/>
              <a:rect l="0" t="0" r="0" b="0"/>
              <a:pathLst>
                <a:path w="237581" h="237581">
                  <a:moveTo>
                    <a:pt x="237581" y="0"/>
                  </a:moveTo>
                  <a:lnTo>
                    <a:pt x="237581" y="7258"/>
                  </a:lnTo>
                  <a:lnTo>
                    <a:pt x="7258" y="237581"/>
                  </a:lnTo>
                  <a:lnTo>
                    <a:pt x="0" y="23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702621" y="299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702621" y="29262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702621" y="285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702621" y="2781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702621" y="27084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702621" y="263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702621" y="25632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702621" y="249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702621" y="24180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702621" y="23454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702621" y="227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702621" y="22003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702621" y="212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702621" y="205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702621" y="2029525"/>
              <a:ext cx="209074" cy="209074"/>
            </a:xfrm>
            <a:custGeom>
              <a:avLst/>
              <a:gdLst/>
              <a:ahLst/>
              <a:cxnLst/>
              <a:rect l="0" t="0" r="0" b="0"/>
              <a:pathLst>
                <a:path w="209074" h="209074">
                  <a:moveTo>
                    <a:pt x="201815" y="0"/>
                  </a:moveTo>
                  <a:lnTo>
                    <a:pt x="209074" y="0"/>
                  </a:lnTo>
                  <a:lnTo>
                    <a:pt x="0" y="209074"/>
                  </a:lnTo>
                  <a:lnTo>
                    <a:pt x="0" y="2018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702621" y="2029525"/>
              <a:ext cx="136485" cy="136485"/>
            </a:xfrm>
            <a:custGeom>
              <a:avLst/>
              <a:gdLst/>
              <a:ahLst/>
              <a:cxnLst/>
              <a:rect l="0" t="0" r="0" b="0"/>
              <a:pathLst>
                <a:path w="136485" h="136485">
                  <a:moveTo>
                    <a:pt x="129226" y="0"/>
                  </a:moveTo>
                  <a:lnTo>
                    <a:pt x="136485" y="0"/>
                  </a:lnTo>
                  <a:lnTo>
                    <a:pt x="0" y="136485"/>
                  </a:lnTo>
                  <a:lnTo>
                    <a:pt x="0" y="129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702621" y="2029525"/>
              <a:ext cx="63896" cy="63896"/>
            </a:xfrm>
            <a:custGeom>
              <a:avLst/>
              <a:gdLst/>
              <a:ahLst/>
              <a:cxnLst/>
              <a:rect l="0" t="0" r="0" b="0"/>
              <a:pathLst>
                <a:path w="63896" h="63896">
                  <a:moveTo>
                    <a:pt x="56637" y="0"/>
                  </a:moveTo>
                  <a:lnTo>
                    <a:pt x="63896" y="0"/>
                  </a:lnTo>
                  <a:lnTo>
                    <a:pt x="0" y="63896"/>
                  </a:lnTo>
                  <a:lnTo>
                    <a:pt x="0" y="566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730081" y="3258343"/>
              <a:ext cx="50630" cy="50630"/>
            </a:xfrm>
            <a:custGeom>
              <a:avLst/>
              <a:gdLst/>
              <a:ahLst/>
              <a:cxnLst/>
              <a:rect l="0" t="0" r="0" b="0"/>
              <a:pathLst>
                <a:path w="50630" h="50630">
                  <a:moveTo>
                    <a:pt x="50630" y="0"/>
                  </a:moveTo>
                  <a:lnTo>
                    <a:pt x="50630" y="7258"/>
                  </a:lnTo>
                  <a:lnTo>
                    <a:pt x="7258" y="50630"/>
                  </a:lnTo>
                  <a:lnTo>
                    <a:pt x="0" y="50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657492" y="3185754"/>
              <a:ext cx="123219" cy="123219"/>
            </a:xfrm>
            <a:custGeom>
              <a:avLst/>
              <a:gdLst/>
              <a:ahLst/>
              <a:cxnLst/>
              <a:rect l="0" t="0" r="0" b="0"/>
              <a:pathLst>
                <a:path w="123219" h="123219">
                  <a:moveTo>
                    <a:pt x="123219" y="0"/>
                  </a:moveTo>
                  <a:lnTo>
                    <a:pt x="123219" y="7258"/>
                  </a:lnTo>
                  <a:lnTo>
                    <a:pt x="7258" y="123219"/>
                  </a:lnTo>
                  <a:lnTo>
                    <a:pt x="0" y="123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4902" y="3113165"/>
              <a:ext cx="195808" cy="195808"/>
            </a:xfrm>
            <a:custGeom>
              <a:avLst/>
              <a:gdLst/>
              <a:ahLst/>
              <a:cxnLst/>
              <a:rect l="0" t="0" r="0" b="0"/>
              <a:pathLst>
                <a:path w="195808" h="195808">
                  <a:moveTo>
                    <a:pt x="195808" y="0"/>
                  </a:moveTo>
                  <a:lnTo>
                    <a:pt x="195808" y="7258"/>
                  </a:lnTo>
                  <a:lnTo>
                    <a:pt x="7258" y="195808"/>
                  </a:lnTo>
                  <a:lnTo>
                    <a:pt x="0" y="1958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31921" y="30405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31921" y="29679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31921" y="2895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31921" y="282280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31921" y="27502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31921" y="26776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31921" y="26050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31921" y="2532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31921" y="24598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31921" y="23872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31921" y="23146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31921" y="224209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31921" y="21695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31921" y="20969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31921" y="20243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31921" y="2004438"/>
              <a:ext cx="203345" cy="203345"/>
            </a:xfrm>
            <a:custGeom>
              <a:avLst/>
              <a:gdLst/>
              <a:ahLst/>
              <a:cxnLst/>
              <a:rect l="0" t="0" r="0" b="0"/>
              <a:pathLst>
                <a:path w="203345" h="203345">
                  <a:moveTo>
                    <a:pt x="196086" y="0"/>
                  </a:moveTo>
                  <a:lnTo>
                    <a:pt x="203345" y="0"/>
                  </a:lnTo>
                  <a:lnTo>
                    <a:pt x="0" y="203345"/>
                  </a:lnTo>
                  <a:lnTo>
                    <a:pt x="0" y="196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31921" y="2004438"/>
              <a:ext cx="130755" cy="130755"/>
            </a:xfrm>
            <a:custGeom>
              <a:avLst/>
              <a:gdLst/>
              <a:ahLst/>
              <a:cxnLst/>
              <a:rect l="0" t="0" r="0" b="0"/>
              <a:pathLst>
                <a:path w="130755" h="130755">
                  <a:moveTo>
                    <a:pt x="123496" y="0"/>
                  </a:moveTo>
                  <a:lnTo>
                    <a:pt x="130755" y="0"/>
                  </a:lnTo>
                  <a:lnTo>
                    <a:pt x="0" y="130755"/>
                  </a:lnTo>
                  <a:lnTo>
                    <a:pt x="0" y="123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31921" y="2004438"/>
              <a:ext cx="58166" cy="58166"/>
            </a:xfrm>
            <a:custGeom>
              <a:avLst/>
              <a:gdLst/>
              <a:ahLst/>
              <a:cxnLst/>
              <a:rect l="0" t="0" r="0" b="0"/>
              <a:pathLst>
                <a:path w="58166" h="58166">
                  <a:moveTo>
                    <a:pt x="50907" y="0"/>
                  </a:moveTo>
                  <a:lnTo>
                    <a:pt x="58166" y="0"/>
                  </a:lnTo>
                  <a:lnTo>
                    <a:pt x="0" y="58166"/>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10796" y="3286192"/>
              <a:ext cx="22781" cy="22781"/>
            </a:xfrm>
            <a:custGeom>
              <a:avLst/>
              <a:gdLst/>
              <a:ahLst/>
              <a:cxnLst/>
              <a:rect l="0" t="0" r="0" b="0"/>
              <a:pathLst>
                <a:path w="22781" h="22781">
                  <a:moveTo>
                    <a:pt x="22781" y="0"/>
                  </a:moveTo>
                  <a:lnTo>
                    <a:pt x="22781" y="7258"/>
                  </a:lnTo>
                  <a:lnTo>
                    <a:pt x="7258" y="22781"/>
                  </a:lnTo>
                  <a:lnTo>
                    <a:pt x="0" y="227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238207" y="3213602"/>
              <a:ext cx="95371" cy="95371"/>
            </a:xfrm>
            <a:custGeom>
              <a:avLst/>
              <a:gdLst/>
              <a:ahLst/>
              <a:cxnLst/>
              <a:rect l="0" t="0" r="0" b="0"/>
              <a:pathLst>
                <a:path w="95371" h="95371">
                  <a:moveTo>
                    <a:pt x="95371" y="0"/>
                  </a:moveTo>
                  <a:lnTo>
                    <a:pt x="95371" y="7258"/>
                  </a:lnTo>
                  <a:lnTo>
                    <a:pt x="7258" y="95371"/>
                  </a:lnTo>
                  <a:lnTo>
                    <a:pt x="0" y="953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165617" y="3141013"/>
              <a:ext cx="167960" cy="167960"/>
            </a:xfrm>
            <a:custGeom>
              <a:avLst/>
              <a:gdLst/>
              <a:ahLst/>
              <a:cxnLst/>
              <a:rect l="0" t="0" r="0" b="0"/>
              <a:pathLst>
                <a:path w="167960" h="167960">
                  <a:moveTo>
                    <a:pt x="167960" y="0"/>
                  </a:moveTo>
                  <a:lnTo>
                    <a:pt x="167960" y="7258"/>
                  </a:lnTo>
                  <a:lnTo>
                    <a:pt x="7258" y="167960"/>
                  </a:lnTo>
                  <a:lnTo>
                    <a:pt x="0" y="1679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093028" y="3068424"/>
              <a:ext cx="240549" cy="240549"/>
            </a:xfrm>
            <a:custGeom>
              <a:avLst/>
              <a:gdLst/>
              <a:ahLst/>
              <a:cxnLst/>
              <a:rect l="0" t="0" r="0" b="0"/>
              <a:pathLst>
                <a:path w="240549" h="240549">
                  <a:moveTo>
                    <a:pt x="240549" y="0"/>
                  </a:moveTo>
                  <a:lnTo>
                    <a:pt x="240549" y="7258"/>
                  </a:lnTo>
                  <a:lnTo>
                    <a:pt x="7258" y="240549"/>
                  </a:lnTo>
                  <a:lnTo>
                    <a:pt x="0" y="2405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084788" y="29958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084788" y="29232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084788" y="2850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084788" y="27780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084788" y="27054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084788" y="26328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084788" y="25602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084788" y="2487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084788" y="24151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084788" y="23425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084788" y="22699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084788" y="21973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084788" y="21247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084788" y="20521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084788" y="19795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084788" y="1929176"/>
              <a:ext cx="233865" cy="233865"/>
            </a:xfrm>
            <a:custGeom>
              <a:avLst/>
              <a:gdLst/>
              <a:ahLst/>
              <a:cxnLst/>
              <a:rect l="0" t="0" r="0" b="0"/>
              <a:pathLst>
                <a:path w="233865" h="233865">
                  <a:moveTo>
                    <a:pt x="226607" y="0"/>
                  </a:moveTo>
                  <a:lnTo>
                    <a:pt x="233865" y="0"/>
                  </a:lnTo>
                  <a:lnTo>
                    <a:pt x="0" y="233865"/>
                  </a:lnTo>
                  <a:lnTo>
                    <a:pt x="0" y="226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084788" y="1929176"/>
              <a:ext cx="161276" cy="161276"/>
            </a:xfrm>
            <a:custGeom>
              <a:avLst/>
              <a:gdLst/>
              <a:ahLst/>
              <a:cxnLst/>
              <a:rect l="0" t="0" r="0" b="0"/>
              <a:pathLst>
                <a:path w="161276" h="161276">
                  <a:moveTo>
                    <a:pt x="154017" y="0"/>
                  </a:moveTo>
                  <a:lnTo>
                    <a:pt x="161276" y="0"/>
                  </a:lnTo>
                  <a:lnTo>
                    <a:pt x="0" y="161276"/>
                  </a:lnTo>
                  <a:lnTo>
                    <a:pt x="0" y="154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084788" y="1929176"/>
              <a:ext cx="88687" cy="88687"/>
            </a:xfrm>
            <a:custGeom>
              <a:avLst/>
              <a:gdLst/>
              <a:ahLst/>
              <a:cxnLst/>
              <a:rect l="0" t="0" r="0" b="0"/>
              <a:pathLst>
                <a:path w="88687" h="88687">
                  <a:moveTo>
                    <a:pt x="81428" y="0"/>
                  </a:moveTo>
                  <a:lnTo>
                    <a:pt x="88687" y="0"/>
                  </a:lnTo>
                  <a:lnTo>
                    <a:pt x="0" y="88687"/>
                  </a:lnTo>
                  <a:lnTo>
                    <a:pt x="0" y="814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084788" y="1929176"/>
              <a:ext cx="16097" cy="16097"/>
            </a:xfrm>
            <a:custGeom>
              <a:avLst/>
              <a:gdLst/>
              <a:ahLst/>
              <a:cxnLst/>
              <a:rect l="0" t="0" r="0" b="0"/>
              <a:pathLst>
                <a:path w="16097" h="16097">
                  <a:moveTo>
                    <a:pt x="8838" y="0"/>
                  </a:moveTo>
                  <a:lnTo>
                    <a:pt x="16097" y="0"/>
                  </a:lnTo>
                  <a:lnTo>
                    <a:pt x="0" y="16097"/>
                  </a:lnTo>
                  <a:lnTo>
                    <a:pt x="0" y="8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818922" y="3241451"/>
              <a:ext cx="67522" cy="67522"/>
            </a:xfrm>
            <a:custGeom>
              <a:avLst/>
              <a:gdLst/>
              <a:ahLst/>
              <a:cxnLst/>
              <a:rect l="0" t="0" r="0" b="0"/>
              <a:pathLst>
                <a:path w="67522" h="67522">
                  <a:moveTo>
                    <a:pt x="67522" y="0"/>
                  </a:moveTo>
                  <a:lnTo>
                    <a:pt x="67522" y="7258"/>
                  </a:lnTo>
                  <a:lnTo>
                    <a:pt x="7258" y="67522"/>
                  </a:lnTo>
                  <a:lnTo>
                    <a:pt x="0" y="675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746333" y="3168861"/>
              <a:ext cx="140112" cy="140112"/>
            </a:xfrm>
            <a:custGeom>
              <a:avLst/>
              <a:gdLst/>
              <a:ahLst/>
              <a:cxnLst/>
              <a:rect l="0" t="0" r="0" b="0"/>
              <a:pathLst>
                <a:path w="140112" h="140112">
                  <a:moveTo>
                    <a:pt x="140112" y="0"/>
                  </a:moveTo>
                  <a:lnTo>
                    <a:pt x="140112" y="7258"/>
                  </a:lnTo>
                  <a:lnTo>
                    <a:pt x="7258" y="140112"/>
                  </a:lnTo>
                  <a:lnTo>
                    <a:pt x="0" y="1401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673743" y="3096272"/>
              <a:ext cx="212701" cy="212701"/>
            </a:xfrm>
            <a:custGeom>
              <a:avLst/>
              <a:gdLst/>
              <a:ahLst/>
              <a:cxnLst/>
              <a:rect l="0" t="0" r="0" b="0"/>
              <a:pathLst>
                <a:path w="212701" h="212701">
                  <a:moveTo>
                    <a:pt x="212701" y="0"/>
                  </a:moveTo>
                  <a:lnTo>
                    <a:pt x="212701" y="7258"/>
                  </a:lnTo>
                  <a:lnTo>
                    <a:pt x="7258" y="212701"/>
                  </a:lnTo>
                  <a:lnTo>
                    <a:pt x="0" y="212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637655" y="30236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637655" y="29510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637655" y="28785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637655" y="28059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637655" y="27333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637655" y="26607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637655" y="25881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637655" y="251555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637655" y="24429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637655" y="23703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637655" y="22977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637655" y="22251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637655" y="21526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637655" y="20800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637655" y="20074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637655" y="19348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637655" y="18622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637655" y="1803740"/>
              <a:ext cx="241971" cy="241971"/>
            </a:xfrm>
            <a:custGeom>
              <a:avLst/>
              <a:gdLst/>
              <a:ahLst/>
              <a:cxnLst/>
              <a:rect l="0" t="0" r="0" b="0"/>
              <a:pathLst>
                <a:path w="241971" h="241971">
                  <a:moveTo>
                    <a:pt x="234712" y="0"/>
                  </a:moveTo>
                  <a:lnTo>
                    <a:pt x="241971" y="0"/>
                  </a:lnTo>
                  <a:lnTo>
                    <a:pt x="0" y="241971"/>
                  </a:lnTo>
                  <a:lnTo>
                    <a:pt x="0" y="2347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637655" y="1803740"/>
              <a:ext cx="169382" cy="169382"/>
            </a:xfrm>
            <a:custGeom>
              <a:avLst/>
              <a:gdLst/>
              <a:ahLst/>
              <a:cxnLst/>
              <a:rect l="0" t="0" r="0" b="0"/>
              <a:pathLst>
                <a:path w="169382" h="169382">
                  <a:moveTo>
                    <a:pt x="162123" y="0"/>
                  </a:moveTo>
                  <a:lnTo>
                    <a:pt x="169382" y="0"/>
                  </a:lnTo>
                  <a:lnTo>
                    <a:pt x="0" y="169382"/>
                  </a:lnTo>
                  <a:lnTo>
                    <a:pt x="0" y="16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637655" y="1803740"/>
              <a:ext cx="96792" cy="96792"/>
            </a:xfrm>
            <a:custGeom>
              <a:avLst/>
              <a:gdLst/>
              <a:ahLst/>
              <a:cxnLst/>
              <a:rect l="0" t="0" r="0" b="0"/>
              <a:pathLst>
                <a:path w="96792" h="96792">
                  <a:moveTo>
                    <a:pt x="89533" y="0"/>
                  </a:moveTo>
                  <a:lnTo>
                    <a:pt x="96792" y="0"/>
                  </a:lnTo>
                  <a:lnTo>
                    <a:pt x="0" y="96792"/>
                  </a:lnTo>
                  <a:lnTo>
                    <a:pt x="0" y="895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4637655" y="1803740"/>
              <a:ext cx="24203" cy="24203"/>
            </a:xfrm>
            <a:custGeom>
              <a:avLst/>
              <a:gdLst/>
              <a:ahLst/>
              <a:cxnLst/>
              <a:rect l="0" t="0" r="0" b="0"/>
              <a:pathLst>
                <a:path w="24203" h="24203">
                  <a:moveTo>
                    <a:pt x="16944" y="0"/>
                  </a:moveTo>
                  <a:lnTo>
                    <a:pt x="24203" y="0"/>
                  </a:lnTo>
                  <a:lnTo>
                    <a:pt x="0" y="24203"/>
                  </a:lnTo>
                  <a:lnTo>
                    <a:pt x="0" y="16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399637" y="3269299"/>
              <a:ext cx="39674" cy="39674"/>
            </a:xfrm>
            <a:custGeom>
              <a:avLst/>
              <a:gdLst/>
              <a:ahLst/>
              <a:cxnLst/>
              <a:rect l="0" t="0" r="0" b="0"/>
              <a:pathLst>
                <a:path w="39674" h="39674">
                  <a:moveTo>
                    <a:pt x="39674" y="0"/>
                  </a:moveTo>
                  <a:lnTo>
                    <a:pt x="39674" y="7258"/>
                  </a:lnTo>
                  <a:lnTo>
                    <a:pt x="7258" y="39674"/>
                  </a:lnTo>
                  <a:lnTo>
                    <a:pt x="0" y="396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327048" y="3196710"/>
              <a:ext cx="112263" cy="112263"/>
            </a:xfrm>
            <a:custGeom>
              <a:avLst/>
              <a:gdLst/>
              <a:ahLst/>
              <a:cxnLst/>
              <a:rect l="0" t="0" r="0" b="0"/>
              <a:pathLst>
                <a:path w="112263" h="112263">
                  <a:moveTo>
                    <a:pt x="112263" y="0"/>
                  </a:moveTo>
                  <a:lnTo>
                    <a:pt x="112263" y="7258"/>
                  </a:lnTo>
                  <a:lnTo>
                    <a:pt x="7258" y="112263"/>
                  </a:lnTo>
                  <a:lnTo>
                    <a:pt x="0" y="1122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54458" y="3124120"/>
              <a:ext cx="184853" cy="184853"/>
            </a:xfrm>
            <a:custGeom>
              <a:avLst/>
              <a:gdLst/>
              <a:ahLst/>
              <a:cxnLst/>
              <a:rect l="0" t="0" r="0" b="0"/>
              <a:pathLst>
                <a:path w="184853" h="184853">
                  <a:moveTo>
                    <a:pt x="184853" y="0"/>
                  </a:moveTo>
                  <a:lnTo>
                    <a:pt x="184853" y="7258"/>
                  </a:lnTo>
                  <a:lnTo>
                    <a:pt x="7258" y="184853"/>
                  </a:lnTo>
                  <a:lnTo>
                    <a:pt x="0" y="1848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190521" y="30515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190521" y="29789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190521" y="29063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190521" y="28337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190521" y="27611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190521" y="26885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190521" y="26159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190521" y="25434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190521" y="24708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190521" y="23982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190521" y="23256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190521" y="22530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190521" y="21804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190521" y="21078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190521" y="20352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190521" y="19626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190521" y="18901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190521" y="18175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190521" y="1778653"/>
              <a:ext cx="222317" cy="222317"/>
            </a:xfrm>
            <a:custGeom>
              <a:avLst/>
              <a:gdLst/>
              <a:ahLst/>
              <a:cxnLst/>
              <a:rect l="0" t="0" r="0" b="0"/>
              <a:pathLst>
                <a:path w="222317" h="222317">
                  <a:moveTo>
                    <a:pt x="215058" y="0"/>
                  </a:moveTo>
                  <a:lnTo>
                    <a:pt x="222317" y="0"/>
                  </a:lnTo>
                  <a:lnTo>
                    <a:pt x="0" y="222317"/>
                  </a:lnTo>
                  <a:lnTo>
                    <a:pt x="0" y="2150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190521" y="1778653"/>
              <a:ext cx="149728" cy="149728"/>
            </a:xfrm>
            <a:custGeom>
              <a:avLst/>
              <a:gdLst/>
              <a:ahLst/>
              <a:cxnLst/>
              <a:rect l="0" t="0" r="0" b="0"/>
              <a:pathLst>
                <a:path w="149728" h="149728">
                  <a:moveTo>
                    <a:pt x="142469" y="0"/>
                  </a:moveTo>
                  <a:lnTo>
                    <a:pt x="149728" y="0"/>
                  </a:lnTo>
                  <a:lnTo>
                    <a:pt x="0" y="149728"/>
                  </a:lnTo>
                  <a:lnTo>
                    <a:pt x="0" y="1424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190521" y="1778653"/>
              <a:ext cx="77139" cy="77139"/>
            </a:xfrm>
            <a:custGeom>
              <a:avLst/>
              <a:gdLst/>
              <a:ahLst/>
              <a:cxnLst/>
              <a:rect l="0" t="0" r="0" b="0"/>
              <a:pathLst>
                <a:path w="77139" h="77139">
                  <a:moveTo>
                    <a:pt x="69880" y="0"/>
                  </a:moveTo>
                  <a:lnTo>
                    <a:pt x="77139" y="0"/>
                  </a:lnTo>
                  <a:lnTo>
                    <a:pt x="0" y="77139"/>
                  </a:lnTo>
                  <a:lnTo>
                    <a:pt x="0" y="698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190521" y="1778653"/>
              <a:ext cx="4549" cy="4549"/>
            </a:xfrm>
            <a:custGeom>
              <a:avLst/>
              <a:gdLst/>
              <a:ahLst/>
              <a:cxnLst/>
              <a:rect l="0" t="0" r="0" b="0"/>
              <a:pathLst>
                <a:path w="4549" h="4549">
                  <a:moveTo>
                    <a:pt x="0" y="4549"/>
                  </a:moveTo>
                  <a:lnTo>
                    <a:pt x="0" y="0"/>
                  </a:lnTo>
                  <a:lnTo>
                    <a:pt x="4549"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689995" y="3283223"/>
              <a:ext cx="25750" cy="25750"/>
            </a:xfrm>
            <a:custGeom>
              <a:avLst/>
              <a:gdLst/>
              <a:ahLst/>
              <a:cxnLst/>
              <a:rect l="0" t="0" r="0" b="0"/>
              <a:pathLst>
                <a:path w="25750" h="25750">
                  <a:moveTo>
                    <a:pt x="25750" y="0"/>
                  </a:moveTo>
                  <a:lnTo>
                    <a:pt x="25750" y="7258"/>
                  </a:lnTo>
                  <a:lnTo>
                    <a:pt x="7258" y="25750"/>
                  </a:lnTo>
                  <a:lnTo>
                    <a:pt x="0" y="25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617405" y="3210634"/>
              <a:ext cx="98339" cy="98339"/>
            </a:xfrm>
            <a:custGeom>
              <a:avLst/>
              <a:gdLst/>
              <a:ahLst/>
              <a:cxnLst/>
              <a:rect l="0" t="0" r="0" b="0"/>
              <a:pathLst>
                <a:path w="98339" h="98339">
                  <a:moveTo>
                    <a:pt x="98339" y="0"/>
                  </a:moveTo>
                  <a:lnTo>
                    <a:pt x="98339" y="7258"/>
                  </a:lnTo>
                  <a:lnTo>
                    <a:pt x="7258" y="98339"/>
                  </a:lnTo>
                  <a:lnTo>
                    <a:pt x="0" y="98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544816" y="3138045"/>
              <a:ext cx="170928" cy="170928"/>
            </a:xfrm>
            <a:custGeom>
              <a:avLst/>
              <a:gdLst/>
              <a:ahLst/>
              <a:cxnLst/>
              <a:rect l="0" t="0" r="0" b="0"/>
              <a:pathLst>
                <a:path w="170928" h="170928">
                  <a:moveTo>
                    <a:pt x="170928" y="0"/>
                  </a:moveTo>
                  <a:lnTo>
                    <a:pt x="170928" y="7258"/>
                  </a:lnTo>
                  <a:lnTo>
                    <a:pt x="7258" y="170928"/>
                  </a:lnTo>
                  <a:lnTo>
                    <a:pt x="0" y="170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472227" y="3065455"/>
              <a:ext cx="243518" cy="243518"/>
            </a:xfrm>
            <a:custGeom>
              <a:avLst/>
              <a:gdLst/>
              <a:ahLst/>
              <a:cxnLst/>
              <a:rect l="0" t="0" r="0" b="0"/>
              <a:pathLst>
                <a:path w="243518" h="243518">
                  <a:moveTo>
                    <a:pt x="243518" y="0"/>
                  </a:moveTo>
                  <a:lnTo>
                    <a:pt x="243518" y="7258"/>
                  </a:lnTo>
                  <a:lnTo>
                    <a:pt x="7258" y="243518"/>
                  </a:lnTo>
                  <a:lnTo>
                    <a:pt x="0" y="2435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466955" y="29928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466955" y="29202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466955" y="28476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466955" y="27750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466955" y="27025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466955" y="26299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466955" y="25573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466955" y="24847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466955" y="24121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466955" y="23395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466955" y="22669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466955" y="21943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466955" y="21217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466955" y="20492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466955" y="19766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466955" y="19040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466955" y="18314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466955" y="17588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466955" y="1728479"/>
              <a:ext cx="213827" cy="213827"/>
            </a:xfrm>
            <a:custGeom>
              <a:avLst/>
              <a:gdLst/>
              <a:ahLst/>
              <a:cxnLst/>
              <a:rect l="0" t="0" r="0" b="0"/>
              <a:pathLst>
                <a:path w="213827" h="213827">
                  <a:moveTo>
                    <a:pt x="206568" y="0"/>
                  </a:moveTo>
                  <a:lnTo>
                    <a:pt x="213827" y="0"/>
                  </a:lnTo>
                  <a:lnTo>
                    <a:pt x="0" y="213827"/>
                  </a:lnTo>
                  <a:lnTo>
                    <a:pt x="0" y="2065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5466955" y="1728479"/>
              <a:ext cx="141237" cy="141237"/>
            </a:xfrm>
            <a:custGeom>
              <a:avLst/>
              <a:gdLst/>
              <a:ahLst/>
              <a:cxnLst/>
              <a:rect l="0" t="0" r="0" b="0"/>
              <a:pathLst>
                <a:path w="141237" h="141237">
                  <a:moveTo>
                    <a:pt x="133978" y="0"/>
                  </a:moveTo>
                  <a:lnTo>
                    <a:pt x="141237" y="0"/>
                  </a:lnTo>
                  <a:lnTo>
                    <a:pt x="0" y="141237"/>
                  </a:lnTo>
                  <a:lnTo>
                    <a:pt x="0" y="133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5466955" y="1728479"/>
              <a:ext cx="68648" cy="68648"/>
            </a:xfrm>
            <a:custGeom>
              <a:avLst/>
              <a:gdLst/>
              <a:ahLst/>
              <a:cxnLst/>
              <a:rect l="0" t="0" r="0" b="0"/>
              <a:pathLst>
                <a:path w="68648" h="68648">
                  <a:moveTo>
                    <a:pt x="61389" y="0"/>
                  </a:moveTo>
                  <a:lnTo>
                    <a:pt x="68648" y="0"/>
                  </a:lnTo>
                  <a:lnTo>
                    <a:pt x="0" y="68648"/>
                  </a:lnTo>
                  <a:lnTo>
                    <a:pt x="0" y="61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488478" y="3252407"/>
              <a:ext cx="56566" cy="56566"/>
            </a:xfrm>
            <a:custGeom>
              <a:avLst/>
              <a:gdLst/>
              <a:ahLst/>
              <a:cxnLst/>
              <a:rect l="0" t="0" r="0" b="0"/>
              <a:pathLst>
                <a:path w="56566" h="56566">
                  <a:moveTo>
                    <a:pt x="56566" y="0"/>
                  </a:moveTo>
                  <a:lnTo>
                    <a:pt x="56566" y="7258"/>
                  </a:lnTo>
                  <a:lnTo>
                    <a:pt x="7258" y="56566"/>
                  </a:lnTo>
                  <a:lnTo>
                    <a:pt x="0" y="56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415889" y="3179817"/>
              <a:ext cx="129156" cy="129156"/>
            </a:xfrm>
            <a:custGeom>
              <a:avLst/>
              <a:gdLst/>
              <a:ahLst/>
              <a:cxnLst/>
              <a:rect l="0" t="0" r="0" b="0"/>
              <a:pathLst>
                <a:path w="129156" h="129156">
                  <a:moveTo>
                    <a:pt x="129156" y="0"/>
                  </a:moveTo>
                  <a:lnTo>
                    <a:pt x="129156" y="7258"/>
                  </a:lnTo>
                  <a:lnTo>
                    <a:pt x="7258" y="129156"/>
                  </a:lnTo>
                  <a:lnTo>
                    <a:pt x="0" y="1291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343299" y="3107228"/>
              <a:ext cx="201745" cy="201745"/>
            </a:xfrm>
            <a:custGeom>
              <a:avLst/>
              <a:gdLst/>
              <a:ahLst/>
              <a:cxnLst/>
              <a:rect l="0" t="0" r="0" b="0"/>
              <a:pathLst>
                <a:path w="201745" h="201745">
                  <a:moveTo>
                    <a:pt x="201745" y="0"/>
                  </a:moveTo>
                  <a:lnTo>
                    <a:pt x="201745" y="7258"/>
                  </a:lnTo>
                  <a:lnTo>
                    <a:pt x="7258" y="201745"/>
                  </a:lnTo>
                  <a:lnTo>
                    <a:pt x="0" y="2017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296255" y="30346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296255" y="29620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296255" y="28894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296255" y="28168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296255" y="27442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296255" y="26716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296255" y="25991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296255" y="25265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296255" y="24539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296255" y="23813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296255" y="23087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296255" y="22361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296255" y="21635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296255" y="20909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296255" y="20183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296255" y="19457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296255" y="18732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296255" y="1800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296255" y="17280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296255" y="1678304"/>
              <a:ext cx="233184" cy="233184"/>
            </a:xfrm>
            <a:custGeom>
              <a:avLst/>
              <a:gdLst/>
              <a:ahLst/>
              <a:cxnLst/>
              <a:rect l="0" t="0" r="0" b="0"/>
              <a:pathLst>
                <a:path w="233184" h="233184">
                  <a:moveTo>
                    <a:pt x="225925" y="0"/>
                  </a:moveTo>
                  <a:lnTo>
                    <a:pt x="233184" y="0"/>
                  </a:lnTo>
                  <a:lnTo>
                    <a:pt x="0" y="233184"/>
                  </a:lnTo>
                  <a:lnTo>
                    <a:pt x="0" y="22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296255" y="1678304"/>
              <a:ext cx="160595" cy="160595"/>
            </a:xfrm>
            <a:custGeom>
              <a:avLst/>
              <a:gdLst/>
              <a:ahLst/>
              <a:cxnLst/>
              <a:rect l="0" t="0" r="0" b="0"/>
              <a:pathLst>
                <a:path w="160595" h="160595">
                  <a:moveTo>
                    <a:pt x="153336" y="0"/>
                  </a:moveTo>
                  <a:lnTo>
                    <a:pt x="160595" y="0"/>
                  </a:lnTo>
                  <a:lnTo>
                    <a:pt x="0" y="160595"/>
                  </a:lnTo>
                  <a:lnTo>
                    <a:pt x="0" y="15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296255" y="1678304"/>
              <a:ext cx="88005" cy="88005"/>
            </a:xfrm>
            <a:custGeom>
              <a:avLst/>
              <a:gdLst/>
              <a:ahLst/>
              <a:cxnLst/>
              <a:rect l="0" t="0" r="0" b="0"/>
              <a:pathLst>
                <a:path w="88005" h="88005">
                  <a:moveTo>
                    <a:pt x="80747" y="0"/>
                  </a:moveTo>
                  <a:lnTo>
                    <a:pt x="88005" y="0"/>
                  </a:lnTo>
                  <a:lnTo>
                    <a:pt x="0" y="88005"/>
                  </a:lnTo>
                  <a:lnTo>
                    <a:pt x="0" y="807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296255" y="1678304"/>
              <a:ext cx="15416" cy="15416"/>
            </a:xfrm>
            <a:custGeom>
              <a:avLst/>
              <a:gdLst/>
              <a:ahLst/>
              <a:cxnLst/>
              <a:rect l="0" t="0" r="0" b="0"/>
              <a:pathLst>
                <a:path w="15416" h="15416">
                  <a:moveTo>
                    <a:pt x="8157" y="0"/>
                  </a:moveTo>
                  <a:lnTo>
                    <a:pt x="15416" y="0"/>
                  </a:lnTo>
                  <a:lnTo>
                    <a:pt x="0" y="15416"/>
                  </a:lnTo>
                  <a:lnTo>
                    <a:pt x="0" y="81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78836" y="3266331"/>
              <a:ext cx="42642" cy="42642"/>
            </a:xfrm>
            <a:custGeom>
              <a:avLst/>
              <a:gdLst/>
              <a:ahLst/>
              <a:cxnLst/>
              <a:rect l="0" t="0" r="0" b="0"/>
              <a:pathLst>
                <a:path w="42642" h="42642">
                  <a:moveTo>
                    <a:pt x="42642" y="0"/>
                  </a:moveTo>
                  <a:lnTo>
                    <a:pt x="42642" y="7258"/>
                  </a:lnTo>
                  <a:lnTo>
                    <a:pt x="7258" y="42642"/>
                  </a:lnTo>
                  <a:lnTo>
                    <a:pt x="0" y="42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06246" y="3193741"/>
              <a:ext cx="115232" cy="115232"/>
            </a:xfrm>
            <a:custGeom>
              <a:avLst/>
              <a:gdLst/>
              <a:ahLst/>
              <a:cxnLst/>
              <a:rect l="0" t="0" r="0" b="0"/>
              <a:pathLst>
                <a:path w="115232" h="115232">
                  <a:moveTo>
                    <a:pt x="115232" y="0"/>
                  </a:moveTo>
                  <a:lnTo>
                    <a:pt x="115232" y="7258"/>
                  </a:lnTo>
                  <a:lnTo>
                    <a:pt x="7258" y="115232"/>
                  </a:lnTo>
                  <a:lnTo>
                    <a:pt x="0" y="1152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633657" y="3121152"/>
              <a:ext cx="187821" cy="187821"/>
            </a:xfrm>
            <a:custGeom>
              <a:avLst/>
              <a:gdLst/>
              <a:ahLst/>
              <a:cxnLst/>
              <a:rect l="0" t="0" r="0" b="0"/>
              <a:pathLst>
                <a:path w="187821" h="187821">
                  <a:moveTo>
                    <a:pt x="187821" y="0"/>
                  </a:moveTo>
                  <a:lnTo>
                    <a:pt x="187821" y="7258"/>
                  </a:lnTo>
                  <a:lnTo>
                    <a:pt x="7258" y="187821"/>
                  </a:lnTo>
                  <a:lnTo>
                    <a:pt x="0" y="187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572688" y="30485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572688" y="29759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572688" y="29033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572688" y="28307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572688" y="27582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572688" y="26856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572688" y="26130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572688" y="25404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572688" y="24678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572688" y="23952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572688" y="23226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572688" y="22500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572688" y="21774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572688" y="21049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572688" y="20323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572688" y="19597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572688" y="18871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572688" y="18145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572688" y="17419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572688" y="16693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572688" y="15967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572688" y="1552868"/>
              <a:ext cx="227366" cy="227366"/>
            </a:xfrm>
            <a:custGeom>
              <a:avLst/>
              <a:gdLst/>
              <a:ahLst/>
              <a:cxnLst/>
              <a:rect l="0" t="0" r="0" b="0"/>
              <a:pathLst>
                <a:path w="227366" h="227366">
                  <a:moveTo>
                    <a:pt x="220107" y="0"/>
                  </a:moveTo>
                  <a:lnTo>
                    <a:pt x="227366" y="0"/>
                  </a:lnTo>
                  <a:lnTo>
                    <a:pt x="0" y="227366"/>
                  </a:lnTo>
                  <a:lnTo>
                    <a:pt x="0" y="22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572688" y="1552868"/>
              <a:ext cx="154776" cy="154776"/>
            </a:xfrm>
            <a:custGeom>
              <a:avLst/>
              <a:gdLst/>
              <a:ahLst/>
              <a:cxnLst/>
              <a:rect l="0" t="0" r="0" b="0"/>
              <a:pathLst>
                <a:path w="154776" h="154776">
                  <a:moveTo>
                    <a:pt x="147517" y="0"/>
                  </a:moveTo>
                  <a:lnTo>
                    <a:pt x="154776" y="0"/>
                  </a:lnTo>
                  <a:lnTo>
                    <a:pt x="0" y="154776"/>
                  </a:lnTo>
                  <a:lnTo>
                    <a:pt x="0" y="1475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572688" y="1552868"/>
              <a:ext cx="82187" cy="82187"/>
            </a:xfrm>
            <a:custGeom>
              <a:avLst/>
              <a:gdLst/>
              <a:ahLst/>
              <a:cxnLst/>
              <a:rect l="0" t="0" r="0" b="0"/>
              <a:pathLst>
                <a:path w="82187" h="82187">
                  <a:moveTo>
                    <a:pt x="74928" y="0"/>
                  </a:moveTo>
                  <a:lnTo>
                    <a:pt x="82187" y="0"/>
                  </a:lnTo>
                  <a:lnTo>
                    <a:pt x="0" y="82187"/>
                  </a:lnTo>
                  <a:lnTo>
                    <a:pt x="0" y="74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572688" y="1552868"/>
              <a:ext cx="9598" cy="9598"/>
            </a:xfrm>
            <a:custGeom>
              <a:avLst/>
              <a:gdLst/>
              <a:ahLst/>
              <a:cxnLst/>
              <a:rect l="0" t="0" r="0" b="0"/>
              <a:pathLst>
                <a:path w="9598" h="9598">
                  <a:moveTo>
                    <a:pt x="2339" y="0"/>
                  </a:moveTo>
                  <a:lnTo>
                    <a:pt x="9598" y="0"/>
                  </a:lnTo>
                  <a:lnTo>
                    <a:pt x="0" y="9598"/>
                  </a:lnTo>
                  <a:lnTo>
                    <a:pt x="0" y="2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69193" y="3280255"/>
              <a:ext cx="28718" cy="28718"/>
            </a:xfrm>
            <a:custGeom>
              <a:avLst/>
              <a:gdLst/>
              <a:ahLst/>
              <a:cxnLst/>
              <a:rect l="0" t="0" r="0" b="0"/>
              <a:pathLst>
                <a:path w="28718" h="28718">
                  <a:moveTo>
                    <a:pt x="28718" y="0"/>
                  </a:moveTo>
                  <a:lnTo>
                    <a:pt x="28718" y="7258"/>
                  </a:lnTo>
                  <a:lnTo>
                    <a:pt x="7258" y="28718"/>
                  </a:lnTo>
                  <a:lnTo>
                    <a:pt x="0" y="28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996604" y="3207666"/>
              <a:ext cx="101307" cy="101307"/>
            </a:xfrm>
            <a:custGeom>
              <a:avLst/>
              <a:gdLst/>
              <a:ahLst/>
              <a:cxnLst/>
              <a:rect l="0" t="0" r="0" b="0"/>
              <a:pathLst>
                <a:path w="101307" h="101307">
                  <a:moveTo>
                    <a:pt x="101307" y="0"/>
                  </a:moveTo>
                  <a:lnTo>
                    <a:pt x="101307" y="7258"/>
                  </a:lnTo>
                  <a:lnTo>
                    <a:pt x="7258" y="101307"/>
                  </a:lnTo>
                  <a:lnTo>
                    <a:pt x="0" y="1013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924014" y="3135076"/>
              <a:ext cx="173897" cy="173897"/>
            </a:xfrm>
            <a:custGeom>
              <a:avLst/>
              <a:gdLst/>
              <a:ahLst/>
              <a:cxnLst/>
              <a:rect l="0" t="0" r="0" b="0"/>
              <a:pathLst>
                <a:path w="173897" h="173897">
                  <a:moveTo>
                    <a:pt x="173897" y="0"/>
                  </a:moveTo>
                  <a:lnTo>
                    <a:pt x="173897" y="7258"/>
                  </a:lnTo>
                  <a:lnTo>
                    <a:pt x="7258" y="173897"/>
                  </a:lnTo>
                  <a:lnTo>
                    <a:pt x="0" y="173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851425" y="3062487"/>
              <a:ext cx="246486" cy="246486"/>
            </a:xfrm>
            <a:custGeom>
              <a:avLst/>
              <a:gdLst/>
              <a:ahLst/>
              <a:cxnLst/>
              <a:rect l="0" t="0" r="0" b="0"/>
              <a:pathLst>
                <a:path w="246486" h="246486">
                  <a:moveTo>
                    <a:pt x="246486" y="0"/>
                  </a:moveTo>
                  <a:lnTo>
                    <a:pt x="246486" y="7258"/>
                  </a:lnTo>
                  <a:lnTo>
                    <a:pt x="7258" y="246486"/>
                  </a:lnTo>
                  <a:lnTo>
                    <a:pt x="0" y="2464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849122" y="29898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849122" y="29173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849122" y="28447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849122" y="27721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849122" y="26995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849122" y="26269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849122" y="25543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849122" y="24817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849122" y="24091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849122" y="23365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849122" y="22640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849122" y="21914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849122" y="21188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849122" y="20462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849122" y="19736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6849122" y="19010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6849122" y="18284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6849122" y="1755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6849122" y="16832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6849122" y="16106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6849122" y="15381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6849122" y="1527781"/>
              <a:ext cx="193788" cy="193788"/>
            </a:xfrm>
            <a:custGeom>
              <a:avLst/>
              <a:gdLst/>
              <a:ahLst/>
              <a:cxnLst/>
              <a:rect l="0" t="0" r="0" b="0"/>
              <a:pathLst>
                <a:path w="193788" h="193788">
                  <a:moveTo>
                    <a:pt x="186529" y="0"/>
                  </a:moveTo>
                  <a:lnTo>
                    <a:pt x="193788" y="0"/>
                  </a:lnTo>
                  <a:lnTo>
                    <a:pt x="0" y="193788"/>
                  </a:lnTo>
                  <a:lnTo>
                    <a:pt x="0" y="186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6849122" y="1527781"/>
              <a:ext cx="121198" cy="121198"/>
            </a:xfrm>
            <a:custGeom>
              <a:avLst/>
              <a:gdLst/>
              <a:ahLst/>
              <a:cxnLst/>
              <a:rect l="0" t="0" r="0" b="0"/>
              <a:pathLst>
                <a:path w="121198" h="121198">
                  <a:moveTo>
                    <a:pt x="113939" y="0"/>
                  </a:moveTo>
                  <a:lnTo>
                    <a:pt x="121198" y="0"/>
                  </a:lnTo>
                  <a:lnTo>
                    <a:pt x="0" y="121198"/>
                  </a:lnTo>
                  <a:lnTo>
                    <a:pt x="0" y="113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6849122" y="1527781"/>
              <a:ext cx="48609" cy="48609"/>
            </a:xfrm>
            <a:custGeom>
              <a:avLst/>
              <a:gdLst/>
              <a:ahLst/>
              <a:cxnLst/>
              <a:rect l="0" t="0" r="0" b="0"/>
              <a:pathLst>
                <a:path w="48609" h="48609">
                  <a:moveTo>
                    <a:pt x="41350" y="0"/>
                  </a:moveTo>
                  <a:lnTo>
                    <a:pt x="48609" y="0"/>
                  </a:lnTo>
                  <a:lnTo>
                    <a:pt x="0" y="48609"/>
                  </a:lnTo>
                  <a:lnTo>
                    <a:pt x="0" y="41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59551" y="3294179"/>
              <a:ext cx="14794" cy="14794"/>
            </a:xfrm>
            <a:custGeom>
              <a:avLst/>
              <a:gdLst/>
              <a:ahLst/>
              <a:cxnLst/>
              <a:rect l="0" t="0" r="0" b="0"/>
              <a:pathLst>
                <a:path w="14794" h="14794">
                  <a:moveTo>
                    <a:pt x="14794" y="0"/>
                  </a:moveTo>
                  <a:lnTo>
                    <a:pt x="14794" y="7258"/>
                  </a:lnTo>
                  <a:lnTo>
                    <a:pt x="7258" y="14794"/>
                  </a:lnTo>
                  <a:lnTo>
                    <a:pt x="0" y="14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86961" y="3221590"/>
              <a:ext cx="87383" cy="87383"/>
            </a:xfrm>
            <a:custGeom>
              <a:avLst/>
              <a:gdLst/>
              <a:ahLst/>
              <a:cxnLst/>
              <a:rect l="0" t="0" r="0" b="0"/>
              <a:pathLst>
                <a:path w="87383" h="87383">
                  <a:moveTo>
                    <a:pt x="87383" y="0"/>
                  </a:moveTo>
                  <a:lnTo>
                    <a:pt x="87383" y="7258"/>
                  </a:lnTo>
                  <a:lnTo>
                    <a:pt x="7258" y="87383"/>
                  </a:lnTo>
                  <a:lnTo>
                    <a:pt x="0" y="873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14372" y="3149000"/>
              <a:ext cx="159973" cy="159973"/>
            </a:xfrm>
            <a:custGeom>
              <a:avLst/>
              <a:gdLst/>
              <a:ahLst/>
              <a:cxnLst/>
              <a:rect l="0" t="0" r="0" b="0"/>
              <a:pathLst>
                <a:path w="159973" h="159973">
                  <a:moveTo>
                    <a:pt x="159973" y="0"/>
                  </a:moveTo>
                  <a:lnTo>
                    <a:pt x="159973" y="7258"/>
                  </a:lnTo>
                  <a:lnTo>
                    <a:pt x="7258" y="159973"/>
                  </a:lnTo>
                  <a:lnTo>
                    <a:pt x="0" y="159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141783" y="3076411"/>
              <a:ext cx="232562" cy="232562"/>
            </a:xfrm>
            <a:custGeom>
              <a:avLst/>
              <a:gdLst/>
              <a:ahLst/>
              <a:cxnLst/>
              <a:rect l="0" t="0" r="0" b="0"/>
              <a:pathLst>
                <a:path w="232562" h="232562">
                  <a:moveTo>
                    <a:pt x="232562" y="0"/>
                  </a:moveTo>
                  <a:lnTo>
                    <a:pt x="232562" y="7258"/>
                  </a:lnTo>
                  <a:lnTo>
                    <a:pt x="7258" y="232562"/>
                  </a:lnTo>
                  <a:lnTo>
                    <a:pt x="0" y="2325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125555" y="30038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125555" y="29312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125555" y="28586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125555" y="27860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125555" y="27134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125555" y="26408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125555" y="25682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125555" y="24956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125555" y="242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125555" y="23505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125555" y="22779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125555" y="220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125555" y="21327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125555" y="206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125555" y="19875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125555" y="19149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125555" y="184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25555" y="17698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125555" y="169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125555" y="16246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125555" y="1552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125555" y="14794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125555" y="14068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125555" y="1402345"/>
              <a:ext cx="187969" cy="187969"/>
            </a:xfrm>
            <a:custGeom>
              <a:avLst/>
              <a:gdLst/>
              <a:ahLst/>
              <a:cxnLst/>
              <a:rect l="0" t="0" r="0" b="0"/>
              <a:pathLst>
                <a:path w="187969" h="187969">
                  <a:moveTo>
                    <a:pt x="180710" y="0"/>
                  </a:moveTo>
                  <a:lnTo>
                    <a:pt x="187969" y="0"/>
                  </a:lnTo>
                  <a:lnTo>
                    <a:pt x="0" y="187969"/>
                  </a:lnTo>
                  <a:lnTo>
                    <a:pt x="0" y="1807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125555" y="1402345"/>
              <a:ext cx="115380" cy="115380"/>
            </a:xfrm>
            <a:custGeom>
              <a:avLst/>
              <a:gdLst/>
              <a:ahLst/>
              <a:cxnLst/>
              <a:rect l="0" t="0" r="0" b="0"/>
              <a:pathLst>
                <a:path w="115380" h="115380">
                  <a:moveTo>
                    <a:pt x="108121" y="0"/>
                  </a:moveTo>
                  <a:lnTo>
                    <a:pt x="115380" y="0"/>
                  </a:lnTo>
                  <a:lnTo>
                    <a:pt x="0" y="115380"/>
                  </a:lnTo>
                  <a:lnTo>
                    <a:pt x="0" y="108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125555" y="1402345"/>
              <a:ext cx="42791" cy="42791"/>
            </a:xfrm>
            <a:custGeom>
              <a:avLst/>
              <a:gdLst/>
              <a:ahLst/>
              <a:cxnLst/>
              <a:rect l="0" t="0" r="0" b="0"/>
              <a:pathLst>
                <a:path w="42791" h="42791">
                  <a:moveTo>
                    <a:pt x="35532" y="0"/>
                  </a:moveTo>
                  <a:lnTo>
                    <a:pt x="42791" y="0"/>
                  </a:lnTo>
                  <a:lnTo>
                    <a:pt x="0" y="42791"/>
                  </a:lnTo>
                  <a:lnTo>
                    <a:pt x="0" y="35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9908" y="3308103"/>
              <a:ext cx="870" cy="870"/>
            </a:xfrm>
            <a:custGeom>
              <a:avLst/>
              <a:gdLst/>
              <a:ahLst/>
              <a:cxnLst/>
              <a:rect l="0" t="0" r="0" b="0"/>
              <a:pathLst>
                <a:path w="870" h="870">
                  <a:moveTo>
                    <a:pt x="870" y="0"/>
                  </a:moveTo>
                  <a:lnTo>
                    <a:pt x="870" y="870"/>
                  </a:lnTo>
                  <a:lnTo>
                    <a:pt x="0" y="8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577319" y="3235514"/>
              <a:ext cx="73459" cy="73459"/>
            </a:xfrm>
            <a:custGeom>
              <a:avLst/>
              <a:gdLst/>
              <a:ahLst/>
              <a:cxnLst/>
              <a:rect l="0" t="0" r="0" b="0"/>
              <a:pathLst>
                <a:path w="73459" h="73459">
                  <a:moveTo>
                    <a:pt x="73459" y="0"/>
                  </a:moveTo>
                  <a:lnTo>
                    <a:pt x="73459" y="7258"/>
                  </a:lnTo>
                  <a:lnTo>
                    <a:pt x="7258" y="73459"/>
                  </a:lnTo>
                  <a:lnTo>
                    <a:pt x="0" y="734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504730" y="3162925"/>
              <a:ext cx="146048" cy="146048"/>
            </a:xfrm>
            <a:custGeom>
              <a:avLst/>
              <a:gdLst/>
              <a:ahLst/>
              <a:cxnLst/>
              <a:rect l="0" t="0" r="0" b="0"/>
              <a:pathLst>
                <a:path w="146048" h="146048">
                  <a:moveTo>
                    <a:pt x="146048" y="0"/>
                  </a:moveTo>
                  <a:lnTo>
                    <a:pt x="146048" y="7258"/>
                  </a:lnTo>
                  <a:lnTo>
                    <a:pt x="7258" y="146048"/>
                  </a:lnTo>
                  <a:lnTo>
                    <a:pt x="0" y="1460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432140" y="3090335"/>
              <a:ext cx="218638" cy="218638"/>
            </a:xfrm>
            <a:custGeom>
              <a:avLst/>
              <a:gdLst/>
              <a:ahLst/>
              <a:cxnLst/>
              <a:rect l="0" t="0" r="0" b="0"/>
              <a:pathLst>
                <a:path w="218638" h="218638">
                  <a:moveTo>
                    <a:pt x="218638" y="0"/>
                  </a:moveTo>
                  <a:lnTo>
                    <a:pt x="218638" y="7258"/>
                  </a:lnTo>
                  <a:lnTo>
                    <a:pt x="7258" y="218638"/>
                  </a:lnTo>
                  <a:lnTo>
                    <a:pt x="0" y="2186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401988" y="30177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401988" y="29451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401988" y="28725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401988" y="27999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401988" y="27273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401988" y="26547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401988" y="25822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401988" y="25096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401988" y="24370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401988" y="236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401988" y="22918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401988" y="221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401988" y="21466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401988" y="20740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401988" y="200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401988" y="19289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401988" y="185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401988" y="178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401988" y="1711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401988" y="163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01988" y="15659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01988" y="14933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01988" y="14207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01988" y="1348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01988" y="1276909"/>
              <a:ext cx="248790" cy="254740"/>
            </a:xfrm>
            <a:custGeom>
              <a:avLst/>
              <a:gdLst/>
              <a:ahLst/>
              <a:cxnLst/>
              <a:rect l="0" t="0" r="0" b="0"/>
              <a:pathLst>
                <a:path w="248790" h="254740">
                  <a:moveTo>
                    <a:pt x="247481" y="0"/>
                  </a:moveTo>
                  <a:lnTo>
                    <a:pt x="248790" y="0"/>
                  </a:lnTo>
                  <a:lnTo>
                    <a:pt x="248790" y="5950"/>
                  </a:lnTo>
                  <a:lnTo>
                    <a:pt x="0" y="254740"/>
                  </a:lnTo>
                  <a:lnTo>
                    <a:pt x="0" y="2474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01988" y="1276909"/>
              <a:ext cx="182151" cy="182151"/>
            </a:xfrm>
            <a:custGeom>
              <a:avLst/>
              <a:gdLst/>
              <a:ahLst/>
              <a:cxnLst/>
              <a:rect l="0" t="0" r="0" b="0"/>
              <a:pathLst>
                <a:path w="182151" h="182151">
                  <a:moveTo>
                    <a:pt x="174892" y="0"/>
                  </a:moveTo>
                  <a:lnTo>
                    <a:pt x="182151" y="0"/>
                  </a:lnTo>
                  <a:lnTo>
                    <a:pt x="0" y="182151"/>
                  </a:lnTo>
                  <a:lnTo>
                    <a:pt x="0" y="174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01988" y="1276909"/>
              <a:ext cx="109561" cy="109561"/>
            </a:xfrm>
            <a:custGeom>
              <a:avLst/>
              <a:gdLst/>
              <a:ahLst/>
              <a:cxnLst/>
              <a:rect l="0" t="0" r="0" b="0"/>
              <a:pathLst>
                <a:path w="109561" h="109561">
                  <a:moveTo>
                    <a:pt x="102302" y="0"/>
                  </a:moveTo>
                  <a:lnTo>
                    <a:pt x="109561" y="0"/>
                  </a:lnTo>
                  <a:lnTo>
                    <a:pt x="0" y="109561"/>
                  </a:lnTo>
                  <a:lnTo>
                    <a:pt x="0" y="1023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01988" y="1276909"/>
              <a:ext cx="36972" cy="36972"/>
            </a:xfrm>
            <a:custGeom>
              <a:avLst/>
              <a:gdLst/>
              <a:ahLst/>
              <a:cxnLst/>
              <a:rect l="0" t="0" r="0" b="0"/>
              <a:pathLst>
                <a:path w="36972" h="36972">
                  <a:moveTo>
                    <a:pt x="29713" y="0"/>
                  </a:moveTo>
                  <a:lnTo>
                    <a:pt x="36972" y="0"/>
                  </a:lnTo>
                  <a:lnTo>
                    <a:pt x="0" y="36972"/>
                  </a:lnTo>
                  <a:lnTo>
                    <a:pt x="0" y="297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867677" y="3249438"/>
              <a:ext cx="59535" cy="59535"/>
            </a:xfrm>
            <a:custGeom>
              <a:avLst/>
              <a:gdLst/>
              <a:ahLst/>
              <a:cxnLst/>
              <a:rect l="0" t="0" r="0" b="0"/>
              <a:pathLst>
                <a:path w="59535" h="59535">
                  <a:moveTo>
                    <a:pt x="59535" y="0"/>
                  </a:moveTo>
                  <a:lnTo>
                    <a:pt x="59535" y="7258"/>
                  </a:lnTo>
                  <a:lnTo>
                    <a:pt x="7258" y="59535"/>
                  </a:lnTo>
                  <a:lnTo>
                    <a:pt x="0" y="5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795087" y="3176849"/>
              <a:ext cx="132124" cy="132124"/>
            </a:xfrm>
            <a:custGeom>
              <a:avLst/>
              <a:gdLst/>
              <a:ahLst/>
              <a:cxnLst/>
              <a:rect l="0" t="0" r="0" b="0"/>
              <a:pathLst>
                <a:path w="132124" h="132124">
                  <a:moveTo>
                    <a:pt x="132124" y="0"/>
                  </a:moveTo>
                  <a:lnTo>
                    <a:pt x="132124" y="7258"/>
                  </a:lnTo>
                  <a:lnTo>
                    <a:pt x="7258" y="132124"/>
                  </a:lnTo>
                  <a:lnTo>
                    <a:pt x="0" y="13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722498" y="3104259"/>
              <a:ext cx="204714" cy="204714"/>
            </a:xfrm>
            <a:custGeom>
              <a:avLst/>
              <a:gdLst/>
              <a:ahLst/>
              <a:cxnLst/>
              <a:rect l="0" t="0" r="0" b="0"/>
              <a:pathLst>
                <a:path w="204714" h="204714">
                  <a:moveTo>
                    <a:pt x="204714" y="0"/>
                  </a:moveTo>
                  <a:lnTo>
                    <a:pt x="204714" y="7258"/>
                  </a:lnTo>
                  <a:lnTo>
                    <a:pt x="7258" y="204714"/>
                  </a:lnTo>
                  <a:lnTo>
                    <a:pt x="0" y="204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678422" y="30316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678422" y="29590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678422" y="28864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678422" y="28139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678422" y="27413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678422" y="26687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678422" y="25961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678422" y="25235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678422" y="24509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678422" y="23783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678422" y="23057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678422" y="22331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678422" y="21605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678422" y="20880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678422" y="20154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678422" y="19428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678422" y="18702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678422" y="17976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678422" y="17250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678422" y="16524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678422" y="15798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678422" y="15072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678422" y="14347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678422" y="13621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678422" y="12895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678422" y="1251821"/>
              <a:ext cx="221162" cy="221162"/>
            </a:xfrm>
            <a:custGeom>
              <a:avLst/>
              <a:gdLst/>
              <a:ahLst/>
              <a:cxnLst/>
              <a:rect l="0" t="0" r="0" b="0"/>
              <a:pathLst>
                <a:path w="221162" h="221162">
                  <a:moveTo>
                    <a:pt x="213903" y="0"/>
                  </a:moveTo>
                  <a:lnTo>
                    <a:pt x="221162" y="0"/>
                  </a:lnTo>
                  <a:lnTo>
                    <a:pt x="0" y="221162"/>
                  </a:lnTo>
                  <a:lnTo>
                    <a:pt x="0" y="2139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678422" y="1251821"/>
              <a:ext cx="148573" cy="148573"/>
            </a:xfrm>
            <a:custGeom>
              <a:avLst/>
              <a:gdLst/>
              <a:ahLst/>
              <a:cxnLst/>
              <a:rect l="0" t="0" r="0" b="0"/>
              <a:pathLst>
                <a:path w="148573" h="148573">
                  <a:moveTo>
                    <a:pt x="141314" y="0"/>
                  </a:moveTo>
                  <a:lnTo>
                    <a:pt x="148573" y="0"/>
                  </a:lnTo>
                  <a:lnTo>
                    <a:pt x="0" y="148573"/>
                  </a:lnTo>
                  <a:lnTo>
                    <a:pt x="0" y="141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678422" y="1251821"/>
              <a:ext cx="75983" cy="75983"/>
            </a:xfrm>
            <a:custGeom>
              <a:avLst/>
              <a:gdLst/>
              <a:ahLst/>
              <a:cxnLst/>
              <a:rect l="0" t="0" r="0" b="0"/>
              <a:pathLst>
                <a:path w="75983" h="75983">
                  <a:moveTo>
                    <a:pt x="68725" y="0"/>
                  </a:moveTo>
                  <a:lnTo>
                    <a:pt x="75983" y="0"/>
                  </a:lnTo>
                  <a:lnTo>
                    <a:pt x="0" y="75983"/>
                  </a:lnTo>
                  <a:lnTo>
                    <a:pt x="0" y="687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678422" y="1251821"/>
              <a:ext cx="3394" cy="3394"/>
            </a:xfrm>
            <a:custGeom>
              <a:avLst/>
              <a:gdLst/>
              <a:ahLst/>
              <a:cxnLst/>
              <a:rect l="0" t="0" r="0" b="0"/>
              <a:pathLst>
                <a:path w="3394" h="3394">
                  <a:moveTo>
                    <a:pt x="0" y="3394"/>
                  </a:moveTo>
                  <a:lnTo>
                    <a:pt x="0" y="0"/>
                  </a:lnTo>
                  <a:lnTo>
                    <a:pt x="339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158034" y="3263362"/>
              <a:ext cx="45611" cy="45611"/>
            </a:xfrm>
            <a:custGeom>
              <a:avLst/>
              <a:gdLst/>
              <a:ahLst/>
              <a:cxnLst/>
              <a:rect l="0" t="0" r="0" b="0"/>
              <a:pathLst>
                <a:path w="45611" h="45611">
                  <a:moveTo>
                    <a:pt x="45611" y="0"/>
                  </a:moveTo>
                  <a:lnTo>
                    <a:pt x="45611" y="7258"/>
                  </a:lnTo>
                  <a:lnTo>
                    <a:pt x="7258" y="45611"/>
                  </a:lnTo>
                  <a:lnTo>
                    <a:pt x="0" y="45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085445" y="3190773"/>
              <a:ext cx="118200" cy="118200"/>
            </a:xfrm>
            <a:custGeom>
              <a:avLst/>
              <a:gdLst/>
              <a:ahLst/>
              <a:cxnLst/>
              <a:rect l="0" t="0" r="0" b="0"/>
              <a:pathLst>
                <a:path w="118200" h="118200">
                  <a:moveTo>
                    <a:pt x="118200" y="0"/>
                  </a:moveTo>
                  <a:lnTo>
                    <a:pt x="118200" y="7258"/>
                  </a:lnTo>
                  <a:lnTo>
                    <a:pt x="7258" y="118200"/>
                  </a:lnTo>
                  <a:lnTo>
                    <a:pt x="0" y="1182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012855" y="3118184"/>
              <a:ext cx="190789" cy="190789"/>
            </a:xfrm>
            <a:custGeom>
              <a:avLst/>
              <a:gdLst/>
              <a:ahLst/>
              <a:cxnLst/>
              <a:rect l="0" t="0" r="0" b="0"/>
              <a:pathLst>
                <a:path w="190789" h="190789">
                  <a:moveTo>
                    <a:pt x="190789" y="0"/>
                  </a:moveTo>
                  <a:lnTo>
                    <a:pt x="190789" y="7258"/>
                  </a:lnTo>
                  <a:lnTo>
                    <a:pt x="7258" y="190789"/>
                  </a:lnTo>
                  <a:lnTo>
                    <a:pt x="0" y="1907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954855" y="30455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954855" y="29730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954855" y="29004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954855" y="28278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954855" y="27552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954855" y="26826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954855" y="26100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954855" y="25374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954855" y="24648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954855" y="23922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954855" y="231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954855" y="22471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954855" y="217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954855" y="21019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954855" y="20293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7954855" y="195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7954855" y="18841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7954855" y="181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7954855" y="17389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7954855" y="1666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7954855" y="159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7954855" y="15212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7954855" y="14486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7954855" y="13760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7954855" y="1303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7954855" y="12308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7954855" y="1201647"/>
              <a:ext cx="212671" cy="212671"/>
            </a:xfrm>
            <a:custGeom>
              <a:avLst/>
              <a:gdLst/>
              <a:ahLst/>
              <a:cxnLst/>
              <a:rect l="0" t="0" r="0" b="0"/>
              <a:pathLst>
                <a:path w="212671" h="212671">
                  <a:moveTo>
                    <a:pt x="205413" y="0"/>
                  </a:moveTo>
                  <a:lnTo>
                    <a:pt x="212671" y="0"/>
                  </a:lnTo>
                  <a:lnTo>
                    <a:pt x="0" y="212671"/>
                  </a:lnTo>
                  <a:lnTo>
                    <a:pt x="0" y="2054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7954855" y="1201647"/>
              <a:ext cx="140082" cy="140082"/>
            </a:xfrm>
            <a:custGeom>
              <a:avLst/>
              <a:gdLst/>
              <a:ahLst/>
              <a:cxnLst/>
              <a:rect l="0" t="0" r="0" b="0"/>
              <a:pathLst>
                <a:path w="140082" h="140082">
                  <a:moveTo>
                    <a:pt x="132823" y="0"/>
                  </a:moveTo>
                  <a:lnTo>
                    <a:pt x="140082" y="0"/>
                  </a:lnTo>
                  <a:lnTo>
                    <a:pt x="0" y="140082"/>
                  </a:lnTo>
                  <a:lnTo>
                    <a:pt x="0" y="1328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7954855" y="1201647"/>
              <a:ext cx="67493" cy="67493"/>
            </a:xfrm>
            <a:custGeom>
              <a:avLst/>
              <a:gdLst/>
              <a:ahLst/>
              <a:cxnLst/>
              <a:rect l="0" t="0" r="0" b="0"/>
              <a:pathLst>
                <a:path w="67493" h="67493">
                  <a:moveTo>
                    <a:pt x="60234" y="0"/>
                  </a:moveTo>
                  <a:lnTo>
                    <a:pt x="67493" y="0"/>
                  </a:lnTo>
                  <a:lnTo>
                    <a:pt x="0" y="67493"/>
                  </a:lnTo>
                  <a:lnTo>
                    <a:pt x="0" y="602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48392" y="3277287"/>
              <a:ext cx="31686" cy="31686"/>
            </a:xfrm>
            <a:custGeom>
              <a:avLst/>
              <a:gdLst/>
              <a:ahLst/>
              <a:cxnLst/>
              <a:rect l="0" t="0" r="0" b="0"/>
              <a:pathLst>
                <a:path w="31686" h="31686">
                  <a:moveTo>
                    <a:pt x="31686" y="0"/>
                  </a:moveTo>
                  <a:lnTo>
                    <a:pt x="31686" y="7258"/>
                  </a:lnTo>
                  <a:lnTo>
                    <a:pt x="7258" y="31686"/>
                  </a:lnTo>
                  <a:lnTo>
                    <a:pt x="0" y="316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375802" y="3204697"/>
              <a:ext cx="104276" cy="104276"/>
            </a:xfrm>
            <a:custGeom>
              <a:avLst/>
              <a:gdLst/>
              <a:ahLst/>
              <a:cxnLst/>
              <a:rect l="0" t="0" r="0" b="0"/>
              <a:pathLst>
                <a:path w="104276" h="104276">
                  <a:moveTo>
                    <a:pt x="104276" y="0"/>
                  </a:moveTo>
                  <a:lnTo>
                    <a:pt x="104276" y="7258"/>
                  </a:lnTo>
                  <a:lnTo>
                    <a:pt x="7258" y="104276"/>
                  </a:lnTo>
                  <a:lnTo>
                    <a:pt x="0" y="104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303213" y="3132108"/>
              <a:ext cx="176865" cy="176865"/>
            </a:xfrm>
            <a:custGeom>
              <a:avLst/>
              <a:gdLst/>
              <a:ahLst/>
              <a:cxnLst/>
              <a:rect l="0" t="0" r="0" b="0"/>
              <a:pathLst>
                <a:path w="176865" h="176865">
                  <a:moveTo>
                    <a:pt x="176865" y="0"/>
                  </a:moveTo>
                  <a:lnTo>
                    <a:pt x="176865" y="7258"/>
                  </a:lnTo>
                  <a:lnTo>
                    <a:pt x="7258" y="176865"/>
                  </a:lnTo>
                  <a:lnTo>
                    <a:pt x="0" y="1768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231289" y="3059518"/>
              <a:ext cx="248790" cy="249455"/>
            </a:xfrm>
            <a:custGeom>
              <a:avLst/>
              <a:gdLst/>
              <a:ahLst/>
              <a:cxnLst/>
              <a:rect l="0" t="0" r="0" b="0"/>
              <a:pathLst>
                <a:path w="248790" h="249455">
                  <a:moveTo>
                    <a:pt x="248790" y="0"/>
                  </a:moveTo>
                  <a:lnTo>
                    <a:pt x="248790" y="7258"/>
                  </a:lnTo>
                  <a:lnTo>
                    <a:pt x="6593" y="249455"/>
                  </a:lnTo>
                  <a:lnTo>
                    <a:pt x="0" y="24945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231289" y="29869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231289" y="29143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231289" y="28417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231289" y="27691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231289" y="26965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231289" y="26239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231289" y="25513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231289" y="247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231289" y="24062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231289" y="233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231289" y="22610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231289" y="21884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231289" y="211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231289" y="20432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231289" y="197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231289" y="18980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231289" y="18254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31289" y="175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31289" y="16803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31289" y="160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31289" y="153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31289" y="14625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31289" y="13899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31289" y="13173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31289" y="12447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31289" y="11721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31289" y="1126385"/>
              <a:ext cx="229268" cy="229268"/>
            </a:xfrm>
            <a:custGeom>
              <a:avLst/>
              <a:gdLst/>
              <a:ahLst/>
              <a:cxnLst/>
              <a:rect l="0" t="0" r="0" b="0"/>
              <a:pathLst>
                <a:path w="229268" h="229268">
                  <a:moveTo>
                    <a:pt x="222009" y="0"/>
                  </a:moveTo>
                  <a:lnTo>
                    <a:pt x="229268" y="0"/>
                  </a:lnTo>
                  <a:lnTo>
                    <a:pt x="0" y="229268"/>
                  </a:lnTo>
                  <a:lnTo>
                    <a:pt x="0" y="2220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31289" y="1126385"/>
              <a:ext cx="156679" cy="156679"/>
            </a:xfrm>
            <a:custGeom>
              <a:avLst/>
              <a:gdLst/>
              <a:ahLst/>
              <a:cxnLst/>
              <a:rect l="0" t="0" r="0" b="0"/>
              <a:pathLst>
                <a:path w="156679" h="156679">
                  <a:moveTo>
                    <a:pt x="149420" y="0"/>
                  </a:moveTo>
                  <a:lnTo>
                    <a:pt x="156679" y="0"/>
                  </a:lnTo>
                  <a:lnTo>
                    <a:pt x="0" y="156679"/>
                  </a:lnTo>
                  <a:lnTo>
                    <a:pt x="0" y="149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31289" y="1126385"/>
              <a:ext cx="84089" cy="84089"/>
            </a:xfrm>
            <a:custGeom>
              <a:avLst/>
              <a:gdLst/>
              <a:ahLst/>
              <a:cxnLst/>
              <a:rect l="0" t="0" r="0" b="0"/>
              <a:pathLst>
                <a:path w="84089" h="84089">
                  <a:moveTo>
                    <a:pt x="76830" y="0"/>
                  </a:moveTo>
                  <a:lnTo>
                    <a:pt x="84089" y="0"/>
                  </a:lnTo>
                  <a:lnTo>
                    <a:pt x="0" y="84089"/>
                  </a:lnTo>
                  <a:lnTo>
                    <a:pt x="0" y="76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31289" y="1126385"/>
              <a:ext cx="11500" cy="11500"/>
            </a:xfrm>
            <a:custGeom>
              <a:avLst/>
              <a:gdLst/>
              <a:ahLst/>
              <a:cxnLst/>
              <a:rect l="0" t="0" r="0" b="0"/>
              <a:pathLst>
                <a:path w="11500" h="11500">
                  <a:moveTo>
                    <a:pt x="4241" y="0"/>
                  </a:moveTo>
                  <a:lnTo>
                    <a:pt x="11500" y="0"/>
                  </a:lnTo>
                  <a:lnTo>
                    <a:pt x="0" y="11500"/>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38749" y="3291211"/>
              <a:ext cx="17762" cy="17762"/>
            </a:xfrm>
            <a:custGeom>
              <a:avLst/>
              <a:gdLst/>
              <a:ahLst/>
              <a:cxnLst/>
              <a:rect l="0" t="0" r="0" b="0"/>
              <a:pathLst>
                <a:path w="17762" h="17762">
                  <a:moveTo>
                    <a:pt x="17762" y="0"/>
                  </a:moveTo>
                  <a:lnTo>
                    <a:pt x="17762" y="7258"/>
                  </a:lnTo>
                  <a:lnTo>
                    <a:pt x="7258" y="17762"/>
                  </a:lnTo>
                  <a:lnTo>
                    <a:pt x="0" y="177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666160" y="3218621"/>
              <a:ext cx="90352" cy="90352"/>
            </a:xfrm>
            <a:custGeom>
              <a:avLst/>
              <a:gdLst/>
              <a:ahLst/>
              <a:cxnLst/>
              <a:rect l="0" t="0" r="0" b="0"/>
              <a:pathLst>
                <a:path w="90352" h="90352">
                  <a:moveTo>
                    <a:pt x="90352" y="0"/>
                  </a:moveTo>
                  <a:lnTo>
                    <a:pt x="90352" y="7258"/>
                  </a:lnTo>
                  <a:lnTo>
                    <a:pt x="7258" y="90352"/>
                  </a:lnTo>
                  <a:lnTo>
                    <a:pt x="0" y="903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593571" y="3146032"/>
              <a:ext cx="162941" cy="162941"/>
            </a:xfrm>
            <a:custGeom>
              <a:avLst/>
              <a:gdLst/>
              <a:ahLst/>
              <a:cxnLst/>
              <a:rect l="0" t="0" r="0" b="0"/>
              <a:pathLst>
                <a:path w="162941" h="162941">
                  <a:moveTo>
                    <a:pt x="162941" y="0"/>
                  </a:moveTo>
                  <a:lnTo>
                    <a:pt x="162941" y="7258"/>
                  </a:lnTo>
                  <a:lnTo>
                    <a:pt x="7258" y="162941"/>
                  </a:lnTo>
                  <a:lnTo>
                    <a:pt x="0" y="1629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520981" y="3073443"/>
              <a:ext cx="235530" cy="235530"/>
            </a:xfrm>
            <a:custGeom>
              <a:avLst/>
              <a:gdLst/>
              <a:ahLst/>
              <a:cxnLst/>
              <a:rect l="0" t="0" r="0" b="0"/>
              <a:pathLst>
                <a:path w="235530" h="235530">
                  <a:moveTo>
                    <a:pt x="235530" y="0"/>
                  </a:moveTo>
                  <a:lnTo>
                    <a:pt x="235530" y="7258"/>
                  </a:lnTo>
                  <a:lnTo>
                    <a:pt x="7258" y="235530"/>
                  </a:lnTo>
                  <a:lnTo>
                    <a:pt x="0" y="2355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507722" y="30008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507722" y="29282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507722" y="28556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507722" y="27830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507722" y="27104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507722" y="26379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507722" y="25653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507722" y="249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507722" y="24201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507722" y="23475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507722" y="227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507722" y="22023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507722" y="212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507722" y="20571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507722" y="19846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507722" y="191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07722" y="18394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07722" y="176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07722" y="16942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07722" y="1621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07722" y="154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07722" y="14764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07722" y="14038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07722" y="13312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07722" y="1258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07722" y="11861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07722" y="11135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07722" y="10409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07722" y="1000949"/>
              <a:ext cx="223449" cy="223449"/>
            </a:xfrm>
            <a:custGeom>
              <a:avLst/>
              <a:gdLst/>
              <a:ahLst/>
              <a:cxnLst/>
              <a:rect l="0" t="0" r="0" b="0"/>
              <a:pathLst>
                <a:path w="223449" h="223449">
                  <a:moveTo>
                    <a:pt x="216191" y="0"/>
                  </a:moveTo>
                  <a:lnTo>
                    <a:pt x="223449" y="0"/>
                  </a:lnTo>
                  <a:lnTo>
                    <a:pt x="0" y="223449"/>
                  </a:lnTo>
                  <a:lnTo>
                    <a:pt x="0" y="2161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07722" y="1000949"/>
              <a:ext cx="150860" cy="150860"/>
            </a:xfrm>
            <a:custGeom>
              <a:avLst/>
              <a:gdLst/>
              <a:ahLst/>
              <a:cxnLst/>
              <a:rect l="0" t="0" r="0" b="0"/>
              <a:pathLst>
                <a:path w="150860" h="150860">
                  <a:moveTo>
                    <a:pt x="143601" y="0"/>
                  </a:moveTo>
                  <a:lnTo>
                    <a:pt x="150860" y="0"/>
                  </a:lnTo>
                  <a:lnTo>
                    <a:pt x="0" y="150860"/>
                  </a:lnTo>
                  <a:lnTo>
                    <a:pt x="0" y="1436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07722" y="1000949"/>
              <a:ext cx="78271" cy="78271"/>
            </a:xfrm>
            <a:custGeom>
              <a:avLst/>
              <a:gdLst/>
              <a:ahLst/>
              <a:cxnLst/>
              <a:rect l="0" t="0" r="0" b="0"/>
              <a:pathLst>
                <a:path w="78271" h="78271">
                  <a:moveTo>
                    <a:pt x="71012" y="0"/>
                  </a:moveTo>
                  <a:lnTo>
                    <a:pt x="78271" y="0"/>
                  </a:lnTo>
                  <a:lnTo>
                    <a:pt x="0" y="78271"/>
                  </a:lnTo>
                  <a:lnTo>
                    <a:pt x="0" y="71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07722" y="1000949"/>
              <a:ext cx="5681" cy="5681"/>
            </a:xfrm>
            <a:custGeom>
              <a:avLst/>
              <a:gdLst/>
              <a:ahLst/>
              <a:cxnLst/>
              <a:rect l="0" t="0" r="0" b="0"/>
              <a:pathLst>
                <a:path w="5681" h="5681">
                  <a:moveTo>
                    <a:pt x="0" y="5681"/>
                  </a:moveTo>
                  <a:lnTo>
                    <a:pt x="0" y="0"/>
                  </a:lnTo>
                  <a:lnTo>
                    <a:pt x="568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9029107" y="3305135"/>
              <a:ext cx="3838" cy="3838"/>
            </a:xfrm>
            <a:custGeom>
              <a:avLst/>
              <a:gdLst/>
              <a:ahLst/>
              <a:cxnLst/>
              <a:rect l="0" t="0" r="0" b="0"/>
              <a:pathLst>
                <a:path w="3838" h="3838">
                  <a:moveTo>
                    <a:pt x="3838" y="0"/>
                  </a:moveTo>
                  <a:lnTo>
                    <a:pt x="3838" y="3838"/>
                  </a:lnTo>
                  <a:lnTo>
                    <a:pt x="0" y="3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956518" y="3232546"/>
              <a:ext cx="76427" cy="76427"/>
            </a:xfrm>
            <a:custGeom>
              <a:avLst/>
              <a:gdLst/>
              <a:ahLst/>
              <a:cxnLst/>
              <a:rect l="0" t="0" r="0" b="0"/>
              <a:pathLst>
                <a:path w="76427" h="76427">
                  <a:moveTo>
                    <a:pt x="76427" y="0"/>
                  </a:moveTo>
                  <a:lnTo>
                    <a:pt x="76427" y="7258"/>
                  </a:lnTo>
                  <a:lnTo>
                    <a:pt x="7258" y="76427"/>
                  </a:lnTo>
                  <a:lnTo>
                    <a:pt x="0" y="764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883928" y="3159956"/>
              <a:ext cx="149017" cy="149017"/>
            </a:xfrm>
            <a:custGeom>
              <a:avLst/>
              <a:gdLst/>
              <a:ahLst/>
              <a:cxnLst/>
              <a:rect l="0" t="0" r="0" b="0"/>
              <a:pathLst>
                <a:path w="149017" h="149017">
                  <a:moveTo>
                    <a:pt x="149017" y="0"/>
                  </a:moveTo>
                  <a:lnTo>
                    <a:pt x="149017" y="7258"/>
                  </a:lnTo>
                  <a:lnTo>
                    <a:pt x="7258" y="149017"/>
                  </a:lnTo>
                  <a:lnTo>
                    <a:pt x="0" y="149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811339" y="3087367"/>
              <a:ext cx="221606" cy="221606"/>
            </a:xfrm>
            <a:custGeom>
              <a:avLst/>
              <a:gdLst/>
              <a:ahLst/>
              <a:cxnLst/>
              <a:rect l="0" t="0" r="0" b="0"/>
              <a:pathLst>
                <a:path w="221606" h="221606">
                  <a:moveTo>
                    <a:pt x="221606" y="0"/>
                  </a:moveTo>
                  <a:lnTo>
                    <a:pt x="221606" y="7258"/>
                  </a:lnTo>
                  <a:lnTo>
                    <a:pt x="7258" y="221606"/>
                  </a:lnTo>
                  <a:lnTo>
                    <a:pt x="0" y="22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784155" y="30147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784155" y="29421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784155" y="28695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784155" y="27970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784155" y="27244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784155" y="26518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784155" y="25792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784155" y="25066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784155" y="24340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784155" y="23614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784155" y="22888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784155" y="22162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784155" y="21437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784155" y="20711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784155" y="19985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84155" y="19259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84155" y="18533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84155" y="17807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84155" y="17081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84155" y="16355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84155" y="15629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84155" y="14904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84155" y="14178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84155" y="13452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84155" y="12726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84155" y="12000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84155" y="11274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84155" y="10548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84155" y="9822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84155" y="975862"/>
              <a:ext cx="189871" cy="189871"/>
            </a:xfrm>
            <a:custGeom>
              <a:avLst/>
              <a:gdLst/>
              <a:ahLst/>
              <a:cxnLst/>
              <a:rect l="0" t="0" r="0" b="0"/>
              <a:pathLst>
                <a:path w="189871" h="189871">
                  <a:moveTo>
                    <a:pt x="182613" y="0"/>
                  </a:moveTo>
                  <a:lnTo>
                    <a:pt x="189871" y="0"/>
                  </a:lnTo>
                  <a:lnTo>
                    <a:pt x="0" y="189871"/>
                  </a:lnTo>
                  <a:lnTo>
                    <a:pt x="0" y="1826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84155" y="975862"/>
              <a:ext cx="117282" cy="117282"/>
            </a:xfrm>
            <a:custGeom>
              <a:avLst/>
              <a:gdLst/>
              <a:ahLst/>
              <a:cxnLst/>
              <a:rect l="0" t="0" r="0" b="0"/>
              <a:pathLst>
                <a:path w="117282" h="117282">
                  <a:moveTo>
                    <a:pt x="110023" y="0"/>
                  </a:moveTo>
                  <a:lnTo>
                    <a:pt x="117282" y="0"/>
                  </a:lnTo>
                  <a:lnTo>
                    <a:pt x="0" y="117282"/>
                  </a:lnTo>
                  <a:lnTo>
                    <a:pt x="0" y="1100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84155" y="975862"/>
              <a:ext cx="44693" cy="44693"/>
            </a:xfrm>
            <a:custGeom>
              <a:avLst/>
              <a:gdLst/>
              <a:ahLst/>
              <a:cxnLst/>
              <a:rect l="0" t="0" r="0" b="0"/>
              <a:pathLst>
                <a:path w="44693" h="44693">
                  <a:moveTo>
                    <a:pt x="37434" y="0"/>
                  </a:moveTo>
                  <a:lnTo>
                    <a:pt x="44693" y="0"/>
                  </a:lnTo>
                  <a:lnTo>
                    <a:pt x="0" y="44693"/>
                  </a:lnTo>
                  <a:lnTo>
                    <a:pt x="0" y="37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rc637"/>
            <p:cNvSpPr/>
            <p:nvPr/>
          </p:nvSpPr>
          <p:spPr>
            <a:xfrm>
              <a:off x="767587" y="2706880"/>
              <a:ext cx="248790" cy="602093"/>
            </a:xfrm>
            <a:prstGeom prst="rect">
              <a:avLst/>
            </a:prstGeom>
            <a:ln w="1355" cap="sq">
              <a:solidFill>
                <a:srgbClr val="000000">
                  <a:alpha val="100000"/>
                </a:srgbClr>
              </a:solidFill>
              <a:prstDash val="solid"/>
              <a:miter/>
            </a:ln>
          </p:spPr>
          <p:txBody>
            <a:bodyPr/>
            <a:lstStyle/>
            <a:p>
              <a:endParaRPr/>
            </a:p>
          </p:txBody>
        </p:sp>
        <p:sp>
          <p:nvSpPr>
            <p:cNvPr id="638" name="rc638"/>
            <p:cNvSpPr/>
            <p:nvPr/>
          </p:nvSpPr>
          <p:spPr>
            <a:xfrm>
              <a:off x="1044020" y="2606531"/>
              <a:ext cx="248790" cy="702442"/>
            </a:xfrm>
            <a:prstGeom prst="rect">
              <a:avLst/>
            </a:prstGeom>
            <a:ln w="1355" cap="sq">
              <a:solidFill>
                <a:srgbClr val="000000">
                  <a:alpha val="100000"/>
                </a:srgbClr>
              </a:solidFill>
              <a:prstDash val="solid"/>
              <a:miter/>
            </a:ln>
          </p:spPr>
          <p:txBody>
            <a:bodyPr/>
            <a:lstStyle/>
            <a:p>
              <a:endParaRPr/>
            </a:p>
          </p:txBody>
        </p:sp>
        <p:sp>
          <p:nvSpPr>
            <p:cNvPr id="639" name="rc639"/>
            <p:cNvSpPr/>
            <p:nvPr/>
          </p:nvSpPr>
          <p:spPr>
            <a:xfrm>
              <a:off x="1320454" y="2280397"/>
              <a:ext cx="248790" cy="1028576"/>
            </a:xfrm>
            <a:prstGeom prst="rect">
              <a:avLst/>
            </a:prstGeom>
            <a:ln w="1355" cap="sq">
              <a:solidFill>
                <a:srgbClr val="000000">
                  <a:alpha val="100000"/>
                </a:srgbClr>
              </a:solidFill>
              <a:prstDash val="solid"/>
              <a:miter/>
            </a:ln>
          </p:spPr>
          <p:txBody>
            <a:bodyPr/>
            <a:lstStyle/>
            <a:p>
              <a:endParaRPr/>
            </a:p>
          </p:txBody>
        </p:sp>
        <p:sp>
          <p:nvSpPr>
            <p:cNvPr id="640" name="rc640"/>
            <p:cNvSpPr/>
            <p:nvPr/>
          </p:nvSpPr>
          <p:spPr>
            <a:xfrm>
              <a:off x="1596887" y="2180049"/>
              <a:ext cx="248790" cy="1128924"/>
            </a:xfrm>
            <a:prstGeom prst="rect">
              <a:avLst/>
            </a:prstGeom>
            <a:ln w="1355" cap="sq">
              <a:solidFill>
                <a:srgbClr val="000000">
                  <a:alpha val="100000"/>
                </a:srgbClr>
              </a:solidFill>
              <a:prstDash val="solid"/>
              <a:miter/>
            </a:ln>
          </p:spPr>
          <p:txBody>
            <a:bodyPr/>
            <a:lstStyle/>
            <a:p>
              <a:endParaRPr/>
            </a:p>
          </p:txBody>
        </p:sp>
        <p:sp>
          <p:nvSpPr>
            <p:cNvPr id="641" name="rc641"/>
            <p:cNvSpPr/>
            <p:nvPr/>
          </p:nvSpPr>
          <p:spPr>
            <a:xfrm>
              <a:off x="1873321" y="2154961"/>
              <a:ext cx="248790" cy="1154012"/>
            </a:xfrm>
            <a:prstGeom prst="rect">
              <a:avLst/>
            </a:prstGeom>
            <a:ln w="1355" cap="sq">
              <a:solidFill>
                <a:srgbClr val="000000">
                  <a:alpha val="100000"/>
                </a:srgbClr>
              </a:solidFill>
              <a:prstDash val="solid"/>
              <a:miter/>
            </a:ln>
          </p:spPr>
          <p:txBody>
            <a:bodyPr/>
            <a:lstStyle/>
            <a:p>
              <a:endParaRPr/>
            </a:p>
          </p:txBody>
        </p:sp>
        <p:sp>
          <p:nvSpPr>
            <p:cNvPr id="642" name="rc642"/>
            <p:cNvSpPr/>
            <p:nvPr/>
          </p:nvSpPr>
          <p:spPr>
            <a:xfrm>
              <a:off x="2149754" y="2129874"/>
              <a:ext cx="248790" cy="1179099"/>
            </a:xfrm>
            <a:prstGeom prst="rect">
              <a:avLst/>
            </a:prstGeom>
            <a:ln w="1355" cap="sq">
              <a:solidFill>
                <a:srgbClr val="000000">
                  <a:alpha val="100000"/>
                </a:srgbClr>
              </a:solidFill>
              <a:prstDash val="solid"/>
              <a:miter/>
            </a:ln>
          </p:spPr>
          <p:txBody>
            <a:bodyPr/>
            <a:lstStyle/>
            <a:p>
              <a:endParaRPr/>
            </a:p>
          </p:txBody>
        </p:sp>
        <p:sp>
          <p:nvSpPr>
            <p:cNvPr id="643" name="rc643"/>
            <p:cNvSpPr/>
            <p:nvPr/>
          </p:nvSpPr>
          <p:spPr>
            <a:xfrm>
              <a:off x="2426187" y="2054612"/>
              <a:ext cx="248790" cy="1254361"/>
            </a:xfrm>
            <a:prstGeom prst="rect">
              <a:avLst/>
            </a:prstGeom>
            <a:ln w="1355" cap="sq">
              <a:solidFill>
                <a:srgbClr val="000000">
                  <a:alpha val="100000"/>
                </a:srgbClr>
              </a:solidFill>
              <a:prstDash val="solid"/>
              <a:miter/>
            </a:ln>
          </p:spPr>
          <p:txBody>
            <a:bodyPr/>
            <a:lstStyle/>
            <a:p>
              <a:endParaRPr/>
            </a:p>
          </p:txBody>
        </p:sp>
        <p:sp>
          <p:nvSpPr>
            <p:cNvPr id="644" name="rc644"/>
            <p:cNvSpPr/>
            <p:nvPr/>
          </p:nvSpPr>
          <p:spPr>
            <a:xfrm>
              <a:off x="2979054" y="2029525"/>
              <a:ext cx="248790" cy="1279448"/>
            </a:xfrm>
            <a:prstGeom prst="rect">
              <a:avLst/>
            </a:prstGeom>
            <a:ln w="1355" cap="sq">
              <a:solidFill>
                <a:srgbClr val="000000">
                  <a:alpha val="100000"/>
                </a:srgbClr>
              </a:solidFill>
              <a:prstDash val="solid"/>
              <a:miter/>
            </a:ln>
          </p:spPr>
          <p:txBody>
            <a:bodyPr/>
            <a:lstStyle/>
            <a:p>
              <a:endParaRPr/>
            </a:p>
          </p:txBody>
        </p:sp>
        <p:sp>
          <p:nvSpPr>
            <p:cNvPr id="645" name="rc645"/>
            <p:cNvSpPr/>
            <p:nvPr/>
          </p:nvSpPr>
          <p:spPr>
            <a:xfrm>
              <a:off x="2702621" y="2029525"/>
              <a:ext cx="248790" cy="1279448"/>
            </a:xfrm>
            <a:prstGeom prst="rect">
              <a:avLst/>
            </a:prstGeom>
            <a:ln w="1355" cap="sq">
              <a:solidFill>
                <a:srgbClr val="000000">
                  <a:alpha val="100000"/>
                </a:srgbClr>
              </a:solidFill>
              <a:prstDash val="solid"/>
              <a:miter/>
            </a:ln>
          </p:spPr>
          <p:txBody>
            <a:bodyPr/>
            <a:lstStyle/>
            <a:p>
              <a:endParaRPr/>
            </a:p>
          </p:txBody>
        </p:sp>
        <p:sp>
          <p:nvSpPr>
            <p:cNvPr id="646" name="rc646"/>
            <p:cNvSpPr/>
            <p:nvPr/>
          </p:nvSpPr>
          <p:spPr>
            <a:xfrm>
              <a:off x="3531921" y="2004438"/>
              <a:ext cx="248790" cy="1304535"/>
            </a:xfrm>
            <a:prstGeom prst="rect">
              <a:avLst/>
            </a:prstGeom>
            <a:ln w="1355" cap="sq">
              <a:solidFill>
                <a:srgbClr val="000000">
                  <a:alpha val="100000"/>
                </a:srgbClr>
              </a:solidFill>
              <a:prstDash val="solid"/>
              <a:miter/>
            </a:ln>
          </p:spPr>
          <p:txBody>
            <a:bodyPr/>
            <a:lstStyle/>
            <a:p>
              <a:endParaRPr/>
            </a:p>
          </p:txBody>
        </p:sp>
        <p:sp>
          <p:nvSpPr>
            <p:cNvPr id="647" name="rc647"/>
            <p:cNvSpPr/>
            <p:nvPr/>
          </p:nvSpPr>
          <p:spPr>
            <a:xfrm>
              <a:off x="3255488" y="2004438"/>
              <a:ext cx="248790" cy="1304535"/>
            </a:xfrm>
            <a:prstGeom prst="rect">
              <a:avLst/>
            </a:prstGeom>
            <a:ln w="1355" cap="sq">
              <a:solidFill>
                <a:srgbClr val="000000">
                  <a:alpha val="100000"/>
                </a:srgbClr>
              </a:solidFill>
              <a:prstDash val="solid"/>
              <a:miter/>
            </a:ln>
          </p:spPr>
          <p:txBody>
            <a:bodyPr/>
            <a:lstStyle/>
            <a:p>
              <a:endParaRPr/>
            </a:p>
          </p:txBody>
        </p:sp>
        <p:sp>
          <p:nvSpPr>
            <p:cNvPr id="648" name="rc648"/>
            <p:cNvSpPr/>
            <p:nvPr/>
          </p:nvSpPr>
          <p:spPr>
            <a:xfrm>
              <a:off x="3808354" y="2004438"/>
              <a:ext cx="248790" cy="1304535"/>
            </a:xfrm>
            <a:prstGeom prst="rect">
              <a:avLst/>
            </a:prstGeom>
            <a:ln w="1355" cap="sq">
              <a:solidFill>
                <a:srgbClr val="000000">
                  <a:alpha val="100000"/>
                </a:srgbClr>
              </a:solidFill>
              <a:prstDash val="solid"/>
              <a:miter/>
            </a:ln>
          </p:spPr>
          <p:txBody>
            <a:bodyPr/>
            <a:lstStyle/>
            <a:p>
              <a:endParaRPr/>
            </a:p>
          </p:txBody>
        </p:sp>
        <p:sp>
          <p:nvSpPr>
            <p:cNvPr id="649" name="rc649"/>
            <p:cNvSpPr/>
            <p:nvPr/>
          </p:nvSpPr>
          <p:spPr>
            <a:xfrm>
              <a:off x="4084788" y="1929176"/>
              <a:ext cx="248790" cy="1379797"/>
            </a:xfrm>
            <a:prstGeom prst="rect">
              <a:avLst/>
            </a:prstGeom>
            <a:ln w="1355" cap="sq">
              <a:solidFill>
                <a:srgbClr val="000000">
                  <a:alpha val="100000"/>
                </a:srgbClr>
              </a:solidFill>
              <a:prstDash val="solid"/>
              <a:miter/>
            </a:ln>
          </p:spPr>
          <p:txBody>
            <a:bodyPr/>
            <a:lstStyle/>
            <a:p>
              <a:endParaRPr/>
            </a:p>
          </p:txBody>
        </p:sp>
        <p:sp>
          <p:nvSpPr>
            <p:cNvPr id="650" name="rc650"/>
            <p:cNvSpPr/>
            <p:nvPr/>
          </p:nvSpPr>
          <p:spPr>
            <a:xfrm>
              <a:off x="4361221" y="1929176"/>
              <a:ext cx="248790" cy="1379797"/>
            </a:xfrm>
            <a:prstGeom prst="rect">
              <a:avLst/>
            </a:prstGeom>
            <a:ln w="1355" cap="sq">
              <a:solidFill>
                <a:srgbClr val="000000">
                  <a:alpha val="100000"/>
                </a:srgbClr>
              </a:solidFill>
              <a:prstDash val="solid"/>
              <a:miter/>
            </a:ln>
          </p:spPr>
          <p:txBody>
            <a:bodyPr/>
            <a:lstStyle/>
            <a:p>
              <a:endParaRPr/>
            </a:p>
          </p:txBody>
        </p:sp>
        <p:sp>
          <p:nvSpPr>
            <p:cNvPr id="651" name="rc651"/>
            <p:cNvSpPr/>
            <p:nvPr/>
          </p:nvSpPr>
          <p:spPr>
            <a:xfrm>
              <a:off x="4637655" y="1803740"/>
              <a:ext cx="248790" cy="1505233"/>
            </a:xfrm>
            <a:prstGeom prst="rect">
              <a:avLst/>
            </a:prstGeom>
            <a:ln w="1355" cap="sq">
              <a:solidFill>
                <a:srgbClr val="000000">
                  <a:alpha val="100000"/>
                </a:srgbClr>
              </a:solidFill>
              <a:prstDash val="solid"/>
              <a:miter/>
            </a:ln>
          </p:spPr>
          <p:txBody>
            <a:bodyPr/>
            <a:lstStyle/>
            <a:p>
              <a:endParaRPr/>
            </a:p>
          </p:txBody>
        </p:sp>
        <p:sp>
          <p:nvSpPr>
            <p:cNvPr id="652" name="rc652"/>
            <p:cNvSpPr/>
            <p:nvPr/>
          </p:nvSpPr>
          <p:spPr>
            <a:xfrm>
              <a:off x="5190521" y="1778653"/>
              <a:ext cx="248790" cy="1530320"/>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4914088" y="1778653"/>
              <a:ext cx="248790" cy="1530320"/>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5466955" y="1728479"/>
              <a:ext cx="248790" cy="1580494"/>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6296255" y="1678304"/>
              <a:ext cx="248790" cy="1630669"/>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6019821" y="1678304"/>
              <a:ext cx="248790" cy="1630669"/>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5743388" y="1678304"/>
              <a:ext cx="248790" cy="1630669"/>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6572688" y="1552868"/>
              <a:ext cx="248790" cy="1756105"/>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6849122" y="1527781"/>
              <a:ext cx="248790" cy="1781192"/>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7125555" y="1402345"/>
              <a:ext cx="248790" cy="1906628"/>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7401988" y="1276909"/>
              <a:ext cx="248790" cy="2032064"/>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7678422" y="1251821"/>
              <a:ext cx="248790" cy="2057152"/>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7954855" y="1201647"/>
              <a:ext cx="248790" cy="2107326"/>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8231289" y="1126385"/>
              <a:ext cx="248790" cy="2182588"/>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8507722" y="1000949"/>
              <a:ext cx="248790" cy="2308024"/>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8784155" y="975862"/>
              <a:ext cx="248790" cy="2333111"/>
            </a:xfrm>
            <a:prstGeom prst="rect">
              <a:avLst/>
            </a:prstGeom>
            <a:ln w="1355" cap="sq">
              <a:solidFill>
                <a:srgbClr val="000000">
                  <a:alpha val="100000"/>
                </a:srgbClr>
              </a:solidFill>
              <a:prstDash val="solid"/>
              <a:miter/>
            </a:ln>
          </p:spPr>
          <p:txBody>
            <a:bodyPr/>
            <a:lstStyle/>
            <a:p>
              <a:endParaRPr/>
            </a:p>
          </p:txBody>
        </p:sp>
        <p:sp>
          <p:nvSpPr>
            <p:cNvPr id="667" name="tx667"/>
            <p:cNvSpPr/>
            <p:nvPr/>
          </p:nvSpPr>
          <p:spPr>
            <a:xfrm>
              <a:off x="833702" y="2594055"/>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24</a:t>
              </a:r>
            </a:p>
          </p:txBody>
        </p:sp>
        <p:sp>
          <p:nvSpPr>
            <p:cNvPr id="668" name="tx668"/>
            <p:cNvSpPr/>
            <p:nvPr/>
          </p:nvSpPr>
          <p:spPr>
            <a:xfrm>
              <a:off x="1110135" y="249242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28</a:t>
              </a:r>
            </a:p>
          </p:txBody>
        </p:sp>
        <p:sp>
          <p:nvSpPr>
            <p:cNvPr id="669" name="tx669"/>
            <p:cNvSpPr/>
            <p:nvPr/>
          </p:nvSpPr>
          <p:spPr>
            <a:xfrm>
              <a:off x="1386569" y="2167573"/>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70" name="tx670"/>
            <p:cNvSpPr/>
            <p:nvPr/>
          </p:nvSpPr>
          <p:spPr>
            <a:xfrm>
              <a:off x="1663002" y="2066251"/>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71" name="tx671"/>
            <p:cNvSpPr/>
            <p:nvPr/>
          </p:nvSpPr>
          <p:spPr>
            <a:xfrm>
              <a:off x="1939436" y="204085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72" name="tx672"/>
            <p:cNvSpPr/>
            <p:nvPr/>
          </p:nvSpPr>
          <p:spPr>
            <a:xfrm>
              <a:off x="2215869" y="2017356"/>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73" name="tx673"/>
            <p:cNvSpPr/>
            <p:nvPr/>
          </p:nvSpPr>
          <p:spPr>
            <a:xfrm>
              <a:off x="2492302" y="194050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50</a:t>
              </a:r>
            </a:p>
          </p:txBody>
        </p:sp>
        <p:sp>
          <p:nvSpPr>
            <p:cNvPr id="674" name="tx674"/>
            <p:cNvSpPr/>
            <p:nvPr/>
          </p:nvSpPr>
          <p:spPr>
            <a:xfrm>
              <a:off x="3045169"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5" name="tx675"/>
            <p:cNvSpPr/>
            <p:nvPr/>
          </p:nvSpPr>
          <p:spPr>
            <a:xfrm>
              <a:off x="2768736"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6" name="tx676"/>
            <p:cNvSpPr/>
            <p:nvPr/>
          </p:nvSpPr>
          <p:spPr>
            <a:xfrm>
              <a:off x="3598036"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7" name="tx677"/>
            <p:cNvSpPr/>
            <p:nvPr/>
          </p:nvSpPr>
          <p:spPr>
            <a:xfrm>
              <a:off x="3321603"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8" name="tx678"/>
            <p:cNvSpPr/>
            <p:nvPr/>
          </p:nvSpPr>
          <p:spPr>
            <a:xfrm>
              <a:off x="3874469"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9" name="tx679"/>
            <p:cNvSpPr/>
            <p:nvPr/>
          </p:nvSpPr>
          <p:spPr>
            <a:xfrm>
              <a:off x="4150903"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0" name="tx680"/>
            <p:cNvSpPr/>
            <p:nvPr/>
          </p:nvSpPr>
          <p:spPr>
            <a:xfrm>
              <a:off x="4427336"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1" name="tx681"/>
            <p:cNvSpPr/>
            <p:nvPr/>
          </p:nvSpPr>
          <p:spPr>
            <a:xfrm>
              <a:off x="4703770" y="168963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82" name="tx682"/>
            <p:cNvSpPr/>
            <p:nvPr/>
          </p:nvSpPr>
          <p:spPr>
            <a:xfrm>
              <a:off x="5256636"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3" name="tx683"/>
            <p:cNvSpPr/>
            <p:nvPr/>
          </p:nvSpPr>
          <p:spPr>
            <a:xfrm>
              <a:off x="4980203"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4" name="tx684"/>
            <p:cNvSpPr/>
            <p:nvPr/>
          </p:nvSpPr>
          <p:spPr>
            <a:xfrm>
              <a:off x="5533070" y="1614323"/>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63</a:t>
              </a:r>
            </a:p>
          </p:txBody>
        </p:sp>
        <p:sp>
          <p:nvSpPr>
            <p:cNvPr id="685" name="tx685"/>
            <p:cNvSpPr/>
            <p:nvPr/>
          </p:nvSpPr>
          <p:spPr>
            <a:xfrm>
              <a:off x="6362370"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6" name="tx686"/>
            <p:cNvSpPr/>
            <p:nvPr/>
          </p:nvSpPr>
          <p:spPr>
            <a:xfrm>
              <a:off x="6085936"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7" name="tx687"/>
            <p:cNvSpPr/>
            <p:nvPr/>
          </p:nvSpPr>
          <p:spPr>
            <a:xfrm>
              <a:off x="5809503"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8" name="tx688"/>
            <p:cNvSpPr/>
            <p:nvPr/>
          </p:nvSpPr>
          <p:spPr>
            <a:xfrm>
              <a:off x="6638803" y="143876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89" name="tx689"/>
            <p:cNvSpPr/>
            <p:nvPr/>
          </p:nvSpPr>
          <p:spPr>
            <a:xfrm>
              <a:off x="6915237" y="141495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71</a:t>
              </a:r>
            </a:p>
          </p:txBody>
        </p:sp>
        <p:sp>
          <p:nvSpPr>
            <p:cNvPr id="690" name="tx690"/>
            <p:cNvSpPr/>
            <p:nvPr/>
          </p:nvSpPr>
          <p:spPr>
            <a:xfrm>
              <a:off x="7191670" y="12882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691" name="tx691"/>
            <p:cNvSpPr/>
            <p:nvPr/>
          </p:nvSpPr>
          <p:spPr>
            <a:xfrm>
              <a:off x="7468103" y="116280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692" name="tx692"/>
            <p:cNvSpPr/>
            <p:nvPr/>
          </p:nvSpPr>
          <p:spPr>
            <a:xfrm>
              <a:off x="7744537" y="11377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82</a:t>
              </a:r>
            </a:p>
          </p:txBody>
        </p:sp>
        <p:sp>
          <p:nvSpPr>
            <p:cNvPr id="693" name="tx693"/>
            <p:cNvSpPr/>
            <p:nvPr/>
          </p:nvSpPr>
          <p:spPr>
            <a:xfrm>
              <a:off x="8020970" y="10875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84</a:t>
              </a:r>
            </a:p>
          </p:txBody>
        </p:sp>
        <p:sp>
          <p:nvSpPr>
            <p:cNvPr id="694" name="tx694"/>
            <p:cNvSpPr/>
            <p:nvPr/>
          </p:nvSpPr>
          <p:spPr>
            <a:xfrm>
              <a:off x="8297404" y="101228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87</a:t>
              </a:r>
            </a:p>
          </p:txBody>
        </p:sp>
        <p:sp>
          <p:nvSpPr>
            <p:cNvPr id="695" name="tx695"/>
            <p:cNvSpPr/>
            <p:nvPr/>
          </p:nvSpPr>
          <p:spPr>
            <a:xfrm>
              <a:off x="8573837" y="88684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92</a:t>
              </a:r>
            </a:p>
          </p:txBody>
        </p:sp>
        <p:sp>
          <p:nvSpPr>
            <p:cNvPr id="696" name="tx696"/>
            <p:cNvSpPr/>
            <p:nvPr/>
          </p:nvSpPr>
          <p:spPr>
            <a:xfrm>
              <a:off x="8850270" y="861707"/>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697" name="pg697"/>
            <p:cNvSpPr/>
            <p:nvPr/>
          </p:nvSpPr>
          <p:spPr>
            <a:xfrm>
              <a:off x="1658616" y="2648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98" name="tx698"/>
            <p:cNvSpPr/>
            <p:nvPr/>
          </p:nvSpPr>
          <p:spPr>
            <a:xfrm>
              <a:off x="1691137" y="26789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99" name="pg699"/>
            <p:cNvSpPr/>
            <p:nvPr/>
          </p:nvSpPr>
          <p:spPr>
            <a:xfrm>
              <a:off x="1904904" y="263555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0" name="tx700"/>
            <p:cNvSpPr/>
            <p:nvPr/>
          </p:nvSpPr>
          <p:spPr>
            <a:xfrm>
              <a:off x="1937426" y="26677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01" name="pg701"/>
            <p:cNvSpPr/>
            <p:nvPr/>
          </p:nvSpPr>
          <p:spPr>
            <a:xfrm>
              <a:off x="2487916" y="25853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2" name="tx702"/>
            <p:cNvSpPr/>
            <p:nvPr/>
          </p:nvSpPr>
          <p:spPr>
            <a:xfrm>
              <a:off x="2520438" y="26162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03" name="pg703"/>
            <p:cNvSpPr/>
            <p:nvPr/>
          </p:nvSpPr>
          <p:spPr>
            <a:xfrm>
              <a:off x="3040783" y="257284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4" name="tx704"/>
            <p:cNvSpPr/>
            <p:nvPr/>
          </p:nvSpPr>
          <p:spPr>
            <a:xfrm>
              <a:off x="3073304" y="26037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5" name="pg705"/>
            <p:cNvSpPr/>
            <p:nvPr/>
          </p:nvSpPr>
          <p:spPr>
            <a:xfrm>
              <a:off x="2734205" y="25728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6" name="tx706"/>
            <p:cNvSpPr/>
            <p:nvPr/>
          </p:nvSpPr>
          <p:spPr>
            <a:xfrm>
              <a:off x="2766726" y="26050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07" name="pg707"/>
            <p:cNvSpPr/>
            <p:nvPr/>
          </p:nvSpPr>
          <p:spPr>
            <a:xfrm>
              <a:off x="3593650" y="256029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8" name="tx708"/>
            <p:cNvSpPr/>
            <p:nvPr/>
          </p:nvSpPr>
          <p:spPr>
            <a:xfrm>
              <a:off x="3626171" y="25925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09" name="pg709"/>
            <p:cNvSpPr/>
            <p:nvPr/>
          </p:nvSpPr>
          <p:spPr>
            <a:xfrm>
              <a:off x="4116372" y="252266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0" name="tx710"/>
            <p:cNvSpPr/>
            <p:nvPr/>
          </p:nvSpPr>
          <p:spPr>
            <a:xfrm>
              <a:off x="4148893" y="255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11" name="pg711"/>
            <p:cNvSpPr/>
            <p:nvPr/>
          </p:nvSpPr>
          <p:spPr>
            <a:xfrm>
              <a:off x="4699383" y="245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2" name="tx712"/>
            <p:cNvSpPr/>
            <p:nvPr/>
          </p:nvSpPr>
          <p:spPr>
            <a:xfrm>
              <a:off x="4731905" y="24921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13" name="pg713"/>
            <p:cNvSpPr/>
            <p:nvPr/>
          </p:nvSpPr>
          <p:spPr>
            <a:xfrm>
              <a:off x="5252250" y="24474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4" name="tx714"/>
            <p:cNvSpPr/>
            <p:nvPr/>
          </p:nvSpPr>
          <p:spPr>
            <a:xfrm>
              <a:off x="5284771" y="24799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15" name="pg715"/>
            <p:cNvSpPr/>
            <p:nvPr/>
          </p:nvSpPr>
          <p:spPr>
            <a:xfrm>
              <a:off x="5498539" y="242231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6" name="tx716"/>
            <p:cNvSpPr/>
            <p:nvPr/>
          </p:nvSpPr>
          <p:spPr>
            <a:xfrm>
              <a:off x="5531060" y="24531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17" name="pg717"/>
            <p:cNvSpPr/>
            <p:nvPr/>
          </p:nvSpPr>
          <p:spPr>
            <a:xfrm>
              <a:off x="6327839" y="239723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8" name="tx718"/>
            <p:cNvSpPr/>
            <p:nvPr/>
          </p:nvSpPr>
          <p:spPr>
            <a:xfrm>
              <a:off x="6360360" y="24280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19" name="pg719"/>
            <p:cNvSpPr/>
            <p:nvPr/>
          </p:nvSpPr>
          <p:spPr>
            <a:xfrm>
              <a:off x="6604272" y="233451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0" name="tx720"/>
            <p:cNvSpPr/>
            <p:nvPr/>
          </p:nvSpPr>
          <p:spPr>
            <a:xfrm>
              <a:off x="6636794" y="2365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1" name="pg721"/>
            <p:cNvSpPr/>
            <p:nvPr/>
          </p:nvSpPr>
          <p:spPr>
            <a:xfrm>
              <a:off x="6880705" y="232196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2" name="tx722"/>
            <p:cNvSpPr/>
            <p:nvPr/>
          </p:nvSpPr>
          <p:spPr>
            <a:xfrm>
              <a:off x="6913227" y="23528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23" name="pg723"/>
            <p:cNvSpPr/>
            <p:nvPr/>
          </p:nvSpPr>
          <p:spPr>
            <a:xfrm>
              <a:off x="7157139" y="2259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4" name="tx724"/>
            <p:cNvSpPr/>
            <p:nvPr/>
          </p:nvSpPr>
          <p:spPr>
            <a:xfrm>
              <a:off x="7189660" y="22914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5" name="pg725"/>
            <p:cNvSpPr/>
            <p:nvPr/>
          </p:nvSpPr>
          <p:spPr>
            <a:xfrm>
              <a:off x="7433572" y="219653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6" name="tx726"/>
            <p:cNvSpPr/>
            <p:nvPr/>
          </p:nvSpPr>
          <p:spPr>
            <a:xfrm>
              <a:off x="7466094" y="2227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27" name="pg727"/>
            <p:cNvSpPr/>
            <p:nvPr/>
          </p:nvSpPr>
          <p:spPr>
            <a:xfrm>
              <a:off x="7740151" y="21839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8" name="tx728"/>
            <p:cNvSpPr/>
            <p:nvPr/>
          </p:nvSpPr>
          <p:spPr>
            <a:xfrm>
              <a:off x="7772672" y="221751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9" name="pg729"/>
            <p:cNvSpPr/>
            <p:nvPr/>
          </p:nvSpPr>
          <p:spPr>
            <a:xfrm>
              <a:off x="8016584" y="215890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0" name="tx730"/>
            <p:cNvSpPr/>
            <p:nvPr/>
          </p:nvSpPr>
          <p:spPr>
            <a:xfrm>
              <a:off x="8049105" y="219115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31" name="pg731"/>
            <p:cNvSpPr/>
            <p:nvPr/>
          </p:nvSpPr>
          <p:spPr>
            <a:xfrm>
              <a:off x="8262872" y="212127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2" name="tx732"/>
            <p:cNvSpPr/>
            <p:nvPr/>
          </p:nvSpPr>
          <p:spPr>
            <a:xfrm>
              <a:off x="8295394" y="21521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3" name="pg733"/>
            <p:cNvSpPr/>
            <p:nvPr/>
          </p:nvSpPr>
          <p:spPr>
            <a:xfrm>
              <a:off x="8539306" y="205855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4" name="tx734"/>
            <p:cNvSpPr/>
            <p:nvPr/>
          </p:nvSpPr>
          <p:spPr>
            <a:xfrm>
              <a:off x="8571827" y="2090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35" name="pg735"/>
            <p:cNvSpPr/>
            <p:nvPr/>
          </p:nvSpPr>
          <p:spPr>
            <a:xfrm>
              <a:off x="8845884" y="204601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6" name="tx736"/>
            <p:cNvSpPr/>
            <p:nvPr/>
          </p:nvSpPr>
          <p:spPr>
            <a:xfrm>
              <a:off x="8878406" y="20768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7" name="tx737"/>
            <p:cNvSpPr/>
            <p:nvPr/>
          </p:nvSpPr>
          <p:spPr>
            <a:xfrm>
              <a:off x="585797" y="325685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38" name="tx738"/>
            <p:cNvSpPr/>
            <p:nvPr/>
          </p:nvSpPr>
          <p:spPr>
            <a:xfrm>
              <a:off x="508103" y="262967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39" name="tx739"/>
            <p:cNvSpPr/>
            <p:nvPr/>
          </p:nvSpPr>
          <p:spPr>
            <a:xfrm>
              <a:off x="508103" y="20024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40" name="tx740"/>
            <p:cNvSpPr/>
            <p:nvPr/>
          </p:nvSpPr>
          <p:spPr>
            <a:xfrm>
              <a:off x="508103" y="137702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41" name="tx741"/>
            <p:cNvSpPr/>
            <p:nvPr/>
          </p:nvSpPr>
          <p:spPr>
            <a:xfrm rot="-5400000">
              <a:off x="599485" y="4062463"/>
              <a:ext cx="542230"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Montenegro</a:t>
              </a:r>
            </a:p>
          </p:txBody>
        </p:sp>
        <p:sp>
          <p:nvSpPr>
            <p:cNvPr id="742" name="tx742"/>
            <p:cNvSpPr/>
            <p:nvPr/>
          </p:nvSpPr>
          <p:spPr>
            <a:xfrm rot="-5400000">
              <a:off x="709023" y="3601542"/>
              <a:ext cx="3219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(5,000)</a:t>
              </a:r>
            </a:p>
          </p:txBody>
        </p:sp>
        <p:sp>
          <p:nvSpPr>
            <p:cNvPr id="743" name="tx743"/>
            <p:cNvSpPr/>
            <p:nvPr/>
          </p:nvSpPr>
          <p:spPr>
            <a:xfrm rot="-5400000">
              <a:off x="1016586" y="4056187"/>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44" name="tx744"/>
            <p:cNvSpPr/>
            <p:nvPr/>
          </p:nvSpPr>
          <p:spPr>
            <a:xfrm rot="-5400000">
              <a:off x="9289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(243,000)</a:t>
              </a:r>
            </a:p>
          </p:txBody>
        </p:sp>
        <p:sp>
          <p:nvSpPr>
            <p:cNvPr id="745" name="tx745"/>
            <p:cNvSpPr/>
            <p:nvPr/>
          </p:nvSpPr>
          <p:spPr>
            <a:xfrm rot="-5400000">
              <a:off x="1325662" y="402106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46" name="tx746"/>
            <p:cNvSpPr/>
            <p:nvPr/>
          </p:nvSpPr>
          <p:spPr>
            <a:xfrm rot="-5400000">
              <a:off x="1205384"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(134,000)</a:t>
              </a:r>
            </a:p>
          </p:txBody>
        </p:sp>
        <p:sp>
          <p:nvSpPr>
            <p:cNvPr id="747" name="tx747"/>
            <p:cNvSpPr/>
            <p:nvPr/>
          </p:nvSpPr>
          <p:spPr>
            <a:xfrm rot="-5400000">
              <a:off x="1549038" y="407541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48" name="tx748"/>
            <p:cNvSpPr/>
            <p:nvPr/>
          </p:nvSpPr>
          <p:spPr>
            <a:xfrm rot="-5400000">
              <a:off x="14818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(742,000)</a:t>
              </a:r>
            </a:p>
          </p:txBody>
        </p:sp>
        <p:sp>
          <p:nvSpPr>
            <p:cNvPr id="749" name="tx749"/>
            <p:cNvSpPr/>
            <p:nvPr/>
          </p:nvSpPr>
          <p:spPr>
            <a:xfrm rot="-5400000">
              <a:off x="1802255" y="4097338"/>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50" name="tx750"/>
            <p:cNvSpPr/>
            <p:nvPr/>
          </p:nvSpPr>
          <p:spPr>
            <a:xfrm rot="-5400000">
              <a:off x="17582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(404,000)</a:t>
              </a:r>
            </a:p>
          </p:txBody>
        </p:sp>
        <p:sp>
          <p:nvSpPr>
            <p:cNvPr id="751" name="tx751"/>
            <p:cNvSpPr/>
            <p:nvPr/>
          </p:nvSpPr>
          <p:spPr>
            <a:xfrm rot="-5400000">
              <a:off x="2098408" y="407761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52" name="tx752"/>
            <p:cNvSpPr/>
            <p:nvPr/>
          </p:nvSpPr>
          <p:spPr>
            <a:xfrm rot="-5400000">
              <a:off x="20346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53" name="tx753"/>
            <p:cNvSpPr/>
            <p:nvPr/>
          </p:nvSpPr>
          <p:spPr>
            <a:xfrm rot="-5400000">
              <a:off x="2371021" y="4062537"/>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54" name="tx754"/>
            <p:cNvSpPr/>
            <p:nvPr/>
          </p:nvSpPr>
          <p:spPr>
            <a:xfrm rot="-5400000">
              <a:off x="23111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(664,000)</a:t>
              </a:r>
            </a:p>
          </p:txBody>
        </p:sp>
        <p:sp>
          <p:nvSpPr>
            <p:cNvPr id="755" name="tx755"/>
            <p:cNvSpPr/>
            <p:nvPr/>
          </p:nvSpPr>
          <p:spPr>
            <a:xfrm rot="-5400000">
              <a:off x="2526085" y="418390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56" name="tx756"/>
            <p:cNvSpPr/>
            <p:nvPr/>
          </p:nvSpPr>
          <p:spPr>
            <a:xfrm rot="-5400000">
              <a:off x="25875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(472,000)</a:t>
              </a:r>
            </a:p>
          </p:txBody>
        </p:sp>
        <p:sp>
          <p:nvSpPr>
            <p:cNvPr id="757" name="tx757"/>
            <p:cNvSpPr/>
            <p:nvPr/>
          </p:nvSpPr>
          <p:spPr>
            <a:xfrm rot="-5400000">
              <a:off x="2944625" y="406070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58" name="tx758"/>
            <p:cNvSpPr/>
            <p:nvPr/>
          </p:nvSpPr>
          <p:spPr>
            <a:xfrm rot="-5400000">
              <a:off x="28639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59" name="tx759"/>
            <p:cNvSpPr/>
            <p:nvPr/>
          </p:nvSpPr>
          <p:spPr>
            <a:xfrm rot="-5400000">
              <a:off x="3238669" y="4044380"/>
              <a:ext cx="2598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Benin</a:t>
              </a:r>
            </a:p>
          </p:txBody>
        </p:sp>
        <p:sp>
          <p:nvSpPr>
            <p:cNvPr id="760" name="tx760"/>
            <p:cNvSpPr/>
            <p:nvPr/>
          </p:nvSpPr>
          <p:spPr>
            <a:xfrm rot="-5400000">
              <a:off x="31404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761" name="tx761"/>
            <p:cNvSpPr/>
            <p:nvPr/>
          </p:nvSpPr>
          <p:spPr>
            <a:xfrm rot="-5400000">
              <a:off x="3534327" y="4108600"/>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62" name="tx762"/>
            <p:cNvSpPr/>
            <p:nvPr/>
          </p:nvSpPr>
          <p:spPr>
            <a:xfrm rot="-5400000">
              <a:off x="33744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(2,013,000)</a:t>
              </a:r>
            </a:p>
          </p:txBody>
        </p:sp>
        <p:sp>
          <p:nvSpPr>
            <p:cNvPr id="763" name="tx763"/>
            <p:cNvSpPr/>
            <p:nvPr/>
          </p:nvSpPr>
          <p:spPr>
            <a:xfrm rot="-5400000">
              <a:off x="3810735" y="402389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4" name="tx764"/>
            <p:cNvSpPr/>
            <p:nvPr/>
          </p:nvSpPr>
          <p:spPr>
            <a:xfrm rot="-5400000">
              <a:off x="36932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(119,000)</a:t>
              </a:r>
            </a:p>
          </p:txBody>
        </p:sp>
        <p:sp>
          <p:nvSpPr>
            <p:cNvPr id="765" name="tx765"/>
            <p:cNvSpPr/>
            <p:nvPr/>
          </p:nvSpPr>
          <p:spPr>
            <a:xfrm rot="-5400000">
              <a:off x="3918869" y="417205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66" name="tx766"/>
            <p:cNvSpPr/>
            <p:nvPr/>
          </p:nvSpPr>
          <p:spPr>
            <a:xfrm rot="-5400000">
              <a:off x="39697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(637,000)</a:t>
              </a:r>
            </a:p>
          </p:txBody>
        </p:sp>
        <p:sp>
          <p:nvSpPr>
            <p:cNvPr id="767" name="tx767"/>
            <p:cNvSpPr/>
            <p:nvPr/>
          </p:nvSpPr>
          <p:spPr>
            <a:xfrm rot="-5400000">
              <a:off x="4319003" y="4809654"/>
              <a:ext cx="3106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Bosnia</a:t>
              </a:r>
            </a:p>
          </p:txBody>
        </p:sp>
        <p:sp>
          <p:nvSpPr>
            <p:cNvPr id="768" name="tx768"/>
            <p:cNvSpPr/>
            <p:nvPr/>
          </p:nvSpPr>
          <p:spPr>
            <a:xfrm rot="-5400000">
              <a:off x="4389572" y="4541342"/>
              <a:ext cx="1695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and</a:t>
              </a:r>
            </a:p>
          </p:txBody>
        </p:sp>
        <p:sp>
          <p:nvSpPr>
            <p:cNvPr id="769" name="tx769"/>
            <p:cNvSpPr/>
            <p:nvPr/>
          </p:nvSpPr>
          <p:spPr>
            <a:xfrm rot="-5400000">
              <a:off x="4179030" y="4133057"/>
              <a:ext cx="57040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Herzegovina</a:t>
              </a:r>
            </a:p>
          </p:txBody>
        </p:sp>
        <p:sp>
          <p:nvSpPr>
            <p:cNvPr id="770" name="tx770"/>
            <p:cNvSpPr/>
            <p:nvPr/>
          </p:nvSpPr>
          <p:spPr>
            <a:xfrm rot="-5400000">
              <a:off x="4274404"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(11,000)</a:t>
              </a:r>
            </a:p>
          </p:txBody>
        </p:sp>
        <p:sp>
          <p:nvSpPr>
            <p:cNvPr id="771" name="tx771"/>
            <p:cNvSpPr/>
            <p:nvPr/>
          </p:nvSpPr>
          <p:spPr>
            <a:xfrm rot="-5400000">
              <a:off x="4579735" y="4150023"/>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72" name="tx772"/>
            <p:cNvSpPr/>
            <p:nvPr/>
          </p:nvSpPr>
          <p:spPr>
            <a:xfrm rot="-5400000">
              <a:off x="44802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(2,846,000)</a:t>
              </a:r>
            </a:p>
          </p:txBody>
        </p:sp>
        <p:sp>
          <p:nvSpPr>
            <p:cNvPr id="773" name="tx773"/>
            <p:cNvSpPr/>
            <p:nvPr/>
          </p:nvSpPr>
          <p:spPr>
            <a:xfrm rot="-5400000">
              <a:off x="4788948" y="4433045"/>
              <a:ext cx="457497"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Equatorial</a:t>
              </a:r>
            </a:p>
          </p:txBody>
        </p:sp>
        <p:sp>
          <p:nvSpPr>
            <p:cNvPr id="774" name="tx774"/>
            <p:cNvSpPr/>
            <p:nvPr/>
          </p:nvSpPr>
          <p:spPr>
            <a:xfrm rot="-5400000">
              <a:off x="4862742" y="4021113"/>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5" name="tx775"/>
            <p:cNvSpPr/>
            <p:nvPr/>
          </p:nvSpPr>
          <p:spPr>
            <a:xfrm rot="-5400000">
              <a:off x="48272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(20,000)</a:t>
              </a:r>
            </a:p>
          </p:txBody>
        </p:sp>
        <p:sp>
          <p:nvSpPr>
            <p:cNvPr id="776" name="tx776"/>
            <p:cNvSpPr/>
            <p:nvPr/>
          </p:nvSpPr>
          <p:spPr>
            <a:xfrm rot="-5400000">
              <a:off x="5110551" y="4173265"/>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Ethiopia</a:t>
              </a:r>
            </a:p>
          </p:txBody>
        </p:sp>
        <p:sp>
          <p:nvSpPr>
            <p:cNvPr id="777" name="tx777"/>
            <p:cNvSpPr/>
            <p:nvPr/>
          </p:nvSpPr>
          <p:spPr>
            <a:xfrm rot="-5400000">
              <a:off x="50330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(1,556,000)</a:t>
              </a:r>
            </a:p>
          </p:txBody>
        </p:sp>
        <p:sp>
          <p:nvSpPr>
            <p:cNvPr id="778" name="tx778"/>
            <p:cNvSpPr/>
            <p:nvPr/>
          </p:nvSpPr>
          <p:spPr>
            <a:xfrm rot="-5400000">
              <a:off x="5457975" y="4035252"/>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Chad</a:t>
              </a:r>
            </a:p>
          </p:txBody>
        </p:sp>
        <p:sp>
          <p:nvSpPr>
            <p:cNvPr id="779" name="tx779"/>
            <p:cNvSpPr/>
            <p:nvPr/>
          </p:nvSpPr>
          <p:spPr>
            <a:xfrm rot="-5400000">
              <a:off x="53518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(288,000)</a:t>
              </a:r>
            </a:p>
          </p:txBody>
        </p:sp>
        <p:sp>
          <p:nvSpPr>
            <p:cNvPr id="780" name="tx780"/>
            <p:cNvSpPr/>
            <p:nvPr/>
          </p:nvSpPr>
          <p:spPr>
            <a:xfrm rot="-5400000">
              <a:off x="5696085" y="3996929"/>
              <a:ext cx="29939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Congo</a:t>
              </a:r>
            </a:p>
          </p:txBody>
        </p:sp>
        <p:sp>
          <p:nvSpPr>
            <p:cNvPr id="781" name="tx781"/>
            <p:cNvSpPr/>
            <p:nvPr/>
          </p:nvSpPr>
          <p:spPr>
            <a:xfrm rot="-5400000">
              <a:off x="56565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(65,000)</a:t>
              </a:r>
            </a:p>
          </p:txBody>
        </p:sp>
        <p:sp>
          <p:nvSpPr>
            <p:cNvPr id="782" name="tx782"/>
            <p:cNvSpPr/>
            <p:nvPr/>
          </p:nvSpPr>
          <p:spPr>
            <a:xfrm rot="-5400000">
              <a:off x="6031306" y="3959573"/>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83" name="tx783"/>
            <p:cNvSpPr/>
            <p:nvPr/>
          </p:nvSpPr>
          <p:spPr>
            <a:xfrm rot="-5400000">
              <a:off x="5933005"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(87,000)</a:t>
              </a:r>
            </a:p>
          </p:txBody>
        </p:sp>
        <p:sp>
          <p:nvSpPr>
            <p:cNvPr id="784" name="tx784"/>
            <p:cNvSpPr/>
            <p:nvPr/>
          </p:nvSpPr>
          <p:spPr>
            <a:xfrm rot="-5400000">
              <a:off x="6109029" y="4195788"/>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Mozambique</a:t>
              </a:r>
            </a:p>
          </p:txBody>
        </p:sp>
        <p:sp>
          <p:nvSpPr>
            <p:cNvPr id="785" name="tx785"/>
            <p:cNvSpPr/>
            <p:nvPr/>
          </p:nvSpPr>
          <p:spPr>
            <a:xfrm rot="-5400000">
              <a:off x="61811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(424,000)</a:t>
              </a:r>
            </a:p>
          </p:txBody>
        </p:sp>
        <p:sp>
          <p:nvSpPr>
            <p:cNvPr id="786" name="tx786"/>
            <p:cNvSpPr/>
            <p:nvPr/>
          </p:nvSpPr>
          <p:spPr>
            <a:xfrm rot="-5400000">
              <a:off x="6577847" y="4376862"/>
              <a:ext cx="2146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Cote</a:t>
              </a:r>
            </a:p>
          </p:txBody>
        </p:sp>
        <p:sp>
          <p:nvSpPr>
            <p:cNvPr id="787" name="tx787"/>
            <p:cNvSpPr/>
            <p:nvPr/>
          </p:nvSpPr>
          <p:spPr>
            <a:xfrm rot="-5400000">
              <a:off x="6521665" y="4077842"/>
              <a:ext cx="327521" cy="74662"/>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d’Ivoire</a:t>
              </a:r>
            </a:p>
          </p:txBody>
        </p:sp>
        <p:sp>
          <p:nvSpPr>
            <p:cNvPr id="788" name="tx788"/>
            <p:cNvSpPr/>
            <p:nvPr/>
          </p:nvSpPr>
          <p:spPr>
            <a:xfrm rot="-5400000">
              <a:off x="64576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(287,000)</a:t>
              </a:r>
            </a:p>
          </p:txBody>
        </p:sp>
        <p:sp>
          <p:nvSpPr>
            <p:cNvPr id="789" name="tx789"/>
            <p:cNvSpPr/>
            <p:nvPr/>
          </p:nvSpPr>
          <p:spPr>
            <a:xfrm rot="-5400000">
              <a:off x="6724403" y="4150991"/>
              <a:ext cx="474364"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Cameroon</a:t>
              </a:r>
            </a:p>
          </p:txBody>
        </p:sp>
        <p:sp>
          <p:nvSpPr>
            <p:cNvPr id="790" name="tx790"/>
            <p:cNvSpPr/>
            <p:nvPr/>
          </p:nvSpPr>
          <p:spPr>
            <a:xfrm rot="-5400000">
              <a:off x="67340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(267,000)</a:t>
              </a:r>
            </a:p>
          </p:txBody>
        </p:sp>
        <p:sp>
          <p:nvSpPr>
            <p:cNvPr id="791" name="tx791"/>
            <p:cNvSpPr/>
            <p:nvPr/>
          </p:nvSpPr>
          <p:spPr>
            <a:xfrm rot="-5400000">
              <a:off x="7077756" y="4075361"/>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92" name="tx792"/>
            <p:cNvSpPr/>
            <p:nvPr/>
          </p:nvSpPr>
          <p:spPr>
            <a:xfrm rot="-5400000">
              <a:off x="7010486"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(485,000)</a:t>
              </a:r>
            </a:p>
          </p:txBody>
        </p:sp>
        <p:sp>
          <p:nvSpPr>
            <p:cNvPr id="793" name="tx793"/>
            <p:cNvSpPr/>
            <p:nvPr/>
          </p:nvSpPr>
          <p:spPr>
            <a:xfrm rot="-5400000">
              <a:off x="7259907" y="4150644"/>
              <a:ext cx="491380"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Philippines</a:t>
              </a:r>
            </a:p>
          </p:txBody>
        </p:sp>
        <p:sp>
          <p:nvSpPr>
            <p:cNvPr id="794" name="tx794"/>
            <p:cNvSpPr/>
            <p:nvPr/>
          </p:nvSpPr>
          <p:spPr>
            <a:xfrm rot="-5400000">
              <a:off x="72869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(343,000)</a:t>
              </a:r>
            </a:p>
          </p:txBody>
        </p:sp>
        <p:sp>
          <p:nvSpPr>
            <p:cNvPr id="795" name="tx795"/>
            <p:cNvSpPr/>
            <p:nvPr/>
          </p:nvSpPr>
          <p:spPr>
            <a:xfrm rot="-5400000">
              <a:off x="7571215" y="413476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96" name="tx796"/>
            <p:cNvSpPr/>
            <p:nvPr/>
          </p:nvSpPr>
          <p:spPr>
            <a:xfrm rot="-5400000">
              <a:off x="75633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(795,000)</a:t>
              </a:r>
            </a:p>
          </p:txBody>
        </p:sp>
        <p:sp>
          <p:nvSpPr>
            <p:cNvPr id="797" name="tx797"/>
            <p:cNvSpPr/>
            <p:nvPr/>
          </p:nvSpPr>
          <p:spPr>
            <a:xfrm rot="-5400000">
              <a:off x="7873123" y="4194027"/>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98" name="tx798"/>
            <p:cNvSpPr/>
            <p:nvPr/>
          </p:nvSpPr>
          <p:spPr>
            <a:xfrm rot="-5400000">
              <a:off x="77974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(1,057,000)</a:t>
              </a:r>
            </a:p>
          </p:txBody>
        </p:sp>
        <p:sp>
          <p:nvSpPr>
            <p:cNvPr id="799" name="tx799"/>
            <p:cNvSpPr/>
            <p:nvPr/>
          </p:nvSpPr>
          <p:spPr>
            <a:xfrm rot="-5400000">
              <a:off x="8217373" y="4041478"/>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800" name="tx800"/>
            <p:cNvSpPr/>
            <p:nvPr/>
          </p:nvSpPr>
          <p:spPr>
            <a:xfrm rot="-5400000">
              <a:off x="81162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(335,000)</a:t>
              </a:r>
            </a:p>
          </p:txBody>
        </p:sp>
        <p:sp>
          <p:nvSpPr>
            <p:cNvPr id="801" name="tx801"/>
            <p:cNvSpPr/>
            <p:nvPr/>
          </p:nvSpPr>
          <p:spPr>
            <a:xfrm rot="-5400000">
              <a:off x="8473962" y="4377532"/>
              <a:ext cx="293687" cy="7396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United</a:t>
              </a:r>
            </a:p>
          </p:txBody>
        </p:sp>
        <p:sp>
          <p:nvSpPr>
            <p:cNvPr id="802" name="tx802"/>
            <p:cNvSpPr/>
            <p:nvPr/>
          </p:nvSpPr>
          <p:spPr>
            <a:xfrm rot="-5400000">
              <a:off x="8476170" y="4057824"/>
              <a:ext cx="288032"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States</a:t>
              </a:r>
            </a:p>
          </p:txBody>
        </p:sp>
        <p:sp>
          <p:nvSpPr>
            <p:cNvPr id="803" name="tx803"/>
            <p:cNvSpPr/>
            <p:nvPr/>
          </p:nvSpPr>
          <p:spPr>
            <a:xfrm rot="-5400000">
              <a:off x="8392653"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(291,000)</a:t>
              </a:r>
            </a:p>
          </p:txBody>
        </p:sp>
        <p:sp>
          <p:nvSpPr>
            <p:cNvPr id="804" name="tx804"/>
            <p:cNvSpPr/>
            <p:nvPr/>
          </p:nvSpPr>
          <p:spPr>
            <a:xfrm rot="-5400000">
              <a:off x="8787107" y="410934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05" name="tx805"/>
            <p:cNvSpPr/>
            <p:nvPr/>
          </p:nvSpPr>
          <p:spPr>
            <a:xfrm rot="-5400000">
              <a:off x="8626720"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06" name="tx806"/>
            <p:cNvSpPr/>
            <p:nvPr/>
          </p:nvSpPr>
          <p:spPr>
            <a:xfrm rot="-5400000">
              <a:off x="-52544" y="207686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rc807"/>
            <p:cNvSpPr/>
            <p:nvPr/>
          </p:nvSpPr>
          <p:spPr>
            <a:xfrm>
              <a:off x="2997362"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08" name="rc808"/>
            <p:cNvSpPr/>
            <p:nvPr/>
          </p:nvSpPr>
          <p:spPr>
            <a:xfrm>
              <a:off x="2988362" y="5374902"/>
              <a:ext cx="219456" cy="219455"/>
            </a:xfrm>
            <a:prstGeom prst="rect">
              <a:avLst/>
            </a:prstGeom>
            <a:solidFill>
              <a:srgbClr val="1CABE2">
                <a:alpha val="100000"/>
              </a:srgbClr>
            </a:solidFill>
          </p:spPr>
          <p:txBody>
            <a:bodyPr/>
            <a:lstStyle/>
            <a:p>
              <a:endParaRPr/>
            </a:p>
          </p:txBody>
        </p:sp>
        <p:sp>
          <p:nvSpPr>
            <p:cNvPr id="809" name="rc809"/>
            <p:cNvSpPr/>
            <p:nvPr/>
          </p:nvSpPr>
          <p:spPr>
            <a:xfrm>
              <a:off x="2988362" y="5374902"/>
              <a:ext cx="219456" cy="219455"/>
            </a:xfrm>
            <a:prstGeom prst="rect">
              <a:avLst/>
            </a:prstGeom>
            <a:ln w="476" cap="sq">
              <a:solidFill>
                <a:srgbClr val="000000">
                  <a:alpha val="100000"/>
                </a:srgbClr>
              </a:solidFill>
              <a:prstDash val="solid"/>
              <a:miter/>
            </a:ln>
          </p:spPr>
          <p:txBody>
            <a:bodyPr/>
            <a:lstStyle/>
            <a:p>
              <a:endParaRPr/>
            </a:p>
          </p:txBody>
        </p:sp>
        <p:sp>
          <p:nvSpPr>
            <p:cNvPr id="810" name="rc810"/>
            <p:cNvSpPr/>
            <p:nvPr/>
          </p:nvSpPr>
          <p:spPr>
            <a:xfrm>
              <a:off x="4839218"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11" name="rc811"/>
            <p:cNvSpPr/>
            <p:nvPr/>
          </p:nvSpPr>
          <p:spPr>
            <a:xfrm>
              <a:off x="4830218" y="5374902"/>
              <a:ext cx="219455" cy="219455"/>
            </a:xfrm>
            <a:prstGeom prst="rect">
              <a:avLst/>
            </a:prstGeom>
            <a:solidFill>
              <a:srgbClr val="80BD41">
                <a:alpha val="100000"/>
              </a:srgbClr>
            </a:solidFill>
          </p:spPr>
          <p:txBody>
            <a:bodyPr/>
            <a:lstStyle/>
            <a:p>
              <a:endParaRPr/>
            </a:p>
          </p:txBody>
        </p:sp>
        <p:sp>
          <p:nvSpPr>
            <p:cNvPr id="812" name="rc812"/>
            <p:cNvSpPr/>
            <p:nvPr/>
          </p:nvSpPr>
          <p:spPr>
            <a:xfrm>
              <a:off x="4830218" y="5374902"/>
              <a:ext cx="219455" cy="219455"/>
            </a:xfrm>
            <a:prstGeom prst="rect">
              <a:avLst/>
            </a:prstGeom>
            <a:ln w="476" cap="sq">
              <a:solidFill>
                <a:srgbClr val="000000">
                  <a:alpha val="100000"/>
                </a:srgbClr>
              </a:solidFill>
              <a:prstDash val="solid"/>
              <a:miter/>
            </a:ln>
          </p:spPr>
          <p:txBody>
            <a:bodyPr/>
            <a:lstStyle/>
            <a:p>
              <a:endParaRPr/>
            </a:p>
          </p:txBody>
        </p:sp>
        <p:sp>
          <p:nvSpPr>
            <p:cNvPr id="813" name="tx813"/>
            <p:cNvSpPr/>
            <p:nvPr/>
          </p:nvSpPr>
          <p:spPr>
            <a:xfrm>
              <a:off x="3277407"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14" name="tx814"/>
            <p:cNvSpPr/>
            <p:nvPr/>
          </p:nvSpPr>
          <p:spPr>
            <a:xfrm>
              <a:off x="5119263"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15" name="rc815"/>
            <p:cNvSpPr/>
            <p:nvPr/>
          </p:nvSpPr>
          <p:spPr>
            <a:xfrm>
              <a:off x="2246820" y="5872714"/>
              <a:ext cx="219456" cy="219455"/>
            </a:xfrm>
            <a:prstGeom prst="rect">
              <a:avLst/>
            </a:prstGeom>
            <a:solidFill>
              <a:srgbClr val="FFFFFF">
                <a:alpha val="100000"/>
              </a:srgbClr>
            </a:solidFill>
          </p:spPr>
          <p:txBody>
            <a:bodyPr/>
            <a:lstStyle/>
            <a:p>
              <a:endParaRPr/>
            </a:p>
          </p:txBody>
        </p:sp>
        <p:sp>
          <p:nvSpPr>
            <p:cNvPr id="816" name="pg816"/>
            <p:cNvSpPr/>
            <p:nvPr/>
          </p:nvSpPr>
          <p:spPr>
            <a:xfrm>
              <a:off x="2431371"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7" name="pg817"/>
            <p:cNvSpPr/>
            <p:nvPr/>
          </p:nvSpPr>
          <p:spPr>
            <a:xfrm>
              <a:off x="2336761"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8" name="pg818"/>
            <p:cNvSpPr/>
            <p:nvPr/>
          </p:nvSpPr>
          <p:spPr>
            <a:xfrm>
              <a:off x="2246882"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9" name="pg819"/>
            <p:cNvSpPr/>
            <p:nvPr/>
          </p:nvSpPr>
          <p:spPr>
            <a:xfrm>
              <a:off x="2246882"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0" name="pg820"/>
            <p:cNvSpPr/>
            <p:nvPr/>
          </p:nvSpPr>
          <p:spPr>
            <a:xfrm>
              <a:off x="2246882"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1" name="rc821"/>
            <p:cNvSpPr/>
            <p:nvPr/>
          </p:nvSpPr>
          <p:spPr>
            <a:xfrm>
              <a:off x="2246820" y="5872714"/>
              <a:ext cx="219456" cy="219455"/>
            </a:xfrm>
            <a:prstGeom prst="rect">
              <a:avLst/>
            </a:prstGeom>
            <a:ln w="476" cap="sq">
              <a:solidFill>
                <a:srgbClr val="000000">
                  <a:alpha val="100000"/>
                </a:srgbClr>
              </a:solidFill>
              <a:prstDash val="solid"/>
              <a:miter/>
            </a:ln>
          </p:spPr>
          <p:txBody>
            <a:bodyPr/>
            <a:lstStyle/>
            <a:p>
              <a:endParaRPr/>
            </a:p>
          </p:txBody>
        </p:sp>
        <p:sp>
          <p:nvSpPr>
            <p:cNvPr id="822" name="rc822"/>
            <p:cNvSpPr/>
            <p:nvPr/>
          </p:nvSpPr>
          <p:spPr>
            <a:xfrm>
              <a:off x="4461459" y="5872714"/>
              <a:ext cx="219455" cy="219455"/>
            </a:xfrm>
            <a:prstGeom prst="rect">
              <a:avLst/>
            </a:prstGeom>
            <a:solidFill>
              <a:srgbClr val="FFFFFF">
                <a:alpha val="100000"/>
              </a:srgbClr>
            </a:solidFill>
          </p:spPr>
          <p:txBody>
            <a:bodyPr/>
            <a:lstStyle/>
            <a:p>
              <a:endParaRPr/>
            </a:p>
          </p:txBody>
        </p:sp>
        <p:sp>
          <p:nvSpPr>
            <p:cNvPr id="823" name="rc823"/>
            <p:cNvSpPr/>
            <p:nvPr/>
          </p:nvSpPr>
          <p:spPr>
            <a:xfrm>
              <a:off x="4461459" y="5872714"/>
              <a:ext cx="219455" cy="219455"/>
            </a:xfrm>
            <a:prstGeom prst="rect">
              <a:avLst/>
            </a:prstGeom>
            <a:ln w="476" cap="sq">
              <a:solidFill>
                <a:srgbClr val="000000">
                  <a:alpha val="100000"/>
                </a:srgbClr>
              </a:solidFill>
              <a:prstDash val="solid"/>
              <a:miter/>
            </a:ln>
          </p:spPr>
          <p:txBody>
            <a:bodyPr/>
            <a:lstStyle/>
            <a:p>
              <a:endParaRPr/>
            </a:p>
          </p:txBody>
        </p:sp>
        <p:sp>
          <p:nvSpPr>
            <p:cNvPr id="824" name="tx824"/>
            <p:cNvSpPr/>
            <p:nvPr/>
          </p:nvSpPr>
          <p:spPr>
            <a:xfrm>
              <a:off x="2535865" y="5904270"/>
              <a:ext cx="1856004"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measles unvaccinated</a:t>
              </a:r>
            </a:p>
          </p:txBody>
        </p:sp>
        <p:sp>
          <p:nvSpPr>
            <p:cNvPr id="825" name="tx825"/>
            <p:cNvSpPr/>
            <p:nvPr/>
          </p:nvSpPr>
          <p:spPr>
            <a:xfrm>
              <a:off x="4750504" y="5901337"/>
              <a:ext cx="28032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measles unvaccinated (no stripes)</a:t>
              </a:r>
            </a:p>
          </p:txBody>
        </p:sp>
        <p:sp>
          <p:nvSpPr>
            <p:cNvPr id="826" name="tx826"/>
            <p:cNvSpPr/>
            <p:nvPr/>
          </p:nvSpPr>
          <p:spPr>
            <a:xfrm>
              <a:off x="726122" y="629112"/>
              <a:ext cx="60724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unvaccinated children, Global</a:t>
              </a:r>
            </a:p>
          </p:txBody>
        </p:sp>
        <p:sp>
          <p:nvSpPr>
            <p:cNvPr id="827" name="tx827"/>
            <p:cNvSpPr/>
            <p:nvPr/>
          </p:nvSpPr>
          <p:spPr>
            <a:xfrm>
              <a:off x="726122" y="398022"/>
              <a:ext cx="449173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and unvaccinated ranking, by country, 2023</a:t>
              </a:r>
            </a:p>
          </p:txBody>
        </p:sp>
        <p:sp>
          <p:nvSpPr>
            <p:cNvPr id="828" name="tx828"/>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9" name="tx829"/>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30" name="tx830"/>
            <p:cNvSpPr/>
            <p:nvPr/>
          </p:nvSpPr>
          <p:spPr>
            <a:xfrm>
              <a:off x="1271456" y="6447866"/>
              <a:ext cx="7802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unvaccinated children. Number in parentheses shows number of unvaccinated children.</a:t>
              </a:r>
            </a:p>
          </p:txBody>
        </p:sp>
        <p:sp>
          <p:nvSpPr>
            <p:cNvPr id="831" name="tx831"/>
            <p:cNvSpPr/>
            <p:nvPr/>
          </p:nvSpPr>
          <p:spPr>
            <a:xfrm>
              <a:off x="2793695" y="6569603"/>
              <a:ext cx="6280715"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unvaccinated children.</a:t>
              </a:r>
            </a:p>
          </p:txBody>
        </p:sp>
      </p:grpSp>
      <p:sp>
        <p:nvSpPr>
          <p:cNvPr id="8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MCV1 coverage and/or the top 20 countries with the highest absolute number of unvaccinated children.
In 2023, Montenegro had the lowest MCV1 coverage (24%), followed by DPRK (28%).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8003" y="2191420"/>
              <a:ext cx="1097949" cy="109794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5" name="pt5"/>
            <p:cNvSpPr/>
            <p:nvPr/>
          </p:nvSpPr>
          <p:spPr>
            <a:xfrm>
              <a:off x="2027226" y="2314878"/>
              <a:ext cx="851034" cy="851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 name="pt6"/>
            <p:cNvSpPr/>
            <p:nvPr/>
          </p:nvSpPr>
          <p:spPr>
            <a:xfrm>
              <a:off x="2575464"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 name="pt7"/>
            <p:cNvSpPr/>
            <p:nvPr/>
          </p:nvSpPr>
          <p:spPr>
            <a:xfrm>
              <a:off x="4189083" y="2325205"/>
              <a:ext cx="830379" cy="83037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8" name="pt8"/>
            <p:cNvSpPr/>
            <p:nvPr/>
          </p:nvSpPr>
          <p:spPr>
            <a:xfrm>
              <a:off x="5150193" y="2210550"/>
              <a:ext cx="1059689" cy="1059689"/>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9" name="pt9"/>
            <p:cNvSpPr/>
            <p:nvPr/>
          </p:nvSpPr>
          <p:spPr>
            <a:xfrm>
              <a:off x="6496882" y="2481475"/>
              <a:ext cx="517839" cy="517839"/>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0" name="pt10"/>
            <p:cNvSpPr/>
            <p:nvPr/>
          </p:nvSpPr>
          <p:spPr>
            <a:xfrm>
              <a:off x="7395261" y="2304089"/>
              <a:ext cx="872610" cy="87261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1" name="pt11"/>
            <p:cNvSpPr/>
            <p:nvPr/>
          </p:nvSpPr>
          <p:spPr>
            <a:xfrm>
              <a:off x="8677104" y="2510168"/>
              <a:ext cx="460454" cy="46045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2" name="pt12"/>
            <p:cNvSpPr/>
            <p:nvPr/>
          </p:nvSpPr>
          <p:spPr>
            <a:xfrm>
              <a:off x="9755222" y="2512521"/>
              <a:ext cx="455747" cy="45574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3" name="pt13"/>
            <p:cNvSpPr/>
            <p:nvPr/>
          </p:nvSpPr>
          <p:spPr>
            <a:xfrm>
              <a:off x="10821344" y="2502878"/>
              <a:ext cx="475032" cy="475032"/>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4" name="pt14"/>
            <p:cNvSpPr/>
            <p:nvPr/>
          </p:nvSpPr>
          <p:spPr>
            <a:xfrm>
              <a:off x="1026341" y="2389757"/>
              <a:ext cx="701274" cy="70127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60759" y="2448410"/>
              <a:ext cx="583968" cy="58396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273160" y="2485047"/>
              <a:ext cx="510694" cy="51069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352478" y="2488601"/>
              <a:ext cx="503588" cy="5035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486410" y="2546768"/>
              <a:ext cx="387253" cy="3872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608202" y="2592795"/>
              <a:ext cx="295200" cy="29520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84934" y="2593762"/>
              <a:ext cx="293264" cy="29326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74499" y="2607562"/>
              <a:ext cx="265665" cy="26566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0252" y="2637550"/>
              <a:ext cx="205688" cy="2056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2,846,000</a:t>
              </a:r>
            </a:p>
          </p:txBody>
        </p:sp>
        <p:sp>
          <p:nvSpPr>
            <p:cNvPr id="26" name="tx26"/>
            <p:cNvSpPr/>
            <p:nvPr/>
          </p:nvSpPr>
          <p:spPr>
            <a:xfrm>
              <a:off x="2296170"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2,013,000</a:t>
              </a:r>
            </a:p>
          </p:txBody>
        </p:sp>
        <p:sp>
          <p:nvSpPr>
            <p:cNvPr id="28" name="tx28"/>
            <p:cNvSpPr/>
            <p:nvPr/>
          </p:nvSpPr>
          <p:spPr>
            <a:xfrm>
              <a:off x="3371793"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9" name="tx29"/>
            <p:cNvSpPr/>
            <p:nvPr/>
          </p:nvSpPr>
          <p:spPr>
            <a:xfrm>
              <a:off x="3206998"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30" name="tx30"/>
            <p:cNvSpPr/>
            <p:nvPr/>
          </p:nvSpPr>
          <p:spPr>
            <a:xfrm>
              <a:off x="4343105"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31" name="tx31"/>
            <p:cNvSpPr/>
            <p:nvPr/>
          </p:nvSpPr>
          <p:spPr>
            <a:xfrm>
              <a:off x="428276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1,556,000</a:t>
              </a:r>
            </a:p>
          </p:txBody>
        </p:sp>
        <p:sp>
          <p:nvSpPr>
            <p:cNvPr id="32" name="tx32"/>
            <p:cNvSpPr/>
            <p:nvPr/>
          </p:nvSpPr>
          <p:spPr>
            <a:xfrm>
              <a:off x="5402849"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33" name="tx33"/>
            <p:cNvSpPr/>
            <p:nvPr/>
          </p:nvSpPr>
          <p:spPr>
            <a:xfrm>
              <a:off x="5358527"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1,057,000</a:t>
              </a:r>
            </a:p>
          </p:txBody>
        </p:sp>
        <p:sp>
          <p:nvSpPr>
            <p:cNvPr id="34" name="tx34"/>
            <p:cNvSpPr/>
            <p:nvPr/>
          </p:nvSpPr>
          <p:spPr>
            <a:xfrm>
              <a:off x="6546826"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799,000</a:t>
              </a:r>
            </a:p>
          </p:txBody>
        </p:sp>
        <p:sp>
          <p:nvSpPr>
            <p:cNvPr id="36" name="tx36"/>
            <p:cNvSpPr/>
            <p:nvPr/>
          </p:nvSpPr>
          <p:spPr>
            <a:xfrm>
              <a:off x="7518138"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795,000</a:t>
              </a:r>
            </a:p>
          </p:txBody>
        </p:sp>
        <p:sp>
          <p:nvSpPr>
            <p:cNvPr id="38" name="tx38"/>
            <p:cNvSpPr/>
            <p:nvPr/>
          </p:nvSpPr>
          <p:spPr>
            <a:xfrm>
              <a:off x="8678347"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742,000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664,000</a:t>
              </a:r>
            </a:p>
          </p:txBody>
        </p:sp>
        <p:sp>
          <p:nvSpPr>
            <p:cNvPr id="42" name="tx42"/>
            <p:cNvSpPr/>
            <p:nvPr/>
          </p:nvSpPr>
          <p:spPr>
            <a:xfrm>
              <a:off x="10677149"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637,000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4217362" y="348647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68585"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616419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88012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8" name="pt68"/>
            <p:cNvSpPr/>
            <p:nvPr/>
          </p:nvSpPr>
          <p:spPr>
            <a:xfrm>
              <a:off x="7596057"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9" name="tx69"/>
            <p:cNvSpPr/>
            <p:nvPr/>
          </p:nvSpPr>
          <p:spPr>
            <a:xfrm>
              <a:off x="5833706"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29311"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45244"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61178"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3" name="tx73"/>
            <p:cNvSpPr/>
            <p:nvPr/>
          </p:nvSpPr>
          <p:spPr>
            <a:xfrm>
              <a:off x="731520" y="817987"/>
              <a:ext cx="5227617"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5" name="tx75"/>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6" name="tx76"/>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22,235,000 children unvaccinated with MCV1, globally.
The top 10 countries accounted for 12,699,000 (57%) of unvaccinated children globally.
Nigeria had the highest number of unvaccinated children (2,846,000), followed by DRC (2,013,000). Globally, these account for approximately 13% and 9% of total unvaccinated children,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25 out of 195 (13%) countries had MCV1 coverage below 70% in 2023.
These countries account for approximately 27,733,000 (22%) of the total annual cohort of surviving infants.
There were 104 (53%) countries that achieved MCV1 of 90% or higher, accounting for 69,323,000 (54%) of the total cohort.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1166770"/>
              <a:ext cx="2304466" cy="3389770"/>
            </a:xfrm>
            <a:custGeom>
              <a:avLst/>
              <a:gdLst/>
              <a:ahLst/>
              <a:cxnLst/>
              <a:rect l="0" t="0" r="0" b="0"/>
              <a:pathLst>
                <a:path w="2304466" h="3389770">
                  <a:moveTo>
                    <a:pt x="0" y="2304568"/>
                  </a:moveTo>
                  <a:lnTo>
                    <a:pt x="70105" y="2341988"/>
                  </a:lnTo>
                  <a:lnTo>
                    <a:pt x="140211" y="2379409"/>
                  </a:lnTo>
                  <a:lnTo>
                    <a:pt x="210317" y="2416830"/>
                  </a:lnTo>
                  <a:lnTo>
                    <a:pt x="280423" y="2454251"/>
                  </a:lnTo>
                  <a:lnTo>
                    <a:pt x="350529" y="2491671"/>
                  </a:lnTo>
                  <a:lnTo>
                    <a:pt x="420635" y="2529092"/>
                  </a:lnTo>
                  <a:lnTo>
                    <a:pt x="490740" y="2566513"/>
                  </a:lnTo>
                  <a:lnTo>
                    <a:pt x="560846" y="2603934"/>
                  </a:lnTo>
                  <a:lnTo>
                    <a:pt x="630952" y="2641355"/>
                  </a:lnTo>
                  <a:lnTo>
                    <a:pt x="701058" y="2678775"/>
                  </a:lnTo>
                  <a:lnTo>
                    <a:pt x="771164" y="2716196"/>
                  </a:lnTo>
                  <a:lnTo>
                    <a:pt x="841270" y="2753617"/>
                  </a:lnTo>
                  <a:lnTo>
                    <a:pt x="911376" y="2791038"/>
                  </a:lnTo>
                  <a:lnTo>
                    <a:pt x="981481" y="2828458"/>
                  </a:lnTo>
                  <a:lnTo>
                    <a:pt x="1051587" y="2865879"/>
                  </a:lnTo>
                  <a:lnTo>
                    <a:pt x="1121693" y="2903300"/>
                  </a:lnTo>
                  <a:lnTo>
                    <a:pt x="1191799" y="2940721"/>
                  </a:lnTo>
                  <a:lnTo>
                    <a:pt x="1261905" y="2978141"/>
                  </a:lnTo>
                  <a:lnTo>
                    <a:pt x="1332011" y="3015562"/>
                  </a:lnTo>
                  <a:lnTo>
                    <a:pt x="1402116" y="3052983"/>
                  </a:lnTo>
                  <a:lnTo>
                    <a:pt x="1472222" y="3090404"/>
                  </a:lnTo>
                  <a:lnTo>
                    <a:pt x="1542328" y="3127824"/>
                  </a:lnTo>
                  <a:lnTo>
                    <a:pt x="1612434" y="3165245"/>
                  </a:lnTo>
                  <a:lnTo>
                    <a:pt x="1682540" y="3202666"/>
                  </a:lnTo>
                  <a:lnTo>
                    <a:pt x="1752646" y="3240087"/>
                  </a:lnTo>
                  <a:lnTo>
                    <a:pt x="1822752" y="3277507"/>
                  </a:lnTo>
                  <a:lnTo>
                    <a:pt x="1892857" y="3314928"/>
                  </a:lnTo>
                  <a:lnTo>
                    <a:pt x="1962963" y="3352349"/>
                  </a:lnTo>
                  <a:lnTo>
                    <a:pt x="2033069" y="3389770"/>
                  </a:lnTo>
                  <a:lnTo>
                    <a:pt x="2069141" y="3319304"/>
                  </a:lnTo>
                  <a:lnTo>
                    <a:pt x="2102771" y="3247641"/>
                  </a:lnTo>
                  <a:lnTo>
                    <a:pt x="2133920" y="3174865"/>
                  </a:lnTo>
                  <a:lnTo>
                    <a:pt x="2162552" y="3101062"/>
                  </a:lnTo>
                  <a:lnTo>
                    <a:pt x="2188631" y="3026320"/>
                  </a:lnTo>
                  <a:lnTo>
                    <a:pt x="2212128" y="2950726"/>
                  </a:lnTo>
                  <a:lnTo>
                    <a:pt x="2233016" y="2874369"/>
                  </a:lnTo>
                  <a:lnTo>
                    <a:pt x="2251268" y="2797340"/>
                  </a:lnTo>
                  <a:lnTo>
                    <a:pt x="2266864" y="2719730"/>
                  </a:lnTo>
                  <a:lnTo>
                    <a:pt x="2279785" y="2641630"/>
                  </a:lnTo>
                  <a:lnTo>
                    <a:pt x="2290017" y="2563132"/>
                  </a:lnTo>
                  <a:lnTo>
                    <a:pt x="2297546" y="2484329"/>
                  </a:lnTo>
                  <a:lnTo>
                    <a:pt x="2302365" y="2405314"/>
                  </a:lnTo>
                  <a:lnTo>
                    <a:pt x="2304466" y="2326181"/>
                  </a:lnTo>
                  <a:lnTo>
                    <a:pt x="2303849" y="2247021"/>
                  </a:lnTo>
                  <a:lnTo>
                    <a:pt x="2300514" y="2167930"/>
                  </a:lnTo>
                  <a:lnTo>
                    <a:pt x="2294464" y="2089000"/>
                  </a:lnTo>
                  <a:lnTo>
                    <a:pt x="2285706" y="2010324"/>
                  </a:lnTo>
                  <a:lnTo>
                    <a:pt x="2274252" y="1931995"/>
                  </a:lnTo>
                  <a:lnTo>
                    <a:pt x="2260114" y="1854106"/>
                  </a:lnTo>
                  <a:lnTo>
                    <a:pt x="2243310" y="1776748"/>
                  </a:lnTo>
                  <a:lnTo>
                    <a:pt x="2223859" y="1700013"/>
                  </a:lnTo>
                  <a:lnTo>
                    <a:pt x="2201783" y="1623992"/>
                  </a:lnTo>
                  <a:lnTo>
                    <a:pt x="2177110" y="1548773"/>
                  </a:lnTo>
                  <a:lnTo>
                    <a:pt x="2149868" y="1474447"/>
                  </a:lnTo>
                  <a:lnTo>
                    <a:pt x="2120089" y="1401100"/>
                  </a:lnTo>
                  <a:lnTo>
                    <a:pt x="2087809" y="1328818"/>
                  </a:lnTo>
                  <a:lnTo>
                    <a:pt x="2053065" y="1257689"/>
                  </a:lnTo>
                  <a:lnTo>
                    <a:pt x="2015899" y="1187794"/>
                  </a:lnTo>
                  <a:lnTo>
                    <a:pt x="1976354" y="1119217"/>
                  </a:lnTo>
                  <a:lnTo>
                    <a:pt x="1934478" y="1052039"/>
                  </a:lnTo>
                  <a:lnTo>
                    <a:pt x="1890318" y="986338"/>
                  </a:lnTo>
                  <a:lnTo>
                    <a:pt x="1843929" y="922193"/>
                  </a:lnTo>
                  <a:lnTo>
                    <a:pt x="1795363" y="859679"/>
                  </a:lnTo>
                  <a:lnTo>
                    <a:pt x="1744680" y="798870"/>
                  </a:lnTo>
                  <a:lnTo>
                    <a:pt x="1691937" y="739837"/>
                  </a:lnTo>
                  <a:lnTo>
                    <a:pt x="1637199" y="682651"/>
                  </a:lnTo>
                  <a:lnTo>
                    <a:pt x="1580528" y="627379"/>
                  </a:lnTo>
                  <a:lnTo>
                    <a:pt x="1521993" y="574085"/>
                  </a:lnTo>
                  <a:lnTo>
                    <a:pt x="1461662" y="522833"/>
                  </a:lnTo>
                  <a:lnTo>
                    <a:pt x="1399606" y="473684"/>
                  </a:lnTo>
                  <a:lnTo>
                    <a:pt x="1335899" y="426695"/>
                  </a:lnTo>
                  <a:lnTo>
                    <a:pt x="1270616" y="381921"/>
                  </a:lnTo>
                  <a:lnTo>
                    <a:pt x="1203833" y="339416"/>
                  </a:lnTo>
                  <a:lnTo>
                    <a:pt x="1135630" y="299230"/>
                  </a:lnTo>
                  <a:lnTo>
                    <a:pt x="1066087" y="261410"/>
                  </a:lnTo>
                  <a:lnTo>
                    <a:pt x="995286" y="226001"/>
                  </a:lnTo>
                  <a:lnTo>
                    <a:pt x="923311" y="193044"/>
                  </a:lnTo>
                  <a:lnTo>
                    <a:pt x="850246" y="162579"/>
                  </a:lnTo>
                  <a:lnTo>
                    <a:pt x="776178" y="134641"/>
                  </a:lnTo>
                  <a:lnTo>
                    <a:pt x="701194" y="109264"/>
                  </a:lnTo>
                  <a:lnTo>
                    <a:pt x="625383" y="86476"/>
                  </a:lnTo>
                  <a:lnTo>
                    <a:pt x="548834" y="66306"/>
                  </a:lnTo>
                  <a:lnTo>
                    <a:pt x="471638" y="48777"/>
                  </a:lnTo>
                  <a:lnTo>
                    <a:pt x="393884" y="33909"/>
                  </a:lnTo>
                  <a:lnTo>
                    <a:pt x="315667" y="21721"/>
                  </a:lnTo>
                  <a:lnTo>
                    <a:pt x="237076" y="12226"/>
                  </a:lnTo>
                  <a:lnTo>
                    <a:pt x="158206" y="5436"/>
                  </a:lnTo>
                  <a:lnTo>
                    <a:pt x="79150" y="1359"/>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696999" y="3471339"/>
              <a:ext cx="2537707" cy="2304298"/>
            </a:xfrm>
            <a:custGeom>
              <a:avLst/>
              <a:gdLst/>
              <a:ahLst/>
              <a:cxnLst/>
              <a:rect l="0" t="0" r="0" b="0"/>
              <a:pathLst>
                <a:path w="2537707" h="2304298">
                  <a:moveTo>
                    <a:pt x="504638" y="0"/>
                  </a:moveTo>
                  <a:lnTo>
                    <a:pt x="487236" y="77539"/>
                  </a:lnTo>
                  <a:lnTo>
                    <a:pt x="469835" y="155078"/>
                  </a:lnTo>
                  <a:lnTo>
                    <a:pt x="452434" y="232617"/>
                  </a:lnTo>
                  <a:lnTo>
                    <a:pt x="435032" y="310157"/>
                  </a:lnTo>
                  <a:lnTo>
                    <a:pt x="417631" y="387696"/>
                  </a:lnTo>
                  <a:lnTo>
                    <a:pt x="400230" y="465235"/>
                  </a:lnTo>
                  <a:lnTo>
                    <a:pt x="382828" y="542774"/>
                  </a:lnTo>
                  <a:lnTo>
                    <a:pt x="365427" y="620314"/>
                  </a:lnTo>
                  <a:lnTo>
                    <a:pt x="348026" y="697853"/>
                  </a:lnTo>
                  <a:lnTo>
                    <a:pt x="330625" y="775392"/>
                  </a:lnTo>
                  <a:lnTo>
                    <a:pt x="313223" y="852931"/>
                  </a:lnTo>
                  <a:lnTo>
                    <a:pt x="295822" y="930471"/>
                  </a:lnTo>
                  <a:lnTo>
                    <a:pt x="278421" y="1008010"/>
                  </a:lnTo>
                  <a:lnTo>
                    <a:pt x="261019" y="1085549"/>
                  </a:lnTo>
                  <a:lnTo>
                    <a:pt x="243618" y="1163088"/>
                  </a:lnTo>
                  <a:lnTo>
                    <a:pt x="226217" y="1240628"/>
                  </a:lnTo>
                  <a:lnTo>
                    <a:pt x="208815" y="1318167"/>
                  </a:lnTo>
                  <a:lnTo>
                    <a:pt x="191414" y="1395706"/>
                  </a:lnTo>
                  <a:lnTo>
                    <a:pt x="174013" y="1473245"/>
                  </a:lnTo>
                  <a:lnTo>
                    <a:pt x="156611" y="1550785"/>
                  </a:lnTo>
                  <a:lnTo>
                    <a:pt x="139210" y="1628324"/>
                  </a:lnTo>
                  <a:lnTo>
                    <a:pt x="121809" y="1705863"/>
                  </a:lnTo>
                  <a:lnTo>
                    <a:pt x="104407" y="1783402"/>
                  </a:lnTo>
                  <a:lnTo>
                    <a:pt x="87006" y="1860942"/>
                  </a:lnTo>
                  <a:lnTo>
                    <a:pt x="69605" y="1938481"/>
                  </a:lnTo>
                  <a:lnTo>
                    <a:pt x="52203" y="2016020"/>
                  </a:lnTo>
                  <a:lnTo>
                    <a:pt x="34802" y="2093559"/>
                  </a:lnTo>
                  <a:lnTo>
                    <a:pt x="17401" y="2171099"/>
                  </a:lnTo>
                  <a:lnTo>
                    <a:pt x="0" y="2248638"/>
                  </a:lnTo>
                  <a:lnTo>
                    <a:pt x="77282" y="2264597"/>
                  </a:lnTo>
                  <a:lnTo>
                    <a:pt x="155065" y="2277901"/>
                  </a:lnTo>
                  <a:lnTo>
                    <a:pt x="233258" y="2288534"/>
                  </a:lnTo>
                  <a:lnTo>
                    <a:pt x="311770" y="2296483"/>
                  </a:lnTo>
                  <a:lnTo>
                    <a:pt x="390507" y="2301740"/>
                  </a:lnTo>
                  <a:lnTo>
                    <a:pt x="469379" y="2304298"/>
                  </a:lnTo>
                  <a:lnTo>
                    <a:pt x="548292" y="2304154"/>
                  </a:lnTo>
                  <a:lnTo>
                    <a:pt x="627153" y="2301309"/>
                  </a:lnTo>
                  <a:lnTo>
                    <a:pt x="705871" y="2295765"/>
                  </a:lnTo>
                  <a:lnTo>
                    <a:pt x="784353" y="2287530"/>
                  </a:lnTo>
                  <a:lnTo>
                    <a:pt x="862507" y="2276612"/>
                  </a:lnTo>
                  <a:lnTo>
                    <a:pt x="940241" y="2263025"/>
                  </a:lnTo>
                  <a:lnTo>
                    <a:pt x="1017465" y="2246785"/>
                  </a:lnTo>
                  <a:lnTo>
                    <a:pt x="1094087" y="2227910"/>
                  </a:lnTo>
                  <a:lnTo>
                    <a:pt x="1170018" y="2206423"/>
                  </a:lnTo>
                  <a:lnTo>
                    <a:pt x="1245170" y="2182349"/>
                  </a:lnTo>
                  <a:lnTo>
                    <a:pt x="1319452" y="2155716"/>
                  </a:lnTo>
                  <a:lnTo>
                    <a:pt x="1392780" y="2126555"/>
                  </a:lnTo>
                  <a:lnTo>
                    <a:pt x="1465066" y="2094901"/>
                  </a:lnTo>
                  <a:lnTo>
                    <a:pt x="1536226" y="2060791"/>
                  </a:lnTo>
                  <a:lnTo>
                    <a:pt x="1606176" y="2024264"/>
                  </a:lnTo>
                  <a:lnTo>
                    <a:pt x="1674835" y="1985364"/>
                  </a:lnTo>
                  <a:lnTo>
                    <a:pt x="1742121" y="1944137"/>
                  </a:lnTo>
                  <a:lnTo>
                    <a:pt x="1807957" y="1900629"/>
                  </a:lnTo>
                  <a:lnTo>
                    <a:pt x="1872265" y="1854893"/>
                  </a:lnTo>
                  <a:lnTo>
                    <a:pt x="1934969" y="1806982"/>
                  </a:lnTo>
                  <a:lnTo>
                    <a:pt x="1995996" y="1756953"/>
                  </a:lnTo>
                  <a:lnTo>
                    <a:pt x="2055274" y="1704863"/>
                  </a:lnTo>
                  <a:lnTo>
                    <a:pt x="2112734" y="1650775"/>
                  </a:lnTo>
                  <a:lnTo>
                    <a:pt x="2168309" y="1594751"/>
                  </a:lnTo>
                  <a:lnTo>
                    <a:pt x="2221933" y="1536857"/>
                  </a:lnTo>
                  <a:lnTo>
                    <a:pt x="2273544" y="1477161"/>
                  </a:lnTo>
                  <a:lnTo>
                    <a:pt x="2323080" y="1415733"/>
                  </a:lnTo>
                  <a:lnTo>
                    <a:pt x="2370484" y="1352645"/>
                  </a:lnTo>
                  <a:lnTo>
                    <a:pt x="2415701" y="1287972"/>
                  </a:lnTo>
                  <a:lnTo>
                    <a:pt x="2458677" y="1221788"/>
                  </a:lnTo>
                  <a:lnTo>
                    <a:pt x="2499361" y="1154171"/>
                  </a:lnTo>
                  <a:lnTo>
                    <a:pt x="2537707" y="1085201"/>
                  </a:lnTo>
                  <a:lnTo>
                    <a:pt x="2467601" y="1047781"/>
                  </a:lnTo>
                  <a:lnTo>
                    <a:pt x="2397496" y="1010360"/>
                  </a:lnTo>
                  <a:lnTo>
                    <a:pt x="2327390" y="972939"/>
                  </a:lnTo>
                  <a:lnTo>
                    <a:pt x="2257284" y="935518"/>
                  </a:lnTo>
                  <a:lnTo>
                    <a:pt x="2187178" y="898098"/>
                  </a:lnTo>
                  <a:lnTo>
                    <a:pt x="2117072" y="860677"/>
                  </a:lnTo>
                  <a:lnTo>
                    <a:pt x="2046966" y="823256"/>
                  </a:lnTo>
                  <a:lnTo>
                    <a:pt x="1976860" y="785835"/>
                  </a:lnTo>
                  <a:lnTo>
                    <a:pt x="1906755" y="748415"/>
                  </a:lnTo>
                  <a:lnTo>
                    <a:pt x="1836649" y="710994"/>
                  </a:lnTo>
                  <a:lnTo>
                    <a:pt x="1766543" y="673573"/>
                  </a:lnTo>
                  <a:lnTo>
                    <a:pt x="1696437" y="636152"/>
                  </a:lnTo>
                  <a:lnTo>
                    <a:pt x="1626331" y="598732"/>
                  </a:lnTo>
                  <a:lnTo>
                    <a:pt x="1556225" y="561311"/>
                  </a:lnTo>
                  <a:lnTo>
                    <a:pt x="1486120" y="523890"/>
                  </a:lnTo>
                  <a:lnTo>
                    <a:pt x="1416014" y="486469"/>
                  </a:lnTo>
                  <a:lnTo>
                    <a:pt x="1345908" y="449049"/>
                  </a:lnTo>
                  <a:lnTo>
                    <a:pt x="1275802" y="411628"/>
                  </a:lnTo>
                  <a:lnTo>
                    <a:pt x="1205696" y="374207"/>
                  </a:lnTo>
                  <a:lnTo>
                    <a:pt x="1135590" y="336786"/>
                  </a:lnTo>
                  <a:lnTo>
                    <a:pt x="1065484" y="299366"/>
                  </a:lnTo>
                  <a:lnTo>
                    <a:pt x="995379" y="261945"/>
                  </a:lnTo>
                  <a:lnTo>
                    <a:pt x="925273" y="224524"/>
                  </a:lnTo>
                  <a:lnTo>
                    <a:pt x="855167" y="187103"/>
                  </a:lnTo>
                  <a:lnTo>
                    <a:pt x="785061" y="149683"/>
                  </a:lnTo>
                  <a:lnTo>
                    <a:pt x="714955" y="112262"/>
                  </a:lnTo>
                  <a:lnTo>
                    <a:pt x="644849" y="74841"/>
                  </a:lnTo>
                  <a:lnTo>
                    <a:pt x="574744" y="37420"/>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061787" y="3471339"/>
              <a:ext cx="2139849" cy="2248638"/>
            </a:xfrm>
            <a:custGeom>
              <a:avLst/>
              <a:gdLst/>
              <a:ahLst/>
              <a:cxnLst/>
              <a:rect l="0" t="0" r="0" b="0"/>
              <a:pathLst>
                <a:path w="2139849" h="2248638">
                  <a:moveTo>
                    <a:pt x="2139849" y="0"/>
                  </a:moveTo>
                  <a:lnTo>
                    <a:pt x="2066061" y="29503"/>
                  </a:lnTo>
                  <a:lnTo>
                    <a:pt x="1992273" y="59007"/>
                  </a:lnTo>
                  <a:lnTo>
                    <a:pt x="1918486" y="88511"/>
                  </a:lnTo>
                  <a:lnTo>
                    <a:pt x="1844698" y="118015"/>
                  </a:lnTo>
                  <a:lnTo>
                    <a:pt x="1770910" y="147519"/>
                  </a:lnTo>
                  <a:lnTo>
                    <a:pt x="1697122" y="177023"/>
                  </a:lnTo>
                  <a:lnTo>
                    <a:pt x="1623334" y="206527"/>
                  </a:lnTo>
                  <a:lnTo>
                    <a:pt x="1549546" y="236031"/>
                  </a:lnTo>
                  <a:lnTo>
                    <a:pt x="1475758" y="265535"/>
                  </a:lnTo>
                  <a:lnTo>
                    <a:pt x="1401970" y="295039"/>
                  </a:lnTo>
                  <a:lnTo>
                    <a:pt x="1328182" y="324543"/>
                  </a:lnTo>
                  <a:lnTo>
                    <a:pt x="1254394" y="354047"/>
                  </a:lnTo>
                  <a:lnTo>
                    <a:pt x="1180606" y="383551"/>
                  </a:lnTo>
                  <a:lnTo>
                    <a:pt x="1106818" y="413055"/>
                  </a:lnTo>
                  <a:lnTo>
                    <a:pt x="1033030" y="442559"/>
                  </a:lnTo>
                  <a:lnTo>
                    <a:pt x="959243" y="472063"/>
                  </a:lnTo>
                  <a:lnTo>
                    <a:pt x="885455" y="501567"/>
                  </a:lnTo>
                  <a:lnTo>
                    <a:pt x="811667" y="531071"/>
                  </a:lnTo>
                  <a:lnTo>
                    <a:pt x="737879" y="560575"/>
                  </a:lnTo>
                  <a:lnTo>
                    <a:pt x="664091" y="590079"/>
                  </a:lnTo>
                  <a:lnTo>
                    <a:pt x="590303" y="619583"/>
                  </a:lnTo>
                  <a:lnTo>
                    <a:pt x="516515" y="649087"/>
                  </a:lnTo>
                  <a:lnTo>
                    <a:pt x="442727" y="678591"/>
                  </a:lnTo>
                  <a:lnTo>
                    <a:pt x="368939" y="708095"/>
                  </a:lnTo>
                  <a:lnTo>
                    <a:pt x="295151" y="737599"/>
                  </a:lnTo>
                  <a:lnTo>
                    <a:pt x="221363" y="767103"/>
                  </a:lnTo>
                  <a:lnTo>
                    <a:pt x="147575" y="796607"/>
                  </a:lnTo>
                  <a:lnTo>
                    <a:pt x="73787" y="826111"/>
                  </a:lnTo>
                  <a:lnTo>
                    <a:pt x="0" y="855615"/>
                  </a:lnTo>
                  <a:lnTo>
                    <a:pt x="30907" y="929191"/>
                  </a:lnTo>
                  <a:lnTo>
                    <a:pt x="64344" y="1001654"/>
                  </a:lnTo>
                  <a:lnTo>
                    <a:pt x="100269" y="1072915"/>
                  </a:lnTo>
                  <a:lnTo>
                    <a:pt x="138640" y="1142890"/>
                  </a:lnTo>
                  <a:lnTo>
                    <a:pt x="179411" y="1211494"/>
                  </a:lnTo>
                  <a:lnTo>
                    <a:pt x="222533" y="1278645"/>
                  </a:lnTo>
                  <a:lnTo>
                    <a:pt x="267955" y="1344263"/>
                  </a:lnTo>
                  <a:lnTo>
                    <a:pt x="315620" y="1408269"/>
                  </a:lnTo>
                  <a:lnTo>
                    <a:pt x="365474" y="1470586"/>
                  </a:lnTo>
                  <a:lnTo>
                    <a:pt x="417455" y="1531140"/>
                  </a:lnTo>
                  <a:lnTo>
                    <a:pt x="471501" y="1589858"/>
                  </a:lnTo>
                  <a:lnTo>
                    <a:pt x="527549" y="1646669"/>
                  </a:lnTo>
                  <a:lnTo>
                    <a:pt x="585529" y="1701506"/>
                  </a:lnTo>
                  <a:lnTo>
                    <a:pt x="645374" y="1754302"/>
                  </a:lnTo>
                  <a:lnTo>
                    <a:pt x="707010" y="1804995"/>
                  </a:lnTo>
                  <a:lnTo>
                    <a:pt x="770365" y="1853523"/>
                  </a:lnTo>
                  <a:lnTo>
                    <a:pt x="835362" y="1899828"/>
                  </a:lnTo>
                  <a:lnTo>
                    <a:pt x="901923" y="1943855"/>
                  </a:lnTo>
                  <a:lnTo>
                    <a:pt x="969969" y="1985551"/>
                  </a:lnTo>
                  <a:lnTo>
                    <a:pt x="1039418" y="2024866"/>
                  </a:lnTo>
                  <a:lnTo>
                    <a:pt x="1110186" y="2061753"/>
                  </a:lnTo>
                  <a:lnTo>
                    <a:pt x="1182189" y="2096168"/>
                  </a:lnTo>
                  <a:lnTo>
                    <a:pt x="1255341" y="2128069"/>
                  </a:lnTo>
                  <a:lnTo>
                    <a:pt x="1329553" y="2157418"/>
                  </a:lnTo>
                  <a:lnTo>
                    <a:pt x="1404736" y="2184180"/>
                  </a:lnTo>
                  <a:lnTo>
                    <a:pt x="1480802" y="2208323"/>
                  </a:lnTo>
                  <a:lnTo>
                    <a:pt x="1557657" y="2229817"/>
                  </a:lnTo>
                  <a:lnTo>
                    <a:pt x="1635211" y="2248638"/>
                  </a:lnTo>
                  <a:lnTo>
                    <a:pt x="1652612" y="2171099"/>
                  </a:lnTo>
                  <a:lnTo>
                    <a:pt x="1670014" y="2093559"/>
                  </a:lnTo>
                  <a:lnTo>
                    <a:pt x="1687415" y="2016020"/>
                  </a:lnTo>
                  <a:lnTo>
                    <a:pt x="1704816" y="1938481"/>
                  </a:lnTo>
                  <a:lnTo>
                    <a:pt x="1722218" y="1860942"/>
                  </a:lnTo>
                  <a:lnTo>
                    <a:pt x="1739619" y="1783402"/>
                  </a:lnTo>
                  <a:lnTo>
                    <a:pt x="1757020" y="1705863"/>
                  </a:lnTo>
                  <a:lnTo>
                    <a:pt x="1774422" y="1628324"/>
                  </a:lnTo>
                  <a:lnTo>
                    <a:pt x="1791823" y="1550785"/>
                  </a:lnTo>
                  <a:lnTo>
                    <a:pt x="1809224" y="1473245"/>
                  </a:lnTo>
                  <a:lnTo>
                    <a:pt x="1826626" y="1395706"/>
                  </a:lnTo>
                  <a:lnTo>
                    <a:pt x="1844027" y="1318167"/>
                  </a:lnTo>
                  <a:lnTo>
                    <a:pt x="1861428" y="1240628"/>
                  </a:lnTo>
                  <a:lnTo>
                    <a:pt x="1878830" y="1163088"/>
                  </a:lnTo>
                  <a:lnTo>
                    <a:pt x="1896231" y="1085549"/>
                  </a:lnTo>
                  <a:lnTo>
                    <a:pt x="1913632" y="1008010"/>
                  </a:lnTo>
                  <a:lnTo>
                    <a:pt x="1931033" y="930471"/>
                  </a:lnTo>
                  <a:lnTo>
                    <a:pt x="1948435" y="852931"/>
                  </a:lnTo>
                  <a:lnTo>
                    <a:pt x="1965836" y="775392"/>
                  </a:lnTo>
                  <a:lnTo>
                    <a:pt x="1983237" y="697853"/>
                  </a:lnTo>
                  <a:lnTo>
                    <a:pt x="2000639" y="620314"/>
                  </a:lnTo>
                  <a:lnTo>
                    <a:pt x="2018040" y="542774"/>
                  </a:lnTo>
                  <a:lnTo>
                    <a:pt x="2035441" y="465235"/>
                  </a:lnTo>
                  <a:lnTo>
                    <a:pt x="2052843" y="387696"/>
                  </a:lnTo>
                  <a:lnTo>
                    <a:pt x="2070244" y="310157"/>
                  </a:lnTo>
                  <a:lnTo>
                    <a:pt x="2087645" y="232617"/>
                  </a:lnTo>
                  <a:lnTo>
                    <a:pt x="2105047" y="155078"/>
                  </a:lnTo>
                  <a:lnTo>
                    <a:pt x="2122448" y="77539"/>
                  </a:lnTo>
                  <a:close/>
                </a:path>
              </a:pathLst>
            </a:custGeom>
            <a:solidFill>
              <a:srgbClr val="E2231A">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897079" y="2777544"/>
              <a:ext cx="2304558" cy="1549410"/>
            </a:xfrm>
            <a:custGeom>
              <a:avLst/>
              <a:gdLst/>
              <a:ahLst/>
              <a:cxnLst/>
              <a:rect l="0" t="0" r="0" b="0"/>
              <a:pathLst>
                <a:path w="2304558" h="1549410">
                  <a:moveTo>
                    <a:pt x="2304558" y="693795"/>
                  </a:moveTo>
                  <a:lnTo>
                    <a:pt x="2228776" y="669871"/>
                  </a:lnTo>
                  <a:lnTo>
                    <a:pt x="2152995" y="645947"/>
                  </a:lnTo>
                  <a:lnTo>
                    <a:pt x="2077214" y="622023"/>
                  </a:lnTo>
                  <a:lnTo>
                    <a:pt x="2001433" y="598099"/>
                  </a:lnTo>
                  <a:lnTo>
                    <a:pt x="1925652" y="574175"/>
                  </a:lnTo>
                  <a:lnTo>
                    <a:pt x="1849870" y="550251"/>
                  </a:lnTo>
                  <a:lnTo>
                    <a:pt x="1774089" y="526327"/>
                  </a:lnTo>
                  <a:lnTo>
                    <a:pt x="1698308" y="502403"/>
                  </a:lnTo>
                  <a:lnTo>
                    <a:pt x="1622527" y="478479"/>
                  </a:lnTo>
                  <a:lnTo>
                    <a:pt x="1546746" y="454555"/>
                  </a:lnTo>
                  <a:lnTo>
                    <a:pt x="1470965" y="430631"/>
                  </a:lnTo>
                  <a:lnTo>
                    <a:pt x="1395183" y="406707"/>
                  </a:lnTo>
                  <a:lnTo>
                    <a:pt x="1319402" y="382783"/>
                  </a:lnTo>
                  <a:lnTo>
                    <a:pt x="1243621" y="358859"/>
                  </a:lnTo>
                  <a:lnTo>
                    <a:pt x="1167840" y="334935"/>
                  </a:lnTo>
                  <a:lnTo>
                    <a:pt x="1092059" y="311011"/>
                  </a:lnTo>
                  <a:lnTo>
                    <a:pt x="1016278" y="287087"/>
                  </a:lnTo>
                  <a:lnTo>
                    <a:pt x="940496" y="263163"/>
                  </a:lnTo>
                  <a:lnTo>
                    <a:pt x="864715" y="239239"/>
                  </a:lnTo>
                  <a:lnTo>
                    <a:pt x="788934" y="215315"/>
                  </a:lnTo>
                  <a:lnTo>
                    <a:pt x="713153" y="191391"/>
                  </a:lnTo>
                  <a:lnTo>
                    <a:pt x="637372" y="167467"/>
                  </a:lnTo>
                  <a:lnTo>
                    <a:pt x="561591" y="143543"/>
                  </a:lnTo>
                  <a:lnTo>
                    <a:pt x="485809" y="119619"/>
                  </a:lnTo>
                  <a:lnTo>
                    <a:pt x="410028" y="95695"/>
                  </a:lnTo>
                  <a:lnTo>
                    <a:pt x="334247" y="71771"/>
                  </a:lnTo>
                  <a:lnTo>
                    <a:pt x="258466" y="47847"/>
                  </a:lnTo>
                  <a:lnTo>
                    <a:pt x="182685" y="23923"/>
                  </a:lnTo>
                  <a:lnTo>
                    <a:pt x="106904" y="0"/>
                  </a:lnTo>
                  <a:lnTo>
                    <a:pt x="84398" y="75791"/>
                  </a:lnTo>
                  <a:lnTo>
                    <a:pt x="64506" y="152311"/>
                  </a:lnTo>
                  <a:lnTo>
                    <a:pt x="47251" y="229467"/>
                  </a:lnTo>
                  <a:lnTo>
                    <a:pt x="32652" y="307170"/>
                  </a:lnTo>
                  <a:lnTo>
                    <a:pt x="20727" y="385328"/>
                  </a:lnTo>
                  <a:lnTo>
                    <a:pt x="11490" y="463849"/>
                  </a:lnTo>
                  <a:lnTo>
                    <a:pt x="4952" y="542641"/>
                  </a:lnTo>
                  <a:lnTo>
                    <a:pt x="1120" y="621611"/>
                  </a:lnTo>
                  <a:lnTo>
                    <a:pt x="0" y="700665"/>
                  </a:lnTo>
                  <a:lnTo>
                    <a:pt x="1591" y="779712"/>
                  </a:lnTo>
                  <a:lnTo>
                    <a:pt x="5894" y="858657"/>
                  </a:lnTo>
                  <a:lnTo>
                    <a:pt x="12902" y="937409"/>
                  </a:lnTo>
                  <a:lnTo>
                    <a:pt x="22607" y="1015873"/>
                  </a:lnTo>
                  <a:lnTo>
                    <a:pt x="34997" y="1093959"/>
                  </a:lnTo>
                  <a:lnTo>
                    <a:pt x="50059" y="1171574"/>
                  </a:lnTo>
                  <a:lnTo>
                    <a:pt x="67775" y="1248626"/>
                  </a:lnTo>
                  <a:lnTo>
                    <a:pt x="88123" y="1325025"/>
                  </a:lnTo>
                  <a:lnTo>
                    <a:pt x="111079" y="1400681"/>
                  </a:lnTo>
                  <a:lnTo>
                    <a:pt x="136618" y="1475506"/>
                  </a:lnTo>
                  <a:lnTo>
                    <a:pt x="164708" y="1549410"/>
                  </a:lnTo>
                  <a:lnTo>
                    <a:pt x="238496" y="1519906"/>
                  </a:lnTo>
                  <a:lnTo>
                    <a:pt x="312284" y="1490402"/>
                  </a:lnTo>
                  <a:lnTo>
                    <a:pt x="386071" y="1460898"/>
                  </a:lnTo>
                  <a:lnTo>
                    <a:pt x="459859" y="1431394"/>
                  </a:lnTo>
                  <a:lnTo>
                    <a:pt x="533647" y="1401890"/>
                  </a:lnTo>
                  <a:lnTo>
                    <a:pt x="607435" y="1372386"/>
                  </a:lnTo>
                  <a:lnTo>
                    <a:pt x="681223" y="1342882"/>
                  </a:lnTo>
                  <a:lnTo>
                    <a:pt x="755011" y="1313378"/>
                  </a:lnTo>
                  <a:lnTo>
                    <a:pt x="828799" y="1283874"/>
                  </a:lnTo>
                  <a:lnTo>
                    <a:pt x="902587" y="1254370"/>
                  </a:lnTo>
                  <a:lnTo>
                    <a:pt x="976375" y="1224866"/>
                  </a:lnTo>
                  <a:lnTo>
                    <a:pt x="1050163" y="1195362"/>
                  </a:lnTo>
                  <a:lnTo>
                    <a:pt x="1123951" y="1165858"/>
                  </a:lnTo>
                  <a:lnTo>
                    <a:pt x="1197739" y="1136354"/>
                  </a:lnTo>
                  <a:lnTo>
                    <a:pt x="1271527" y="1106850"/>
                  </a:lnTo>
                  <a:lnTo>
                    <a:pt x="1345314" y="1077346"/>
                  </a:lnTo>
                  <a:lnTo>
                    <a:pt x="1419102" y="1047842"/>
                  </a:lnTo>
                  <a:lnTo>
                    <a:pt x="1492890" y="1018338"/>
                  </a:lnTo>
                  <a:lnTo>
                    <a:pt x="1566678" y="988834"/>
                  </a:lnTo>
                  <a:lnTo>
                    <a:pt x="1640466" y="959330"/>
                  </a:lnTo>
                  <a:lnTo>
                    <a:pt x="1714254" y="929826"/>
                  </a:lnTo>
                  <a:lnTo>
                    <a:pt x="1788042" y="900322"/>
                  </a:lnTo>
                  <a:lnTo>
                    <a:pt x="1861830" y="870819"/>
                  </a:lnTo>
                  <a:lnTo>
                    <a:pt x="1935618" y="841315"/>
                  </a:lnTo>
                  <a:lnTo>
                    <a:pt x="2009406" y="811811"/>
                  </a:lnTo>
                  <a:lnTo>
                    <a:pt x="2083194" y="782307"/>
                  </a:lnTo>
                  <a:lnTo>
                    <a:pt x="2156982" y="752803"/>
                  </a:lnTo>
                  <a:lnTo>
                    <a:pt x="2230770" y="723299"/>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1003983" y="1730630"/>
              <a:ext cx="2197653" cy="1740708"/>
            </a:xfrm>
            <a:custGeom>
              <a:avLst/>
              <a:gdLst/>
              <a:ahLst/>
              <a:cxnLst/>
              <a:rect l="0" t="0" r="0" b="0"/>
              <a:pathLst>
                <a:path w="2197653" h="1740708">
                  <a:moveTo>
                    <a:pt x="2197653" y="1740708"/>
                  </a:moveTo>
                  <a:lnTo>
                    <a:pt x="2145575" y="1680683"/>
                  </a:lnTo>
                  <a:lnTo>
                    <a:pt x="2093496" y="1620659"/>
                  </a:lnTo>
                  <a:lnTo>
                    <a:pt x="2041417" y="1560634"/>
                  </a:lnTo>
                  <a:lnTo>
                    <a:pt x="1989338" y="1500610"/>
                  </a:lnTo>
                  <a:lnTo>
                    <a:pt x="1937259" y="1440586"/>
                  </a:lnTo>
                  <a:lnTo>
                    <a:pt x="1885180" y="1380561"/>
                  </a:lnTo>
                  <a:lnTo>
                    <a:pt x="1833101" y="1320537"/>
                  </a:lnTo>
                  <a:lnTo>
                    <a:pt x="1781022" y="1260512"/>
                  </a:lnTo>
                  <a:lnTo>
                    <a:pt x="1728943" y="1200488"/>
                  </a:lnTo>
                  <a:lnTo>
                    <a:pt x="1676865" y="1140464"/>
                  </a:lnTo>
                  <a:lnTo>
                    <a:pt x="1624786" y="1080439"/>
                  </a:lnTo>
                  <a:lnTo>
                    <a:pt x="1572707" y="1020415"/>
                  </a:lnTo>
                  <a:lnTo>
                    <a:pt x="1520628" y="960390"/>
                  </a:lnTo>
                  <a:lnTo>
                    <a:pt x="1468549" y="900366"/>
                  </a:lnTo>
                  <a:lnTo>
                    <a:pt x="1416470" y="840341"/>
                  </a:lnTo>
                  <a:lnTo>
                    <a:pt x="1364391" y="780317"/>
                  </a:lnTo>
                  <a:lnTo>
                    <a:pt x="1312312" y="720293"/>
                  </a:lnTo>
                  <a:lnTo>
                    <a:pt x="1260233" y="660268"/>
                  </a:lnTo>
                  <a:lnTo>
                    <a:pt x="1208155" y="600244"/>
                  </a:lnTo>
                  <a:lnTo>
                    <a:pt x="1156076" y="540219"/>
                  </a:lnTo>
                  <a:lnTo>
                    <a:pt x="1103997" y="480195"/>
                  </a:lnTo>
                  <a:lnTo>
                    <a:pt x="1051918" y="420170"/>
                  </a:lnTo>
                  <a:lnTo>
                    <a:pt x="999839" y="360146"/>
                  </a:lnTo>
                  <a:lnTo>
                    <a:pt x="947760" y="300122"/>
                  </a:lnTo>
                  <a:lnTo>
                    <a:pt x="895681" y="240097"/>
                  </a:lnTo>
                  <a:lnTo>
                    <a:pt x="843602" y="180073"/>
                  </a:lnTo>
                  <a:lnTo>
                    <a:pt x="791523" y="120048"/>
                  </a:lnTo>
                  <a:lnTo>
                    <a:pt x="739444" y="60024"/>
                  </a:lnTo>
                  <a:lnTo>
                    <a:pt x="687366" y="0"/>
                  </a:lnTo>
                  <a:lnTo>
                    <a:pt x="628395" y="52969"/>
                  </a:lnTo>
                  <a:lnTo>
                    <a:pt x="571280" y="107936"/>
                  </a:lnTo>
                  <a:lnTo>
                    <a:pt x="516090" y="164834"/>
                  </a:lnTo>
                  <a:lnTo>
                    <a:pt x="462889" y="223596"/>
                  </a:lnTo>
                  <a:lnTo>
                    <a:pt x="411741" y="284153"/>
                  </a:lnTo>
                  <a:lnTo>
                    <a:pt x="362705" y="346434"/>
                  </a:lnTo>
                  <a:lnTo>
                    <a:pt x="315840" y="410364"/>
                  </a:lnTo>
                  <a:lnTo>
                    <a:pt x="271202" y="475868"/>
                  </a:lnTo>
                  <a:lnTo>
                    <a:pt x="228843" y="542868"/>
                  </a:lnTo>
                  <a:lnTo>
                    <a:pt x="188813" y="611286"/>
                  </a:lnTo>
                  <a:lnTo>
                    <a:pt x="151159" y="681039"/>
                  </a:lnTo>
                  <a:lnTo>
                    <a:pt x="115927" y="752047"/>
                  </a:lnTo>
                  <a:lnTo>
                    <a:pt x="83158" y="824224"/>
                  </a:lnTo>
                  <a:lnTo>
                    <a:pt x="52890" y="897485"/>
                  </a:lnTo>
                  <a:lnTo>
                    <a:pt x="25160" y="971744"/>
                  </a:lnTo>
                  <a:lnTo>
                    <a:pt x="0" y="1046913"/>
                  </a:lnTo>
                  <a:lnTo>
                    <a:pt x="75781" y="1070837"/>
                  </a:lnTo>
                  <a:lnTo>
                    <a:pt x="151562" y="1094761"/>
                  </a:lnTo>
                  <a:lnTo>
                    <a:pt x="227343" y="1118684"/>
                  </a:lnTo>
                  <a:lnTo>
                    <a:pt x="303124" y="1142608"/>
                  </a:lnTo>
                  <a:lnTo>
                    <a:pt x="378905" y="1166532"/>
                  </a:lnTo>
                  <a:lnTo>
                    <a:pt x="454687" y="1190456"/>
                  </a:lnTo>
                  <a:lnTo>
                    <a:pt x="530468" y="1214380"/>
                  </a:lnTo>
                  <a:lnTo>
                    <a:pt x="606249" y="1238304"/>
                  </a:lnTo>
                  <a:lnTo>
                    <a:pt x="682030" y="1262228"/>
                  </a:lnTo>
                  <a:lnTo>
                    <a:pt x="757811" y="1286152"/>
                  </a:lnTo>
                  <a:lnTo>
                    <a:pt x="833592" y="1310076"/>
                  </a:lnTo>
                  <a:lnTo>
                    <a:pt x="909374" y="1334000"/>
                  </a:lnTo>
                  <a:lnTo>
                    <a:pt x="985155" y="1357924"/>
                  </a:lnTo>
                  <a:lnTo>
                    <a:pt x="1060936" y="1381848"/>
                  </a:lnTo>
                  <a:lnTo>
                    <a:pt x="1136717" y="1405772"/>
                  </a:lnTo>
                  <a:lnTo>
                    <a:pt x="1212498" y="1429696"/>
                  </a:lnTo>
                  <a:lnTo>
                    <a:pt x="1288279" y="1453620"/>
                  </a:lnTo>
                  <a:lnTo>
                    <a:pt x="1364061" y="1477544"/>
                  </a:lnTo>
                  <a:lnTo>
                    <a:pt x="1439842" y="1501468"/>
                  </a:lnTo>
                  <a:lnTo>
                    <a:pt x="1515623" y="1525392"/>
                  </a:lnTo>
                  <a:lnTo>
                    <a:pt x="1591404" y="1549316"/>
                  </a:lnTo>
                  <a:lnTo>
                    <a:pt x="1667185" y="1573240"/>
                  </a:lnTo>
                  <a:lnTo>
                    <a:pt x="1742966" y="1597164"/>
                  </a:lnTo>
                  <a:lnTo>
                    <a:pt x="1818748" y="1621088"/>
                  </a:lnTo>
                  <a:lnTo>
                    <a:pt x="1894529" y="1645012"/>
                  </a:lnTo>
                  <a:lnTo>
                    <a:pt x="1970310" y="1668936"/>
                  </a:lnTo>
                  <a:lnTo>
                    <a:pt x="2046091" y="1692860"/>
                  </a:lnTo>
                  <a:lnTo>
                    <a:pt x="2121872" y="1716784"/>
                  </a:lnTo>
                  <a:close/>
                </a:path>
              </a:pathLst>
            </a:custGeom>
            <a:solidFill>
              <a:srgbClr val="6A1E74">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1691349" y="1242133"/>
              <a:ext cx="1510287" cy="2229205"/>
            </a:xfrm>
            <a:custGeom>
              <a:avLst/>
              <a:gdLst/>
              <a:ahLst/>
              <a:cxnLst/>
              <a:rect l="0" t="0" r="0" b="0"/>
              <a:pathLst>
                <a:path w="1510287" h="2229205">
                  <a:moveTo>
                    <a:pt x="1510287" y="2229205"/>
                  </a:moveTo>
                  <a:lnTo>
                    <a:pt x="1490131" y="2152336"/>
                  </a:lnTo>
                  <a:lnTo>
                    <a:pt x="1469975" y="2075467"/>
                  </a:lnTo>
                  <a:lnTo>
                    <a:pt x="1449819" y="1998597"/>
                  </a:lnTo>
                  <a:lnTo>
                    <a:pt x="1429662" y="1921728"/>
                  </a:lnTo>
                  <a:lnTo>
                    <a:pt x="1409506" y="1844859"/>
                  </a:lnTo>
                  <a:lnTo>
                    <a:pt x="1389350" y="1767990"/>
                  </a:lnTo>
                  <a:lnTo>
                    <a:pt x="1369193" y="1691121"/>
                  </a:lnTo>
                  <a:lnTo>
                    <a:pt x="1349037" y="1614252"/>
                  </a:lnTo>
                  <a:lnTo>
                    <a:pt x="1328881" y="1537382"/>
                  </a:lnTo>
                  <a:lnTo>
                    <a:pt x="1308724" y="1460513"/>
                  </a:lnTo>
                  <a:lnTo>
                    <a:pt x="1288568" y="1383644"/>
                  </a:lnTo>
                  <a:lnTo>
                    <a:pt x="1268412" y="1306775"/>
                  </a:lnTo>
                  <a:lnTo>
                    <a:pt x="1248256" y="1229906"/>
                  </a:lnTo>
                  <a:lnTo>
                    <a:pt x="1228099" y="1153037"/>
                  </a:lnTo>
                  <a:lnTo>
                    <a:pt x="1207943" y="1076168"/>
                  </a:lnTo>
                  <a:lnTo>
                    <a:pt x="1187787" y="999298"/>
                  </a:lnTo>
                  <a:lnTo>
                    <a:pt x="1167630" y="922429"/>
                  </a:lnTo>
                  <a:lnTo>
                    <a:pt x="1147474" y="845560"/>
                  </a:lnTo>
                  <a:lnTo>
                    <a:pt x="1127318" y="768691"/>
                  </a:lnTo>
                  <a:lnTo>
                    <a:pt x="1107162" y="691822"/>
                  </a:lnTo>
                  <a:lnTo>
                    <a:pt x="1087005" y="614953"/>
                  </a:lnTo>
                  <a:lnTo>
                    <a:pt x="1066849" y="538084"/>
                  </a:lnTo>
                  <a:lnTo>
                    <a:pt x="1046693" y="461214"/>
                  </a:lnTo>
                  <a:lnTo>
                    <a:pt x="1026536" y="384345"/>
                  </a:lnTo>
                  <a:lnTo>
                    <a:pt x="1006380" y="307476"/>
                  </a:lnTo>
                  <a:lnTo>
                    <a:pt x="986224" y="230607"/>
                  </a:lnTo>
                  <a:lnTo>
                    <a:pt x="966067" y="153738"/>
                  </a:lnTo>
                  <a:lnTo>
                    <a:pt x="945911" y="76869"/>
                  </a:lnTo>
                  <a:lnTo>
                    <a:pt x="925755" y="0"/>
                  </a:lnTo>
                  <a:lnTo>
                    <a:pt x="847564" y="21982"/>
                  </a:lnTo>
                  <a:lnTo>
                    <a:pt x="770196" y="46706"/>
                  </a:lnTo>
                  <a:lnTo>
                    <a:pt x="693747" y="74142"/>
                  </a:lnTo>
                  <a:lnTo>
                    <a:pt x="618313" y="104254"/>
                  </a:lnTo>
                  <a:lnTo>
                    <a:pt x="543986" y="137006"/>
                  </a:lnTo>
                  <a:lnTo>
                    <a:pt x="470860" y="172356"/>
                  </a:lnTo>
                  <a:lnTo>
                    <a:pt x="399025" y="210262"/>
                  </a:lnTo>
                  <a:lnTo>
                    <a:pt x="328571" y="250675"/>
                  </a:lnTo>
                  <a:lnTo>
                    <a:pt x="259584" y="293546"/>
                  </a:lnTo>
                  <a:lnTo>
                    <a:pt x="192150" y="338821"/>
                  </a:lnTo>
                  <a:lnTo>
                    <a:pt x="126355" y="386445"/>
                  </a:lnTo>
                  <a:lnTo>
                    <a:pt x="62278" y="436357"/>
                  </a:lnTo>
                  <a:lnTo>
                    <a:pt x="0" y="488497"/>
                  </a:lnTo>
                  <a:lnTo>
                    <a:pt x="52078" y="548521"/>
                  </a:lnTo>
                  <a:lnTo>
                    <a:pt x="104157" y="608545"/>
                  </a:lnTo>
                  <a:lnTo>
                    <a:pt x="156236" y="668570"/>
                  </a:lnTo>
                  <a:lnTo>
                    <a:pt x="208315" y="728594"/>
                  </a:lnTo>
                  <a:lnTo>
                    <a:pt x="260394" y="788619"/>
                  </a:lnTo>
                  <a:lnTo>
                    <a:pt x="312473" y="848643"/>
                  </a:lnTo>
                  <a:lnTo>
                    <a:pt x="364552" y="908668"/>
                  </a:lnTo>
                  <a:lnTo>
                    <a:pt x="416631" y="968692"/>
                  </a:lnTo>
                  <a:lnTo>
                    <a:pt x="468710" y="1028716"/>
                  </a:lnTo>
                  <a:lnTo>
                    <a:pt x="520788" y="1088741"/>
                  </a:lnTo>
                  <a:lnTo>
                    <a:pt x="572867" y="1148765"/>
                  </a:lnTo>
                  <a:lnTo>
                    <a:pt x="624946" y="1208790"/>
                  </a:lnTo>
                  <a:lnTo>
                    <a:pt x="677025" y="1268814"/>
                  </a:lnTo>
                  <a:lnTo>
                    <a:pt x="729104" y="1328839"/>
                  </a:lnTo>
                  <a:lnTo>
                    <a:pt x="781183" y="1388863"/>
                  </a:lnTo>
                  <a:lnTo>
                    <a:pt x="833262" y="1448887"/>
                  </a:lnTo>
                  <a:lnTo>
                    <a:pt x="885341" y="1508912"/>
                  </a:lnTo>
                  <a:lnTo>
                    <a:pt x="937420" y="1568936"/>
                  </a:lnTo>
                  <a:lnTo>
                    <a:pt x="989498" y="1628961"/>
                  </a:lnTo>
                  <a:lnTo>
                    <a:pt x="1041577" y="1688985"/>
                  </a:lnTo>
                  <a:lnTo>
                    <a:pt x="1093656" y="1749009"/>
                  </a:lnTo>
                  <a:lnTo>
                    <a:pt x="1145735" y="1809034"/>
                  </a:lnTo>
                  <a:lnTo>
                    <a:pt x="1197814" y="1869058"/>
                  </a:lnTo>
                  <a:lnTo>
                    <a:pt x="1249893" y="1929083"/>
                  </a:lnTo>
                  <a:lnTo>
                    <a:pt x="1301972" y="1989107"/>
                  </a:lnTo>
                  <a:lnTo>
                    <a:pt x="1354051" y="2049132"/>
                  </a:lnTo>
                  <a:lnTo>
                    <a:pt x="1406130" y="2109156"/>
                  </a:lnTo>
                  <a:lnTo>
                    <a:pt x="1458209" y="2169180"/>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617104" y="1170356"/>
              <a:ext cx="584532" cy="2300982"/>
            </a:xfrm>
            <a:custGeom>
              <a:avLst/>
              <a:gdLst/>
              <a:ahLst/>
              <a:cxnLst/>
              <a:rect l="0" t="0" r="0" b="0"/>
              <a:pathLst>
                <a:path w="584532" h="2300982">
                  <a:moveTo>
                    <a:pt x="584532" y="2300982"/>
                  </a:moveTo>
                  <a:lnTo>
                    <a:pt x="580101" y="2221638"/>
                  </a:lnTo>
                  <a:lnTo>
                    <a:pt x="575670" y="2142294"/>
                  </a:lnTo>
                  <a:lnTo>
                    <a:pt x="571238" y="2062949"/>
                  </a:lnTo>
                  <a:lnTo>
                    <a:pt x="566807" y="1983605"/>
                  </a:lnTo>
                  <a:lnTo>
                    <a:pt x="562376" y="1904261"/>
                  </a:lnTo>
                  <a:lnTo>
                    <a:pt x="557945" y="1824917"/>
                  </a:lnTo>
                  <a:lnTo>
                    <a:pt x="553513" y="1745573"/>
                  </a:lnTo>
                  <a:lnTo>
                    <a:pt x="549082" y="1666228"/>
                  </a:lnTo>
                  <a:lnTo>
                    <a:pt x="544651" y="1586884"/>
                  </a:lnTo>
                  <a:lnTo>
                    <a:pt x="540220" y="1507540"/>
                  </a:lnTo>
                  <a:lnTo>
                    <a:pt x="535788" y="1428196"/>
                  </a:lnTo>
                  <a:lnTo>
                    <a:pt x="531357" y="1348851"/>
                  </a:lnTo>
                  <a:lnTo>
                    <a:pt x="526926" y="1269507"/>
                  </a:lnTo>
                  <a:lnTo>
                    <a:pt x="522495" y="1190163"/>
                  </a:lnTo>
                  <a:lnTo>
                    <a:pt x="518063" y="1110819"/>
                  </a:lnTo>
                  <a:lnTo>
                    <a:pt x="513632" y="1031474"/>
                  </a:lnTo>
                  <a:lnTo>
                    <a:pt x="509201" y="952130"/>
                  </a:lnTo>
                  <a:lnTo>
                    <a:pt x="504770" y="872786"/>
                  </a:lnTo>
                  <a:lnTo>
                    <a:pt x="500338" y="793442"/>
                  </a:lnTo>
                  <a:lnTo>
                    <a:pt x="495907" y="714098"/>
                  </a:lnTo>
                  <a:lnTo>
                    <a:pt x="491476" y="634753"/>
                  </a:lnTo>
                  <a:lnTo>
                    <a:pt x="487045" y="555409"/>
                  </a:lnTo>
                  <a:lnTo>
                    <a:pt x="482613" y="476065"/>
                  </a:lnTo>
                  <a:lnTo>
                    <a:pt x="478182" y="396721"/>
                  </a:lnTo>
                  <a:lnTo>
                    <a:pt x="473751" y="317376"/>
                  </a:lnTo>
                  <a:lnTo>
                    <a:pt x="469320" y="238032"/>
                  </a:lnTo>
                  <a:lnTo>
                    <a:pt x="464888" y="158688"/>
                  </a:lnTo>
                  <a:lnTo>
                    <a:pt x="460457" y="79344"/>
                  </a:lnTo>
                  <a:lnTo>
                    <a:pt x="456026" y="0"/>
                  </a:lnTo>
                  <a:lnTo>
                    <a:pt x="363815" y="7008"/>
                  </a:lnTo>
                  <a:lnTo>
                    <a:pt x="271959" y="17710"/>
                  </a:lnTo>
                  <a:lnTo>
                    <a:pt x="180607" y="32088"/>
                  </a:lnTo>
                  <a:lnTo>
                    <a:pt x="89905" y="50120"/>
                  </a:lnTo>
                  <a:lnTo>
                    <a:pt x="0" y="71777"/>
                  </a:lnTo>
                  <a:lnTo>
                    <a:pt x="20156" y="148646"/>
                  </a:lnTo>
                  <a:lnTo>
                    <a:pt x="40312" y="225515"/>
                  </a:lnTo>
                  <a:lnTo>
                    <a:pt x="60468" y="302384"/>
                  </a:lnTo>
                  <a:lnTo>
                    <a:pt x="80625" y="379253"/>
                  </a:lnTo>
                  <a:lnTo>
                    <a:pt x="100781" y="456123"/>
                  </a:lnTo>
                  <a:lnTo>
                    <a:pt x="120937" y="532992"/>
                  </a:lnTo>
                  <a:lnTo>
                    <a:pt x="141094" y="609861"/>
                  </a:lnTo>
                  <a:lnTo>
                    <a:pt x="161250" y="686730"/>
                  </a:lnTo>
                  <a:lnTo>
                    <a:pt x="181406" y="763599"/>
                  </a:lnTo>
                  <a:lnTo>
                    <a:pt x="201562" y="840468"/>
                  </a:lnTo>
                  <a:lnTo>
                    <a:pt x="221719" y="917337"/>
                  </a:lnTo>
                  <a:lnTo>
                    <a:pt x="241875" y="994207"/>
                  </a:lnTo>
                  <a:lnTo>
                    <a:pt x="262031" y="1071076"/>
                  </a:lnTo>
                  <a:lnTo>
                    <a:pt x="282188" y="1147945"/>
                  </a:lnTo>
                  <a:lnTo>
                    <a:pt x="302344" y="1224814"/>
                  </a:lnTo>
                  <a:lnTo>
                    <a:pt x="322500" y="1301683"/>
                  </a:lnTo>
                  <a:lnTo>
                    <a:pt x="342657" y="1378552"/>
                  </a:lnTo>
                  <a:lnTo>
                    <a:pt x="362813" y="1455421"/>
                  </a:lnTo>
                  <a:lnTo>
                    <a:pt x="382969" y="1532291"/>
                  </a:lnTo>
                  <a:lnTo>
                    <a:pt x="403125" y="1609160"/>
                  </a:lnTo>
                  <a:lnTo>
                    <a:pt x="423282" y="1686029"/>
                  </a:lnTo>
                  <a:lnTo>
                    <a:pt x="443438" y="1762898"/>
                  </a:lnTo>
                  <a:lnTo>
                    <a:pt x="463594" y="1839767"/>
                  </a:lnTo>
                  <a:lnTo>
                    <a:pt x="483751" y="1916636"/>
                  </a:lnTo>
                  <a:lnTo>
                    <a:pt x="503907" y="1993506"/>
                  </a:lnTo>
                  <a:lnTo>
                    <a:pt x="524063" y="2070375"/>
                  </a:lnTo>
                  <a:lnTo>
                    <a:pt x="544219" y="2147244"/>
                  </a:lnTo>
                  <a:lnTo>
                    <a:pt x="564376" y="2224113"/>
                  </a:lnTo>
                  <a:close/>
                </a:path>
              </a:pathLst>
            </a:custGeom>
            <a:solidFill>
              <a:srgbClr val="961A49">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3073131" y="1166770"/>
              <a:ext cx="128506" cy="2304568"/>
            </a:xfrm>
            <a:custGeom>
              <a:avLst/>
              <a:gdLst/>
              <a:ahLst/>
              <a:cxnLst/>
              <a:rect l="0" t="0" r="0" b="0"/>
              <a:pathLst>
                <a:path w="128506" h="2304568">
                  <a:moveTo>
                    <a:pt x="128506" y="2304568"/>
                  </a:moveTo>
                  <a:lnTo>
                    <a:pt x="128506" y="2225100"/>
                  </a:lnTo>
                  <a:lnTo>
                    <a:pt x="128506" y="2145632"/>
                  </a:lnTo>
                  <a:lnTo>
                    <a:pt x="128506" y="2066164"/>
                  </a:lnTo>
                  <a:lnTo>
                    <a:pt x="128506" y="1986696"/>
                  </a:lnTo>
                  <a:lnTo>
                    <a:pt x="128506" y="1907228"/>
                  </a:lnTo>
                  <a:lnTo>
                    <a:pt x="128506" y="1827761"/>
                  </a:lnTo>
                  <a:lnTo>
                    <a:pt x="128506" y="1748293"/>
                  </a:lnTo>
                  <a:lnTo>
                    <a:pt x="128506" y="1668825"/>
                  </a:lnTo>
                  <a:lnTo>
                    <a:pt x="128506" y="1589357"/>
                  </a:lnTo>
                  <a:lnTo>
                    <a:pt x="128506" y="1509889"/>
                  </a:lnTo>
                  <a:lnTo>
                    <a:pt x="128506" y="1430421"/>
                  </a:lnTo>
                  <a:lnTo>
                    <a:pt x="128506" y="1350953"/>
                  </a:lnTo>
                  <a:lnTo>
                    <a:pt x="128506" y="1271485"/>
                  </a:lnTo>
                  <a:lnTo>
                    <a:pt x="128506" y="1192018"/>
                  </a:lnTo>
                  <a:lnTo>
                    <a:pt x="128506" y="1112550"/>
                  </a:lnTo>
                  <a:lnTo>
                    <a:pt x="128506" y="1033082"/>
                  </a:lnTo>
                  <a:lnTo>
                    <a:pt x="128506" y="953614"/>
                  </a:lnTo>
                  <a:lnTo>
                    <a:pt x="128506" y="874146"/>
                  </a:lnTo>
                  <a:lnTo>
                    <a:pt x="128506" y="794678"/>
                  </a:lnTo>
                  <a:lnTo>
                    <a:pt x="128506" y="715210"/>
                  </a:lnTo>
                  <a:lnTo>
                    <a:pt x="128506" y="635742"/>
                  </a:lnTo>
                  <a:lnTo>
                    <a:pt x="128506" y="556275"/>
                  </a:lnTo>
                  <a:lnTo>
                    <a:pt x="128506" y="476807"/>
                  </a:lnTo>
                  <a:lnTo>
                    <a:pt x="128506" y="397339"/>
                  </a:lnTo>
                  <a:lnTo>
                    <a:pt x="128506" y="317871"/>
                  </a:lnTo>
                  <a:lnTo>
                    <a:pt x="128506" y="238403"/>
                  </a:lnTo>
                  <a:lnTo>
                    <a:pt x="128506" y="158935"/>
                  </a:lnTo>
                  <a:lnTo>
                    <a:pt x="128506" y="79467"/>
                  </a:lnTo>
                  <a:lnTo>
                    <a:pt x="128506" y="0"/>
                  </a:lnTo>
                  <a:lnTo>
                    <a:pt x="0" y="3585"/>
                  </a:lnTo>
                  <a:lnTo>
                    <a:pt x="4431" y="82929"/>
                  </a:lnTo>
                  <a:lnTo>
                    <a:pt x="8862" y="162274"/>
                  </a:lnTo>
                  <a:lnTo>
                    <a:pt x="13293" y="241618"/>
                  </a:lnTo>
                  <a:lnTo>
                    <a:pt x="17724" y="320962"/>
                  </a:lnTo>
                  <a:lnTo>
                    <a:pt x="22156" y="400306"/>
                  </a:lnTo>
                  <a:lnTo>
                    <a:pt x="26587" y="479651"/>
                  </a:lnTo>
                  <a:lnTo>
                    <a:pt x="31018" y="558995"/>
                  </a:lnTo>
                  <a:lnTo>
                    <a:pt x="35449" y="638339"/>
                  </a:lnTo>
                  <a:lnTo>
                    <a:pt x="39881" y="717683"/>
                  </a:lnTo>
                  <a:lnTo>
                    <a:pt x="44312" y="797027"/>
                  </a:lnTo>
                  <a:lnTo>
                    <a:pt x="48743" y="876372"/>
                  </a:lnTo>
                  <a:lnTo>
                    <a:pt x="53174" y="955716"/>
                  </a:lnTo>
                  <a:lnTo>
                    <a:pt x="57606" y="1035060"/>
                  </a:lnTo>
                  <a:lnTo>
                    <a:pt x="62037" y="1114404"/>
                  </a:lnTo>
                  <a:lnTo>
                    <a:pt x="66468" y="1193749"/>
                  </a:lnTo>
                  <a:lnTo>
                    <a:pt x="70899" y="1273093"/>
                  </a:lnTo>
                  <a:lnTo>
                    <a:pt x="75331" y="1352437"/>
                  </a:lnTo>
                  <a:lnTo>
                    <a:pt x="79762" y="1431781"/>
                  </a:lnTo>
                  <a:lnTo>
                    <a:pt x="84193" y="1511125"/>
                  </a:lnTo>
                  <a:lnTo>
                    <a:pt x="88624" y="1590470"/>
                  </a:lnTo>
                  <a:lnTo>
                    <a:pt x="93056" y="1669814"/>
                  </a:lnTo>
                  <a:lnTo>
                    <a:pt x="97487" y="1749158"/>
                  </a:lnTo>
                  <a:lnTo>
                    <a:pt x="101918" y="1828502"/>
                  </a:lnTo>
                  <a:lnTo>
                    <a:pt x="106349" y="1907847"/>
                  </a:lnTo>
                  <a:lnTo>
                    <a:pt x="110781" y="1987191"/>
                  </a:lnTo>
                  <a:lnTo>
                    <a:pt x="115212" y="2066535"/>
                  </a:lnTo>
                  <a:lnTo>
                    <a:pt x="119643" y="2145879"/>
                  </a:lnTo>
                  <a:lnTo>
                    <a:pt x="124074" y="2225224"/>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12" name="tx12"/>
            <p:cNvSpPr/>
            <p:nvPr/>
          </p:nvSpPr>
          <p:spPr>
            <a:xfrm>
              <a:off x="6154347" y="2477615"/>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3" name="rc13"/>
            <p:cNvSpPr/>
            <p:nvPr/>
          </p:nvSpPr>
          <p:spPr>
            <a:xfrm>
              <a:off x="6163347" y="270200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6163347" y="2921465"/>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6163347" y="3140921"/>
              <a:ext cx="201456" cy="201456"/>
            </a:xfrm>
            <a:prstGeom prst="rect">
              <a:avLst/>
            </a:prstGeom>
            <a:solidFill>
              <a:srgbClr val="E2231A">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6163347"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6163347" y="3579833"/>
              <a:ext cx="201456" cy="201456"/>
            </a:xfrm>
            <a:prstGeom prst="rect">
              <a:avLst/>
            </a:prstGeom>
            <a:solidFill>
              <a:srgbClr val="6A1E74">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6163347"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6163347" y="4018745"/>
              <a:ext cx="201456" cy="201456"/>
            </a:xfrm>
            <a:prstGeom prst="rect">
              <a:avLst/>
            </a:prstGeom>
            <a:solidFill>
              <a:srgbClr val="961A49">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6163347" y="423820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21" name="tx21"/>
            <p:cNvSpPr/>
            <p:nvPr/>
          </p:nvSpPr>
          <p:spPr>
            <a:xfrm>
              <a:off x="6443392" y="2737853"/>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WCAR: 7,294,000 (33%) </a:t>
              </a:r>
            </a:p>
          </p:txBody>
        </p:sp>
        <p:sp>
          <p:nvSpPr>
            <p:cNvPr id="22" name="tx22"/>
            <p:cNvSpPr/>
            <p:nvPr/>
          </p:nvSpPr>
          <p:spPr>
            <a:xfrm>
              <a:off x="6443392" y="2957309"/>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ESAR: 4,605,000 (21%) </a:t>
              </a:r>
            </a:p>
          </p:txBody>
        </p:sp>
        <p:sp>
          <p:nvSpPr>
            <p:cNvPr id="23" name="tx23"/>
            <p:cNvSpPr/>
            <p:nvPr/>
          </p:nvSpPr>
          <p:spPr>
            <a:xfrm>
              <a:off x="6443392" y="3176710"/>
              <a:ext cx="136665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ROSA: 3,431,000 (15%) </a:t>
              </a:r>
            </a:p>
          </p:txBody>
        </p:sp>
        <p:sp>
          <p:nvSpPr>
            <p:cNvPr id="24" name="tx24"/>
            <p:cNvSpPr/>
            <p:nvPr/>
          </p:nvSpPr>
          <p:spPr>
            <a:xfrm>
              <a:off x="6443392" y="3396221"/>
              <a:ext cx="135427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EAPR: 2,428,000 (11%) </a:t>
              </a:r>
            </a:p>
          </p:txBody>
        </p:sp>
        <p:sp>
          <p:nvSpPr>
            <p:cNvPr id="25" name="tx25"/>
            <p:cNvSpPr/>
            <p:nvPr/>
          </p:nvSpPr>
          <p:spPr>
            <a:xfrm>
              <a:off x="6443392" y="3615677"/>
              <a:ext cx="13106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MENA: 1,948,000 (9%) </a:t>
              </a:r>
            </a:p>
          </p:txBody>
        </p:sp>
        <p:sp>
          <p:nvSpPr>
            <p:cNvPr id="26" name="tx26"/>
            <p:cNvSpPr/>
            <p:nvPr/>
          </p:nvSpPr>
          <p:spPr>
            <a:xfrm>
              <a:off x="6443392" y="3835133"/>
              <a:ext cx="128589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LACR: 1,621,000 (7%) </a:t>
              </a:r>
            </a:p>
          </p:txBody>
        </p:sp>
        <p:sp>
          <p:nvSpPr>
            <p:cNvPr id="27" name="tx27"/>
            <p:cNvSpPr/>
            <p:nvPr/>
          </p:nvSpPr>
          <p:spPr>
            <a:xfrm>
              <a:off x="6443392" y="4054589"/>
              <a:ext cx="170821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Non-programme: 710,000 (3%) </a:t>
              </a:r>
            </a:p>
          </p:txBody>
        </p:sp>
        <p:sp>
          <p:nvSpPr>
            <p:cNvPr id="28" name="tx28"/>
            <p:cNvSpPr/>
            <p:nvPr/>
          </p:nvSpPr>
          <p:spPr>
            <a:xfrm>
              <a:off x="6443392" y="4274045"/>
              <a:ext cx="12050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ECAR: 197,000 (1%) </a:t>
              </a:r>
            </a:p>
          </p:txBody>
        </p:sp>
        <p:sp>
          <p:nvSpPr>
            <p:cNvPr id="29" name="tx29"/>
            <p:cNvSpPr/>
            <p:nvPr/>
          </p:nvSpPr>
          <p:spPr>
            <a:xfrm>
              <a:off x="320927" y="398022"/>
              <a:ext cx="710120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region, Global, 2023</a:t>
              </a:r>
            </a:p>
          </p:txBody>
        </p:sp>
        <p:sp>
          <p:nvSpPr>
            <p:cNvPr id="30" name="tx30"/>
            <p:cNvSpPr/>
            <p:nvPr/>
          </p:nvSpPr>
          <p:spPr>
            <a:xfrm>
              <a:off x="1920761"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2037923" y="6518819"/>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32" name="tx32"/>
            <p:cNvSpPr/>
            <p:nvPr/>
          </p:nvSpPr>
          <p:spPr>
            <a:xfrm>
              <a:off x="2466737"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3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regions accounted for over half (54%) of all children unprotected against measles, globally.
WCAR had the highest number of children who did not receive MCV1 (n = 7,294,000), which is approximately 33% of all children unprotected against measles, globally (n = 22,235,000).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1464" cy="1682023"/>
            </a:xfrm>
            <a:custGeom>
              <a:avLst/>
              <a:gdLst/>
              <a:ahLst/>
              <a:cxnLst/>
              <a:rect l="0" t="0" r="0" b="0"/>
              <a:pathLst>
                <a:path w="1211464" h="1682023">
                  <a:moveTo>
                    <a:pt x="0" y="1682023"/>
                  </a:moveTo>
                  <a:lnTo>
                    <a:pt x="41774" y="1641786"/>
                  </a:lnTo>
                  <a:lnTo>
                    <a:pt x="83549" y="1601550"/>
                  </a:lnTo>
                  <a:lnTo>
                    <a:pt x="125323" y="1561313"/>
                  </a:lnTo>
                  <a:lnTo>
                    <a:pt x="167098" y="1521077"/>
                  </a:lnTo>
                  <a:lnTo>
                    <a:pt x="208873" y="1480841"/>
                  </a:lnTo>
                  <a:lnTo>
                    <a:pt x="250647" y="1440604"/>
                  </a:lnTo>
                  <a:lnTo>
                    <a:pt x="292422" y="1400368"/>
                  </a:lnTo>
                  <a:lnTo>
                    <a:pt x="334197" y="1360131"/>
                  </a:lnTo>
                  <a:lnTo>
                    <a:pt x="375971" y="1319895"/>
                  </a:lnTo>
                  <a:lnTo>
                    <a:pt x="417746" y="1279658"/>
                  </a:lnTo>
                  <a:lnTo>
                    <a:pt x="459520" y="1239422"/>
                  </a:lnTo>
                  <a:lnTo>
                    <a:pt x="501295" y="1199185"/>
                  </a:lnTo>
                  <a:lnTo>
                    <a:pt x="543070" y="1158949"/>
                  </a:lnTo>
                  <a:lnTo>
                    <a:pt x="584844" y="1118712"/>
                  </a:lnTo>
                  <a:lnTo>
                    <a:pt x="626619" y="1078476"/>
                  </a:lnTo>
                  <a:lnTo>
                    <a:pt x="668394" y="1038239"/>
                  </a:lnTo>
                  <a:lnTo>
                    <a:pt x="710168" y="998003"/>
                  </a:lnTo>
                  <a:lnTo>
                    <a:pt x="751943" y="957766"/>
                  </a:lnTo>
                  <a:lnTo>
                    <a:pt x="793718" y="917530"/>
                  </a:lnTo>
                  <a:lnTo>
                    <a:pt x="835492" y="877293"/>
                  </a:lnTo>
                  <a:lnTo>
                    <a:pt x="877267" y="837057"/>
                  </a:lnTo>
                  <a:lnTo>
                    <a:pt x="919041" y="796821"/>
                  </a:lnTo>
                  <a:lnTo>
                    <a:pt x="960816" y="756584"/>
                  </a:lnTo>
                  <a:lnTo>
                    <a:pt x="1002591" y="716348"/>
                  </a:lnTo>
                  <a:lnTo>
                    <a:pt x="1044365" y="676111"/>
                  </a:lnTo>
                  <a:lnTo>
                    <a:pt x="1086140" y="635875"/>
                  </a:lnTo>
                  <a:lnTo>
                    <a:pt x="1127915" y="595638"/>
                  </a:lnTo>
                  <a:lnTo>
                    <a:pt x="1169689" y="555402"/>
                  </a:lnTo>
                  <a:lnTo>
                    <a:pt x="1211464" y="515165"/>
                  </a:lnTo>
                  <a:lnTo>
                    <a:pt x="1169935" y="473530"/>
                  </a:lnTo>
                  <a:lnTo>
                    <a:pt x="1126976" y="433373"/>
                  </a:lnTo>
                  <a:lnTo>
                    <a:pt x="1082639" y="394741"/>
                  </a:lnTo>
                  <a:lnTo>
                    <a:pt x="1036979" y="357683"/>
                  </a:lnTo>
                  <a:lnTo>
                    <a:pt x="990052" y="322244"/>
                  </a:lnTo>
                  <a:lnTo>
                    <a:pt x="941915" y="288467"/>
                  </a:lnTo>
                  <a:lnTo>
                    <a:pt x="892626" y="256393"/>
                  </a:lnTo>
                  <a:lnTo>
                    <a:pt x="842246" y="226061"/>
                  </a:lnTo>
                  <a:lnTo>
                    <a:pt x="790837" y="197510"/>
                  </a:lnTo>
                  <a:lnTo>
                    <a:pt x="738461" y="170772"/>
                  </a:lnTo>
                  <a:lnTo>
                    <a:pt x="685182" y="145882"/>
                  </a:lnTo>
                  <a:lnTo>
                    <a:pt x="631066" y="122870"/>
                  </a:lnTo>
                  <a:lnTo>
                    <a:pt x="576179" y="101763"/>
                  </a:lnTo>
                  <a:lnTo>
                    <a:pt x="520587" y="82588"/>
                  </a:lnTo>
                  <a:lnTo>
                    <a:pt x="464359" y="65368"/>
                  </a:lnTo>
                  <a:lnTo>
                    <a:pt x="407563" y="50124"/>
                  </a:lnTo>
                  <a:lnTo>
                    <a:pt x="350270" y="36874"/>
                  </a:lnTo>
                  <a:lnTo>
                    <a:pt x="292548" y="25636"/>
                  </a:lnTo>
                  <a:lnTo>
                    <a:pt x="234468" y="16422"/>
                  </a:lnTo>
                  <a:lnTo>
                    <a:pt x="176102" y="9244"/>
                  </a:lnTo>
                  <a:lnTo>
                    <a:pt x="117521" y="4110"/>
                  </a:lnTo>
                  <a:lnTo>
                    <a:pt x="58796" y="1027"/>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44131"/>
              <a:ext cx="1649225" cy="1166857"/>
            </a:xfrm>
            <a:custGeom>
              <a:avLst/>
              <a:gdLst/>
              <a:ahLst/>
              <a:cxnLst/>
              <a:rect l="0" t="0" r="0" b="0"/>
              <a:pathLst>
                <a:path w="1649225" h="1166857">
                  <a:moveTo>
                    <a:pt x="0" y="1166857"/>
                  </a:moveTo>
                  <a:lnTo>
                    <a:pt x="56869" y="1155459"/>
                  </a:lnTo>
                  <a:lnTo>
                    <a:pt x="113739" y="1144061"/>
                  </a:lnTo>
                  <a:lnTo>
                    <a:pt x="170609" y="1132663"/>
                  </a:lnTo>
                  <a:lnTo>
                    <a:pt x="227479" y="1121265"/>
                  </a:lnTo>
                  <a:lnTo>
                    <a:pt x="284349" y="1109867"/>
                  </a:lnTo>
                  <a:lnTo>
                    <a:pt x="341219" y="1098469"/>
                  </a:lnTo>
                  <a:lnTo>
                    <a:pt x="398088" y="1087071"/>
                  </a:lnTo>
                  <a:lnTo>
                    <a:pt x="454958" y="1075673"/>
                  </a:lnTo>
                  <a:lnTo>
                    <a:pt x="511828" y="1064275"/>
                  </a:lnTo>
                  <a:lnTo>
                    <a:pt x="568698" y="1052877"/>
                  </a:lnTo>
                  <a:lnTo>
                    <a:pt x="625568" y="1041479"/>
                  </a:lnTo>
                  <a:lnTo>
                    <a:pt x="682438" y="1030081"/>
                  </a:lnTo>
                  <a:lnTo>
                    <a:pt x="739308" y="1018683"/>
                  </a:lnTo>
                  <a:lnTo>
                    <a:pt x="796177" y="1007286"/>
                  </a:lnTo>
                  <a:lnTo>
                    <a:pt x="853047" y="995888"/>
                  </a:lnTo>
                  <a:lnTo>
                    <a:pt x="909917" y="984490"/>
                  </a:lnTo>
                  <a:lnTo>
                    <a:pt x="966787" y="973092"/>
                  </a:lnTo>
                  <a:lnTo>
                    <a:pt x="1023657" y="961694"/>
                  </a:lnTo>
                  <a:lnTo>
                    <a:pt x="1080527" y="950296"/>
                  </a:lnTo>
                  <a:lnTo>
                    <a:pt x="1137396" y="938898"/>
                  </a:lnTo>
                  <a:lnTo>
                    <a:pt x="1194266" y="927500"/>
                  </a:lnTo>
                  <a:lnTo>
                    <a:pt x="1251136" y="916102"/>
                  </a:lnTo>
                  <a:lnTo>
                    <a:pt x="1308006" y="904704"/>
                  </a:lnTo>
                  <a:lnTo>
                    <a:pt x="1364876" y="893306"/>
                  </a:lnTo>
                  <a:lnTo>
                    <a:pt x="1421746" y="881908"/>
                  </a:lnTo>
                  <a:lnTo>
                    <a:pt x="1478616" y="870510"/>
                  </a:lnTo>
                  <a:lnTo>
                    <a:pt x="1535485" y="859112"/>
                  </a:lnTo>
                  <a:lnTo>
                    <a:pt x="1592355" y="847714"/>
                  </a:lnTo>
                  <a:lnTo>
                    <a:pt x="1649225" y="836316"/>
                  </a:lnTo>
                  <a:lnTo>
                    <a:pt x="1636434" y="777903"/>
                  </a:lnTo>
                  <a:lnTo>
                    <a:pt x="1621574" y="719981"/>
                  </a:lnTo>
                  <a:lnTo>
                    <a:pt x="1604665" y="662624"/>
                  </a:lnTo>
                  <a:lnTo>
                    <a:pt x="1585728" y="605905"/>
                  </a:lnTo>
                  <a:lnTo>
                    <a:pt x="1564787" y="549894"/>
                  </a:lnTo>
                  <a:lnTo>
                    <a:pt x="1541868" y="494663"/>
                  </a:lnTo>
                  <a:lnTo>
                    <a:pt x="1517000" y="440282"/>
                  </a:lnTo>
                  <a:lnTo>
                    <a:pt x="1490215" y="386819"/>
                  </a:lnTo>
                  <a:lnTo>
                    <a:pt x="1461547" y="334342"/>
                  </a:lnTo>
                  <a:lnTo>
                    <a:pt x="1431031" y="282917"/>
                  </a:lnTo>
                  <a:lnTo>
                    <a:pt x="1398707" y="232609"/>
                  </a:lnTo>
                  <a:lnTo>
                    <a:pt x="1364615" y="183482"/>
                  </a:lnTo>
                  <a:lnTo>
                    <a:pt x="1328799" y="135598"/>
                  </a:lnTo>
                  <a:lnTo>
                    <a:pt x="1291303" y="89017"/>
                  </a:lnTo>
                  <a:lnTo>
                    <a:pt x="1252174" y="43799"/>
                  </a:lnTo>
                  <a:lnTo>
                    <a:pt x="1211464" y="0"/>
                  </a:lnTo>
                  <a:lnTo>
                    <a:pt x="1169689" y="40236"/>
                  </a:lnTo>
                  <a:lnTo>
                    <a:pt x="1127915" y="80472"/>
                  </a:lnTo>
                  <a:lnTo>
                    <a:pt x="1086140" y="120709"/>
                  </a:lnTo>
                  <a:lnTo>
                    <a:pt x="1044365" y="160945"/>
                  </a:lnTo>
                  <a:lnTo>
                    <a:pt x="1002591" y="201182"/>
                  </a:lnTo>
                  <a:lnTo>
                    <a:pt x="960816" y="241418"/>
                  </a:lnTo>
                  <a:lnTo>
                    <a:pt x="919041" y="281655"/>
                  </a:lnTo>
                  <a:lnTo>
                    <a:pt x="877267" y="321891"/>
                  </a:lnTo>
                  <a:lnTo>
                    <a:pt x="835492" y="362128"/>
                  </a:lnTo>
                  <a:lnTo>
                    <a:pt x="793718" y="402364"/>
                  </a:lnTo>
                  <a:lnTo>
                    <a:pt x="751943" y="442601"/>
                  </a:lnTo>
                  <a:lnTo>
                    <a:pt x="710168" y="482837"/>
                  </a:lnTo>
                  <a:lnTo>
                    <a:pt x="668394" y="523074"/>
                  </a:lnTo>
                  <a:lnTo>
                    <a:pt x="626619" y="563310"/>
                  </a:lnTo>
                  <a:lnTo>
                    <a:pt x="584844" y="603547"/>
                  </a:lnTo>
                  <a:lnTo>
                    <a:pt x="543070" y="643783"/>
                  </a:lnTo>
                  <a:lnTo>
                    <a:pt x="501295" y="684019"/>
                  </a:lnTo>
                  <a:lnTo>
                    <a:pt x="459520" y="724256"/>
                  </a:lnTo>
                  <a:lnTo>
                    <a:pt x="417746" y="764492"/>
                  </a:lnTo>
                  <a:lnTo>
                    <a:pt x="375971" y="804729"/>
                  </a:lnTo>
                  <a:lnTo>
                    <a:pt x="334197" y="844965"/>
                  </a:lnTo>
                  <a:lnTo>
                    <a:pt x="292422" y="885202"/>
                  </a:lnTo>
                  <a:lnTo>
                    <a:pt x="250647" y="925438"/>
                  </a:lnTo>
                  <a:lnTo>
                    <a:pt x="208873" y="965675"/>
                  </a:lnTo>
                  <a:lnTo>
                    <a:pt x="167098" y="1005911"/>
                  </a:lnTo>
                  <a:lnTo>
                    <a:pt x="125323" y="1046148"/>
                  </a:lnTo>
                  <a:lnTo>
                    <a:pt x="83549" y="1086384"/>
                  </a:lnTo>
                  <a:lnTo>
                    <a:pt x="41774" y="1126621"/>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080447"/>
              <a:ext cx="1681941" cy="750228"/>
            </a:xfrm>
            <a:custGeom>
              <a:avLst/>
              <a:gdLst/>
              <a:ahLst/>
              <a:cxnLst/>
              <a:rect l="0" t="0" r="0" b="0"/>
              <a:pathLst>
                <a:path w="1681941" h="750228">
                  <a:moveTo>
                    <a:pt x="0" y="330541"/>
                  </a:moveTo>
                  <a:lnTo>
                    <a:pt x="56166" y="345013"/>
                  </a:lnTo>
                  <a:lnTo>
                    <a:pt x="112332" y="359485"/>
                  </a:lnTo>
                  <a:lnTo>
                    <a:pt x="168498" y="373957"/>
                  </a:lnTo>
                  <a:lnTo>
                    <a:pt x="224665" y="388429"/>
                  </a:lnTo>
                  <a:lnTo>
                    <a:pt x="280831" y="402901"/>
                  </a:lnTo>
                  <a:lnTo>
                    <a:pt x="336997" y="417373"/>
                  </a:lnTo>
                  <a:lnTo>
                    <a:pt x="393164" y="431845"/>
                  </a:lnTo>
                  <a:lnTo>
                    <a:pt x="449330" y="446317"/>
                  </a:lnTo>
                  <a:lnTo>
                    <a:pt x="505496" y="460789"/>
                  </a:lnTo>
                  <a:lnTo>
                    <a:pt x="561663" y="475261"/>
                  </a:lnTo>
                  <a:lnTo>
                    <a:pt x="617829" y="489733"/>
                  </a:lnTo>
                  <a:lnTo>
                    <a:pt x="673995" y="504205"/>
                  </a:lnTo>
                  <a:lnTo>
                    <a:pt x="730162" y="518676"/>
                  </a:lnTo>
                  <a:lnTo>
                    <a:pt x="786328" y="533148"/>
                  </a:lnTo>
                  <a:lnTo>
                    <a:pt x="842494" y="547620"/>
                  </a:lnTo>
                  <a:lnTo>
                    <a:pt x="898661" y="562092"/>
                  </a:lnTo>
                  <a:lnTo>
                    <a:pt x="954827" y="576564"/>
                  </a:lnTo>
                  <a:lnTo>
                    <a:pt x="1010993" y="591036"/>
                  </a:lnTo>
                  <a:lnTo>
                    <a:pt x="1067160" y="605508"/>
                  </a:lnTo>
                  <a:lnTo>
                    <a:pt x="1123326" y="619980"/>
                  </a:lnTo>
                  <a:lnTo>
                    <a:pt x="1179492" y="634452"/>
                  </a:lnTo>
                  <a:lnTo>
                    <a:pt x="1235658" y="648924"/>
                  </a:lnTo>
                  <a:lnTo>
                    <a:pt x="1291825" y="663396"/>
                  </a:lnTo>
                  <a:lnTo>
                    <a:pt x="1347991" y="677868"/>
                  </a:lnTo>
                  <a:lnTo>
                    <a:pt x="1404157" y="692340"/>
                  </a:lnTo>
                  <a:lnTo>
                    <a:pt x="1460324" y="706812"/>
                  </a:lnTo>
                  <a:lnTo>
                    <a:pt x="1516490" y="721284"/>
                  </a:lnTo>
                  <a:lnTo>
                    <a:pt x="1572656" y="735756"/>
                  </a:lnTo>
                  <a:lnTo>
                    <a:pt x="1628823" y="750228"/>
                  </a:lnTo>
                  <a:lnTo>
                    <a:pt x="1642371" y="693608"/>
                  </a:lnTo>
                  <a:lnTo>
                    <a:pt x="1653952" y="636554"/>
                  </a:lnTo>
                  <a:lnTo>
                    <a:pt x="1663551" y="579132"/>
                  </a:lnTo>
                  <a:lnTo>
                    <a:pt x="1671158" y="521413"/>
                  </a:lnTo>
                  <a:lnTo>
                    <a:pt x="1676762" y="463465"/>
                  </a:lnTo>
                  <a:lnTo>
                    <a:pt x="1680358" y="405358"/>
                  </a:lnTo>
                  <a:lnTo>
                    <a:pt x="1681941" y="347161"/>
                  </a:lnTo>
                  <a:lnTo>
                    <a:pt x="1681508" y="288944"/>
                  </a:lnTo>
                  <a:lnTo>
                    <a:pt x="1679062" y="230778"/>
                  </a:lnTo>
                  <a:lnTo>
                    <a:pt x="1674603" y="172730"/>
                  </a:lnTo>
                  <a:lnTo>
                    <a:pt x="1668139" y="114872"/>
                  </a:lnTo>
                  <a:lnTo>
                    <a:pt x="1659676" y="57272"/>
                  </a:lnTo>
                  <a:lnTo>
                    <a:pt x="1649225" y="0"/>
                  </a:lnTo>
                  <a:lnTo>
                    <a:pt x="1592355" y="11397"/>
                  </a:lnTo>
                  <a:lnTo>
                    <a:pt x="1535485" y="22795"/>
                  </a:lnTo>
                  <a:lnTo>
                    <a:pt x="1478616" y="34193"/>
                  </a:lnTo>
                  <a:lnTo>
                    <a:pt x="1421746" y="45591"/>
                  </a:lnTo>
                  <a:lnTo>
                    <a:pt x="1364876" y="56989"/>
                  </a:lnTo>
                  <a:lnTo>
                    <a:pt x="1308006" y="68387"/>
                  </a:lnTo>
                  <a:lnTo>
                    <a:pt x="1251136" y="79785"/>
                  </a:lnTo>
                  <a:lnTo>
                    <a:pt x="1194266" y="91183"/>
                  </a:lnTo>
                  <a:lnTo>
                    <a:pt x="1137396" y="102581"/>
                  </a:lnTo>
                  <a:lnTo>
                    <a:pt x="1080527" y="113979"/>
                  </a:lnTo>
                  <a:lnTo>
                    <a:pt x="1023657" y="125377"/>
                  </a:lnTo>
                  <a:lnTo>
                    <a:pt x="966787" y="136775"/>
                  </a:lnTo>
                  <a:lnTo>
                    <a:pt x="909917" y="148173"/>
                  </a:lnTo>
                  <a:lnTo>
                    <a:pt x="853047" y="159571"/>
                  </a:lnTo>
                  <a:lnTo>
                    <a:pt x="796177" y="170969"/>
                  </a:lnTo>
                  <a:lnTo>
                    <a:pt x="739308" y="182367"/>
                  </a:lnTo>
                  <a:lnTo>
                    <a:pt x="682438" y="193765"/>
                  </a:lnTo>
                  <a:lnTo>
                    <a:pt x="625568" y="205163"/>
                  </a:lnTo>
                  <a:lnTo>
                    <a:pt x="568698" y="216561"/>
                  </a:lnTo>
                  <a:lnTo>
                    <a:pt x="511828" y="227959"/>
                  </a:lnTo>
                  <a:lnTo>
                    <a:pt x="454958" y="239357"/>
                  </a:lnTo>
                  <a:lnTo>
                    <a:pt x="398088" y="250755"/>
                  </a:lnTo>
                  <a:lnTo>
                    <a:pt x="341219" y="262153"/>
                  </a:lnTo>
                  <a:lnTo>
                    <a:pt x="284349" y="273551"/>
                  </a:lnTo>
                  <a:lnTo>
                    <a:pt x="227479" y="284949"/>
                  </a:lnTo>
                  <a:lnTo>
                    <a:pt x="170609" y="296347"/>
                  </a:lnTo>
                  <a:lnTo>
                    <a:pt x="113739" y="307745"/>
                  </a:lnTo>
                  <a:lnTo>
                    <a:pt x="56869" y="31914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628823" cy="1072976"/>
            </a:xfrm>
            <a:custGeom>
              <a:avLst/>
              <a:gdLst/>
              <a:ahLst/>
              <a:cxnLst/>
              <a:rect l="0" t="0" r="0" b="0"/>
              <a:pathLst>
                <a:path w="1628823" h="1072976">
                  <a:moveTo>
                    <a:pt x="0" y="0"/>
                  </a:moveTo>
                  <a:lnTo>
                    <a:pt x="44667" y="36999"/>
                  </a:lnTo>
                  <a:lnTo>
                    <a:pt x="89334" y="73998"/>
                  </a:lnTo>
                  <a:lnTo>
                    <a:pt x="134001" y="110997"/>
                  </a:lnTo>
                  <a:lnTo>
                    <a:pt x="178668" y="147996"/>
                  </a:lnTo>
                  <a:lnTo>
                    <a:pt x="223335" y="184995"/>
                  </a:lnTo>
                  <a:lnTo>
                    <a:pt x="268002" y="221995"/>
                  </a:lnTo>
                  <a:lnTo>
                    <a:pt x="312669" y="258994"/>
                  </a:lnTo>
                  <a:lnTo>
                    <a:pt x="357337" y="295993"/>
                  </a:lnTo>
                  <a:lnTo>
                    <a:pt x="402004" y="332992"/>
                  </a:lnTo>
                  <a:lnTo>
                    <a:pt x="446671" y="369991"/>
                  </a:lnTo>
                  <a:lnTo>
                    <a:pt x="491338" y="406991"/>
                  </a:lnTo>
                  <a:lnTo>
                    <a:pt x="536005" y="443990"/>
                  </a:lnTo>
                  <a:lnTo>
                    <a:pt x="580672" y="480989"/>
                  </a:lnTo>
                  <a:lnTo>
                    <a:pt x="625339" y="517988"/>
                  </a:lnTo>
                  <a:lnTo>
                    <a:pt x="670007" y="554987"/>
                  </a:lnTo>
                  <a:lnTo>
                    <a:pt x="714674" y="591987"/>
                  </a:lnTo>
                  <a:lnTo>
                    <a:pt x="759341" y="628986"/>
                  </a:lnTo>
                  <a:lnTo>
                    <a:pt x="804008" y="665985"/>
                  </a:lnTo>
                  <a:lnTo>
                    <a:pt x="848675" y="702984"/>
                  </a:lnTo>
                  <a:lnTo>
                    <a:pt x="893342" y="739983"/>
                  </a:lnTo>
                  <a:lnTo>
                    <a:pt x="938009" y="776983"/>
                  </a:lnTo>
                  <a:lnTo>
                    <a:pt x="982677" y="813982"/>
                  </a:lnTo>
                  <a:lnTo>
                    <a:pt x="1027344" y="850981"/>
                  </a:lnTo>
                  <a:lnTo>
                    <a:pt x="1072011" y="887980"/>
                  </a:lnTo>
                  <a:lnTo>
                    <a:pt x="1116678" y="924979"/>
                  </a:lnTo>
                  <a:lnTo>
                    <a:pt x="1161345" y="961978"/>
                  </a:lnTo>
                  <a:lnTo>
                    <a:pt x="1206012" y="998978"/>
                  </a:lnTo>
                  <a:lnTo>
                    <a:pt x="1250679" y="1035977"/>
                  </a:lnTo>
                  <a:lnTo>
                    <a:pt x="1295347" y="1072976"/>
                  </a:lnTo>
                  <a:lnTo>
                    <a:pt x="1333775" y="1024814"/>
                  </a:lnTo>
                  <a:lnTo>
                    <a:pt x="1370415" y="975276"/>
                  </a:lnTo>
                  <a:lnTo>
                    <a:pt x="1405215" y="924430"/>
                  </a:lnTo>
                  <a:lnTo>
                    <a:pt x="1438130" y="872344"/>
                  </a:lnTo>
                  <a:lnTo>
                    <a:pt x="1469115" y="819086"/>
                  </a:lnTo>
                  <a:lnTo>
                    <a:pt x="1498128" y="764730"/>
                  </a:lnTo>
                  <a:lnTo>
                    <a:pt x="1525131" y="709348"/>
                  </a:lnTo>
                  <a:lnTo>
                    <a:pt x="1550088" y="653014"/>
                  </a:lnTo>
                  <a:lnTo>
                    <a:pt x="1572965" y="595803"/>
                  </a:lnTo>
                  <a:lnTo>
                    <a:pt x="1593731" y="537793"/>
                  </a:lnTo>
                  <a:lnTo>
                    <a:pt x="1612359" y="479061"/>
                  </a:lnTo>
                  <a:lnTo>
                    <a:pt x="1628823" y="419687"/>
                  </a:lnTo>
                  <a:lnTo>
                    <a:pt x="1572656" y="405215"/>
                  </a:lnTo>
                  <a:lnTo>
                    <a:pt x="1516490" y="390743"/>
                  </a:lnTo>
                  <a:lnTo>
                    <a:pt x="1460324" y="376271"/>
                  </a:lnTo>
                  <a:lnTo>
                    <a:pt x="1404157" y="361799"/>
                  </a:lnTo>
                  <a:lnTo>
                    <a:pt x="1347991" y="347327"/>
                  </a:lnTo>
                  <a:lnTo>
                    <a:pt x="1291825" y="332855"/>
                  </a:lnTo>
                  <a:lnTo>
                    <a:pt x="1235658" y="318383"/>
                  </a:lnTo>
                  <a:lnTo>
                    <a:pt x="1179492" y="303911"/>
                  </a:lnTo>
                  <a:lnTo>
                    <a:pt x="1123326" y="289439"/>
                  </a:lnTo>
                  <a:lnTo>
                    <a:pt x="1067160" y="274967"/>
                  </a:lnTo>
                  <a:lnTo>
                    <a:pt x="1010993" y="260495"/>
                  </a:lnTo>
                  <a:lnTo>
                    <a:pt x="954827" y="246023"/>
                  </a:lnTo>
                  <a:lnTo>
                    <a:pt x="898661" y="231551"/>
                  </a:lnTo>
                  <a:lnTo>
                    <a:pt x="842494" y="217079"/>
                  </a:lnTo>
                  <a:lnTo>
                    <a:pt x="786328" y="202607"/>
                  </a:lnTo>
                  <a:lnTo>
                    <a:pt x="730162" y="188135"/>
                  </a:lnTo>
                  <a:lnTo>
                    <a:pt x="673995" y="173663"/>
                  </a:lnTo>
                  <a:lnTo>
                    <a:pt x="617829" y="159191"/>
                  </a:lnTo>
                  <a:lnTo>
                    <a:pt x="561663" y="144719"/>
                  </a:lnTo>
                  <a:lnTo>
                    <a:pt x="505496" y="130247"/>
                  </a:lnTo>
                  <a:lnTo>
                    <a:pt x="449330" y="115775"/>
                  </a:lnTo>
                  <a:lnTo>
                    <a:pt x="393164" y="101303"/>
                  </a:lnTo>
                  <a:lnTo>
                    <a:pt x="336997" y="86831"/>
                  </a:lnTo>
                  <a:lnTo>
                    <a:pt x="280831" y="72359"/>
                  </a:lnTo>
                  <a:lnTo>
                    <a:pt x="224665" y="57887"/>
                  </a:lnTo>
                  <a:lnTo>
                    <a:pt x="168498" y="43415"/>
                  </a:lnTo>
                  <a:lnTo>
                    <a:pt x="112332" y="28943"/>
                  </a:lnTo>
                  <a:lnTo>
                    <a:pt x="56166" y="14471"/>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5347" cy="1406590"/>
            </a:xfrm>
            <a:custGeom>
              <a:avLst/>
              <a:gdLst/>
              <a:ahLst/>
              <a:cxnLst/>
              <a:rect l="0" t="0" r="0" b="0"/>
              <a:pathLst>
                <a:path w="1295347" h="1406590">
                  <a:moveTo>
                    <a:pt x="0" y="0"/>
                  </a:moveTo>
                  <a:lnTo>
                    <a:pt x="31804" y="48503"/>
                  </a:lnTo>
                  <a:lnTo>
                    <a:pt x="63609" y="97006"/>
                  </a:lnTo>
                  <a:lnTo>
                    <a:pt x="95414" y="145509"/>
                  </a:lnTo>
                  <a:lnTo>
                    <a:pt x="127218" y="194012"/>
                  </a:lnTo>
                  <a:lnTo>
                    <a:pt x="159023" y="242515"/>
                  </a:lnTo>
                  <a:lnTo>
                    <a:pt x="190828" y="291018"/>
                  </a:lnTo>
                  <a:lnTo>
                    <a:pt x="222633" y="339521"/>
                  </a:lnTo>
                  <a:lnTo>
                    <a:pt x="254437" y="388024"/>
                  </a:lnTo>
                  <a:lnTo>
                    <a:pt x="286242" y="436528"/>
                  </a:lnTo>
                  <a:lnTo>
                    <a:pt x="318047" y="485031"/>
                  </a:lnTo>
                  <a:lnTo>
                    <a:pt x="349852" y="533534"/>
                  </a:lnTo>
                  <a:lnTo>
                    <a:pt x="381656" y="582037"/>
                  </a:lnTo>
                  <a:lnTo>
                    <a:pt x="413461" y="630540"/>
                  </a:lnTo>
                  <a:lnTo>
                    <a:pt x="445266" y="679043"/>
                  </a:lnTo>
                  <a:lnTo>
                    <a:pt x="477071" y="727546"/>
                  </a:lnTo>
                  <a:lnTo>
                    <a:pt x="508875" y="776049"/>
                  </a:lnTo>
                  <a:lnTo>
                    <a:pt x="540680" y="824552"/>
                  </a:lnTo>
                  <a:lnTo>
                    <a:pt x="572485" y="873056"/>
                  </a:lnTo>
                  <a:lnTo>
                    <a:pt x="604290" y="921559"/>
                  </a:lnTo>
                  <a:lnTo>
                    <a:pt x="636094" y="970062"/>
                  </a:lnTo>
                  <a:lnTo>
                    <a:pt x="667899" y="1018565"/>
                  </a:lnTo>
                  <a:lnTo>
                    <a:pt x="699704" y="1067068"/>
                  </a:lnTo>
                  <a:lnTo>
                    <a:pt x="731509" y="1115571"/>
                  </a:lnTo>
                  <a:lnTo>
                    <a:pt x="763313" y="1164074"/>
                  </a:lnTo>
                  <a:lnTo>
                    <a:pt x="795118" y="1212577"/>
                  </a:lnTo>
                  <a:lnTo>
                    <a:pt x="826923" y="1261080"/>
                  </a:lnTo>
                  <a:lnTo>
                    <a:pt x="858728" y="1309584"/>
                  </a:lnTo>
                  <a:lnTo>
                    <a:pt x="890532" y="1358087"/>
                  </a:lnTo>
                  <a:lnTo>
                    <a:pt x="922337" y="1406590"/>
                  </a:lnTo>
                  <a:lnTo>
                    <a:pt x="974188" y="1371188"/>
                  </a:lnTo>
                  <a:lnTo>
                    <a:pt x="1024682" y="1333877"/>
                  </a:lnTo>
                  <a:lnTo>
                    <a:pt x="1073748" y="1294707"/>
                  </a:lnTo>
                  <a:lnTo>
                    <a:pt x="1121318" y="1253733"/>
                  </a:lnTo>
                  <a:lnTo>
                    <a:pt x="1167326" y="1211012"/>
                  </a:lnTo>
                  <a:lnTo>
                    <a:pt x="1211708" y="1166604"/>
                  </a:lnTo>
                  <a:lnTo>
                    <a:pt x="1254401" y="1120571"/>
                  </a:lnTo>
                  <a:lnTo>
                    <a:pt x="1295347" y="1072976"/>
                  </a:lnTo>
                  <a:lnTo>
                    <a:pt x="1250679" y="1035977"/>
                  </a:lnTo>
                  <a:lnTo>
                    <a:pt x="1206012" y="998978"/>
                  </a:lnTo>
                  <a:lnTo>
                    <a:pt x="1161345" y="961978"/>
                  </a:lnTo>
                  <a:lnTo>
                    <a:pt x="1116678" y="924979"/>
                  </a:lnTo>
                  <a:lnTo>
                    <a:pt x="1072011" y="887980"/>
                  </a:lnTo>
                  <a:lnTo>
                    <a:pt x="1027344" y="850981"/>
                  </a:lnTo>
                  <a:lnTo>
                    <a:pt x="982677" y="813982"/>
                  </a:lnTo>
                  <a:lnTo>
                    <a:pt x="938009" y="776983"/>
                  </a:lnTo>
                  <a:lnTo>
                    <a:pt x="893342" y="739983"/>
                  </a:lnTo>
                  <a:lnTo>
                    <a:pt x="848675" y="702984"/>
                  </a:lnTo>
                  <a:lnTo>
                    <a:pt x="804008" y="665985"/>
                  </a:lnTo>
                  <a:lnTo>
                    <a:pt x="759341" y="628986"/>
                  </a:lnTo>
                  <a:lnTo>
                    <a:pt x="714674" y="591987"/>
                  </a:lnTo>
                  <a:lnTo>
                    <a:pt x="670007" y="554987"/>
                  </a:lnTo>
                  <a:lnTo>
                    <a:pt x="625339" y="517988"/>
                  </a:lnTo>
                  <a:lnTo>
                    <a:pt x="580672" y="480989"/>
                  </a:lnTo>
                  <a:lnTo>
                    <a:pt x="536005" y="443990"/>
                  </a:lnTo>
                  <a:lnTo>
                    <a:pt x="491338" y="406991"/>
                  </a:lnTo>
                  <a:lnTo>
                    <a:pt x="446671" y="369991"/>
                  </a:lnTo>
                  <a:lnTo>
                    <a:pt x="402004" y="332992"/>
                  </a:lnTo>
                  <a:lnTo>
                    <a:pt x="357337" y="295993"/>
                  </a:lnTo>
                  <a:lnTo>
                    <a:pt x="312669" y="258994"/>
                  </a:lnTo>
                  <a:lnTo>
                    <a:pt x="268002" y="221995"/>
                  </a:lnTo>
                  <a:lnTo>
                    <a:pt x="223335" y="184995"/>
                  </a:lnTo>
                  <a:lnTo>
                    <a:pt x="178668" y="147996"/>
                  </a:lnTo>
                  <a:lnTo>
                    <a:pt x="134001" y="110997"/>
                  </a:lnTo>
                  <a:lnTo>
                    <a:pt x="89334" y="73998"/>
                  </a:lnTo>
                  <a:lnTo>
                    <a:pt x="44667" y="3699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22337" cy="1577325"/>
            </a:xfrm>
            <a:custGeom>
              <a:avLst/>
              <a:gdLst/>
              <a:ahLst/>
              <a:cxnLst/>
              <a:rect l="0" t="0" r="0" b="0"/>
              <a:pathLst>
                <a:path w="922337" h="1577325">
                  <a:moveTo>
                    <a:pt x="0" y="0"/>
                  </a:moveTo>
                  <a:lnTo>
                    <a:pt x="20143" y="54390"/>
                  </a:lnTo>
                  <a:lnTo>
                    <a:pt x="40287" y="108781"/>
                  </a:lnTo>
                  <a:lnTo>
                    <a:pt x="60430" y="163171"/>
                  </a:lnTo>
                  <a:lnTo>
                    <a:pt x="80574" y="217562"/>
                  </a:lnTo>
                  <a:lnTo>
                    <a:pt x="100717" y="271952"/>
                  </a:lnTo>
                  <a:lnTo>
                    <a:pt x="120861" y="326343"/>
                  </a:lnTo>
                  <a:lnTo>
                    <a:pt x="141004" y="380733"/>
                  </a:lnTo>
                  <a:lnTo>
                    <a:pt x="161148" y="435124"/>
                  </a:lnTo>
                  <a:lnTo>
                    <a:pt x="181291" y="489514"/>
                  </a:lnTo>
                  <a:lnTo>
                    <a:pt x="201435" y="543905"/>
                  </a:lnTo>
                  <a:lnTo>
                    <a:pt x="221578" y="598296"/>
                  </a:lnTo>
                  <a:lnTo>
                    <a:pt x="241722" y="652686"/>
                  </a:lnTo>
                  <a:lnTo>
                    <a:pt x="261865" y="707077"/>
                  </a:lnTo>
                  <a:lnTo>
                    <a:pt x="282009" y="761467"/>
                  </a:lnTo>
                  <a:lnTo>
                    <a:pt x="302152" y="815858"/>
                  </a:lnTo>
                  <a:lnTo>
                    <a:pt x="322296" y="870248"/>
                  </a:lnTo>
                  <a:lnTo>
                    <a:pt x="342439" y="924639"/>
                  </a:lnTo>
                  <a:lnTo>
                    <a:pt x="362583" y="979029"/>
                  </a:lnTo>
                  <a:lnTo>
                    <a:pt x="382726" y="1033420"/>
                  </a:lnTo>
                  <a:lnTo>
                    <a:pt x="402870" y="1087810"/>
                  </a:lnTo>
                  <a:lnTo>
                    <a:pt x="423014" y="1142201"/>
                  </a:lnTo>
                  <a:lnTo>
                    <a:pt x="443157" y="1196592"/>
                  </a:lnTo>
                  <a:lnTo>
                    <a:pt x="463301" y="1250982"/>
                  </a:lnTo>
                  <a:lnTo>
                    <a:pt x="483444" y="1305373"/>
                  </a:lnTo>
                  <a:lnTo>
                    <a:pt x="503588" y="1359763"/>
                  </a:lnTo>
                  <a:lnTo>
                    <a:pt x="523731" y="1414154"/>
                  </a:lnTo>
                  <a:lnTo>
                    <a:pt x="543875" y="1468544"/>
                  </a:lnTo>
                  <a:lnTo>
                    <a:pt x="564018" y="1522935"/>
                  </a:lnTo>
                  <a:lnTo>
                    <a:pt x="584162" y="1577325"/>
                  </a:lnTo>
                  <a:lnTo>
                    <a:pt x="643069" y="1554240"/>
                  </a:lnTo>
                  <a:lnTo>
                    <a:pt x="701066" y="1528956"/>
                  </a:lnTo>
                  <a:lnTo>
                    <a:pt x="758071" y="1501509"/>
                  </a:lnTo>
                  <a:lnTo>
                    <a:pt x="814004" y="1471937"/>
                  </a:lnTo>
                  <a:lnTo>
                    <a:pt x="868785" y="1440282"/>
                  </a:lnTo>
                  <a:lnTo>
                    <a:pt x="922337" y="1406590"/>
                  </a:lnTo>
                  <a:lnTo>
                    <a:pt x="890532" y="1358087"/>
                  </a:lnTo>
                  <a:lnTo>
                    <a:pt x="858728" y="1309584"/>
                  </a:lnTo>
                  <a:lnTo>
                    <a:pt x="826923" y="1261080"/>
                  </a:lnTo>
                  <a:lnTo>
                    <a:pt x="795118" y="1212577"/>
                  </a:lnTo>
                  <a:lnTo>
                    <a:pt x="763313" y="1164074"/>
                  </a:lnTo>
                  <a:lnTo>
                    <a:pt x="731509" y="1115571"/>
                  </a:lnTo>
                  <a:lnTo>
                    <a:pt x="699704" y="1067068"/>
                  </a:lnTo>
                  <a:lnTo>
                    <a:pt x="667899" y="1018565"/>
                  </a:lnTo>
                  <a:lnTo>
                    <a:pt x="636094" y="970062"/>
                  </a:lnTo>
                  <a:lnTo>
                    <a:pt x="604290" y="921559"/>
                  </a:lnTo>
                  <a:lnTo>
                    <a:pt x="572485" y="873056"/>
                  </a:lnTo>
                  <a:lnTo>
                    <a:pt x="540680" y="824552"/>
                  </a:lnTo>
                  <a:lnTo>
                    <a:pt x="508875" y="776049"/>
                  </a:lnTo>
                  <a:lnTo>
                    <a:pt x="477071" y="727546"/>
                  </a:lnTo>
                  <a:lnTo>
                    <a:pt x="445266" y="679043"/>
                  </a:lnTo>
                  <a:lnTo>
                    <a:pt x="413461" y="630540"/>
                  </a:lnTo>
                  <a:lnTo>
                    <a:pt x="381656" y="582037"/>
                  </a:lnTo>
                  <a:lnTo>
                    <a:pt x="349852" y="533534"/>
                  </a:lnTo>
                  <a:lnTo>
                    <a:pt x="318047" y="485031"/>
                  </a:lnTo>
                  <a:lnTo>
                    <a:pt x="286242" y="436528"/>
                  </a:lnTo>
                  <a:lnTo>
                    <a:pt x="254437" y="388024"/>
                  </a:lnTo>
                  <a:lnTo>
                    <a:pt x="222633" y="339521"/>
                  </a:lnTo>
                  <a:lnTo>
                    <a:pt x="190828" y="291018"/>
                  </a:lnTo>
                  <a:lnTo>
                    <a:pt x="159023" y="242515"/>
                  </a:lnTo>
                  <a:lnTo>
                    <a:pt x="127218" y="194012"/>
                  </a:lnTo>
                  <a:lnTo>
                    <a:pt x="95414" y="145509"/>
                  </a:lnTo>
                  <a:lnTo>
                    <a:pt x="63609" y="97006"/>
                  </a:lnTo>
                  <a:lnTo>
                    <a:pt x="31804" y="4850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584162" cy="1667797"/>
            </a:xfrm>
            <a:custGeom>
              <a:avLst/>
              <a:gdLst/>
              <a:ahLst/>
              <a:cxnLst/>
              <a:rect l="0" t="0" r="0" b="0"/>
              <a:pathLst>
                <a:path w="584162" h="1667797">
                  <a:moveTo>
                    <a:pt x="0" y="0"/>
                  </a:moveTo>
                  <a:lnTo>
                    <a:pt x="7527" y="57510"/>
                  </a:lnTo>
                  <a:lnTo>
                    <a:pt x="15055" y="115020"/>
                  </a:lnTo>
                  <a:lnTo>
                    <a:pt x="22582" y="172530"/>
                  </a:lnTo>
                  <a:lnTo>
                    <a:pt x="30110" y="230040"/>
                  </a:lnTo>
                  <a:lnTo>
                    <a:pt x="37638" y="287551"/>
                  </a:lnTo>
                  <a:lnTo>
                    <a:pt x="45165" y="345061"/>
                  </a:lnTo>
                  <a:lnTo>
                    <a:pt x="52693" y="402571"/>
                  </a:lnTo>
                  <a:lnTo>
                    <a:pt x="60221" y="460081"/>
                  </a:lnTo>
                  <a:lnTo>
                    <a:pt x="67748" y="517592"/>
                  </a:lnTo>
                  <a:lnTo>
                    <a:pt x="75276" y="575102"/>
                  </a:lnTo>
                  <a:lnTo>
                    <a:pt x="82803" y="632612"/>
                  </a:lnTo>
                  <a:lnTo>
                    <a:pt x="90331" y="690122"/>
                  </a:lnTo>
                  <a:lnTo>
                    <a:pt x="97859" y="747633"/>
                  </a:lnTo>
                  <a:lnTo>
                    <a:pt x="105386" y="805143"/>
                  </a:lnTo>
                  <a:lnTo>
                    <a:pt x="112914" y="862653"/>
                  </a:lnTo>
                  <a:lnTo>
                    <a:pt x="120442" y="920163"/>
                  </a:lnTo>
                  <a:lnTo>
                    <a:pt x="127969" y="977674"/>
                  </a:lnTo>
                  <a:lnTo>
                    <a:pt x="135497" y="1035184"/>
                  </a:lnTo>
                  <a:lnTo>
                    <a:pt x="143025" y="1092694"/>
                  </a:lnTo>
                  <a:lnTo>
                    <a:pt x="150552" y="1150204"/>
                  </a:lnTo>
                  <a:lnTo>
                    <a:pt x="158080" y="1207715"/>
                  </a:lnTo>
                  <a:lnTo>
                    <a:pt x="165607" y="1265225"/>
                  </a:lnTo>
                  <a:lnTo>
                    <a:pt x="173135" y="1322735"/>
                  </a:lnTo>
                  <a:lnTo>
                    <a:pt x="180663" y="1380245"/>
                  </a:lnTo>
                  <a:lnTo>
                    <a:pt x="188190" y="1437756"/>
                  </a:lnTo>
                  <a:lnTo>
                    <a:pt x="195718" y="1495266"/>
                  </a:lnTo>
                  <a:lnTo>
                    <a:pt x="203246" y="1552776"/>
                  </a:lnTo>
                  <a:lnTo>
                    <a:pt x="210773" y="1610286"/>
                  </a:lnTo>
                  <a:lnTo>
                    <a:pt x="218301" y="1667797"/>
                  </a:lnTo>
                  <a:lnTo>
                    <a:pt x="280547" y="1658461"/>
                  </a:lnTo>
                  <a:lnTo>
                    <a:pt x="342400" y="1646804"/>
                  </a:lnTo>
                  <a:lnTo>
                    <a:pt x="403773" y="1632840"/>
                  </a:lnTo>
                  <a:lnTo>
                    <a:pt x="464581" y="1616590"/>
                  </a:lnTo>
                  <a:lnTo>
                    <a:pt x="524739" y="1598077"/>
                  </a:lnTo>
                  <a:lnTo>
                    <a:pt x="584162" y="1577325"/>
                  </a:lnTo>
                  <a:lnTo>
                    <a:pt x="564018" y="1522935"/>
                  </a:lnTo>
                  <a:lnTo>
                    <a:pt x="543875" y="1468544"/>
                  </a:lnTo>
                  <a:lnTo>
                    <a:pt x="523731" y="1414154"/>
                  </a:lnTo>
                  <a:lnTo>
                    <a:pt x="503588" y="1359763"/>
                  </a:lnTo>
                  <a:lnTo>
                    <a:pt x="483444" y="1305373"/>
                  </a:lnTo>
                  <a:lnTo>
                    <a:pt x="463301" y="1250982"/>
                  </a:lnTo>
                  <a:lnTo>
                    <a:pt x="443157" y="1196592"/>
                  </a:lnTo>
                  <a:lnTo>
                    <a:pt x="423014" y="1142201"/>
                  </a:lnTo>
                  <a:lnTo>
                    <a:pt x="402870" y="1087810"/>
                  </a:lnTo>
                  <a:lnTo>
                    <a:pt x="382726" y="1033420"/>
                  </a:lnTo>
                  <a:lnTo>
                    <a:pt x="362583" y="979029"/>
                  </a:lnTo>
                  <a:lnTo>
                    <a:pt x="342439" y="924639"/>
                  </a:lnTo>
                  <a:lnTo>
                    <a:pt x="322296" y="870248"/>
                  </a:lnTo>
                  <a:lnTo>
                    <a:pt x="302152" y="815858"/>
                  </a:lnTo>
                  <a:lnTo>
                    <a:pt x="282009" y="761467"/>
                  </a:lnTo>
                  <a:lnTo>
                    <a:pt x="261865" y="707077"/>
                  </a:lnTo>
                  <a:lnTo>
                    <a:pt x="241722" y="652686"/>
                  </a:lnTo>
                  <a:lnTo>
                    <a:pt x="221578" y="598296"/>
                  </a:lnTo>
                  <a:lnTo>
                    <a:pt x="201435" y="543905"/>
                  </a:lnTo>
                  <a:lnTo>
                    <a:pt x="181291" y="489514"/>
                  </a:lnTo>
                  <a:lnTo>
                    <a:pt x="161148" y="435124"/>
                  </a:lnTo>
                  <a:lnTo>
                    <a:pt x="141004" y="380733"/>
                  </a:lnTo>
                  <a:lnTo>
                    <a:pt x="120861" y="326343"/>
                  </a:lnTo>
                  <a:lnTo>
                    <a:pt x="100717" y="271952"/>
                  </a:lnTo>
                  <a:lnTo>
                    <a:pt x="80574" y="217562"/>
                  </a:lnTo>
                  <a:lnTo>
                    <a:pt x="60430" y="163171"/>
                  </a:lnTo>
                  <a:lnTo>
                    <a:pt x="40287" y="108781"/>
                  </a:lnTo>
                  <a:lnTo>
                    <a:pt x="20143" y="5439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3464" y="3410988"/>
              <a:ext cx="351685" cy="1681946"/>
            </a:xfrm>
            <a:custGeom>
              <a:avLst/>
              <a:gdLst/>
              <a:ahLst/>
              <a:cxnLst/>
              <a:rect l="0" t="0" r="0" b="0"/>
              <a:pathLst>
                <a:path w="351685" h="1681946">
                  <a:moveTo>
                    <a:pt x="133384" y="0"/>
                  </a:moveTo>
                  <a:lnTo>
                    <a:pt x="128785" y="57818"/>
                  </a:lnTo>
                  <a:lnTo>
                    <a:pt x="124185" y="115636"/>
                  </a:lnTo>
                  <a:lnTo>
                    <a:pt x="119586" y="173454"/>
                  </a:lnTo>
                  <a:lnTo>
                    <a:pt x="114986" y="231272"/>
                  </a:lnTo>
                  <a:lnTo>
                    <a:pt x="110387" y="289090"/>
                  </a:lnTo>
                  <a:lnTo>
                    <a:pt x="105787" y="346908"/>
                  </a:lnTo>
                  <a:lnTo>
                    <a:pt x="101188" y="404727"/>
                  </a:lnTo>
                  <a:lnTo>
                    <a:pt x="96588" y="462545"/>
                  </a:lnTo>
                  <a:lnTo>
                    <a:pt x="91989" y="520363"/>
                  </a:lnTo>
                  <a:lnTo>
                    <a:pt x="87389" y="578181"/>
                  </a:lnTo>
                  <a:lnTo>
                    <a:pt x="82790" y="635999"/>
                  </a:lnTo>
                  <a:lnTo>
                    <a:pt x="78190" y="693817"/>
                  </a:lnTo>
                  <a:lnTo>
                    <a:pt x="73591" y="751635"/>
                  </a:lnTo>
                  <a:lnTo>
                    <a:pt x="68992" y="809454"/>
                  </a:lnTo>
                  <a:lnTo>
                    <a:pt x="64392" y="867272"/>
                  </a:lnTo>
                  <a:lnTo>
                    <a:pt x="59793" y="925090"/>
                  </a:lnTo>
                  <a:lnTo>
                    <a:pt x="55193" y="982908"/>
                  </a:lnTo>
                  <a:lnTo>
                    <a:pt x="50594" y="1040726"/>
                  </a:lnTo>
                  <a:lnTo>
                    <a:pt x="45994" y="1098544"/>
                  </a:lnTo>
                  <a:lnTo>
                    <a:pt x="41395" y="1156362"/>
                  </a:lnTo>
                  <a:lnTo>
                    <a:pt x="36795" y="1214181"/>
                  </a:lnTo>
                  <a:lnTo>
                    <a:pt x="32196" y="1271999"/>
                  </a:lnTo>
                  <a:lnTo>
                    <a:pt x="27596" y="1329817"/>
                  </a:lnTo>
                  <a:lnTo>
                    <a:pt x="22997" y="1387635"/>
                  </a:lnTo>
                  <a:lnTo>
                    <a:pt x="18397" y="1445453"/>
                  </a:lnTo>
                  <a:lnTo>
                    <a:pt x="13798" y="1503271"/>
                  </a:lnTo>
                  <a:lnTo>
                    <a:pt x="9198" y="1561090"/>
                  </a:lnTo>
                  <a:lnTo>
                    <a:pt x="4599" y="1618908"/>
                  </a:lnTo>
                  <a:lnTo>
                    <a:pt x="0" y="1676726"/>
                  </a:lnTo>
                  <a:lnTo>
                    <a:pt x="58625" y="1680361"/>
                  </a:lnTo>
                  <a:lnTo>
                    <a:pt x="117341" y="1681946"/>
                  </a:lnTo>
                  <a:lnTo>
                    <a:pt x="176077" y="1681481"/>
                  </a:lnTo>
                  <a:lnTo>
                    <a:pt x="234760" y="1678965"/>
                  </a:lnTo>
                  <a:lnTo>
                    <a:pt x="293320" y="1674402"/>
                  </a:lnTo>
                  <a:lnTo>
                    <a:pt x="351685" y="1667797"/>
                  </a:lnTo>
                  <a:lnTo>
                    <a:pt x="344158" y="1610286"/>
                  </a:lnTo>
                  <a:lnTo>
                    <a:pt x="336630" y="1552776"/>
                  </a:lnTo>
                  <a:lnTo>
                    <a:pt x="329103" y="1495266"/>
                  </a:lnTo>
                  <a:lnTo>
                    <a:pt x="321575" y="1437756"/>
                  </a:lnTo>
                  <a:lnTo>
                    <a:pt x="314047" y="1380245"/>
                  </a:lnTo>
                  <a:lnTo>
                    <a:pt x="306520" y="1322735"/>
                  </a:lnTo>
                  <a:lnTo>
                    <a:pt x="298992" y="1265225"/>
                  </a:lnTo>
                  <a:lnTo>
                    <a:pt x="291464" y="1207715"/>
                  </a:lnTo>
                  <a:lnTo>
                    <a:pt x="283937" y="1150204"/>
                  </a:lnTo>
                  <a:lnTo>
                    <a:pt x="276409" y="1092694"/>
                  </a:lnTo>
                  <a:lnTo>
                    <a:pt x="268881" y="1035184"/>
                  </a:lnTo>
                  <a:lnTo>
                    <a:pt x="261354" y="977674"/>
                  </a:lnTo>
                  <a:lnTo>
                    <a:pt x="253826" y="920163"/>
                  </a:lnTo>
                  <a:lnTo>
                    <a:pt x="246299" y="862653"/>
                  </a:lnTo>
                  <a:lnTo>
                    <a:pt x="238771" y="805143"/>
                  </a:lnTo>
                  <a:lnTo>
                    <a:pt x="231243" y="747633"/>
                  </a:lnTo>
                  <a:lnTo>
                    <a:pt x="223716" y="690122"/>
                  </a:lnTo>
                  <a:lnTo>
                    <a:pt x="216188" y="632612"/>
                  </a:lnTo>
                  <a:lnTo>
                    <a:pt x="208660" y="575102"/>
                  </a:lnTo>
                  <a:lnTo>
                    <a:pt x="201133" y="517592"/>
                  </a:lnTo>
                  <a:lnTo>
                    <a:pt x="193605" y="460081"/>
                  </a:lnTo>
                  <a:lnTo>
                    <a:pt x="186077" y="402571"/>
                  </a:lnTo>
                  <a:lnTo>
                    <a:pt x="178550" y="345061"/>
                  </a:lnTo>
                  <a:lnTo>
                    <a:pt x="171022" y="287551"/>
                  </a:lnTo>
                  <a:lnTo>
                    <a:pt x="163495" y="230040"/>
                  </a:lnTo>
                  <a:lnTo>
                    <a:pt x="155967" y="172530"/>
                  </a:lnTo>
                  <a:lnTo>
                    <a:pt x="148439" y="115020"/>
                  </a:lnTo>
                  <a:lnTo>
                    <a:pt x="140912" y="5751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33230" y="3410988"/>
              <a:ext cx="443618" cy="1676726"/>
            </a:xfrm>
            <a:custGeom>
              <a:avLst/>
              <a:gdLst/>
              <a:ahLst/>
              <a:cxnLst/>
              <a:rect l="0" t="0" r="0" b="0"/>
              <a:pathLst>
                <a:path w="443618" h="1676726">
                  <a:moveTo>
                    <a:pt x="443618" y="0"/>
                  </a:moveTo>
                  <a:lnTo>
                    <a:pt x="428321" y="55947"/>
                  </a:lnTo>
                  <a:lnTo>
                    <a:pt x="413024" y="111894"/>
                  </a:lnTo>
                  <a:lnTo>
                    <a:pt x="397727" y="167841"/>
                  </a:lnTo>
                  <a:lnTo>
                    <a:pt x="382429" y="223788"/>
                  </a:lnTo>
                  <a:lnTo>
                    <a:pt x="367132" y="279736"/>
                  </a:lnTo>
                  <a:lnTo>
                    <a:pt x="351835" y="335683"/>
                  </a:lnTo>
                  <a:lnTo>
                    <a:pt x="336538" y="391630"/>
                  </a:lnTo>
                  <a:lnTo>
                    <a:pt x="321241" y="447577"/>
                  </a:lnTo>
                  <a:lnTo>
                    <a:pt x="305943" y="503524"/>
                  </a:lnTo>
                  <a:lnTo>
                    <a:pt x="290646" y="559472"/>
                  </a:lnTo>
                  <a:lnTo>
                    <a:pt x="275349" y="615419"/>
                  </a:lnTo>
                  <a:lnTo>
                    <a:pt x="260052" y="671366"/>
                  </a:lnTo>
                  <a:lnTo>
                    <a:pt x="244755" y="727313"/>
                  </a:lnTo>
                  <a:lnTo>
                    <a:pt x="229457" y="783260"/>
                  </a:lnTo>
                  <a:lnTo>
                    <a:pt x="214160" y="839208"/>
                  </a:lnTo>
                  <a:lnTo>
                    <a:pt x="198863" y="895155"/>
                  </a:lnTo>
                  <a:lnTo>
                    <a:pt x="183566" y="951102"/>
                  </a:lnTo>
                  <a:lnTo>
                    <a:pt x="168269" y="1007049"/>
                  </a:lnTo>
                  <a:lnTo>
                    <a:pt x="152971" y="1062996"/>
                  </a:lnTo>
                  <a:lnTo>
                    <a:pt x="137674" y="1118944"/>
                  </a:lnTo>
                  <a:lnTo>
                    <a:pt x="122377" y="1174891"/>
                  </a:lnTo>
                  <a:lnTo>
                    <a:pt x="107080" y="1230838"/>
                  </a:lnTo>
                  <a:lnTo>
                    <a:pt x="91783" y="1286785"/>
                  </a:lnTo>
                  <a:lnTo>
                    <a:pt x="76485" y="1342732"/>
                  </a:lnTo>
                  <a:lnTo>
                    <a:pt x="61188" y="1398680"/>
                  </a:lnTo>
                  <a:lnTo>
                    <a:pt x="45891" y="1454627"/>
                  </a:lnTo>
                  <a:lnTo>
                    <a:pt x="30594" y="1510574"/>
                  </a:lnTo>
                  <a:lnTo>
                    <a:pt x="15297" y="1566521"/>
                  </a:lnTo>
                  <a:lnTo>
                    <a:pt x="0" y="1622468"/>
                  </a:lnTo>
                  <a:lnTo>
                    <a:pt x="61145" y="1637961"/>
                  </a:lnTo>
                  <a:lnTo>
                    <a:pt x="122828" y="1651149"/>
                  </a:lnTo>
                  <a:lnTo>
                    <a:pt x="184962" y="1662016"/>
                  </a:lnTo>
                  <a:lnTo>
                    <a:pt x="247460" y="1670546"/>
                  </a:lnTo>
                  <a:lnTo>
                    <a:pt x="310234" y="1676726"/>
                  </a:lnTo>
                  <a:lnTo>
                    <a:pt x="314833" y="1618908"/>
                  </a:lnTo>
                  <a:lnTo>
                    <a:pt x="319432" y="1561090"/>
                  </a:lnTo>
                  <a:lnTo>
                    <a:pt x="324032" y="1503271"/>
                  </a:lnTo>
                  <a:lnTo>
                    <a:pt x="328631" y="1445453"/>
                  </a:lnTo>
                  <a:lnTo>
                    <a:pt x="333231" y="1387635"/>
                  </a:lnTo>
                  <a:lnTo>
                    <a:pt x="337830" y="1329817"/>
                  </a:lnTo>
                  <a:lnTo>
                    <a:pt x="342430" y="1271999"/>
                  </a:lnTo>
                  <a:lnTo>
                    <a:pt x="347029" y="1214181"/>
                  </a:lnTo>
                  <a:lnTo>
                    <a:pt x="351629" y="1156362"/>
                  </a:lnTo>
                  <a:lnTo>
                    <a:pt x="356228" y="1098544"/>
                  </a:lnTo>
                  <a:lnTo>
                    <a:pt x="360828" y="1040726"/>
                  </a:lnTo>
                  <a:lnTo>
                    <a:pt x="365427" y="982908"/>
                  </a:lnTo>
                  <a:lnTo>
                    <a:pt x="370027" y="925090"/>
                  </a:lnTo>
                  <a:lnTo>
                    <a:pt x="374626" y="867272"/>
                  </a:lnTo>
                  <a:lnTo>
                    <a:pt x="379226" y="809454"/>
                  </a:lnTo>
                  <a:lnTo>
                    <a:pt x="383825" y="751635"/>
                  </a:lnTo>
                  <a:lnTo>
                    <a:pt x="388424" y="693817"/>
                  </a:lnTo>
                  <a:lnTo>
                    <a:pt x="393024" y="635999"/>
                  </a:lnTo>
                  <a:lnTo>
                    <a:pt x="397623" y="578181"/>
                  </a:lnTo>
                  <a:lnTo>
                    <a:pt x="402223" y="520363"/>
                  </a:lnTo>
                  <a:lnTo>
                    <a:pt x="406822" y="462545"/>
                  </a:lnTo>
                  <a:lnTo>
                    <a:pt x="411422" y="404727"/>
                  </a:lnTo>
                  <a:lnTo>
                    <a:pt x="416021" y="346908"/>
                  </a:lnTo>
                  <a:lnTo>
                    <a:pt x="420621" y="289090"/>
                  </a:lnTo>
                  <a:lnTo>
                    <a:pt x="425220" y="231272"/>
                  </a:lnTo>
                  <a:lnTo>
                    <a:pt x="429820" y="173454"/>
                  </a:lnTo>
                  <a:lnTo>
                    <a:pt x="434419" y="115636"/>
                  </a:lnTo>
                  <a:lnTo>
                    <a:pt x="439019" y="57818"/>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49961" y="3410988"/>
              <a:ext cx="726887" cy="1622468"/>
            </a:xfrm>
            <a:custGeom>
              <a:avLst/>
              <a:gdLst/>
              <a:ahLst/>
              <a:cxnLst/>
              <a:rect l="0" t="0" r="0" b="0"/>
              <a:pathLst>
                <a:path w="726887" h="1622468">
                  <a:moveTo>
                    <a:pt x="726887" y="0"/>
                  </a:moveTo>
                  <a:lnTo>
                    <a:pt x="701822" y="52305"/>
                  </a:lnTo>
                  <a:lnTo>
                    <a:pt x="676757" y="104610"/>
                  </a:lnTo>
                  <a:lnTo>
                    <a:pt x="651692" y="156915"/>
                  </a:lnTo>
                  <a:lnTo>
                    <a:pt x="626627" y="209220"/>
                  </a:lnTo>
                  <a:lnTo>
                    <a:pt x="601562" y="261526"/>
                  </a:lnTo>
                  <a:lnTo>
                    <a:pt x="576497" y="313831"/>
                  </a:lnTo>
                  <a:lnTo>
                    <a:pt x="551432" y="366136"/>
                  </a:lnTo>
                  <a:lnTo>
                    <a:pt x="526367" y="418441"/>
                  </a:lnTo>
                  <a:lnTo>
                    <a:pt x="501301" y="470746"/>
                  </a:lnTo>
                  <a:lnTo>
                    <a:pt x="476236" y="523052"/>
                  </a:lnTo>
                  <a:lnTo>
                    <a:pt x="451171" y="575357"/>
                  </a:lnTo>
                  <a:lnTo>
                    <a:pt x="426106" y="627662"/>
                  </a:lnTo>
                  <a:lnTo>
                    <a:pt x="401041" y="679967"/>
                  </a:lnTo>
                  <a:lnTo>
                    <a:pt x="375976" y="732272"/>
                  </a:lnTo>
                  <a:lnTo>
                    <a:pt x="350911" y="784578"/>
                  </a:lnTo>
                  <a:lnTo>
                    <a:pt x="325846" y="836883"/>
                  </a:lnTo>
                  <a:lnTo>
                    <a:pt x="300781" y="889188"/>
                  </a:lnTo>
                  <a:lnTo>
                    <a:pt x="275716" y="941493"/>
                  </a:lnTo>
                  <a:lnTo>
                    <a:pt x="250650" y="993798"/>
                  </a:lnTo>
                  <a:lnTo>
                    <a:pt x="225585" y="1046104"/>
                  </a:lnTo>
                  <a:lnTo>
                    <a:pt x="200520" y="1098409"/>
                  </a:lnTo>
                  <a:lnTo>
                    <a:pt x="175455" y="1150714"/>
                  </a:lnTo>
                  <a:lnTo>
                    <a:pt x="150390" y="1203019"/>
                  </a:lnTo>
                  <a:lnTo>
                    <a:pt x="125325" y="1255324"/>
                  </a:lnTo>
                  <a:lnTo>
                    <a:pt x="100260" y="1307630"/>
                  </a:lnTo>
                  <a:lnTo>
                    <a:pt x="75195" y="1359935"/>
                  </a:lnTo>
                  <a:lnTo>
                    <a:pt x="50130" y="1412240"/>
                  </a:lnTo>
                  <a:lnTo>
                    <a:pt x="25065" y="1464545"/>
                  </a:lnTo>
                  <a:lnTo>
                    <a:pt x="0" y="1516850"/>
                  </a:lnTo>
                  <a:lnTo>
                    <a:pt x="55059" y="1542027"/>
                  </a:lnTo>
                  <a:lnTo>
                    <a:pt x="110988" y="1565206"/>
                  </a:lnTo>
                  <a:lnTo>
                    <a:pt x="167715" y="1586357"/>
                  </a:lnTo>
                  <a:lnTo>
                    <a:pt x="225167" y="1605452"/>
                  </a:lnTo>
                  <a:lnTo>
                    <a:pt x="283269" y="1622468"/>
                  </a:lnTo>
                  <a:lnTo>
                    <a:pt x="298566" y="1566521"/>
                  </a:lnTo>
                  <a:lnTo>
                    <a:pt x="313863" y="1510574"/>
                  </a:lnTo>
                  <a:lnTo>
                    <a:pt x="329160" y="1454627"/>
                  </a:lnTo>
                  <a:lnTo>
                    <a:pt x="344457" y="1398680"/>
                  </a:lnTo>
                  <a:lnTo>
                    <a:pt x="359755" y="1342732"/>
                  </a:lnTo>
                  <a:lnTo>
                    <a:pt x="375052" y="1286785"/>
                  </a:lnTo>
                  <a:lnTo>
                    <a:pt x="390349" y="1230838"/>
                  </a:lnTo>
                  <a:lnTo>
                    <a:pt x="405646" y="1174891"/>
                  </a:lnTo>
                  <a:lnTo>
                    <a:pt x="420943" y="1118944"/>
                  </a:lnTo>
                  <a:lnTo>
                    <a:pt x="436241" y="1062996"/>
                  </a:lnTo>
                  <a:lnTo>
                    <a:pt x="451538" y="1007049"/>
                  </a:lnTo>
                  <a:lnTo>
                    <a:pt x="466835" y="951102"/>
                  </a:lnTo>
                  <a:lnTo>
                    <a:pt x="482132" y="895155"/>
                  </a:lnTo>
                  <a:lnTo>
                    <a:pt x="497429" y="839208"/>
                  </a:lnTo>
                  <a:lnTo>
                    <a:pt x="512727" y="783260"/>
                  </a:lnTo>
                  <a:lnTo>
                    <a:pt x="528024" y="727313"/>
                  </a:lnTo>
                  <a:lnTo>
                    <a:pt x="543321" y="671366"/>
                  </a:lnTo>
                  <a:lnTo>
                    <a:pt x="558618" y="615419"/>
                  </a:lnTo>
                  <a:lnTo>
                    <a:pt x="573915" y="559472"/>
                  </a:lnTo>
                  <a:lnTo>
                    <a:pt x="589213" y="503524"/>
                  </a:lnTo>
                  <a:lnTo>
                    <a:pt x="604510" y="447577"/>
                  </a:lnTo>
                  <a:lnTo>
                    <a:pt x="619807" y="391630"/>
                  </a:lnTo>
                  <a:lnTo>
                    <a:pt x="635104" y="335683"/>
                  </a:lnTo>
                  <a:lnTo>
                    <a:pt x="650401" y="279736"/>
                  </a:lnTo>
                  <a:lnTo>
                    <a:pt x="665699" y="223788"/>
                  </a:lnTo>
                  <a:lnTo>
                    <a:pt x="680996" y="167841"/>
                  </a:lnTo>
                  <a:lnTo>
                    <a:pt x="696293" y="111894"/>
                  </a:lnTo>
                  <a:lnTo>
                    <a:pt x="711590" y="5594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49687" y="3410988"/>
              <a:ext cx="927161" cy="1516850"/>
            </a:xfrm>
            <a:custGeom>
              <a:avLst/>
              <a:gdLst/>
              <a:ahLst/>
              <a:cxnLst/>
              <a:rect l="0" t="0" r="0" b="0"/>
              <a:pathLst>
                <a:path w="927161" h="1516850">
                  <a:moveTo>
                    <a:pt x="927161" y="0"/>
                  </a:moveTo>
                  <a:lnTo>
                    <a:pt x="895190" y="48393"/>
                  </a:lnTo>
                  <a:lnTo>
                    <a:pt x="863219" y="96787"/>
                  </a:lnTo>
                  <a:lnTo>
                    <a:pt x="831248" y="145180"/>
                  </a:lnTo>
                  <a:lnTo>
                    <a:pt x="799277" y="193574"/>
                  </a:lnTo>
                  <a:lnTo>
                    <a:pt x="767306" y="241968"/>
                  </a:lnTo>
                  <a:lnTo>
                    <a:pt x="735335" y="290361"/>
                  </a:lnTo>
                  <a:lnTo>
                    <a:pt x="703364" y="338755"/>
                  </a:lnTo>
                  <a:lnTo>
                    <a:pt x="671392" y="387148"/>
                  </a:lnTo>
                  <a:lnTo>
                    <a:pt x="639421" y="435542"/>
                  </a:lnTo>
                  <a:lnTo>
                    <a:pt x="607450" y="483936"/>
                  </a:lnTo>
                  <a:lnTo>
                    <a:pt x="575479" y="532329"/>
                  </a:lnTo>
                  <a:lnTo>
                    <a:pt x="543508" y="580723"/>
                  </a:lnTo>
                  <a:lnTo>
                    <a:pt x="511537" y="629117"/>
                  </a:lnTo>
                  <a:lnTo>
                    <a:pt x="479566" y="677510"/>
                  </a:lnTo>
                  <a:lnTo>
                    <a:pt x="447595" y="725904"/>
                  </a:lnTo>
                  <a:lnTo>
                    <a:pt x="415624" y="774297"/>
                  </a:lnTo>
                  <a:lnTo>
                    <a:pt x="383653" y="822691"/>
                  </a:lnTo>
                  <a:lnTo>
                    <a:pt x="351682" y="871085"/>
                  </a:lnTo>
                  <a:lnTo>
                    <a:pt x="319710" y="919478"/>
                  </a:lnTo>
                  <a:lnTo>
                    <a:pt x="287739" y="967872"/>
                  </a:lnTo>
                  <a:lnTo>
                    <a:pt x="255768" y="1016266"/>
                  </a:lnTo>
                  <a:lnTo>
                    <a:pt x="223797" y="1064659"/>
                  </a:lnTo>
                  <a:lnTo>
                    <a:pt x="191826" y="1113053"/>
                  </a:lnTo>
                  <a:lnTo>
                    <a:pt x="159855" y="1161446"/>
                  </a:lnTo>
                  <a:lnTo>
                    <a:pt x="127884" y="1209840"/>
                  </a:lnTo>
                  <a:lnTo>
                    <a:pt x="95913" y="1258234"/>
                  </a:lnTo>
                  <a:lnTo>
                    <a:pt x="63942" y="1306627"/>
                  </a:lnTo>
                  <a:lnTo>
                    <a:pt x="31971" y="1355021"/>
                  </a:lnTo>
                  <a:lnTo>
                    <a:pt x="0" y="1403415"/>
                  </a:lnTo>
                  <a:lnTo>
                    <a:pt x="48582" y="1434329"/>
                  </a:lnTo>
                  <a:lnTo>
                    <a:pt x="98194" y="1463562"/>
                  </a:lnTo>
                  <a:lnTo>
                    <a:pt x="148778" y="1491080"/>
                  </a:lnTo>
                  <a:lnTo>
                    <a:pt x="200273" y="1516850"/>
                  </a:lnTo>
                  <a:lnTo>
                    <a:pt x="225339" y="1464545"/>
                  </a:lnTo>
                  <a:lnTo>
                    <a:pt x="250404" y="1412240"/>
                  </a:lnTo>
                  <a:lnTo>
                    <a:pt x="275469" y="1359935"/>
                  </a:lnTo>
                  <a:lnTo>
                    <a:pt x="300534" y="1307630"/>
                  </a:lnTo>
                  <a:lnTo>
                    <a:pt x="325599" y="1255324"/>
                  </a:lnTo>
                  <a:lnTo>
                    <a:pt x="350664" y="1203019"/>
                  </a:lnTo>
                  <a:lnTo>
                    <a:pt x="375729" y="1150714"/>
                  </a:lnTo>
                  <a:lnTo>
                    <a:pt x="400794" y="1098409"/>
                  </a:lnTo>
                  <a:lnTo>
                    <a:pt x="425859" y="1046104"/>
                  </a:lnTo>
                  <a:lnTo>
                    <a:pt x="450924" y="993798"/>
                  </a:lnTo>
                  <a:lnTo>
                    <a:pt x="475990" y="941493"/>
                  </a:lnTo>
                  <a:lnTo>
                    <a:pt x="501055" y="889188"/>
                  </a:lnTo>
                  <a:lnTo>
                    <a:pt x="526120" y="836883"/>
                  </a:lnTo>
                  <a:lnTo>
                    <a:pt x="551185" y="784578"/>
                  </a:lnTo>
                  <a:lnTo>
                    <a:pt x="576250" y="732272"/>
                  </a:lnTo>
                  <a:lnTo>
                    <a:pt x="601315" y="679967"/>
                  </a:lnTo>
                  <a:lnTo>
                    <a:pt x="626380" y="627662"/>
                  </a:lnTo>
                  <a:lnTo>
                    <a:pt x="651445" y="575357"/>
                  </a:lnTo>
                  <a:lnTo>
                    <a:pt x="676510" y="523052"/>
                  </a:lnTo>
                  <a:lnTo>
                    <a:pt x="701575" y="470746"/>
                  </a:lnTo>
                  <a:lnTo>
                    <a:pt x="726640" y="418441"/>
                  </a:lnTo>
                  <a:lnTo>
                    <a:pt x="751706" y="366136"/>
                  </a:lnTo>
                  <a:lnTo>
                    <a:pt x="776771" y="313831"/>
                  </a:lnTo>
                  <a:lnTo>
                    <a:pt x="801836" y="261526"/>
                  </a:lnTo>
                  <a:lnTo>
                    <a:pt x="826901" y="209220"/>
                  </a:lnTo>
                  <a:lnTo>
                    <a:pt x="851966" y="156915"/>
                  </a:lnTo>
                  <a:lnTo>
                    <a:pt x="877031" y="104610"/>
                  </a:lnTo>
                  <a:lnTo>
                    <a:pt x="902096" y="52305"/>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71178" y="3410988"/>
              <a:ext cx="1105670" cy="1403415"/>
            </a:xfrm>
            <a:custGeom>
              <a:avLst/>
              <a:gdLst/>
              <a:ahLst/>
              <a:cxnLst/>
              <a:rect l="0" t="0" r="0" b="0"/>
              <a:pathLst>
                <a:path w="1105670" h="1403415">
                  <a:moveTo>
                    <a:pt x="1105670" y="0"/>
                  </a:moveTo>
                  <a:lnTo>
                    <a:pt x="1067543" y="43708"/>
                  </a:lnTo>
                  <a:lnTo>
                    <a:pt x="1029417" y="87417"/>
                  </a:lnTo>
                  <a:lnTo>
                    <a:pt x="991290" y="131126"/>
                  </a:lnTo>
                  <a:lnTo>
                    <a:pt x="953164" y="174835"/>
                  </a:lnTo>
                  <a:lnTo>
                    <a:pt x="915037" y="218543"/>
                  </a:lnTo>
                  <a:lnTo>
                    <a:pt x="876911" y="262252"/>
                  </a:lnTo>
                  <a:lnTo>
                    <a:pt x="838784" y="305961"/>
                  </a:lnTo>
                  <a:lnTo>
                    <a:pt x="800657" y="349670"/>
                  </a:lnTo>
                  <a:lnTo>
                    <a:pt x="762531" y="393379"/>
                  </a:lnTo>
                  <a:lnTo>
                    <a:pt x="724404" y="437087"/>
                  </a:lnTo>
                  <a:lnTo>
                    <a:pt x="686278" y="480796"/>
                  </a:lnTo>
                  <a:lnTo>
                    <a:pt x="648151" y="524505"/>
                  </a:lnTo>
                  <a:lnTo>
                    <a:pt x="610025" y="568214"/>
                  </a:lnTo>
                  <a:lnTo>
                    <a:pt x="571898" y="611923"/>
                  </a:lnTo>
                  <a:lnTo>
                    <a:pt x="533771" y="655631"/>
                  </a:lnTo>
                  <a:lnTo>
                    <a:pt x="495645" y="699340"/>
                  </a:lnTo>
                  <a:lnTo>
                    <a:pt x="457518" y="743049"/>
                  </a:lnTo>
                  <a:lnTo>
                    <a:pt x="419392" y="786758"/>
                  </a:lnTo>
                  <a:lnTo>
                    <a:pt x="381265" y="830467"/>
                  </a:lnTo>
                  <a:lnTo>
                    <a:pt x="343139" y="874175"/>
                  </a:lnTo>
                  <a:lnTo>
                    <a:pt x="305012" y="917884"/>
                  </a:lnTo>
                  <a:lnTo>
                    <a:pt x="266885" y="961593"/>
                  </a:lnTo>
                  <a:lnTo>
                    <a:pt x="228759" y="1005302"/>
                  </a:lnTo>
                  <a:lnTo>
                    <a:pt x="190632" y="1049010"/>
                  </a:lnTo>
                  <a:lnTo>
                    <a:pt x="152506" y="1092719"/>
                  </a:lnTo>
                  <a:lnTo>
                    <a:pt x="114379" y="1136428"/>
                  </a:lnTo>
                  <a:lnTo>
                    <a:pt x="76253" y="1180137"/>
                  </a:lnTo>
                  <a:lnTo>
                    <a:pt x="38126" y="1223846"/>
                  </a:lnTo>
                  <a:lnTo>
                    <a:pt x="0" y="1267554"/>
                  </a:lnTo>
                  <a:lnTo>
                    <a:pt x="57467" y="1315474"/>
                  </a:lnTo>
                  <a:lnTo>
                    <a:pt x="117010" y="1360791"/>
                  </a:lnTo>
                  <a:lnTo>
                    <a:pt x="178508" y="1403415"/>
                  </a:lnTo>
                  <a:lnTo>
                    <a:pt x="210479" y="1355021"/>
                  </a:lnTo>
                  <a:lnTo>
                    <a:pt x="242450" y="1306627"/>
                  </a:lnTo>
                  <a:lnTo>
                    <a:pt x="274421" y="1258234"/>
                  </a:lnTo>
                  <a:lnTo>
                    <a:pt x="306393" y="1209840"/>
                  </a:lnTo>
                  <a:lnTo>
                    <a:pt x="338364" y="1161446"/>
                  </a:lnTo>
                  <a:lnTo>
                    <a:pt x="370335" y="1113053"/>
                  </a:lnTo>
                  <a:lnTo>
                    <a:pt x="402306" y="1064659"/>
                  </a:lnTo>
                  <a:lnTo>
                    <a:pt x="434277" y="1016266"/>
                  </a:lnTo>
                  <a:lnTo>
                    <a:pt x="466248" y="967872"/>
                  </a:lnTo>
                  <a:lnTo>
                    <a:pt x="498219" y="919478"/>
                  </a:lnTo>
                  <a:lnTo>
                    <a:pt x="530190" y="871085"/>
                  </a:lnTo>
                  <a:lnTo>
                    <a:pt x="562161" y="822691"/>
                  </a:lnTo>
                  <a:lnTo>
                    <a:pt x="594132" y="774297"/>
                  </a:lnTo>
                  <a:lnTo>
                    <a:pt x="626104" y="725904"/>
                  </a:lnTo>
                  <a:lnTo>
                    <a:pt x="658075" y="677510"/>
                  </a:lnTo>
                  <a:lnTo>
                    <a:pt x="690046" y="629117"/>
                  </a:lnTo>
                  <a:lnTo>
                    <a:pt x="722017" y="580723"/>
                  </a:lnTo>
                  <a:lnTo>
                    <a:pt x="753988" y="532329"/>
                  </a:lnTo>
                  <a:lnTo>
                    <a:pt x="785959" y="483936"/>
                  </a:lnTo>
                  <a:lnTo>
                    <a:pt x="817930" y="435542"/>
                  </a:lnTo>
                  <a:lnTo>
                    <a:pt x="849901" y="387148"/>
                  </a:lnTo>
                  <a:lnTo>
                    <a:pt x="881872" y="338755"/>
                  </a:lnTo>
                  <a:lnTo>
                    <a:pt x="913843" y="290361"/>
                  </a:lnTo>
                  <a:lnTo>
                    <a:pt x="945814" y="241968"/>
                  </a:lnTo>
                  <a:lnTo>
                    <a:pt x="977786" y="193574"/>
                  </a:lnTo>
                  <a:lnTo>
                    <a:pt x="1009757" y="145180"/>
                  </a:lnTo>
                  <a:lnTo>
                    <a:pt x="1041728" y="96787"/>
                  </a:lnTo>
                  <a:lnTo>
                    <a:pt x="1073699" y="48393"/>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27701" y="3410988"/>
              <a:ext cx="1249147" cy="1267554"/>
            </a:xfrm>
            <a:custGeom>
              <a:avLst/>
              <a:gdLst/>
              <a:ahLst/>
              <a:cxnLst/>
              <a:rect l="0" t="0" r="0" b="0"/>
              <a:pathLst>
                <a:path w="1249147" h="1267554">
                  <a:moveTo>
                    <a:pt x="1249147" y="0"/>
                  </a:moveTo>
                  <a:lnTo>
                    <a:pt x="1206073" y="38842"/>
                  </a:lnTo>
                  <a:lnTo>
                    <a:pt x="1162999" y="77684"/>
                  </a:lnTo>
                  <a:lnTo>
                    <a:pt x="1119925" y="116526"/>
                  </a:lnTo>
                  <a:lnTo>
                    <a:pt x="1076851" y="155368"/>
                  </a:lnTo>
                  <a:lnTo>
                    <a:pt x="1033777" y="194211"/>
                  </a:lnTo>
                  <a:lnTo>
                    <a:pt x="990703" y="233053"/>
                  </a:lnTo>
                  <a:lnTo>
                    <a:pt x="947629" y="271895"/>
                  </a:lnTo>
                  <a:lnTo>
                    <a:pt x="904555" y="310737"/>
                  </a:lnTo>
                  <a:lnTo>
                    <a:pt x="861481" y="349580"/>
                  </a:lnTo>
                  <a:lnTo>
                    <a:pt x="818406" y="388422"/>
                  </a:lnTo>
                  <a:lnTo>
                    <a:pt x="775332" y="427264"/>
                  </a:lnTo>
                  <a:lnTo>
                    <a:pt x="732258" y="466106"/>
                  </a:lnTo>
                  <a:lnTo>
                    <a:pt x="689184" y="504949"/>
                  </a:lnTo>
                  <a:lnTo>
                    <a:pt x="646110" y="543791"/>
                  </a:lnTo>
                  <a:lnTo>
                    <a:pt x="603036" y="582633"/>
                  </a:lnTo>
                  <a:lnTo>
                    <a:pt x="559962" y="621475"/>
                  </a:lnTo>
                  <a:lnTo>
                    <a:pt x="516888" y="660318"/>
                  </a:lnTo>
                  <a:lnTo>
                    <a:pt x="473814" y="699160"/>
                  </a:lnTo>
                  <a:lnTo>
                    <a:pt x="430740" y="738002"/>
                  </a:lnTo>
                  <a:lnTo>
                    <a:pt x="387666" y="776844"/>
                  </a:lnTo>
                  <a:lnTo>
                    <a:pt x="344592" y="815687"/>
                  </a:lnTo>
                  <a:lnTo>
                    <a:pt x="301518" y="854529"/>
                  </a:lnTo>
                  <a:lnTo>
                    <a:pt x="258444" y="893371"/>
                  </a:lnTo>
                  <a:lnTo>
                    <a:pt x="215370" y="932213"/>
                  </a:lnTo>
                  <a:lnTo>
                    <a:pt x="172296" y="971056"/>
                  </a:lnTo>
                  <a:lnTo>
                    <a:pt x="129222" y="1009898"/>
                  </a:lnTo>
                  <a:lnTo>
                    <a:pt x="86148" y="1048740"/>
                  </a:lnTo>
                  <a:lnTo>
                    <a:pt x="43074" y="1087582"/>
                  </a:lnTo>
                  <a:lnTo>
                    <a:pt x="0" y="1126424"/>
                  </a:lnTo>
                  <a:lnTo>
                    <a:pt x="45935" y="1175364"/>
                  </a:lnTo>
                  <a:lnTo>
                    <a:pt x="93786" y="1222433"/>
                  </a:lnTo>
                  <a:lnTo>
                    <a:pt x="143477" y="1267554"/>
                  </a:lnTo>
                  <a:lnTo>
                    <a:pt x="181603" y="1223846"/>
                  </a:lnTo>
                  <a:lnTo>
                    <a:pt x="219730" y="1180137"/>
                  </a:lnTo>
                  <a:lnTo>
                    <a:pt x="257856" y="1136428"/>
                  </a:lnTo>
                  <a:lnTo>
                    <a:pt x="295983" y="1092719"/>
                  </a:lnTo>
                  <a:lnTo>
                    <a:pt x="334109" y="1049010"/>
                  </a:lnTo>
                  <a:lnTo>
                    <a:pt x="372236" y="1005302"/>
                  </a:lnTo>
                  <a:lnTo>
                    <a:pt x="410362" y="961593"/>
                  </a:lnTo>
                  <a:lnTo>
                    <a:pt x="448489" y="917884"/>
                  </a:lnTo>
                  <a:lnTo>
                    <a:pt x="486616" y="874175"/>
                  </a:lnTo>
                  <a:lnTo>
                    <a:pt x="524742" y="830467"/>
                  </a:lnTo>
                  <a:lnTo>
                    <a:pt x="562869" y="786758"/>
                  </a:lnTo>
                  <a:lnTo>
                    <a:pt x="600995" y="743049"/>
                  </a:lnTo>
                  <a:lnTo>
                    <a:pt x="639122" y="699340"/>
                  </a:lnTo>
                  <a:lnTo>
                    <a:pt x="677248" y="655631"/>
                  </a:lnTo>
                  <a:lnTo>
                    <a:pt x="715375" y="611923"/>
                  </a:lnTo>
                  <a:lnTo>
                    <a:pt x="753502" y="568214"/>
                  </a:lnTo>
                  <a:lnTo>
                    <a:pt x="791628" y="524505"/>
                  </a:lnTo>
                  <a:lnTo>
                    <a:pt x="829755" y="480796"/>
                  </a:lnTo>
                  <a:lnTo>
                    <a:pt x="867881" y="437087"/>
                  </a:lnTo>
                  <a:lnTo>
                    <a:pt x="906008" y="393379"/>
                  </a:lnTo>
                  <a:lnTo>
                    <a:pt x="944134" y="349670"/>
                  </a:lnTo>
                  <a:lnTo>
                    <a:pt x="982261" y="305961"/>
                  </a:lnTo>
                  <a:lnTo>
                    <a:pt x="1020388" y="262252"/>
                  </a:lnTo>
                  <a:lnTo>
                    <a:pt x="1058514" y="218543"/>
                  </a:lnTo>
                  <a:lnTo>
                    <a:pt x="1096641" y="174835"/>
                  </a:lnTo>
                  <a:lnTo>
                    <a:pt x="1134767" y="131126"/>
                  </a:lnTo>
                  <a:lnTo>
                    <a:pt x="1172894" y="87417"/>
                  </a:lnTo>
                  <a:lnTo>
                    <a:pt x="1211020" y="4370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07440" y="3410988"/>
              <a:ext cx="1369408" cy="1126424"/>
            </a:xfrm>
            <a:custGeom>
              <a:avLst/>
              <a:gdLst/>
              <a:ahLst/>
              <a:cxnLst/>
              <a:rect l="0" t="0" r="0" b="0"/>
              <a:pathLst>
                <a:path w="1369408" h="1126424">
                  <a:moveTo>
                    <a:pt x="1369408" y="0"/>
                  </a:moveTo>
                  <a:lnTo>
                    <a:pt x="1322187" y="33678"/>
                  </a:lnTo>
                  <a:lnTo>
                    <a:pt x="1274966" y="67357"/>
                  </a:lnTo>
                  <a:lnTo>
                    <a:pt x="1227745" y="101036"/>
                  </a:lnTo>
                  <a:lnTo>
                    <a:pt x="1180524" y="134715"/>
                  </a:lnTo>
                  <a:lnTo>
                    <a:pt x="1133303" y="168394"/>
                  </a:lnTo>
                  <a:lnTo>
                    <a:pt x="1086082" y="202073"/>
                  </a:lnTo>
                  <a:lnTo>
                    <a:pt x="1038861" y="235752"/>
                  </a:lnTo>
                  <a:lnTo>
                    <a:pt x="991640" y="269431"/>
                  </a:lnTo>
                  <a:lnTo>
                    <a:pt x="944419" y="303110"/>
                  </a:lnTo>
                  <a:lnTo>
                    <a:pt x="897198" y="336789"/>
                  </a:lnTo>
                  <a:lnTo>
                    <a:pt x="849977" y="370468"/>
                  </a:lnTo>
                  <a:lnTo>
                    <a:pt x="802756" y="404147"/>
                  </a:lnTo>
                  <a:lnTo>
                    <a:pt x="755535" y="437826"/>
                  </a:lnTo>
                  <a:lnTo>
                    <a:pt x="708314" y="471505"/>
                  </a:lnTo>
                  <a:lnTo>
                    <a:pt x="661093" y="505184"/>
                  </a:lnTo>
                  <a:lnTo>
                    <a:pt x="613872" y="538862"/>
                  </a:lnTo>
                  <a:lnTo>
                    <a:pt x="566651" y="572541"/>
                  </a:lnTo>
                  <a:lnTo>
                    <a:pt x="519430" y="606220"/>
                  </a:lnTo>
                  <a:lnTo>
                    <a:pt x="472209" y="639899"/>
                  </a:lnTo>
                  <a:lnTo>
                    <a:pt x="424988" y="673578"/>
                  </a:lnTo>
                  <a:lnTo>
                    <a:pt x="377767" y="707257"/>
                  </a:lnTo>
                  <a:lnTo>
                    <a:pt x="330546" y="740936"/>
                  </a:lnTo>
                  <a:lnTo>
                    <a:pt x="283325" y="774615"/>
                  </a:lnTo>
                  <a:lnTo>
                    <a:pt x="236104" y="808294"/>
                  </a:lnTo>
                  <a:lnTo>
                    <a:pt x="188883" y="841973"/>
                  </a:lnTo>
                  <a:lnTo>
                    <a:pt x="141662" y="875652"/>
                  </a:lnTo>
                  <a:lnTo>
                    <a:pt x="94441" y="909331"/>
                  </a:lnTo>
                  <a:lnTo>
                    <a:pt x="47220" y="943010"/>
                  </a:lnTo>
                  <a:lnTo>
                    <a:pt x="0" y="976689"/>
                  </a:lnTo>
                  <a:lnTo>
                    <a:pt x="38176" y="1028115"/>
                  </a:lnTo>
                  <a:lnTo>
                    <a:pt x="78282" y="1078052"/>
                  </a:lnTo>
                  <a:lnTo>
                    <a:pt x="120261" y="1126424"/>
                  </a:lnTo>
                  <a:lnTo>
                    <a:pt x="163335" y="1087582"/>
                  </a:lnTo>
                  <a:lnTo>
                    <a:pt x="206409" y="1048740"/>
                  </a:lnTo>
                  <a:lnTo>
                    <a:pt x="249483" y="1009898"/>
                  </a:lnTo>
                  <a:lnTo>
                    <a:pt x="292557" y="971056"/>
                  </a:lnTo>
                  <a:lnTo>
                    <a:pt x="335631" y="932213"/>
                  </a:lnTo>
                  <a:lnTo>
                    <a:pt x="378705" y="893371"/>
                  </a:lnTo>
                  <a:lnTo>
                    <a:pt x="421779" y="854529"/>
                  </a:lnTo>
                  <a:lnTo>
                    <a:pt x="464853" y="815687"/>
                  </a:lnTo>
                  <a:lnTo>
                    <a:pt x="507927" y="776844"/>
                  </a:lnTo>
                  <a:lnTo>
                    <a:pt x="551002" y="738002"/>
                  </a:lnTo>
                  <a:lnTo>
                    <a:pt x="594076" y="699160"/>
                  </a:lnTo>
                  <a:lnTo>
                    <a:pt x="637150" y="660318"/>
                  </a:lnTo>
                  <a:lnTo>
                    <a:pt x="680224" y="621475"/>
                  </a:lnTo>
                  <a:lnTo>
                    <a:pt x="723298" y="582633"/>
                  </a:lnTo>
                  <a:lnTo>
                    <a:pt x="766372" y="543791"/>
                  </a:lnTo>
                  <a:lnTo>
                    <a:pt x="809446" y="504949"/>
                  </a:lnTo>
                  <a:lnTo>
                    <a:pt x="852520" y="466106"/>
                  </a:lnTo>
                  <a:lnTo>
                    <a:pt x="895594" y="427264"/>
                  </a:lnTo>
                  <a:lnTo>
                    <a:pt x="938668" y="388422"/>
                  </a:lnTo>
                  <a:lnTo>
                    <a:pt x="981742" y="349580"/>
                  </a:lnTo>
                  <a:lnTo>
                    <a:pt x="1024816" y="310737"/>
                  </a:lnTo>
                  <a:lnTo>
                    <a:pt x="1067890" y="271895"/>
                  </a:lnTo>
                  <a:lnTo>
                    <a:pt x="1110964" y="233053"/>
                  </a:lnTo>
                  <a:lnTo>
                    <a:pt x="1154038" y="194211"/>
                  </a:lnTo>
                  <a:lnTo>
                    <a:pt x="1197112" y="155368"/>
                  </a:lnTo>
                  <a:lnTo>
                    <a:pt x="1240186" y="116526"/>
                  </a:lnTo>
                  <a:lnTo>
                    <a:pt x="1283260" y="77684"/>
                  </a:lnTo>
                  <a:lnTo>
                    <a:pt x="1326334" y="3884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19297" y="3410988"/>
              <a:ext cx="1457551" cy="976689"/>
            </a:xfrm>
            <a:custGeom>
              <a:avLst/>
              <a:gdLst/>
              <a:ahLst/>
              <a:cxnLst/>
              <a:rect l="0" t="0" r="0" b="0"/>
              <a:pathLst>
                <a:path w="1457551" h="976689">
                  <a:moveTo>
                    <a:pt x="1457551" y="0"/>
                  </a:moveTo>
                  <a:lnTo>
                    <a:pt x="1407291" y="28947"/>
                  </a:lnTo>
                  <a:lnTo>
                    <a:pt x="1357030" y="57895"/>
                  </a:lnTo>
                  <a:lnTo>
                    <a:pt x="1306770" y="86843"/>
                  </a:lnTo>
                  <a:lnTo>
                    <a:pt x="1256510" y="115791"/>
                  </a:lnTo>
                  <a:lnTo>
                    <a:pt x="1206249" y="144739"/>
                  </a:lnTo>
                  <a:lnTo>
                    <a:pt x="1155989" y="173687"/>
                  </a:lnTo>
                  <a:lnTo>
                    <a:pt x="1105728" y="202635"/>
                  </a:lnTo>
                  <a:lnTo>
                    <a:pt x="1055468" y="231583"/>
                  </a:lnTo>
                  <a:lnTo>
                    <a:pt x="1005208" y="260531"/>
                  </a:lnTo>
                  <a:lnTo>
                    <a:pt x="954947" y="289479"/>
                  </a:lnTo>
                  <a:lnTo>
                    <a:pt x="904687" y="318427"/>
                  </a:lnTo>
                  <a:lnTo>
                    <a:pt x="854426" y="347375"/>
                  </a:lnTo>
                  <a:lnTo>
                    <a:pt x="804166" y="376323"/>
                  </a:lnTo>
                  <a:lnTo>
                    <a:pt x="753906" y="405271"/>
                  </a:lnTo>
                  <a:lnTo>
                    <a:pt x="703645" y="434219"/>
                  </a:lnTo>
                  <a:lnTo>
                    <a:pt x="653385" y="463167"/>
                  </a:lnTo>
                  <a:lnTo>
                    <a:pt x="603124" y="492115"/>
                  </a:lnTo>
                  <a:lnTo>
                    <a:pt x="552864" y="521063"/>
                  </a:lnTo>
                  <a:lnTo>
                    <a:pt x="502604" y="550011"/>
                  </a:lnTo>
                  <a:lnTo>
                    <a:pt x="452343" y="578959"/>
                  </a:lnTo>
                  <a:lnTo>
                    <a:pt x="402083" y="607907"/>
                  </a:lnTo>
                  <a:lnTo>
                    <a:pt x="351822" y="636855"/>
                  </a:lnTo>
                  <a:lnTo>
                    <a:pt x="301562" y="665803"/>
                  </a:lnTo>
                  <a:lnTo>
                    <a:pt x="251302" y="694751"/>
                  </a:lnTo>
                  <a:lnTo>
                    <a:pt x="201041" y="723699"/>
                  </a:lnTo>
                  <a:lnTo>
                    <a:pt x="150781" y="752647"/>
                  </a:lnTo>
                  <a:lnTo>
                    <a:pt x="100520" y="781595"/>
                  </a:lnTo>
                  <a:lnTo>
                    <a:pt x="50260" y="810543"/>
                  </a:lnTo>
                  <a:lnTo>
                    <a:pt x="0" y="839491"/>
                  </a:lnTo>
                  <a:lnTo>
                    <a:pt x="42407" y="909159"/>
                  </a:lnTo>
                  <a:lnTo>
                    <a:pt x="88142" y="976689"/>
                  </a:lnTo>
                  <a:lnTo>
                    <a:pt x="135363" y="943010"/>
                  </a:lnTo>
                  <a:lnTo>
                    <a:pt x="182584" y="909331"/>
                  </a:lnTo>
                  <a:lnTo>
                    <a:pt x="229805" y="875652"/>
                  </a:lnTo>
                  <a:lnTo>
                    <a:pt x="277026" y="841973"/>
                  </a:lnTo>
                  <a:lnTo>
                    <a:pt x="324247" y="808294"/>
                  </a:lnTo>
                  <a:lnTo>
                    <a:pt x="371468" y="774615"/>
                  </a:lnTo>
                  <a:lnTo>
                    <a:pt x="418689" y="740936"/>
                  </a:lnTo>
                  <a:lnTo>
                    <a:pt x="465910" y="707257"/>
                  </a:lnTo>
                  <a:lnTo>
                    <a:pt x="513131" y="673578"/>
                  </a:lnTo>
                  <a:lnTo>
                    <a:pt x="560352" y="639899"/>
                  </a:lnTo>
                  <a:lnTo>
                    <a:pt x="607573" y="606220"/>
                  </a:lnTo>
                  <a:lnTo>
                    <a:pt x="654794" y="572541"/>
                  </a:lnTo>
                  <a:lnTo>
                    <a:pt x="702015" y="538862"/>
                  </a:lnTo>
                  <a:lnTo>
                    <a:pt x="749236" y="505184"/>
                  </a:lnTo>
                  <a:lnTo>
                    <a:pt x="796457" y="471505"/>
                  </a:lnTo>
                  <a:lnTo>
                    <a:pt x="843678" y="437826"/>
                  </a:lnTo>
                  <a:lnTo>
                    <a:pt x="890899" y="404147"/>
                  </a:lnTo>
                  <a:lnTo>
                    <a:pt x="938120" y="370468"/>
                  </a:lnTo>
                  <a:lnTo>
                    <a:pt x="985341" y="336789"/>
                  </a:lnTo>
                  <a:lnTo>
                    <a:pt x="1032562" y="303110"/>
                  </a:lnTo>
                  <a:lnTo>
                    <a:pt x="1079783" y="269431"/>
                  </a:lnTo>
                  <a:lnTo>
                    <a:pt x="1127004" y="235752"/>
                  </a:lnTo>
                  <a:lnTo>
                    <a:pt x="1174225" y="202073"/>
                  </a:lnTo>
                  <a:lnTo>
                    <a:pt x="1221446" y="168394"/>
                  </a:lnTo>
                  <a:lnTo>
                    <a:pt x="1268667" y="134715"/>
                  </a:lnTo>
                  <a:lnTo>
                    <a:pt x="1315888" y="101036"/>
                  </a:lnTo>
                  <a:lnTo>
                    <a:pt x="1363109" y="67357"/>
                  </a:lnTo>
                  <a:lnTo>
                    <a:pt x="1410330" y="3367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46541" y="3410988"/>
              <a:ext cx="1530307" cy="839491"/>
            </a:xfrm>
            <a:custGeom>
              <a:avLst/>
              <a:gdLst/>
              <a:ahLst/>
              <a:cxnLst/>
              <a:rect l="0" t="0" r="0" b="0"/>
              <a:pathLst>
                <a:path w="1530307" h="839491">
                  <a:moveTo>
                    <a:pt x="1530307" y="0"/>
                  </a:moveTo>
                  <a:lnTo>
                    <a:pt x="1477538" y="24072"/>
                  </a:lnTo>
                  <a:lnTo>
                    <a:pt x="1424768" y="48145"/>
                  </a:lnTo>
                  <a:lnTo>
                    <a:pt x="1371999" y="72218"/>
                  </a:lnTo>
                  <a:lnTo>
                    <a:pt x="1319230" y="96291"/>
                  </a:lnTo>
                  <a:lnTo>
                    <a:pt x="1266461" y="120364"/>
                  </a:lnTo>
                  <a:lnTo>
                    <a:pt x="1213692" y="144437"/>
                  </a:lnTo>
                  <a:lnTo>
                    <a:pt x="1160922" y="168510"/>
                  </a:lnTo>
                  <a:lnTo>
                    <a:pt x="1108153" y="192582"/>
                  </a:lnTo>
                  <a:lnTo>
                    <a:pt x="1055384" y="216655"/>
                  </a:lnTo>
                  <a:lnTo>
                    <a:pt x="1002615" y="240728"/>
                  </a:lnTo>
                  <a:lnTo>
                    <a:pt x="949845" y="264801"/>
                  </a:lnTo>
                  <a:lnTo>
                    <a:pt x="897076" y="288874"/>
                  </a:lnTo>
                  <a:lnTo>
                    <a:pt x="844307" y="312947"/>
                  </a:lnTo>
                  <a:lnTo>
                    <a:pt x="791538" y="337020"/>
                  </a:lnTo>
                  <a:lnTo>
                    <a:pt x="738769" y="361093"/>
                  </a:lnTo>
                  <a:lnTo>
                    <a:pt x="685999" y="385165"/>
                  </a:lnTo>
                  <a:lnTo>
                    <a:pt x="633230" y="409238"/>
                  </a:lnTo>
                  <a:lnTo>
                    <a:pt x="580461" y="433311"/>
                  </a:lnTo>
                  <a:lnTo>
                    <a:pt x="527692" y="457384"/>
                  </a:lnTo>
                  <a:lnTo>
                    <a:pt x="474922" y="481457"/>
                  </a:lnTo>
                  <a:lnTo>
                    <a:pt x="422153" y="505530"/>
                  </a:lnTo>
                  <a:lnTo>
                    <a:pt x="369384" y="529603"/>
                  </a:lnTo>
                  <a:lnTo>
                    <a:pt x="316615" y="553675"/>
                  </a:lnTo>
                  <a:lnTo>
                    <a:pt x="263846" y="577748"/>
                  </a:lnTo>
                  <a:lnTo>
                    <a:pt x="211076" y="601821"/>
                  </a:lnTo>
                  <a:lnTo>
                    <a:pt x="158307" y="625894"/>
                  </a:lnTo>
                  <a:lnTo>
                    <a:pt x="105538" y="649967"/>
                  </a:lnTo>
                  <a:lnTo>
                    <a:pt x="52769" y="674040"/>
                  </a:lnTo>
                  <a:lnTo>
                    <a:pt x="0" y="698113"/>
                  </a:lnTo>
                  <a:lnTo>
                    <a:pt x="34706" y="769662"/>
                  </a:lnTo>
                  <a:lnTo>
                    <a:pt x="72755" y="839491"/>
                  </a:lnTo>
                  <a:lnTo>
                    <a:pt x="123016" y="810543"/>
                  </a:lnTo>
                  <a:lnTo>
                    <a:pt x="173276" y="781595"/>
                  </a:lnTo>
                  <a:lnTo>
                    <a:pt x="223536" y="752647"/>
                  </a:lnTo>
                  <a:lnTo>
                    <a:pt x="273797" y="723699"/>
                  </a:lnTo>
                  <a:lnTo>
                    <a:pt x="324057" y="694751"/>
                  </a:lnTo>
                  <a:lnTo>
                    <a:pt x="374318" y="665803"/>
                  </a:lnTo>
                  <a:lnTo>
                    <a:pt x="424578" y="636855"/>
                  </a:lnTo>
                  <a:lnTo>
                    <a:pt x="474838" y="607907"/>
                  </a:lnTo>
                  <a:lnTo>
                    <a:pt x="525099" y="578959"/>
                  </a:lnTo>
                  <a:lnTo>
                    <a:pt x="575359" y="550011"/>
                  </a:lnTo>
                  <a:lnTo>
                    <a:pt x="625620" y="521063"/>
                  </a:lnTo>
                  <a:lnTo>
                    <a:pt x="675880" y="492115"/>
                  </a:lnTo>
                  <a:lnTo>
                    <a:pt x="726140" y="463167"/>
                  </a:lnTo>
                  <a:lnTo>
                    <a:pt x="776401" y="434219"/>
                  </a:lnTo>
                  <a:lnTo>
                    <a:pt x="826661" y="405271"/>
                  </a:lnTo>
                  <a:lnTo>
                    <a:pt x="876922" y="376323"/>
                  </a:lnTo>
                  <a:lnTo>
                    <a:pt x="927182" y="347375"/>
                  </a:lnTo>
                  <a:lnTo>
                    <a:pt x="977442" y="318427"/>
                  </a:lnTo>
                  <a:lnTo>
                    <a:pt x="1027703" y="289479"/>
                  </a:lnTo>
                  <a:lnTo>
                    <a:pt x="1077963" y="260531"/>
                  </a:lnTo>
                  <a:lnTo>
                    <a:pt x="1128224" y="231583"/>
                  </a:lnTo>
                  <a:lnTo>
                    <a:pt x="1178484" y="202635"/>
                  </a:lnTo>
                  <a:lnTo>
                    <a:pt x="1228744" y="173687"/>
                  </a:lnTo>
                  <a:lnTo>
                    <a:pt x="1279005" y="144739"/>
                  </a:lnTo>
                  <a:lnTo>
                    <a:pt x="1329265" y="115791"/>
                  </a:lnTo>
                  <a:lnTo>
                    <a:pt x="1379526" y="86843"/>
                  </a:lnTo>
                  <a:lnTo>
                    <a:pt x="1429786" y="57895"/>
                  </a:lnTo>
                  <a:lnTo>
                    <a:pt x="1480046" y="28947"/>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94328" y="3410988"/>
              <a:ext cx="1582520" cy="698113"/>
            </a:xfrm>
            <a:custGeom>
              <a:avLst/>
              <a:gdLst/>
              <a:ahLst/>
              <a:cxnLst/>
              <a:rect l="0" t="0" r="0" b="0"/>
              <a:pathLst>
                <a:path w="1582520" h="698113">
                  <a:moveTo>
                    <a:pt x="1582520" y="0"/>
                  </a:moveTo>
                  <a:lnTo>
                    <a:pt x="1527951" y="19653"/>
                  </a:lnTo>
                  <a:lnTo>
                    <a:pt x="1473381" y="39306"/>
                  </a:lnTo>
                  <a:lnTo>
                    <a:pt x="1418811" y="58959"/>
                  </a:lnTo>
                  <a:lnTo>
                    <a:pt x="1364241" y="78612"/>
                  </a:lnTo>
                  <a:lnTo>
                    <a:pt x="1309672" y="98265"/>
                  </a:lnTo>
                  <a:lnTo>
                    <a:pt x="1255102" y="117918"/>
                  </a:lnTo>
                  <a:lnTo>
                    <a:pt x="1200532" y="137571"/>
                  </a:lnTo>
                  <a:lnTo>
                    <a:pt x="1145963" y="157224"/>
                  </a:lnTo>
                  <a:lnTo>
                    <a:pt x="1091393" y="176877"/>
                  </a:lnTo>
                  <a:lnTo>
                    <a:pt x="1036823" y="196530"/>
                  </a:lnTo>
                  <a:lnTo>
                    <a:pt x="982254" y="216183"/>
                  </a:lnTo>
                  <a:lnTo>
                    <a:pt x="927684" y="235836"/>
                  </a:lnTo>
                  <a:lnTo>
                    <a:pt x="873114" y="255490"/>
                  </a:lnTo>
                  <a:lnTo>
                    <a:pt x="818545" y="275143"/>
                  </a:lnTo>
                  <a:lnTo>
                    <a:pt x="763975" y="294796"/>
                  </a:lnTo>
                  <a:lnTo>
                    <a:pt x="709405" y="314449"/>
                  </a:lnTo>
                  <a:lnTo>
                    <a:pt x="654836" y="334102"/>
                  </a:lnTo>
                  <a:lnTo>
                    <a:pt x="600266" y="353755"/>
                  </a:lnTo>
                  <a:lnTo>
                    <a:pt x="545696" y="373408"/>
                  </a:lnTo>
                  <a:lnTo>
                    <a:pt x="491127" y="393061"/>
                  </a:lnTo>
                  <a:lnTo>
                    <a:pt x="436557" y="412714"/>
                  </a:lnTo>
                  <a:lnTo>
                    <a:pt x="381987" y="432367"/>
                  </a:lnTo>
                  <a:lnTo>
                    <a:pt x="327418" y="452020"/>
                  </a:lnTo>
                  <a:lnTo>
                    <a:pt x="272848" y="471673"/>
                  </a:lnTo>
                  <a:lnTo>
                    <a:pt x="218278" y="491326"/>
                  </a:lnTo>
                  <a:lnTo>
                    <a:pt x="163709" y="510980"/>
                  </a:lnTo>
                  <a:lnTo>
                    <a:pt x="109139" y="530633"/>
                  </a:lnTo>
                  <a:lnTo>
                    <a:pt x="54569" y="550286"/>
                  </a:lnTo>
                  <a:lnTo>
                    <a:pt x="0" y="569939"/>
                  </a:lnTo>
                  <a:lnTo>
                    <a:pt x="24787" y="634563"/>
                  </a:lnTo>
                  <a:lnTo>
                    <a:pt x="52213" y="698113"/>
                  </a:lnTo>
                  <a:lnTo>
                    <a:pt x="104982" y="674040"/>
                  </a:lnTo>
                  <a:lnTo>
                    <a:pt x="157751" y="649967"/>
                  </a:lnTo>
                  <a:lnTo>
                    <a:pt x="210521" y="625894"/>
                  </a:lnTo>
                  <a:lnTo>
                    <a:pt x="263290" y="601821"/>
                  </a:lnTo>
                  <a:lnTo>
                    <a:pt x="316059" y="577748"/>
                  </a:lnTo>
                  <a:lnTo>
                    <a:pt x="368828" y="553675"/>
                  </a:lnTo>
                  <a:lnTo>
                    <a:pt x="421597" y="529603"/>
                  </a:lnTo>
                  <a:lnTo>
                    <a:pt x="474367" y="505530"/>
                  </a:lnTo>
                  <a:lnTo>
                    <a:pt x="527136" y="481457"/>
                  </a:lnTo>
                  <a:lnTo>
                    <a:pt x="579905" y="457384"/>
                  </a:lnTo>
                  <a:lnTo>
                    <a:pt x="632674" y="433311"/>
                  </a:lnTo>
                  <a:lnTo>
                    <a:pt x="685443" y="409238"/>
                  </a:lnTo>
                  <a:lnTo>
                    <a:pt x="738213" y="385165"/>
                  </a:lnTo>
                  <a:lnTo>
                    <a:pt x="790982" y="361093"/>
                  </a:lnTo>
                  <a:lnTo>
                    <a:pt x="843751" y="337020"/>
                  </a:lnTo>
                  <a:lnTo>
                    <a:pt x="896520" y="312947"/>
                  </a:lnTo>
                  <a:lnTo>
                    <a:pt x="949290" y="288874"/>
                  </a:lnTo>
                  <a:lnTo>
                    <a:pt x="1002059" y="264801"/>
                  </a:lnTo>
                  <a:lnTo>
                    <a:pt x="1054828" y="240728"/>
                  </a:lnTo>
                  <a:lnTo>
                    <a:pt x="1107597" y="216655"/>
                  </a:lnTo>
                  <a:lnTo>
                    <a:pt x="1160366" y="192582"/>
                  </a:lnTo>
                  <a:lnTo>
                    <a:pt x="1213136" y="168510"/>
                  </a:lnTo>
                  <a:lnTo>
                    <a:pt x="1265905" y="144437"/>
                  </a:lnTo>
                  <a:lnTo>
                    <a:pt x="1318674" y="120364"/>
                  </a:lnTo>
                  <a:lnTo>
                    <a:pt x="1371443" y="96291"/>
                  </a:lnTo>
                  <a:lnTo>
                    <a:pt x="1424213" y="72218"/>
                  </a:lnTo>
                  <a:lnTo>
                    <a:pt x="1476982" y="48145"/>
                  </a:lnTo>
                  <a:lnTo>
                    <a:pt x="1529751" y="2407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53233" y="3410988"/>
              <a:ext cx="1623615" cy="569939"/>
            </a:xfrm>
            <a:custGeom>
              <a:avLst/>
              <a:gdLst/>
              <a:ahLst/>
              <a:cxnLst/>
              <a:rect l="0" t="0" r="0" b="0"/>
              <a:pathLst>
                <a:path w="1623615" h="569939">
                  <a:moveTo>
                    <a:pt x="1623615" y="0"/>
                  </a:moveTo>
                  <a:lnTo>
                    <a:pt x="1567629" y="15151"/>
                  </a:lnTo>
                  <a:lnTo>
                    <a:pt x="1511642" y="30303"/>
                  </a:lnTo>
                  <a:lnTo>
                    <a:pt x="1455655" y="45455"/>
                  </a:lnTo>
                  <a:lnTo>
                    <a:pt x="1399668" y="60607"/>
                  </a:lnTo>
                  <a:lnTo>
                    <a:pt x="1343682" y="75758"/>
                  </a:lnTo>
                  <a:lnTo>
                    <a:pt x="1287695" y="90910"/>
                  </a:lnTo>
                  <a:lnTo>
                    <a:pt x="1231708" y="106062"/>
                  </a:lnTo>
                  <a:lnTo>
                    <a:pt x="1175721" y="121214"/>
                  </a:lnTo>
                  <a:lnTo>
                    <a:pt x="1119735" y="136366"/>
                  </a:lnTo>
                  <a:lnTo>
                    <a:pt x="1063748" y="151517"/>
                  </a:lnTo>
                  <a:lnTo>
                    <a:pt x="1007761" y="166669"/>
                  </a:lnTo>
                  <a:lnTo>
                    <a:pt x="951774" y="181821"/>
                  </a:lnTo>
                  <a:lnTo>
                    <a:pt x="895788" y="196973"/>
                  </a:lnTo>
                  <a:lnTo>
                    <a:pt x="839801" y="212125"/>
                  </a:lnTo>
                  <a:lnTo>
                    <a:pt x="783814" y="227276"/>
                  </a:lnTo>
                  <a:lnTo>
                    <a:pt x="727827" y="242428"/>
                  </a:lnTo>
                  <a:lnTo>
                    <a:pt x="671841" y="257580"/>
                  </a:lnTo>
                  <a:lnTo>
                    <a:pt x="615854" y="272732"/>
                  </a:lnTo>
                  <a:lnTo>
                    <a:pt x="559867" y="287884"/>
                  </a:lnTo>
                  <a:lnTo>
                    <a:pt x="503880" y="303035"/>
                  </a:lnTo>
                  <a:lnTo>
                    <a:pt x="447894" y="318187"/>
                  </a:lnTo>
                  <a:lnTo>
                    <a:pt x="391907" y="333339"/>
                  </a:lnTo>
                  <a:lnTo>
                    <a:pt x="335920" y="348491"/>
                  </a:lnTo>
                  <a:lnTo>
                    <a:pt x="279933" y="363643"/>
                  </a:lnTo>
                  <a:lnTo>
                    <a:pt x="223947" y="378794"/>
                  </a:lnTo>
                  <a:lnTo>
                    <a:pt x="167960" y="393946"/>
                  </a:lnTo>
                  <a:lnTo>
                    <a:pt x="111973" y="409098"/>
                  </a:lnTo>
                  <a:lnTo>
                    <a:pt x="55986" y="424250"/>
                  </a:lnTo>
                  <a:lnTo>
                    <a:pt x="0" y="439402"/>
                  </a:lnTo>
                  <a:lnTo>
                    <a:pt x="19219" y="505088"/>
                  </a:lnTo>
                  <a:lnTo>
                    <a:pt x="41095" y="569939"/>
                  </a:lnTo>
                  <a:lnTo>
                    <a:pt x="95664" y="550286"/>
                  </a:lnTo>
                  <a:lnTo>
                    <a:pt x="150234" y="530633"/>
                  </a:lnTo>
                  <a:lnTo>
                    <a:pt x="204804" y="510980"/>
                  </a:lnTo>
                  <a:lnTo>
                    <a:pt x="259373" y="491326"/>
                  </a:lnTo>
                  <a:lnTo>
                    <a:pt x="313943" y="471673"/>
                  </a:lnTo>
                  <a:lnTo>
                    <a:pt x="368513" y="452020"/>
                  </a:lnTo>
                  <a:lnTo>
                    <a:pt x="423082" y="432367"/>
                  </a:lnTo>
                  <a:lnTo>
                    <a:pt x="477652" y="412714"/>
                  </a:lnTo>
                  <a:lnTo>
                    <a:pt x="532222" y="393061"/>
                  </a:lnTo>
                  <a:lnTo>
                    <a:pt x="586791" y="373408"/>
                  </a:lnTo>
                  <a:lnTo>
                    <a:pt x="641361" y="353755"/>
                  </a:lnTo>
                  <a:lnTo>
                    <a:pt x="695931" y="334102"/>
                  </a:lnTo>
                  <a:lnTo>
                    <a:pt x="750500" y="314449"/>
                  </a:lnTo>
                  <a:lnTo>
                    <a:pt x="805070" y="294796"/>
                  </a:lnTo>
                  <a:lnTo>
                    <a:pt x="859640" y="275143"/>
                  </a:lnTo>
                  <a:lnTo>
                    <a:pt x="914209" y="255490"/>
                  </a:lnTo>
                  <a:lnTo>
                    <a:pt x="968779" y="235836"/>
                  </a:lnTo>
                  <a:lnTo>
                    <a:pt x="1023349" y="216183"/>
                  </a:lnTo>
                  <a:lnTo>
                    <a:pt x="1077919" y="196530"/>
                  </a:lnTo>
                  <a:lnTo>
                    <a:pt x="1132488" y="176877"/>
                  </a:lnTo>
                  <a:lnTo>
                    <a:pt x="1187058" y="157224"/>
                  </a:lnTo>
                  <a:lnTo>
                    <a:pt x="1241628" y="137571"/>
                  </a:lnTo>
                  <a:lnTo>
                    <a:pt x="1296197" y="117918"/>
                  </a:lnTo>
                  <a:lnTo>
                    <a:pt x="1350767" y="98265"/>
                  </a:lnTo>
                  <a:lnTo>
                    <a:pt x="1405337" y="78612"/>
                  </a:lnTo>
                  <a:lnTo>
                    <a:pt x="1459906" y="58959"/>
                  </a:lnTo>
                  <a:lnTo>
                    <a:pt x="1514476" y="39306"/>
                  </a:lnTo>
                  <a:lnTo>
                    <a:pt x="1569046" y="1965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22990" y="3410988"/>
              <a:ext cx="1653858" cy="439402"/>
            </a:xfrm>
            <a:custGeom>
              <a:avLst/>
              <a:gdLst/>
              <a:ahLst/>
              <a:cxnLst/>
              <a:rect l="0" t="0" r="0" b="0"/>
              <a:pathLst>
                <a:path w="1653858" h="439402">
                  <a:moveTo>
                    <a:pt x="1653858" y="0"/>
                  </a:moveTo>
                  <a:lnTo>
                    <a:pt x="1596828" y="10569"/>
                  </a:lnTo>
                  <a:lnTo>
                    <a:pt x="1539799" y="21139"/>
                  </a:lnTo>
                  <a:lnTo>
                    <a:pt x="1482769" y="31708"/>
                  </a:lnTo>
                  <a:lnTo>
                    <a:pt x="1425740" y="42278"/>
                  </a:lnTo>
                  <a:lnTo>
                    <a:pt x="1368710" y="52848"/>
                  </a:lnTo>
                  <a:lnTo>
                    <a:pt x="1311680" y="63417"/>
                  </a:lnTo>
                  <a:lnTo>
                    <a:pt x="1254651" y="73987"/>
                  </a:lnTo>
                  <a:lnTo>
                    <a:pt x="1197621" y="84557"/>
                  </a:lnTo>
                  <a:lnTo>
                    <a:pt x="1140592" y="95126"/>
                  </a:lnTo>
                  <a:lnTo>
                    <a:pt x="1083562" y="105696"/>
                  </a:lnTo>
                  <a:lnTo>
                    <a:pt x="1026532" y="116266"/>
                  </a:lnTo>
                  <a:lnTo>
                    <a:pt x="969503" y="126835"/>
                  </a:lnTo>
                  <a:lnTo>
                    <a:pt x="912473" y="137405"/>
                  </a:lnTo>
                  <a:lnTo>
                    <a:pt x="855444" y="147975"/>
                  </a:lnTo>
                  <a:lnTo>
                    <a:pt x="798414" y="158544"/>
                  </a:lnTo>
                  <a:lnTo>
                    <a:pt x="741384" y="169114"/>
                  </a:lnTo>
                  <a:lnTo>
                    <a:pt x="684355" y="179684"/>
                  </a:lnTo>
                  <a:lnTo>
                    <a:pt x="627325" y="190253"/>
                  </a:lnTo>
                  <a:lnTo>
                    <a:pt x="570296" y="200823"/>
                  </a:lnTo>
                  <a:lnTo>
                    <a:pt x="513266" y="211393"/>
                  </a:lnTo>
                  <a:lnTo>
                    <a:pt x="456236" y="221962"/>
                  </a:lnTo>
                  <a:lnTo>
                    <a:pt x="399207" y="232532"/>
                  </a:lnTo>
                  <a:lnTo>
                    <a:pt x="342177" y="243101"/>
                  </a:lnTo>
                  <a:lnTo>
                    <a:pt x="285148" y="253671"/>
                  </a:lnTo>
                  <a:lnTo>
                    <a:pt x="228118" y="264241"/>
                  </a:lnTo>
                  <a:lnTo>
                    <a:pt x="171088" y="274810"/>
                  </a:lnTo>
                  <a:lnTo>
                    <a:pt x="114059" y="285380"/>
                  </a:lnTo>
                  <a:lnTo>
                    <a:pt x="57029" y="295950"/>
                  </a:lnTo>
                  <a:lnTo>
                    <a:pt x="0" y="306519"/>
                  </a:lnTo>
                  <a:lnTo>
                    <a:pt x="13775" y="373267"/>
                  </a:lnTo>
                  <a:lnTo>
                    <a:pt x="30242" y="439402"/>
                  </a:lnTo>
                  <a:lnTo>
                    <a:pt x="86229" y="424250"/>
                  </a:lnTo>
                  <a:lnTo>
                    <a:pt x="142216" y="409098"/>
                  </a:lnTo>
                  <a:lnTo>
                    <a:pt x="198203" y="393946"/>
                  </a:lnTo>
                  <a:lnTo>
                    <a:pt x="254189" y="378794"/>
                  </a:lnTo>
                  <a:lnTo>
                    <a:pt x="310176" y="363643"/>
                  </a:lnTo>
                  <a:lnTo>
                    <a:pt x="366163" y="348491"/>
                  </a:lnTo>
                  <a:lnTo>
                    <a:pt x="422150" y="333339"/>
                  </a:lnTo>
                  <a:lnTo>
                    <a:pt x="478136" y="318187"/>
                  </a:lnTo>
                  <a:lnTo>
                    <a:pt x="534123" y="303035"/>
                  </a:lnTo>
                  <a:lnTo>
                    <a:pt x="590110" y="287884"/>
                  </a:lnTo>
                  <a:lnTo>
                    <a:pt x="646097" y="272732"/>
                  </a:lnTo>
                  <a:lnTo>
                    <a:pt x="702083" y="257580"/>
                  </a:lnTo>
                  <a:lnTo>
                    <a:pt x="758070" y="242428"/>
                  </a:lnTo>
                  <a:lnTo>
                    <a:pt x="814057" y="227276"/>
                  </a:lnTo>
                  <a:lnTo>
                    <a:pt x="870044" y="212125"/>
                  </a:lnTo>
                  <a:lnTo>
                    <a:pt x="926030" y="196973"/>
                  </a:lnTo>
                  <a:lnTo>
                    <a:pt x="982017" y="181821"/>
                  </a:lnTo>
                  <a:lnTo>
                    <a:pt x="1038004" y="166669"/>
                  </a:lnTo>
                  <a:lnTo>
                    <a:pt x="1093991" y="151517"/>
                  </a:lnTo>
                  <a:lnTo>
                    <a:pt x="1149977" y="136366"/>
                  </a:lnTo>
                  <a:lnTo>
                    <a:pt x="1205964" y="121214"/>
                  </a:lnTo>
                  <a:lnTo>
                    <a:pt x="1261951" y="106062"/>
                  </a:lnTo>
                  <a:lnTo>
                    <a:pt x="1317938" y="90910"/>
                  </a:lnTo>
                  <a:lnTo>
                    <a:pt x="1373924" y="75758"/>
                  </a:lnTo>
                  <a:lnTo>
                    <a:pt x="1429911" y="60607"/>
                  </a:lnTo>
                  <a:lnTo>
                    <a:pt x="1485898" y="45455"/>
                  </a:lnTo>
                  <a:lnTo>
                    <a:pt x="1541885" y="30303"/>
                  </a:lnTo>
                  <a:lnTo>
                    <a:pt x="1597871" y="1515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04592" y="3410988"/>
              <a:ext cx="1672256" cy="306519"/>
            </a:xfrm>
            <a:custGeom>
              <a:avLst/>
              <a:gdLst/>
              <a:ahLst/>
              <a:cxnLst/>
              <a:rect l="0" t="0" r="0" b="0"/>
              <a:pathLst>
                <a:path w="1672256" h="306519">
                  <a:moveTo>
                    <a:pt x="1672256" y="0"/>
                  </a:moveTo>
                  <a:lnTo>
                    <a:pt x="1614592" y="6241"/>
                  </a:lnTo>
                  <a:lnTo>
                    <a:pt x="1556928" y="12482"/>
                  </a:lnTo>
                  <a:lnTo>
                    <a:pt x="1499264" y="18724"/>
                  </a:lnTo>
                  <a:lnTo>
                    <a:pt x="1441600" y="24965"/>
                  </a:lnTo>
                  <a:lnTo>
                    <a:pt x="1383936" y="31206"/>
                  </a:lnTo>
                  <a:lnTo>
                    <a:pt x="1326272" y="37448"/>
                  </a:lnTo>
                  <a:lnTo>
                    <a:pt x="1268608" y="43689"/>
                  </a:lnTo>
                  <a:lnTo>
                    <a:pt x="1210944" y="49930"/>
                  </a:lnTo>
                  <a:lnTo>
                    <a:pt x="1153280" y="56172"/>
                  </a:lnTo>
                  <a:lnTo>
                    <a:pt x="1095616" y="62413"/>
                  </a:lnTo>
                  <a:lnTo>
                    <a:pt x="1037952" y="68655"/>
                  </a:lnTo>
                  <a:lnTo>
                    <a:pt x="980288" y="74896"/>
                  </a:lnTo>
                  <a:lnTo>
                    <a:pt x="922624" y="81137"/>
                  </a:lnTo>
                  <a:lnTo>
                    <a:pt x="864960" y="87379"/>
                  </a:lnTo>
                  <a:lnTo>
                    <a:pt x="807296" y="93620"/>
                  </a:lnTo>
                  <a:lnTo>
                    <a:pt x="749632" y="99861"/>
                  </a:lnTo>
                  <a:lnTo>
                    <a:pt x="691968" y="106103"/>
                  </a:lnTo>
                  <a:lnTo>
                    <a:pt x="634304" y="112344"/>
                  </a:lnTo>
                  <a:lnTo>
                    <a:pt x="576640" y="118585"/>
                  </a:lnTo>
                  <a:lnTo>
                    <a:pt x="518976" y="124827"/>
                  </a:lnTo>
                  <a:lnTo>
                    <a:pt x="461312" y="131068"/>
                  </a:lnTo>
                  <a:lnTo>
                    <a:pt x="403648" y="137310"/>
                  </a:lnTo>
                  <a:lnTo>
                    <a:pt x="345984" y="143551"/>
                  </a:lnTo>
                  <a:lnTo>
                    <a:pt x="288320" y="149792"/>
                  </a:lnTo>
                  <a:lnTo>
                    <a:pt x="230656" y="156034"/>
                  </a:lnTo>
                  <a:lnTo>
                    <a:pt x="172992" y="162275"/>
                  </a:lnTo>
                  <a:lnTo>
                    <a:pt x="115328" y="168516"/>
                  </a:lnTo>
                  <a:lnTo>
                    <a:pt x="57664" y="174758"/>
                  </a:lnTo>
                  <a:lnTo>
                    <a:pt x="0" y="180999"/>
                  </a:lnTo>
                  <a:lnTo>
                    <a:pt x="8015" y="243933"/>
                  </a:lnTo>
                  <a:lnTo>
                    <a:pt x="18397" y="306519"/>
                  </a:lnTo>
                  <a:lnTo>
                    <a:pt x="75427" y="295950"/>
                  </a:lnTo>
                  <a:lnTo>
                    <a:pt x="132457" y="285380"/>
                  </a:lnTo>
                  <a:lnTo>
                    <a:pt x="189486" y="274810"/>
                  </a:lnTo>
                  <a:lnTo>
                    <a:pt x="246516" y="264241"/>
                  </a:lnTo>
                  <a:lnTo>
                    <a:pt x="303545" y="253671"/>
                  </a:lnTo>
                  <a:lnTo>
                    <a:pt x="360575" y="243101"/>
                  </a:lnTo>
                  <a:lnTo>
                    <a:pt x="417605" y="232532"/>
                  </a:lnTo>
                  <a:lnTo>
                    <a:pt x="474634" y="221962"/>
                  </a:lnTo>
                  <a:lnTo>
                    <a:pt x="531664" y="211393"/>
                  </a:lnTo>
                  <a:lnTo>
                    <a:pt x="588693" y="200823"/>
                  </a:lnTo>
                  <a:lnTo>
                    <a:pt x="645723" y="190253"/>
                  </a:lnTo>
                  <a:lnTo>
                    <a:pt x="702753" y="179684"/>
                  </a:lnTo>
                  <a:lnTo>
                    <a:pt x="759782" y="169114"/>
                  </a:lnTo>
                  <a:lnTo>
                    <a:pt x="816812" y="158544"/>
                  </a:lnTo>
                  <a:lnTo>
                    <a:pt x="873841" y="147975"/>
                  </a:lnTo>
                  <a:lnTo>
                    <a:pt x="930871" y="137405"/>
                  </a:lnTo>
                  <a:lnTo>
                    <a:pt x="987901" y="126835"/>
                  </a:lnTo>
                  <a:lnTo>
                    <a:pt x="1044930" y="116266"/>
                  </a:lnTo>
                  <a:lnTo>
                    <a:pt x="1101960" y="105696"/>
                  </a:lnTo>
                  <a:lnTo>
                    <a:pt x="1158990" y="95126"/>
                  </a:lnTo>
                  <a:lnTo>
                    <a:pt x="1216019" y="84557"/>
                  </a:lnTo>
                  <a:lnTo>
                    <a:pt x="1273049" y="73987"/>
                  </a:lnTo>
                  <a:lnTo>
                    <a:pt x="1330078" y="63417"/>
                  </a:lnTo>
                  <a:lnTo>
                    <a:pt x="1387108" y="52848"/>
                  </a:lnTo>
                  <a:lnTo>
                    <a:pt x="1444138" y="42278"/>
                  </a:lnTo>
                  <a:lnTo>
                    <a:pt x="1501167" y="31708"/>
                  </a:lnTo>
                  <a:lnTo>
                    <a:pt x="1558197" y="21139"/>
                  </a:lnTo>
                  <a:lnTo>
                    <a:pt x="1615226" y="1056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5725" y="3410988"/>
              <a:ext cx="1681124" cy="180999"/>
            </a:xfrm>
            <a:custGeom>
              <a:avLst/>
              <a:gdLst/>
              <a:ahLst/>
              <a:cxnLst/>
              <a:rect l="0" t="0" r="0" b="0"/>
              <a:pathLst>
                <a:path w="1681124" h="180999">
                  <a:moveTo>
                    <a:pt x="1681124" y="0"/>
                  </a:moveTo>
                  <a:lnTo>
                    <a:pt x="1623154" y="1896"/>
                  </a:lnTo>
                  <a:lnTo>
                    <a:pt x="1565184" y="3792"/>
                  </a:lnTo>
                  <a:lnTo>
                    <a:pt x="1507214" y="5689"/>
                  </a:lnTo>
                  <a:lnTo>
                    <a:pt x="1449244" y="7585"/>
                  </a:lnTo>
                  <a:lnTo>
                    <a:pt x="1391275" y="9481"/>
                  </a:lnTo>
                  <a:lnTo>
                    <a:pt x="1333305" y="11378"/>
                  </a:lnTo>
                  <a:lnTo>
                    <a:pt x="1275335" y="13274"/>
                  </a:lnTo>
                  <a:lnTo>
                    <a:pt x="1217365" y="15170"/>
                  </a:lnTo>
                  <a:lnTo>
                    <a:pt x="1159395" y="17067"/>
                  </a:lnTo>
                  <a:lnTo>
                    <a:pt x="1101426" y="18963"/>
                  </a:lnTo>
                  <a:lnTo>
                    <a:pt x="1043456" y="20859"/>
                  </a:lnTo>
                  <a:lnTo>
                    <a:pt x="985486" y="22756"/>
                  </a:lnTo>
                  <a:lnTo>
                    <a:pt x="927516" y="24652"/>
                  </a:lnTo>
                  <a:lnTo>
                    <a:pt x="869546" y="26548"/>
                  </a:lnTo>
                  <a:lnTo>
                    <a:pt x="811577" y="28445"/>
                  </a:lnTo>
                  <a:lnTo>
                    <a:pt x="753607" y="30341"/>
                  </a:lnTo>
                  <a:lnTo>
                    <a:pt x="695637" y="32238"/>
                  </a:lnTo>
                  <a:lnTo>
                    <a:pt x="637667" y="34134"/>
                  </a:lnTo>
                  <a:lnTo>
                    <a:pt x="579697" y="36030"/>
                  </a:lnTo>
                  <a:lnTo>
                    <a:pt x="521728" y="37927"/>
                  </a:lnTo>
                  <a:lnTo>
                    <a:pt x="463758" y="39823"/>
                  </a:lnTo>
                  <a:lnTo>
                    <a:pt x="405788" y="41719"/>
                  </a:lnTo>
                  <a:lnTo>
                    <a:pt x="347818" y="43616"/>
                  </a:lnTo>
                  <a:lnTo>
                    <a:pt x="289848" y="45512"/>
                  </a:lnTo>
                  <a:lnTo>
                    <a:pt x="231879" y="47408"/>
                  </a:lnTo>
                  <a:lnTo>
                    <a:pt x="173909" y="49305"/>
                  </a:lnTo>
                  <a:lnTo>
                    <a:pt x="115939" y="51201"/>
                  </a:lnTo>
                  <a:lnTo>
                    <a:pt x="57969" y="53097"/>
                  </a:lnTo>
                  <a:lnTo>
                    <a:pt x="0" y="54994"/>
                  </a:lnTo>
                  <a:lnTo>
                    <a:pt x="3250" y="118080"/>
                  </a:lnTo>
                  <a:lnTo>
                    <a:pt x="8867" y="180999"/>
                  </a:lnTo>
                  <a:lnTo>
                    <a:pt x="66531" y="174758"/>
                  </a:lnTo>
                  <a:lnTo>
                    <a:pt x="124195" y="168516"/>
                  </a:lnTo>
                  <a:lnTo>
                    <a:pt x="181859" y="162275"/>
                  </a:lnTo>
                  <a:lnTo>
                    <a:pt x="239523" y="156034"/>
                  </a:lnTo>
                  <a:lnTo>
                    <a:pt x="297187" y="149792"/>
                  </a:lnTo>
                  <a:lnTo>
                    <a:pt x="354851" y="143551"/>
                  </a:lnTo>
                  <a:lnTo>
                    <a:pt x="412515" y="137310"/>
                  </a:lnTo>
                  <a:lnTo>
                    <a:pt x="470179" y="131068"/>
                  </a:lnTo>
                  <a:lnTo>
                    <a:pt x="527843" y="124827"/>
                  </a:lnTo>
                  <a:lnTo>
                    <a:pt x="585507" y="118585"/>
                  </a:lnTo>
                  <a:lnTo>
                    <a:pt x="643171" y="112344"/>
                  </a:lnTo>
                  <a:lnTo>
                    <a:pt x="700835" y="106103"/>
                  </a:lnTo>
                  <a:lnTo>
                    <a:pt x="758499" y="99861"/>
                  </a:lnTo>
                  <a:lnTo>
                    <a:pt x="816163" y="93620"/>
                  </a:lnTo>
                  <a:lnTo>
                    <a:pt x="873827" y="87379"/>
                  </a:lnTo>
                  <a:lnTo>
                    <a:pt x="931491" y="81137"/>
                  </a:lnTo>
                  <a:lnTo>
                    <a:pt x="989155" y="74896"/>
                  </a:lnTo>
                  <a:lnTo>
                    <a:pt x="1046819" y="68655"/>
                  </a:lnTo>
                  <a:lnTo>
                    <a:pt x="1104483" y="62413"/>
                  </a:lnTo>
                  <a:lnTo>
                    <a:pt x="1162147" y="56172"/>
                  </a:lnTo>
                  <a:lnTo>
                    <a:pt x="1219811" y="49930"/>
                  </a:lnTo>
                  <a:lnTo>
                    <a:pt x="1277475" y="43689"/>
                  </a:lnTo>
                  <a:lnTo>
                    <a:pt x="1335139" y="37448"/>
                  </a:lnTo>
                  <a:lnTo>
                    <a:pt x="1392804" y="31206"/>
                  </a:lnTo>
                  <a:lnTo>
                    <a:pt x="1450468" y="24965"/>
                  </a:lnTo>
                  <a:lnTo>
                    <a:pt x="1508132" y="18724"/>
                  </a:lnTo>
                  <a:lnTo>
                    <a:pt x="1565796" y="12482"/>
                  </a:lnTo>
                  <a:lnTo>
                    <a:pt x="1623460" y="624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4829" y="3348896"/>
              <a:ext cx="1682019" cy="117086"/>
            </a:xfrm>
            <a:custGeom>
              <a:avLst/>
              <a:gdLst/>
              <a:ahLst/>
              <a:cxnLst/>
              <a:rect l="0" t="0" r="0" b="0"/>
              <a:pathLst>
                <a:path w="1682019" h="117086">
                  <a:moveTo>
                    <a:pt x="1682019" y="62092"/>
                  </a:moveTo>
                  <a:lnTo>
                    <a:pt x="1624058" y="59951"/>
                  </a:lnTo>
                  <a:lnTo>
                    <a:pt x="1566097" y="57810"/>
                  </a:lnTo>
                  <a:lnTo>
                    <a:pt x="1508135" y="55669"/>
                  </a:lnTo>
                  <a:lnTo>
                    <a:pt x="1450174" y="53527"/>
                  </a:lnTo>
                  <a:lnTo>
                    <a:pt x="1392213" y="51386"/>
                  </a:lnTo>
                  <a:lnTo>
                    <a:pt x="1334251" y="49245"/>
                  </a:lnTo>
                  <a:lnTo>
                    <a:pt x="1276290" y="47104"/>
                  </a:lnTo>
                  <a:lnTo>
                    <a:pt x="1218329" y="44963"/>
                  </a:lnTo>
                  <a:lnTo>
                    <a:pt x="1160368" y="42822"/>
                  </a:lnTo>
                  <a:lnTo>
                    <a:pt x="1102406" y="40681"/>
                  </a:lnTo>
                  <a:lnTo>
                    <a:pt x="1044445" y="38540"/>
                  </a:lnTo>
                  <a:lnTo>
                    <a:pt x="986484" y="36399"/>
                  </a:lnTo>
                  <a:lnTo>
                    <a:pt x="928523" y="34257"/>
                  </a:lnTo>
                  <a:lnTo>
                    <a:pt x="870561" y="32116"/>
                  </a:lnTo>
                  <a:lnTo>
                    <a:pt x="812600" y="29975"/>
                  </a:lnTo>
                  <a:lnTo>
                    <a:pt x="754639" y="27834"/>
                  </a:lnTo>
                  <a:lnTo>
                    <a:pt x="696677" y="25693"/>
                  </a:lnTo>
                  <a:lnTo>
                    <a:pt x="638716" y="23552"/>
                  </a:lnTo>
                  <a:lnTo>
                    <a:pt x="580755" y="21411"/>
                  </a:lnTo>
                  <a:lnTo>
                    <a:pt x="522794" y="19270"/>
                  </a:lnTo>
                  <a:lnTo>
                    <a:pt x="464832" y="17128"/>
                  </a:lnTo>
                  <a:lnTo>
                    <a:pt x="406871" y="14987"/>
                  </a:lnTo>
                  <a:lnTo>
                    <a:pt x="348910" y="12846"/>
                  </a:lnTo>
                  <a:lnTo>
                    <a:pt x="290949" y="10705"/>
                  </a:lnTo>
                  <a:lnTo>
                    <a:pt x="232987" y="8564"/>
                  </a:lnTo>
                  <a:lnTo>
                    <a:pt x="175026" y="6423"/>
                  </a:lnTo>
                  <a:lnTo>
                    <a:pt x="117065" y="4282"/>
                  </a:lnTo>
                  <a:lnTo>
                    <a:pt x="59103" y="2141"/>
                  </a:lnTo>
                  <a:lnTo>
                    <a:pt x="1142" y="0"/>
                  </a:lnTo>
                  <a:lnTo>
                    <a:pt x="0" y="58541"/>
                  </a:lnTo>
                  <a:lnTo>
                    <a:pt x="895" y="117086"/>
                  </a:lnTo>
                  <a:lnTo>
                    <a:pt x="58865" y="115190"/>
                  </a:lnTo>
                  <a:lnTo>
                    <a:pt x="116835" y="113294"/>
                  </a:lnTo>
                  <a:lnTo>
                    <a:pt x="174804" y="111397"/>
                  </a:lnTo>
                  <a:lnTo>
                    <a:pt x="232774" y="109501"/>
                  </a:lnTo>
                  <a:lnTo>
                    <a:pt x="290744" y="107604"/>
                  </a:lnTo>
                  <a:lnTo>
                    <a:pt x="348714" y="105708"/>
                  </a:lnTo>
                  <a:lnTo>
                    <a:pt x="406684" y="103812"/>
                  </a:lnTo>
                  <a:lnTo>
                    <a:pt x="464653" y="101915"/>
                  </a:lnTo>
                  <a:lnTo>
                    <a:pt x="522623" y="100019"/>
                  </a:lnTo>
                  <a:lnTo>
                    <a:pt x="580593" y="98123"/>
                  </a:lnTo>
                  <a:lnTo>
                    <a:pt x="638563" y="96226"/>
                  </a:lnTo>
                  <a:lnTo>
                    <a:pt x="696533" y="94330"/>
                  </a:lnTo>
                  <a:lnTo>
                    <a:pt x="754502" y="92434"/>
                  </a:lnTo>
                  <a:lnTo>
                    <a:pt x="812472" y="90537"/>
                  </a:lnTo>
                  <a:lnTo>
                    <a:pt x="870442" y="88641"/>
                  </a:lnTo>
                  <a:lnTo>
                    <a:pt x="928412" y="86745"/>
                  </a:lnTo>
                  <a:lnTo>
                    <a:pt x="986382" y="84848"/>
                  </a:lnTo>
                  <a:lnTo>
                    <a:pt x="1044351" y="82952"/>
                  </a:lnTo>
                  <a:lnTo>
                    <a:pt x="1102321" y="81055"/>
                  </a:lnTo>
                  <a:lnTo>
                    <a:pt x="1160291" y="79159"/>
                  </a:lnTo>
                  <a:lnTo>
                    <a:pt x="1218261" y="77263"/>
                  </a:lnTo>
                  <a:lnTo>
                    <a:pt x="1276231" y="75366"/>
                  </a:lnTo>
                  <a:lnTo>
                    <a:pt x="1334200" y="73470"/>
                  </a:lnTo>
                  <a:lnTo>
                    <a:pt x="1392170" y="71574"/>
                  </a:lnTo>
                  <a:lnTo>
                    <a:pt x="1450140" y="69677"/>
                  </a:lnTo>
                  <a:lnTo>
                    <a:pt x="1508110" y="67781"/>
                  </a:lnTo>
                  <a:lnTo>
                    <a:pt x="1566080" y="65885"/>
                  </a:lnTo>
                  <a:lnTo>
                    <a:pt x="1624049" y="63988"/>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972" y="3232572"/>
              <a:ext cx="1680876" cy="178416"/>
            </a:xfrm>
            <a:custGeom>
              <a:avLst/>
              <a:gdLst/>
              <a:ahLst/>
              <a:cxnLst/>
              <a:rect l="0" t="0" r="0" b="0"/>
              <a:pathLst>
                <a:path w="1680876" h="178416">
                  <a:moveTo>
                    <a:pt x="1680876" y="178416"/>
                  </a:moveTo>
                  <a:lnTo>
                    <a:pt x="1623203" y="172263"/>
                  </a:lnTo>
                  <a:lnTo>
                    <a:pt x="1565529" y="166111"/>
                  </a:lnTo>
                  <a:lnTo>
                    <a:pt x="1507856" y="159959"/>
                  </a:lnTo>
                  <a:lnTo>
                    <a:pt x="1450182" y="153806"/>
                  </a:lnTo>
                  <a:lnTo>
                    <a:pt x="1392508" y="147654"/>
                  </a:lnTo>
                  <a:lnTo>
                    <a:pt x="1334835" y="141502"/>
                  </a:lnTo>
                  <a:lnTo>
                    <a:pt x="1277161" y="135350"/>
                  </a:lnTo>
                  <a:lnTo>
                    <a:pt x="1219488" y="129197"/>
                  </a:lnTo>
                  <a:lnTo>
                    <a:pt x="1161814" y="123045"/>
                  </a:lnTo>
                  <a:lnTo>
                    <a:pt x="1104140" y="116893"/>
                  </a:lnTo>
                  <a:lnTo>
                    <a:pt x="1046467" y="110741"/>
                  </a:lnTo>
                  <a:lnTo>
                    <a:pt x="988793" y="104588"/>
                  </a:lnTo>
                  <a:lnTo>
                    <a:pt x="931120" y="98436"/>
                  </a:lnTo>
                  <a:lnTo>
                    <a:pt x="873446" y="92284"/>
                  </a:lnTo>
                  <a:lnTo>
                    <a:pt x="815773" y="86131"/>
                  </a:lnTo>
                  <a:lnTo>
                    <a:pt x="758099" y="79979"/>
                  </a:lnTo>
                  <a:lnTo>
                    <a:pt x="700425" y="73827"/>
                  </a:lnTo>
                  <a:lnTo>
                    <a:pt x="642752" y="67675"/>
                  </a:lnTo>
                  <a:lnTo>
                    <a:pt x="585078" y="61522"/>
                  </a:lnTo>
                  <a:lnTo>
                    <a:pt x="527405" y="55370"/>
                  </a:lnTo>
                  <a:lnTo>
                    <a:pt x="469731" y="49218"/>
                  </a:lnTo>
                  <a:lnTo>
                    <a:pt x="412057" y="43065"/>
                  </a:lnTo>
                  <a:lnTo>
                    <a:pt x="354384" y="36913"/>
                  </a:lnTo>
                  <a:lnTo>
                    <a:pt x="296710" y="30761"/>
                  </a:lnTo>
                  <a:lnTo>
                    <a:pt x="239037" y="24609"/>
                  </a:lnTo>
                  <a:lnTo>
                    <a:pt x="181363" y="18456"/>
                  </a:lnTo>
                  <a:lnTo>
                    <a:pt x="123689" y="12304"/>
                  </a:lnTo>
                  <a:lnTo>
                    <a:pt x="66016" y="6152"/>
                  </a:lnTo>
                  <a:lnTo>
                    <a:pt x="8342" y="0"/>
                  </a:lnTo>
                  <a:lnTo>
                    <a:pt x="3162" y="58089"/>
                  </a:lnTo>
                  <a:lnTo>
                    <a:pt x="0" y="116323"/>
                  </a:lnTo>
                  <a:lnTo>
                    <a:pt x="57961" y="118464"/>
                  </a:lnTo>
                  <a:lnTo>
                    <a:pt x="115922" y="120605"/>
                  </a:lnTo>
                  <a:lnTo>
                    <a:pt x="173883" y="122746"/>
                  </a:lnTo>
                  <a:lnTo>
                    <a:pt x="231845" y="124888"/>
                  </a:lnTo>
                  <a:lnTo>
                    <a:pt x="289806" y="127029"/>
                  </a:lnTo>
                  <a:lnTo>
                    <a:pt x="347767" y="129170"/>
                  </a:lnTo>
                  <a:lnTo>
                    <a:pt x="405728" y="131311"/>
                  </a:lnTo>
                  <a:lnTo>
                    <a:pt x="463690" y="133452"/>
                  </a:lnTo>
                  <a:lnTo>
                    <a:pt x="521651" y="135593"/>
                  </a:lnTo>
                  <a:lnTo>
                    <a:pt x="579612" y="137734"/>
                  </a:lnTo>
                  <a:lnTo>
                    <a:pt x="637573" y="139875"/>
                  </a:lnTo>
                  <a:lnTo>
                    <a:pt x="695535" y="142017"/>
                  </a:lnTo>
                  <a:lnTo>
                    <a:pt x="753496" y="144158"/>
                  </a:lnTo>
                  <a:lnTo>
                    <a:pt x="811457" y="146299"/>
                  </a:lnTo>
                  <a:lnTo>
                    <a:pt x="869419" y="148440"/>
                  </a:lnTo>
                  <a:lnTo>
                    <a:pt x="927380" y="150581"/>
                  </a:lnTo>
                  <a:lnTo>
                    <a:pt x="985341" y="152722"/>
                  </a:lnTo>
                  <a:lnTo>
                    <a:pt x="1043302" y="154863"/>
                  </a:lnTo>
                  <a:lnTo>
                    <a:pt x="1101264" y="157004"/>
                  </a:lnTo>
                  <a:lnTo>
                    <a:pt x="1159225" y="159146"/>
                  </a:lnTo>
                  <a:lnTo>
                    <a:pt x="1217186" y="161287"/>
                  </a:lnTo>
                  <a:lnTo>
                    <a:pt x="1275147" y="163428"/>
                  </a:lnTo>
                  <a:lnTo>
                    <a:pt x="1333109" y="165569"/>
                  </a:lnTo>
                  <a:lnTo>
                    <a:pt x="1391070" y="167710"/>
                  </a:lnTo>
                  <a:lnTo>
                    <a:pt x="1449031" y="169851"/>
                  </a:lnTo>
                  <a:lnTo>
                    <a:pt x="1506993" y="171992"/>
                  </a:lnTo>
                  <a:lnTo>
                    <a:pt x="1564954" y="174133"/>
                  </a:lnTo>
                  <a:lnTo>
                    <a:pt x="1622915" y="17627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04315" y="3117454"/>
              <a:ext cx="1672534" cy="293533"/>
            </a:xfrm>
            <a:custGeom>
              <a:avLst/>
              <a:gdLst/>
              <a:ahLst/>
              <a:cxnLst/>
              <a:rect l="0" t="0" r="0" b="0"/>
              <a:pathLst>
                <a:path w="1672534" h="293533">
                  <a:moveTo>
                    <a:pt x="1672534" y="293533"/>
                  </a:moveTo>
                  <a:lnTo>
                    <a:pt x="1615423" y="283411"/>
                  </a:lnTo>
                  <a:lnTo>
                    <a:pt x="1558312" y="273290"/>
                  </a:lnTo>
                  <a:lnTo>
                    <a:pt x="1501201" y="263168"/>
                  </a:lnTo>
                  <a:lnTo>
                    <a:pt x="1444090" y="253046"/>
                  </a:lnTo>
                  <a:lnTo>
                    <a:pt x="1386980" y="242924"/>
                  </a:lnTo>
                  <a:lnTo>
                    <a:pt x="1329869" y="232802"/>
                  </a:lnTo>
                  <a:lnTo>
                    <a:pt x="1272758" y="222680"/>
                  </a:lnTo>
                  <a:lnTo>
                    <a:pt x="1215647" y="212558"/>
                  </a:lnTo>
                  <a:lnTo>
                    <a:pt x="1158537" y="202437"/>
                  </a:lnTo>
                  <a:lnTo>
                    <a:pt x="1101426" y="192315"/>
                  </a:lnTo>
                  <a:lnTo>
                    <a:pt x="1044315" y="182193"/>
                  </a:lnTo>
                  <a:lnTo>
                    <a:pt x="987204" y="172071"/>
                  </a:lnTo>
                  <a:lnTo>
                    <a:pt x="930093" y="161949"/>
                  </a:lnTo>
                  <a:lnTo>
                    <a:pt x="872983" y="151827"/>
                  </a:lnTo>
                  <a:lnTo>
                    <a:pt x="815872" y="141705"/>
                  </a:lnTo>
                  <a:lnTo>
                    <a:pt x="758761" y="131584"/>
                  </a:lnTo>
                  <a:lnTo>
                    <a:pt x="701650" y="121462"/>
                  </a:lnTo>
                  <a:lnTo>
                    <a:pt x="644540" y="111340"/>
                  </a:lnTo>
                  <a:lnTo>
                    <a:pt x="587429" y="101218"/>
                  </a:lnTo>
                  <a:lnTo>
                    <a:pt x="530318" y="91096"/>
                  </a:lnTo>
                  <a:lnTo>
                    <a:pt x="473207" y="80974"/>
                  </a:lnTo>
                  <a:lnTo>
                    <a:pt x="416096" y="70852"/>
                  </a:lnTo>
                  <a:lnTo>
                    <a:pt x="358986" y="60731"/>
                  </a:lnTo>
                  <a:lnTo>
                    <a:pt x="301875" y="50609"/>
                  </a:lnTo>
                  <a:lnTo>
                    <a:pt x="244764" y="40487"/>
                  </a:lnTo>
                  <a:lnTo>
                    <a:pt x="187653" y="30365"/>
                  </a:lnTo>
                  <a:lnTo>
                    <a:pt x="130542" y="20243"/>
                  </a:lnTo>
                  <a:lnTo>
                    <a:pt x="73432" y="10121"/>
                  </a:lnTo>
                  <a:lnTo>
                    <a:pt x="16321" y="0"/>
                  </a:lnTo>
                  <a:lnTo>
                    <a:pt x="7165" y="57417"/>
                  </a:lnTo>
                  <a:lnTo>
                    <a:pt x="0" y="115117"/>
                  </a:lnTo>
                  <a:lnTo>
                    <a:pt x="57673" y="121270"/>
                  </a:lnTo>
                  <a:lnTo>
                    <a:pt x="115347" y="127422"/>
                  </a:lnTo>
                  <a:lnTo>
                    <a:pt x="173020" y="133574"/>
                  </a:lnTo>
                  <a:lnTo>
                    <a:pt x="230694" y="139726"/>
                  </a:lnTo>
                  <a:lnTo>
                    <a:pt x="288367" y="145879"/>
                  </a:lnTo>
                  <a:lnTo>
                    <a:pt x="346041" y="152031"/>
                  </a:lnTo>
                  <a:lnTo>
                    <a:pt x="403715" y="158183"/>
                  </a:lnTo>
                  <a:lnTo>
                    <a:pt x="461388" y="164335"/>
                  </a:lnTo>
                  <a:lnTo>
                    <a:pt x="519062" y="170488"/>
                  </a:lnTo>
                  <a:lnTo>
                    <a:pt x="576735" y="176640"/>
                  </a:lnTo>
                  <a:lnTo>
                    <a:pt x="634409" y="182792"/>
                  </a:lnTo>
                  <a:lnTo>
                    <a:pt x="692083" y="188945"/>
                  </a:lnTo>
                  <a:lnTo>
                    <a:pt x="749756" y="195097"/>
                  </a:lnTo>
                  <a:lnTo>
                    <a:pt x="807430" y="201249"/>
                  </a:lnTo>
                  <a:lnTo>
                    <a:pt x="865103" y="207401"/>
                  </a:lnTo>
                  <a:lnTo>
                    <a:pt x="922777" y="213554"/>
                  </a:lnTo>
                  <a:lnTo>
                    <a:pt x="980451" y="219706"/>
                  </a:lnTo>
                  <a:lnTo>
                    <a:pt x="1038124" y="225858"/>
                  </a:lnTo>
                  <a:lnTo>
                    <a:pt x="1095798" y="232011"/>
                  </a:lnTo>
                  <a:lnTo>
                    <a:pt x="1153471" y="238163"/>
                  </a:lnTo>
                  <a:lnTo>
                    <a:pt x="1211145" y="244315"/>
                  </a:lnTo>
                  <a:lnTo>
                    <a:pt x="1268818" y="250467"/>
                  </a:lnTo>
                  <a:lnTo>
                    <a:pt x="1326492" y="256620"/>
                  </a:lnTo>
                  <a:lnTo>
                    <a:pt x="1384166" y="262772"/>
                  </a:lnTo>
                  <a:lnTo>
                    <a:pt x="1441839" y="268924"/>
                  </a:lnTo>
                  <a:lnTo>
                    <a:pt x="1499513" y="275076"/>
                  </a:lnTo>
                  <a:lnTo>
                    <a:pt x="1557186" y="281229"/>
                  </a:lnTo>
                  <a:lnTo>
                    <a:pt x="1614860" y="28738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20636" y="3004455"/>
              <a:ext cx="1656212" cy="406532"/>
            </a:xfrm>
            <a:custGeom>
              <a:avLst/>
              <a:gdLst/>
              <a:ahLst/>
              <a:cxnLst/>
              <a:rect l="0" t="0" r="0" b="0"/>
              <a:pathLst>
                <a:path w="1656212" h="406532">
                  <a:moveTo>
                    <a:pt x="1656212" y="406532"/>
                  </a:moveTo>
                  <a:lnTo>
                    <a:pt x="1599931" y="392514"/>
                  </a:lnTo>
                  <a:lnTo>
                    <a:pt x="1543650" y="378496"/>
                  </a:lnTo>
                  <a:lnTo>
                    <a:pt x="1487368" y="364477"/>
                  </a:lnTo>
                  <a:lnTo>
                    <a:pt x="1431087" y="350459"/>
                  </a:lnTo>
                  <a:lnTo>
                    <a:pt x="1374806" y="336440"/>
                  </a:lnTo>
                  <a:lnTo>
                    <a:pt x="1318525" y="322422"/>
                  </a:lnTo>
                  <a:lnTo>
                    <a:pt x="1262243" y="308404"/>
                  </a:lnTo>
                  <a:lnTo>
                    <a:pt x="1205962" y="294385"/>
                  </a:lnTo>
                  <a:lnTo>
                    <a:pt x="1149681" y="280367"/>
                  </a:lnTo>
                  <a:lnTo>
                    <a:pt x="1093400" y="266349"/>
                  </a:lnTo>
                  <a:lnTo>
                    <a:pt x="1037118" y="252330"/>
                  </a:lnTo>
                  <a:lnTo>
                    <a:pt x="980837" y="238312"/>
                  </a:lnTo>
                  <a:lnTo>
                    <a:pt x="924556" y="224293"/>
                  </a:lnTo>
                  <a:lnTo>
                    <a:pt x="868275" y="210275"/>
                  </a:lnTo>
                  <a:lnTo>
                    <a:pt x="811993" y="196257"/>
                  </a:lnTo>
                  <a:lnTo>
                    <a:pt x="755712" y="182238"/>
                  </a:lnTo>
                  <a:lnTo>
                    <a:pt x="699431" y="168220"/>
                  </a:lnTo>
                  <a:lnTo>
                    <a:pt x="643150" y="154202"/>
                  </a:lnTo>
                  <a:lnTo>
                    <a:pt x="586869" y="140183"/>
                  </a:lnTo>
                  <a:lnTo>
                    <a:pt x="530587" y="126165"/>
                  </a:lnTo>
                  <a:lnTo>
                    <a:pt x="474306" y="112146"/>
                  </a:lnTo>
                  <a:lnTo>
                    <a:pt x="418025" y="98128"/>
                  </a:lnTo>
                  <a:lnTo>
                    <a:pt x="361744" y="84110"/>
                  </a:lnTo>
                  <a:lnTo>
                    <a:pt x="305462" y="70091"/>
                  </a:lnTo>
                  <a:lnTo>
                    <a:pt x="249181" y="56073"/>
                  </a:lnTo>
                  <a:lnTo>
                    <a:pt x="192900" y="42055"/>
                  </a:lnTo>
                  <a:lnTo>
                    <a:pt x="136619" y="28036"/>
                  </a:lnTo>
                  <a:lnTo>
                    <a:pt x="80337" y="14018"/>
                  </a:lnTo>
                  <a:lnTo>
                    <a:pt x="24056" y="0"/>
                  </a:lnTo>
                  <a:lnTo>
                    <a:pt x="11057" y="56292"/>
                  </a:lnTo>
                  <a:lnTo>
                    <a:pt x="0" y="112998"/>
                  </a:lnTo>
                  <a:lnTo>
                    <a:pt x="57110" y="123120"/>
                  </a:lnTo>
                  <a:lnTo>
                    <a:pt x="114221" y="133242"/>
                  </a:lnTo>
                  <a:lnTo>
                    <a:pt x="171332" y="143364"/>
                  </a:lnTo>
                  <a:lnTo>
                    <a:pt x="228443" y="153486"/>
                  </a:lnTo>
                  <a:lnTo>
                    <a:pt x="285553" y="163608"/>
                  </a:lnTo>
                  <a:lnTo>
                    <a:pt x="342664" y="173730"/>
                  </a:lnTo>
                  <a:lnTo>
                    <a:pt x="399775" y="183851"/>
                  </a:lnTo>
                  <a:lnTo>
                    <a:pt x="456886" y="193973"/>
                  </a:lnTo>
                  <a:lnTo>
                    <a:pt x="513997" y="204095"/>
                  </a:lnTo>
                  <a:lnTo>
                    <a:pt x="571107" y="214217"/>
                  </a:lnTo>
                  <a:lnTo>
                    <a:pt x="628218" y="224339"/>
                  </a:lnTo>
                  <a:lnTo>
                    <a:pt x="685329" y="234461"/>
                  </a:lnTo>
                  <a:lnTo>
                    <a:pt x="742440" y="244583"/>
                  </a:lnTo>
                  <a:lnTo>
                    <a:pt x="799550" y="254704"/>
                  </a:lnTo>
                  <a:lnTo>
                    <a:pt x="856661" y="264826"/>
                  </a:lnTo>
                  <a:lnTo>
                    <a:pt x="913772" y="274948"/>
                  </a:lnTo>
                  <a:lnTo>
                    <a:pt x="970883" y="285070"/>
                  </a:lnTo>
                  <a:lnTo>
                    <a:pt x="1027994" y="295192"/>
                  </a:lnTo>
                  <a:lnTo>
                    <a:pt x="1085104" y="305314"/>
                  </a:lnTo>
                  <a:lnTo>
                    <a:pt x="1142215" y="315436"/>
                  </a:lnTo>
                  <a:lnTo>
                    <a:pt x="1199326" y="325557"/>
                  </a:lnTo>
                  <a:lnTo>
                    <a:pt x="1256437" y="335679"/>
                  </a:lnTo>
                  <a:lnTo>
                    <a:pt x="1313548" y="345801"/>
                  </a:lnTo>
                  <a:lnTo>
                    <a:pt x="1370658" y="355923"/>
                  </a:lnTo>
                  <a:lnTo>
                    <a:pt x="1427769" y="366045"/>
                  </a:lnTo>
                  <a:lnTo>
                    <a:pt x="1484880" y="376167"/>
                  </a:lnTo>
                  <a:lnTo>
                    <a:pt x="1541991" y="386289"/>
                  </a:lnTo>
                  <a:lnTo>
                    <a:pt x="1599101" y="39641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44693" y="2898608"/>
              <a:ext cx="1632156" cy="512380"/>
            </a:xfrm>
            <a:custGeom>
              <a:avLst/>
              <a:gdLst/>
              <a:ahLst/>
              <a:cxnLst/>
              <a:rect l="0" t="0" r="0" b="0"/>
              <a:pathLst>
                <a:path w="1632156" h="512380">
                  <a:moveTo>
                    <a:pt x="1632156" y="512380"/>
                  </a:moveTo>
                  <a:lnTo>
                    <a:pt x="1576911" y="494712"/>
                  </a:lnTo>
                  <a:lnTo>
                    <a:pt x="1521667" y="477043"/>
                  </a:lnTo>
                  <a:lnTo>
                    <a:pt x="1466423" y="459375"/>
                  </a:lnTo>
                  <a:lnTo>
                    <a:pt x="1411179" y="441707"/>
                  </a:lnTo>
                  <a:lnTo>
                    <a:pt x="1355935" y="424039"/>
                  </a:lnTo>
                  <a:lnTo>
                    <a:pt x="1300690" y="406370"/>
                  </a:lnTo>
                  <a:lnTo>
                    <a:pt x="1245446" y="388702"/>
                  </a:lnTo>
                  <a:lnTo>
                    <a:pt x="1190202" y="371034"/>
                  </a:lnTo>
                  <a:lnTo>
                    <a:pt x="1134958" y="353365"/>
                  </a:lnTo>
                  <a:lnTo>
                    <a:pt x="1079713" y="335697"/>
                  </a:lnTo>
                  <a:lnTo>
                    <a:pt x="1024469" y="318029"/>
                  </a:lnTo>
                  <a:lnTo>
                    <a:pt x="969225" y="300360"/>
                  </a:lnTo>
                  <a:lnTo>
                    <a:pt x="913981" y="282692"/>
                  </a:lnTo>
                  <a:lnTo>
                    <a:pt x="858736" y="265024"/>
                  </a:lnTo>
                  <a:lnTo>
                    <a:pt x="803492" y="247356"/>
                  </a:lnTo>
                  <a:lnTo>
                    <a:pt x="748248" y="229687"/>
                  </a:lnTo>
                  <a:lnTo>
                    <a:pt x="693004" y="212019"/>
                  </a:lnTo>
                  <a:lnTo>
                    <a:pt x="637760" y="194351"/>
                  </a:lnTo>
                  <a:lnTo>
                    <a:pt x="582515" y="176682"/>
                  </a:lnTo>
                  <a:lnTo>
                    <a:pt x="527271" y="159014"/>
                  </a:lnTo>
                  <a:lnTo>
                    <a:pt x="472027" y="141346"/>
                  </a:lnTo>
                  <a:lnTo>
                    <a:pt x="416783" y="123678"/>
                  </a:lnTo>
                  <a:lnTo>
                    <a:pt x="361538" y="106009"/>
                  </a:lnTo>
                  <a:lnTo>
                    <a:pt x="306294" y="88341"/>
                  </a:lnTo>
                  <a:lnTo>
                    <a:pt x="251050" y="70673"/>
                  </a:lnTo>
                  <a:lnTo>
                    <a:pt x="195806" y="53004"/>
                  </a:lnTo>
                  <a:lnTo>
                    <a:pt x="140561" y="35336"/>
                  </a:lnTo>
                  <a:lnTo>
                    <a:pt x="85317" y="17668"/>
                  </a:lnTo>
                  <a:lnTo>
                    <a:pt x="30073" y="0"/>
                  </a:lnTo>
                  <a:lnTo>
                    <a:pt x="0" y="105847"/>
                  </a:lnTo>
                  <a:lnTo>
                    <a:pt x="56281" y="119866"/>
                  </a:lnTo>
                  <a:lnTo>
                    <a:pt x="112562" y="133884"/>
                  </a:lnTo>
                  <a:lnTo>
                    <a:pt x="168843" y="147902"/>
                  </a:lnTo>
                  <a:lnTo>
                    <a:pt x="225124" y="161921"/>
                  </a:lnTo>
                  <a:lnTo>
                    <a:pt x="281406" y="175939"/>
                  </a:lnTo>
                  <a:lnTo>
                    <a:pt x="337687" y="189957"/>
                  </a:lnTo>
                  <a:lnTo>
                    <a:pt x="393968" y="203976"/>
                  </a:lnTo>
                  <a:lnTo>
                    <a:pt x="450249" y="217994"/>
                  </a:lnTo>
                  <a:lnTo>
                    <a:pt x="506531" y="232013"/>
                  </a:lnTo>
                  <a:lnTo>
                    <a:pt x="562812" y="246031"/>
                  </a:lnTo>
                  <a:lnTo>
                    <a:pt x="619093" y="260049"/>
                  </a:lnTo>
                  <a:lnTo>
                    <a:pt x="675374" y="274068"/>
                  </a:lnTo>
                  <a:lnTo>
                    <a:pt x="731656" y="288086"/>
                  </a:lnTo>
                  <a:lnTo>
                    <a:pt x="787937" y="302104"/>
                  </a:lnTo>
                  <a:lnTo>
                    <a:pt x="844218" y="316123"/>
                  </a:lnTo>
                  <a:lnTo>
                    <a:pt x="900499" y="330141"/>
                  </a:lnTo>
                  <a:lnTo>
                    <a:pt x="956781" y="344160"/>
                  </a:lnTo>
                  <a:lnTo>
                    <a:pt x="1013062" y="358178"/>
                  </a:lnTo>
                  <a:lnTo>
                    <a:pt x="1069343" y="372196"/>
                  </a:lnTo>
                  <a:lnTo>
                    <a:pt x="1125624" y="386215"/>
                  </a:lnTo>
                  <a:lnTo>
                    <a:pt x="1181906" y="400233"/>
                  </a:lnTo>
                  <a:lnTo>
                    <a:pt x="1238187" y="414251"/>
                  </a:lnTo>
                  <a:lnTo>
                    <a:pt x="1294468" y="428270"/>
                  </a:lnTo>
                  <a:lnTo>
                    <a:pt x="1350749" y="442288"/>
                  </a:lnTo>
                  <a:lnTo>
                    <a:pt x="1407031" y="456307"/>
                  </a:lnTo>
                  <a:lnTo>
                    <a:pt x="1463312" y="470325"/>
                  </a:lnTo>
                  <a:lnTo>
                    <a:pt x="1519593" y="484343"/>
                  </a:lnTo>
                  <a:lnTo>
                    <a:pt x="1575874" y="49836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74766" y="2796292"/>
              <a:ext cx="1602082" cy="614696"/>
            </a:xfrm>
            <a:custGeom>
              <a:avLst/>
              <a:gdLst/>
              <a:ahLst/>
              <a:cxnLst/>
              <a:rect l="0" t="0" r="0" b="0"/>
              <a:pathLst>
                <a:path w="1602082" h="614696">
                  <a:moveTo>
                    <a:pt x="1602082" y="614696"/>
                  </a:moveTo>
                  <a:lnTo>
                    <a:pt x="1548093" y="593499"/>
                  </a:lnTo>
                  <a:lnTo>
                    <a:pt x="1494104" y="572303"/>
                  </a:lnTo>
                  <a:lnTo>
                    <a:pt x="1440115" y="551107"/>
                  </a:lnTo>
                  <a:lnTo>
                    <a:pt x="1386126" y="529910"/>
                  </a:lnTo>
                  <a:lnTo>
                    <a:pt x="1332137" y="508714"/>
                  </a:lnTo>
                  <a:lnTo>
                    <a:pt x="1278149" y="487517"/>
                  </a:lnTo>
                  <a:lnTo>
                    <a:pt x="1224160" y="466321"/>
                  </a:lnTo>
                  <a:lnTo>
                    <a:pt x="1170171" y="445124"/>
                  </a:lnTo>
                  <a:lnTo>
                    <a:pt x="1116182" y="423928"/>
                  </a:lnTo>
                  <a:lnTo>
                    <a:pt x="1062193" y="402732"/>
                  </a:lnTo>
                  <a:lnTo>
                    <a:pt x="1008204" y="381535"/>
                  </a:lnTo>
                  <a:lnTo>
                    <a:pt x="954215" y="360339"/>
                  </a:lnTo>
                  <a:lnTo>
                    <a:pt x="900226" y="339142"/>
                  </a:lnTo>
                  <a:lnTo>
                    <a:pt x="846237" y="317946"/>
                  </a:lnTo>
                  <a:lnTo>
                    <a:pt x="792248" y="296749"/>
                  </a:lnTo>
                  <a:lnTo>
                    <a:pt x="738259" y="275553"/>
                  </a:lnTo>
                  <a:lnTo>
                    <a:pt x="684270" y="254357"/>
                  </a:lnTo>
                  <a:lnTo>
                    <a:pt x="630281" y="233160"/>
                  </a:lnTo>
                  <a:lnTo>
                    <a:pt x="576292" y="211964"/>
                  </a:lnTo>
                  <a:lnTo>
                    <a:pt x="522303" y="190767"/>
                  </a:lnTo>
                  <a:lnTo>
                    <a:pt x="468315" y="169571"/>
                  </a:lnTo>
                  <a:lnTo>
                    <a:pt x="414326" y="148374"/>
                  </a:lnTo>
                  <a:lnTo>
                    <a:pt x="360337" y="127178"/>
                  </a:lnTo>
                  <a:lnTo>
                    <a:pt x="306348" y="105982"/>
                  </a:lnTo>
                  <a:lnTo>
                    <a:pt x="252359" y="84785"/>
                  </a:lnTo>
                  <a:lnTo>
                    <a:pt x="198370" y="63589"/>
                  </a:lnTo>
                  <a:lnTo>
                    <a:pt x="144381" y="42392"/>
                  </a:lnTo>
                  <a:lnTo>
                    <a:pt x="90392" y="21196"/>
                  </a:lnTo>
                  <a:lnTo>
                    <a:pt x="36403" y="0"/>
                  </a:lnTo>
                  <a:lnTo>
                    <a:pt x="0" y="102315"/>
                  </a:lnTo>
                  <a:lnTo>
                    <a:pt x="55244" y="119984"/>
                  </a:lnTo>
                  <a:lnTo>
                    <a:pt x="110488" y="137652"/>
                  </a:lnTo>
                  <a:lnTo>
                    <a:pt x="165732" y="155320"/>
                  </a:lnTo>
                  <a:lnTo>
                    <a:pt x="220976" y="172989"/>
                  </a:lnTo>
                  <a:lnTo>
                    <a:pt x="276221" y="190657"/>
                  </a:lnTo>
                  <a:lnTo>
                    <a:pt x="331465" y="208325"/>
                  </a:lnTo>
                  <a:lnTo>
                    <a:pt x="386709" y="225993"/>
                  </a:lnTo>
                  <a:lnTo>
                    <a:pt x="441953" y="243662"/>
                  </a:lnTo>
                  <a:lnTo>
                    <a:pt x="497198" y="261330"/>
                  </a:lnTo>
                  <a:lnTo>
                    <a:pt x="552442" y="278998"/>
                  </a:lnTo>
                  <a:lnTo>
                    <a:pt x="607686" y="296667"/>
                  </a:lnTo>
                  <a:lnTo>
                    <a:pt x="662930" y="314335"/>
                  </a:lnTo>
                  <a:lnTo>
                    <a:pt x="718174" y="332003"/>
                  </a:lnTo>
                  <a:lnTo>
                    <a:pt x="773419" y="349671"/>
                  </a:lnTo>
                  <a:lnTo>
                    <a:pt x="828663" y="367340"/>
                  </a:lnTo>
                  <a:lnTo>
                    <a:pt x="883907" y="385008"/>
                  </a:lnTo>
                  <a:lnTo>
                    <a:pt x="939151" y="402676"/>
                  </a:lnTo>
                  <a:lnTo>
                    <a:pt x="994396" y="420345"/>
                  </a:lnTo>
                  <a:lnTo>
                    <a:pt x="1049640" y="438013"/>
                  </a:lnTo>
                  <a:lnTo>
                    <a:pt x="1104884" y="455681"/>
                  </a:lnTo>
                  <a:lnTo>
                    <a:pt x="1160128" y="473350"/>
                  </a:lnTo>
                  <a:lnTo>
                    <a:pt x="1215373" y="491018"/>
                  </a:lnTo>
                  <a:lnTo>
                    <a:pt x="1270617" y="508686"/>
                  </a:lnTo>
                  <a:lnTo>
                    <a:pt x="1325861" y="526354"/>
                  </a:lnTo>
                  <a:lnTo>
                    <a:pt x="1381105" y="544023"/>
                  </a:lnTo>
                  <a:lnTo>
                    <a:pt x="1436349" y="561691"/>
                  </a:lnTo>
                  <a:lnTo>
                    <a:pt x="1491594" y="579359"/>
                  </a:lnTo>
                  <a:lnTo>
                    <a:pt x="1546838" y="597028"/>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11170" y="2700303"/>
              <a:ext cx="1565679" cy="710685"/>
            </a:xfrm>
            <a:custGeom>
              <a:avLst/>
              <a:gdLst/>
              <a:ahLst/>
              <a:cxnLst/>
              <a:rect l="0" t="0" r="0" b="0"/>
              <a:pathLst>
                <a:path w="1565679" h="710685">
                  <a:moveTo>
                    <a:pt x="1565679" y="710685"/>
                  </a:moveTo>
                  <a:lnTo>
                    <a:pt x="1513109" y="686178"/>
                  </a:lnTo>
                  <a:lnTo>
                    <a:pt x="1460540" y="661672"/>
                  </a:lnTo>
                  <a:lnTo>
                    <a:pt x="1407971" y="637166"/>
                  </a:lnTo>
                  <a:lnTo>
                    <a:pt x="1355401" y="612659"/>
                  </a:lnTo>
                  <a:lnTo>
                    <a:pt x="1302832" y="588153"/>
                  </a:lnTo>
                  <a:lnTo>
                    <a:pt x="1250263" y="563646"/>
                  </a:lnTo>
                  <a:lnTo>
                    <a:pt x="1197694" y="539140"/>
                  </a:lnTo>
                  <a:lnTo>
                    <a:pt x="1145124" y="514634"/>
                  </a:lnTo>
                  <a:lnTo>
                    <a:pt x="1092555" y="490127"/>
                  </a:lnTo>
                  <a:lnTo>
                    <a:pt x="1039986" y="465621"/>
                  </a:lnTo>
                  <a:lnTo>
                    <a:pt x="987416" y="441114"/>
                  </a:lnTo>
                  <a:lnTo>
                    <a:pt x="934847" y="416608"/>
                  </a:lnTo>
                  <a:lnTo>
                    <a:pt x="882278" y="392102"/>
                  </a:lnTo>
                  <a:lnTo>
                    <a:pt x="829708" y="367595"/>
                  </a:lnTo>
                  <a:lnTo>
                    <a:pt x="777139" y="343089"/>
                  </a:lnTo>
                  <a:lnTo>
                    <a:pt x="724570" y="318583"/>
                  </a:lnTo>
                  <a:lnTo>
                    <a:pt x="672001" y="294076"/>
                  </a:lnTo>
                  <a:lnTo>
                    <a:pt x="619431" y="269570"/>
                  </a:lnTo>
                  <a:lnTo>
                    <a:pt x="566862" y="245063"/>
                  </a:lnTo>
                  <a:lnTo>
                    <a:pt x="514293" y="220557"/>
                  </a:lnTo>
                  <a:lnTo>
                    <a:pt x="461723" y="196051"/>
                  </a:lnTo>
                  <a:lnTo>
                    <a:pt x="409154" y="171544"/>
                  </a:lnTo>
                  <a:lnTo>
                    <a:pt x="356585" y="147038"/>
                  </a:lnTo>
                  <a:lnTo>
                    <a:pt x="304016" y="122531"/>
                  </a:lnTo>
                  <a:lnTo>
                    <a:pt x="251446" y="98025"/>
                  </a:lnTo>
                  <a:lnTo>
                    <a:pt x="198877" y="73519"/>
                  </a:lnTo>
                  <a:lnTo>
                    <a:pt x="146308" y="49012"/>
                  </a:lnTo>
                  <a:lnTo>
                    <a:pt x="93738" y="24506"/>
                  </a:lnTo>
                  <a:lnTo>
                    <a:pt x="41169" y="0"/>
                  </a:lnTo>
                  <a:lnTo>
                    <a:pt x="0" y="95988"/>
                  </a:lnTo>
                  <a:lnTo>
                    <a:pt x="53988" y="117185"/>
                  </a:lnTo>
                  <a:lnTo>
                    <a:pt x="107977" y="138381"/>
                  </a:lnTo>
                  <a:lnTo>
                    <a:pt x="161966" y="159578"/>
                  </a:lnTo>
                  <a:lnTo>
                    <a:pt x="215955" y="180774"/>
                  </a:lnTo>
                  <a:lnTo>
                    <a:pt x="269944" y="201970"/>
                  </a:lnTo>
                  <a:lnTo>
                    <a:pt x="323933" y="223167"/>
                  </a:lnTo>
                  <a:lnTo>
                    <a:pt x="377922" y="244363"/>
                  </a:lnTo>
                  <a:lnTo>
                    <a:pt x="431911" y="265560"/>
                  </a:lnTo>
                  <a:lnTo>
                    <a:pt x="485900" y="286756"/>
                  </a:lnTo>
                  <a:lnTo>
                    <a:pt x="539889" y="307953"/>
                  </a:lnTo>
                  <a:lnTo>
                    <a:pt x="593878" y="329149"/>
                  </a:lnTo>
                  <a:lnTo>
                    <a:pt x="647867" y="350345"/>
                  </a:lnTo>
                  <a:lnTo>
                    <a:pt x="701856" y="371542"/>
                  </a:lnTo>
                  <a:lnTo>
                    <a:pt x="755845" y="392738"/>
                  </a:lnTo>
                  <a:lnTo>
                    <a:pt x="809833" y="413935"/>
                  </a:lnTo>
                  <a:lnTo>
                    <a:pt x="863822" y="435131"/>
                  </a:lnTo>
                  <a:lnTo>
                    <a:pt x="917811" y="456328"/>
                  </a:lnTo>
                  <a:lnTo>
                    <a:pt x="971800" y="477524"/>
                  </a:lnTo>
                  <a:lnTo>
                    <a:pt x="1025789" y="498720"/>
                  </a:lnTo>
                  <a:lnTo>
                    <a:pt x="1079778" y="519917"/>
                  </a:lnTo>
                  <a:lnTo>
                    <a:pt x="1133767" y="541113"/>
                  </a:lnTo>
                  <a:lnTo>
                    <a:pt x="1187756" y="562310"/>
                  </a:lnTo>
                  <a:lnTo>
                    <a:pt x="1241745" y="583506"/>
                  </a:lnTo>
                  <a:lnTo>
                    <a:pt x="1295734" y="604703"/>
                  </a:lnTo>
                  <a:lnTo>
                    <a:pt x="1349723" y="625899"/>
                  </a:lnTo>
                  <a:lnTo>
                    <a:pt x="1403712" y="647095"/>
                  </a:lnTo>
                  <a:lnTo>
                    <a:pt x="1457701" y="668292"/>
                  </a:lnTo>
                  <a:lnTo>
                    <a:pt x="1511690" y="68948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852339" y="2611870"/>
              <a:ext cx="1524509" cy="799118"/>
            </a:xfrm>
            <a:custGeom>
              <a:avLst/>
              <a:gdLst/>
              <a:ahLst/>
              <a:cxnLst/>
              <a:rect l="0" t="0" r="0" b="0"/>
              <a:pathLst>
                <a:path w="1524509" h="799118">
                  <a:moveTo>
                    <a:pt x="1524509" y="799118"/>
                  </a:moveTo>
                  <a:lnTo>
                    <a:pt x="1473472" y="771562"/>
                  </a:lnTo>
                  <a:lnTo>
                    <a:pt x="1422435" y="744006"/>
                  </a:lnTo>
                  <a:lnTo>
                    <a:pt x="1371398" y="716450"/>
                  </a:lnTo>
                  <a:lnTo>
                    <a:pt x="1320361" y="688895"/>
                  </a:lnTo>
                  <a:lnTo>
                    <a:pt x="1269324" y="661339"/>
                  </a:lnTo>
                  <a:lnTo>
                    <a:pt x="1218287" y="633783"/>
                  </a:lnTo>
                  <a:lnTo>
                    <a:pt x="1167250" y="606227"/>
                  </a:lnTo>
                  <a:lnTo>
                    <a:pt x="1116213" y="578671"/>
                  </a:lnTo>
                  <a:lnTo>
                    <a:pt x="1065176" y="551116"/>
                  </a:lnTo>
                  <a:lnTo>
                    <a:pt x="1014139" y="523560"/>
                  </a:lnTo>
                  <a:lnTo>
                    <a:pt x="963102" y="496004"/>
                  </a:lnTo>
                  <a:lnTo>
                    <a:pt x="912065" y="468448"/>
                  </a:lnTo>
                  <a:lnTo>
                    <a:pt x="861029" y="440892"/>
                  </a:lnTo>
                  <a:lnTo>
                    <a:pt x="809992" y="413337"/>
                  </a:lnTo>
                  <a:lnTo>
                    <a:pt x="758955" y="385781"/>
                  </a:lnTo>
                  <a:lnTo>
                    <a:pt x="707918" y="358225"/>
                  </a:lnTo>
                  <a:lnTo>
                    <a:pt x="656881" y="330669"/>
                  </a:lnTo>
                  <a:lnTo>
                    <a:pt x="605844" y="303113"/>
                  </a:lnTo>
                  <a:lnTo>
                    <a:pt x="554807" y="275558"/>
                  </a:lnTo>
                  <a:lnTo>
                    <a:pt x="503770" y="248002"/>
                  </a:lnTo>
                  <a:lnTo>
                    <a:pt x="452733" y="220446"/>
                  </a:lnTo>
                  <a:lnTo>
                    <a:pt x="401696" y="192890"/>
                  </a:lnTo>
                  <a:lnTo>
                    <a:pt x="350659" y="165334"/>
                  </a:lnTo>
                  <a:lnTo>
                    <a:pt x="299622" y="137779"/>
                  </a:lnTo>
                  <a:lnTo>
                    <a:pt x="248585" y="110223"/>
                  </a:lnTo>
                  <a:lnTo>
                    <a:pt x="197548" y="82667"/>
                  </a:lnTo>
                  <a:lnTo>
                    <a:pt x="146511" y="55111"/>
                  </a:lnTo>
                  <a:lnTo>
                    <a:pt x="95474" y="27555"/>
                  </a:lnTo>
                  <a:lnTo>
                    <a:pt x="44437" y="0"/>
                  </a:lnTo>
                  <a:lnTo>
                    <a:pt x="0" y="88433"/>
                  </a:lnTo>
                  <a:lnTo>
                    <a:pt x="52569" y="112939"/>
                  </a:lnTo>
                  <a:lnTo>
                    <a:pt x="105138" y="137445"/>
                  </a:lnTo>
                  <a:lnTo>
                    <a:pt x="157707" y="161952"/>
                  </a:lnTo>
                  <a:lnTo>
                    <a:pt x="210277" y="186458"/>
                  </a:lnTo>
                  <a:lnTo>
                    <a:pt x="262846" y="210964"/>
                  </a:lnTo>
                  <a:lnTo>
                    <a:pt x="315415" y="235471"/>
                  </a:lnTo>
                  <a:lnTo>
                    <a:pt x="367985" y="259977"/>
                  </a:lnTo>
                  <a:lnTo>
                    <a:pt x="420554" y="284484"/>
                  </a:lnTo>
                  <a:lnTo>
                    <a:pt x="473123" y="308990"/>
                  </a:lnTo>
                  <a:lnTo>
                    <a:pt x="525692" y="333496"/>
                  </a:lnTo>
                  <a:lnTo>
                    <a:pt x="578262" y="358003"/>
                  </a:lnTo>
                  <a:lnTo>
                    <a:pt x="630831" y="382509"/>
                  </a:lnTo>
                  <a:lnTo>
                    <a:pt x="683400" y="407016"/>
                  </a:lnTo>
                  <a:lnTo>
                    <a:pt x="735970" y="431522"/>
                  </a:lnTo>
                  <a:lnTo>
                    <a:pt x="788539" y="456028"/>
                  </a:lnTo>
                  <a:lnTo>
                    <a:pt x="841108" y="480535"/>
                  </a:lnTo>
                  <a:lnTo>
                    <a:pt x="893677" y="505041"/>
                  </a:lnTo>
                  <a:lnTo>
                    <a:pt x="946247" y="529548"/>
                  </a:lnTo>
                  <a:lnTo>
                    <a:pt x="998816" y="554054"/>
                  </a:lnTo>
                  <a:lnTo>
                    <a:pt x="1051385" y="578560"/>
                  </a:lnTo>
                  <a:lnTo>
                    <a:pt x="1103955" y="603067"/>
                  </a:lnTo>
                  <a:lnTo>
                    <a:pt x="1156524" y="627573"/>
                  </a:lnTo>
                  <a:lnTo>
                    <a:pt x="1209093" y="652079"/>
                  </a:lnTo>
                  <a:lnTo>
                    <a:pt x="1261663" y="676586"/>
                  </a:lnTo>
                  <a:lnTo>
                    <a:pt x="1314232" y="701092"/>
                  </a:lnTo>
                  <a:lnTo>
                    <a:pt x="1366801" y="725599"/>
                  </a:lnTo>
                  <a:lnTo>
                    <a:pt x="1419370" y="750105"/>
                  </a:lnTo>
                  <a:lnTo>
                    <a:pt x="1471940" y="77461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96777" y="2527184"/>
              <a:ext cx="1480071" cy="883804"/>
            </a:xfrm>
            <a:custGeom>
              <a:avLst/>
              <a:gdLst/>
              <a:ahLst/>
              <a:cxnLst/>
              <a:rect l="0" t="0" r="0" b="0"/>
              <a:pathLst>
                <a:path w="1480071" h="883804">
                  <a:moveTo>
                    <a:pt x="1480071" y="883804"/>
                  </a:moveTo>
                  <a:lnTo>
                    <a:pt x="1430723" y="853328"/>
                  </a:lnTo>
                  <a:lnTo>
                    <a:pt x="1381374" y="822852"/>
                  </a:lnTo>
                  <a:lnTo>
                    <a:pt x="1332025" y="792376"/>
                  </a:lnTo>
                  <a:lnTo>
                    <a:pt x="1282676" y="761900"/>
                  </a:lnTo>
                  <a:lnTo>
                    <a:pt x="1233327" y="731424"/>
                  </a:lnTo>
                  <a:lnTo>
                    <a:pt x="1183978" y="700948"/>
                  </a:lnTo>
                  <a:lnTo>
                    <a:pt x="1134630" y="670472"/>
                  </a:lnTo>
                  <a:lnTo>
                    <a:pt x="1085281" y="639996"/>
                  </a:lnTo>
                  <a:lnTo>
                    <a:pt x="1035932" y="609520"/>
                  </a:lnTo>
                  <a:lnTo>
                    <a:pt x="986583" y="579044"/>
                  </a:lnTo>
                  <a:lnTo>
                    <a:pt x="937234" y="548568"/>
                  </a:lnTo>
                  <a:lnTo>
                    <a:pt x="887885" y="518092"/>
                  </a:lnTo>
                  <a:lnTo>
                    <a:pt x="838537" y="487616"/>
                  </a:lnTo>
                  <a:lnTo>
                    <a:pt x="789188" y="457140"/>
                  </a:lnTo>
                  <a:lnTo>
                    <a:pt x="739839" y="426664"/>
                  </a:lnTo>
                  <a:lnTo>
                    <a:pt x="690490" y="396188"/>
                  </a:lnTo>
                  <a:lnTo>
                    <a:pt x="641141" y="365712"/>
                  </a:lnTo>
                  <a:lnTo>
                    <a:pt x="591792" y="335236"/>
                  </a:lnTo>
                  <a:lnTo>
                    <a:pt x="542444" y="304760"/>
                  </a:lnTo>
                  <a:lnTo>
                    <a:pt x="493095" y="274284"/>
                  </a:lnTo>
                  <a:lnTo>
                    <a:pt x="443746" y="243808"/>
                  </a:lnTo>
                  <a:lnTo>
                    <a:pt x="394397" y="213332"/>
                  </a:lnTo>
                  <a:lnTo>
                    <a:pt x="345048" y="182856"/>
                  </a:lnTo>
                  <a:lnTo>
                    <a:pt x="295700" y="152380"/>
                  </a:lnTo>
                  <a:lnTo>
                    <a:pt x="246351" y="121904"/>
                  </a:lnTo>
                  <a:lnTo>
                    <a:pt x="197002" y="91428"/>
                  </a:lnTo>
                  <a:lnTo>
                    <a:pt x="147653" y="60952"/>
                  </a:lnTo>
                  <a:lnTo>
                    <a:pt x="98304" y="30476"/>
                  </a:lnTo>
                  <a:lnTo>
                    <a:pt x="48955" y="0"/>
                  </a:lnTo>
                  <a:lnTo>
                    <a:pt x="0" y="84685"/>
                  </a:lnTo>
                  <a:lnTo>
                    <a:pt x="51036" y="112241"/>
                  </a:lnTo>
                  <a:lnTo>
                    <a:pt x="102073" y="139797"/>
                  </a:lnTo>
                  <a:lnTo>
                    <a:pt x="153110" y="167353"/>
                  </a:lnTo>
                  <a:lnTo>
                    <a:pt x="204147" y="194909"/>
                  </a:lnTo>
                  <a:lnTo>
                    <a:pt x="255184" y="222464"/>
                  </a:lnTo>
                  <a:lnTo>
                    <a:pt x="306221" y="250020"/>
                  </a:lnTo>
                  <a:lnTo>
                    <a:pt x="357258" y="277576"/>
                  </a:lnTo>
                  <a:lnTo>
                    <a:pt x="408295" y="305132"/>
                  </a:lnTo>
                  <a:lnTo>
                    <a:pt x="459332" y="332688"/>
                  </a:lnTo>
                  <a:lnTo>
                    <a:pt x="510369" y="360243"/>
                  </a:lnTo>
                  <a:lnTo>
                    <a:pt x="561406" y="387799"/>
                  </a:lnTo>
                  <a:lnTo>
                    <a:pt x="612443" y="415355"/>
                  </a:lnTo>
                  <a:lnTo>
                    <a:pt x="663480" y="442911"/>
                  </a:lnTo>
                  <a:lnTo>
                    <a:pt x="714517" y="470467"/>
                  </a:lnTo>
                  <a:lnTo>
                    <a:pt x="765554" y="498022"/>
                  </a:lnTo>
                  <a:lnTo>
                    <a:pt x="816591" y="525578"/>
                  </a:lnTo>
                  <a:lnTo>
                    <a:pt x="867628" y="553134"/>
                  </a:lnTo>
                  <a:lnTo>
                    <a:pt x="918665" y="580690"/>
                  </a:lnTo>
                  <a:lnTo>
                    <a:pt x="969702" y="608246"/>
                  </a:lnTo>
                  <a:lnTo>
                    <a:pt x="1020739" y="635801"/>
                  </a:lnTo>
                  <a:lnTo>
                    <a:pt x="1071776" y="663357"/>
                  </a:lnTo>
                  <a:lnTo>
                    <a:pt x="1122813" y="690913"/>
                  </a:lnTo>
                  <a:lnTo>
                    <a:pt x="1173850" y="718469"/>
                  </a:lnTo>
                  <a:lnTo>
                    <a:pt x="1224887" y="746025"/>
                  </a:lnTo>
                  <a:lnTo>
                    <a:pt x="1275923" y="773580"/>
                  </a:lnTo>
                  <a:lnTo>
                    <a:pt x="1326960" y="801136"/>
                  </a:lnTo>
                  <a:lnTo>
                    <a:pt x="1377997" y="828692"/>
                  </a:lnTo>
                  <a:lnTo>
                    <a:pt x="1429034" y="8562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945733" y="1728965"/>
              <a:ext cx="1431115" cy="1682023"/>
            </a:xfrm>
            <a:custGeom>
              <a:avLst/>
              <a:gdLst/>
              <a:ahLst/>
              <a:cxnLst/>
              <a:rect l="0" t="0" r="0" b="0"/>
              <a:pathLst>
                <a:path w="1431115" h="1682023">
                  <a:moveTo>
                    <a:pt x="1431115" y="1682023"/>
                  </a:moveTo>
                  <a:lnTo>
                    <a:pt x="1431115" y="1624022"/>
                  </a:lnTo>
                  <a:lnTo>
                    <a:pt x="1431115" y="1566021"/>
                  </a:lnTo>
                  <a:lnTo>
                    <a:pt x="1431115" y="1508020"/>
                  </a:lnTo>
                  <a:lnTo>
                    <a:pt x="1431115" y="1450020"/>
                  </a:lnTo>
                  <a:lnTo>
                    <a:pt x="1431115" y="1392019"/>
                  </a:lnTo>
                  <a:lnTo>
                    <a:pt x="1431115" y="1334018"/>
                  </a:lnTo>
                  <a:lnTo>
                    <a:pt x="1431115" y="1276017"/>
                  </a:lnTo>
                  <a:lnTo>
                    <a:pt x="1431115" y="1218016"/>
                  </a:lnTo>
                  <a:lnTo>
                    <a:pt x="1431115" y="1160016"/>
                  </a:lnTo>
                  <a:lnTo>
                    <a:pt x="1431115" y="1102015"/>
                  </a:lnTo>
                  <a:lnTo>
                    <a:pt x="1431115" y="1044014"/>
                  </a:lnTo>
                  <a:lnTo>
                    <a:pt x="1431115" y="986013"/>
                  </a:lnTo>
                  <a:lnTo>
                    <a:pt x="1431115" y="928012"/>
                  </a:lnTo>
                  <a:lnTo>
                    <a:pt x="1431115" y="870012"/>
                  </a:lnTo>
                  <a:lnTo>
                    <a:pt x="1431115" y="812011"/>
                  </a:lnTo>
                  <a:lnTo>
                    <a:pt x="1431115" y="754010"/>
                  </a:lnTo>
                  <a:lnTo>
                    <a:pt x="1431115" y="696009"/>
                  </a:lnTo>
                  <a:lnTo>
                    <a:pt x="1431115" y="638008"/>
                  </a:lnTo>
                  <a:lnTo>
                    <a:pt x="1431115" y="580008"/>
                  </a:lnTo>
                  <a:lnTo>
                    <a:pt x="1431115" y="522007"/>
                  </a:lnTo>
                  <a:lnTo>
                    <a:pt x="1431115" y="464006"/>
                  </a:lnTo>
                  <a:lnTo>
                    <a:pt x="1431115" y="406005"/>
                  </a:lnTo>
                  <a:lnTo>
                    <a:pt x="1431115" y="348004"/>
                  </a:lnTo>
                  <a:lnTo>
                    <a:pt x="1431115" y="290004"/>
                  </a:lnTo>
                  <a:lnTo>
                    <a:pt x="1431115" y="232003"/>
                  </a:lnTo>
                  <a:lnTo>
                    <a:pt x="1431115" y="174002"/>
                  </a:lnTo>
                  <a:lnTo>
                    <a:pt x="1431115" y="116001"/>
                  </a:lnTo>
                  <a:lnTo>
                    <a:pt x="1431115" y="58000"/>
                  </a:lnTo>
                  <a:lnTo>
                    <a:pt x="1431115" y="0"/>
                  </a:lnTo>
                  <a:lnTo>
                    <a:pt x="1374074" y="967"/>
                  </a:lnTo>
                  <a:lnTo>
                    <a:pt x="1317099" y="3868"/>
                  </a:lnTo>
                  <a:lnTo>
                    <a:pt x="1260254" y="8700"/>
                  </a:lnTo>
                  <a:lnTo>
                    <a:pt x="1203606" y="15457"/>
                  </a:lnTo>
                  <a:lnTo>
                    <a:pt x="1147220" y="24131"/>
                  </a:lnTo>
                  <a:lnTo>
                    <a:pt x="1091161" y="34712"/>
                  </a:lnTo>
                  <a:lnTo>
                    <a:pt x="1035492" y="47188"/>
                  </a:lnTo>
                  <a:lnTo>
                    <a:pt x="980279" y="61545"/>
                  </a:lnTo>
                  <a:lnTo>
                    <a:pt x="925584" y="77766"/>
                  </a:lnTo>
                  <a:lnTo>
                    <a:pt x="871471" y="95832"/>
                  </a:lnTo>
                  <a:lnTo>
                    <a:pt x="818001" y="115723"/>
                  </a:lnTo>
                  <a:lnTo>
                    <a:pt x="765237" y="137416"/>
                  </a:lnTo>
                  <a:lnTo>
                    <a:pt x="713239" y="160886"/>
                  </a:lnTo>
                  <a:lnTo>
                    <a:pt x="662067" y="186106"/>
                  </a:lnTo>
                  <a:lnTo>
                    <a:pt x="611779" y="213047"/>
                  </a:lnTo>
                  <a:lnTo>
                    <a:pt x="562434" y="241677"/>
                  </a:lnTo>
                  <a:lnTo>
                    <a:pt x="514089" y="271965"/>
                  </a:lnTo>
                  <a:lnTo>
                    <a:pt x="466798" y="303874"/>
                  </a:lnTo>
                  <a:lnTo>
                    <a:pt x="420616" y="337369"/>
                  </a:lnTo>
                  <a:lnTo>
                    <a:pt x="375597" y="372411"/>
                  </a:lnTo>
                  <a:lnTo>
                    <a:pt x="331792" y="408959"/>
                  </a:lnTo>
                  <a:lnTo>
                    <a:pt x="289252" y="446972"/>
                  </a:lnTo>
                  <a:lnTo>
                    <a:pt x="248026" y="486405"/>
                  </a:lnTo>
                  <a:lnTo>
                    <a:pt x="208160" y="527214"/>
                  </a:lnTo>
                  <a:lnTo>
                    <a:pt x="169701" y="569352"/>
                  </a:lnTo>
                  <a:lnTo>
                    <a:pt x="132694" y="612769"/>
                  </a:lnTo>
                  <a:lnTo>
                    <a:pt x="97180" y="657416"/>
                  </a:lnTo>
                  <a:lnTo>
                    <a:pt x="63200" y="703243"/>
                  </a:lnTo>
                  <a:lnTo>
                    <a:pt x="30794" y="750195"/>
                  </a:lnTo>
                  <a:lnTo>
                    <a:pt x="0" y="798219"/>
                  </a:lnTo>
                  <a:lnTo>
                    <a:pt x="49348" y="828695"/>
                  </a:lnTo>
                  <a:lnTo>
                    <a:pt x="98697" y="859171"/>
                  </a:lnTo>
                  <a:lnTo>
                    <a:pt x="148046" y="889647"/>
                  </a:lnTo>
                  <a:lnTo>
                    <a:pt x="197395" y="920123"/>
                  </a:lnTo>
                  <a:lnTo>
                    <a:pt x="246744" y="950599"/>
                  </a:lnTo>
                  <a:lnTo>
                    <a:pt x="296092" y="981075"/>
                  </a:lnTo>
                  <a:lnTo>
                    <a:pt x="345441" y="1011551"/>
                  </a:lnTo>
                  <a:lnTo>
                    <a:pt x="394790" y="1042027"/>
                  </a:lnTo>
                  <a:lnTo>
                    <a:pt x="444139" y="1072503"/>
                  </a:lnTo>
                  <a:lnTo>
                    <a:pt x="493488" y="1102979"/>
                  </a:lnTo>
                  <a:lnTo>
                    <a:pt x="542837" y="1133455"/>
                  </a:lnTo>
                  <a:lnTo>
                    <a:pt x="592185" y="1163931"/>
                  </a:lnTo>
                  <a:lnTo>
                    <a:pt x="641534" y="1194407"/>
                  </a:lnTo>
                  <a:lnTo>
                    <a:pt x="690883" y="1224883"/>
                  </a:lnTo>
                  <a:lnTo>
                    <a:pt x="740232" y="1255359"/>
                  </a:lnTo>
                  <a:lnTo>
                    <a:pt x="789581" y="1285835"/>
                  </a:lnTo>
                  <a:lnTo>
                    <a:pt x="838930" y="1316311"/>
                  </a:lnTo>
                  <a:lnTo>
                    <a:pt x="888278" y="1346787"/>
                  </a:lnTo>
                  <a:lnTo>
                    <a:pt x="937627" y="1377263"/>
                  </a:lnTo>
                  <a:lnTo>
                    <a:pt x="986976" y="1407739"/>
                  </a:lnTo>
                  <a:lnTo>
                    <a:pt x="1036325" y="1438215"/>
                  </a:lnTo>
                  <a:lnTo>
                    <a:pt x="1085674" y="1468691"/>
                  </a:lnTo>
                  <a:lnTo>
                    <a:pt x="1135022" y="1499167"/>
                  </a:lnTo>
                  <a:lnTo>
                    <a:pt x="1184371" y="1529643"/>
                  </a:lnTo>
                  <a:lnTo>
                    <a:pt x="1233720" y="1560119"/>
                  </a:lnTo>
                  <a:lnTo>
                    <a:pt x="1283069" y="1590595"/>
                  </a:lnTo>
                  <a:lnTo>
                    <a:pt x="1332418" y="1621071"/>
                  </a:lnTo>
                  <a:lnTo>
                    <a:pt x="1381767" y="1651547"/>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2,846,000 (13%) </a:t>
              </a:r>
            </a:p>
          </p:txBody>
        </p:sp>
        <p:sp>
          <p:nvSpPr>
            <p:cNvPr id="68" name="tx68"/>
            <p:cNvSpPr/>
            <p:nvPr/>
          </p:nvSpPr>
          <p:spPr>
            <a:xfrm>
              <a:off x="4840423" y="2019135"/>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2,013,000 (9%) </a:t>
              </a:r>
            </a:p>
          </p:txBody>
        </p:sp>
        <p:sp>
          <p:nvSpPr>
            <p:cNvPr id="69" name="tx69"/>
            <p:cNvSpPr/>
            <p:nvPr/>
          </p:nvSpPr>
          <p:spPr>
            <a:xfrm>
              <a:off x="4840423" y="2238591"/>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India: 1,592,000 (7%)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1,556,000 (7%) </a:t>
              </a:r>
            </a:p>
          </p:txBody>
        </p:sp>
        <p:sp>
          <p:nvSpPr>
            <p:cNvPr id="71" name="tx71"/>
            <p:cNvSpPr/>
            <p:nvPr/>
          </p:nvSpPr>
          <p:spPr>
            <a:xfrm>
              <a:off x="4840423" y="2677503"/>
              <a:ext cx="14164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1,057,000 (5%)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795,000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742,000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664,000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637,000 (3%) </a:t>
              </a:r>
            </a:p>
          </p:txBody>
        </p:sp>
        <p:sp>
          <p:nvSpPr>
            <p:cNvPr id="77" name="tx77"/>
            <p:cNvSpPr/>
            <p:nvPr/>
          </p:nvSpPr>
          <p:spPr>
            <a:xfrm>
              <a:off x="4840423" y="3994239"/>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Mexico: 485,000 (2%) </a:t>
              </a:r>
            </a:p>
          </p:txBody>
        </p:sp>
        <p:sp>
          <p:nvSpPr>
            <p:cNvPr id="78" name="tx78"/>
            <p:cNvSpPr/>
            <p:nvPr/>
          </p:nvSpPr>
          <p:spPr>
            <a:xfrm>
              <a:off x="4840423" y="4213695"/>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Madagascar: 472,000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424,000 (2%) </a:t>
              </a:r>
            </a:p>
          </p:txBody>
        </p:sp>
        <p:sp>
          <p:nvSpPr>
            <p:cNvPr id="80" name="tx80"/>
            <p:cNvSpPr/>
            <p:nvPr/>
          </p:nvSpPr>
          <p:spPr>
            <a:xfrm>
              <a:off x="4840423" y="4652607"/>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Somalia: 404,000 (2%) </a:t>
              </a:r>
            </a:p>
          </p:txBody>
        </p:sp>
        <p:sp>
          <p:nvSpPr>
            <p:cNvPr id="81" name="tx81"/>
            <p:cNvSpPr/>
            <p:nvPr/>
          </p:nvSpPr>
          <p:spPr>
            <a:xfrm>
              <a:off x="4840423" y="4872063"/>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Philippines: 343,000 (2%) </a:t>
              </a:r>
            </a:p>
          </p:txBody>
        </p:sp>
        <p:sp>
          <p:nvSpPr>
            <p:cNvPr id="82" name="tx82"/>
            <p:cNvSpPr/>
            <p:nvPr/>
          </p:nvSpPr>
          <p:spPr>
            <a:xfrm>
              <a:off x="4840423" y="5091519"/>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Brazil: 335,000 (2%) </a:t>
              </a:r>
            </a:p>
          </p:txBody>
        </p:sp>
        <p:sp>
          <p:nvSpPr>
            <p:cNvPr id="83" name="tx83"/>
            <p:cNvSpPr/>
            <p:nvPr/>
          </p:nvSpPr>
          <p:spPr>
            <a:xfrm>
              <a:off x="6795621" y="1799679"/>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United States: 291,000 (1%) </a:t>
              </a:r>
            </a:p>
          </p:txBody>
        </p:sp>
        <p:sp>
          <p:nvSpPr>
            <p:cNvPr id="84" name="tx84"/>
            <p:cNvSpPr/>
            <p:nvPr/>
          </p:nvSpPr>
          <p:spPr>
            <a:xfrm>
              <a:off x="6795621" y="2019135"/>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Chad: 288,000 (1%) </a:t>
              </a:r>
            </a:p>
          </p:txBody>
        </p:sp>
        <p:sp>
          <p:nvSpPr>
            <p:cNvPr id="85" name="tx85"/>
            <p:cNvSpPr/>
            <p:nvPr/>
          </p:nvSpPr>
          <p:spPr>
            <a:xfrm>
              <a:off x="6795621" y="2238591"/>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Cote d'Ivoire: 287,000 (1%) </a:t>
              </a:r>
            </a:p>
          </p:txBody>
        </p:sp>
        <p:sp>
          <p:nvSpPr>
            <p:cNvPr id="86" name="tx86"/>
            <p:cNvSpPr/>
            <p:nvPr/>
          </p:nvSpPr>
          <p:spPr>
            <a:xfrm>
              <a:off x="6795621" y="2458047"/>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Cameroon: 267,000 (1%) </a:t>
              </a:r>
            </a:p>
          </p:txBody>
        </p:sp>
        <p:sp>
          <p:nvSpPr>
            <p:cNvPr id="87" name="tx87"/>
            <p:cNvSpPr/>
            <p:nvPr/>
          </p:nvSpPr>
          <p:spPr>
            <a:xfrm>
              <a:off x="6795621" y="2677503"/>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China: 266,000 (1%) </a:t>
              </a:r>
            </a:p>
          </p:txBody>
        </p:sp>
        <p:sp>
          <p:nvSpPr>
            <p:cNvPr id="88" name="tx88"/>
            <p:cNvSpPr/>
            <p:nvPr/>
          </p:nvSpPr>
          <p:spPr>
            <a:xfrm>
              <a:off x="6795621" y="289695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Viet Nam: 246,000 (1%) </a:t>
              </a:r>
            </a:p>
          </p:txBody>
        </p:sp>
        <p:sp>
          <p:nvSpPr>
            <p:cNvPr id="89" name="tx89"/>
            <p:cNvSpPr/>
            <p:nvPr/>
          </p:nvSpPr>
          <p:spPr>
            <a:xfrm>
              <a:off x="6795621" y="3116415"/>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Guinea: 245,000 (1%) </a:t>
              </a:r>
            </a:p>
          </p:txBody>
        </p:sp>
        <p:sp>
          <p:nvSpPr>
            <p:cNvPr id="90" name="tx90"/>
            <p:cNvSpPr/>
            <p:nvPr/>
          </p:nvSpPr>
          <p:spPr>
            <a:xfrm>
              <a:off x="6795621" y="3335871"/>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Mali: 245,000 (1%) </a:t>
              </a:r>
            </a:p>
          </p:txBody>
        </p:sp>
        <p:sp>
          <p:nvSpPr>
            <p:cNvPr id="91" name="tx91"/>
            <p:cNvSpPr/>
            <p:nvPr/>
          </p:nvSpPr>
          <p:spPr>
            <a:xfrm>
              <a:off x="6795621" y="3555327"/>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DPRK: 243,000 (1%) </a:t>
              </a:r>
            </a:p>
          </p:txBody>
        </p:sp>
        <p:sp>
          <p:nvSpPr>
            <p:cNvPr id="92" name="tx92"/>
            <p:cNvSpPr/>
            <p:nvPr/>
          </p:nvSpPr>
          <p:spPr>
            <a:xfrm>
              <a:off x="6795621" y="377478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South Africa: 232,000 (1%) </a:t>
              </a:r>
            </a:p>
          </p:txBody>
        </p:sp>
        <p:sp>
          <p:nvSpPr>
            <p:cNvPr id="93" name="tx93"/>
            <p:cNvSpPr/>
            <p:nvPr/>
          </p:nvSpPr>
          <p:spPr>
            <a:xfrm>
              <a:off x="6795621" y="3994239"/>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Myanmar: 229,000 (1%) </a:t>
              </a:r>
            </a:p>
          </p:txBody>
        </p:sp>
        <p:sp>
          <p:nvSpPr>
            <p:cNvPr id="94" name="tx94"/>
            <p:cNvSpPr/>
            <p:nvPr/>
          </p:nvSpPr>
          <p:spPr>
            <a:xfrm>
              <a:off x="6795621" y="4213695"/>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Benin: 220,000 (1%) </a:t>
              </a:r>
            </a:p>
          </p:txBody>
        </p:sp>
        <p:sp>
          <p:nvSpPr>
            <p:cNvPr id="95" name="tx95"/>
            <p:cNvSpPr/>
            <p:nvPr/>
          </p:nvSpPr>
          <p:spPr>
            <a:xfrm>
              <a:off x="6795621" y="4433151"/>
              <a:ext cx="122379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Niger: 208,000 (1%) </a:t>
              </a:r>
            </a:p>
          </p:txBody>
        </p:sp>
        <p:sp>
          <p:nvSpPr>
            <p:cNvPr id="96" name="tx96"/>
            <p:cNvSpPr/>
            <p:nvPr/>
          </p:nvSpPr>
          <p:spPr>
            <a:xfrm>
              <a:off x="6795621" y="4652607"/>
              <a:ext cx="14164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Tanzania: 206,000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3,601,000 (16%) </a:t>
              </a:r>
            </a:p>
          </p:txBody>
        </p:sp>
        <p:sp>
          <p:nvSpPr>
            <p:cNvPr id="98" name="tx98"/>
            <p:cNvSpPr/>
            <p:nvPr/>
          </p:nvSpPr>
          <p:spPr>
            <a:xfrm>
              <a:off x="274320" y="1115853"/>
              <a:ext cx="71849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898038" y="5928019"/>
              <a:ext cx="2581339"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MCV1 = 22,235,000.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(52%) of all children unprotected against measles, globally.
Nigeria had the highest number of children who did not receive MCV1 (n = 2,846,000), which is approximately 13% of all children unprotected against measles, globally (n = 22,235,000).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5546912" y="1010156"/>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5546912" y="1206093"/>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5546912" y="1402030"/>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5546912" y="1597967"/>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5546912" y="1793904"/>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5546912" y="1989841"/>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5546912" y="2185778"/>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5546912" y="2381715"/>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5546912" y="2577652"/>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5546912" y="2773589"/>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5546912" y="2969527"/>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5546912" y="3165464"/>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5546912" y="3361401"/>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5546912" y="355733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546912" y="3753275"/>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546912" y="3949212"/>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546912" y="4145149"/>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5546912" y="4341086"/>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5546912" y="4537023"/>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5546912" y="4732960"/>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5546912" y="4928898"/>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5546912" y="5124835"/>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5546912" y="5320772"/>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5546912" y="5516709"/>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22717" y="1010156"/>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822717" y="1206093"/>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22717" y="1402030"/>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822717" y="1597967"/>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7822717" y="1793904"/>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7822717" y="1989841"/>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7822717" y="218577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7822717" y="2381715"/>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7822717" y="2577652"/>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7822717" y="2773589"/>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7822717" y="2969527"/>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7822717" y="3165464"/>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7822717" y="3361401"/>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7822717" y="3557338"/>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7822717" y="3753275"/>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7822717" y="3949212"/>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7822717" y="4145149"/>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7822717" y="4341086"/>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7822717" y="4537023"/>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7822717" y="4732960"/>
              <a:ext cx="1137902"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7822717" y="4928898"/>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7822717" y="5124835"/>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822717" y="5320772"/>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822717" y="5516709"/>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133204" y="1010156"/>
              <a:ext cx="1137902"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133204" y="1206093"/>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133204" y="1402030"/>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133204" y="1597967"/>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133204" y="1793904"/>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133204" y="1989841"/>
              <a:ext cx="1137902"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133204" y="2185778"/>
              <a:ext cx="1137902"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133204" y="2381715"/>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133204" y="2577652"/>
              <a:ext cx="1137902"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133204" y="2773589"/>
              <a:ext cx="1137902"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133204" y="2969527"/>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133204" y="3165464"/>
              <a:ext cx="1137902"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133204" y="3361401"/>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133204" y="3557338"/>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133204" y="3753275"/>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133204" y="3949212"/>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133204" y="4145149"/>
              <a:ext cx="1137902"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133204" y="4341086"/>
              <a:ext cx="1137902"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133204" y="4537023"/>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133204" y="4732960"/>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133204" y="4928898"/>
              <a:ext cx="1137902"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133204" y="5124835"/>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133204" y="5320772"/>
              <a:ext cx="1137902"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133204" y="5516709"/>
              <a:ext cx="1137902"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6684815" y="1010156"/>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6684815" y="1206093"/>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6684815" y="1402030"/>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684815" y="1597967"/>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684815" y="1793904"/>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6684815" y="1989841"/>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6684815" y="2185778"/>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6684815" y="2381715"/>
              <a:ext cx="1137902"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6684815" y="2577652"/>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6684815" y="2773589"/>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684815" y="2969527"/>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684815" y="3165464"/>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6684815" y="3361401"/>
              <a:ext cx="1137902"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6684815" y="3557338"/>
              <a:ext cx="1137902"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684815" y="3753275"/>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6684815" y="3949212"/>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684815" y="4145149"/>
              <a:ext cx="1137902"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6684815" y="4341086"/>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6684815" y="4537023"/>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6684815" y="4732960"/>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6684815" y="4928898"/>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684815" y="5124835"/>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684815" y="5320772"/>
              <a:ext cx="1137902"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684815" y="5516709"/>
              <a:ext cx="1137902"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4409009" y="1010156"/>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4409009" y="1206093"/>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4409009" y="1402030"/>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4409009" y="1597967"/>
              <a:ext cx="1137902"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4409009" y="1793904"/>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4409009" y="1989841"/>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4409009" y="2185778"/>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4409009" y="2381715"/>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4409009" y="2577652"/>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4409009" y="2773589"/>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4409009" y="2969527"/>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4409009" y="3165464"/>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4409009" y="3361401"/>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4409009" y="3557338"/>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4409009" y="3753275"/>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4409009" y="3949212"/>
              <a:ext cx="1137902"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4409009" y="4145149"/>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409009" y="4341086"/>
              <a:ext cx="1137902"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409009" y="4537023"/>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409009" y="4732960"/>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409009" y="4928898"/>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409009" y="5124835"/>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409009" y="5320772"/>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409009" y="5516709"/>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3271107" y="1010156"/>
              <a:ext cx="1137902"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3271107" y="1206093"/>
              <a:ext cx="1137902"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3271107" y="1402030"/>
              <a:ext cx="1137902"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3271107" y="1597967"/>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3271107" y="1793904"/>
              <a:ext cx="1137902"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3271107" y="1989841"/>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3271107" y="2185778"/>
              <a:ext cx="1137902"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3271107" y="2381715"/>
              <a:ext cx="1137902"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3271107" y="2577652"/>
              <a:ext cx="1137902"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3271107" y="2773589"/>
              <a:ext cx="1137902"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3271107" y="2969527"/>
              <a:ext cx="1137902"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3271107" y="3165464"/>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3271107" y="3361401"/>
              <a:ext cx="1137902"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3271107" y="3557338"/>
              <a:ext cx="1137902"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3271107" y="3753275"/>
              <a:ext cx="1137902"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3271107" y="3949212"/>
              <a:ext cx="1137902"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3271107" y="4145149"/>
              <a:ext cx="1137902"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3271107" y="4341086"/>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3271107" y="4537023"/>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3271107" y="4732960"/>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3271107" y="4928898"/>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3271107" y="5124835"/>
              <a:ext cx="1137902"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3271107" y="5320772"/>
              <a:ext cx="1137902"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3271107" y="5516709"/>
              <a:ext cx="1137902"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995301" y="1010156"/>
              <a:ext cx="1137902" cy="195937"/>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995301" y="1206093"/>
              <a:ext cx="1137902" cy="195937"/>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995301" y="1402030"/>
              <a:ext cx="1137902" cy="195937"/>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995301" y="1597967"/>
              <a:ext cx="1137902" cy="195937"/>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995301" y="1793904"/>
              <a:ext cx="1137902"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995301" y="1989841"/>
              <a:ext cx="1137902"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995301" y="2185778"/>
              <a:ext cx="1137902"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995301" y="2381715"/>
              <a:ext cx="1137902" cy="195937"/>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995301" y="2577652"/>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995301" y="2773589"/>
              <a:ext cx="1137902"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995301" y="2969527"/>
              <a:ext cx="1137902"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995301" y="3165464"/>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995301" y="3361401"/>
              <a:ext cx="1137902" cy="195937"/>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995301" y="3557338"/>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995301" y="3753275"/>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995301" y="3949212"/>
              <a:ext cx="1137902"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995301" y="4145149"/>
              <a:ext cx="1137902"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995301" y="4341086"/>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995301" y="4537023"/>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995301" y="4732960"/>
              <a:ext cx="1137902"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995301" y="4928898"/>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995301" y="5124835"/>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995301" y="5320772"/>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995301" y="5516709"/>
              <a:ext cx="1137902"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72" name="tx172"/>
            <p:cNvSpPr/>
            <p:nvPr/>
          </p:nvSpPr>
          <p:spPr>
            <a:xfrm>
              <a:off x="6047535"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3" name="tx173"/>
            <p:cNvSpPr/>
            <p:nvPr/>
          </p:nvSpPr>
          <p:spPr>
            <a:xfrm>
              <a:off x="6047535"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4" name="tx174"/>
            <p:cNvSpPr/>
            <p:nvPr/>
          </p:nvSpPr>
          <p:spPr>
            <a:xfrm>
              <a:off x="6047535"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5" name="tx175"/>
            <p:cNvSpPr/>
            <p:nvPr/>
          </p:nvSpPr>
          <p:spPr>
            <a:xfrm>
              <a:off x="6047535"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76" name="tx176"/>
            <p:cNvSpPr/>
            <p:nvPr/>
          </p:nvSpPr>
          <p:spPr>
            <a:xfrm>
              <a:off x="6047535"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7" name="tx177"/>
            <p:cNvSpPr/>
            <p:nvPr/>
          </p:nvSpPr>
          <p:spPr>
            <a:xfrm>
              <a:off x="6047535"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8" name="tx178"/>
            <p:cNvSpPr/>
            <p:nvPr/>
          </p:nvSpPr>
          <p:spPr>
            <a:xfrm>
              <a:off x="6047535"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9" name="tx179"/>
            <p:cNvSpPr/>
            <p:nvPr/>
          </p:nvSpPr>
          <p:spPr>
            <a:xfrm>
              <a:off x="6047535"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80" name="tx180"/>
            <p:cNvSpPr/>
            <p:nvPr/>
          </p:nvSpPr>
          <p:spPr>
            <a:xfrm>
              <a:off x="6047535"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81" name="tx181"/>
            <p:cNvSpPr/>
            <p:nvPr/>
          </p:nvSpPr>
          <p:spPr>
            <a:xfrm>
              <a:off x="6047535"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2" name="tx182"/>
            <p:cNvSpPr/>
            <p:nvPr/>
          </p:nvSpPr>
          <p:spPr>
            <a:xfrm>
              <a:off x="6047535" y="30216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3" name="tx183"/>
            <p:cNvSpPr/>
            <p:nvPr/>
          </p:nvSpPr>
          <p:spPr>
            <a:xfrm>
              <a:off x="6047535"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4" name="tx184"/>
            <p:cNvSpPr/>
            <p:nvPr/>
          </p:nvSpPr>
          <p:spPr>
            <a:xfrm>
              <a:off x="6047535"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5" name="tx185"/>
            <p:cNvSpPr/>
            <p:nvPr/>
          </p:nvSpPr>
          <p:spPr>
            <a:xfrm>
              <a:off x="6047535"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6" name="tx186"/>
            <p:cNvSpPr/>
            <p:nvPr/>
          </p:nvSpPr>
          <p:spPr>
            <a:xfrm>
              <a:off x="6047535"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7" name="tx187"/>
            <p:cNvSpPr/>
            <p:nvPr/>
          </p:nvSpPr>
          <p:spPr>
            <a:xfrm>
              <a:off x="6047535"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8" name="tx188"/>
            <p:cNvSpPr/>
            <p:nvPr/>
          </p:nvSpPr>
          <p:spPr>
            <a:xfrm>
              <a:off x="6047535"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9" name="tx189"/>
            <p:cNvSpPr/>
            <p:nvPr/>
          </p:nvSpPr>
          <p:spPr>
            <a:xfrm>
              <a:off x="6047535"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0" name="tx190"/>
            <p:cNvSpPr/>
            <p:nvPr/>
          </p:nvSpPr>
          <p:spPr>
            <a:xfrm>
              <a:off x="6047535"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1" name="tx191"/>
            <p:cNvSpPr/>
            <p:nvPr/>
          </p:nvSpPr>
          <p:spPr>
            <a:xfrm>
              <a:off x="6047535"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2" name="tx192"/>
            <p:cNvSpPr/>
            <p:nvPr/>
          </p:nvSpPr>
          <p:spPr>
            <a:xfrm>
              <a:off x="6047535"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3" name="tx193"/>
            <p:cNvSpPr/>
            <p:nvPr/>
          </p:nvSpPr>
          <p:spPr>
            <a:xfrm>
              <a:off x="6047535"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94" name="tx194"/>
            <p:cNvSpPr/>
            <p:nvPr/>
          </p:nvSpPr>
          <p:spPr>
            <a:xfrm>
              <a:off x="6047535"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5" name="tx195"/>
            <p:cNvSpPr/>
            <p:nvPr/>
          </p:nvSpPr>
          <p:spPr>
            <a:xfrm>
              <a:off x="6047535"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96" name="tx196"/>
            <p:cNvSpPr/>
            <p:nvPr/>
          </p:nvSpPr>
          <p:spPr>
            <a:xfrm>
              <a:off x="8323341"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7" name="tx197"/>
            <p:cNvSpPr/>
            <p:nvPr/>
          </p:nvSpPr>
          <p:spPr>
            <a:xfrm>
              <a:off x="8323341"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8" name="tx198"/>
            <p:cNvSpPr/>
            <p:nvPr/>
          </p:nvSpPr>
          <p:spPr>
            <a:xfrm>
              <a:off x="8323341"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9" name="tx199"/>
            <p:cNvSpPr/>
            <p:nvPr/>
          </p:nvSpPr>
          <p:spPr>
            <a:xfrm>
              <a:off x="8323341"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00" name="tx200"/>
            <p:cNvSpPr/>
            <p:nvPr/>
          </p:nvSpPr>
          <p:spPr>
            <a:xfrm>
              <a:off x="8323341"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01" name="tx201"/>
            <p:cNvSpPr/>
            <p:nvPr/>
          </p:nvSpPr>
          <p:spPr>
            <a:xfrm>
              <a:off x="8323341"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02" name="tx202"/>
            <p:cNvSpPr/>
            <p:nvPr/>
          </p:nvSpPr>
          <p:spPr>
            <a:xfrm>
              <a:off x="8323341"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03" name="tx203"/>
            <p:cNvSpPr/>
            <p:nvPr/>
          </p:nvSpPr>
          <p:spPr>
            <a:xfrm>
              <a:off x="8323341"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04" name="tx204"/>
            <p:cNvSpPr/>
            <p:nvPr/>
          </p:nvSpPr>
          <p:spPr>
            <a:xfrm>
              <a:off x="8323341"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05" name="tx205"/>
            <p:cNvSpPr/>
            <p:nvPr/>
          </p:nvSpPr>
          <p:spPr>
            <a:xfrm>
              <a:off x="8323341"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06" name="tx206"/>
            <p:cNvSpPr/>
            <p:nvPr/>
          </p:nvSpPr>
          <p:spPr>
            <a:xfrm>
              <a:off x="8323341"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07" name="tx207"/>
            <p:cNvSpPr/>
            <p:nvPr/>
          </p:nvSpPr>
          <p:spPr>
            <a:xfrm>
              <a:off x="8323341"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08" name="tx208"/>
            <p:cNvSpPr/>
            <p:nvPr/>
          </p:nvSpPr>
          <p:spPr>
            <a:xfrm>
              <a:off x="8323341"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09" name="tx209"/>
            <p:cNvSpPr/>
            <p:nvPr/>
          </p:nvSpPr>
          <p:spPr>
            <a:xfrm>
              <a:off x="8323341"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0" name="tx210"/>
            <p:cNvSpPr/>
            <p:nvPr/>
          </p:nvSpPr>
          <p:spPr>
            <a:xfrm>
              <a:off x="8323341"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11" name="tx211"/>
            <p:cNvSpPr/>
            <p:nvPr/>
          </p:nvSpPr>
          <p:spPr>
            <a:xfrm>
              <a:off x="8323341" y="400128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12" name="tx212"/>
            <p:cNvSpPr/>
            <p:nvPr/>
          </p:nvSpPr>
          <p:spPr>
            <a:xfrm>
              <a:off x="8323341"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13" name="tx213"/>
            <p:cNvSpPr/>
            <p:nvPr/>
          </p:nvSpPr>
          <p:spPr>
            <a:xfrm>
              <a:off x="8323341"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4" name="tx214"/>
            <p:cNvSpPr/>
            <p:nvPr/>
          </p:nvSpPr>
          <p:spPr>
            <a:xfrm>
              <a:off x="8323341"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15" name="tx215"/>
            <p:cNvSpPr/>
            <p:nvPr/>
          </p:nvSpPr>
          <p:spPr>
            <a:xfrm>
              <a:off x="8323341"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216" name="tx216"/>
            <p:cNvSpPr/>
            <p:nvPr/>
          </p:nvSpPr>
          <p:spPr>
            <a:xfrm>
              <a:off x="8323341"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17" name="tx217"/>
            <p:cNvSpPr/>
            <p:nvPr/>
          </p:nvSpPr>
          <p:spPr>
            <a:xfrm>
              <a:off x="8323341"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18" name="tx218"/>
            <p:cNvSpPr/>
            <p:nvPr/>
          </p:nvSpPr>
          <p:spPr>
            <a:xfrm>
              <a:off x="8323341"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19" name="tx219"/>
            <p:cNvSpPr/>
            <p:nvPr/>
          </p:nvSpPr>
          <p:spPr>
            <a:xfrm>
              <a:off x="8323341"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20" name="tx220"/>
            <p:cNvSpPr/>
            <p:nvPr/>
          </p:nvSpPr>
          <p:spPr>
            <a:xfrm>
              <a:off x="263382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221" name="tx221"/>
            <p:cNvSpPr/>
            <p:nvPr/>
          </p:nvSpPr>
          <p:spPr>
            <a:xfrm>
              <a:off x="263382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222" name="tx222"/>
            <p:cNvSpPr/>
            <p:nvPr/>
          </p:nvSpPr>
          <p:spPr>
            <a:xfrm>
              <a:off x="2633827" y="165004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223" name="tx223"/>
            <p:cNvSpPr/>
            <p:nvPr/>
          </p:nvSpPr>
          <p:spPr>
            <a:xfrm>
              <a:off x="263382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224" name="tx224"/>
            <p:cNvSpPr/>
            <p:nvPr/>
          </p:nvSpPr>
          <p:spPr>
            <a:xfrm>
              <a:off x="2633827"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225" name="tx225"/>
            <p:cNvSpPr/>
            <p:nvPr/>
          </p:nvSpPr>
          <p:spPr>
            <a:xfrm>
              <a:off x="263382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226" name="tx226"/>
            <p:cNvSpPr/>
            <p:nvPr/>
          </p:nvSpPr>
          <p:spPr>
            <a:xfrm>
              <a:off x="263382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227" name="tx227"/>
            <p:cNvSpPr/>
            <p:nvPr/>
          </p:nvSpPr>
          <p:spPr>
            <a:xfrm>
              <a:off x="2633827" y="263128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28" name="tx228"/>
            <p:cNvSpPr/>
            <p:nvPr/>
          </p:nvSpPr>
          <p:spPr>
            <a:xfrm>
              <a:off x="2633827" y="282758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229" name="tx229"/>
            <p:cNvSpPr/>
            <p:nvPr/>
          </p:nvSpPr>
          <p:spPr>
            <a:xfrm>
              <a:off x="2633827" y="302466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30" name="tx230"/>
            <p:cNvSpPr/>
            <p:nvPr/>
          </p:nvSpPr>
          <p:spPr>
            <a:xfrm>
              <a:off x="2633827" y="3220599"/>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231" name="tx231"/>
            <p:cNvSpPr/>
            <p:nvPr/>
          </p:nvSpPr>
          <p:spPr>
            <a:xfrm>
              <a:off x="263382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32" name="tx232"/>
            <p:cNvSpPr/>
            <p:nvPr/>
          </p:nvSpPr>
          <p:spPr>
            <a:xfrm>
              <a:off x="263382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33" name="tx233"/>
            <p:cNvSpPr/>
            <p:nvPr/>
          </p:nvSpPr>
          <p:spPr>
            <a:xfrm>
              <a:off x="263382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34" name="tx234"/>
            <p:cNvSpPr/>
            <p:nvPr/>
          </p:nvSpPr>
          <p:spPr>
            <a:xfrm>
              <a:off x="2633827" y="400284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35" name="tx235"/>
            <p:cNvSpPr/>
            <p:nvPr/>
          </p:nvSpPr>
          <p:spPr>
            <a:xfrm>
              <a:off x="2633827" y="419914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236" name="tx236"/>
            <p:cNvSpPr/>
            <p:nvPr/>
          </p:nvSpPr>
          <p:spPr>
            <a:xfrm>
              <a:off x="2633827"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237" name="tx237"/>
            <p:cNvSpPr/>
            <p:nvPr/>
          </p:nvSpPr>
          <p:spPr>
            <a:xfrm>
              <a:off x="2633827" y="459065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38" name="tx238"/>
            <p:cNvSpPr/>
            <p:nvPr/>
          </p:nvSpPr>
          <p:spPr>
            <a:xfrm>
              <a:off x="2633827" y="478659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39" name="tx239"/>
            <p:cNvSpPr/>
            <p:nvPr/>
          </p:nvSpPr>
          <p:spPr>
            <a:xfrm>
              <a:off x="2633827" y="4982894"/>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240" name="tx240"/>
            <p:cNvSpPr/>
            <p:nvPr/>
          </p:nvSpPr>
          <p:spPr>
            <a:xfrm>
              <a:off x="263382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241" name="tx241"/>
            <p:cNvSpPr/>
            <p:nvPr/>
          </p:nvSpPr>
          <p:spPr>
            <a:xfrm>
              <a:off x="2633827" y="537440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242" name="tx242"/>
            <p:cNvSpPr/>
            <p:nvPr/>
          </p:nvSpPr>
          <p:spPr>
            <a:xfrm>
              <a:off x="2633827" y="5570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243" name="tx243"/>
            <p:cNvSpPr/>
            <p:nvPr/>
          </p:nvSpPr>
          <p:spPr>
            <a:xfrm>
              <a:off x="7185438"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44" name="tx244"/>
            <p:cNvSpPr/>
            <p:nvPr/>
          </p:nvSpPr>
          <p:spPr>
            <a:xfrm>
              <a:off x="718543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45" name="tx245"/>
            <p:cNvSpPr/>
            <p:nvPr/>
          </p:nvSpPr>
          <p:spPr>
            <a:xfrm>
              <a:off x="7185438"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46" name="tx246"/>
            <p:cNvSpPr/>
            <p:nvPr/>
          </p:nvSpPr>
          <p:spPr>
            <a:xfrm>
              <a:off x="718543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47" name="tx247"/>
            <p:cNvSpPr/>
            <p:nvPr/>
          </p:nvSpPr>
          <p:spPr>
            <a:xfrm>
              <a:off x="7185438" y="184598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48" name="tx248"/>
            <p:cNvSpPr/>
            <p:nvPr/>
          </p:nvSpPr>
          <p:spPr>
            <a:xfrm>
              <a:off x="7185438"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49" name="tx249"/>
            <p:cNvSpPr/>
            <p:nvPr/>
          </p:nvSpPr>
          <p:spPr>
            <a:xfrm>
              <a:off x="718543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50" name="tx250"/>
            <p:cNvSpPr/>
            <p:nvPr/>
          </p:nvSpPr>
          <p:spPr>
            <a:xfrm>
              <a:off x="718543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251" name="tx251"/>
            <p:cNvSpPr/>
            <p:nvPr/>
          </p:nvSpPr>
          <p:spPr>
            <a:xfrm>
              <a:off x="718543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2" name="tx252"/>
            <p:cNvSpPr/>
            <p:nvPr/>
          </p:nvSpPr>
          <p:spPr>
            <a:xfrm>
              <a:off x="718543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3" name="tx253"/>
            <p:cNvSpPr/>
            <p:nvPr/>
          </p:nvSpPr>
          <p:spPr>
            <a:xfrm>
              <a:off x="7185438" y="30216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4" name="tx254"/>
            <p:cNvSpPr/>
            <p:nvPr/>
          </p:nvSpPr>
          <p:spPr>
            <a:xfrm>
              <a:off x="718543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5" name="tx255"/>
            <p:cNvSpPr/>
            <p:nvPr/>
          </p:nvSpPr>
          <p:spPr>
            <a:xfrm>
              <a:off x="718543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256" name="tx256"/>
            <p:cNvSpPr/>
            <p:nvPr/>
          </p:nvSpPr>
          <p:spPr>
            <a:xfrm>
              <a:off x="718543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257" name="tx257"/>
            <p:cNvSpPr/>
            <p:nvPr/>
          </p:nvSpPr>
          <p:spPr>
            <a:xfrm>
              <a:off x="7185438"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8" name="tx258"/>
            <p:cNvSpPr/>
            <p:nvPr/>
          </p:nvSpPr>
          <p:spPr>
            <a:xfrm>
              <a:off x="7185438" y="400128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59" name="tx259"/>
            <p:cNvSpPr/>
            <p:nvPr/>
          </p:nvSpPr>
          <p:spPr>
            <a:xfrm>
              <a:off x="7185438" y="4197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260" name="tx260"/>
            <p:cNvSpPr/>
            <p:nvPr/>
          </p:nvSpPr>
          <p:spPr>
            <a:xfrm>
              <a:off x="718543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61" name="tx261"/>
            <p:cNvSpPr/>
            <p:nvPr/>
          </p:nvSpPr>
          <p:spPr>
            <a:xfrm>
              <a:off x="718543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262" name="tx262"/>
            <p:cNvSpPr/>
            <p:nvPr/>
          </p:nvSpPr>
          <p:spPr>
            <a:xfrm>
              <a:off x="718543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63" name="tx263"/>
            <p:cNvSpPr/>
            <p:nvPr/>
          </p:nvSpPr>
          <p:spPr>
            <a:xfrm>
              <a:off x="7185438"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64" name="tx264"/>
            <p:cNvSpPr/>
            <p:nvPr/>
          </p:nvSpPr>
          <p:spPr>
            <a:xfrm>
              <a:off x="7185438" y="517691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65" name="tx265"/>
            <p:cNvSpPr/>
            <p:nvPr/>
          </p:nvSpPr>
          <p:spPr>
            <a:xfrm>
              <a:off x="718543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266" name="tx266"/>
            <p:cNvSpPr/>
            <p:nvPr/>
          </p:nvSpPr>
          <p:spPr>
            <a:xfrm>
              <a:off x="718543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267" name="tx267"/>
            <p:cNvSpPr/>
            <p:nvPr/>
          </p:nvSpPr>
          <p:spPr>
            <a:xfrm>
              <a:off x="4909632"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68" name="tx268"/>
            <p:cNvSpPr/>
            <p:nvPr/>
          </p:nvSpPr>
          <p:spPr>
            <a:xfrm>
              <a:off x="4909632"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69" name="tx269"/>
            <p:cNvSpPr/>
            <p:nvPr/>
          </p:nvSpPr>
          <p:spPr>
            <a:xfrm>
              <a:off x="4909632"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70" name="tx270"/>
            <p:cNvSpPr/>
            <p:nvPr/>
          </p:nvSpPr>
          <p:spPr>
            <a:xfrm>
              <a:off x="4909632"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271" name="tx271"/>
            <p:cNvSpPr/>
            <p:nvPr/>
          </p:nvSpPr>
          <p:spPr>
            <a:xfrm>
              <a:off x="4909632"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72" name="tx272"/>
            <p:cNvSpPr/>
            <p:nvPr/>
          </p:nvSpPr>
          <p:spPr>
            <a:xfrm>
              <a:off x="4909632"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73" name="tx273"/>
            <p:cNvSpPr/>
            <p:nvPr/>
          </p:nvSpPr>
          <p:spPr>
            <a:xfrm>
              <a:off x="4909632"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74" name="tx274"/>
            <p:cNvSpPr/>
            <p:nvPr/>
          </p:nvSpPr>
          <p:spPr>
            <a:xfrm>
              <a:off x="4909632"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75" name="tx275"/>
            <p:cNvSpPr/>
            <p:nvPr/>
          </p:nvSpPr>
          <p:spPr>
            <a:xfrm>
              <a:off x="4909632"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76" name="tx276"/>
            <p:cNvSpPr/>
            <p:nvPr/>
          </p:nvSpPr>
          <p:spPr>
            <a:xfrm>
              <a:off x="4909632"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77" name="tx277"/>
            <p:cNvSpPr/>
            <p:nvPr/>
          </p:nvSpPr>
          <p:spPr>
            <a:xfrm>
              <a:off x="4909632"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78" name="tx278"/>
            <p:cNvSpPr/>
            <p:nvPr/>
          </p:nvSpPr>
          <p:spPr>
            <a:xfrm>
              <a:off x="4909632"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279" name="tx279"/>
            <p:cNvSpPr/>
            <p:nvPr/>
          </p:nvSpPr>
          <p:spPr>
            <a:xfrm>
              <a:off x="4909632"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80" name="tx280"/>
            <p:cNvSpPr/>
            <p:nvPr/>
          </p:nvSpPr>
          <p:spPr>
            <a:xfrm>
              <a:off x="4909632"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1" name="tx281"/>
            <p:cNvSpPr/>
            <p:nvPr/>
          </p:nvSpPr>
          <p:spPr>
            <a:xfrm>
              <a:off x="4909632"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82" name="tx282"/>
            <p:cNvSpPr/>
            <p:nvPr/>
          </p:nvSpPr>
          <p:spPr>
            <a:xfrm>
              <a:off x="4909632"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283" name="tx283"/>
            <p:cNvSpPr/>
            <p:nvPr/>
          </p:nvSpPr>
          <p:spPr>
            <a:xfrm>
              <a:off x="4909632"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4" name="tx284"/>
            <p:cNvSpPr/>
            <p:nvPr/>
          </p:nvSpPr>
          <p:spPr>
            <a:xfrm>
              <a:off x="4909632"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285" name="tx285"/>
            <p:cNvSpPr/>
            <p:nvPr/>
          </p:nvSpPr>
          <p:spPr>
            <a:xfrm>
              <a:off x="4909632"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86" name="tx286"/>
            <p:cNvSpPr/>
            <p:nvPr/>
          </p:nvSpPr>
          <p:spPr>
            <a:xfrm>
              <a:off x="4909632"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287" name="tx287"/>
            <p:cNvSpPr/>
            <p:nvPr/>
          </p:nvSpPr>
          <p:spPr>
            <a:xfrm>
              <a:off x="4909632"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288" name="tx288"/>
            <p:cNvSpPr/>
            <p:nvPr/>
          </p:nvSpPr>
          <p:spPr>
            <a:xfrm>
              <a:off x="4909632"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289" name="tx289"/>
            <p:cNvSpPr/>
            <p:nvPr/>
          </p:nvSpPr>
          <p:spPr>
            <a:xfrm>
              <a:off x="4909632" y="537284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90" name="tx290"/>
            <p:cNvSpPr/>
            <p:nvPr/>
          </p:nvSpPr>
          <p:spPr>
            <a:xfrm>
              <a:off x="4909632" y="556878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291" name="tx291"/>
            <p:cNvSpPr/>
            <p:nvPr/>
          </p:nvSpPr>
          <p:spPr>
            <a:xfrm>
              <a:off x="3771730"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292" name="tx292"/>
            <p:cNvSpPr/>
            <p:nvPr/>
          </p:nvSpPr>
          <p:spPr>
            <a:xfrm>
              <a:off x="3771730"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293" name="tx293"/>
            <p:cNvSpPr/>
            <p:nvPr/>
          </p:nvSpPr>
          <p:spPr>
            <a:xfrm>
              <a:off x="3771730"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294" name="tx294"/>
            <p:cNvSpPr/>
            <p:nvPr/>
          </p:nvSpPr>
          <p:spPr>
            <a:xfrm>
              <a:off x="3771730"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295" name="tx295"/>
            <p:cNvSpPr/>
            <p:nvPr/>
          </p:nvSpPr>
          <p:spPr>
            <a:xfrm>
              <a:off x="3771730"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296" name="tx296"/>
            <p:cNvSpPr/>
            <p:nvPr/>
          </p:nvSpPr>
          <p:spPr>
            <a:xfrm>
              <a:off x="3771730" y="263128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297" name="tx297"/>
            <p:cNvSpPr/>
            <p:nvPr/>
          </p:nvSpPr>
          <p:spPr>
            <a:xfrm>
              <a:off x="3771730"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298" name="tx298"/>
            <p:cNvSpPr/>
            <p:nvPr/>
          </p:nvSpPr>
          <p:spPr>
            <a:xfrm>
              <a:off x="3771730"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299" name="tx299"/>
            <p:cNvSpPr/>
            <p:nvPr/>
          </p:nvSpPr>
          <p:spPr>
            <a:xfrm>
              <a:off x="3771730"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00" name="tx300"/>
            <p:cNvSpPr/>
            <p:nvPr/>
          </p:nvSpPr>
          <p:spPr>
            <a:xfrm>
              <a:off x="3771730"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01" name="tx301"/>
            <p:cNvSpPr/>
            <p:nvPr/>
          </p:nvSpPr>
          <p:spPr>
            <a:xfrm>
              <a:off x="3771730"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02" name="tx302"/>
            <p:cNvSpPr/>
            <p:nvPr/>
          </p:nvSpPr>
          <p:spPr>
            <a:xfrm>
              <a:off x="3771730"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03" name="tx303"/>
            <p:cNvSpPr/>
            <p:nvPr/>
          </p:nvSpPr>
          <p:spPr>
            <a:xfrm>
              <a:off x="3771730"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04" name="tx304"/>
            <p:cNvSpPr/>
            <p:nvPr/>
          </p:nvSpPr>
          <p:spPr>
            <a:xfrm>
              <a:off x="3771730"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05" name="tx305"/>
            <p:cNvSpPr/>
            <p:nvPr/>
          </p:nvSpPr>
          <p:spPr>
            <a:xfrm>
              <a:off x="3771730"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06" name="tx306"/>
            <p:cNvSpPr/>
            <p:nvPr/>
          </p:nvSpPr>
          <p:spPr>
            <a:xfrm>
              <a:off x="3771730"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07" name="tx307"/>
            <p:cNvSpPr/>
            <p:nvPr/>
          </p:nvSpPr>
          <p:spPr>
            <a:xfrm>
              <a:off x="3771730"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308" name="tx308"/>
            <p:cNvSpPr/>
            <p:nvPr/>
          </p:nvSpPr>
          <p:spPr>
            <a:xfrm>
              <a:off x="3771730"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09" name="tx309"/>
            <p:cNvSpPr/>
            <p:nvPr/>
          </p:nvSpPr>
          <p:spPr>
            <a:xfrm>
              <a:off x="3771730"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10" name="tx310"/>
            <p:cNvSpPr/>
            <p:nvPr/>
          </p:nvSpPr>
          <p:spPr>
            <a:xfrm>
              <a:off x="3771730"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311" name="tx311"/>
            <p:cNvSpPr/>
            <p:nvPr/>
          </p:nvSpPr>
          <p:spPr>
            <a:xfrm>
              <a:off x="3771730"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12" name="tx312"/>
            <p:cNvSpPr/>
            <p:nvPr/>
          </p:nvSpPr>
          <p:spPr>
            <a:xfrm>
              <a:off x="1495924"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13" name="tx313"/>
            <p:cNvSpPr/>
            <p:nvPr/>
          </p:nvSpPr>
          <p:spPr>
            <a:xfrm>
              <a:off x="1495924"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314" name="tx314"/>
            <p:cNvSpPr/>
            <p:nvPr/>
          </p:nvSpPr>
          <p:spPr>
            <a:xfrm>
              <a:off x="1495924"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315" name="tx315"/>
            <p:cNvSpPr/>
            <p:nvPr/>
          </p:nvSpPr>
          <p:spPr>
            <a:xfrm>
              <a:off x="1495924"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16" name="tx316"/>
            <p:cNvSpPr/>
            <p:nvPr/>
          </p:nvSpPr>
          <p:spPr>
            <a:xfrm>
              <a:off x="1495924"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317" name="tx317"/>
            <p:cNvSpPr/>
            <p:nvPr/>
          </p:nvSpPr>
          <p:spPr>
            <a:xfrm>
              <a:off x="1495924"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318" name="tx318"/>
            <p:cNvSpPr/>
            <p:nvPr/>
          </p:nvSpPr>
          <p:spPr>
            <a:xfrm>
              <a:off x="1495924"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319" name="tx319"/>
            <p:cNvSpPr/>
            <p:nvPr/>
          </p:nvSpPr>
          <p:spPr>
            <a:xfrm>
              <a:off x="1495924"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320" name="tx320"/>
            <p:cNvSpPr/>
            <p:nvPr/>
          </p:nvSpPr>
          <p:spPr>
            <a:xfrm>
              <a:off x="1495924"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321" name="tx321"/>
            <p:cNvSpPr/>
            <p:nvPr/>
          </p:nvSpPr>
          <p:spPr>
            <a:xfrm>
              <a:off x="1495924"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2" name="tx322"/>
            <p:cNvSpPr/>
            <p:nvPr/>
          </p:nvSpPr>
          <p:spPr>
            <a:xfrm>
              <a:off x="1495924"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3" name="tx323"/>
            <p:cNvSpPr/>
            <p:nvPr/>
          </p:nvSpPr>
          <p:spPr>
            <a:xfrm>
              <a:off x="1495924"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324" name="tx324"/>
            <p:cNvSpPr/>
            <p:nvPr/>
          </p:nvSpPr>
          <p:spPr>
            <a:xfrm>
              <a:off x="1495924"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5" name="tx325"/>
            <p:cNvSpPr/>
            <p:nvPr/>
          </p:nvSpPr>
          <p:spPr>
            <a:xfrm>
              <a:off x="1495924"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6" name="tx326"/>
            <p:cNvSpPr/>
            <p:nvPr/>
          </p:nvSpPr>
          <p:spPr>
            <a:xfrm>
              <a:off x="1495924"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7" name="tx327"/>
            <p:cNvSpPr/>
            <p:nvPr/>
          </p:nvSpPr>
          <p:spPr>
            <a:xfrm>
              <a:off x="1495924"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328" name="tx328"/>
            <p:cNvSpPr/>
            <p:nvPr/>
          </p:nvSpPr>
          <p:spPr>
            <a:xfrm>
              <a:off x="263382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329" name="tx329"/>
            <p:cNvSpPr/>
            <p:nvPr/>
          </p:nvSpPr>
          <p:spPr>
            <a:xfrm>
              <a:off x="3771730"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330" name="tx330"/>
            <p:cNvSpPr/>
            <p:nvPr/>
          </p:nvSpPr>
          <p:spPr>
            <a:xfrm>
              <a:off x="3771730"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331" name="tx331"/>
            <p:cNvSpPr/>
            <p:nvPr/>
          </p:nvSpPr>
          <p:spPr>
            <a:xfrm>
              <a:off x="3771730"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332" name="tx332"/>
            <p:cNvSpPr/>
            <p:nvPr/>
          </p:nvSpPr>
          <p:spPr>
            <a:xfrm>
              <a:off x="1495924" y="106265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333" name="tx333"/>
            <p:cNvSpPr/>
            <p:nvPr/>
          </p:nvSpPr>
          <p:spPr>
            <a:xfrm>
              <a:off x="1495924"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334" name="tx334"/>
            <p:cNvSpPr/>
            <p:nvPr/>
          </p:nvSpPr>
          <p:spPr>
            <a:xfrm>
              <a:off x="1495924" y="145602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335" name="tx335"/>
            <p:cNvSpPr/>
            <p:nvPr/>
          </p:nvSpPr>
          <p:spPr>
            <a:xfrm>
              <a:off x="1495924"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336" name="tx336"/>
            <p:cNvSpPr/>
            <p:nvPr/>
          </p:nvSpPr>
          <p:spPr>
            <a:xfrm>
              <a:off x="1495924"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337" name="tx337"/>
            <p:cNvSpPr/>
            <p:nvPr/>
          </p:nvSpPr>
          <p:spPr>
            <a:xfrm>
              <a:off x="1495924"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338" name="tx338"/>
            <p:cNvSpPr/>
            <p:nvPr/>
          </p:nvSpPr>
          <p:spPr>
            <a:xfrm>
              <a:off x="1495924"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339" name="tx339"/>
            <p:cNvSpPr/>
            <p:nvPr/>
          </p:nvSpPr>
          <p:spPr>
            <a:xfrm>
              <a:off x="1495924"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340" name="tx340"/>
            <p:cNvSpPr/>
            <p:nvPr/>
          </p:nvSpPr>
          <p:spPr>
            <a:xfrm>
              <a:off x="1393529"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WCAR</a:t>
              </a:r>
            </a:p>
          </p:txBody>
        </p:sp>
        <p:sp>
          <p:nvSpPr>
            <p:cNvPr id="341" name="tx341"/>
            <p:cNvSpPr/>
            <p:nvPr/>
          </p:nvSpPr>
          <p:spPr>
            <a:xfrm>
              <a:off x="2549986" y="845203"/>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ESAR</a:t>
              </a:r>
            </a:p>
          </p:txBody>
        </p:sp>
        <p:sp>
          <p:nvSpPr>
            <p:cNvPr id="342" name="tx342"/>
            <p:cNvSpPr/>
            <p:nvPr/>
          </p:nvSpPr>
          <p:spPr>
            <a:xfrm>
              <a:off x="3681695" y="845148"/>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ROSA</a:t>
              </a:r>
            </a:p>
          </p:txBody>
        </p:sp>
        <p:sp>
          <p:nvSpPr>
            <p:cNvPr id="343" name="tx343"/>
            <p:cNvSpPr/>
            <p:nvPr/>
          </p:nvSpPr>
          <p:spPr>
            <a:xfrm>
              <a:off x="4816514" y="847932"/>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MENA</a:t>
              </a:r>
            </a:p>
          </p:txBody>
        </p:sp>
        <p:sp>
          <p:nvSpPr>
            <p:cNvPr id="344" name="tx344"/>
            <p:cNvSpPr/>
            <p:nvPr/>
          </p:nvSpPr>
          <p:spPr>
            <a:xfrm>
              <a:off x="5963694" y="8479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EAPR</a:t>
              </a:r>
            </a:p>
          </p:txBody>
        </p:sp>
        <p:sp>
          <p:nvSpPr>
            <p:cNvPr id="345" name="tx345"/>
            <p:cNvSpPr/>
            <p:nvPr/>
          </p:nvSpPr>
          <p:spPr>
            <a:xfrm>
              <a:off x="7104707"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LACR</a:t>
              </a:r>
            </a:p>
          </p:txBody>
        </p:sp>
        <p:sp>
          <p:nvSpPr>
            <p:cNvPr id="346" name="tx346"/>
            <p:cNvSpPr/>
            <p:nvPr/>
          </p:nvSpPr>
          <p:spPr>
            <a:xfrm>
              <a:off x="8236416"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ECAR</a:t>
              </a:r>
            </a:p>
          </p:txBody>
        </p:sp>
        <p:sp>
          <p:nvSpPr>
            <p:cNvPr id="347" name="tx347"/>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348" name="tx348"/>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349" name="tx349"/>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350" name="tx350"/>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351" name="tx351"/>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52" name="tx352"/>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353" name="tx353"/>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354" name="tx354"/>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355" name="tx355"/>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56" name="tx356"/>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357" name="tx357"/>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358" name="tx358"/>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359" name="tx359"/>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360" name="tx360"/>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61" name="tx361"/>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362" name="tx362"/>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363" name="tx363"/>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364" name="tx364"/>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365" name="tx365"/>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6" name="tx366"/>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367" name="tx367"/>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368" name="tx368"/>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369" name="tx369"/>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370" name="tx370"/>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71" name="tx371"/>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72" name="pic372"/>
            <p:cNvPicPr/>
            <p:nvPr/>
          </p:nvPicPr>
          <p:blipFill>
            <a:blip r:embed="rId2" cstate="print"/>
            <a:stretch>
              <a:fillRect/>
            </a:stretch>
          </p:blipFill>
          <p:spPr>
            <a:xfrm>
              <a:off x="4654857" y="5941007"/>
              <a:ext cx="2160000" cy="219455"/>
            </a:xfrm>
            <a:prstGeom prst="rect">
              <a:avLst/>
            </a:prstGeom>
          </p:spPr>
        </p:pic>
        <p:sp>
          <p:nvSpPr>
            <p:cNvPr id="373" name="pl373"/>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4" name="pl374"/>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5" name="pl375"/>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6" name="pl376"/>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7" name="pl377"/>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8" name="pl378"/>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379" name="pl379"/>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0" name="pl380"/>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1" name="pl381"/>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2" name="pl382"/>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3" name="pl383"/>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4" name="pl384"/>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385" name="tx385"/>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386" name="tx386"/>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387" name="tx387"/>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388" name="tx388"/>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389" name="tx389"/>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390" name="tx390"/>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391" name="tx391"/>
            <p:cNvSpPr/>
            <p:nvPr/>
          </p:nvSpPr>
          <p:spPr>
            <a:xfrm>
              <a:off x="881511" y="398022"/>
              <a:ext cx="287959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region, 2000-2023</a:t>
              </a:r>
            </a:p>
          </p:txBody>
        </p:sp>
        <p:sp>
          <p:nvSpPr>
            <p:cNvPr id="392" name="tx392"/>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93" name="tx393"/>
            <p:cNvSpPr/>
            <p:nvPr/>
          </p:nvSpPr>
          <p:spPr>
            <a:xfrm>
              <a:off x="5042647" y="6568567"/>
              <a:ext cx="40317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Regions ordered based on crude average MCV1 coverage across all years.</a:t>
              </a:r>
            </a:p>
          </p:txBody>
        </p:sp>
      </p:grpSp>
      <p:sp>
        <p:nvSpPr>
          <p:cNvPr id="39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MCV1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ECAR had the highest crude average MCV1 coverage (93%) and WCAR had the lowest (59%).
Over the last 5 years (2019-2023), 1 region maintained MCV1 coverage of at least 90% (ECAR).
There were no regions with MCV1 coverage consistently below 60% over the last 5 years.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56490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91955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4274197"/>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362884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2983490"/>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75143" y="233813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75143" y="1692783"/>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75143" y="104742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474760" y="1047429"/>
              <a:ext cx="195906" cy="0"/>
            </a:xfrm>
            <a:custGeom>
              <a:avLst/>
              <a:gdLst/>
              <a:ahLst/>
              <a:cxnLst/>
              <a:rect l="0" t="0" r="0" b="0"/>
              <a:pathLst>
                <a:path w="195906">
                  <a:moveTo>
                    <a:pt x="0" y="0"/>
                  </a:moveTo>
                  <a:lnTo>
                    <a:pt x="65302" y="0"/>
                  </a:lnTo>
                  <a:lnTo>
                    <a:pt x="65302" y="0"/>
                  </a:lnTo>
                  <a:lnTo>
                    <a:pt x="130604" y="0"/>
                  </a:lnTo>
                  <a:lnTo>
                    <a:pt x="195906"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7082947" y="1692783"/>
              <a:ext cx="261208" cy="0"/>
            </a:xfrm>
            <a:custGeom>
              <a:avLst/>
              <a:gdLst/>
              <a:ahLst/>
              <a:cxnLst/>
              <a:rect l="0" t="0" r="0" b="0"/>
              <a:pathLst>
                <a:path w="261208">
                  <a:moveTo>
                    <a:pt x="0" y="0"/>
                  </a:moveTo>
                  <a:lnTo>
                    <a:pt x="0" y="0"/>
                  </a:lnTo>
                  <a:lnTo>
                    <a:pt x="195906" y="0"/>
                  </a:lnTo>
                  <a:lnTo>
                    <a:pt x="261208" y="0"/>
                  </a:lnTo>
                  <a:lnTo>
                    <a:pt x="261208" y="0"/>
                  </a:lnTo>
                </a:path>
              </a:pathLst>
            </a:custGeom>
            <a:ln w="162607" cap="flat">
              <a:solidFill>
                <a:srgbClr val="E8E8E8">
                  <a:alpha val="100000"/>
                </a:srgbClr>
              </a:solidFill>
              <a:prstDash val="solid"/>
              <a:round/>
            </a:ln>
          </p:spPr>
          <p:txBody>
            <a:bodyPr/>
            <a:lstStyle/>
            <a:p>
              <a:endParaRPr/>
            </a:p>
          </p:txBody>
        </p:sp>
        <p:sp>
          <p:nvSpPr>
            <p:cNvPr id="23" name="pl23"/>
            <p:cNvSpPr/>
            <p:nvPr/>
          </p:nvSpPr>
          <p:spPr>
            <a:xfrm>
              <a:off x="7017645" y="2338136"/>
              <a:ext cx="522417" cy="0"/>
            </a:xfrm>
            <a:custGeom>
              <a:avLst/>
              <a:gdLst/>
              <a:ahLst/>
              <a:cxnLst/>
              <a:rect l="0" t="0" r="0" b="0"/>
              <a:pathLst>
                <a:path w="522417">
                  <a:moveTo>
                    <a:pt x="0" y="0"/>
                  </a:moveTo>
                  <a:lnTo>
                    <a:pt x="130604" y="0"/>
                  </a:lnTo>
                  <a:lnTo>
                    <a:pt x="326511" y="0"/>
                  </a:lnTo>
                  <a:lnTo>
                    <a:pt x="391813" y="0"/>
                  </a:lnTo>
                  <a:lnTo>
                    <a:pt x="522417" y="0"/>
                  </a:lnTo>
                </a:path>
              </a:pathLst>
            </a:custGeom>
            <a:ln w="162607" cap="flat">
              <a:solidFill>
                <a:srgbClr val="E8E8E8">
                  <a:alpha val="100000"/>
                </a:srgbClr>
              </a:solidFill>
              <a:prstDash val="solid"/>
              <a:round/>
            </a:ln>
          </p:spPr>
          <p:txBody>
            <a:bodyPr/>
            <a:lstStyle/>
            <a:p>
              <a:endParaRPr/>
            </a:p>
          </p:txBody>
        </p:sp>
        <p:sp>
          <p:nvSpPr>
            <p:cNvPr id="24" name="pl24"/>
            <p:cNvSpPr/>
            <p:nvPr/>
          </p:nvSpPr>
          <p:spPr>
            <a:xfrm>
              <a:off x="6691134" y="2983490"/>
              <a:ext cx="326511" cy="0"/>
            </a:xfrm>
            <a:custGeom>
              <a:avLst/>
              <a:gdLst/>
              <a:ahLst/>
              <a:cxnLst/>
              <a:rect l="0" t="0" r="0" b="0"/>
              <a:pathLst>
                <a:path w="326511">
                  <a:moveTo>
                    <a:pt x="0" y="0"/>
                  </a:moveTo>
                  <a:lnTo>
                    <a:pt x="130604" y="0"/>
                  </a:lnTo>
                  <a:lnTo>
                    <a:pt x="130604" y="0"/>
                  </a:lnTo>
                  <a:lnTo>
                    <a:pt x="130604" y="0"/>
                  </a:lnTo>
                  <a:lnTo>
                    <a:pt x="326511" y="0"/>
                  </a:lnTo>
                </a:path>
              </a:pathLst>
            </a:custGeom>
            <a:ln w="162607" cap="flat">
              <a:solidFill>
                <a:srgbClr val="E8E8E8">
                  <a:alpha val="100000"/>
                </a:srgbClr>
              </a:solidFill>
              <a:prstDash val="solid"/>
              <a:round/>
            </a:ln>
          </p:spPr>
          <p:txBody>
            <a:bodyPr/>
            <a:lstStyle/>
            <a:p>
              <a:endParaRPr/>
            </a:p>
          </p:txBody>
        </p:sp>
        <p:sp>
          <p:nvSpPr>
            <p:cNvPr id="25" name="pl25"/>
            <p:cNvSpPr/>
            <p:nvPr/>
          </p:nvSpPr>
          <p:spPr>
            <a:xfrm>
              <a:off x="6821738" y="3628843"/>
              <a:ext cx="261208" cy="0"/>
            </a:xfrm>
            <a:custGeom>
              <a:avLst/>
              <a:gdLst/>
              <a:ahLst/>
              <a:cxnLst/>
              <a:rect l="0" t="0" r="0" b="0"/>
              <a:pathLst>
                <a:path w="261208">
                  <a:moveTo>
                    <a:pt x="0" y="0"/>
                  </a:moveTo>
                  <a:lnTo>
                    <a:pt x="0" y="0"/>
                  </a:lnTo>
                  <a:lnTo>
                    <a:pt x="130604" y="0"/>
                  </a:lnTo>
                  <a:lnTo>
                    <a:pt x="195906" y="0"/>
                  </a:lnTo>
                  <a:lnTo>
                    <a:pt x="261208" y="0"/>
                  </a:lnTo>
                </a:path>
              </a:pathLst>
            </a:custGeom>
            <a:ln w="162607" cap="flat">
              <a:solidFill>
                <a:srgbClr val="E8E8E8">
                  <a:alpha val="100000"/>
                </a:srgbClr>
              </a:solidFill>
              <a:prstDash val="solid"/>
              <a:round/>
            </a:ln>
          </p:spPr>
          <p:txBody>
            <a:bodyPr/>
            <a:lstStyle/>
            <a:p>
              <a:endParaRPr/>
            </a:p>
          </p:txBody>
        </p:sp>
        <p:sp>
          <p:nvSpPr>
            <p:cNvPr id="26" name="pl26"/>
            <p:cNvSpPr/>
            <p:nvPr/>
          </p:nvSpPr>
          <p:spPr>
            <a:xfrm>
              <a:off x="6691134" y="4274197"/>
              <a:ext cx="326511" cy="0"/>
            </a:xfrm>
            <a:custGeom>
              <a:avLst/>
              <a:gdLst/>
              <a:ahLst/>
              <a:cxnLst/>
              <a:rect l="0" t="0" r="0" b="0"/>
              <a:pathLst>
                <a:path w="326511">
                  <a:moveTo>
                    <a:pt x="0" y="0"/>
                  </a:moveTo>
                  <a:lnTo>
                    <a:pt x="65302" y="0"/>
                  </a:lnTo>
                  <a:lnTo>
                    <a:pt x="130604" y="0"/>
                  </a:lnTo>
                  <a:lnTo>
                    <a:pt x="130604" y="0"/>
                  </a:lnTo>
                  <a:lnTo>
                    <a:pt x="326511" y="0"/>
                  </a:lnTo>
                </a:path>
              </a:pathLst>
            </a:custGeom>
            <a:ln w="162607" cap="flat">
              <a:solidFill>
                <a:srgbClr val="E8E8E8">
                  <a:alpha val="100000"/>
                </a:srgbClr>
              </a:solidFill>
              <a:prstDash val="solid"/>
              <a:round/>
            </a:ln>
          </p:spPr>
          <p:txBody>
            <a:bodyPr/>
            <a:lstStyle/>
            <a:p>
              <a:endParaRPr/>
            </a:p>
          </p:txBody>
        </p:sp>
        <p:sp>
          <p:nvSpPr>
            <p:cNvPr id="27" name="pl27"/>
            <p:cNvSpPr/>
            <p:nvPr/>
          </p:nvSpPr>
          <p:spPr>
            <a:xfrm>
              <a:off x="5972809" y="4919550"/>
              <a:ext cx="326511" cy="0"/>
            </a:xfrm>
            <a:custGeom>
              <a:avLst/>
              <a:gdLst/>
              <a:ahLst/>
              <a:cxnLst/>
              <a:rect l="0" t="0" r="0" b="0"/>
              <a:pathLst>
                <a:path w="326511">
                  <a:moveTo>
                    <a:pt x="0" y="0"/>
                  </a:moveTo>
                  <a:lnTo>
                    <a:pt x="130604" y="0"/>
                  </a:lnTo>
                  <a:lnTo>
                    <a:pt x="261208" y="0"/>
                  </a:lnTo>
                  <a:lnTo>
                    <a:pt x="326511" y="0"/>
                  </a:lnTo>
                  <a:lnTo>
                    <a:pt x="326511" y="0"/>
                  </a:lnTo>
                </a:path>
              </a:pathLst>
            </a:custGeom>
            <a:ln w="162607" cap="flat">
              <a:solidFill>
                <a:srgbClr val="E8E8E8">
                  <a:alpha val="100000"/>
                </a:srgbClr>
              </a:solidFill>
              <a:prstDash val="solid"/>
              <a:round/>
            </a:ln>
          </p:spPr>
          <p:txBody>
            <a:bodyPr/>
            <a:lstStyle/>
            <a:p>
              <a:endParaRPr/>
            </a:p>
          </p:txBody>
        </p:sp>
        <p:sp>
          <p:nvSpPr>
            <p:cNvPr id="28" name="pl28"/>
            <p:cNvSpPr/>
            <p:nvPr/>
          </p:nvSpPr>
          <p:spPr>
            <a:xfrm>
              <a:off x="5580996" y="5564903"/>
              <a:ext cx="65302" cy="0"/>
            </a:xfrm>
            <a:custGeom>
              <a:avLst/>
              <a:gdLst/>
              <a:ahLst/>
              <a:cxnLst/>
              <a:rect l="0" t="0" r="0" b="0"/>
              <a:pathLst>
                <a:path w="65302">
                  <a:moveTo>
                    <a:pt x="0" y="0"/>
                  </a:moveTo>
                  <a:lnTo>
                    <a:pt x="0" y="0"/>
                  </a:lnTo>
                  <a:lnTo>
                    <a:pt x="0" y="0"/>
                  </a:lnTo>
                  <a:lnTo>
                    <a:pt x="0" y="0"/>
                  </a:lnTo>
                  <a:lnTo>
                    <a:pt x="65302" y="0"/>
                  </a:lnTo>
                </a:path>
              </a:pathLst>
            </a:custGeom>
            <a:ln w="162607" cap="flat">
              <a:solidFill>
                <a:srgbClr val="E8E8E8">
                  <a:alpha val="100000"/>
                </a:srgbClr>
              </a:solidFill>
              <a:prstDash val="solid"/>
              <a:round/>
            </a:ln>
          </p:spPr>
          <p:txBody>
            <a:bodyPr/>
            <a:lstStyle/>
            <a:p>
              <a:endParaRPr/>
            </a:p>
          </p:txBody>
        </p:sp>
        <p:sp>
          <p:nvSpPr>
            <p:cNvPr id="29" name="pt29"/>
            <p:cNvSpPr/>
            <p:nvPr/>
          </p:nvSpPr>
          <p:spPr>
            <a:xfrm>
              <a:off x="7013145"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6817238"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6686634"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6817238"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817238" y="29789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535562"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339656"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013145"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404958"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143749" y="2333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666167"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470260"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535562"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535562"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600865" y="1042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294820"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229518"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5968309"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098914"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294820" y="491505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7013145"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817238"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817238"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686634"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751936" y="4269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078447"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7013145"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947842"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817238"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817238" y="36243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7339656"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7078447"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7078447"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339656"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7274354" y="168828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641798"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5576496"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5576496"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576496"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5576496" y="55604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931841" y="289768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0" name="pt70"/>
            <p:cNvSpPr/>
            <p:nvPr/>
          </p:nvSpPr>
          <p:spPr>
            <a:xfrm>
              <a:off x="6735934" y="289768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1" name="pt71"/>
            <p:cNvSpPr/>
            <p:nvPr/>
          </p:nvSpPr>
          <p:spPr>
            <a:xfrm>
              <a:off x="6735934" y="289768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2" name="pt72"/>
            <p:cNvSpPr/>
            <p:nvPr/>
          </p:nvSpPr>
          <p:spPr>
            <a:xfrm>
              <a:off x="7454259" y="225233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3" name="pt73"/>
            <p:cNvSpPr/>
            <p:nvPr/>
          </p:nvSpPr>
          <p:spPr>
            <a:xfrm>
              <a:off x="7323654" y="225233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4" name="pt74"/>
            <p:cNvSpPr/>
            <p:nvPr/>
          </p:nvSpPr>
          <p:spPr>
            <a:xfrm>
              <a:off x="7062445" y="225233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5" name="pt75"/>
            <p:cNvSpPr/>
            <p:nvPr/>
          </p:nvSpPr>
          <p:spPr>
            <a:xfrm>
              <a:off x="7584863" y="96162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6" name="pt76"/>
            <p:cNvSpPr/>
            <p:nvPr/>
          </p:nvSpPr>
          <p:spPr>
            <a:xfrm>
              <a:off x="7454259" y="96162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77" name="pt77"/>
            <p:cNvSpPr/>
            <p:nvPr/>
          </p:nvSpPr>
          <p:spPr>
            <a:xfrm>
              <a:off x="7519561" y="96162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78" name="pt78"/>
            <p:cNvSpPr/>
            <p:nvPr/>
          </p:nvSpPr>
          <p:spPr>
            <a:xfrm>
              <a:off x="6213517" y="4833746"/>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79" name="pt79"/>
            <p:cNvSpPr/>
            <p:nvPr/>
          </p:nvSpPr>
          <p:spPr>
            <a:xfrm>
              <a:off x="6017610" y="4833746"/>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0" name="pt80"/>
            <p:cNvSpPr/>
            <p:nvPr/>
          </p:nvSpPr>
          <p:spPr>
            <a:xfrm>
              <a:off x="6213517" y="4833746"/>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1" name="pt81"/>
            <p:cNvSpPr/>
            <p:nvPr/>
          </p:nvSpPr>
          <p:spPr>
            <a:xfrm>
              <a:off x="6931841" y="418839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2" name="pt82"/>
            <p:cNvSpPr/>
            <p:nvPr/>
          </p:nvSpPr>
          <p:spPr>
            <a:xfrm>
              <a:off x="6605330" y="418839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3" name="pt83"/>
            <p:cNvSpPr/>
            <p:nvPr/>
          </p:nvSpPr>
          <p:spPr>
            <a:xfrm>
              <a:off x="6670632" y="418839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4" name="pt84"/>
            <p:cNvSpPr/>
            <p:nvPr/>
          </p:nvSpPr>
          <p:spPr>
            <a:xfrm>
              <a:off x="6997143" y="354303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5" name="pt85"/>
            <p:cNvSpPr/>
            <p:nvPr/>
          </p:nvSpPr>
          <p:spPr>
            <a:xfrm>
              <a:off x="6735934" y="354303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6" name="pt86"/>
            <p:cNvSpPr/>
            <p:nvPr/>
          </p:nvSpPr>
          <p:spPr>
            <a:xfrm>
              <a:off x="6735934" y="354303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87" name="pt87"/>
            <p:cNvSpPr/>
            <p:nvPr/>
          </p:nvSpPr>
          <p:spPr>
            <a:xfrm>
              <a:off x="7258352" y="160697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88" name="pt88"/>
            <p:cNvSpPr/>
            <p:nvPr/>
          </p:nvSpPr>
          <p:spPr>
            <a:xfrm>
              <a:off x="7258352" y="160697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89" name="pt89"/>
            <p:cNvSpPr/>
            <p:nvPr/>
          </p:nvSpPr>
          <p:spPr>
            <a:xfrm>
              <a:off x="7193050" y="160697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0" name="pt90"/>
            <p:cNvSpPr/>
            <p:nvPr/>
          </p:nvSpPr>
          <p:spPr>
            <a:xfrm>
              <a:off x="5560494" y="547910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91" name="pt91"/>
            <p:cNvSpPr/>
            <p:nvPr/>
          </p:nvSpPr>
          <p:spPr>
            <a:xfrm>
              <a:off x="5495192" y="547910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92" name="pt92"/>
            <p:cNvSpPr/>
            <p:nvPr/>
          </p:nvSpPr>
          <p:spPr>
            <a:xfrm>
              <a:off x="5495192" y="547910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93" name="tx93"/>
            <p:cNvSpPr/>
            <p:nvPr/>
          </p:nvSpPr>
          <p:spPr>
            <a:xfrm>
              <a:off x="508103" y="548440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WCAR</a:t>
              </a:r>
            </a:p>
          </p:txBody>
        </p:sp>
        <p:sp>
          <p:nvSpPr>
            <p:cNvPr id="94" name="tx94"/>
            <p:cNvSpPr/>
            <p:nvPr/>
          </p:nvSpPr>
          <p:spPr>
            <a:xfrm>
              <a:off x="562921" y="4839056"/>
              <a:ext cx="44959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ESAR</a:t>
              </a:r>
            </a:p>
          </p:txBody>
        </p:sp>
        <p:sp>
          <p:nvSpPr>
            <p:cNvPr id="95" name="tx95"/>
            <p:cNvSpPr/>
            <p:nvPr/>
          </p:nvSpPr>
          <p:spPr>
            <a:xfrm>
              <a:off x="572111" y="4193702"/>
              <a:ext cx="44040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LACR</a:t>
              </a:r>
            </a:p>
          </p:txBody>
        </p:sp>
        <p:sp>
          <p:nvSpPr>
            <p:cNvPr id="96" name="tx96"/>
            <p:cNvSpPr/>
            <p:nvPr/>
          </p:nvSpPr>
          <p:spPr>
            <a:xfrm>
              <a:off x="535512" y="3552380"/>
              <a:ext cx="47700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MENA</a:t>
              </a:r>
            </a:p>
          </p:txBody>
        </p:sp>
        <p:sp>
          <p:nvSpPr>
            <p:cNvPr id="97" name="tx97"/>
            <p:cNvSpPr/>
            <p:nvPr/>
          </p:nvSpPr>
          <p:spPr>
            <a:xfrm>
              <a:off x="535270" y="2902995"/>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98" name="tx98"/>
            <p:cNvSpPr/>
            <p:nvPr/>
          </p:nvSpPr>
          <p:spPr>
            <a:xfrm>
              <a:off x="562921" y="2261673"/>
              <a:ext cx="449591"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EAPR</a:t>
              </a:r>
            </a:p>
          </p:txBody>
        </p:sp>
        <p:sp>
          <p:nvSpPr>
            <p:cNvPr id="99" name="tx99"/>
            <p:cNvSpPr/>
            <p:nvPr/>
          </p:nvSpPr>
          <p:spPr>
            <a:xfrm>
              <a:off x="544622" y="1612208"/>
              <a:ext cx="467890" cy="122293"/>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ROSA</a:t>
              </a:r>
            </a:p>
          </p:txBody>
        </p:sp>
        <p:sp>
          <p:nvSpPr>
            <p:cNvPr id="100" name="tx100"/>
            <p:cNvSpPr/>
            <p:nvPr/>
          </p:nvSpPr>
          <p:spPr>
            <a:xfrm>
              <a:off x="553812" y="966935"/>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ECAR</a:t>
              </a:r>
            </a:p>
          </p:txBody>
        </p:sp>
        <p:sp>
          <p:nvSpPr>
            <p:cNvPr id="101" name="tx101"/>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02" name="tx102"/>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103" name="tx103"/>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104" name="tx104"/>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105" name="tx105"/>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106" name="tx106"/>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pt107"/>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8" name="pt108"/>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09" name="pt109"/>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10" name="tx110"/>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111" name="tx111"/>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112" name="tx112"/>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113" name="tx113"/>
            <p:cNvSpPr/>
            <p:nvPr/>
          </p:nvSpPr>
          <p:spPr>
            <a:xfrm>
              <a:off x="1075143" y="398022"/>
              <a:ext cx="44075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Global and by UNICEF region, 2019-2023</a:t>
              </a:r>
            </a:p>
          </p:txBody>
        </p:sp>
        <p:sp>
          <p:nvSpPr>
            <p:cNvPr id="114" name="tx114"/>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5" name="tx115"/>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6" name="tx116"/>
            <p:cNvSpPr/>
            <p:nvPr/>
          </p:nvSpPr>
          <p:spPr>
            <a:xfrm>
              <a:off x="623127" y="6568567"/>
              <a:ext cx="763525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MCV1 coverage across years 2019 to 2023 (grey bars), and coverage in specific years (dots), by region. The chart can be used for assessing recovery to pre-pandemic levels and progress beyond 2019.
In 2022, 7 (out of 8) regions had lower coverage than in 2019.
In 2023, 2 regions had lower MCV1 coverage than in 2022.
In 2023, 7 regions had lower coverage than in 2019.</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457200"/>
            <a:ext cx="8412480" cy="7315200"/>
            <a:chOff x="274320" y="-457200"/>
            <a:chExt cx="8412480" cy="7315200"/>
          </a:xfrm>
        </p:grpSpPr>
        <p:sp>
          <p:nvSpPr>
            <p:cNvPr id="3" name="rc3"/>
            <p:cNvSpPr/>
            <p:nvPr/>
          </p:nvSpPr>
          <p:spPr>
            <a:xfrm>
              <a:off x="274320" y="-457200"/>
              <a:ext cx="8412480" cy="73152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457200"/>
              <a:ext cx="8412480" cy="73151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82627" y="1126189"/>
              <a:ext cx="2565135" cy="1485015"/>
            </a:xfrm>
            <a:prstGeom prst="rect">
              <a:avLst/>
            </a:prstGeom>
            <a:solidFill>
              <a:srgbClr val="FFFFFF">
                <a:alpha val="100000"/>
              </a:srgbClr>
            </a:solidFill>
          </p:spPr>
          <p:txBody>
            <a:bodyPr/>
            <a:lstStyle/>
            <a:p>
              <a:endParaRPr/>
            </a:p>
          </p:txBody>
        </p:sp>
        <p:sp>
          <p:nvSpPr>
            <p:cNvPr id="6" name="pl6"/>
            <p:cNvSpPr/>
            <p:nvPr/>
          </p:nvSpPr>
          <p:spPr>
            <a:xfrm>
              <a:off x="782627" y="2408703"/>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7" name="pl7"/>
            <p:cNvSpPr/>
            <p:nvPr/>
          </p:nvSpPr>
          <p:spPr>
            <a:xfrm>
              <a:off x="782627" y="213870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8" name="pl8"/>
            <p:cNvSpPr/>
            <p:nvPr/>
          </p:nvSpPr>
          <p:spPr>
            <a:xfrm>
              <a:off x="782627" y="186869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9" name="pl9"/>
            <p:cNvSpPr/>
            <p:nvPr/>
          </p:nvSpPr>
          <p:spPr>
            <a:xfrm>
              <a:off x="782627" y="159869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 name="pl10"/>
            <p:cNvSpPr/>
            <p:nvPr/>
          </p:nvSpPr>
          <p:spPr>
            <a:xfrm>
              <a:off x="782627" y="132869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1" name="pl11"/>
            <p:cNvSpPr/>
            <p:nvPr/>
          </p:nvSpPr>
          <p:spPr>
            <a:xfrm>
              <a:off x="782627" y="119369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2" name="pl12"/>
            <p:cNvSpPr/>
            <p:nvPr/>
          </p:nvSpPr>
          <p:spPr>
            <a:xfrm>
              <a:off x="1132418"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3" name="pl13"/>
            <p:cNvSpPr/>
            <p:nvPr/>
          </p:nvSpPr>
          <p:spPr>
            <a:xfrm>
              <a:off x="1598806"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4" name="pl14"/>
            <p:cNvSpPr/>
            <p:nvPr/>
          </p:nvSpPr>
          <p:spPr>
            <a:xfrm>
              <a:off x="2065195"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5" name="pl15"/>
            <p:cNvSpPr/>
            <p:nvPr/>
          </p:nvSpPr>
          <p:spPr>
            <a:xfrm>
              <a:off x="2531583"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6" name="pl16"/>
            <p:cNvSpPr/>
            <p:nvPr/>
          </p:nvSpPr>
          <p:spPr>
            <a:xfrm>
              <a:off x="2997971"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 name="pl17"/>
            <p:cNvSpPr/>
            <p:nvPr/>
          </p:nvSpPr>
          <p:spPr>
            <a:xfrm>
              <a:off x="3231165"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8" name="pl18"/>
            <p:cNvSpPr/>
            <p:nvPr/>
          </p:nvSpPr>
          <p:spPr>
            <a:xfrm>
              <a:off x="782627" y="2543705"/>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9" name="pl19"/>
            <p:cNvSpPr/>
            <p:nvPr/>
          </p:nvSpPr>
          <p:spPr>
            <a:xfrm>
              <a:off x="782627" y="227370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 name="pl20"/>
            <p:cNvSpPr/>
            <p:nvPr/>
          </p:nvSpPr>
          <p:spPr>
            <a:xfrm>
              <a:off x="782627" y="200369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1" name="pl21"/>
            <p:cNvSpPr/>
            <p:nvPr/>
          </p:nvSpPr>
          <p:spPr>
            <a:xfrm>
              <a:off x="782627" y="17336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2" name="pl22"/>
            <p:cNvSpPr/>
            <p:nvPr/>
          </p:nvSpPr>
          <p:spPr>
            <a:xfrm>
              <a:off x="782627" y="146369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 name="pl23"/>
            <p:cNvSpPr/>
            <p:nvPr/>
          </p:nvSpPr>
          <p:spPr>
            <a:xfrm>
              <a:off x="899224"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4" name="pl24"/>
            <p:cNvSpPr/>
            <p:nvPr/>
          </p:nvSpPr>
          <p:spPr>
            <a:xfrm>
              <a:off x="1365612"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5" name="pl25"/>
            <p:cNvSpPr/>
            <p:nvPr/>
          </p:nvSpPr>
          <p:spPr>
            <a:xfrm>
              <a:off x="1832001"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6" name="pl26"/>
            <p:cNvSpPr/>
            <p:nvPr/>
          </p:nvSpPr>
          <p:spPr>
            <a:xfrm>
              <a:off x="2298389"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7" name="pl27"/>
            <p:cNvSpPr/>
            <p:nvPr/>
          </p:nvSpPr>
          <p:spPr>
            <a:xfrm>
              <a:off x="2764777"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8" name="pt28"/>
            <p:cNvSpPr/>
            <p:nvPr/>
          </p:nvSpPr>
          <p:spPr>
            <a:xfrm>
              <a:off x="2674978" y="1462261"/>
              <a:ext cx="67665" cy="67665"/>
            </a:xfrm>
            <a:prstGeom prst="ellipse">
              <a:avLst/>
            </a:prstGeom>
            <a:solidFill>
              <a:srgbClr val="CE9500">
                <a:alpha val="40000"/>
              </a:srgbClr>
            </a:solidFill>
            <a:ln w="9000" cap="rnd">
              <a:solidFill>
                <a:srgbClr val="CE9500">
                  <a:alpha val="40000"/>
                </a:srgbClr>
              </a:solidFill>
              <a:prstDash val="solid"/>
              <a:round/>
            </a:ln>
          </p:spPr>
          <p:txBody>
            <a:bodyPr/>
            <a:lstStyle/>
            <a:p>
              <a:endParaRPr/>
            </a:p>
          </p:txBody>
        </p:sp>
        <p:sp>
          <p:nvSpPr>
            <p:cNvPr id="29" name="pt29"/>
            <p:cNvSpPr/>
            <p:nvPr/>
          </p:nvSpPr>
          <p:spPr>
            <a:xfrm>
              <a:off x="2592639" y="1358322"/>
              <a:ext cx="232342" cy="232342"/>
            </a:xfrm>
            <a:prstGeom prst="ellipse">
              <a:avLst/>
            </a:prstGeom>
            <a:solidFill>
              <a:srgbClr val="B0A100">
                <a:alpha val="40000"/>
              </a:srgbClr>
            </a:solidFill>
            <a:ln w="9000" cap="rnd">
              <a:solidFill>
                <a:srgbClr val="B0A100">
                  <a:alpha val="40000"/>
                </a:srgbClr>
              </a:solidFill>
              <a:prstDash val="solid"/>
              <a:round/>
            </a:ln>
          </p:spPr>
          <p:txBody>
            <a:bodyPr/>
            <a:lstStyle/>
            <a:p>
              <a:endParaRPr/>
            </a:p>
          </p:txBody>
        </p:sp>
        <p:sp>
          <p:nvSpPr>
            <p:cNvPr id="30" name="pt30"/>
            <p:cNvSpPr/>
            <p:nvPr/>
          </p:nvSpPr>
          <p:spPr>
            <a:xfrm>
              <a:off x="2434337" y="1442542"/>
              <a:ext cx="63903" cy="63903"/>
            </a:xfrm>
            <a:prstGeom prst="ellipse">
              <a:avLst/>
            </a:prstGeom>
            <a:solidFill>
              <a:srgbClr val="A3A500">
                <a:alpha val="40000"/>
              </a:srgbClr>
            </a:solidFill>
            <a:ln w="9000" cap="rnd">
              <a:solidFill>
                <a:srgbClr val="A3A500">
                  <a:alpha val="40000"/>
                </a:srgbClr>
              </a:solidFill>
              <a:prstDash val="solid"/>
              <a:round/>
            </a:ln>
          </p:spPr>
          <p:txBody>
            <a:bodyPr/>
            <a:lstStyle/>
            <a:p>
              <a:endParaRPr/>
            </a:p>
          </p:txBody>
        </p:sp>
        <p:sp>
          <p:nvSpPr>
            <p:cNvPr id="31" name="pt31"/>
            <p:cNvSpPr/>
            <p:nvPr/>
          </p:nvSpPr>
          <p:spPr>
            <a:xfrm>
              <a:off x="2470593" y="1668290"/>
              <a:ext cx="66012" cy="66012"/>
            </a:xfrm>
            <a:prstGeom prst="ellipse">
              <a:avLst/>
            </a:prstGeom>
            <a:solidFill>
              <a:srgbClr val="00B6EA">
                <a:alpha val="40000"/>
              </a:srgbClr>
            </a:solidFill>
            <a:ln w="9000" cap="rnd">
              <a:solidFill>
                <a:srgbClr val="00B6EA">
                  <a:alpha val="40000"/>
                </a:srgbClr>
              </a:solidFill>
              <a:prstDash val="solid"/>
              <a:round/>
            </a:ln>
          </p:spPr>
          <p:txBody>
            <a:bodyPr/>
            <a:lstStyle/>
            <a:p>
              <a:endParaRPr/>
            </a:p>
          </p:txBody>
        </p:sp>
        <p:sp>
          <p:nvSpPr>
            <p:cNvPr id="32" name="pt32"/>
            <p:cNvSpPr/>
            <p:nvPr/>
          </p:nvSpPr>
          <p:spPr>
            <a:xfrm>
              <a:off x="2710897" y="1471669"/>
              <a:ext cx="70449" cy="70449"/>
            </a:xfrm>
            <a:prstGeom prst="ellipse">
              <a:avLst/>
            </a:prstGeom>
            <a:solidFill>
              <a:srgbClr val="24B700">
                <a:alpha val="40000"/>
              </a:srgbClr>
            </a:solidFill>
            <a:ln w="9000" cap="rnd">
              <a:solidFill>
                <a:srgbClr val="24B700">
                  <a:alpha val="40000"/>
                </a:srgbClr>
              </a:solidFill>
              <a:prstDash val="solid"/>
              <a:round/>
            </a:ln>
          </p:spPr>
          <p:txBody>
            <a:bodyPr/>
            <a:lstStyle/>
            <a:p>
              <a:endParaRPr/>
            </a:p>
          </p:txBody>
        </p:sp>
        <p:sp>
          <p:nvSpPr>
            <p:cNvPr id="33" name="pt33"/>
            <p:cNvSpPr/>
            <p:nvPr/>
          </p:nvSpPr>
          <p:spPr>
            <a:xfrm>
              <a:off x="2337684" y="1502001"/>
              <a:ext cx="182586" cy="182586"/>
            </a:xfrm>
            <a:prstGeom prst="ellipse">
              <a:avLst/>
            </a:prstGeom>
            <a:solidFill>
              <a:srgbClr val="00BF82">
                <a:alpha val="40000"/>
              </a:srgbClr>
            </a:solidFill>
            <a:ln w="9000" cap="rnd">
              <a:solidFill>
                <a:srgbClr val="00BF82">
                  <a:alpha val="40000"/>
                </a:srgbClr>
              </a:solidFill>
              <a:prstDash val="solid"/>
              <a:round/>
            </a:ln>
          </p:spPr>
          <p:txBody>
            <a:bodyPr/>
            <a:lstStyle/>
            <a:p>
              <a:endParaRPr/>
            </a:p>
          </p:txBody>
        </p:sp>
        <p:sp>
          <p:nvSpPr>
            <p:cNvPr id="34" name="pt34"/>
            <p:cNvSpPr/>
            <p:nvPr/>
          </p:nvSpPr>
          <p:spPr>
            <a:xfrm>
              <a:off x="2348753" y="1604382"/>
              <a:ext cx="85826" cy="85826"/>
            </a:xfrm>
            <a:prstGeom prst="ellipse">
              <a:avLst/>
            </a:prstGeom>
            <a:solidFill>
              <a:srgbClr val="00C0B6">
                <a:alpha val="40000"/>
              </a:srgbClr>
            </a:solidFill>
            <a:ln w="9000" cap="rnd">
              <a:solidFill>
                <a:srgbClr val="00C0B6">
                  <a:alpha val="40000"/>
                </a:srgbClr>
              </a:solidFill>
              <a:prstDash val="solid"/>
              <a:round/>
            </a:ln>
          </p:spPr>
          <p:txBody>
            <a:bodyPr/>
            <a:lstStyle/>
            <a:p>
              <a:endParaRPr/>
            </a:p>
          </p:txBody>
        </p:sp>
        <p:sp>
          <p:nvSpPr>
            <p:cNvPr id="35" name="pt35"/>
            <p:cNvSpPr/>
            <p:nvPr/>
          </p:nvSpPr>
          <p:spPr>
            <a:xfrm>
              <a:off x="2324475" y="1555559"/>
              <a:ext cx="97072" cy="97072"/>
            </a:xfrm>
            <a:prstGeom prst="ellipse">
              <a:avLst/>
            </a:prstGeom>
            <a:solidFill>
              <a:srgbClr val="C19B00">
                <a:alpha val="40000"/>
              </a:srgbClr>
            </a:solidFill>
            <a:ln w="9000" cap="rnd">
              <a:solidFill>
                <a:srgbClr val="C19B00">
                  <a:alpha val="40000"/>
                </a:srgbClr>
              </a:solidFill>
              <a:prstDash val="solid"/>
              <a:round/>
            </a:ln>
          </p:spPr>
          <p:txBody>
            <a:bodyPr/>
            <a:lstStyle/>
            <a:p>
              <a:endParaRPr/>
            </a:p>
          </p:txBody>
        </p:sp>
        <p:sp>
          <p:nvSpPr>
            <p:cNvPr id="36" name="pt36"/>
            <p:cNvSpPr/>
            <p:nvPr/>
          </p:nvSpPr>
          <p:spPr>
            <a:xfrm>
              <a:off x="2339784" y="1495267"/>
              <a:ext cx="66453" cy="66453"/>
            </a:xfrm>
            <a:prstGeom prst="ellipse">
              <a:avLst/>
            </a:prstGeom>
            <a:solidFill>
              <a:srgbClr val="00C1AB">
                <a:alpha val="40000"/>
              </a:srgbClr>
            </a:solidFill>
            <a:ln w="9000" cap="rnd">
              <a:solidFill>
                <a:srgbClr val="00C1AB">
                  <a:alpha val="40000"/>
                </a:srgbClr>
              </a:solidFill>
              <a:prstDash val="solid"/>
              <a:round/>
            </a:ln>
          </p:spPr>
          <p:txBody>
            <a:bodyPr/>
            <a:lstStyle/>
            <a:p>
              <a:endParaRPr/>
            </a:p>
          </p:txBody>
        </p:sp>
        <p:sp>
          <p:nvSpPr>
            <p:cNvPr id="37" name="pt37"/>
            <p:cNvSpPr/>
            <p:nvPr/>
          </p:nvSpPr>
          <p:spPr>
            <a:xfrm>
              <a:off x="2508516" y="1593300"/>
              <a:ext cx="64789" cy="64789"/>
            </a:xfrm>
            <a:prstGeom prst="ellipse">
              <a:avLst/>
            </a:prstGeom>
            <a:solidFill>
              <a:srgbClr val="00BAE0">
                <a:alpha val="40000"/>
              </a:srgbClr>
            </a:solidFill>
            <a:ln w="9000" cap="rnd">
              <a:solidFill>
                <a:srgbClr val="00BAE0">
                  <a:alpha val="40000"/>
                </a:srgbClr>
              </a:solidFill>
              <a:prstDash val="solid"/>
              <a:round/>
            </a:ln>
          </p:spPr>
          <p:txBody>
            <a:bodyPr/>
            <a:lstStyle/>
            <a:p>
              <a:endParaRPr/>
            </a:p>
          </p:txBody>
        </p:sp>
        <p:sp>
          <p:nvSpPr>
            <p:cNvPr id="38" name="pt38"/>
            <p:cNvSpPr/>
            <p:nvPr/>
          </p:nvSpPr>
          <p:spPr>
            <a:xfrm>
              <a:off x="2221497" y="1578259"/>
              <a:ext cx="116472" cy="116472"/>
            </a:xfrm>
            <a:prstGeom prst="ellipse">
              <a:avLst/>
            </a:prstGeom>
            <a:solidFill>
              <a:srgbClr val="00B0F6">
                <a:alpha val="40000"/>
              </a:srgbClr>
            </a:solidFill>
            <a:ln w="9000" cap="rnd">
              <a:solidFill>
                <a:srgbClr val="00B0F6">
                  <a:alpha val="40000"/>
                </a:srgbClr>
              </a:solidFill>
              <a:prstDash val="solid"/>
              <a:round/>
            </a:ln>
          </p:spPr>
          <p:txBody>
            <a:bodyPr/>
            <a:lstStyle/>
            <a:p>
              <a:endParaRPr/>
            </a:p>
          </p:txBody>
        </p:sp>
        <p:sp>
          <p:nvSpPr>
            <p:cNvPr id="39" name="pt39"/>
            <p:cNvSpPr/>
            <p:nvPr/>
          </p:nvSpPr>
          <p:spPr>
            <a:xfrm>
              <a:off x="2651344" y="1446482"/>
              <a:ext cx="77621" cy="77621"/>
            </a:xfrm>
            <a:prstGeom prst="ellipse">
              <a:avLst/>
            </a:prstGeom>
            <a:solidFill>
              <a:srgbClr val="00B5EE">
                <a:alpha val="40000"/>
              </a:srgbClr>
            </a:solidFill>
            <a:ln w="9000" cap="rnd">
              <a:solidFill>
                <a:srgbClr val="00B5EE">
                  <a:alpha val="40000"/>
                </a:srgbClr>
              </a:solidFill>
              <a:prstDash val="solid"/>
              <a:round/>
            </a:ln>
          </p:spPr>
          <p:txBody>
            <a:bodyPr/>
            <a:lstStyle/>
            <a:p>
              <a:endParaRPr/>
            </a:p>
          </p:txBody>
        </p:sp>
        <p:sp>
          <p:nvSpPr>
            <p:cNvPr id="40" name="pt40"/>
            <p:cNvSpPr/>
            <p:nvPr/>
          </p:nvSpPr>
          <p:spPr>
            <a:xfrm>
              <a:off x="2639847" y="1445785"/>
              <a:ext cx="100616" cy="100616"/>
            </a:xfrm>
            <a:prstGeom prst="ellipse">
              <a:avLst/>
            </a:prstGeom>
            <a:solidFill>
              <a:srgbClr val="00BDD5">
                <a:alpha val="40000"/>
              </a:srgbClr>
            </a:solidFill>
            <a:ln w="9000" cap="rnd">
              <a:solidFill>
                <a:srgbClr val="00BDD5">
                  <a:alpha val="40000"/>
                </a:srgbClr>
              </a:solidFill>
              <a:prstDash val="solid"/>
              <a:round/>
            </a:ln>
          </p:spPr>
          <p:txBody>
            <a:bodyPr/>
            <a:lstStyle/>
            <a:p>
              <a:endParaRPr/>
            </a:p>
          </p:txBody>
        </p:sp>
        <p:sp>
          <p:nvSpPr>
            <p:cNvPr id="41" name="pt41"/>
            <p:cNvSpPr/>
            <p:nvPr/>
          </p:nvSpPr>
          <p:spPr>
            <a:xfrm>
              <a:off x="2714520" y="1442892"/>
              <a:ext cx="63202" cy="63202"/>
            </a:xfrm>
            <a:prstGeom prst="ellipse">
              <a:avLst/>
            </a:prstGeom>
            <a:solidFill>
              <a:srgbClr val="24A3FF">
                <a:alpha val="40000"/>
              </a:srgbClr>
            </a:solidFill>
            <a:ln w="9000" cap="rnd">
              <a:solidFill>
                <a:srgbClr val="24A3FF">
                  <a:alpha val="40000"/>
                </a:srgbClr>
              </a:solidFill>
              <a:prstDash val="solid"/>
              <a:round/>
            </a:ln>
          </p:spPr>
          <p:txBody>
            <a:bodyPr/>
            <a:lstStyle/>
            <a:p>
              <a:endParaRPr/>
            </a:p>
          </p:txBody>
        </p:sp>
        <p:sp>
          <p:nvSpPr>
            <p:cNvPr id="42" name="pt42"/>
            <p:cNvSpPr/>
            <p:nvPr/>
          </p:nvSpPr>
          <p:spPr>
            <a:xfrm>
              <a:off x="2695396" y="1485624"/>
              <a:ext cx="64139" cy="64139"/>
            </a:xfrm>
            <a:prstGeom prst="ellipse">
              <a:avLst/>
            </a:prstGeom>
            <a:solidFill>
              <a:srgbClr val="00ADFA">
                <a:alpha val="40000"/>
              </a:srgbClr>
            </a:solidFill>
            <a:ln w="9000" cap="rnd">
              <a:solidFill>
                <a:srgbClr val="00ADFA">
                  <a:alpha val="40000"/>
                </a:srgbClr>
              </a:solidFill>
              <a:prstDash val="solid"/>
              <a:round/>
            </a:ln>
          </p:spPr>
          <p:txBody>
            <a:bodyPr/>
            <a:lstStyle/>
            <a:p>
              <a:endParaRPr/>
            </a:p>
          </p:txBody>
        </p:sp>
        <p:sp>
          <p:nvSpPr>
            <p:cNvPr id="43" name="pt43"/>
            <p:cNvSpPr/>
            <p:nvPr/>
          </p:nvSpPr>
          <p:spPr>
            <a:xfrm>
              <a:off x="2658189" y="1464127"/>
              <a:ext cx="63932" cy="63932"/>
            </a:xfrm>
            <a:prstGeom prst="ellipse">
              <a:avLst/>
            </a:prstGeom>
            <a:solidFill>
              <a:srgbClr val="6B9AFF">
                <a:alpha val="40000"/>
              </a:srgbClr>
            </a:solidFill>
            <a:ln w="9000" cap="rnd">
              <a:solidFill>
                <a:srgbClr val="6B9AFF">
                  <a:alpha val="40000"/>
                </a:srgbClr>
              </a:solidFill>
              <a:prstDash val="solid"/>
              <a:round/>
            </a:ln>
          </p:spPr>
          <p:txBody>
            <a:bodyPr/>
            <a:lstStyle/>
            <a:p>
              <a:endParaRPr/>
            </a:p>
          </p:txBody>
        </p:sp>
        <p:sp>
          <p:nvSpPr>
            <p:cNvPr id="44" name="pt44"/>
            <p:cNvSpPr/>
            <p:nvPr/>
          </p:nvSpPr>
          <p:spPr>
            <a:xfrm>
              <a:off x="2340536" y="1577509"/>
              <a:ext cx="139572" cy="139572"/>
            </a:xfrm>
            <a:prstGeom prst="ellipse">
              <a:avLst/>
            </a:prstGeom>
            <a:solidFill>
              <a:srgbClr val="8B93FF">
                <a:alpha val="40000"/>
              </a:srgbClr>
            </a:solidFill>
            <a:ln w="9000" cap="rnd">
              <a:solidFill>
                <a:srgbClr val="8B93FF">
                  <a:alpha val="40000"/>
                </a:srgbClr>
              </a:solidFill>
              <a:prstDash val="solid"/>
              <a:round/>
            </a:ln>
          </p:spPr>
          <p:txBody>
            <a:bodyPr/>
            <a:lstStyle/>
            <a:p>
              <a:endParaRPr/>
            </a:p>
          </p:txBody>
        </p:sp>
        <p:sp>
          <p:nvSpPr>
            <p:cNvPr id="45" name="pt45"/>
            <p:cNvSpPr/>
            <p:nvPr/>
          </p:nvSpPr>
          <p:spPr>
            <a:xfrm>
              <a:off x="1823556" y="2098345"/>
              <a:ext cx="91511" cy="91511"/>
            </a:xfrm>
            <a:prstGeom prst="ellipse">
              <a:avLst/>
            </a:prstGeom>
            <a:solidFill>
              <a:srgbClr val="9191FF">
                <a:alpha val="40000"/>
              </a:srgbClr>
            </a:solidFill>
            <a:ln w="9000" cap="rnd">
              <a:solidFill>
                <a:srgbClr val="9191FF">
                  <a:alpha val="40000"/>
                </a:srgbClr>
              </a:solidFill>
              <a:prstDash val="solid"/>
              <a:round/>
            </a:ln>
          </p:spPr>
          <p:txBody>
            <a:bodyPr/>
            <a:lstStyle/>
            <a:p>
              <a:endParaRPr/>
            </a:p>
          </p:txBody>
        </p:sp>
        <p:sp>
          <p:nvSpPr>
            <p:cNvPr id="46" name="pt46"/>
            <p:cNvSpPr/>
            <p:nvPr/>
          </p:nvSpPr>
          <p:spPr>
            <a:xfrm>
              <a:off x="1373469" y="1437184"/>
              <a:ext cx="96219" cy="96219"/>
            </a:xfrm>
            <a:prstGeom prst="ellipse">
              <a:avLst/>
            </a:prstGeom>
            <a:solidFill>
              <a:srgbClr val="75AF00">
                <a:alpha val="40000"/>
              </a:srgbClr>
            </a:solidFill>
            <a:ln w="9000" cap="rnd">
              <a:solidFill>
                <a:srgbClr val="75AF00">
                  <a:alpha val="40000"/>
                </a:srgbClr>
              </a:solidFill>
              <a:prstDash val="solid"/>
              <a:round/>
            </a:ln>
          </p:spPr>
          <p:txBody>
            <a:bodyPr/>
            <a:lstStyle/>
            <a:p>
              <a:endParaRPr/>
            </a:p>
          </p:txBody>
        </p:sp>
        <p:sp>
          <p:nvSpPr>
            <p:cNvPr id="47" name="pt47"/>
            <p:cNvSpPr/>
            <p:nvPr/>
          </p:nvSpPr>
          <p:spPr>
            <a:xfrm>
              <a:off x="2132059" y="1633154"/>
              <a:ext cx="71483" cy="71483"/>
            </a:xfrm>
            <a:prstGeom prst="ellipse">
              <a:avLst/>
            </a:prstGeom>
            <a:solidFill>
              <a:srgbClr val="EE67EC">
                <a:alpha val="40000"/>
              </a:srgbClr>
            </a:solidFill>
            <a:ln w="9000" cap="rnd">
              <a:solidFill>
                <a:srgbClr val="EE67EC">
                  <a:alpha val="40000"/>
                </a:srgbClr>
              </a:solidFill>
              <a:prstDash val="solid"/>
              <a:round/>
            </a:ln>
          </p:spPr>
          <p:txBody>
            <a:bodyPr/>
            <a:lstStyle/>
            <a:p>
              <a:endParaRPr/>
            </a:p>
          </p:txBody>
        </p:sp>
        <p:sp>
          <p:nvSpPr>
            <p:cNvPr id="48" name="pt48"/>
            <p:cNvSpPr/>
            <p:nvPr/>
          </p:nvSpPr>
          <p:spPr>
            <a:xfrm>
              <a:off x="2205936" y="1697210"/>
              <a:ext cx="72971" cy="72971"/>
            </a:xfrm>
            <a:prstGeom prst="ellipse">
              <a:avLst/>
            </a:prstGeom>
            <a:solidFill>
              <a:srgbClr val="FF61C1">
                <a:alpha val="40000"/>
              </a:srgbClr>
            </a:solidFill>
            <a:ln w="9000" cap="rnd">
              <a:solidFill>
                <a:srgbClr val="FF61C1">
                  <a:alpha val="40000"/>
                </a:srgbClr>
              </a:solidFill>
              <a:prstDash val="solid"/>
              <a:round/>
            </a:ln>
          </p:spPr>
          <p:txBody>
            <a:bodyPr/>
            <a:lstStyle/>
            <a:p>
              <a:endParaRPr/>
            </a:p>
          </p:txBody>
        </p:sp>
        <p:sp>
          <p:nvSpPr>
            <p:cNvPr id="49" name="pt49"/>
            <p:cNvSpPr/>
            <p:nvPr/>
          </p:nvSpPr>
          <p:spPr>
            <a:xfrm>
              <a:off x="2580801" y="1453506"/>
              <a:ext cx="106774" cy="106774"/>
            </a:xfrm>
            <a:prstGeom prst="ellipse">
              <a:avLst/>
            </a:prstGeom>
            <a:solidFill>
              <a:srgbClr val="FF61C4">
                <a:alpha val="40000"/>
              </a:srgbClr>
            </a:solidFill>
            <a:ln w="9000" cap="rnd">
              <a:solidFill>
                <a:srgbClr val="FF61C4">
                  <a:alpha val="40000"/>
                </a:srgbClr>
              </a:solidFill>
              <a:prstDash val="solid"/>
              <a:round/>
            </a:ln>
          </p:spPr>
          <p:txBody>
            <a:bodyPr/>
            <a:lstStyle/>
            <a:p>
              <a:endParaRPr/>
            </a:p>
          </p:txBody>
        </p:sp>
        <p:sp>
          <p:nvSpPr>
            <p:cNvPr id="50" name="pt50"/>
            <p:cNvSpPr/>
            <p:nvPr/>
          </p:nvSpPr>
          <p:spPr>
            <a:xfrm>
              <a:off x="2713136" y="1441508"/>
              <a:ext cx="65971" cy="65971"/>
            </a:xfrm>
            <a:prstGeom prst="ellipse">
              <a:avLst/>
            </a:prstGeom>
            <a:solidFill>
              <a:srgbClr val="FF62BA">
                <a:alpha val="40000"/>
              </a:srgbClr>
            </a:solidFill>
            <a:ln w="9000" cap="rnd">
              <a:solidFill>
                <a:srgbClr val="FF62BA">
                  <a:alpha val="40000"/>
                </a:srgbClr>
              </a:solidFill>
              <a:prstDash val="solid"/>
              <a:round/>
            </a:ln>
          </p:spPr>
          <p:txBody>
            <a:bodyPr/>
            <a:lstStyle/>
            <a:p>
              <a:endParaRPr/>
            </a:p>
          </p:txBody>
        </p:sp>
        <p:sp>
          <p:nvSpPr>
            <p:cNvPr id="51" name="pt51"/>
            <p:cNvSpPr/>
            <p:nvPr/>
          </p:nvSpPr>
          <p:spPr>
            <a:xfrm>
              <a:off x="2170838" y="1645422"/>
              <a:ext cx="68546" cy="68546"/>
            </a:xfrm>
            <a:prstGeom prst="ellipse">
              <a:avLst/>
            </a:prstGeom>
            <a:solidFill>
              <a:srgbClr val="FE6F88">
                <a:alpha val="40000"/>
              </a:srgbClr>
            </a:solidFill>
            <a:ln w="9000" cap="rnd">
              <a:solidFill>
                <a:srgbClr val="FE6F88">
                  <a:alpha val="40000"/>
                </a:srgbClr>
              </a:solidFill>
              <a:prstDash val="solid"/>
              <a:round/>
            </a:ln>
          </p:spPr>
          <p:txBody>
            <a:bodyPr/>
            <a:lstStyle/>
            <a:p>
              <a:endParaRPr/>
            </a:p>
          </p:txBody>
        </p:sp>
        <p:sp>
          <p:nvSpPr>
            <p:cNvPr id="52" name="pt52"/>
            <p:cNvSpPr/>
            <p:nvPr/>
          </p:nvSpPr>
          <p:spPr>
            <a:xfrm>
              <a:off x="2695465" y="1474893"/>
              <a:ext cx="64002" cy="64002"/>
            </a:xfrm>
            <a:prstGeom prst="ellipse">
              <a:avLst/>
            </a:prstGeom>
            <a:solidFill>
              <a:srgbClr val="FF66A8">
                <a:alpha val="40000"/>
              </a:srgbClr>
            </a:solidFill>
            <a:ln w="9000" cap="rnd">
              <a:solidFill>
                <a:srgbClr val="FF66A8">
                  <a:alpha val="40000"/>
                </a:srgbClr>
              </a:solidFill>
              <a:prstDash val="solid"/>
              <a:round/>
            </a:ln>
          </p:spPr>
          <p:txBody>
            <a:bodyPr/>
            <a:lstStyle/>
            <a:p>
              <a:endParaRPr/>
            </a:p>
          </p:txBody>
        </p:sp>
        <p:sp>
          <p:nvSpPr>
            <p:cNvPr id="53" name="pt53"/>
            <p:cNvSpPr/>
            <p:nvPr/>
          </p:nvSpPr>
          <p:spPr>
            <a:xfrm>
              <a:off x="2364137" y="1452853"/>
              <a:ext cx="129681" cy="129681"/>
            </a:xfrm>
            <a:prstGeom prst="ellipse">
              <a:avLst/>
            </a:prstGeom>
            <a:solidFill>
              <a:srgbClr val="FC717F">
                <a:alpha val="40000"/>
              </a:srgbClr>
            </a:solidFill>
            <a:ln w="9000" cap="rnd">
              <a:solidFill>
                <a:srgbClr val="FC717F">
                  <a:alpha val="40000"/>
                </a:srgbClr>
              </a:solidFill>
              <a:prstDash val="solid"/>
              <a:round/>
            </a:ln>
          </p:spPr>
          <p:txBody>
            <a:bodyPr/>
            <a:lstStyle/>
            <a:p>
              <a:endParaRPr/>
            </a:p>
          </p:txBody>
        </p:sp>
        <p:sp>
          <p:nvSpPr>
            <p:cNvPr id="54" name="pt54"/>
            <p:cNvSpPr/>
            <p:nvPr/>
          </p:nvSpPr>
          <p:spPr>
            <a:xfrm>
              <a:off x="2488563" y="1473202"/>
              <a:ext cx="67383" cy="67383"/>
            </a:xfrm>
            <a:prstGeom prst="ellipse">
              <a:avLst/>
            </a:prstGeom>
            <a:solidFill>
              <a:srgbClr val="CE79FF">
                <a:alpha val="40000"/>
              </a:srgbClr>
            </a:solidFill>
            <a:ln w="9000" cap="rnd">
              <a:solidFill>
                <a:srgbClr val="CE79FF">
                  <a:alpha val="40000"/>
                </a:srgbClr>
              </a:solidFill>
              <a:prstDash val="solid"/>
              <a:round/>
            </a:ln>
          </p:spPr>
          <p:txBody>
            <a:bodyPr/>
            <a:lstStyle/>
            <a:p>
              <a:endParaRPr/>
            </a:p>
          </p:txBody>
        </p:sp>
        <p:sp>
          <p:nvSpPr>
            <p:cNvPr id="55" name="pl55"/>
            <p:cNvSpPr/>
            <p:nvPr/>
          </p:nvSpPr>
          <p:spPr>
            <a:xfrm>
              <a:off x="782627" y="1126189"/>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56" name="tx56"/>
            <p:cNvSpPr/>
            <p:nvPr/>
          </p:nvSpPr>
          <p:spPr>
            <a:xfrm>
              <a:off x="1598239" y="2191555"/>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9191FF">
                      <a:alpha val="100000"/>
                    </a:srgbClr>
                  </a:solidFill>
                  <a:latin typeface="Arial"/>
                  <a:cs typeface="Arial"/>
                </a:rPr>
                <a:t>png</a:t>
              </a:r>
            </a:p>
          </p:txBody>
        </p:sp>
        <p:sp>
          <p:nvSpPr>
            <p:cNvPr id="57" name="tx57"/>
            <p:cNvSpPr/>
            <p:nvPr/>
          </p:nvSpPr>
          <p:spPr>
            <a:xfrm>
              <a:off x="1484595" y="1327450"/>
              <a:ext cx="175690" cy="1156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5AF00">
                      <a:alpha val="100000"/>
                    </a:srgbClr>
                  </a:solidFill>
                  <a:latin typeface="Arial"/>
                  <a:cs typeface="Arial"/>
                </a:rPr>
                <a:t>prk</a:t>
              </a:r>
            </a:p>
          </p:txBody>
        </p:sp>
        <p:sp>
          <p:nvSpPr>
            <p:cNvPr id="58" name="tx58"/>
            <p:cNvSpPr/>
            <p:nvPr/>
          </p:nvSpPr>
          <p:spPr>
            <a:xfrm>
              <a:off x="2395734" y="2405168"/>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(n=6)</a:t>
              </a:r>
            </a:p>
          </p:txBody>
        </p:sp>
        <p:sp>
          <p:nvSpPr>
            <p:cNvPr id="59" name="tx59"/>
            <p:cNvSpPr/>
            <p:nvPr/>
          </p:nvSpPr>
          <p:spPr>
            <a:xfrm>
              <a:off x="852054" y="1238755"/>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(n=18)</a:t>
              </a:r>
            </a:p>
          </p:txBody>
        </p:sp>
        <p:sp>
          <p:nvSpPr>
            <p:cNvPr id="60" name="tx60"/>
            <p:cNvSpPr/>
            <p:nvPr/>
          </p:nvSpPr>
          <p:spPr>
            <a:xfrm>
              <a:off x="2759914" y="123875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(n=3)</a:t>
              </a:r>
            </a:p>
          </p:txBody>
        </p:sp>
        <p:sp>
          <p:nvSpPr>
            <p:cNvPr id="61" name="rc61"/>
            <p:cNvSpPr/>
            <p:nvPr/>
          </p:nvSpPr>
          <p:spPr>
            <a:xfrm>
              <a:off x="782627" y="1126189"/>
              <a:ext cx="2565135" cy="1485015"/>
            </a:xfrm>
            <a:prstGeom prst="rect">
              <a:avLst/>
            </a:prstGeom>
            <a:ln w="13550" cap="rnd">
              <a:solidFill>
                <a:srgbClr val="B3B3B3">
                  <a:alpha val="100000"/>
                </a:srgbClr>
              </a:solidFill>
              <a:prstDash val="solid"/>
              <a:round/>
            </a:ln>
          </p:spPr>
          <p:txBody>
            <a:bodyPr/>
            <a:lstStyle/>
            <a:p>
              <a:endParaRPr/>
            </a:p>
          </p:txBody>
        </p:sp>
        <p:sp>
          <p:nvSpPr>
            <p:cNvPr id="62" name="rc62"/>
            <p:cNvSpPr/>
            <p:nvPr/>
          </p:nvSpPr>
          <p:spPr>
            <a:xfrm>
              <a:off x="782627" y="2895657"/>
              <a:ext cx="2565135" cy="1485015"/>
            </a:xfrm>
            <a:prstGeom prst="rect">
              <a:avLst/>
            </a:prstGeom>
            <a:solidFill>
              <a:srgbClr val="FFFFFF">
                <a:alpha val="100000"/>
              </a:srgbClr>
            </a:solidFill>
          </p:spPr>
          <p:txBody>
            <a:bodyPr/>
            <a:lstStyle/>
            <a:p>
              <a:endParaRPr/>
            </a:p>
          </p:txBody>
        </p:sp>
        <p:sp>
          <p:nvSpPr>
            <p:cNvPr id="63" name="pl63"/>
            <p:cNvSpPr/>
            <p:nvPr/>
          </p:nvSpPr>
          <p:spPr>
            <a:xfrm>
              <a:off x="782627" y="417817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4" name="pl64"/>
            <p:cNvSpPr/>
            <p:nvPr/>
          </p:nvSpPr>
          <p:spPr>
            <a:xfrm>
              <a:off x="782627" y="390816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5" name="pl65"/>
            <p:cNvSpPr/>
            <p:nvPr/>
          </p:nvSpPr>
          <p:spPr>
            <a:xfrm>
              <a:off x="782627" y="363816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6" name="pl66"/>
            <p:cNvSpPr/>
            <p:nvPr/>
          </p:nvSpPr>
          <p:spPr>
            <a:xfrm>
              <a:off x="782627" y="336816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7" name="pl67"/>
            <p:cNvSpPr/>
            <p:nvPr/>
          </p:nvSpPr>
          <p:spPr>
            <a:xfrm>
              <a:off x="782627" y="309815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8" name="pl68"/>
            <p:cNvSpPr/>
            <p:nvPr/>
          </p:nvSpPr>
          <p:spPr>
            <a:xfrm>
              <a:off x="782627" y="296315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69" name="pl69"/>
            <p:cNvSpPr/>
            <p:nvPr/>
          </p:nvSpPr>
          <p:spPr>
            <a:xfrm>
              <a:off x="1132418"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0" name="pl70"/>
            <p:cNvSpPr/>
            <p:nvPr/>
          </p:nvSpPr>
          <p:spPr>
            <a:xfrm>
              <a:off x="1598806"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1" name="pl71"/>
            <p:cNvSpPr/>
            <p:nvPr/>
          </p:nvSpPr>
          <p:spPr>
            <a:xfrm>
              <a:off x="2065195"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2" name="pl72"/>
            <p:cNvSpPr/>
            <p:nvPr/>
          </p:nvSpPr>
          <p:spPr>
            <a:xfrm>
              <a:off x="2531583"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3" name="pl73"/>
            <p:cNvSpPr/>
            <p:nvPr/>
          </p:nvSpPr>
          <p:spPr>
            <a:xfrm>
              <a:off x="2997971"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4" name="pl74"/>
            <p:cNvSpPr/>
            <p:nvPr/>
          </p:nvSpPr>
          <p:spPr>
            <a:xfrm>
              <a:off x="3231165"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75" name="pl75"/>
            <p:cNvSpPr/>
            <p:nvPr/>
          </p:nvSpPr>
          <p:spPr>
            <a:xfrm>
              <a:off x="782627" y="431317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76" name="pl76"/>
            <p:cNvSpPr/>
            <p:nvPr/>
          </p:nvSpPr>
          <p:spPr>
            <a:xfrm>
              <a:off x="782627" y="40431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77" name="pl77"/>
            <p:cNvSpPr/>
            <p:nvPr/>
          </p:nvSpPr>
          <p:spPr>
            <a:xfrm>
              <a:off x="782627" y="377316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78" name="pl78"/>
            <p:cNvSpPr/>
            <p:nvPr/>
          </p:nvSpPr>
          <p:spPr>
            <a:xfrm>
              <a:off x="782627" y="350316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79" name="pl79"/>
            <p:cNvSpPr/>
            <p:nvPr/>
          </p:nvSpPr>
          <p:spPr>
            <a:xfrm>
              <a:off x="782627" y="32331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80" name="pl80"/>
            <p:cNvSpPr/>
            <p:nvPr/>
          </p:nvSpPr>
          <p:spPr>
            <a:xfrm>
              <a:off x="899224"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81" name="pl81"/>
            <p:cNvSpPr/>
            <p:nvPr/>
          </p:nvSpPr>
          <p:spPr>
            <a:xfrm>
              <a:off x="1365612"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82" name="pl82"/>
            <p:cNvSpPr/>
            <p:nvPr/>
          </p:nvSpPr>
          <p:spPr>
            <a:xfrm>
              <a:off x="1832001"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83" name="pl83"/>
            <p:cNvSpPr/>
            <p:nvPr/>
          </p:nvSpPr>
          <p:spPr>
            <a:xfrm>
              <a:off x="2298389"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84" name="pl84"/>
            <p:cNvSpPr/>
            <p:nvPr/>
          </p:nvSpPr>
          <p:spPr>
            <a:xfrm>
              <a:off x="2764777"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85" name="pt85"/>
            <p:cNvSpPr/>
            <p:nvPr/>
          </p:nvSpPr>
          <p:spPr>
            <a:xfrm>
              <a:off x="2121910" y="3414072"/>
              <a:ext cx="91780" cy="91780"/>
            </a:xfrm>
            <a:prstGeom prst="ellipse">
              <a:avLst/>
            </a:prstGeom>
            <a:solidFill>
              <a:srgbClr val="D79000">
                <a:alpha val="40000"/>
              </a:srgbClr>
            </a:solidFill>
            <a:ln w="9000" cap="rnd">
              <a:solidFill>
                <a:srgbClr val="D79000">
                  <a:alpha val="40000"/>
                </a:srgbClr>
              </a:solidFill>
              <a:prstDash val="solid"/>
              <a:round/>
            </a:ln>
          </p:spPr>
          <p:txBody>
            <a:bodyPr/>
            <a:lstStyle/>
            <a:p>
              <a:endParaRPr/>
            </a:p>
          </p:txBody>
        </p:sp>
        <p:sp>
          <p:nvSpPr>
            <p:cNvPr id="86" name="pt86"/>
            <p:cNvSpPr/>
            <p:nvPr/>
          </p:nvSpPr>
          <p:spPr>
            <a:xfrm>
              <a:off x="2339978" y="3332674"/>
              <a:ext cx="103375" cy="103375"/>
            </a:xfrm>
            <a:prstGeom prst="ellipse">
              <a:avLst/>
            </a:prstGeom>
            <a:solidFill>
              <a:srgbClr val="F07E4C">
                <a:alpha val="40000"/>
              </a:srgbClr>
            </a:solidFill>
            <a:ln w="9000" cap="rnd">
              <a:solidFill>
                <a:srgbClr val="F07E4C">
                  <a:alpha val="40000"/>
                </a:srgbClr>
              </a:solidFill>
              <a:prstDash val="solid"/>
              <a:round/>
            </a:ln>
          </p:spPr>
          <p:txBody>
            <a:bodyPr/>
            <a:lstStyle/>
            <a:p>
              <a:endParaRPr/>
            </a:p>
          </p:txBody>
        </p:sp>
        <p:sp>
          <p:nvSpPr>
            <p:cNvPr id="87" name="pt87"/>
            <p:cNvSpPr/>
            <p:nvPr/>
          </p:nvSpPr>
          <p:spPr>
            <a:xfrm>
              <a:off x="2620311" y="3276229"/>
              <a:ext cx="65064" cy="65064"/>
            </a:xfrm>
            <a:prstGeom prst="ellipse">
              <a:avLst/>
            </a:prstGeom>
            <a:solidFill>
              <a:srgbClr val="F27D52">
                <a:alpha val="40000"/>
              </a:srgbClr>
            </a:solidFill>
            <a:ln w="9000" cap="rnd">
              <a:solidFill>
                <a:srgbClr val="F27D52">
                  <a:alpha val="40000"/>
                </a:srgbClr>
              </a:solidFill>
              <a:prstDash val="solid"/>
              <a:round/>
            </a:ln>
          </p:spPr>
          <p:txBody>
            <a:bodyPr/>
            <a:lstStyle/>
            <a:p>
              <a:endParaRPr/>
            </a:p>
          </p:txBody>
        </p:sp>
        <p:sp>
          <p:nvSpPr>
            <p:cNvPr id="88" name="pt88"/>
            <p:cNvSpPr/>
            <p:nvPr/>
          </p:nvSpPr>
          <p:spPr>
            <a:xfrm>
              <a:off x="2470142" y="3383305"/>
              <a:ext cx="66915" cy="66915"/>
            </a:xfrm>
            <a:prstGeom prst="ellipse">
              <a:avLst/>
            </a:prstGeom>
            <a:solidFill>
              <a:srgbClr val="E88524">
                <a:alpha val="40000"/>
              </a:srgbClr>
            </a:solidFill>
            <a:ln w="9000" cap="rnd">
              <a:solidFill>
                <a:srgbClr val="E88524">
                  <a:alpha val="40000"/>
                </a:srgbClr>
              </a:solidFill>
              <a:prstDash val="solid"/>
              <a:round/>
            </a:ln>
          </p:spPr>
          <p:txBody>
            <a:bodyPr/>
            <a:lstStyle/>
            <a:p>
              <a:endParaRPr/>
            </a:p>
          </p:txBody>
        </p:sp>
        <p:sp>
          <p:nvSpPr>
            <p:cNvPr id="89" name="pt89"/>
            <p:cNvSpPr/>
            <p:nvPr/>
          </p:nvSpPr>
          <p:spPr>
            <a:xfrm>
              <a:off x="2600155" y="3242327"/>
              <a:ext cx="68066" cy="68066"/>
            </a:xfrm>
            <a:prstGeom prst="ellipse">
              <a:avLst/>
            </a:prstGeom>
            <a:solidFill>
              <a:srgbClr val="DD8D00">
                <a:alpha val="40000"/>
              </a:srgbClr>
            </a:solidFill>
            <a:ln w="9000" cap="rnd">
              <a:solidFill>
                <a:srgbClr val="DD8D00">
                  <a:alpha val="40000"/>
                </a:srgbClr>
              </a:solidFill>
              <a:prstDash val="solid"/>
              <a:round/>
            </a:ln>
          </p:spPr>
          <p:txBody>
            <a:bodyPr/>
            <a:lstStyle/>
            <a:p>
              <a:endParaRPr/>
            </a:p>
          </p:txBody>
        </p:sp>
        <p:sp>
          <p:nvSpPr>
            <p:cNvPr id="90" name="pt90"/>
            <p:cNvSpPr/>
            <p:nvPr/>
          </p:nvSpPr>
          <p:spPr>
            <a:xfrm>
              <a:off x="2445071" y="3253177"/>
              <a:ext cx="154368" cy="154368"/>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91" name="pt91"/>
            <p:cNvSpPr/>
            <p:nvPr/>
          </p:nvSpPr>
          <p:spPr>
            <a:xfrm>
              <a:off x="2526382" y="3286377"/>
              <a:ext cx="66368" cy="66368"/>
            </a:xfrm>
            <a:prstGeom prst="ellipse">
              <a:avLst/>
            </a:prstGeom>
            <a:solidFill>
              <a:srgbClr val="E38900">
                <a:alpha val="40000"/>
              </a:srgbClr>
            </a:solidFill>
            <a:ln w="9000" cap="rnd">
              <a:solidFill>
                <a:srgbClr val="E38900">
                  <a:alpha val="40000"/>
                </a:srgbClr>
              </a:solidFill>
              <a:prstDash val="solid"/>
              <a:round/>
            </a:ln>
          </p:spPr>
          <p:txBody>
            <a:bodyPr/>
            <a:lstStyle/>
            <a:p>
              <a:endParaRPr/>
            </a:p>
          </p:txBody>
        </p:sp>
        <p:sp>
          <p:nvSpPr>
            <p:cNvPr id="92" name="pt92"/>
            <p:cNvSpPr/>
            <p:nvPr/>
          </p:nvSpPr>
          <p:spPr>
            <a:xfrm>
              <a:off x="2705738" y="3203577"/>
              <a:ext cx="80766" cy="80766"/>
            </a:xfrm>
            <a:prstGeom prst="ellipse">
              <a:avLst/>
            </a:prstGeom>
            <a:solidFill>
              <a:srgbClr val="94A900">
                <a:alpha val="40000"/>
              </a:srgbClr>
            </a:solidFill>
            <a:ln w="9000" cap="rnd">
              <a:solidFill>
                <a:srgbClr val="94A900">
                  <a:alpha val="40000"/>
                </a:srgbClr>
              </a:solidFill>
              <a:prstDash val="solid"/>
              <a:round/>
            </a:ln>
          </p:spPr>
          <p:txBody>
            <a:bodyPr/>
            <a:lstStyle/>
            <a:p>
              <a:endParaRPr/>
            </a:p>
          </p:txBody>
        </p:sp>
        <p:sp>
          <p:nvSpPr>
            <p:cNvPr id="93" name="pt93"/>
            <p:cNvSpPr/>
            <p:nvPr/>
          </p:nvSpPr>
          <p:spPr>
            <a:xfrm>
              <a:off x="2609339" y="3243656"/>
              <a:ext cx="87009" cy="87009"/>
            </a:xfrm>
            <a:prstGeom prst="ellipse">
              <a:avLst/>
            </a:prstGeom>
            <a:solidFill>
              <a:srgbClr val="B3A000">
                <a:alpha val="40000"/>
              </a:srgbClr>
            </a:solidFill>
            <a:ln w="9000" cap="rnd">
              <a:solidFill>
                <a:srgbClr val="B3A000">
                  <a:alpha val="40000"/>
                </a:srgbClr>
              </a:solidFill>
              <a:prstDash val="solid"/>
              <a:round/>
            </a:ln>
          </p:spPr>
          <p:txBody>
            <a:bodyPr/>
            <a:lstStyle/>
            <a:p>
              <a:endParaRPr/>
            </a:p>
          </p:txBody>
        </p:sp>
        <p:sp>
          <p:nvSpPr>
            <p:cNvPr id="94" name="pt94"/>
            <p:cNvSpPr/>
            <p:nvPr/>
          </p:nvSpPr>
          <p:spPr>
            <a:xfrm>
              <a:off x="2578835" y="3231808"/>
              <a:ext cx="110706" cy="110706"/>
            </a:xfrm>
            <a:prstGeom prst="ellipse">
              <a:avLst/>
            </a:prstGeom>
            <a:solidFill>
              <a:srgbClr val="ADA200">
                <a:alpha val="40000"/>
              </a:srgbClr>
            </a:solidFill>
            <a:ln w="9000" cap="rnd">
              <a:solidFill>
                <a:srgbClr val="ADA200">
                  <a:alpha val="40000"/>
                </a:srgbClr>
              </a:solidFill>
              <a:prstDash val="solid"/>
              <a:round/>
            </a:ln>
          </p:spPr>
          <p:txBody>
            <a:bodyPr/>
            <a:lstStyle/>
            <a:p>
              <a:endParaRPr/>
            </a:p>
          </p:txBody>
        </p:sp>
        <p:sp>
          <p:nvSpPr>
            <p:cNvPr id="95" name="pt95"/>
            <p:cNvSpPr/>
            <p:nvPr/>
          </p:nvSpPr>
          <p:spPr>
            <a:xfrm>
              <a:off x="2596130" y="3249103"/>
              <a:ext cx="76116" cy="76116"/>
            </a:xfrm>
            <a:prstGeom prst="ellipse">
              <a:avLst/>
            </a:prstGeom>
            <a:solidFill>
              <a:srgbClr val="9FA600">
                <a:alpha val="40000"/>
              </a:srgbClr>
            </a:solidFill>
            <a:ln w="9000" cap="rnd">
              <a:solidFill>
                <a:srgbClr val="9FA600">
                  <a:alpha val="40000"/>
                </a:srgbClr>
              </a:solidFill>
              <a:prstDash val="solid"/>
              <a:round/>
            </a:ln>
          </p:spPr>
          <p:txBody>
            <a:bodyPr/>
            <a:lstStyle/>
            <a:p>
              <a:endParaRPr/>
            </a:p>
          </p:txBody>
        </p:sp>
        <p:sp>
          <p:nvSpPr>
            <p:cNvPr id="96" name="pt96"/>
            <p:cNvSpPr/>
            <p:nvPr/>
          </p:nvSpPr>
          <p:spPr>
            <a:xfrm>
              <a:off x="2489905" y="3287211"/>
              <a:ext cx="64700" cy="64700"/>
            </a:xfrm>
            <a:prstGeom prst="ellipse">
              <a:avLst/>
            </a:prstGeom>
            <a:solidFill>
              <a:srgbClr val="7FAE00">
                <a:alpha val="40000"/>
              </a:srgbClr>
            </a:solidFill>
            <a:ln w="9000" cap="rnd">
              <a:solidFill>
                <a:srgbClr val="7FAE00">
                  <a:alpha val="40000"/>
                </a:srgbClr>
              </a:solidFill>
              <a:prstDash val="solid"/>
              <a:round/>
            </a:ln>
          </p:spPr>
          <p:txBody>
            <a:bodyPr/>
            <a:lstStyle/>
            <a:p>
              <a:endParaRPr/>
            </a:p>
          </p:txBody>
        </p:sp>
        <p:sp>
          <p:nvSpPr>
            <p:cNvPr id="97" name="pt97"/>
            <p:cNvSpPr/>
            <p:nvPr/>
          </p:nvSpPr>
          <p:spPr>
            <a:xfrm>
              <a:off x="2608583" y="3232100"/>
              <a:ext cx="88521" cy="88521"/>
            </a:xfrm>
            <a:prstGeom prst="ellipse">
              <a:avLst/>
            </a:prstGeom>
            <a:solidFill>
              <a:srgbClr val="7AAE00">
                <a:alpha val="40000"/>
              </a:srgbClr>
            </a:solidFill>
            <a:ln w="9000" cap="rnd">
              <a:solidFill>
                <a:srgbClr val="7AAE00">
                  <a:alpha val="40000"/>
                </a:srgbClr>
              </a:solidFill>
              <a:prstDash val="solid"/>
              <a:round/>
            </a:ln>
          </p:spPr>
          <p:txBody>
            <a:bodyPr/>
            <a:lstStyle/>
            <a:p>
              <a:endParaRPr/>
            </a:p>
          </p:txBody>
        </p:sp>
        <p:sp>
          <p:nvSpPr>
            <p:cNvPr id="98" name="pt98"/>
            <p:cNvSpPr/>
            <p:nvPr/>
          </p:nvSpPr>
          <p:spPr>
            <a:xfrm>
              <a:off x="2233424" y="3370453"/>
              <a:ext cx="92618" cy="92618"/>
            </a:xfrm>
            <a:prstGeom prst="ellipse">
              <a:avLst/>
            </a:prstGeom>
            <a:solidFill>
              <a:srgbClr val="6BB100">
                <a:alpha val="40000"/>
              </a:srgbClr>
            </a:solidFill>
            <a:ln w="9000" cap="rnd">
              <a:solidFill>
                <a:srgbClr val="6BB100">
                  <a:alpha val="40000"/>
                </a:srgbClr>
              </a:solidFill>
              <a:prstDash val="solid"/>
              <a:round/>
            </a:ln>
          </p:spPr>
          <p:txBody>
            <a:bodyPr/>
            <a:lstStyle/>
            <a:p>
              <a:endParaRPr/>
            </a:p>
          </p:txBody>
        </p:sp>
        <p:sp>
          <p:nvSpPr>
            <p:cNvPr id="99" name="pt99"/>
            <p:cNvSpPr/>
            <p:nvPr/>
          </p:nvSpPr>
          <p:spPr>
            <a:xfrm>
              <a:off x="2396340" y="3265324"/>
              <a:ext cx="65274" cy="65274"/>
            </a:xfrm>
            <a:prstGeom prst="ellipse">
              <a:avLst/>
            </a:prstGeom>
            <a:solidFill>
              <a:srgbClr val="00BC52">
                <a:alpha val="40000"/>
              </a:srgbClr>
            </a:solidFill>
            <a:ln w="9000" cap="rnd">
              <a:solidFill>
                <a:srgbClr val="00BC52">
                  <a:alpha val="40000"/>
                </a:srgbClr>
              </a:solidFill>
              <a:prstDash val="solid"/>
              <a:round/>
            </a:ln>
          </p:spPr>
          <p:txBody>
            <a:bodyPr/>
            <a:lstStyle/>
            <a:p>
              <a:endParaRPr/>
            </a:p>
          </p:txBody>
        </p:sp>
        <p:sp>
          <p:nvSpPr>
            <p:cNvPr id="100" name="pt100"/>
            <p:cNvSpPr/>
            <p:nvPr/>
          </p:nvSpPr>
          <p:spPr>
            <a:xfrm>
              <a:off x="2491999" y="3292250"/>
              <a:ext cx="97823" cy="97823"/>
            </a:xfrm>
            <a:prstGeom prst="ellipse">
              <a:avLst/>
            </a:prstGeom>
            <a:solidFill>
              <a:srgbClr val="00BC58">
                <a:alpha val="40000"/>
              </a:srgbClr>
            </a:solidFill>
            <a:ln w="9000" cap="rnd">
              <a:solidFill>
                <a:srgbClr val="00BC58">
                  <a:alpha val="40000"/>
                </a:srgbClr>
              </a:solidFill>
              <a:prstDash val="solid"/>
              <a:round/>
            </a:ln>
          </p:spPr>
          <p:txBody>
            <a:bodyPr/>
            <a:lstStyle/>
            <a:p>
              <a:endParaRPr/>
            </a:p>
          </p:txBody>
        </p:sp>
        <p:sp>
          <p:nvSpPr>
            <p:cNvPr id="101" name="pt101"/>
            <p:cNvSpPr/>
            <p:nvPr/>
          </p:nvSpPr>
          <p:spPr>
            <a:xfrm>
              <a:off x="2636258" y="3219519"/>
              <a:ext cx="70483" cy="70483"/>
            </a:xfrm>
            <a:prstGeom prst="ellipse">
              <a:avLst/>
            </a:prstGeom>
            <a:solidFill>
              <a:srgbClr val="00BE67">
                <a:alpha val="40000"/>
              </a:srgbClr>
            </a:solidFill>
            <a:ln w="9000" cap="rnd">
              <a:solidFill>
                <a:srgbClr val="00BE67">
                  <a:alpha val="40000"/>
                </a:srgbClr>
              </a:solidFill>
              <a:prstDash val="solid"/>
              <a:round/>
            </a:ln>
          </p:spPr>
          <p:txBody>
            <a:bodyPr/>
            <a:lstStyle/>
            <a:p>
              <a:endParaRPr/>
            </a:p>
          </p:txBody>
        </p:sp>
        <p:sp>
          <p:nvSpPr>
            <p:cNvPr id="102" name="pt102"/>
            <p:cNvSpPr/>
            <p:nvPr/>
          </p:nvSpPr>
          <p:spPr>
            <a:xfrm>
              <a:off x="2290440" y="3306702"/>
              <a:ext cx="90518" cy="90518"/>
            </a:xfrm>
            <a:prstGeom prst="ellipse">
              <a:avLst/>
            </a:prstGeom>
            <a:solidFill>
              <a:srgbClr val="00BE70">
                <a:alpha val="40000"/>
              </a:srgbClr>
            </a:solidFill>
            <a:ln w="9000" cap="rnd">
              <a:solidFill>
                <a:srgbClr val="00BE70">
                  <a:alpha val="40000"/>
                </a:srgbClr>
              </a:solidFill>
              <a:prstDash val="solid"/>
              <a:round/>
            </a:ln>
          </p:spPr>
          <p:txBody>
            <a:bodyPr/>
            <a:lstStyle/>
            <a:p>
              <a:endParaRPr/>
            </a:p>
          </p:txBody>
        </p:sp>
        <p:sp>
          <p:nvSpPr>
            <p:cNvPr id="103" name="pt103"/>
            <p:cNvSpPr/>
            <p:nvPr/>
          </p:nvSpPr>
          <p:spPr>
            <a:xfrm>
              <a:off x="2066056" y="3565387"/>
              <a:ext cx="91555" cy="91555"/>
            </a:xfrm>
            <a:prstGeom prst="ellipse">
              <a:avLst/>
            </a:prstGeom>
            <a:solidFill>
              <a:srgbClr val="00BE6C">
                <a:alpha val="40000"/>
              </a:srgbClr>
            </a:solidFill>
            <a:ln w="9000" cap="rnd">
              <a:solidFill>
                <a:srgbClr val="00BE6C">
                  <a:alpha val="40000"/>
                </a:srgbClr>
              </a:solidFill>
              <a:prstDash val="solid"/>
              <a:round/>
            </a:ln>
          </p:spPr>
          <p:txBody>
            <a:bodyPr/>
            <a:lstStyle/>
            <a:p>
              <a:endParaRPr/>
            </a:p>
          </p:txBody>
        </p:sp>
        <p:sp>
          <p:nvSpPr>
            <p:cNvPr id="104" name="pt104"/>
            <p:cNvSpPr/>
            <p:nvPr/>
          </p:nvSpPr>
          <p:spPr>
            <a:xfrm>
              <a:off x="2597464" y="3261237"/>
              <a:ext cx="73449" cy="73449"/>
            </a:xfrm>
            <a:prstGeom prst="ellipse">
              <a:avLst/>
            </a:prstGeom>
            <a:solidFill>
              <a:srgbClr val="00C199">
                <a:alpha val="40000"/>
              </a:srgbClr>
            </a:solidFill>
            <a:ln w="9000" cap="rnd">
              <a:solidFill>
                <a:srgbClr val="00C199">
                  <a:alpha val="40000"/>
                </a:srgbClr>
              </a:solidFill>
              <a:prstDash val="solid"/>
              <a:round/>
            </a:ln>
          </p:spPr>
          <p:txBody>
            <a:bodyPr/>
            <a:lstStyle/>
            <a:p>
              <a:endParaRPr/>
            </a:p>
          </p:txBody>
        </p:sp>
        <p:sp>
          <p:nvSpPr>
            <p:cNvPr id="105" name="pt105"/>
            <p:cNvSpPr/>
            <p:nvPr/>
          </p:nvSpPr>
          <p:spPr>
            <a:xfrm>
              <a:off x="2639251" y="3233313"/>
              <a:ext cx="64495" cy="64495"/>
            </a:xfrm>
            <a:prstGeom prst="ellipse">
              <a:avLst/>
            </a:prstGeom>
            <a:solidFill>
              <a:srgbClr val="C27FFF">
                <a:alpha val="40000"/>
              </a:srgbClr>
            </a:solidFill>
            <a:ln w="9000" cap="rnd">
              <a:solidFill>
                <a:srgbClr val="C27FFF">
                  <a:alpha val="40000"/>
                </a:srgbClr>
              </a:solidFill>
              <a:prstDash val="solid"/>
              <a:round/>
            </a:ln>
          </p:spPr>
          <p:txBody>
            <a:bodyPr/>
            <a:lstStyle/>
            <a:p>
              <a:endParaRPr/>
            </a:p>
          </p:txBody>
        </p:sp>
        <p:sp>
          <p:nvSpPr>
            <p:cNvPr id="106" name="pt106"/>
            <p:cNvSpPr/>
            <p:nvPr/>
          </p:nvSpPr>
          <p:spPr>
            <a:xfrm>
              <a:off x="2452082" y="3243499"/>
              <a:ext cx="65723" cy="65723"/>
            </a:xfrm>
            <a:prstGeom prst="ellipse">
              <a:avLst/>
            </a:prstGeom>
            <a:solidFill>
              <a:srgbClr val="C67DFF">
                <a:alpha val="40000"/>
              </a:srgbClr>
            </a:solidFill>
            <a:ln w="9000" cap="rnd">
              <a:solidFill>
                <a:srgbClr val="C67DFF">
                  <a:alpha val="40000"/>
                </a:srgbClr>
              </a:solidFill>
              <a:prstDash val="solid"/>
              <a:round/>
            </a:ln>
          </p:spPr>
          <p:txBody>
            <a:bodyPr/>
            <a:lstStyle/>
            <a:p>
              <a:endParaRPr/>
            </a:p>
          </p:txBody>
        </p:sp>
        <p:sp>
          <p:nvSpPr>
            <p:cNvPr id="107" name="pt107"/>
            <p:cNvSpPr/>
            <p:nvPr/>
          </p:nvSpPr>
          <p:spPr>
            <a:xfrm>
              <a:off x="2245071" y="3452790"/>
              <a:ext cx="143946" cy="143946"/>
            </a:xfrm>
            <a:prstGeom prst="ellipse">
              <a:avLst/>
            </a:prstGeom>
            <a:solidFill>
              <a:srgbClr val="00B7E7">
                <a:alpha val="40000"/>
              </a:srgbClr>
            </a:solidFill>
            <a:ln w="9000" cap="rnd">
              <a:solidFill>
                <a:srgbClr val="00B7E7">
                  <a:alpha val="40000"/>
                </a:srgbClr>
              </a:solidFill>
              <a:prstDash val="solid"/>
              <a:round/>
            </a:ln>
          </p:spPr>
          <p:txBody>
            <a:bodyPr/>
            <a:lstStyle/>
            <a:p>
              <a:endParaRPr/>
            </a:p>
          </p:txBody>
        </p:sp>
        <p:sp>
          <p:nvSpPr>
            <p:cNvPr id="108" name="pt108"/>
            <p:cNvSpPr/>
            <p:nvPr/>
          </p:nvSpPr>
          <p:spPr>
            <a:xfrm>
              <a:off x="2443069" y="3202085"/>
              <a:ext cx="83750" cy="83750"/>
            </a:xfrm>
            <a:prstGeom prst="ellipse">
              <a:avLst/>
            </a:prstGeom>
            <a:solidFill>
              <a:srgbClr val="00A8FF">
                <a:alpha val="40000"/>
              </a:srgbClr>
            </a:solidFill>
            <a:ln w="9000" cap="rnd">
              <a:solidFill>
                <a:srgbClr val="00A8FF">
                  <a:alpha val="40000"/>
                </a:srgbClr>
              </a:solidFill>
              <a:prstDash val="solid"/>
              <a:round/>
            </a:ln>
          </p:spPr>
          <p:txBody>
            <a:bodyPr/>
            <a:lstStyle/>
            <a:p>
              <a:endParaRPr/>
            </a:p>
          </p:txBody>
        </p:sp>
        <p:sp>
          <p:nvSpPr>
            <p:cNvPr id="109" name="pt109"/>
            <p:cNvSpPr/>
            <p:nvPr/>
          </p:nvSpPr>
          <p:spPr>
            <a:xfrm>
              <a:off x="2315202" y="3226407"/>
              <a:ext cx="78306" cy="78306"/>
            </a:xfrm>
            <a:prstGeom prst="ellipse">
              <a:avLst/>
            </a:prstGeom>
            <a:solidFill>
              <a:srgbClr val="7498FF">
                <a:alpha val="40000"/>
              </a:srgbClr>
            </a:solidFill>
            <a:ln w="9000" cap="rnd">
              <a:solidFill>
                <a:srgbClr val="7498FF">
                  <a:alpha val="40000"/>
                </a:srgbClr>
              </a:solidFill>
              <a:prstDash val="solid"/>
              <a:round/>
            </a:ln>
          </p:spPr>
          <p:txBody>
            <a:bodyPr/>
            <a:lstStyle/>
            <a:p>
              <a:endParaRPr/>
            </a:p>
          </p:txBody>
        </p:sp>
        <p:sp>
          <p:nvSpPr>
            <p:cNvPr id="110" name="pt110"/>
            <p:cNvSpPr/>
            <p:nvPr/>
          </p:nvSpPr>
          <p:spPr>
            <a:xfrm>
              <a:off x="2413924" y="3342798"/>
              <a:ext cx="104728" cy="104728"/>
            </a:xfrm>
            <a:prstGeom prst="ellipse">
              <a:avLst/>
            </a:prstGeom>
            <a:solidFill>
              <a:srgbClr val="8494FF">
                <a:alpha val="40000"/>
              </a:srgbClr>
            </a:solidFill>
            <a:ln w="9000" cap="rnd">
              <a:solidFill>
                <a:srgbClr val="8494FF">
                  <a:alpha val="40000"/>
                </a:srgbClr>
              </a:solidFill>
              <a:prstDash val="solid"/>
              <a:round/>
            </a:ln>
          </p:spPr>
          <p:txBody>
            <a:bodyPr/>
            <a:lstStyle/>
            <a:p>
              <a:endParaRPr/>
            </a:p>
          </p:txBody>
        </p:sp>
        <p:sp>
          <p:nvSpPr>
            <p:cNvPr id="111" name="pt111"/>
            <p:cNvSpPr/>
            <p:nvPr/>
          </p:nvSpPr>
          <p:spPr>
            <a:xfrm>
              <a:off x="2405590" y="3331519"/>
              <a:ext cx="84085" cy="84085"/>
            </a:xfrm>
            <a:prstGeom prst="ellipse">
              <a:avLst/>
            </a:prstGeom>
            <a:solidFill>
              <a:srgbClr val="7C96FF">
                <a:alpha val="40000"/>
              </a:srgbClr>
            </a:solidFill>
            <a:ln w="9000" cap="rnd">
              <a:solidFill>
                <a:srgbClr val="7C96FF">
                  <a:alpha val="40000"/>
                </a:srgbClr>
              </a:solidFill>
              <a:prstDash val="solid"/>
              <a:round/>
            </a:ln>
          </p:spPr>
          <p:txBody>
            <a:bodyPr/>
            <a:lstStyle/>
            <a:p>
              <a:endParaRPr/>
            </a:p>
          </p:txBody>
        </p:sp>
        <p:sp>
          <p:nvSpPr>
            <p:cNvPr id="112" name="pt112"/>
            <p:cNvSpPr/>
            <p:nvPr/>
          </p:nvSpPr>
          <p:spPr>
            <a:xfrm>
              <a:off x="2705600" y="3235839"/>
              <a:ext cx="81043" cy="81043"/>
            </a:xfrm>
            <a:prstGeom prst="ellipse">
              <a:avLst/>
            </a:prstGeom>
            <a:solidFill>
              <a:srgbClr val="5FB200">
                <a:alpha val="40000"/>
              </a:srgbClr>
            </a:solidFill>
            <a:ln w="9000" cap="rnd">
              <a:solidFill>
                <a:srgbClr val="5FB200">
                  <a:alpha val="40000"/>
                </a:srgbClr>
              </a:solidFill>
              <a:prstDash val="solid"/>
              <a:round/>
            </a:ln>
          </p:spPr>
          <p:txBody>
            <a:bodyPr/>
            <a:lstStyle/>
            <a:p>
              <a:endParaRPr/>
            </a:p>
          </p:txBody>
        </p:sp>
        <p:sp>
          <p:nvSpPr>
            <p:cNvPr id="113" name="pt113"/>
            <p:cNvSpPr/>
            <p:nvPr/>
          </p:nvSpPr>
          <p:spPr>
            <a:xfrm>
              <a:off x="2189224" y="3587422"/>
              <a:ext cx="69085" cy="69085"/>
            </a:xfrm>
            <a:prstGeom prst="ellipse">
              <a:avLst/>
            </a:prstGeom>
            <a:solidFill>
              <a:srgbClr val="FB61D7">
                <a:alpha val="40000"/>
              </a:srgbClr>
            </a:solidFill>
            <a:ln w="9000" cap="rnd">
              <a:solidFill>
                <a:srgbClr val="FB61D7">
                  <a:alpha val="40000"/>
                </a:srgbClr>
              </a:solidFill>
              <a:prstDash val="solid"/>
              <a:round/>
            </a:ln>
          </p:spPr>
          <p:txBody>
            <a:bodyPr/>
            <a:lstStyle/>
            <a:p>
              <a:endParaRPr/>
            </a:p>
          </p:txBody>
        </p:sp>
        <p:sp>
          <p:nvSpPr>
            <p:cNvPr id="114" name="pt114"/>
            <p:cNvSpPr/>
            <p:nvPr/>
          </p:nvSpPr>
          <p:spPr>
            <a:xfrm>
              <a:off x="2543040" y="3208779"/>
              <a:ext cx="70362" cy="70362"/>
            </a:xfrm>
            <a:prstGeom prst="ellipse">
              <a:avLst/>
            </a:prstGeom>
            <a:solidFill>
              <a:srgbClr val="FF63B7">
                <a:alpha val="40000"/>
              </a:srgbClr>
            </a:solidFill>
            <a:ln w="9000" cap="rnd">
              <a:solidFill>
                <a:srgbClr val="FF63B7">
                  <a:alpha val="40000"/>
                </a:srgbClr>
              </a:solidFill>
              <a:prstDash val="solid"/>
              <a:round/>
            </a:ln>
          </p:spPr>
          <p:txBody>
            <a:bodyPr/>
            <a:lstStyle/>
            <a:p>
              <a:endParaRPr/>
            </a:p>
          </p:txBody>
        </p:sp>
        <p:sp>
          <p:nvSpPr>
            <p:cNvPr id="115" name="pt115"/>
            <p:cNvSpPr/>
            <p:nvPr/>
          </p:nvSpPr>
          <p:spPr>
            <a:xfrm>
              <a:off x="2653372" y="3239578"/>
              <a:ext cx="73564" cy="73564"/>
            </a:xfrm>
            <a:prstGeom prst="ellipse">
              <a:avLst/>
            </a:prstGeom>
            <a:solidFill>
              <a:srgbClr val="FF6C90">
                <a:alpha val="40000"/>
              </a:srgbClr>
            </a:solidFill>
            <a:ln w="9000" cap="rnd">
              <a:solidFill>
                <a:srgbClr val="FF6C90">
                  <a:alpha val="40000"/>
                </a:srgbClr>
              </a:solidFill>
              <a:prstDash val="solid"/>
              <a:round/>
            </a:ln>
          </p:spPr>
          <p:txBody>
            <a:bodyPr/>
            <a:lstStyle/>
            <a:p>
              <a:endParaRPr/>
            </a:p>
          </p:txBody>
        </p:sp>
        <p:sp>
          <p:nvSpPr>
            <p:cNvPr id="116" name="pt116"/>
            <p:cNvSpPr/>
            <p:nvPr/>
          </p:nvSpPr>
          <p:spPr>
            <a:xfrm>
              <a:off x="2545639" y="3211378"/>
              <a:ext cx="65165" cy="65165"/>
            </a:xfrm>
            <a:prstGeom prst="ellipse">
              <a:avLst/>
            </a:prstGeom>
            <a:solidFill>
              <a:srgbClr val="CA7BFF">
                <a:alpha val="40000"/>
              </a:srgbClr>
            </a:solidFill>
            <a:ln w="9000" cap="rnd">
              <a:solidFill>
                <a:srgbClr val="CA7BFF">
                  <a:alpha val="40000"/>
                </a:srgbClr>
              </a:solidFill>
              <a:prstDash val="solid"/>
              <a:round/>
            </a:ln>
          </p:spPr>
          <p:txBody>
            <a:bodyPr/>
            <a:lstStyle/>
            <a:p>
              <a:endParaRPr/>
            </a:p>
          </p:txBody>
        </p:sp>
        <p:sp>
          <p:nvSpPr>
            <p:cNvPr id="117" name="pt117"/>
            <p:cNvSpPr/>
            <p:nvPr/>
          </p:nvSpPr>
          <p:spPr>
            <a:xfrm>
              <a:off x="2117764" y="3258725"/>
              <a:ext cx="100072" cy="100072"/>
            </a:xfrm>
            <a:prstGeom prst="ellipse">
              <a:avLst/>
            </a:prstGeom>
            <a:solidFill>
              <a:srgbClr val="FD7084">
                <a:alpha val="40000"/>
              </a:srgbClr>
            </a:solidFill>
            <a:ln w="9000" cap="rnd">
              <a:solidFill>
                <a:srgbClr val="FD7084">
                  <a:alpha val="40000"/>
                </a:srgbClr>
              </a:solidFill>
              <a:prstDash val="solid"/>
              <a:round/>
            </a:ln>
          </p:spPr>
          <p:txBody>
            <a:bodyPr/>
            <a:lstStyle/>
            <a:p>
              <a:endParaRPr/>
            </a:p>
          </p:txBody>
        </p:sp>
        <p:sp>
          <p:nvSpPr>
            <p:cNvPr id="118" name="pl118"/>
            <p:cNvSpPr/>
            <p:nvPr/>
          </p:nvSpPr>
          <p:spPr>
            <a:xfrm>
              <a:off x="782627" y="2895657"/>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119" name="pl119"/>
            <p:cNvSpPr/>
            <p:nvPr/>
          </p:nvSpPr>
          <p:spPr>
            <a:xfrm>
              <a:off x="1869105" y="3614292"/>
              <a:ext cx="225010" cy="39719"/>
            </a:xfrm>
            <a:custGeom>
              <a:avLst/>
              <a:gdLst/>
              <a:ahLst/>
              <a:cxnLst/>
              <a:rect l="0" t="0" r="0" b="0"/>
              <a:pathLst>
                <a:path w="225010" h="39719">
                  <a:moveTo>
                    <a:pt x="0" y="39719"/>
                  </a:moveTo>
                  <a:lnTo>
                    <a:pt x="225010" y="0"/>
                  </a:lnTo>
                </a:path>
              </a:pathLst>
            </a:custGeom>
            <a:ln w="13550" cap="rnd">
              <a:solidFill>
                <a:srgbClr val="00BE6C">
                  <a:alpha val="100000"/>
                </a:srgbClr>
              </a:solidFill>
              <a:prstDash val="solid"/>
              <a:round/>
            </a:ln>
          </p:spPr>
          <p:txBody>
            <a:bodyPr/>
            <a:lstStyle/>
            <a:p>
              <a:endParaRPr/>
            </a:p>
          </p:txBody>
        </p:sp>
        <p:sp>
          <p:nvSpPr>
            <p:cNvPr id="120" name="tx120"/>
            <p:cNvSpPr/>
            <p:nvPr/>
          </p:nvSpPr>
          <p:spPr>
            <a:xfrm>
              <a:off x="1935976" y="3462113"/>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79000">
                      <a:alpha val="100000"/>
                    </a:srgbClr>
                  </a:solidFill>
                  <a:latin typeface="Arial"/>
                  <a:cs typeface="Arial"/>
                </a:rPr>
                <a:t>bol</a:t>
              </a:r>
            </a:p>
          </p:txBody>
        </p:sp>
        <p:sp>
          <p:nvSpPr>
            <p:cNvPr id="121" name="tx121"/>
            <p:cNvSpPr/>
            <p:nvPr/>
          </p:nvSpPr>
          <p:spPr>
            <a:xfrm>
              <a:off x="1712671" y="3610023"/>
              <a:ext cx="133574" cy="913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6C">
                      <a:alpha val="100000"/>
                    </a:srgbClr>
                  </a:solidFill>
                  <a:latin typeface="Arial"/>
                  <a:cs typeface="Arial"/>
                </a:rPr>
                <a:t>hti</a:t>
              </a:r>
            </a:p>
          </p:txBody>
        </p:sp>
        <p:sp>
          <p:nvSpPr>
            <p:cNvPr id="122" name="tx122"/>
            <p:cNvSpPr/>
            <p:nvPr/>
          </p:nvSpPr>
          <p:spPr>
            <a:xfrm>
              <a:off x="2286804" y="3685978"/>
              <a:ext cx="175690"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61D7">
                      <a:alpha val="100000"/>
                    </a:srgbClr>
                  </a:solidFill>
                  <a:latin typeface="Arial"/>
                  <a:cs typeface="Arial"/>
                </a:rPr>
                <a:t>sur</a:t>
              </a:r>
            </a:p>
          </p:txBody>
        </p:sp>
        <p:sp>
          <p:nvSpPr>
            <p:cNvPr id="123" name="tx123"/>
            <p:cNvSpPr/>
            <p:nvPr/>
          </p:nvSpPr>
          <p:spPr>
            <a:xfrm>
              <a:off x="1902454" y="3190884"/>
              <a:ext cx="203912"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D7084">
                      <a:alpha val="100000"/>
                    </a:srgbClr>
                  </a:solidFill>
                  <a:latin typeface="Arial"/>
                  <a:cs typeface="Arial"/>
                </a:rPr>
                <a:t>ven</a:t>
              </a:r>
            </a:p>
          </p:txBody>
        </p:sp>
        <p:sp>
          <p:nvSpPr>
            <p:cNvPr id="124" name="tx124"/>
            <p:cNvSpPr/>
            <p:nvPr/>
          </p:nvSpPr>
          <p:spPr>
            <a:xfrm>
              <a:off x="2395734" y="4174635"/>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(n=5)</a:t>
              </a:r>
            </a:p>
          </p:txBody>
        </p:sp>
        <p:sp>
          <p:nvSpPr>
            <p:cNvPr id="125" name="tx125"/>
            <p:cNvSpPr/>
            <p:nvPr/>
          </p:nvSpPr>
          <p:spPr>
            <a:xfrm>
              <a:off x="852054" y="3008222"/>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(n=25)</a:t>
              </a:r>
            </a:p>
          </p:txBody>
        </p:sp>
        <p:sp>
          <p:nvSpPr>
            <p:cNvPr id="126" name="tx126"/>
            <p:cNvSpPr/>
            <p:nvPr/>
          </p:nvSpPr>
          <p:spPr>
            <a:xfrm>
              <a:off x="2759914" y="3008222"/>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(n=3)</a:t>
              </a:r>
            </a:p>
          </p:txBody>
        </p:sp>
        <p:sp>
          <p:nvSpPr>
            <p:cNvPr id="127" name="rc127"/>
            <p:cNvSpPr/>
            <p:nvPr/>
          </p:nvSpPr>
          <p:spPr>
            <a:xfrm>
              <a:off x="782627" y="2895657"/>
              <a:ext cx="2565135" cy="1485015"/>
            </a:xfrm>
            <a:prstGeom prst="rect">
              <a:avLst/>
            </a:prstGeom>
            <a:ln w="13550" cap="rnd">
              <a:solidFill>
                <a:srgbClr val="B3B3B3">
                  <a:alpha val="100000"/>
                </a:srgbClr>
              </a:solidFill>
              <a:prstDash val="solid"/>
              <a:round/>
            </a:ln>
          </p:spPr>
          <p:txBody>
            <a:bodyPr/>
            <a:lstStyle/>
            <a:p>
              <a:endParaRPr/>
            </a:p>
          </p:txBody>
        </p:sp>
        <p:sp>
          <p:nvSpPr>
            <p:cNvPr id="128" name="rc128"/>
            <p:cNvSpPr/>
            <p:nvPr/>
          </p:nvSpPr>
          <p:spPr>
            <a:xfrm>
              <a:off x="782627" y="4665124"/>
              <a:ext cx="2565135" cy="1485015"/>
            </a:xfrm>
            <a:prstGeom prst="rect">
              <a:avLst/>
            </a:prstGeom>
            <a:solidFill>
              <a:srgbClr val="FFFFFF">
                <a:alpha val="100000"/>
              </a:srgbClr>
            </a:solidFill>
          </p:spPr>
          <p:txBody>
            <a:bodyPr/>
            <a:lstStyle/>
            <a:p>
              <a:endParaRPr/>
            </a:p>
          </p:txBody>
        </p:sp>
        <p:sp>
          <p:nvSpPr>
            <p:cNvPr id="129" name="pl129"/>
            <p:cNvSpPr/>
            <p:nvPr/>
          </p:nvSpPr>
          <p:spPr>
            <a:xfrm>
              <a:off x="782627" y="594763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0" name="pl130"/>
            <p:cNvSpPr/>
            <p:nvPr/>
          </p:nvSpPr>
          <p:spPr>
            <a:xfrm>
              <a:off x="782627" y="567763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1" name="pl131"/>
            <p:cNvSpPr/>
            <p:nvPr/>
          </p:nvSpPr>
          <p:spPr>
            <a:xfrm>
              <a:off x="782627" y="540763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2" name="pl132"/>
            <p:cNvSpPr/>
            <p:nvPr/>
          </p:nvSpPr>
          <p:spPr>
            <a:xfrm>
              <a:off x="782627" y="513762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3" name="pl133"/>
            <p:cNvSpPr/>
            <p:nvPr/>
          </p:nvSpPr>
          <p:spPr>
            <a:xfrm>
              <a:off x="782627" y="4867626"/>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4" name="pl134"/>
            <p:cNvSpPr/>
            <p:nvPr/>
          </p:nvSpPr>
          <p:spPr>
            <a:xfrm>
              <a:off x="782627" y="473262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35" name="pl135"/>
            <p:cNvSpPr/>
            <p:nvPr/>
          </p:nvSpPr>
          <p:spPr>
            <a:xfrm>
              <a:off x="1132418"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36" name="pl136"/>
            <p:cNvSpPr/>
            <p:nvPr/>
          </p:nvSpPr>
          <p:spPr>
            <a:xfrm>
              <a:off x="1598806"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37" name="pl137"/>
            <p:cNvSpPr/>
            <p:nvPr/>
          </p:nvSpPr>
          <p:spPr>
            <a:xfrm>
              <a:off x="2065195"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38" name="pl138"/>
            <p:cNvSpPr/>
            <p:nvPr/>
          </p:nvSpPr>
          <p:spPr>
            <a:xfrm>
              <a:off x="2531583"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39" name="pl139"/>
            <p:cNvSpPr/>
            <p:nvPr/>
          </p:nvSpPr>
          <p:spPr>
            <a:xfrm>
              <a:off x="2997971"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40" name="pl140"/>
            <p:cNvSpPr/>
            <p:nvPr/>
          </p:nvSpPr>
          <p:spPr>
            <a:xfrm>
              <a:off x="3231165"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41" name="pl141"/>
            <p:cNvSpPr/>
            <p:nvPr/>
          </p:nvSpPr>
          <p:spPr>
            <a:xfrm>
              <a:off x="782627" y="608263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42" name="pl142"/>
            <p:cNvSpPr/>
            <p:nvPr/>
          </p:nvSpPr>
          <p:spPr>
            <a:xfrm>
              <a:off x="782627" y="581263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43" name="pl143"/>
            <p:cNvSpPr/>
            <p:nvPr/>
          </p:nvSpPr>
          <p:spPr>
            <a:xfrm>
              <a:off x="782627" y="554263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44" name="pl144"/>
            <p:cNvSpPr/>
            <p:nvPr/>
          </p:nvSpPr>
          <p:spPr>
            <a:xfrm>
              <a:off x="782627" y="5272631"/>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45" name="pl145"/>
            <p:cNvSpPr/>
            <p:nvPr/>
          </p:nvSpPr>
          <p:spPr>
            <a:xfrm>
              <a:off x="782627" y="5002628"/>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46" name="pl146"/>
            <p:cNvSpPr/>
            <p:nvPr/>
          </p:nvSpPr>
          <p:spPr>
            <a:xfrm>
              <a:off x="899224"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47" name="pl147"/>
            <p:cNvSpPr/>
            <p:nvPr/>
          </p:nvSpPr>
          <p:spPr>
            <a:xfrm>
              <a:off x="1365612"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48" name="pl148"/>
            <p:cNvSpPr/>
            <p:nvPr/>
          </p:nvSpPr>
          <p:spPr>
            <a:xfrm>
              <a:off x="1832001"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49" name="pl149"/>
            <p:cNvSpPr/>
            <p:nvPr/>
          </p:nvSpPr>
          <p:spPr>
            <a:xfrm>
              <a:off x="2298389"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50" name="pl150"/>
            <p:cNvSpPr/>
            <p:nvPr/>
          </p:nvSpPr>
          <p:spPr>
            <a:xfrm>
              <a:off x="2764777"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51" name="pt151"/>
            <p:cNvSpPr/>
            <p:nvPr/>
          </p:nvSpPr>
          <p:spPr>
            <a:xfrm>
              <a:off x="1859877" y="5401632"/>
              <a:ext cx="130801" cy="130801"/>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152" name="pt152"/>
            <p:cNvSpPr/>
            <p:nvPr/>
          </p:nvSpPr>
          <p:spPr>
            <a:xfrm>
              <a:off x="2624679" y="4950897"/>
              <a:ext cx="168262" cy="168262"/>
            </a:xfrm>
            <a:prstGeom prst="ellipse">
              <a:avLst/>
            </a:prstGeom>
            <a:solidFill>
              <a:srgbClr val="E58700">
                <a:alpha val="40000"/>
              </a:srgbClr>
            </a:solidFill>
            <a:ln w="9000" cap="rnd">
              <a:solidFill>
                <a:srgbClr val="E58700">
                  <a:alpha val="40000"/>
                </a:srgbClr>
              </a:solidFill>
              <a:prstDash val="solid"/>
              <a:round/>
            </a:ln>
          </p:spPr>
          <p:txBody>
            <a:bodyPr/>
            <a:lstStyle/>
            <a:p>
              <a:endParaRPr/>
            </a:p>
          </p:txBody>
        </p:sp>
        <p:sp>
          <p:nvSpPr>
            <p:cNvPr id="153" name="pt153"/>
            <p:cNvSpPr/>
            <p:nvPr/>
          </p:nvSpPr>
          <p:spPr>
            <a:xfrm>
              <a:off x="2711714" y="5000620"/>
              <a:ext cx="68815" cy="68815"/>
            </a:xfrm>
            <a:prstGeom prst="ellipse">
              <a:avLst/>
            </a:prstGeom>
            <a:solidFill>
              <a:srgbClr val="D98F00">
                <a:alpha val="40000"/>
              </a:srgbClr>
            </a:solidFill>
            <a:ln w="9000" cap="rnd">
              <a:solidFill>
                <a:srgbClr val="D98F00">
                  <a:alpha val="40000"/>
                </a:srgbClr>
              </a:solidFill>
              <a:prstDash val="solid"/>
              <a:round/>
            </a:ln>
          </p:spPr>
          <p:txBody>
            <a:bodyPr/>
            <a:lstStyle/>
            <a:p>
              <a:endParaRPr/>
            </a:p>
          </p:txBody>
        </p:sp>
        <p:sp>
          <p:nvSpPr>
            <p:cNvPr id="154" name="pt154"/>
            <p:cNvSpPr/>
            <p:nvPr/>
          </p:nvSpPr>
          <p:spPr>
            <a:xfrm>
              <a:off x="2467081" y="4889521"/>
              <a:ext cx="334215" cy="334215"/>
            </a:xfrm>
            <a:prstGeom prst="ellipse">
              <a:avLst/>
            </a:prstGeom>
            <a:solidFill>
              <a:srgbClr val="00BF7D">
                <a:alpha val="40000"/>
              </a:srgbClr>
            </a:solidFill>
            <a:ln w="9000" cap="rnd">
              <a:solidFill>
                <a:srgbClr val="00BF7D">
                  <a:alpha val="40000"/>
                </a:srgbClr>
              </a:solidFill>
              <a:prstDash val="solid"/>
              <a:round/>
            </a:ln>
          </p:spPr>
          <p:txBody>
            <a:bodyPr/>
            <a:lstStyle/>
            <a:p>
              <a:endParaRPr/>
            </a:p>
          </p:txBody>
        </p:sp>
        <p:sp>
          <p:nvSpPr>
            <p:cNvPr id="155" name="pt155"/>
            <p:cNvSpPr/>
            <p:nvPr/>
          </p:nvSpPr>
          <p:spPr>
            <a:xfrm>
              <a:off x="2698382" y="4965689"/>
              <a:ext cx="95478" cy="95478"/>
            </a:xfrm>
            <a:prstGeom prst="ellipse">
              <a:avLst/>
            </a:prstGeom>
            <a:solidFill>
              <a:srgbClr val="F763DF">
                <a:alpha val="40000"/>
              </a:srgbClr>
            </a:solidFill>
            <a:ln w="9000" cap="rnd">
              <a:solidFill>
                <a:srgbClr val="F763DF">
                  <a:alpha val="40000"/>
                </a:srgbClr>
              </a:solidFill>
              <a:prstDash val="solid"/>
              <a:round/>
            </a:ln>
          </p:spPr>
          <p:txBody>
            <a:bodyPr/>
            <a:lstStyle/>
            <a:p>
              <a:endParaRPr/>
            </a:p>
          </p:txBody>
        </p:sp>
        <p:sp>
          <p:nvSpPr>
            <p:cNvPr id="156" name="pt156"/>
            <p:cNvSpPr/>
            <p:nvPr/>
          </p:nvSpPr>
          <p:spPr>
            <a:xfrm>
              <a:off x="2712366" y="4979672"/>
              <a:ext cx="67510" cy="67510"/>
            </a:xfrm>
            <a:prstGeom prst="ellipse">
              <a:avLst/>
            </a:prstGeom>
            <a:solidFill>
              <a:srgbClr val="00BCD8">
                <a:alpha val="40000"/>
              </a:srgbClr>
            </a:solidFill>
            <a:ln w="9000" cap="rnd">
              <a:solidFill>
                <a:srgbClr val="00BCD8">
                  <a:alpha val="40000"/>
                </a:srgbClr>
              </a:solidFill>
              <a:prstDash val="solid"/>
              <a:round/>
            </a:ln>
          </p:spPr>
          <p:txBody>
            <a:bodyPr/>
            <a:lstStyle/>
            <a:p>
              <a:endParaRPr/>
            </a:p>
          </p:txBody>
        </p:sp>
        <p:sp>
          <p:nvSpPr>
            <p:cNvPr id="157" name="pt157"/>
            <p:cNvSpPr/>
            <p:nvPr/>
          </p:nvSpPr>
          <p:spPr>
            <a:xfrm>
              <a:off x="2581269" y="5036110"/>
              <a:ext cx="105838" cy="105838"/>
            </a:xfrm>
            <a:prstGeom prst="ellipse">
              <a:avLst/>
            </a:prstGeom>
            <a:solidFill>
              <a:srgbClr val="00ACFC">
                <a:alpha val="40000"/>
              </a:srgbClr>
            </a:solidFill>
            <a:ln w="9000" cap="rnd">
              <a:solidFill>
                <a:srgbClr val="00ACFC">
                  <a:alpha val="40000"/>
                </a:srgbClr>
              </a:solidFill>
              <a:prstDash val="solid"/>
              <a:round/>
            </a:ln>
          </p:spPr>
          <p:txBody>
            <a:bodyPr/>
            <a:lstStyle/>
            <a:p>
              <a:endParaRPr/>
            </a:p>
          </p:txBody>
        </p:sp>
        <p:sp>
          <p:nvSpPr>
            <p:cNvPr id="158" name="pt158"/>
            <p:cNvSpPr/>
            <p:nvPr/>
          </p:nvSpPr>
          <p:spPr>
            <a:xfrm>
              <a:off x="2361672" y="5103213"/>
              <a:ext cx="209233" cy="209233"/>
            </a:xfrm>
            <a:prstGeom prst="ellipse">
              <a:avLst/>
            </a:prstGeom>
            <a:solidFill>
              <a:srgbClr val="619CFF">
                <a:alpha val="40000"/>
              </a:srgbClr>
            </a:solidFill>
            <a:ln w="9000" cap="rnd">
              <a:solidFill>
                <a:srgbClr val="619CFF">
                  <a:alpha val="40000"/>
                </a:srgbClr>
              </a:solidFill>
              <a:prstDash val="solid"/>
              <a:round/>
            </a:ln>
          </p:spPr>
          <p:txBody>
            <a:bodyPr/>
            <a:lstStyle/>
            <a:p>
              <a:endParaRPr/>
            </a:p>
          </p:txBody>
        </p:sp>
        <p:sp>
          <p:nvSpPr>
            <p:cNvPr id="159" name="pl159"/>
            <p:cNvSpPr/>
            <p:nvPr/>
          </p:nvSpPr>
          <p:spPr>
            <a:xfrm>
              <a:off x="782627" y="4665124"/>
              <a:ext cx="2565135" cy="1485015"/>
            </a:xfrm>
            <a:custGeom>
              <a:avLst/>
              <a:gdLst/>
              <a:ahLst/>
              <a:cxnLst/>
              <a:rect l="0" t="0" r="0" b="0"/>
              <a:pathLst>
                <a:path w="2565135" h="1485015">
                  <a:moveTo>
                    <a:pt x="0" y="1485015"/>
                  </a:moveTo>
                  <a:lnTo>
                    <a:pt x="2565135" y="0"/>
                  </a:lnTo>
                  <a:lnTo>
                    <a:pt x="2565135" y="0"/>
                  </a:lnTo>
                </a:path>
              </a:pathLst>
            </a:custGeom>
            <a:ln w="13550" cap="flat">
              <a:solidFill>
                <a:srgbClr val="000000">
                  <a:alpha val="25098"/>
                </a:srgbClr>
              </a:solidFill>
              <a:prstDash val="solid"/>
              <a:round/>
            </a:ln>
          </p:spPr>
          <p:txBody>
            <a:bodyPr/>
            <a:lstStyle/>
            <a:p>
              <a:endParaRPr/>
            </a:p>
          </p:txBody>
        </p:sp>
        <p:sp>
          <p:nvSpPr>
            <p:cNvPr id="160" name="tx160"/>
            <p:cNvSpPr/>
            <p:nvPr/>
          </p:nvSpPr>
          <p:spPr>
            <a:xfrm>
              <a:off x="1686615" y="5480777"/>
              <a:ext cx="1758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afg</a:t>
              </a:r>
            </a:p>
          </p:txBody>
        </p:sp>
        <p:sp>
          <p:nvSpPr>
            <p:cNvPr id="161" name="tx161"/>
            <p:cNvSpPr/>
            <p:nvPr/>
          </p:nvSpPr>
          <p:spPr>
            <a:xfrm>
              <a:off x="2201211" y="5231874"/>
              <a:ext cx="203912" cy="1156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19CFF">
                      <a:alpha val="100000"/>
                    </a:srgbClr>
                  </a:solidFill>
                  <a:latin typeface="Arial"/>
                  <a:cs typeface="Arial"/>
                </a:rPr>
                <a:t>pak</a:t>
              </a:r>
            </a:p>
          </p:txBody>
        </p:sp>
        <p:sp>
          <p:nvSpPr>
            <p:cNvPr id="162" name="tx162"/>
            <p:cNvSpPr/>
            <p:nvPr/>
          </p:nvSpPr>
          <p:spPr>
            <a:xfrm>
              <a:off x="2395734" y="5944102"/>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(n=3)</a:t>
              </a:r>
            </a:p>
          </p:txBody>
        </p:sp>
        <p:sp>
          <p:nvSpPr>
            <p:cNvPr id="163" name="tx163"/>
            <p:cNvSpPr/>
            <p:nvPr/>
          </p:nvSpPr>
          <p:spPr>
            <a:xfrm>
              <a:off x="882198" y="4777690"/>
              <a:ext cx="78027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(n=2)</a:t>
              </a:r>
            </a:p>
          </p:txBody>
        </p:sp>
        <p:sp>
          <p:nvSpPr>
            <p:cNvPr id="164" name="tx164"/>
            <p:cNvSpPr/>
            <p:nvPr/>
          </p:nvSpPr>
          <p:spPr>
            <a:xfrm>
              <a:off x="2759914" y="4777690"/>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(n=3)</a:t>
              </a:r>
            </a:p>
          </p:txBody>
        </p:sp>
        <p:sp>
          <p:nvSpPr>
            <p:cNvPr id="165" name="rc165"/>
            <p:cNvSpPr/>
            <p:nvPr/>
          </p:nvSpPr>
          <p:spPr>
            <a:xfrm>
              <a:off x="782627" y="4665124"/>
              <a:ext cx="2565135" cy="1485015"/>
            </a:xfrm>
            <a:prstGeom prst="rect">
              <a:avLst/>
            </a:prstGeom>
            <a:ln w="13550" cap="rnd">
              <a:solidFill>
                <a:srgbClr val="B3B3B3">
                  <a:alpha val="100000"/>
                </a:srgbClr>
              </a:solidFill>
              <a:prstDash val="solid"/>
              <a:round/>
            </a:ln>
          </p:spPr>
          <p:txBody>
            <a:bodyPr/>
            <a:lstStyle/>
            <a:p>
              <a:endParaRPr/>
            </a:p>
          </p:txBody>
        </p:sp>
        <p:sp>
          <p:nvSpPr>
            <p:cNvPr id="166" name="rc166"/>
            <p:cNvSpPr/>
            <p:nvPr/>
          </p:nvSpPr>
          <p:spPr>
            <a:xfrm>
              <a:off x="3417351" y="1126189"/>
              <a:ext cx="2565135" cy="1485015"/>
            </a:xfrm>
            <a:prstGeom prst="rect">
              <a:avLst/>
            </a:prstGeom>
            <a:solidFill>
              <a:srgbClr val="FFFFFF">
                <a:alpha val="100000"/>
              </a:srgbClr>
            </a:solidFill>
          </p:spPr>
          <p:txBody>
            <a:bodyPr/>
            <a:lstStyle/>
            <a:p>
              <a:endParaRPr/>
            </a:p>
          </p:txBody>
        </p:sp>
        <p:sp>
          <p:nvSpPr>
            <p:cNvPr id="167" name="pl167"/>
            <p:cNvSpPr/>
            <p:nvPr/>
          </p:nvSpPr>
          <p:spPr>
            <a:xfrm>
              <a:off x="3417351" y="2408703"/>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68" name="pl168"/>
            <p:cNvSpPr/>
            <p:nvPr/>
          </p:nvSpPr>
          <p:spPr>
            <a:xfrm>
              <a:off x="3417351" y="213870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69" name="pl169"/>
            <p:cNvSpPr/>
            <p:nvPr/>
          </p:nvSpPr>
          <p:spPr>
            <a:xfrm>
              <a:off x="3417351" y="186869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70" name="pl170"/>
            <p:cNvSpPr/>
            <p:nvPr/>
          </p:nvSpPr>
          <p:spPr>
            <a:xfrm>
              <a:off x="3417351" y="159869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71" name="pl171"/>
            <p:cNvSpPr/>
            <p:nvPr/>
          </p:nvSpPr>
          <p:spPr>
            <a:xfrm>
              <a:off x="3417351" y="132869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72" name="pl172"/>
            <p:cNvSpPr/>
            <p:nvPr/>
          </p:nvSpPr>
          <p:spPr>
            <a:xfrm>
              <a:off x="3417351" y="119369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73" name="pl173"/>
            <p:cNvSpPr/>
            <p:nvPr/>
          </p:nvSpPr>
          <p:spPr>
            <a:xfrm>
              <a:off x="3767142"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4" name="pl174"/>
            <p:cNvSpPr/>
            <p:nvPr/>
          </p:nvSpPr>
          <p:spPr>
            <a:xfrm>
              <a:off x="4233531"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5" name="pl175"/>
            <p:cNvSpPr/>
            <p:nvPr/>
          </p:nvSpPr>
          <p:spPr>
            <a:xfrm>
              <a:off x="4699919"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6" name="pl176"/>
            <p:cNvSpPr/>
            <p:nvPr/>
          </p:nvSpPr>
          <p:spPr>
            <a:xfrm>
              <a:off x="5166307"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7" name="pl177"/>
            <p:cNvSpPr/>
            <p:nvPr/>
          </p:nvSpPr>
          <p:spPr>
            <a:xfrm>
              <a:off x="5632695"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8" name="pl178"/>
            <p:cNvSpPr/>
            <p:nvPr/>
          </p:nvSpPr>
          <p:spPr>
            <a:xfrm>
              <a:off x="5865889"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179" name="pl179"/>
            <p:cNvSpPr/>
            <p:nvPr/>
          </p:nvSpPr>
          <p:spPr>
            <a:xfrm>
              <a:off x="3417351" y="2543705"/>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80" name="pl180"/>
            <p:cNvSpPr/>
            <p:nvPr/>
          </p:nvSpPr>
          <p:spPr>
            <a:xfrm>
              <a:off x="3417351" y="227370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81" name="pl181"/>
            <p:cNvSpPr/>
            <p:nvPr/>
          </p:nvSpPr>
          <p:spPr>
            <a:xfrm>
              <a:off x="3417351" y="200369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82" name="pl182"/>
            <p:cNvSpPr/>
            <p:nvPr/>
          </p:nvSpPr>
          <p:spPr>
            <a:xfrm>
              <a:off x="3417351" y="17336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83" name="pl183"/>
            <p:cNvSpPr/>
            <p:nvPr/>
          </p:nvSpPr>
          <p:spPr>
            <a:xfrm>
              <a:off x="3417351" y="146369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84" name="pl184"/>
            <p:cNvSpPr/>
            <p:nvPr/>
          </p:nvSpPr>
          <p:spPr>
            <a:xfrm>
              <a:off x="3533948"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85" name="pl185"/>
            <p:cNvSpPr/>
            <p:nvPr/>
          </p:nvSpPr>
          <p:spPr>
            <a:xfrm>
              <a:off x="4000336"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86" name="pl186"/>
            <p:cNvSpPr/>
            <p:nvPr/>
          </p:nvSpPr>
          <p:spPr>
            <a:xfrm>
              <a:off x="4466725"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87" name="pl187"/>
            <p:cNvSpPr/>
            <p:nvPr/>
          </p:nvSpPr>
          <p:spPr>
            <a:xfrm>
              <a:off x="4933113"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88" name="pl188"/>
            <p:cNvSpPr/>
            <p:nvPr/>
          </p:nvSpPr>
          <p:spPr>
            <a:xfrm>
              <a:off x="5399501"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189" name="pt189"/>
            <p:cNvSpPr/>
            <p:nvPr/>
          </p:nvSpPr>
          <p:spPr>
            <a:xfrm>
              <a:off x="5283295" y="1443709"/>
              <a:ext cx="83167" cy="83167"/>
            </a:xfrm>
            <a:prstGeom prst="ellipse">
              <a:avLst/>
            </a:prstGeom>
            <a:solidFill>
              <a:srgbClr val="EA842F">
                <a:alpha val="40000"/>
              </a:srgbClr>
            </a:solidFill>
            <a:ln w="9000" cap="rnd">
              <a:solidFill>
                <a:srgbClr val="EA842F">
                  <a:alpha val="40000"/>
                </a:srgbClr>
              </a:solidFill>
              <a:prstDash val="solid"/>
              <a:round/>
            </a:ln>
          </p:spPr>
          <p:txBody>
            <a:bodyPr/>
            <a:lstStyle/>
            <a:p>
              <a:endParaRPr/>
            </a:p>
          </p:txBody>
        </p:sp>
        <p:sp>
          <p:nvSpPr>
            <p:cNvPr id="190" name="pt190"/>
            <p:cNvSpPr/>
            <p:nvPr/>
          </p:nvSpPr>
          <p:spPr>
            <a:xfrm>
              <a:off x="5045953" y="1481290"/>
              <a:ext cx="72807" cy="72807"/>
            </a:xfrm>
            <a:prstGeom prst="ellipse">
              <a:avLst/>
            </a:prstGeom>
            <a:solidFill>
              <a:srgbClr val="F77868">
                <a:alpha val="40000"/>
              </a:srgbClr>
            </a:solidFill>
            <a:ln w="9000" cap="rnd">
              <a:solidFill>
                <a:srgbClr val="F77868">
                  <a:alpha val="40000"/>
                </a:srgbClr>
              </a:solidFill>
              <a:prstDash val="solid"/>
              <a:round/>
            </a:ln>
          </p:spPr>
          <p:txBody>
            <a:bodyPr/>
            <a:lstStyle/>
            <a:p>
              <a:endParaRPr/>
            </a:p>
          </p:txBody>
        </p:sp>
        <p:sp>
          <p:nvSpPr>
            <p:cNvPr id="191" name="pt191"/>
            <p:cNvSpPr/>
            <p:nvPr/>
          </p:nvSpPr>
          <p:spPr>
            <a:xfrm>
              <a:off x="5211561" y="1478997"/>
              <a:ext cx="77392" cy="77392"/>
            </a:xfrm>
            <a:prstGeom prst="ellipse">
              <a:avLst/>
            </a:prstGeom>
            <a:solidFill>
              <a:srgbClr val="CB9600">
                <a:alpha val="40000"/>
              </a:srgbClr>
            </a:solidFill>
            <a:ln w="9000" cap="rnd">
              <a:solidFill>
                <a:srgbClr val="CB9600">
                  <a:alpha val="40000"/>
                </a:srgbClr>
              </a:solidFill>
              <a:prstDash val="solid"/>
              <a:round/>
            </a:ln>
          </p:spPr>
          <p:txBody>
            <a:bodyPr/>
            <a:lstStyle/>
            <a:p>
              <a:endParaRPr/>
            </a:p>
          </p:txBody>
        </p:sp>
        <p:sp>
          <p:nvSpPr>
            <p:cNvPr id="192" name="pt192"/>
            <p:cNvSpPr/>
            <p:nvPr/>
          </p:nvSpPr>
          <p:spPr>
            <a:xfrm>
              <a:off x="5288010" y="1480824"/>
              <a:ext cx="73738" cy="73738"/>
            </a:xfrm>
            <a:prstGeom prst="ellipse">
              <a:avLst/>
            </a:prstGeom>
            <a:solidFill>
              <a:srgbClr val="EF8046">
                <a:alpha val="40000"/>
              </a:srgbClr>
            </a:solidFill>
            <a:ln w="9000" cap="rnd">
              <a:solidFill>
                <a:srgbClr val="EF8046">
                  <a:alpha val="40000"/>
                </a:srgbClr>
              </a:solidFill>
              <a:prstDash val="solid"/>
              <a:round/>
            </a:ln>
          </p:spPr>
          <p:txBody>
            <a:bodyPr/>
            <a:lstStyle/>
            <a:p>
              <a:endParaRPr/>
            </a:p>
          </p:txBody>
        </p:sp>
        <p:sp>
          <p:nvSpPr>
            <p:cNvPr id="193" name="pt193"/>
            <p:cNvSpPr/>
            <p:nvPr/>
          </p:nvSpPr>
          <p:spPr>
            <a:xfrm>
              <a:off x="4523960" y="1805655"/>
              <a:ext cx="72083" cy="72083"/>
            </a:xfrm>
            <a:prstGeom prst="ellipse">
              <a:avLst/>
            </a:prstGeom>
            <a:solidFill>
              <a:srgbClr val="D49200">
                <a:alpha val="40000"/>
              </a:srgbClr>
            </a:solidFill>
            <a:ln w="9000" cap="rnd">
              <a:solidFill>
                <a:srgbClr val="D49200">
                  <a:alpha val="40000"/>
                </a:srgbClr>
              </a:solidFill>
              <a:prstDash val="solid"/>
              <a:round/>
            </a:ln>
          </p:spPr>
          <p:txBody>
            <a:bodyPr/>
            <a:lstStyle/>
            <a:p>
              <a:endParaRPr/>
            </a:p>
          </p:txBody>
        </p:sp>
        <p:sp>
          <p:nvSpPr>
            <p:cNvPr id="194" name="pt194"/>
            <p:cNvSpPr/>
            <p:nvPr/>
          </p:nvSpPr>
          <p:spPr>
            <a:xfrm>
              <a:off x="5304694" y="1446453"/>
              <a:ext cx="77680" cy="77680"/>
            </a:xfrm>
            <a:prstGeom prst="ellipse">
              <a:avLst/>
            </a:prstGeom>
            <a:solidFill>
              <a:srgbClr val="E18A00">
                <a:alpha val="40000"/>
              </a:srgbClr>
            </a:solidFill>
            <a:ln w="9000" cap="rnd">
              <a:solidFill>
                <a:srgbClr val="E18A00">
                  <a:alpha val="40000"/>
                </a:srgbClr>
              </a:solidFill>
              <a:prstDash val="solid"/>
              <a:round/>
            </a:ln>
          </p:spPr>
          <p:txBody>
            <a:bodyPr/>
            <a:lstStyle/>
            <a:p>
              <a:endParaRPr/>
            </a:p>
          </p:txBody>
        </p:sp>
        <p:sp>
          <p:nvSpPr>
            <p:cNvPr id="195" name="pt195"/>
            <p:cNvSpPr/>
            <p:nvPr/>
          </p:nvSpPr>
          <p:spPr>
            <a:xfrm>
              <a:off x="5268701" y="1436971"/>
              <a:ext cx="75044" cy="75044"/>
            </a:xfrm>
            <a:prstGeom prst="ellipse">
              <a:avLst/>
            </a:prstGeom>
            <a:solidFill>
              <a:srgbClr val="00BA38">
                <a:alpha val="40000"/>
              </a:srgbClr>
            </a:solidFill>
            <a:ln w="9000" cap="rnd">
              <a:solidFill>
                <a:srgbClr val="00BA38">
                  <a:alpha val="40000"/>
                </a:srgbClr>
              </a:solidFill>
              <a:prstDash val="solid"/>
              <a:round/>
            </a:ln>
          </p:spPr>
          <p:txBody>
            <a:bodyPr/>
            <a:lstStyle/>
            <a:p>
              <a:endParaRPr/>
            </a:p>
          </p:txBody>
        </p:sp>
        <p:sp>
          <p:nvSpPr>
            <p:cNvPr id="196" name="pt196"/>
            <p:cNvSpPr/>
            <p:nvPr/>
          </p:nvSpPr>
          <p:spPr>
            <a:xfrm>
              <a:off x="5304235" y="1456794"/>
              <a:ext cx="78599" cy="78599"/>
            </a:xfrm>
            <a:prstGeom prst="ellipse">
              <a:avLst/>
            </a:prstGeom>
            <a:solidFill>
              <a:srgbClr val="00BB4C">
                <a:alpha val="40000"/>
              </a:srgbClr>
            </a:solidFill>
            <a:ln w="9000" cap="rnd">
              <a:solidFill>
                <a:srgbClr val="00BB4C">
                  <a:alpha val="40000"/>
                </a:srgbClr>
              </a:solidFill>
              <a:prstDash val="solid"/>
              <a:round/>
            </a:ln>
          </p:spPr>
          <p:txBody>
            <a:bodyPr/>
            <a:lstStyle/>
            <a:p>
              <a:endParaRPr/>
            </a:p>
          </p:txBody>
        </p:sp>
        <p:sp>
          <p:nvSpPr>
            <p:cNvPr id="197" name="pt197"/>
            <p:cNvSpPr/>
            <p:nvPr/>
          </p:nvSpPr>
          <p:spPr>
            <a:xfrm>
              <a:off x="5176316" y="1502664"/>
              <a:ext cx="73259" cy="73259"/>
            </a:xfrm>
            <a:prstGeom prst="ellipse">
              <a:avLst/>
            </a:prstGeom>
            <a:solidFill>
              <a:srgbClr val="98A800">
                <a:alpha val="40000"/>
              </a:srgbClr>
            </a:solidFill>
            <a:ln w="9000" cap="rnd">
              <a:solidFill>
                <a:srgbClr val="98A800">
                  <a:alpha val="40000"/>
                </a:srgbClr>
              </a:solidFill>
              <a:prstDash val="solid"/>
              <a:round/>
            </a:ln>
          </p:spPr>
          <p:txBody>
            <a:bodyPr/>
            <a:lstStyle/>
            <a:p>
              <a:endParaRPr/>
            </a:p>
          </p:txBody>
        </p:sp>
        <p:sp>
          <p:nvSpPr>
            <p:cNvPr id="198" name="pt198"/>
            <p:cNvSpPr/>
            <p:nvPr/>
          </p:nvSpPr>
          <p:spPr>
            <a:xfrm>
              <a:off x="5282317" y="1464331"/>
              <a:ext cx="85124" cy="85124"/>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199" name="pt199"/>
            <p:cNvSpPr/>
            <p:nvPr/>
          </p:nvSpPr>
          <p:spPr>
            <a:xfrm>
              <a:off x="5331130" y="1424778"/>
              <a:ext cx="99430" cy="99430"/>
            </a:xfrm>
            <a:prstGeom prst="ellipse">
              <a:avLst/>
            </a:prstGeom>
            <a:solidFill>
              <a:srgbClr val="00C1A4">
                <a:alpha val="40000"/>
              </a:srgbClr>
            </a:solidFill>
            <a:ln w="9000" cap="rnd">
              <a:solidFill>
                <a:srgbClr val="00C1A4">
                  <a:alpha val="40000"/>
                </a:srgbClr>
              </a:solidFill>
              <a:prstDash val="solid"/>
              <a:round/>
            </a:ln>
          </p:spPr>
          <p:txBody>
            <a:bodyPr/>
            <a:lstStyle/>
            <a:p>
              <a:endParaRPr/>
            </a:p>
          </p:txBody>
        </p:sp>
        <p:sp>
          <p:nvSpPr>
            <p:cNvPr id="200" name="pt200"/>
            <p:cNvSpPr/>
            <p:nvPr/>
          </p:nvSpPr>
          <p:spPr>
            <a:xfrm>
              <a:off x="5082935" y="1459361"/>
              <a:ext cx="73465" cy="73465"/>
            </a:xfrm>
            <a:prstGeom prst="ellipse">
              <a:avLst/>
            </a:prstGeom>
            <a:solidFill>
              <a:srgbClr val="AF87FF">
                <a:alpha val="40000"/>
              </a:srgbClr>
            </a:solidFill>
            <a:ln w="9000" cap="rnd">
              <a:solidFill>
                <a:srgbClr val="AF87FF">
                  <a:alpha val="40000"/>
                </a:srgbClr>
              </a:solidFill>
              <a:prstDash val="solid"/>
              <a:round/>
            </a:ln>
          </p:spPr>
          <p:txBody>
            <a:bodyPr/>
            <a:lstStyle/>
            <a:p>
              <a:endParaRPr/>
            </a:p>
          </p:txBody>
        </p:sp>
        <p:sp>
          <p:nvSpPr>
            <p:cNvPr id="201" name="pt201"/>
            <p:cNvSpPr/>
            <p:nvPr/>
          </p:nvSpPr>
          <p:spPr>
            <a:xfrm>
              <a:off x="4860520" y="1698414"/>
              <a:ext cx="70564" cy="70564"/>
            </a:xfrm>
            <a:prstGeom prst="ellipse">
              <a:avLst/>
            </a:prstGeom>
            <a:solidFill>
              <a:srgbClr val="3AA1FF">
                <a:alpha val="40000"/>
              </a:srgbClr>
            </a:solidFill>
            <a:ln w="9000" cap="rnd">
              <a:solidFill>
                <a:srgbClr val="3AA1FF">
                  <a:alpha val="40000"/>
                </a:srgbClr>
              </a:solidFill>
              <a:prstDash val="solid"/>
              <a:round/>
            </a:ln>
          </p:spPr>
          <p:txBody>
            <a:bodyPr/>
            <a:lstStyle/>
            <a:p>
              <a:endParaRPr/>
            </a:p>
          </p:txBody>
        </p:sp>
        <p:sp>
          <p:nvSpPr>
            <p:cNvPr id="202" name="pt202"/>
            <p:cNvSpPr/>
            <p:nvPr/>
          </p:nvSpPr>
          <p:spPr>
            <a:xfrm>
              <a:off x="3947712" y="2153332"/>
              <a:ext cx="67938" cy="67938"/>
            </a:xfrm>
            <a:prstGeom prst="ellipse">
              <a:avLst/>
            </a:prstGeom>
            <a:solidFill>
              <a:srgbClr val="00B3F0">
                <a:alpha val="40000"/>
              </a:srgbClr>
            </a:solidFill>
            <a:ln w="9000" cap="rnd">
              <a:solidFill>
                <a:srgbClr val="00B3F0">
                  <a:alpha val="40000"/>
                </a:srgbClr>
              </a:solidFill>
              <a:prstDash val="solid"/>
              <a:round/>
            </a:ln>
          </p:spPr>
          <p:txBody>
            <a:bodyPr/>
            <a:lstStyle/>
            <a:p>
              <a:endParaRPr/>
            </a:p>
          </p:txBody>
        </p:sp>
        <p:sp>
          <p:nvSpPr>
            <p:cNvPr id="203" name="pt203"/>
            <p:cNvSpPr/>
            <p:nvPr/>
          </p:nvSpPr>
          <p:spPr>
            <a:xfrm>
              <a:off x="4945330" y="1527945"/>
              <a:ext cx="87498" cy="87498"/>
            </a:xfrm>
            <a:prstGeom prst="ellipse">
              <a:avLst/>
            </a:prstGeom>
            <a:solidFill>
              <a:srgbClr val="B485FF">
                <a:alpha val="40000"/>
              </a:srgbClr>
            </a:solidFill>
            <a:ln w="9000" cap="rnd">
              <a:solidFill>
                <a:srgbClr val="B485FF">
                  <a:alpha val="40000"/>
                </a:srgbClr>
              </a:solidFill>
              <a:prstDash val="solid"/>
              <a:round/>
            </a:ln>
          </p:spPr>
          <p:txBody>
            <a:bodyPr/>
            <a:lstStyle/>
            <a:p>
              <a:endParaRPr/>
            </a:p>
          </p:txBody>
        </p:sp>
        <p:sp>
          <p:nvSpPr>
            <p:cNvPr id="204" name="pt204"/>
            <p:cNvSpPr/>
            <p:nvPr/>
          </p:nvSpPr>
          <p:spPr>
            <a:xfrm>
              <a:off x="5062475" y="1565557"/>
              <a:ext cx="77074" cy="77074"/>
            </a:xfrm>
            <a:prstGeom prst="ellipse">
              <a:avLst/>
            </a:prstGeom>
            <a:solidFill>
              <a:srgbClr val="DF70F9">
                <a:alpha val="40000"/>
              </a:srgbClr>
            </a:solidFill>
            <a:ln w="9000" cap="rnd">
              <a:solidFill>
                <a:srgbClr val="DF70F9">
                  <a:alpha val="40000"/>
                </a:srgbClr>
              </a:solidFill>
              <a:prstDash val="solid"/>
              <a:round/>
            </a:ln>
          </p:spPr>
          <p:txBody>
            <a:bodyPr/>
            <a:lstStyle/>
            <a:p>
              <a:endParaRPr/>
            </a:p>
          </p:txBody>
        </p:sp>
        <p:sp>
          <p:nvSpPr>
            <p:cNvPr id="205" name="pt205"/>
            <p:cNvSpPr/>
            <p:nvPr/>
          </p:nvSpPr>
          <p:spPr>
            <a:xfrm>
              <a:off x="5315950" y="1439054"/>
              <a:ext cx="92479" cy="92479"/>
            </a:xfrm>
            <a:prstGeom prst="ellipse">
              <a:avLst/>
            </a:prstGeom>
            <a:solidFill>
              <a:srgbClr val="FF61CB">
                <a:alpha val="40000"/>
              </a:srgbClr>
            </a:solidFill>
            <a:ln w="9000" cap="rnd">
              <a:solidFill>
                <a:srgbClr val="FF61CB">
                  <a:alpha val="40000"/>
                </a:srgbClr>
              </a:solidFill>
              <a:prstDash val="solid"/>
              <a:round/>
            </a:ln>
          </p:spPr>
          <p:txBody>
            <a:bodyPr/>
            <a:lstStyle/>
            <a:p>
              <a:endParaRPr/>
            </a:p>
          </p:txBody>
        </p:sp>
        <p:sp>
          <p:nvSpPr>
            <p:cNvPr id="206" name="pt206"/>
            <p:cNvSpPr/>
            <p:nvPr/>
          </p:nvSpPr>
          <p:spPr>
            <a:xfrm>
              <a:off x="5338035" y="1431682"/>
              <a:ext cx="85621" cy="85621"/>
            </a:xfrm>
            <a:prstGeom prst="ellipse">
              <a:avLst/>
            </a:prstGeom>
            <a:solidFill>
              <a:srgbClr val="FF65AC">
                <a:alpha val="40000"/>
              </a:srgbClr>
            </a:solidFill>
            <a:ln w="9000" cap="rnd">
              <a:solidFill>
                <a:srgbClr val="FF65AC">
                  <a:alpha val="40000"/>
                </a:srgbClr>
              </a:solidFill>
              <a:prstDash val="solid"/>
              <a:round/>
            </a:ln>
          </p:spPr>
          <p:txBody>
            <a:bodyPr/>
            <a:lstStyle/>
            <a:p>
              <a:endParaRPr/>
            </a:p>
          </p:txBody>
        </p:sp>
        <p:sp>
          <p:nvSpPr>
            <p:cNvPr id="207" name="pt207"/>
            <p:cNvSpPr/>
            <p:nvPr/>
          </p:nvSpPr>
          <p:spPr>
            <a:xfrm>
              <a:off x="5245324" y="1435194"/>
              <a:ext cx="121798" cy="121798"/>
            </a:xfrm>
            <a:prstGeom prst="ellipse">
              <a:avLst/>
            </a:prstGeom>
            <a:solidFill>
              <a:srgbClr val="FF64AF">
                <a:alpha val="40000"/>
              </a:srgbClr>
            </a:solidFill>
            <a:ln w="9000" cap="rnd">
              <a:solidFill>
                <a:srgbClr val="FF64AF">
                  <a:alpha val="40000"/>
                </a:srgbClr>
              </a:solidFill>
              <a:prstDash val="solid"/>
              <a:round/>
            </a:ln>
          </p:spPr>
          <p:txBody>
            <a:bodyPr/>
            <a:lstStyle/>
            <a:p>
              <a:endParaRPr/>
            </a:p>
          </p:txBody>
        </p:sp>
        <p:sp>
          <p:nvSpPr>
            <p:cNvPr id="208" name="pt208"/>
            <p:cNvSpPr/>
            <p:nvPr/>
          </p:nvSpPr>
          <p:spPr>
            <a:xfrm>
              <a:off x="5205601" y="1494638"/>
              <a:ext cx="89311" cy="89311"/>
            </a:xfrm>
            <a:prstGeom prst="ellipse">
              <a:avLst/>
            </a:prstGeom>
            <a:solidFill>
              <a:srgbClr val="FF68A0">
                <a:alpha val="40000"/>
              </a:srgbClr>
            </a:solidFill>
            <a:ln w="9000" cap="rnd">
              <a:solidFill>
                <a:srgbClr val="FF68A0">
                  <a:alpha val="40000"/>
                </a:srgbClr>
              </a:solidFill>
              <a:prstDash val="solid"/>
              <a:round/>
            </a:ln>
          </p:spPr>
          <p:txBody>
            <a:bodyPr/>
            <a:lstStyle/>
            <a:p>
              <a:endParaRPr/>
            </a:p>
          </p:txBody>
        </p:sp>
        <p:sp>
          <p:nvSpPr>
            <p:cNvPr id="209" name="pt209"/>
            <p:cNvSpPr/>
            <p:nvPr/>
          </p:nvSpPr>
          <p:spPr>
            <a:xfrm>
              <a:off x="5321782" y="1426230"/>
              <a:ext cx="118126" cy="118126"/>
            </a:xfrm>
            <a:prstGeom prst="ellipse">
              <a:avLst/>
            </a:prstGeom>
            <a:solidFill>
              <a:srgbClr val="FE6D8C">
                <a:alpha val="40000"/>
              </a:srgbClr>
            </a:solidFill>
            <a:ln w="9000" cap="rnd">
              <a:solidFill>
                <a:srgbClr val="FE6D8C">
                  <a:alpha val="40000"/>
                </a:srgbClr>
              </a:solidFill>
              <a:prstDash val="solid"/>
              <a:round/>
            </a:ln>
          </p:spPr>
          <p:txBody>
            <a:bodyPr/>
            <a:lstStyle/>
            <a:p>
              <a:endParaRPr/>
            </a:p>
          </p:txBody>
        </p:sp>
        <p:sp>
          <p:nvSpPr>
            <p:cNvPr id="210" name="pl210"/>
            <p:cNvSpPr/>
            <p:nvPr/>
          </p:nvSpPr>
          <p:spPr>
            <a:xfrm>
              <a:off x="3417351" y="1126189"/>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211" name="tx211"/>
            <p:cNvSpPr/>
            <p:nvPr/>
          </p:nvSpPr>
          <p:spPr>
            <a:xfrm>
              <a:off x="4326915" y="1881036"/>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49200">
                      <a:alpha val="100000"/>
                    </a:srgbClr>
                  </a:solidFill>
                  <a:latin typeface="Arial"/>
                  <a:cs typeface="Arial"/>
                </a:rPr>
                <a:t>bih</a:t>
              </a:r>
            </a:p>
          </p:txBody>
        </p:sp>
        <p:sp>
          <p:nvSpPr>
            <p:cNvPr id="212" name="tx212"/>
            <p:cNvSpPr/>
            <p:nvPr/>
          </p:nvSpPr>
          <p:spPr>
            <a:xfrm>
              <a:off x="4624118" y="1788717"/>
              <a:ext cx="238926"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AA1FF">
                      <a:alpha val="100000"/>
                    </a:srgbClr>
                  </a:solidFill>
                  <a:latin typeface="Arial"/>
                  <a:cs typeface="Arial"/>
                </a:rPr>
                <a:t>mkd</a:t>
              </a:r>
            </a:p>
          </p:txBody>
        </p:sp>
        <p:sp>
          <p:nvSpPr>
            <p:cNvPr id="213" name="tx213"/>
            <p:cNvSpPr/>
            <p:nvPr/>
          </p:nvSpPr>
          <p:spPr>
            <a:xfrm>
              <a:off x="4033092" y="2062889"/>
              <a:ext cx="246028"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3F0">
                      <a:alpha val="100000"/>
                    </a:srgbClr>
                  </a:solidFill>
                  <a:latin typeface="Arial"/>
                  <a:cs typeface="Arial"/>
                </a:rPr>
                <a:t>mne</a:t>
              </a:r>
            </a:p>
          </p:txBody>
        </p:sp>
        <p:sp>
          <p:nvSpPr>
            <p:cNvPr id="214" name="tx214"/>
            <p:cNvSpPr/>
            <p:nvPr/>
          </p:nvSpPr>
          <p:spPr>
            <a:xfrm>
              <a:off x="5030458" y="2405168"/>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(n=2)</a:t>
              </a:r>
            </a:p>
          </p:txBody>
        </p:sp>
        <p:sp>
          <p:nvSpPr>
            <p:cNvPr id="215" name="tx215"/>
            <p:cNvSpPr/>
            <p:nvPr/>
          </p:nvSpPr>
          <p:spPr>
            <a:xfrm>
              <a:off x="3486778" y="1238755"/>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(n=14)</a:t>
              </a:r>
            </a:p>
          </p:txBody>
        </p:sp>
        <p:sp>
          <p:nvSpPr>
            <p:cNvPr id="216" name="tx216"/>
            <p:cNvSpPr/>
            <p:nvPr/>
          </p:nvSpPr>
          <p:spPr>
            <a:xfrm>
              <a:off x="5394639" y="123875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(n=5)</a:t>
              </a:r>
            </a:p>
          </p:txBody>
        </p:sp>
        <p:sp>
          <p:nvSpPr>
            <p:cNvPr id="217" name="rc217"/>
            <p:cNvSpPr/>
            <p:nvPr/>
          </p:nvSpPr>
          <p:spPr>
            <a:xfrm>
              <a:off x="3417351" y="1126189"/>
              <a:ext cx="2565135" cy="1485015"/>
            </a:xfrm>
            <a:prstGeom prst="rect">
              <a:avLst/>
            </a:prstGeom>
            <a:ln w="13550" cap="rnd">
              <a:solidFill>
                <a:srgbClr val="B3B3B3">
                  <a:alpha val="100000"/>
                </a:srgbClr>
              </a:solidFill>
              <a:prstDash val="solid"/>
              <a:round/>
            </a:ln>
          </p:spPr>
          <p:txBody>
            <a:bodyPr/>
            <a:lstStyle/>
            <a:p>
              <a:endParaRPr/>
            </a:p>
          </p:txBody>
        </p:sp>
        <p:sp>
          <p:nvSpPr>
            <p:cNvPr id="218" name="rc218"/>
            <p:cNvSpPr/>
            <p:nvPr/>
          </p:nvSpPr>
          <p:spPr>
            <a:xfrm>
              <a:off x="3417351" y="2895657"/>
              <a:ext cx="2565135" cy="1485015"/>
            </a:xfrm>
            <a:prstGeom prst="rect">
              <a:avLst/>
            </a:prstGeom>
            <a:solidFill>
              <a:srgbClr val="FFFFFF">
                <a:alpha val="100000"/>
              </a:srgbClr>
            </a:solidFill>
          </p:spPr>
          <p:txBody>
            <a:bodyPr/>
            <a:lstStyle/>
            <a:p>
              <a:endParaRPr/>
            </a:p>
          </p:txBody>
        </p:sp>
        <p:sp>
          <p:nvSpPr>
            <p:cNvPr id="219" name="pl219"/>
            <p:cNvSpPr/>
            <p:nvPr/>
          </p:nvSpPr>
          <p:spPr>
            <a:xfrm>
              <a:off x="3417351" y="417817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0" name="pl220"/>
            <p:cNvSpPr/>
            <p:nvPr/>
          </p:nvSpPr>
          <p:spPr>
            <a:xfrm>
              <a:off x="3417351" y="390816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1" name="pl221"/>
            <p:cNvSpPr/>
            <p:nvPr/>
          </p:nvSpPr>
          <p:spPr>
            <a:xfrm>
              <a:off x="3417351" y="363816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2" name="pl222"/>
            <p:cNvSpPr/>
            <p:nvPr/>
          </p:nvSpPr>
          <p:spPr>
            <a:xfrm>
              <a:off x="3417351" y="336816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3" name="pl223"/>
            <p:cNvSpPr/>
            <p:nvPr/>
          </p:nvSpPr>
          <p:spPr>
            <a:xfrm>
              <a:off x="3417351" y="309815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4" name="pl224"/>
            <p:cNvSpPr/>
            <p:nvPr/>
          </p:nvSpPr>
          <p:spPr>
            <a:xfrm>
              <a:off x="3417351" y="296315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25" name="pl225"/>
            <p:cNvSpPr/>
            <p:nvPr/>
          </p:nvSpPr>
          <p:spPr>
            <a:xfrm>
              <a:off x="3767142"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26" name="pl226"/>
            <p:cNvSpPr/>
            <p:nvPr/>
          </p:nvSpPr>
          <p:spPr>
            <a:xfrm>
              <a:off x="4233531"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27" name="pl227"/>
            <p:cNvSpPr/>
            <p:nvPr/>
          </p:nvSpPr>
          <p:spPr>
            <a:xfrm>
              <a:off x="4699919"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28" name="pl228"/>
            <p:cNvSpPr/>
            <p:nvPr/>
          </p:nvSpPr>
          <p:spPr>
            <a:xfrm>
              <a:off x="5166307"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29" name="pl229"/>
            <p:cNvSpPr/>
            <p:nvPr/>
          </p:nvSpPr>
          <p:spPr>
            <a:xfrm>
              <a:off x="5632695"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30" name="pl230"/>
            <p:cNvSpPr/>
            <p:nvPr/>
          </p:nvSpPr>
          <p:spPr>
            <a:xfrm>
              <a:off x="5865889"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31" name="pl231"/>
            <p:cNvSpPr/>
            <p:nvPr/>
          </p:nvSpPr>
          <p:spPr>
            <a:xfrm>
              <a:off x="3417351" y="431317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2" name="pl232"/>
            <p:cNvSpPr/>
            <p:nvPr/>
          </p:nvSpPr>
          <p:spPr>
            <a:xfrm>
              <a:off x="3417351" y="40431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3" name="pl233"/>
            <p:cNvSpPr/>
            <p:nvPr/>
          </p:nvSpPr>
          <p:spPr>
            <a:xfrm>
              <a:off x="3417351" y="377316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4" name="pl234"/>
            <p:cNvSpPr/>
            <p:nvPr/>
          </p:nvSpPr>
          <p:spPr>
            <a:xfrm>
              <a:off x="3417351" y="350316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5" name="pl235"/>
            <p:cNvSpPr/>
            <p:nvPr/>
          </p:nvSpPr>
          <p:spPr>
            <a:xfrm>
              <a:off x="3417351" y="32331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6" name="pl236"/>
            <p:cNvSpPr/>
            <p:nvPr/>
          </p:nvSpPr>
          <p:spPr>
            <a:xfrm>
              <a:off x="3533948"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37" name="pl237"/>
            <p:cNvSpPr/>
            <p:nvPr/>
          </p:nvSpPr>
          <p:spPr>
            <a:xfrm>
              <a:off x="4000336"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38" name="pl238"/>
            <p:cNvSpPr/>
            <p:nvPr/>
          </p:nvSpPr>
          <p:spPr>
            <a:xfrm>
              <a:off x="4466725"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39" name="pl239"/>
            <p:cNvSpPr/>
            <p:nvPr/>
          </p:nvSpPr>
          <p:spPr>
            <a:xfrm>
              <a:off x="4933113"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40" name="pl240"/>
            <p:cNvSpPr/>
            <p:nvPr/>
          </p:nvSpPr>
          <p:spPr>
            <a:xfrm>
              <a:off x="5399501"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41" name="pt241"/>
            <p:cNvSpPr/>
            <p:nvPr/>
          </p:nvSpPr>
          <p:spPr>
            <a:xfrm>
              <a:off x="5321446" y="3203217"/>
              <a:ext cx="81487" cy="81487"/>
            </a:xfrm>
            <a:prstGeom prst="ellipse">
              <a:avLst/>
            </a:prstGeom>
            <a:solidFill>
              <a:srgbClr val="FF699D">
                <a:alpha val="40000"/>
              </a:srgbClr>
            </a:solidFill>
            <a:ln w="9000" cap="rnd">
              <a:solidFill>
                <a:srgbClr val="FF699D">
                  <a:alpha val="40000"/>
                </a:srgbClr>
              </a:solidFill>
              <a:prstDash val="solid"/>
              <a:round/>
            </a:ln>
          </p:spPr>
          <p:txBody>
            <a:bodyPr/>
            <a:lstStyle/>
            <a:p>
              <a:endParaRPr/>
            </a:p>
          </p:txBody>
        </p:sp>
        <p:sp>
          <p:nvSpPr>
            <p:cNvPr id="242" name="pt242"/>
            <p:cNvSpPr/>
            <p:nvPr/>
          </p:nvSpPr>
          <p:spPr>
            <a:xfrm>
              <a:off x="5345283" y="3208398"/>
              <a:ext cx="71125" cy="71125"/>
            </a:xfrm>
            <a:prstGeom prst="ellipse">
              <a:avLst/>
            </a:prstGeom>
            <a:solidFill>
              <a:srgbClr val="E68616">
                <a:alpha val="40000"/>
              </a:srgbClr>
            </a:solidFill>
            <a:ln w="9000" cap="rnd">
              <a:solidFill>
                <a:srgbClr val="E68616">
                  <a:alpha val="40000"/>
                </a:srgbClr>
              </a:solidFill>
              <a:prstDash val="solid"/>
              <a:round/>
            </a:ln>
          </p:spPr>
          <p:txBody>
            <a:bodyPr/>
            <a:lstStyle/>
            <a:p>
              <a:endParaRPr/>
            </a:p>
          </p:txBody>
        </p:sp>
        <p:sp>
          <p:nvSpPr>
            <p:cNvPr id="243" name="pt243"/>
            <p:cNvSpPr/>
            <p:nvPr/>
          </p:nvSpPr>
          <p:spPr>
            <a:xfrm>
              <a:off x="4915842" y="3380836"/>
              <a:ext cx="71853" cy="71853"/>
            </a:xfrm>
            <a:prstGeom prst="ellipse">
              <a:avLst/>
            </a:prstGeom>
            <a:solidFill>
              <a:srgbClr val="84AD00">
                <a:alpha val="40000"/>
              </a:srgbClr>
            </a:solidFill>
            <a:ln w="9000" cap="rnd">
              <a:solidFill>
                <a:srgbClr val="84AD00">
                  <a:alpha val="40000"/>
                </a:srgbClr>
              </a:solidFill>
              <a:prstDash val="solid"/>
              <a:round/>
            </a:ln>
          </p:spPr>
          <p:txBody>
            <a:bodyPr/>
            <a:lstStyle/>
            <a:p>
              <a:endParaRPr/>
            </a:p>
          </p:txBody>
        </p:sp>
        <p:sp>
          <p:nvSpPr>
            <p:cNvPr id="244" name="pt244"/>
            <p:cNvSpPr/>
            <p:nvPr/>
          </p:nvSpPr>
          <p:spPr>
            <a:xfrm>
              <a:off x="5322417" y="3390734"/>
              <a:ext cx="116857" cy="116857"/>
            </a:xfrm>
            <a:prstGeom prst="ellipse">
              <a:avLst/>
            </a:prstGeom>
            <a:solidFill>
              <a:srgbClr val="F57963">
                <a:alpha val="40000"/>
              </a:srgbClr>
            </a:solidFill>
            <a:ln w="9000" cap="rnd">
              <a:solidFill>
                <a:srgbClr val="F57963">
                  <a:alpha val="40000"/>
                </a:srgbClr>
              </a:solidFill>
              <a:prstDash val="solid"/>
              <a:round/>
            </a:ln>
          </p:spPr>
          <p:txBody>
            <a:bodyPr/>
            <a:lstStyle/>
            <a:p>
              <a:endParaRPr/>
            </a:p>
          </p:txBody>
        </p:sp>
        <p:sp>
          <p:nvSpPr>
            <p:cNvPr id="245" name="pt245"/>
            <p:cNvSpPr/>
            <p:nvPr/>
          </p:nvSpPr>
          <p:spPr>
            <a:xfrm>
              <a:off x="5249495" y="3211777"/>
              <a:ext cx="150767" cy="150767"/>
            </a:xfrm>
            <a:prstGeom prst="ellipse">
              <a:avLst/>
            </a:prstGeom>
            <a:solidFill>
              <a:srgbClr val="65B200">
                <a:alpha val="40000"/>
              </a:srgbClr>
            </a:solidFill>
            <a:ln w="9000" cap="rnd">
              <a:solidFill>
                <a:srgbClr val="65B200">
                  <a:alpha val="40000"/>
                </a:srgbClr>
              </a:solidFill>
              <a:prstDash val="solid"/>
              <a:round/>
            </a:ln>
          </p:spPr>
          <p:txBody>
            <a:bodyPr/>
            <a:lstStyle/>
            <a:p>
              <a:endParaRPr/>
            </a:p>
          </p:txBody>
        </p:sp>
        <p:sp>
          <p:nvSpPr>
            <p:cNvPr id="246" name="pt246"/>
            <p:cNvSpPr/>
            <p:nvPr/>
          </p:nvSpPr>
          <p:spPr>
            <a:xfrm>
              <a:off x="5318601" y="3181716"/>
              <a:ext cx="124489" cy="124489"/>
            </a:xfrm>
            <a:prstGeom prst="ellipse">
              <a:avLst/>
            </a:prstGeom>
            <a:solidFill>
              <a:srgbClr val="00C086">
                <a:alpha val="40000"/>
              </a:srgbClr>
            </a:solidFill>
            <a:ln w="9000" cap="rnd">
              <a:solidFill>
                <a:srgbClr val="00C086">
                  <a:alpha val="40000"/>
                </a:srgbClr>
              </a:solidFill>
              <a:prstDash val="solid"/>
              <a:round/>
            </a:ln>
          </p:spPr>
          <p:txBody>
            <a:bodyPr/>
            <a:lstStyle/>
            <a:p>
              <a:endParaRPr/>
            </a:p>
          </p:txBody>
        </p:sp>
        <p:sp>
          <p:nvSpPr>
            <p:cNvPr id="247" name="pt247"/>
            <p:cNvSpPr/>
            <p:nvPr/>
          </p:nvSpPr>
          <p:spPr>
            <a:xfrm>
              <a:off x="5281602" y="3322430"/>
              <a:ext cx="123864" cy="123864"/>
            </a:xfrm>
            <a:prstGeom prst="ellipse">
              <a:avLst/>
            </a:prstGeom>
            <a:solidFill>
              <a:srgbClr val="00C08A">
                <a:alpha val="40000"/>
              </a:srgbClr>
            </a:solidFill>
            <a:ln w="9000" cap="rnd">
              <a:solidFill>
                <a:srgbClr val="00C08A">
                  <a:alpha val="40000"/>
                </a:srgbClr>
              </a:solidFill>
              <a:prstDash val="solid"/>
              <a:round/>
            </a:ln>
          </p:spPr>
          <p:txBody>
            <a:bodyPr/>
            <a:lstStyle/>
            <a:p>
              <a:endParaRPr/>
            </a:p>
          </p:txBody>
        </p:sp>
        <p:sp>
          <p:nvSpPr>
            <p:cNvPr id="248" name="pt248"/>
            <p:cNvSpPr/>
            <p:nvPr/>
          </p:nvSpPr>
          <p:spPr>
            <a:xfrm>
              <a:off x="5260903" y="3328241"/>
              <a:ext cx="90641" cy="90641"/>
            </a:xfrm>
            <a:prstGeom prst="ellipse">
              <a:avLst/>
            </a:prstGeom>
            <a:solidFill>
              <a:srgbClr val="00C1A1">
                <a:alpha val="40000"/>
              </a:srgbClr>
            </a:solidFill>
            <a:ln w="9000" cap="rnd">
              <a:solidFill>
                <a:srgbClr val="00C1A1">
                  <a:alpha val="40000"/>
                </a:srgbClr>
              </a:solidFill>
              <a:prstDash val="solid"/>
              <a:round/>
            </a:ln>
          </p:spPr>
          <p:txBody>
            <a:bodyPr/>
            <a:lstStyle/>
            <a:p>
              <a:endParaRPr/>
            </a:p>
          </p:txBody>
        </p:sp>
        <p:sp>
          <p:nvSpPr>
            <p:cNvPr id="249" name="pt249"/>
            <p:cNvSpPr/>
            <p:nvPr/>
          </p:nvSpPr>
          <p:spPr>
            <a:xfrm>
              <a:off x="5342955" y="3227670"/>
              <a:ext cx="75781" cy="75781"/>
            </a:xfrm>
            <a:prstGeom prst="ellipse">
              <a:avLst/>
            </a:prstGeom>
            <a:solidFill>
              <a:srgbClr val="00C0AF">
                <a:alpha val="40000"/>
              </a:srgbClr>
            </a:solidFill>
            <a:ln w="9000" cap="rnd">
              <a:solidFill>
                <a:srgbClr val="00C0AF">
                  <a:alpha val="40000"/>
                </a:srgbClr>
              </a:solidFill>
              <a:prstDash val="solid"/>
              <a:round/>
            </a:ln>
          </p:spPr>
          <p:txBody>
            <a:bodyPr/>
            <a:lstStyle/>
            <a:p>
              <a:endParaRPr/>
            </a:p>
          </p:txBody>
        </p:sp>
        <p:sp>
          <p:nvSpPr>
            <p:cNvPr id="250" name="pt250"/>
            <p:cNvSpPr/>
            <p:nvPr/>
          </p:nvSpPr>
          <p:spPr>
            <a:xfrm>
              <a:off x="4855591" y="3398151"/>
              <a:ext cx="80422" cy="80422"/>
            </a:xfrm>
            <a:prstGeom prst="ellipse">
              <a:avLst/>
            </a:prstGeom>
            <a:solidFill>
              <a:srgbClr val="00C0BC">
                <a:alpha val="40000"/>
              </a:srgbClr>
            </a:solidFill>
            <a:ln w="9000" cap="rnd">
              <a:solidFill>
                <a:srgbClr val="00C0BC">
                  <a:alpha val="40000"/>
                </a:srgbClr>
              </a:solidFill>
              <a:prstDash val="solid"/>
              <a:round/>
            </a:ln>
          </p:spPr>
          <p:txBody>
            <a:bodyPr/>
            <a:lstStyle/>
            <a:p>
              <a:endParaRPr/>
            </a:p>
          </p:txBody>
        </p:sp>
        <p:sp>
          <p:nvSpPr>
            <p:cNvPr id="251" name="pt251"/>
            <p:cNvSpPr/>
            <p:nvPr/>
          </p:nvSpPr>
          <p:spPr>
            <a:xfrm>
              <a:off x="4854253" y="3483215"/>
              <a:ext cx="83096" cy="83096"/>
            </a:xfrm>
            <a:prstGeom prst="ellipse">
              <a:avLst/>
            </a:prstGeom>
            <a:solidFill>
              <a:srgbClr val="00BFC6">
                <a:alpha val="40000"/>
              </a:srgbClr>
            </a:solidFill>
            <a:ln w="9000" cap="rnd">
              <a:solidFill>
                <a:srgbClr val="00BFC6">
                  <a:alpha val="40000"/>
                </a:srgbClr>
              </a:solidFill>
              <a:prstDash val="solid"/>
              <a:round/>
            </a:ln>
          </p:spPr>
          <p:txBody>
            <a:bodyPr/>
            <a:lstStyle/>
            <a:p>
              <a:endParaRPr/>
            </a:p>
          </p:txBody>
        </p:sp>
        <p:sp>
          <p:nvSpPr>
            <p:cNvPr id="252" name="pt252"/>
            <p:cNvSpPr/>
            <p:nvPr/>
          </p:nvSpPr>
          <p:spPr>
            <a:xfrm>
              <a:off x="5326846" y="3189961"/>
              <a:ext cx="107999" cy="107999"/>
            </a:xfrm>
            <a:prstGeom prst="ellipse">
              <a:avLst/>
            </a:prstGeom>
            <a:solidFill>
              <a:srgbClr val="00B2F3">
                <a:alpha val="40000"/>
              </a:srgbClr>
            </a:solidFill>
            <a:ln w="9000" cap="rnd">
              <a:solidFill>
                <a:srgbClr val="00B2F3">
                  <a:alpha val="40000"/>
                </a:srgbClr>
              </a:solidFill>
              <a:prstDash val="solid"/>
              <a:round/>
            </a:ln>
          </p:spPr>
          <p:txBody>
            <a:bodyPr/>
            <a:lstStyle/>
            <a:p>
              <a:endParaRPr/>
            </a:p>
          </p:txBody>
        </p:sp>
        <p:sp>
          <p:nvSpPr>
            <p:cNvPr id="253" name="pt253"/>
            <p:cNvSpPr/>
            <p:nvPr/>
          </p:nvSpPr>
          <p:spPr>
            <a:xfrm>
              <a:off x="5340990" y="3204105"/>
              <a:ext cx="79710" cy="79710"/>
            </a:xfrm>
            <a:prstGeom prst="ellipse">
              <a:avLst/>
            </a:prstGeom>
            <a:solidFill>
              <a:srgbClr val="569EFF">
                <a:alpha val="40000"/>
              </a:srgbClr>
            </a:solidFill>
            <a:ln w="9000" cap="rnd">
              <a:solidFill>
                <a:srgbClr val="569EFF">
                  <a:alpha val="40000"/>
                </a:srgbClr>
              </a:solidFill>
              <a:prstDash val="solid"/>
              <a:round/>
            </a:ln>
          </p:spPr>
          <p:txBody>
            <a:bodyPr/>
            <a:lstStyle/>
            <a:p>
              <a:endParaRPr/>
            </a:p>
          </p:txBody>
        </p:sp>
        <p:sp>
          <p:nvSpPr>
            <p:cNvPr id="254" name="pt254"/>
            <p:cNvSpPr/>
            <p:nvPr/>
          </p:nvSpPr>
          <p:spPr>
            <a:xfrm>
              <a:off x="5344374" y="3207489"/>
              <a:ext cx="72942" cy="72942"/>
            </a:xfrm>
            <a:prstGeom prst="ellipse">
              <a:avLst/>
            </a:prstGeom>
            <a:solidFill>
              <a:srgbClr val="A48BFF">
                <a:alpha val="40000"/>
              </a:srgbClr>
            </a:solidFill>
            <a:ln w="9000" cap="rnd">
              <a:solidFill>
                <a:srgbClr val="A48BFF">
                  <a:alpha val="40000"/>
                </a:srgbClr>
              </a:solidFill>
              <a:prstDash val="solid"/>
              <a:round/>
            </a:ln>
          </p:spPr>
          <p:txBody>
            <a:bodyPr/>
            <a:lstStyle/>
            <a:p>
              <a:endParaRPr/>
            </a:p>
          </p:txBody>
        </p:sp>
        <p:sp>
          <p:nvSpPr>
            <p:cNvPr id="255" name="pt255"/>
            <p:cNvSpPr/>
            <p:nvPr/>
          </p:nvSpPr>
          <p:spPr>
            <a:xfrm>
              <a:off x="5151891" y="3201561"/>
              <a:ext cx="84798" cy="84798"/>
            </a:xfrm>
            <a:prstGeom prst="ellipse">
              <a:avLst/>
            </a:prstGeom>
            <a:solidFill>
              <a:srgbClr val="F962DD">
                <a:alpha val="40000"/>
              </a:srgbClr>
            </a:solidFill>
            <a:ln w="9000" cap="rnd">
              <a:solidFill>
                <a:srgbClr val="F962DD">
                  <a:alpha val="40000"/>
                </a:srgbClr>
              </a:solidFill>
              <a:prstDash val="solid"/>
              <a:round/>
            </a:ln>
          </p:spPr>
          <p:txBody>
            <a:bodyPr/>
            <a:lstStyle/>
            <a:p>
              <a:endParaRPr/>
            </a:p>
          </p:txBody>
        </p:sp>
        <p:sp>
          <p:nvSpPr>
            <p:cNvPr id="256" name="pt256"/>
            <p:cNvSpPr/>
            <p:nvPr/>
          </p:nvSpPr>
          <p:spPr>
            <a:xfrm>
              <a:off x="5290986" y="3234612"/>
              <a:ext cx="105097" cy="105097"/>
            </a:xfrm>
            <a:prstGeom prst="ellipse">
              <a:avLst/>
            </a:prstGeom>
            <a:solidFill>
              <a:srgbClr val="D973FC">
                <a:alpha val="40000"/>
              </a:srgbClr>
            </a:solidFill>
            <a:ln w="9000" cap="rnd">
              <a:solidFill>
                <a:srgbClr val="D973FC">
                  <a:alpha val="40000"/>
                </a:srgbClr>
              </a:solidFill>
              <a:prstDash val="solid"/>
              <a:round/>
            </a:ln>
          </p:spPr>
          <p:txBody>
            <a:bodyPr/>
            <a:lstStyle/>
            <a:p>
              <a:endParaRPr/>
            </a:p>
          </p:txBody>
        </p:sp>
        <p:sp>
          <p:nvSpPr>
            <p:cNvPr id="257" name="pt257"/>
            <p:cNvSpPr/>
            <p:nvPr/>
          </p:nvSpPr>
          <p:spPr>
            <a:xfrm>
              <a:off x="4417506" y="3273288"/>
              <a:ext cx="135747" cy="135747"/>
            </a:xfrm>
            <a:prstGeom prst="ellipse">
              <a:avLst/>
            </a:prstGeom>
            <a:solidFill>
              <a:srgbClr val="FA62DA">
                <a:alpha val="40000"/>
              </a:srgbClr>
            </a:solidFill>
            <a:ln w="9000" cap="rnd">
              <a:solidFill>
                <a:srgbClr val="FA62DA">
                  <a:alpha val="40000"/>
                </a:srgbClr>
              </a:solidFill>
              <a:prstDash val="solid"/>
              <a:round/>
            </a:ln>
          </p:spPr>
          <p:txBody>
            <a:bodyPr/>
            <a:lstStyle/>
            <a:p>
              <a:endParaRPr/>
            </a:p>
          </p:txBody>
        </p:sp>
        <p:sp>
          <p:nvSpPr>
            <p:cNvPr id="258" name="pt258"/>
            <p:cNvSpPr/>
            <p:nvPr/>
          </p:nvSpPr>
          <p:spPr>
            <a:xfrm>
              <a:off x="4862495" y="3440400"/>
              <a:ext cx="103925" cy="103925"/>
            </a:xfrm>
            <a:prstGeom prst="ellipse">
              <a:avLst/>
            </a:prstGeom>
            <a:solidFill>
              <a:srgbClr val="FE61CE">
                <a:alpha val="40000"/>
              </a:srgbClr>
            </a:solidFill>
            <a:ln w="9000" cap="rnd">
              <a:solidFill>
                <a:srgbClr val="FE61CE">
                  <a:alpha val="40000"/>
                </a:srgbClr>
              </a:solidFill>
              <a:prstDash val="solid"/>
              <a:round/>
            </a:ln>
          </p:spPr>
          <p:txBody>
            <a:bodyPr/>
            <a:lstStyle/>
            <a:p>
              <a:endParaRPr/>
            </a:p>
          </p:txBody>
        </p:sp>
        <p:sp>
          <p:nvSpPr>
            <p:cNvPr id="259" name="pt259"/>
            <p:cNvSpPr/>
            <p:nvPr/>
          </p:nvSpPr>
          <p:spPr>
            <a:xfrm>
              <a:off x="5281689" y="3211570"/>
              <a:ext cx="86380" cy="86380"/>
            </a:xfrm>
            <a:prstGeom prst="ellipse">
              <a:avLst/>
            </a:prstGeom>
            <a:solidFill>
              <a:srgbClr val="FF64B3">
                <a:alpha val="40000"/>
              </a:srgbClr>
            </a:solidFill>
            <a:ln w="9000" cap="rnd">
              <a:solidFill>
                <a:srgbClr val="FF64B3">
                  <a:alpha val="40000"/>
                </a:srgbClr>
              </a:solidFill>
              <a:prstDash val="solid"/>
              <a:round/>
            </a:ln>
          </p:spPr>
          <p:txBody>
            <a:bodyPr/>
            <a:lstStyle/>
            <a:p>
              <a:endParaRPr/>
            </a:p>
          </p:txBody>
        </p:sp>
        <p:sp>
          <p:nvSpPr>
            <p:cNvPr id="260" name="pt260"/>
            <p:cNvSpPr/>
            <p:nvPr/>
          </p:nvSpPr>
          <p:spPr>
            <a:xfrm>
              <a:off x="4308858" y="3665376"/>
              <a:ext cx="129178" cy="129178"/>
            </a:xfrm>
            <a:prstGeom prst="ellipse">
              <a:avLst/>
            </a:prstGeom>
            <a:solidFill>
              <a:srgbClr val="FB727B">
                <a:alpha val="40000"/>
              </a:srgbClr>
            </a:solidFill>
            <a:ln w="9000" cap="rnd">
              <a:solidFill>
                <a:srgbClr val="FB727B">
                  <a:alpha val="40000"/>
                </a:srgbClr>
              </a:solidFill>
              <a:prstDash val="solid"/>
              <a:round/>
            </a:ln>
          </p:spPr>
          <p:txBody>
            <a:bodyPr/>
            <a:lstStyle/>
            <a:p>
              <a:endParaRPr/>
            </a:p>
          </p:txBody>
        </p:sp>
        <p:sp>
          <p:nvSpPr>
            <p:cNvPr id="261" name="pl261"/>
            <p:cNvSpPr/>
            <p:nvPr/>
          </p:nvSpPr>
          <p:spPr>
            <a:xfrm>
              <a:off x="3417351" y="2895657"/>
              <a:ext cx="2565135" cy="1485015"/>
            </a:xfrm>
            <a:custGeom>
              <a:avLst/>
              <a:gdLst/>
              <a:ahLst/>
              <a:cxnLst/>
              <a:rect l="0" t="0" r="0" b="0"/>
              <a:pathLst>
                <a:path w="2565135" h="1485015">
                  <a:moveTo>
                    <a:pt x="0" y="1485015"/>
                  </a:moveTo>
                  <a:lnTo>
                    <a:pt x="0" y="1485015"/>
                  </a:lnTo>
                  <a:lnTo>
                    <a:pt x="2565135" y="0"/>
                  </a:lnTo>
                </a:path>
              </a:pathLst>
            </a:custGeom>
            <a:ln w="13550" cap="flat">
              <a:solidFill>
                <a:srgbClr val="000000">
                  <a:alpha val="25098"/>
                </a:srgbClr>
              </a:solidFill>
              <a:prstDash val="solid"/>
              <a:round/>
            </a:ln>
          </p:spPr>
          <p:txBody>
            <a:bodyPr/>
            <a:lstStyle/>
            <a:p>
              <a:endParaRPr/>
            </a:p>
          </p:txBody>
        </p:sp>
        <p:sp>
          <p:nvSpPr>
            <p:cNvPr id="262" name="tx262"/>
            <p:cNvSpPr/>
            <p:nvPr/>
          </p:nvSpPr>
          <p:spPr>
            <a:xfrm>
              <a:off x="5016113" y="3271049"/>
              <a:ext cx="126534"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4AD00">
                      <a:alpha val="100000"/>
                    </a:srgbClr>
                  </a:solidFill>
                  <a:latin typeface="Arial"/>
                  <a:cs typeface="Arial"/>
                </a:rPr>
                <a:t>dji</a:t>
              </a:r>
            </a:p>
          </p:txBody>
        </p:sp>
        <p:sp>
          <p:nvSpPr>
            <p:cNvPr id="263" name="tx263"/>
            <p:cNvSpPr/>
            <p:nvPr/>
          </p:nvSpPr>
          <p:spPr>
            <a:xfrm>
              <a:off x="5443309" y="3497587"/>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57963">
                      <a:alpha val="100000"/>
                    </a:srgbClr>
                  </a:solidFill>
                  <a:latin typeface="Arial"/>
                  <a:cs typeface="Arial"/>
                </a:rPr>
                <a:t>dza</a:t>
              </a:r>
            </a:p>
          </p:txBody>
        </p:sp>
        <p:sp>
          <p:nvSpPr>
            <p:cNvPr id="264" name="tx264"/>
            <p:cNvSpPr/>
            <p:nvPr/>
          </p:nvSpPr>
          <p:spPr>
            <a:xfrm>
              <a:off x="4663265" y="3305847"/>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C0BC">
                      <a:alpha val="100000"/>
                    </a:srgbClr>
                  </a:solidFill>
                  <a:latin typeface="Arial"/>
                  <a:cs typeface="Arial"/>
                </a:rPr>
                <a:t>lbn</a:t>
              </a:r>
            </a:p>
          </p:txBody>
        </p:sp>
        <p:sp>
          <p:nvSpPr>
            <p:cNvPr id="265" name="tx265"/>
            <p:cNvSpPr/>
            <p:nvPr/>
          </p:nvSpPr>
          <p:spPr>
            <a:xfrm>
              <a:off x="4670338" y="3536672"/>
              <a:ext cx="161672"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6">
                      <a:alpha val="100000"/>
                    </a:srgbClr>
                  </a:solidFill>
                  <a:latin typeface="Arial"/>
                  <a:cs typeface="Arial"/>
                </a:rPr>
                <a:t>lby</a:t>
              </a:r>
            </a:p>
          </p:txBody>
        </p:sp>
        <p:sp>
          <p:nvSpPr>
            <p:cNvPr id="266" name="tx266"/>
            <p:cNvSpPr/>
            <p:nvPr/>
          </p:nvSpPr>
          <p:spPr>
            <a:xfrm>
              <a:off x="4218978" y="3389536"/>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A62DA">
                      <a:alpha val="100000"/>
                    </a:srgbClr>
                  </a:solidFill>
                  <a:latin typeface="Arial"/>
                  <a:cs typeface="Arial"/>
                </a:rPr>
                <a:t>sdn</a:t>
              </a:r>
            </a:p>
          </p:txBody>
        </p:sp>
        <p:sp>
          <p:nvSpPr>
            <p:cNvPr id="267" name="tx267"/>
            <p:cNvSpPr/>
            <p:nvPr/>
          </p:nvSpPr>
          <p:spPr>
            <a:xfrm>
              <a:off x="4978799" y="3529993"/>
              <a:ext cx="168588"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E61CE">
                      <a:alpha val="100000"/>
                    </a:srgbClr>
                  </a:solidFill>
                  <a:latin typeface="Arial"/>
                  <a:cs typeface="Arial"/>
                </a:rPr>
                <a:t>syr</a:t>
              </a:r>
            </a:p>
          </p:txBody>
        </p:sp>
        <p:sp>
          <p:nvSpPr>
            <p:cNvPr id="268" name="tx268"/>
            <p:cNvSpPr/>
            <p:nvPr/>
          </p:nvSpPr>
          <p:spPr>
            <a:xfrm>
              <a:off x="4339176" y="3580061"/>
              <a:ext cx="238926"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727B">
                      <a:alpha val="100000"/>
                    </a:srgbClr>
                  </a:solidFill>
                  <a:latin typeface="Arial"/>
                  <a:cs typeface="Arial"/>
                </a:rPr>
                <a:t>yem</a:t>
              </a:r>
            </a:p>
          </p:txBody>
        </p:sp>
        <p:sp>
          <p:nvSpPr>
            <p:cNvPr id="269" name="tx269"/>
            <p:cNvSpPr/>
            <p:nvPr/>
          </p:nvSpPr>
          <p:spPr>
            <a:xfrm>
              <a:off x="5030458" y="4174635"/>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(n=6)</a:t>
              </a:r>
            </a:p>
          </p:txBody>
        </p:sp>
        <p:sp>
          <p:nvSpPr>
            <p:cNvPr id="270" name="tx270"/>
            <p:cNvSpPr/>
            <p:nvPr/>
          </p:nvSpPr>
          <p:spPr>
            <a:xfrm>
              <a:off x="3516923" y="3008222"/>
              <a:ext cx="78027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(n=8)</a:t>
              </a:r>
            </a:p>
          </p:txBody>
        </p:sp>
        <p:sp>
          <p:nvSpPr>
            <p:cNvPr id="271" name="tx271"/>
            <p:cNvSpPr/>
            <p:nvPr/>
          </p:nvSpPr>
          <p:spPr>
            <a:xfrm>
              <a:off x="5394639" y="3008222"/>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(n=6)</a:t>
              </a:r>
            </a:p>
          </p:txBody>
        </p:sp>
        <p:sp>
          <p:nvSpPr>
            <p:cNvPr id="272" name="rc272"/>
            <p:cNvSpPr/>
            <p:nvPr/>
          </p:nvSpPr>
          <p:spPr>
            <a:xfrm>
              <a:off x="3417351" y="2895657"/>
              <a:ext cx="2565135" cy="1485015"/>
            </a:xfrm>
            <a:prstGeom prst="rect">
              <a:avLst/>
            </a:prstGeom>
            <a:ln w="13550" cap="rnd">
              <a:solidFill>
                <a:srgbClr val="B3B3B3">
                  <a:alpha val="100000"/>
                </a:srgbClr>
              </a:solidFill>
              <a:prstDash val="solid"/>
              <a:round/>
            </a:ln>
          </p:spPr>
          <p:txBody>
            <a:bodyPr/>
            <a:lstStyle/>
            <a:p>
              <a:endParaRPr/>
            </a:p>
          </p:txBody>
        </p:sp>
        <p:sp>
          <p:nvSpPr>
            <p:cNvPr id="273" name="rc273"/>
            <p:cNvSpPr/>
            <p:nvPr/>
          </p:nvSpPr>
          <p:spPr>
            <a:xfrm>
              <a:off x="3417351" y="4665124"/>
              <a:ext cx="2565135" cy="1485015"/>
            </a:xfrm>
            <a:prstGeom prst="rect">
              <a:avLst/>
            </a:prstGeom>
            <a:solidFill>
              <a:srgbClr val="FFFFFF">
                <a:alpha val="100000"/>
              </a:srgbClr>
            </a:solidFill>
          </p:spPr>
          <p:txBody>
            <a:bodyPr/>
            <a:lstStyle/>
            <a:p>
              <a:endParaRPr/>
            </a:p>
          </p:txBody>
        </p:sp>
        <p:sp>
          <p:nvSpPr>
            <p:cNvPr id="274" name="pl274"/>
            <p:cNvSpPr/>
            <p:nvPr/>
          </p:nvSpPr>
          <p:spPr>
            <a:xfrm>
              <a:off x="3417351" y="594763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75" name="pl275"/>
            <p:cNvSpPr/>
            <p:nvPr/>
          </p:nvSpPr>
          <p:spPr>
            <a:xfrm>
              <a:off x="3417351" y="567763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76" name="pl276"/>
            <p:cNvSpPr/>
            <p:nvPr/>
          </p:nvSpPr>
          <p:spPr>
            <a:xfrm>
              <a:off x="3417351" y="540763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77" name="pl277"/>
            <p:cNvSpPr/>
            <p:nvPr/>
          </p:nvSpPr>
          <p:spPr>
            <a:xfrm>
              <a:off x="3417351" y="513762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78" name="pl278"/>
            <p:cNvSpPr/>
            <p:nvPr/>
          </p:nvSpPr>
          <p:spPr>
            <a:xfrm>
              <a:off x="3417351" y="4867626"/>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79" name="pl279"/>
            <p:cNvSpPr/>
            <p:nvPr/>
          </p:nvSpPr>
          <p:spPr>
            <a:xfrm>
              <a:off x="3417351" y="473262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80" name="pl280"/>
            <p:cNvSpPr/>
            <p:nvPr/>
          </p:nvSpPr>
          <p:spPr>
            <a:xfrm>
              <a:off x="3767142"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1" name="pl281"/>
            <p:cNvSpPr/>
            <p:nvPr/>
          </p:nvSpPr>
          <p:spPr>
            <a:xfrm>
              <a:off x="4233531"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2" name="pl282"/>
            <p:cNvSpPr/>
            <p:nvPr/>
          </p:nvSpPr>
          <p:spPr>
            <a:xfrm>
              <a:off x="4699919"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3" name="pl283"/>
            <p:cNvSpPr/>
            <p:nvPr/>
          </p:nvSpPr>
          <p:spPr>
            <a:xfrm>
              <a:off x="5166307"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4" name="pl284"/>
            <p:cNvSpPr/>
            <p:nvPr/>
          </p:nvSpPr>
          <p:spPr>
            <a:xfrm>
              <a:off x="5632695"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5" name="pl285"/>
            <p:cNvSpPr/>
            <p:nvPr/>
          </p:nvSpPr>
          <p:spPr>
            <a:xfrm>
              <a:off x="5865889" y="4665124"/>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286" name="pl286"/>
            <p:cNvSpPr/>
            <p:nvPr/>
          </p:nvSpPr>
          <p:spPr>
            <a:xfrm>
              <a:off x="3417351" y="608263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87" name="pl287"/>
            <p:cNvSpPr/>
            <p:nvPr/>
          </p:nvSpPr>
          <p:spPr>
            <a:xfrm>
              <a:off x="3417351" y="581263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88" name="pl288"/>
            <p:cNvSpPr/>
            <p:nvPr/>
          </p:nvSpPr>
          <p:spPr>
            <a:xfrm>
              <a:off x="3417351" y="554263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89" name="pl289"/>
            <p:cNvSpPr/>
            <p:nvPr/>
          </p:nvSpPr>
          <p:spPr>
            <a:xfrm>
              <a:off x="3417351" y="5272631"/>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90" name="pl290"/>
            <p:cNvSpPr/>
            <p:nvPr/>
          </p:nvSpPr>
          <p:spPr>
            <a:xfrm>
              <a:off x="3417351" y="5002628"/>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91" name="pl291"/>
            <p:cNvSpPr/>
            <p:nvPr/>
          </p:nvSpPr>
          <p:spPr>
            <a:xfrm>
              <a:off x="3533948"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92" name="pl292"/>
            <p:cNvSpPr/>
            <p:nvPr/>
          </p:nvSpPr>
          <p:spPr>
            <a:xfrm>
              <a:off x="4000336"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93" name="pl293"/>
            <p:cNvSpPr/>
            <p:nvPr/>
          </p:nvSpPr>
          <p:spPr>
            <a:xfrm>
              <a:off x="4466725"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94" name="pl294"/>
            <p:cNvSpPr/>
            <p:nvPr/>
          </p:nvSpPr>
          <p:spPr>
            <a:xfrm>
              <a:off x="4933113"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95" name="pl295"/>
            <p:cNvSpPr/>
            <p:nvPr/>
          </p:nvSpPr>
          <p:spPr>
            <a:xfrm>
              <a:off x="5399501" y="4665124"/>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296" name="pt296"/>
            <p:cNvSpPr/>
            <p:nvPr/>
          </p:nvSpPr>
          <p:spPr>
            <a:xfrm>
              <a:off x="4453211" y="5405407"/>
              <a:ext cx="101650" cy="101650"/>
            </a:xfrm>
            <a:prstGeom prst="ellipse">
              <a:avLst/>
            </a:prstGeom>
            <a:solidFill>
              <a:srgbClr val="DB8E00">
                <a:alpha val="40000"/>
              </a:srgbClr>
            </a:solidFill>
            <a:ln w="9000" cap="rnd">
              <a:solidFill>
                <a:srgbClr val="DB8E00">
                  <a:alpha val="40000"/>
                </a:srgbClr>
              </a:solidFill>
              <a:prstDash val="solid"/>
              <a:round/>
            </a:ln>
          </p:spPr>
          <p:txBody>
            <a:bodyPr/>
            <a:lstStyle/>
            <a:p>
              <a:endParaRPr/>
            </a:p>
          </p:txBody>
        </p:sp>
        <p:sp>
          <p:nvSpPr>
            <p:cNvPr id="297" name="pt297"/>
            <p:cNvSpPr/>
            <p:nvPr/>
          </p:nvSpPr>
          <p:spPr>
            <a:xfrm>
              <a:off x="5232234" y="5076895"/>
              <a:ext cx="110668" cy="110668"/>
            </a:xfrm>
            <a:prstGeom prst="ellipse">
              <a:avLst/>
            </a:prstGeom>
            <a:solidFill>
              <a:srgbClr val="C99800">
                <a:alpha val="40000"/>
              </a:srgbClr>
            </a:solidFill>
            <a:ln w="9000" cap="rnd">
              <a:solidFill>
                <a:srgbClr val="C99800">
                  <a:alpha val="40000"/>
                </a:srgbClr>
              </a:solidFill>
              <a:prstDash val="solid"/>
              <a:round/>
            </a:ln>
          </p:spPr>
          <p:txBody>
            <a:bodyPr/>
            <a:lstStyle/>
            <a:p>
              <a:endParaRPr/>
            </a:p>
          </p:txBody>
        </p:sp>
        <p:sp>
          <p:nvSpPr>
            <p:cNvPr id="298" name="pt298"/>
            <p:cNvSpPr/>
            <p:nvPr/>
          </p:nvSpPr>
          <p:spPr>
            <a:xfrm>
              <a:off x="4253694" y="5594704"/>
              <a:ext cx="90261" cy="90261"/>
            </a:xfrm>
            <a:prstGeom prst="ellipse">
              <a:avLst/>
            </a:prstGeom>
            <a:solidFill>
              <a:srgbClr val="B99E00">
                <a:alpha val="40000"/>
              </a:srgbClr>
            </a:solidFill>
            <a:ln w="9000" cap="rnd">
              <a:solidFill>
                <a:srgbClr val="B99E00">
                  <a:alpha val="40000"/>
                </a:srgbClr>
              </a:solidFill>
              <a:prstDash val="solid"/>
              <a:round/>
            </a:ln>
          </p:spPr>
          <p:txBody>
            <a:bodyPr/>
            <a:lstStyle/>
            <a:p>
              <a:endParaRPr/>
            </a:p>
          </p:txBody>
        </p:sp>
        <p:sp>
          <p:nvSpPr>
            <p:cNvPr id="299" name="pt299"/>
            <p:cNvSpPr/>
            <p:nvPr/>
          </p:nvSpPr>
          <p:spPr>
            <a:xfrm>
              <a:off x="5272356" y="4990361"/>
              <a:ext cx="67733" cy="67733"/>
            </a:xfrm>
            <a:prstGeom prst="ellipse">
              <a:avLst/>
            </a:prstGeom>
            <a:solidFill>
              <a:srgbClr val="C49A00">
                <a:alpha val="40000"/>
              </a:srgbClr>
            </a:solidFill>
            <a:ln w="9000" cap="rnd">
              <a:solidFill>
                <a:srgbClr val="C49A00">
                  <a:alpha val="40000"/>
                </a:srgbClr>
              </a:solidFill>
              <a:prstDash val="solid"/>
              <a:round/>
            </a:ln>
          </p:spPr>
          <p:txBody>
            <a:bodyPr/>
            <a:lstStyle/>
            <a:p>
              <a:endParaRPr/>
            </a:p>
          </p:txBody>
        </p:sp>
        <p:sp>
          <p:nvSpPr>
            <p:cNvPr id="300" name="pt300"/>
            <p:cNvSpPr/>
            <p:nvPr/>
          </p:nvSpPr>
          <p:spPr>
            <a:xfrm>
              <a:off x="4780456" y="5256451"/>
              <a:ext cx="118759" cy="118759"/>
            </a:xfrm>
            <a:prstGeom prst="ellipse">
              <a:avLst/>
            </a:prstGeom>
            <a:solidFill>
              <a:srgbClr val="9CA700">
                <a:alpha val="40000"/>
              </a:srgbClr>
            </a:solidFill>
            <a:ln w="9000" cap="rnd">
              <a:solidFill>
                <a:srgbClr val="9CA700">
                  <a:alpha val="40000"/>
                </a:srgbClr>
              </a:solidFill>
              <a:prstDash val="solid"/>
              <a:round/>
            </a:ln>
          </p:spPr>
          <p:txBody>
            <a:bodyPr/>
            <a:lstStyle/>
            <a:p>
              <a:endParaRPr/>
            </a:p>
          </p:txBody>
        </p:sp>
        <p:sp>
          <p:nvSpPr>
            <p:cNvPr id="301" name="pt301"/>
            <p:cNvSpPr/>
            <p:nvPr/>
          </p:nvSpPr>
          <p:spPr>
            <a:xfrm>
              <a:off x="4799631" y="5364972"/>
              <a:ext cx="117720" cy="117720"/>
            </a:xfrm>
            <a:prstGeom prst="ellipse">
              <a:avLst/>
            </a:prstGeom>
            <a:solidFill>
              <a:srgbClr val="BE9C00">
                <a:alpha val="40000"/>
              </a:srgbClr>
            </a:solidFill>
            <a:ln w="9000" cap="rnd">
              <a:solidFill>
                <a:srgbClr val="BE9C00">
                  <a:alpha val="40000"/>
                </a:srgbClr>
              </a:solidFill>
              <a:prstDash val="solid"/>
              <a:round/>
            </a:ln>
          </p:spPr>
          <p:txBody>
            <a:bodyPr/>
            <a:lstStyle/>
            <a:p>
              <a:endParaRPr/>
            </a:p>
          </p:txBody>
        </p:sp>
        <p:sp>
          <p:nvSpPr>
            <p:cNvPr id="302" name="pt302"/>
            <p:cNvSpPr/>
            <p:nvPr/>
          </p:nvSpPr>
          <p:spPr>
            <a:xfrm>
              <a:off x="4414253" y="5290849"/>
              <a:ext cx="179566" cy="179566"/>
            </a:xfrm>
            <a:prstGeom prst="ellipse">
              <a:avLst/>
            </a:prstGeom>
            <a:solidFill>
              <a:srgbClr val="70B000">
                <a:alpha val="40000"/>
              </a:srgbClr>
            </a:solidFill>
            <a:ln w="9000" cap="rnd">
              <a:solidFill>
                <a:srgbClr val="70B000">
                  <a:alpha val="40000"/>
                </a:srgbClr>
              </a:solidFill>
              <a:prstDash val="solid"/>
              <a:round/>
            </a:ln>
          </p:spPr>
          <p:txBody>
            <a:bodyPr/>
            <a:lstStyle/>
            <a:p>
              <a:endParaRPr/>
            </a:p>
          </p:txBody>
        </p:sp>
        <p:sp>
          <p:nvSpPr>
            <p:cNvPr id="303" name="pt303"/>
            <p:cNvSpPr/>
            <p:nvPr/>
          </p:nvSpPr>
          <p:spPr>
            <a:xfrm>
              <a:off x="4702751" y="5250424"/>
              <a:ext cx="87613" cy="87613"/>
            </a:xfrm>
            <a:prstGeom prst="ellipse">
              <a:avLst/>
            </a:prstGeom>
            <a:solidFill>
              <a:srgbClr val="A6A400">
                <a:alpha val="40000"/>
              </a:srgbClr>
            </a:solidFill>
            <a:ln w="9000" cap="rnd">
              <a:solidFill>
                <a:srgbClr val="A6A400">
                  <a:alpha val="40000"/>
                </a:srgbClr>
              </a:solidFill>
              <a:prstDash val="solid"/>
              <a:round/>
            </a:ln>
          </p:spPr>
          <p:txBody>
            <a:bodyPr/>
            <a:lstStyle/>
            <a:p>
              <a:endParaRPr/>
            </a:p>
          </p:txBody>
        </p:sp>
        <p:sp>
          <p:nvSpPr>
            <p:cNvPr id="304" name="pt304"/>
            <p:cNvSpPr/>
            <p:nvPr/>
          </p:nvSpPr>
          <p:spPr>
            <a:xfrm>
              <a:off x="4726255" y="5374074"/>
              <a:ext cx="77916" cy="77916"/>
            </a:xfrm>
            <a:prstGeom prst="ellipse">
              <a:avLst/>
            </a:prstGeom>
            <a:solidFill>
              <a:srgbClr val="00B927">
                <a:alpha val="40000"/>
              </a:srgbClr>
            </a:solidFill>
            <a:ln w="9000" cap="rnd">
              <a:solidFill>
                <a:srgbClr val="00B927">
                  <a:alpha val="40000"/>
                </a:srgbClr>
              </a:solidFill>
              <a:prstDash val="solid"/>
              <a:round/>
            </a:ln>
          </p:spPr>
          <p:txBody>
            <a:bodyPr/>
            <a:lstStyle/>
            <a:p>
              <a:endParaRPr/>
            </a:p>
          </p:txBody>
        </p:sp>
        <p:sp>
          <p:nvSpPr>
            <p:cNvPr id="305" name="pt305"/>
            <p:cNvSpPr/>
            <p:nvPr/>
          </p:nvSpPr>
          <p:spPr>
            <a:xfrm>
              <a:off x="5154918" y="5031001"/>
              <a:ext cx="116055" cy="116055"/>
            </a:xfrm>
            <a:prstGeom prst="ellipse">
              <a:avLst/>
            </a:prstGeom>
            <a:solidFill>
              <a:srgbClr val="00BB46">
                <a:alpha val="40000"/>
              </a:srgbClr>
            </a:solidFill>
            <a:ln w="9000" cap="rnd">
              <a:solidFill>
                <a:srgbClr val="00BB46">
                  <a:alpha val="40000"/>
                </a:srgbClr>
              </a:solidFill>
              <a:prstDash val="solid"/>
              <a:round/>
            </a:ln>
          </p:spPr>
          <p:txBody>
            <a:bodyPr/>
            <a:lstStyle/>
            <a:p>
              <a:endParaRPr/>
            </a:p>
          </p:txBody>
        </p:sp>
        <p:sp>
          <p:nvSpPr>
            <p:cNvPr id="306" name="pt306"/>
            <p:cNvSpPr/>
            <p:nvPr/>
          </p:nvSpPr>
          <p:spPr>
            <a:xfrm>
              <a:off x="4633832" y="5493730"/>
              <a:ext cx="76206" cy="76206"/>
            </a:xfrm>
            <a:prstGeom prst="ellipse">
              <a:avLst/>
            </a:prstGeom>
            <a:solidFill>
              <a:srgbClr val="58B300">
                <a:alpha val="40000"/>
              </a:srgbClr>
            </a:solidFill>
            <a:ln w="9000" cap="rnd">
              <a:solidFill>
                <a:srgbClr val="58B300">
                  <a:alpha val="40000"/>
                </a:srgbClr>
              </a:solidFill>
              <a:prstDash val="solid"/>
              <a:round/>
            </a:ln>
          </p:spPr>
          <p:txBody>
            <a:bodyPr/>
            <a:lstStyle/>
            <a:p>
              <a:endParaRPr/>
            </a:p>
          </p:txBody>
        </p:sp>
        <p:sp>
          <p:nvSpPr>
            <p:cNvPr id="307" name="pt307"/>
            <p:cNvSpPr/>
            <p:nvPr/>
          </p:nvSpPr>
          <p:spPr>
            <a:xfrm>
              <a:off x="4359825" y="5524100"/>
              <a:ext cx="101866" cy="101866"/>
            </a:xfrm>
            <a:prstGeom prst="ellipse">
              <a:avLst/>
            </a:prstGeom>
            <a:solidFill>
              <a:srgbClr val="00BD5D">
                <a:alpha val="40000"/>
              </a:srgbClr>
            </a:solidFill>
            <a:ln w="9000" cap="rnd">
              <a:solidFill>
                <a:srgbClr val="00BD5D">
                  <a:alpha val="40000"/>
                </a:srgbClr>
              </a:solidFill>
              <a:prstDash val="solid"/>
              <a:round/>
            </a:ln>
          </p:spPr>
          <p:txBody>
            <a:bodyPr/>
            <a:lstStyle/>
            <a:p>
              <a:endParaRPr/>
            </a:p>
          </p:txBody>
        </p:sp>
        <p:sp>
          <p:nvSpPr>
            <p:cNvPr id="308" name="pt308"/>
            <p:cNvSpPr/>
            <p:nvPr/>
          </p:nvSpPr>
          <p:spPr>
            <a:xfrm>
              <a:off x="4986756" y="5124995"/>
              <a:ext cx="79269" cy="79269"/>
            </a:xfrm>
            <a:prstGeom prst="ellipse">
              <a:avLst/>
            </a:prstGeom>
            <a:solidFill>
              <a:srgbClr val="00B930">
                <a:alpha val="40000"/>
              </a:srgbClr>
            </a:solidFill>
            <a:ln w="9000" cap="rnd">
              <a:solidFill>
                <a:srgbClr val="00B930">
                  <a:alpha val="40000"/>
                </a:srgbClr>
              </a:solidFill>
              <a:prstDash val="solid"/>
              <a:round/>
            </a:ln>
          </p:spPr>
          <p:txBody>
            <a:bodyPr/>
            <a:lstStyle/>
            <a:p>
              <a:endParaRPr/>
            </a:p>
          </p:txBody>
        </p:sp>
        <p:sp>
          <p:nvSpPr>
            <p:cNvPr id="309" name="pt309"/>
            <p:cNvSpPr/>
            <p:nvPr/>
          </p:nvSpPr>
          <p:spPr>
            <a:xfrm>
              <a:off x="4838465" y="5190749"/>
              <a:ext cx="77362" cy="77362"/>
            </a:xfrm>
            <a:prstGeom prst="ellipse">
              <a:avLst/>
            </a:prstGeom>
            <a:solidFill>
              <a:srgbClr val="00BD62">
                <a:alpha val="40000"/>
              </a:srgbClr>
            </a:solidFill>
            <a:ln w="9000" cap="rnd">
              <a:solidFill>
                <a:srgbClr val="00BD62">
                  <a:alpha val="40000"/>
                </a:srgbClr>
              </a:solidFill>
              <a:prstDash val="solid"/>
              <a:round/>
            </a:ln>
          </p:spPr>
          <p:txBody>
            <a:bodyPr/>
            <a:lstStyle/>
            <a:p>
              <a:endParaRPr/>
            </a:p>
          </p:txBody>
        </p:sp>
        <p:sp>
          <p:nvSpPr>
            <p:cNvPr id="310" name="pt310"/>
            <p:cNvSpPr/>
            <p:nvPr/>
          </p:nvSpPr>
          <p:spPr>
            <a:xfrm>
              <a:off x="5020644" y="5305174"/>
              <a:ext cx="86115" cy="86115"/>
            </a:xfrm>
            <a:prstGeom prst="ellipse">
              <a:avLst/>
            </a:prstGeom>
            <a:solidFill>
              <a:srgbClr val="00BFC3">
                <a:alpha val="40000"/>
              </a:srgbClr>
            </a:solidFill>
            <a:ln w="9000" cap="rnd">
              <a:solidFill>
                <a:srgbClr val="00BFC3">
                  <a:alpha val="40000"/>
                </a:srgbClr>
              </a:solidFill>
              <a:prstDash val="solid"/>
              <a:round/>
            </a:ln>
          </p:spPr>
          <p:txBody>
            <a:bodyPr/>
            <a:lstStyle/>
            <a:p>
              <a:endParaRPr/>
            </a:p>
          </p:txBody>
        </p:sp>
        <p:sp>
          <p:nvSpPr>
            <p:cNvPr id="311" name="pt311"/>
            <p:cNvSpPr/>
            <p:nvPr/>
          </p:nvSpPr>
          <p:spPr>
            <a:xfrm>
              <a:off x="4837156" y="5257185"/>
              <a:ext cx="117292" cy="117292"/>
            </a:xfrm>
            <a:prstGeom prst="ellipse">
              <a:avLst/>
            </a:prstGeom>
            <a:solidFill>
              <a:srgbClr val="00BBDA">
                <a:alpha val="40000"/>
              </a:srgbClr>
            </a:solidFill>
            <a:ln w="9000" cap="rnd">
              <a:solidFill>
                <a:srgbClr val="00BBDA">
                  <a:alpha val="40000"/>
                </a:srgbClr>
              </a:solidFill>
              <a:prstDash val="solid"/>
              <a:round/>
            </a:ln>
          </p:spPr>
          <p:txBody>
            <a:bodyPr/>
            <a:lstStyle/>
            <a:p>
              <a:endParaRPr/>
            </a:p>
          </p:txBody>
        </p:sp>
        <p:sp>
          <p:nvSpPr>
            <p:cNvPr id="312" name="pt312"/>
            <p:cNvSpPr/>
            <p:nvPr/>
          </p:nvSpPr>
          <p:spPr>
            <a:xfrm>
              <a:off x="5207002" y="5229376"/>
              <a:ext cx="86508" cy="86508"/>
            </a:xfrm>
            <a:prstGeom prst="ellipse">
              <a:avLst/>
            </a:prstGeom>
            <a:solidFill>
              <a:srgbClr val="00B9E2">
                <a:alpha val="40000"/>
              </a:srgbClr>
            </a:solidFill>
            <a:ln w="9000" cap="rnd">
              <a:solidFill>
                <a:srgbClr val="00B9E2">
                  <a:alpha val="40000"/>
                </a:srgbClr>
              </a:solidFill>
              <a:prstDash val="solid"/>
              <a:round/>
            </a:ln>
          </p:spPr>
          <p:txBody>
            <a:bodyPr/>
            <a:lstStyle/>
            <a:p>
              <a:endParaRPr/>
            </a:p>
          </p:txBody>
        </p:sp>
        <p:sp>
          <p:nvSpPr>
            <p:cNvPr id="313" name="pt313"/>
            <p:cNvSpPr/>
            <p:nvPr/>
          </p:nvSpPr>
          <p:spPr>
            <a:xfrm>
              <a:off x="4545899" y="5348852"/>
              <a:ext cx="214761" cy="214761"/>
            </a:xfrm>
            <a:prstGeom prst="ellipse">
              <a:avLst/>
            </a:prstGeom>
            <a:solidFill>
              <a:srgbClr val="00A5FF">
                <a:alpha val="40000"/>
              </a:srgbClr>
            </a:solidFill>
            <a:ln w="9000" cap="rnd">
              <a:solidFill>
                <a:srgbClr val="00A5FF">
                  <a:alpha val="40000"/>
                </a:srgbClr>
              </a:solidFill>
              <a:prstDash val="solid"/>
              <a:round/>
            </a:ln>
          </p:spPr>
          <p:txBody>
            <a:bodyPr/>
            <a:lstStyle/>
            <a:p>
              <a:endParaRPr/>
            </a:p>
          </p:txBody>
        </p:sp>
        <p:sp>
          <p:nvSpPr>
            <p:cNvPr id="314" name="pt314"/>
            <p:cNvSpPr/>
            <p:nvPr/>
          </p:nvSpPr>
          <p:spPr>
            <a:xfrm>
              <a:off x="4965798" y="5168838"/>
              <a:ext cx="121184" cy="121184"/>
            </a:xfrm>
            <a:prstGeom prst="ellipse">
              <a:avLst/>
            </a:prstGeom>
            <a:solidFill>
              <a:srgbClr val="00A6FF">
                <a:alpha val="40000"/>
              </a:srgbClr>
            </a:solidFill>
            <a:ln w="9000" cap="rnd">
              <a:solidFill>
                <a:srgbClr val="00A6FF">
                  <a:alpha val="40000"/>
                </a:srgbClr>
              </a:solidFill>
              <a:prstDash val="solid"/>
              <a:round/>
            </a:ln>
          </p:spPr>
          <p:txBody>
            <a:bodyPr/>
            <a:lstStyle/>
            <a:p>
              <a:endParaRPr/>
            </a:p>
          </p:txBody>
        </p:sp>
        <p:sp>
          <p:nvSpPr>
            <p:cNvPr id="315" name="pt315"/>
            <p:cNvSpPr/>
            <p:nvPr/>
          </p:nvSpPr>
          <p:spPr>
            <a:xfrm>
              <a:off x="4899671" y="5101732"/>
              <a:ext cx="104195" cy="104195"/>
            </a:xfrm>
            <a:prstGeom prst="ellipse">
              <a:avLst/>
            </a:prstGeom>
            <a:solidFill>
              <a:srgbClr val="DC72FB">
                <a:alpha val="40000"/>
              </a:srgbClr>
            </a:solidFill>
            <a:ln w="9000" cap="rnd">
              <a:solidFill>
                <a:srgbClr val="DC72FB">
                  <a:alpha val="40000"/>
                </a:srgbClr>
              </a:solidFill>
              <a:prstDash val="solid"/>
              <a:round/>
            </a:ln>
          </p:spPr>
          <p:txBody>
            <a:bodyPr/>
            <a:lstStyle/>
            <a:p>
              <a:endParaRPr/>
            </a:p>
          </p:txBody>
        </p:sp>
        <p:sp>
          <p:nvSpPr>
            <p:cNvPr id="316" name="pt316"/>
            <p:cNvSpPr/>
            <p:nvPr/>
          </p:nvSpPr>
          <p:spPr>
            <a:xfrm>
              <a:off x="5167270" y="5032552"/>
              <a:ext cx="91352" cy="91352"/>
            </a:xfrm>
            <a:prstGeom prst="ellipse">
              <a:avLst/>
            </a:prstGeom>
            <a:solidFill>
              <a:srgbClr val="E56DF5">
                <a:alpha val="40000"/>
              </a:srgbClr>
            </a:solidFill>
            <a:ln w="9000" cap="rnd">
              <a:solidFill>
                <a:srgbClr val="E56DF5">
                  <a:alpha val="40000"/>
                </a:srgbClr>
              </a:solidFill>
              <a:prstDash val="solid"/>
              <a:round/>
            </a:ln>
          </p:spPr>
          <p:txBody>
            <a:bodyPr/>
            <a:lstStyle/>
            <a:p>
              <a:endParaRPr/>
            </a:p>
          </p:txBody>
        </p:sp>
        <p:sp>
          <p:nvSpPr>
            <p:cNvPr id="317" name="pt317"/>
            <p:cNvSpPr/>
            <p:nvPr/>
          </p:nvSpPr>
          <p:spPr>
            <a:xfrm>
              <a:off x="5104447" y="5022751"/>
              <a:ext cx="67754" cy="67754"/>
            </a:xfrm>
            <a:prstGeom prst="ellipse">
              <a:avLst/>
            </a:prstGeom>
            <a:solidFill>
              <a:srgbClr val="D575FE">
                <a:alpha val="40000"/>
              </a:srgbClr>
            </a:solidFill>
            <a:ln w="9000" cap="rnd">
              <a:solidFill>
                <a:srgbClr val="D575FE">
                  <a:alpha val="40000"/>
                </a:srgbClr>
              </a:solidFill>
              <a:prstDash val="solid"/>
              <a:round/>
            </a:ln>
          </p:spPr>
          <p:txBody>
            <a:bodyPr/>
            <a:lstStyle/>
            <a:p>
              <a:endParaRPr/>
            </a:p>
          </p:txBody>
        </p:sp>
        <p:sp>
          <p:nvSpPr>
            <p:cNvPr id="318" name="pt318"/>
            <p:cNvSpPr/>
            <p:nvPr/>
          </p:nvSpPr>
          <p:spPr>
            <a:xfrm>
              <a:off x="4652580" y="5593968"/>
              <a:ext cx="113333" cy="113333"/>
            </a:xfrm>
            <a:prstGeom prst="ellipse">
              <a:avLst/>
            </a:prstGeom>
            <a:solidFill>
              <a:srgbClr val="B69F00">
                <a:alpha val="40000"/>
              </a:srgbClr>
            </a:solidFill>
            <a:ln w="9000" cap="rnd">
              <a:solidFill>
                <a:srgbClr val="B69F00">
                  <a:alpha val="40000"/>
                </a:srgbClr>
              </a:solidFill>
              <a:prstDash val="solid"/>
              <a:round/>
            </a:ln>
          </p:spPr>
          <p:txBody>
            <a:bodyPr/>
            <a:lstStyle/>
            <a:p>
              <a:endParaRPr/>
            </a:p>
          </p:txBody>
        </p:sp>
        <p:sp>
          <p:nvSpPr>
            <p:cNvPr id="319" name="pt319"/>
            <p:cNvSpPr/>
            <p:nvPr/>
          </p:nvSpPr>
          <p:spPr>
            <a:xfrm>
              <a:off x="4830520" y="5226004"/>
              <a:ext cx="93252" cy="93252"/>
            </a:xfrm>
            <a:prstGeom prst="ellipse">
              <a:avLst/>
            </a:prstGeom>
            <a:solidFill>
              <a:srgbClr val="FF62BD">
                <a:alpha val="40000"/>
              </a:srgbClr>
            </a:solidFill>
            <a:ln w="9000" cap="rnd">
              <a:solidFill>
                <a:srgbClr val="FF62BD">
                  <a:alpha val="40000"/>
                </a:srgbClr>
              </a:solidFill>
              <a:prstDash val="solid"/>
              <a:round/>
            </a:ln>
          </p:spPr>
          <p:txBody>
            <a:bodyPr/>
            <a:lstStyle/>
            <a:p>
              <a:endParaRPr/>
            </a:p>
          </p:txBody>
        </p:sp>
        <p:sp>
          <p:nvSpPr>
            <p:cNvPr id="320" name="pl320"/>
            <p:cNvSpPr/>
            <p:nvPr/>
          </p:nvSpPr>
          <p:spPr>
            <a:xfrm>
              <a:off x="3417351" y="4665124"/>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321" name="pl321"/>
            <p:cNvSpPr/>
            <p:nvPr/>
          </p:nvSpPr>
          <p:spPr>
            <a:xfrm>
              <a:off x="4872943" y="5430540"/>
              <a:ext cx="235286" cy="109202"/>
            </a:xfrm>
            <a:custGeom>
              <a:avLst/>
              <a:gdLst/>
              <a:ahLst/>
              <a:cxnLst/>
              <a:rect l="0" t="0" r="0" b="0"/>
              <a:pathLst>
                <a:path w="235286" h="109202">
                  <a:moveTo>
                    <a:pt x="235286" y="109202"/>
                  </a:moveTo>
                  <a:lnTo>
                    <a:pt x="0" y="0"/>
                  </a:lnTo>
                </a:path>
              </a:pathLst>
            </a:custGeom>
            <a:ln w="13550" cap="rnd">
              <a:solidFill>
                <a:srgbClr val="BE9C00">
                  <a:alpha val="100000"/>
                </a:srgbClr>
              </a:solidFill>
              <a:prstDash val="solid"/>
              <a:round/>
            </a:ln>
          </p:spPr>
          <p:txBody>
            <a:bodyPr/>
            <a:lstStyle/>
            <a:p>
              <a:endParaRPr/>
            </a:p>
          </p:txBody>
        </p:sp>
        <p:sp>
          <p:nvSpPr>
            <p:cNvPr id="322" name="tx322"/>
            <p:cNvSpPr/>
            <p:nvPr/>
          </p:nvSpPr>
          <p:spPr>
            <a:xfrm>
              <a:off x="4228474" y="5426462"/>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B8E00">
                      <a:alpha val="100000"/>
                    </a:srgbClr>
                  </a:solidFill>
                  <a:latin typeface="Arial"/>
                  <a:cs typeface="Arial"/>
                </a:rPr>
                <a:t>ben</a:t>
              </a:r>
            </a:p>
          </p:txBody>
        </p:sp>
        <p:sp>
          <p:nvSpPr>
            <p:cNvPr id="323" name="tx323"/>
            <p:cNvSpPr/>
            <p:nvPr/>
          </p:nvSpPr>
          <p:spPr>
            <a:xfrm>
              <a:off x="4066290" y="5677333"/>
              <a:ext cx="168712" cy="9355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99E00">
                      <a:alpha val="100000"/>
                    </a:srgbClr>
                  </a:solidFill>
                  <a:latin typeface="Arial"/>
                  <a:cs typeface="Arial"/>
                </a:rPr>
                <a:t>caf</a:t>
              </a:r>
            </a:p>
          </p:txBody>
        </p:sp>
        <p:sp>
          <p:nvSpPr>
            <p:cNvPr id="324" name="tx324"/>
            <p:cNvSpPr/>
            <p:nvPr/>
          </p:nvSpPr>
          <p:spPr>
            <a:xfrm>
              <a:off x="5369548" y="4883667"/>
              <a:ext cx="196810" cy="9219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49A00">
                      <a:alpha val="100000"/>
                    </a:srgbClr>
                  </a:solidFill>
                  <a:latin typeface="Arial"/>
                  <a:cs typeface="Arial"/>
                </a:rPr>
                <a:t>cpv</a:t>
              </a:r>
            </a:p>
          </p:txBody>
        </p:sp>
        <p:sp>
          <p:nvSpPr>
            <p:cNvPr id="325" name="tx325"/>
            <p:cNvSpPr/>
            <p:nvPr/>
          </p:nvSpPr>
          <p:spPr>
            <a:xfrm>
              <a:off x="5037483" y="5584587"/>
              <a:ext cx="210705"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E9C00">
                      <a:alpha val="100000"/>
                    </a:srgbClr>
                  </a:solidFill>
                  <a:latin typeface="Arial"/>
                  <a:cs typeface="Arial"/>
                </a:rPr>
                <a:t>cmr</a:t>
              </a:r>
            </a:p>
          </p:txBody>
        </p:sp>
        <p:sp>
          <p:nvSpPr>
            <p:cNvPr id="326" name="tx326"/>
            <p:cNvSpPr/>
            <p:nvPr/>
          </p:nvSpPr>
          <p:spPr>
            <a:xfrm>
              <a:off x="4237589" y="5238738"/>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0B000">
                      <a:alpha val="100000"/>
                    </a:srgbClr>
                  </a:solidFill>
                  <a:latin typeface="Arial"/>
                  <a:cs typeface="Arial"/>
                </a:rPr>
                <a:t>cod</a:t>
              </a:r>
            </a:p>
          </p:txBody>
        </p:sp>
        <p:sp>
          <p:nvSpPr>
            <p:cNvPr id="327" name="tx327"/>
            <p:cNvSpPr/>
            <p:nvPr/>
          </p:nvSpPr>
          <p:spPr>
            <a:xfrm>
              <a:off x="4736211" y="5477184"/>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58B300">
                      <a:alpha val="100000"/>
                    </a:srgbClr>
                  </a:solidFill>
                  <a:latin typeface="Arial"/>
                  <a:cs typeface="Arial"/>
                </a:rPr>
                <a:t>gnq</a:t>
              </a:r>
            </a:p>
          </p:txBody>
        </p:sp>
        <p:sp>
          <p:nvSpPr>
            <p:cNvPr id="328" name="tx328"/>
            <p:cNvSpPr/>
            <p:nvPr/>
          </p:nvSpPr>
          <p:spPr>
            <a:xfrm>
              <a:off x="4474852" y="5589010"/>
              <a:ext cx="168774"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D5D">
                      <a:alpha val="100000"/>
                    </a:srgbClr>
                  </a:solidFill>
                  <a:latin typeface="Arial"/>
                  <a:cs typeface="Arial"/>
                </a:rPr>
                <a:t>gin</a:t>
              </a:r>
            </a:p>
          </p:txBody>
        </p:sp>
        <p:sp>
          <p:nvSpPr>
            <p:cNvPr id="329" name="tx329"/>
            <p:cNvSpPr/>
            <p:nvPr/>
          </p:nvSpPr>
          <p:spPr>
            <a:xfrm>
              <a:off x="5128077" y="5379421"/>
              <a:ext cx="14055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3">
                      <a:alpha val="100000"/>
                    </a:srgbClr>
                  </a:solidFill>
                  <a:latin typeface="Arial"/>
                  <a:cs typeface="Arial"/>
                </a:rPr>
                <a:t>lbr</a:t>
              </a:r>
            </a:p>
          </p:txBody>
        </p:sp>
        <p:sp>
          <p:nvSpPr>
            <p:cNvPr id="330" name="tx330"/>
            <p:cNvSpPr/>
            <p:nvPr/>
          </p:nvSpPr>
          <p:spPr>
            <a:xfrm>
              <a:off x="5314632" y="5189886"/>
              <a:ext cx="18260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9E2">
                      <a:alpha val="100000"/>
                    </a:srgbClr>
                  </a:solidFill>
                  <a:latin typeface="Arial"/>
                  <a:cs typeface="Arial"/>
                </a:rPr>
                <a:t>mrt</a:t>
              </a:r>
            </a:p>
          </p:txBody>
        </p:sp>
        <p:sp>
          <p:nvSpPr>
            <p:cNvPr id="331" name="tx331"/>
            <p:cNvSpPr/>
            <p:nvPr/>
          </p:nvSpPr>
          <p:spPr>
            <a:xfrm>
              <a:off x="4773096" y="5689693"/>
              <a:ext cx="1687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69F00">
                      <a:alpha val="100000"/>
                    </a:srgbClr>
                  </a:solidFill>
                  <a:latin typeface="Arial"/>
                  <a:cs typeface="Arial"/>
                </a:rPr>
                <a:t>tcd</a:t>
              </a:r>
            </a:p>
          </p:txBody>
        </p:sp>
        <p:sp>
          <p:nvSpPr>
            <p:cNvPr id="332" name="tx332"/>
            <p:cNvSpPr/>
            <p:nvPr/>
          </p:nvSpPr>
          <p:spPr>
            <a:xfrm>
              <a:off x="5000313" y="5944102"/>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(n=10)</a:t>
              </a:r>
            </a:p>
          </p:txBody>
        </p:sp>
        <p:sp>
          <p:nvSpPr>
            <p:cNvPr id="333" name="tx333"/>
            <p:cNvSpPr/>
            <p:nvPr/>
          </p:nvSpPr>
          <p:spPr>
            <a:xfrm>
              <a:off x="3486778" y="4777690"/>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(n=12)</a:t>
              </a:r>
            </a:p>
          </p:txBody>
        </p:sp>
        <p:sp>
          <p:nvSpPr>
            <p:cNvPr id="334" name="tx334"/>
            <p:cNvSpPr/>
            <p:nvPr/>
          </p:nvSpPr>
          <p:spPr>
            <a:xfrm>
              <a:off x="5394639" y="4777690"/>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(n=2)</a:t>
              </a:r>
            </a:p>
          </p:txBody>
        </p:sp>
        <p:sp>
          <p:nvSpPr>
            <p:cNvPr id="335" name="rc335"/>
            <p:cNvSpPr/>
            <p:nvPr/>
          </p:nvSpPr>
          <p:spPr>
            <a:xfrm>
              <a:off x="3417351" y="4665124"/>
              <a:ext cx="2565135" cy="1485015"/>
            </a:xfrm>
            <a:prstGeom prst="rect">
              <a:avLst/>
            </a:prstGeom>
            <a:ln w="13550" cap="rnd">
              <a:solidFill>
                <a:srgbClr val="B3B3B3">
                  <a:alpha val="100000"/>
                </a:srgbClr>
              </a:solidFill>
              <a:prstDash val="solid"/>
              <a:round/>
            </a:ln>
          </p:spPr>
          <p:txBody>
            <a:bodyPr/>
            <a:lstStyle/>
            <a:p>
              <a:endParaRPr/>
            </a:p>
          </p:txBody>
        </p:sp>
        <p:sp>
          <p:nvSpPr>
            <p:cNvPr id="336" name="rc336"/>
            <p:cNvSpPr/>
            <p:nvPr/>
          </p:nvSpPr>
          <p:spPr>
            <a:xfrm>
              <a:off x="6052075" y="1126189"/>
              <a:ext cx="2565135" cy="1485015"/>
            </a:xfrm>
            <a:prstGeom prst="rect">
              <a:avLst/>
            </a:prstGeom>
            <a:solidFill>
              <a:srgbClr val="FFFFFF">
                <a:alpha val="100000"/>
              </a:srgbClr>
            </a:solidFill>
          </p:spPr>
          <p:txBody>
            <a:bodyPr/>
            <a:lstStyle/>
            <a:p>
              <a:endParaRPr/>
            </a:p>
          </p:txBody>
        </p:sp>
        <p:sp>
          <p:nvSpPr>
            <p:cNvPr id="337" name="pl337"/>
            <p:cNvSpPr/>
            <p:nvPr/>
          </p:nvSpPr>
          <p:spPr>
            <a:xfrm>
              <a:off x="6052075" y="2408703"/>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38" name="pl338"/>
            <p:cNvSpPr/>
            <p:nvPr/>
          </p:nvSpPr>
          <p:spPr>
            <a:xfrm>
              <a:off x="6052075" y="213870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39" name="pl339"/>
            <p:cNvSpPr/>
            <p:nvPr/>
          </p:nvSpPr>
          <p:spPr>
            <a:xfrm>
              <a:off x="6052075" y="186869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40" name="pl340"/>
            <p:cNvSpPr/>
            <p:nvPr/>
          </p:nvSpPr>
          <p:spPr>
            <a:xfrm>
              <a:off x="6052075" y="159869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41" name="pl341"/>
            <p:cNvSpPr/>
            <p:nvPr/>
          </p:nvSpPr>
          <p:spPr>
            <a:xfrm>
              <a:off x="6052075" y="132869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42" name="pl342"/>
            <p:cNvSpPr/>
            <p:nvPr/>
          </p:nvSpPr>
          <p:spPr>
            <a:xfrm>
              <a:off x="6052075" y="1193690"/>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43" name="pl343"/>
            <p:cNvSpPr/>
            <p:nvPr/>
          </p:nvSpPr>
          <p:spPr>
            <a:xfrm>
              <a:off x="6401867"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4" name="pl344"/>
            <p:cNvSpPr/>
            <p:nvPr/>
          </p:nvSpPr>
          <p:spPr>
            <a:xfrm>
              <a:off x="6868255"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5" name="pl345"/>
            <p:cNvSpPr/>
            <p:nvPr/>
          </p:nvSpPr>
          <p:spPr>
            <a:xfrm>
              <a:off x="7334643"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6" name="pl346"/>
            <p:cNvSpPr/>
            <p:nvPr/>
          </p:nvSpPr>
          <p:spPr>
            <a:xfrm>
              <a:off x="7801031"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7" name="pl347"/>
            <p:cNvSpPr/>
            <p:nvPr/>
          </p:nvSpPr>
          <p:spPr>
            <a:xfrm>
              <a:off x="8267419"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8" name="pl348"/>
            <p:cNvSpPr/>
            <p:nvPr/>
          </p:nvSpPr>
          <p:spPr>
            <a:xfrm>
              <a:off x="8500613" y="1126189"/>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349" name="pl349"/>
            <p:cNvSpPr/>
            <p:nvPr/>
          </p:nvSpPr>
          <p:spPr>
            <a:xfrm>
              <a:off x="6052075" y="2543705"/>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50" name="pl350"/>
            <p:cNvSpPr/>
            <p:nvPr/>
          </p:nvSpPr>
          <p:spPr>
            <a:xfrm>
              <a:off x="6052075" y="227370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51" name="pl351"/>
            <p:cNvSpPr/>
            <p:nvPr/>
          </p:nvSpPr>
          <p:spPr>
            <a:xfrm>
              <a:off x="6052075" y="200369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52" name="pl352"/>
            <p:cNvSpPr/>
            <p:nvPr/>
          </p:nvSpPr>
          <p:spPr>
            <a:xfrm>
              <a:off x="6052075" y="17336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53" name="pl353"/>
            <p:cNvSpPr/>
            <p:nvPr/>
          </p:nvSpPr>
          <p:spPr>
            <a:xfrm>
              <a:off x="6052075" y="146369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54" name="pl354"/>
            <p:cNvSpPr/>
            <p:nvPr/>
          </p:nvSpPr>
          <p:spPr>
            <a:xfrm>
              <a:off x="6168672"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355" name="pl355"/>
            <p:cNvSpPr/>
            <p:nvPr/>
          </p:nvSpPr>
          <p:spPr>
            <a:xfrm>
              <a:off x="6635061"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356" name="pl356"/>
            <p:cNvSpPr/>
            <p:nvPr/>
          </p:nvSpPr>
          <p:spPr>
            <a:xfrm>
              <a:off x="7101449"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357" name="pl357"/>
            <p:cNvSpPr/>
            <p:nvPr/>
          </p:nvSpPr>
          <p:spPr>
            <a:xfrm>
              <a:off x="7567837"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358" name="pl358"/>
            <p:cNvSpPr/>
            <p:nvPr/>
          </p:nvSpPr>
          <p:spPr>
            <a:xfrm>
              <a:off x="8034225" y="1126189"/>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359" name="pt359"/>
            <p:cNvSpPr/>
            <p:nvPr/>
          </p:nvSpPr>
          <p:spPr>
            <a:xfrm>
              <a:off x="7037118" y="1928568"/>
              <a:ext cx="128661" cy="128661"/>
            </a:xfrm>
            <a:prstGeom prst="ellipse">
              <a:avLst/>
            </a:prstGeom>
            <a:solidFill>
              <a:srgbClr val="F37C58">
                <a:alpha val="40000"/>
              </a:srgbClr>
            </a:solidFill>
            <a:ln w="9000" cap="rnd">
              <a:solidFill>
                <a:srgbClr val="F37C58">
                  <a:alpha val="40000"/>
                </a:srgbClr>
              </a:solidFill>
              <a:prstDash val="solid"/>
              <a:round/>
            </a:ln>
          </p:spPr>
          <p:txBody>
            <a:bodyPr/>
            <a:lstStyle/>
            <a:p>
              <a:endParaRPr/>
            </a:p>
          </p:txBody>
        </p:sp>
        <p:sp>
          <p:nvSpPr>
            <p:cNvPr id="360" name="pt360"/>
            <p:cNvSpPr/>
            <p:nvPr/>
          </p:nvSpPr>
          <p:spPr>
            <a:xfrm>
              <a:off x="7722454" y="1499500"/>
              <a:ext cx="101187" cy="101187"/>
            </a:xfrm>
            <a:prstGeom prst="ellipse">
              <a:avLst/>
            </a:prstGeom>
            <a:solidFill>
              <a:srgbClr val="C69900">
                <a:alpha val="40000"/>
              </a:srgbClr>
            </a:solidFill>
            <a:ln w="9000" cap="rnd">
              <a:solidFill>
                <a:srgbClr val="C69900">
                  <a:alpha val="40000"/>
                </a:srgbClr>
              </a:solidFill>
              <a:prstDash val="solid"/>
              <a:round/>
            </a:ln>
          </p:spPr>
          <p:txBody>
            <a:bodyPr/>
            <a:lstStyle/>
            <a:p>
              <a:endParaRPr/>
            </a:p>
          </p:txBody>
        </p:sp>
        <p:sp>
          <p:nvSpPr>
            <p:cNvPr id="361" name="pt361"/>
            <p:cNvSpPr/>
            <p:nvPr/>
          </p:nvSpPr>
          <p:spPr>
            <a:xfrm>
              <a:off x="7939713" y="1457548"/>
              <a:ext cx="77091" cy="77091"/>
            </a:xfrm>
            <a:prstGeom prst="ellipse">
              <a:avLst/>
            </a:prstGeom>
            <a:solidFill>
              <a:srgbClr val="D29300">
                <a:alpha val="40000"/>
              </a:srgbClr>
            </a:solidFill>
            <a:ln w="9000" cap="rnd">
              <a:solidFill>
                <a:srgbClr val="D29300">
                  <a:alpha val="40000"/>
                </a:srgbClr>
              </a:solidFill>
              <a:prstDash val="solid"/>
              <a:round/>
            </a:ln>
          </p:spPr>
          <p:txBody>
            <a:bodyPr/>
            <a:lstStyle/>
            <a:p>
              <a:endParaRPr/>
            </a:p>
          </p:txBody>
        </p:sp>
        <p:sp>
          <p:nvSpPr>
            <p:cNvPr id="362" name="pt362"/>
            <p:cNvSpPr/>
            <p:nvPr/>
          </p:nvSpPr>
          <p:spPr>
            <a:xfrm>
              <a:off x="7438596" y="1686932"/>
              <a:ext cx="71926" cy="71926"/>
            </a:xfrm>
            <a:prstGeom prst="ellipse">
              <a:avLst/>
            </a:prstGeom>
            <a:solidFill>
              <a:srgbClr val="A9A300">
                <a:alpha val="40000"/>
              </a:srgbClr>
            </a:solidFill>
            <a:ln w="9000" cap="rnd">
              <a:solidFill>
                <a:srgbClr val="A9A300">
                  <a:alpha val="40000"/>
                </a:srgbClr>
              </a:solidFill>
              <a:prstDash val="solid"/>
              <a:round/>
            </a:ln>
          </p:spPr>
          <p:txBody>
            <a:bodyPr/>
            <a:lstStyle/>
            <a:p>
              <a:endParaRPr/>
            </a:p>
          </p:txBody>
        </p:sp>
        <p:sp>
          <p:nvSpPr>
            <p:cNvPr id="363" name="pt363"/>
            <p:cNvSpPr/>
            <p:nvPr/>
          </p:nvSpPr>
          <p:spPr>
            <a:xfrm>
              <a:off x="7863202" y="1498859"/>
              <a:ext cx="80869" cy="80869"/>
            </a:xfrm>
            <a:prstGeom prst="ellipse">
              <a:avLst/>
            </a:prstGeom>
            <a:solidFill>
              <a:srgbClr val="50B400">
                <a:alpha val="40000"/>
              </a:srgbClr>
            </a:solidFill>
            <a:ln w="9000" cap="rnd">
              <a:solidFill>
                <a:srgbClr val="50B400">
                  <a:alpha val="40000"/>
                </a:srgbClr>
              </a:solidFill>
              <a:prstDash val="solid"/>
              <a:round/>
            </a:ln>
          </p:spPr>
          <p:txBody>
            <a:bodyPr/>
            <a:lstStyle/>
            <a:p>
              <a:endParaRPr/>
            </a:p>
          </p:txBody>
        </p:sp>
        <p:sp>
          <p:nvSpPr>
            <p:cNvPr id="364" name="pt364"/>
            <p:cNvSpPr/>
            <p:nvPr/>
          </p:nvSpPr>
          <p:spPr>
            <a:xfrm>
              <a:off x="7218316" y="1839754"/>
              <a:ext cx="176687" cy="176687"/>
            </a:xfrm>
            <a:prstGeom prst="ellipse">
              <a:avLst/>
            </a:prstGeom>
            <a:solidFill>
              <a:srgbClr val="33B600">
                <a:alpha val="40000"/>
              </a:srgbClr>
            </a:solidFill>
            <a:ln w="9000" cap="rnd">
              <a:solidFill>
                <a:srgbClr val="33B600">
                  <a:alpha val="40000"/>
                </a:srgbClr>
              </a:solidFill>
              <a:prstDash val="solid"/>
              <a:round/>
            </a:ln>
          </p:spPr>
          <p:txBody>
            <a:bodyPr/>
            <a:lstStyle/>
            <a:p>
              <a:endParaRPr/>
            </a:p>
          </p:txBody>
        </p:sp>
        <p:sp>
          <p:nvSpPr>
            <p:cNvPr id="365" name="pt365"/>
            <p:cNvSpPr/>
            <p:nvPr/>
          </p:nvSpPr>
          <p:spPr>
            <a:xfrm>
              <a:off x="7800382" y="1484150"/>
              <a:ext cx="131887" cy="131887"/>
            </a:xfrm>
            <a:prstGeom prst="ellipse">
              <a:avLst/>
            </a:prstGeom>
            <a:solidFill>
              <a:srgbClr val="00C1A8">
                <a:alpha val="40000"/>
              </a:srgbClr>
            </a:solidFill>
            <a:ln w="9000" cap="rnd">
              <a:solidFill>
                <a:srgbClr val="00C1A8">
                  <a:alpha val="40000"/>
                </a:srgbClr>
              </a:solidFill>
              <a:prstDash val="solid"/>
              <a:round/>
            </a:ln>
          </p:spPr>
          <p:txBody>
            <a:bodyPr/>
            <a:lstStyle/>
            <a:p>
              <a:endParaRPr/>
            </a:p>
          </p:txBody>
        </p:sp>
        <p:sp>
          <p:nvSpPr>
            <p:cNvPr id="366" name="pt366"/>
            <p:cNvSpPr/>
            <p:nvPr/>
          </p:nvSpPr>
          <p:spPr>
            <a:xfrm>
              <a:off x="7809513" y="1533537"/>
              <a:ext cx="76314" cy="76314"/>
            </a:xfrm>
            <a:prstGeom prst="ellipse">
              <a:avLst/>
            </a:prstGeom>
            <a:solidFill>
              <a:srgbClr val="00C0C0">
                <a:alpha val="40000"/>
              </a:srgbClr>
            </a:solidFill>
            <a:ln w="9000" cap="rnd">
              <a:solidFill>
                <a:srgbClr val="00C0C0">
                  <a:alpha val="40000"/>
                </a:srgbClr>
              </a:solidFill>
              <a:prstDash val="solid"/>
              <a:round/>
            </a:ln>
          </p:spPr>
          <p:txBody>
            <a:bodyPr/>
            <a:lstStyle/>
            <a:p>
              <a:endParaRPr/>
            </a:p>
          </p:txBody>
        </p:sp>
        <p:sp>
          <p:nvSpPr>
            <p:cNvPr id="367" name="pt367"/>
            <p:cNvSpPr/>
            <p:nvPr/>
          </p:nvSpPr>
          <p:spPr>
            <a:xfrm>
              <a:off x="7060610" y="1836203"/>
              <a:ext cx="118988" cy="118988"/>
            </a:xfrm>
            <a:prstGeom prst="ellipse">
              <a:avLst/>
            </a:prstGeom>
            <a:solidFill>
              <a:srgbClr val="00BECF">
                <a:alpha val="40000"/>
              </a:srgbClr>
            </a:solidFill>
            <a:ln w="9000" cap="rnd">
              <a:solidFill>
                <a:srgbClr val="00BECF">
                  <a:alpha val="40000"/>
                </a:srgbClr>
              </a:solidFill>
              <a:prstDash val="solid"/>
              <a:round/>
            </a:ln>
          </p:spPr>
          <p:txBody>
            <a:bodyPr/>
            <a:lstStyle/>
            <a:p>
              <a:endParaRPr/>
            </a:p>
          </p:txBody>
        </p:sp>
        <p:sp>
          <p:nvSpPr>
            <p:cNvPr id="368" name="pt368"/>
            <p:cNvSpPr/>
            <p:nvPr/>
          </p:nvSpPr>
          <p:spPr>
            <a:xfrm>
              <a:off x="7318423" y="1584436"/>
              <a:ext cx="125718" cy="125718"/>
            </a:xfrm>
            <a:prstGeom prst="ellipse">
              <a:avLst/>
            </a:prstGeom>
            <a:solidFill>
              <a:srgbClr val="00B1F5">
                <a:alpha val="40000"/>
              </a:srgbClr>
            </a:solidFill>
            <a:ln w="9000" cap="rnd">
              <a:solidFill>
                <a:srgbClr val="00B1F5">
                  <a:alpha val="40000"/>
                </a:srgbClr>
              </a:solidFill>
              <a:prstDash val="solid"/>
              <a:round/>
            </a:ln>
          </p:spPr>
          <p:txBody>
            <a:bodyPr/>
            <a:lstStyle/>
            <a:p>
              <a:endParaRPr/>
            </a:p>
          </p:txBody>
        </p:sp>
        <p:sp>
          <p:nvSpPr>
            <p:cNvPr id="369" name="pt369"/>
            <p:cNvSpPr/>
            <p:nvPr/>
          </p:nvSpPr>
          <p:spPr>
            <a:xfrm>
              <a:off x="7737282" y="1495672"/>
              <a:ext cx="108843" cy="108843"/>
            </a:xfrm>
            <a:prstGeom prst="ellipse">
              <a:avLst/>
            </a:prstGeom>
            <a:solidFill>
              <a:srgbClr val="00BDD2">
                <a:alpha val="40000"/>
              </a:srgbClr>
            </a:solidFill>
            <a:ln w="9000" cap="rnd">
              <a:solidFill>
                <a:srgbClr val="00BDD2">
                  <a:alpha val="40000"/>
                </a:srgbClr>
              </a:solidFill>
              <a:prstDash val="solid"/>
              <a:round/>
            </a:ln>
          </p:spPr>
          <p:txBody>
            <a:bodyPr/>
            <a:lstStyle/>
            <a:p>
              <a:endParaRPr/>
            </a:p>
          </p:txBody>
        </p:sp>
        <p:sp>
          <p:nvSpPr>
            <p:cNvPr id="370" name="pt370"/>
            <p:cNvSpPr/>
            <p:nvPr/>
          </p:nvSpPr>
          <p:spPr>
            <a:xfrm>
              <a:off x="7733674" y="1640321"/>
              <a:ext cx="78748" cy="78748"/>
            </a:xfrm>
            <a:prstGeom prst="ellipse">
              <a:avLst/>
            </a:prstGeom>
            <a:solidFill>
              <a:srgbClr val="00AFF8">
                <a:alpha val="40000"/>
              </a:srgbClr>
            </a:solidFill>
            <a:ln w="9000" cap="rnd">
              <a:solidFill>
                <a:srgbClr val="00AFF8">
                  <a:alpha val="40000"/>
                </a:srgbClr>
              </a:solidFill>
              <a:prstDash val="solid"/>
              <a:round/>
            </a:ln>
          </p:spPr>
          <p:txBody>
            <a:bodyPr/>
            <a:lstStyle/>
            <a:p>
              <a:endParaRPr/>
            </a:p>
          </p:txBody>
        </p:sp>
        <p:sp>
          <p:nvSpPr>
            <p:cNvPr id="371" name="pt371"/>
            <p:cNvSpPr/>
            <p:nvPr/>
          </p:nvSpPr>
          <p:spPr>
            <a:xfrm>
              <a:off x="7910351" y="1457642"/>
              <a:ext cx="98504" cy="98504"/>
            </a:xfrm>
            <a:prstGeom prst="ellipse">
              <a:avLst/>
            </a:prstGeom>
            <a:solidFill>
              <a:srgbClr val="BD81FF">
                <a:alpha val="40000"/>
              </a:srgbClr>
            </a:solidFill>
            <a:ln w="9000" cap="rnd">
              <a:solidFill>
                <a:srgbClr val="BD81FF">
                  <a:alpha val="40000"/>
                </a:srgbClr>
              </a:solidFill>
              <a:prstDash val="solid"/>
              <a:round/>
            </a:ln>
          </p:spPr>
          <p:txBody>
            <a:bodyPr/>
            <a:lstStyle/>
            <a:p>
              <a:endParaRPr/>
            </a:p>
          </p:txBody>
        </p:sp>
        <p:sp>
          <p:nvSpPr>
            <p:cNvPr id="372" name="pt372"/>
            <p:cNvSpPr/>
            <p:nvPr/>
          </p:nvSpPr>
          <p:spPr>
            <a:xfrm>
              <a:off x="6970643" y="1990716"/>
              <a:ext cx="112366" cy="112366"/>
            </a:xfrm>
            <a:prstGeom prst="ellipse">
              <a:avLst/>
            </a:prstGeom>
            <a:solidFill>
              <a:srgbClr val="F066EA">
                <a:alpha val="40000"/>
              </a:srgbClr>
            </a:solidFill>
            <a:ln w="9000" cap="rnd">
              <a:solidFill>
                <a:srgbClr val="F066EA">
                  <a:alpha val="40000"/>
                </a:srgbClr>
              </a:solidFill>
              <a:prstDash val="solid"/>
              <a:round/>
            </a:ln>
          </p:spPr>
          <p:txBody>
            <a:bodyPr/>
            <a:lstStyle/>
            <a:p>
              <a:endParaRPr/>
            </a:p>
          </p:txBody>
        </p:sp>
        <p:sp>
          <p:nvSpPr>
            <p:cNvPr id="373" name="pt373"/>
            <p:cNvSpPr/>
            <p:nvPr/>
          </p:nvSpPr>
          <p:spPr>
            <a:xfrm>
              <a:off x="7464398" y="1794225"/>
              <a:ext cx="94944" cy="94944"/>
            </a:xfrm>
            <a:prstGeom prst="ellipse">
              <a:avLst/>
            </a:prstGeom>
            <a:solidFill>
              <a:srgbClr val="F464E5">
                <a:alpha val="40000"/>
              </a:srgbClr>
            </a:solidFill>
            <a:ln w="9000" cap="rnd">
              <a:solidFill>
                <a:srgbClr val="F464E5">
                  <a:alpha val="40000"/>
                </a:srgbClr>
              </a:solidFill>
              <a:prstDash val="solid"/>
              <a:round/>
            </a:ln>
          </p:spPr>
          <p:txBody>
            <a:bodyPr/>
            <a:lstStyle/>
            <a:p>
              <a:endParaRPr/>
            </a:p>
          </p:txBody>
        </p:sp>
        <p:sp>
          <p:nvSpPr>
            <p:cNvPr id="374" name="pt374"/>
            <p:cNvSpPr/>
            <p:nvPr/>
          </p:nvSpPr>
          <p:spPr>
            <a:xfrm>
              <a:off x="7717982" y="1632485"/>
              <a:ext cx="72821" cy="72821"/>
            </a:xfrm>
            <a:prstGeom prst="ellipse">
              <a:avLst/>
            </a:prstGeom>
            <a:solidFill>
              <a:srgbClr val="3FB500">
                <a:alpha val="40000"/>
              </a:srgbClr>
            </a:solidFill>
            <a:ln w="9000" cap="rnd">
              <a:solidFill>
                <a:srgbClr val="3FB500">
                  <a:alpha val="40000"/>
                </a:srgbClr>
              </a:solidFill>
              <a:prstDash val="solid"/>
              <a:round/>
            </a:ln>
          </p:spPr>
          <p:txBody>
            <a:bodyPr/>
            <a:lstStyle/>
            <a:p>
              <a:endParaRPr/>
            </a:p>
          </p:txBody>
        </p:sp>
        <p:sp>
          <p:nvSpPr>
            <p:cNvPr id="375" name="pt375"/>
            <p:cNvSpPr/>
            <p:nvPr/>
          </p:nvSpPr>
          <p:spPr>
            <a:xfrm>
              <a:off x="7598944" y="1585125"/>
              <a:ext cx="124341" cy="124341"/>
            </a:xfrm>
            <a:prstGeom prst="ellipse">
              <a:avLst/>
            </a:prstGeom>
            <a:solidFill>
              <a:srgbClr val="F265E7">
                <a:alpha val="40000"/>
              </a:srgbClr>
            </a:solidFill>
            <a:ln w="9000" cap="rnd">
              <a:solidFill>
                <a:srgbClr val="F265E7">
                  <a:alpha val="40000"/>
                </a:srgbClr>
              </a:solidFill>
              <a:prstDash val="solid"/>
              <a:round/>
            </a:ln>
          </p:spPr>
          <p:txBody>
            <a:bodyPr/>
            <a:lstStyle/>
            <a:p>
              <a:endParaRPr/>
            </a:p>
          </p:txBody>
        </p:sp>
        <p:sp>
          <p:nvSpPr>
            <p:cNvPr id="376" name="pt376"/>
            <p:cNvSpPr/>
            <p:nvPr/>
          </p:nvSpPr>
          <p:spPr>
            <a:xfrm>
              <a:off x="7792928" y="1484552"/>
              <a:ext cx="109484" cy="109484"/>
            </a:xfrm>
            <a:prstGeom prst="ellipse">
              <a:avLst/>
            </a:prstGeom>
            <a:solidFill>
              <a:srgbClr val="FA7476">
                <a:alpha val="40000"/>
              </a:srgbClr>
            </a:solidFill>
            <a:ln w="9000" cap="rnd">
              <a:solidFill>
                <a:srgbClr val="FA7476">
                  <a:alpha val="40000"/>
                </a:srgbClr>
              </a:solidFill>
              <a:prstDash val="solid"/>
              <a:round/>
            </a:ln>
          </p:spPr>
          <p:txBody>
            <a:bodyPr/>
            <a:lstStyle/>
            <a:p>
              <a:endParaRPr/>
            </a:p>
          </p:txBody>
        </p:sp>
        <p:sp>
          <p:nvSpPr>
            <p:cNvPr id="377" name="pt377"/>
            <p:cNvSpPr/>
            <p:nvPr/>
          </p:nvSpPr>
          <p:spPr>
            <a:xfrm>
              <a:off x="7791759" y="1507928"/>
              <a:ext cx="149132" cy="149132"/>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378" name="pt378"/>
            <p:cNvSpPr/>
            <p:nvPr/>
          </p:nvSpPr>
          <p:spPr>
            <a:xfrm>
              <a:off x="7835326" y="1535784"/>
              <a:ext cx="136621" cy="136621"/>
            </a:xfrm>
            <a:prstGeom prst="ellipse">
              <a:avLst/>
            </a:prstGeom>
            <a:solidFill>
              <a:srgbClr val="FF67A4">
                <a:alpha val="40000"/>
              </a:srgbClr>
            </a:solidFill>
            <a:ln w="9000" cap="rnd">
              <a:solidFill>
                <a:srgbClr val="FF67A4">
                  <a:alpha val="40000"/>
                </a:srgbClr>
              </a:solidFill>
              <a:prstDash val="solid"/>
              <a:round/>
            </a:ln>
          </p:spPr>
          <p:txBody>
            <a:bodyPr/>
            <a:lstStyle/>
            <a:p>
              <a:endParaRPr/>
            </a:p>
          </p:txBody>
        </p:sp>
        <p:sp>
          <p:nvSpPr>
            <p:cNvPr id="379" name="pt379"/>
            <p:cNvSpPr/>
            <p:nvPr/>
          </p:nvSpPr>
          <p:spPr>
            <a:xfrm>
              <a:off x="7796330" y="1574355"/>
              <a:ext cx="102680" cy="102680"/>
            </a:xfrm>
            <a:prstGeom prst="ellipse">
              <a:avLst/>
            </a:prstGeom>
            <a:solidFill>
              <a:srgbClr val="F97572">
                <a:alpha val="40000"/>
              </a:srgbClr>
            </a:solidFill>
            <a:ln w="9000" cap="rnd">
              <a:solidFill>
                <a:srgbClr val="F97572">
                  <a:alpha val="40000"/>
                </a:srgbClr>
              </a:solidFill>
              <a:prstDash val="solid"/>
              <a:round/>
            </a:ln>
          </p:spPr>
          <p:txBody>
            <a:bodyPr/>
            <a:lstStyle/>
            <a:p>
              <a:endParaRPr/>
            </a:p>
          </p:txBody>
        </p:sp>
        <p:sp>
          <p:nvSpPr>
            <p:cNvPr id="380" name="pl380"/>
            <p:cNvSpPr/>
            <p:nvPr/>
          </p:nvSpPr>
          <p:spPr>
            <a:xfrm>
              <a:off x="6052075" y="1126189"/>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381" name="pl381"/>
            <p:cNvSpPr/>
            <p:nvPr/>
          </p:nvSpPr>
          <p:spPr>
            <a:xfrm>
              <a:off x="7522782" y="1850363"/>
              <a:ext cx="93241" cy="74049"/>
            </a:xfrm>
            <a:custGeom>
              <a:avLst/>
              <a:gdLst/>
              <a:ahLst/>
              <a:cxnLst/>
              <a:rect l="0" t="0" r="0" b="0"/>
              <a:pathLst>
                <a:path w="93241" h="74049">
                  <a:moveTo>
                    <a:pt x="93241" y="74049"/>
                  </a:moveTo>
                  <a:lnTo>
                    <a:pt x="0" y="0"/>
                  </a:lnTo>
                </a:path>
              </a:pathLst>
            </a:custGeom>
            <a:ln w="13550" cap="rnd">
              <a:solidFill>
                <a:srgbClr val="F464E5">
                  <a:alpha val="100000"/>
                </a:srgbClr>
              </a:solidFill>
              <a:prstDash val="solid"/>
              <a:round/>
            </a:ln>
          </p:spPr>
          <p:txBody>
            <a:bodyPr/>
            <a:lstStyle/>
            <a:p>
              <a:endParaRPr/>
            </a:p>
          </p:txBody>
        </p:sp>
        <p:sp>
          <p:nvSpPr>
            <p:cNvPr id="382" name="tx382"/>
            <p:cNvSpPr/>
            <p:nvPr/>
          </p:nvSpPr>
          <p:spPr>
            <a:xfrm>
              <a:off x="7087946" y="2094730"/>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37C58">
                      <a:alpha val="100000"/>
                    </a:srgbClr>
                  </a:solidFill>
                  <a:latin typeface="Arial"/>
                  <a:cs typeface="Arial"/>
                </a:rPr>
                <a:t>ago</a:t>
              </a:r>
            </a:p>
          </p:txBody>
        </p:sp>
        <p:sp>
          <p:nvSpPr>
            <p:cNvPr id="383" name="tx383"/>
            <p:cNvSpPr/>
            <p:nvPr/>
          </p:nvSpPr>
          <p:spPr>
            <a:xfrm>
              <a:off x="7521228" y="1747372"/>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A9A300">
                      <a:alpha val="100000"/>
                    </a:srgbClr>
                  </a:solidFill>
                  <a:latin typeface="Arial"/>
                  <a:cs typeface="Arial"/>
                </a:rPr>
                <a:t>com</a:t>
              </a:r>
            </a:p>
          </p:txBody>
        </p:sp>
        <p:sp>
          <p:nvSpPr>
            <p:cNvPr id="384" name="tx384"/>
            <p:cNvSpPr/>
            <p:nvPr/>
          </p:nvSpPr>
          <p:spPr>
            <a:xfrm>
              <a:off x="7371098" y="1914632"/>
              <a:ext cx="17581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B600">
                      <a:alpha val="100000"/>
                    </a:srgbClr>
                  </a:solidFill>
                  <a:latin typeface="Arial"/>
                  <a:cs typeface="Arial"/>
                </a:rPr>
                <a:t>eth</a:t>
              </a:r>
            </a:p>
          </p:txBody>
        </p:sp>
        <p:sp>
          <p:nvSpPr>
            <p:cNvPr id="385" name="tx385"/>
            <p:cNvSpPr/>
            <p:nvPr/>
          </p:nvSpPr>
          <p:spPr>
            <a:xfrm>
              <a:off x="6822852" y="1722879"/>
              <a:ext cx="246028"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CF">
                      <a:alpha val="100000"/>
                    </a:srgbClr>
                  </a:solidFill>
                  <a:latin typeface="Arial"/>
                  <a:cs typeface="Arial"/>
                </a:rPr>
                <a:t>mdg</a:t>
              </a:r>
            </a:p>
          </p:txBody>
        </p:sp>
        <p:sp>
          <p:nvSpPr>
            <p:cNvPr id="386" name="tx386"/>
            <p:cNvSpPr/>
            <p:nvPr/>
          </p:nvSpPr>
          <p:spPr>
            <a:xfrm>
              <a:off x="7088628" y="1523803"/>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1F5">
                      <a:alpha val="100000"/>
                    </a:srgbClr>
                  </a:solidFill>
                  <a:latin typeface="Arial"/>
                  <a:cs typeface="Arial"/>
                </a:rPr>
                <a:t>moz</a:t>
              </a:r>
            </a:p>
          </p:txBody>
        </p:sp>
        <p:sp>
          <p:nvSpPr>
            <p:cNvPr id="387" name="tx387"/>
            <p:cNvSpPr/>
            <p:nvPr/>
          </p:nvSpPr>
          <p:spPr>
            <a:xfrm>
              <a:off x="6734162" y="2123820"/>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066EA">
                      <a:alpha val="100000"/>
                    </a:srgbClr>
                  </a:solidFill>
                  <a:latin typeface="Arial"/>
                  <a:cs typeface="Arial"/>
                </a:rPr>
                <a:t>som</a:t>
              </a:r>
            </a:p>
          </p:txBody>
        </p:sp>
        <p:sp>
          <p:nvSpPr>
            <p:cNvPr id="388" name="tx388"/>
            <p:cNvSpPr/>
            <p:nvPr/>
          </p:nvSpPr>
          <p:spPr>
            <a:xfrm>
              <a:off x="7638884" y="1905891"/>
              <a:ext cx="19681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464E5">
                      <a:alpha val="100000"/>
                    </a:srgbClr>
                  </a:solidFill>
                  <a:latin typeface="Arial"/>
                  <a:cs typeface="Arial"/>
                </a:rPr>
                <a:t>ssd</a:t>
              </a:r>
            </a:p>
          </p:txBody>
        </p:sp>
        <p:sp>
          <p:nvSpPr>
            <p:cNvPr id="389" name="tx389"/>
            <p:cNvSpPr/>
            <p:nvPr/>
          </p:nvSpPr>
          <p:spPr>
            <a:xfrm>
              <a:off x="7665182" y="2405168"/>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(n=7)</a:t>
              </a:r>
            </a:p>
          </p:txBody>
        </p:sp>
        <p:sp>
          <p:nvSpPr>
            <p:cNvPr id="390" name="tx390"/>
            <p:cNvSpPr/>
            <p:nvPr/>
          </p:nvSpPr>
          <p:spPr>
            <a:xfrm>
              <a:off x="6151647" y="1238755"/>
              <a:ext cx="78027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(n=9)</a:t>
              </a:r>
            </a:p>
          </p:txBody>
        </p:sp>
        <p:sp>
          <p:nvSpPr>
            <p:cNvPr id="391" name="tx391"/>
            <p:cNvSpPr/>
            <p:nvPr/>
          </p:nvSpPr>
          <p:spPr>
            <a:xfrm>
              <a:off x="8029363" y="123875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(n=5)</a:t>
              </a:r>
            </a:p>
          </p:txBody>
        </p:sp>
        <p:sp>
          <p:nvSpPr>
            <p:cNvPr id="392" name="rc392"/>
            <p:cNvSpPr/>
            <p:nvPr/>
          </p:nvSpPr>
          <p:spPr>
            <a:xfrm>
              <a:off x="6052075" y="1126189"/>
              <a:ext cx="2565135" cy="1485015"/>
            </a:xfrm>
            <a:prstGeom prst="rect">
              <a:avLst/>
            </a:prstGeom>
            <a:ln w="13550" cap="rnd">
              <a:solidFill>
                <a:srgbClr val="B3B3B3">
                  <a:alpha val="100000"/>
                </a:srgbClr>
              </a:solidFill>
              <a:prstDash val="solid"/>
              <a:round/>
            </a:ln>
          </p:spPr>
          <p:txBody>
            <a:bodyPr/>
            <a:lstStyle/>
            <a:p>
              <a:endParaRPr/>
            </a:p>
          </p:txBody>
        </p:sp>
        <p:sp>
          <p:nvSpPr>
            <p:cNvPr id="393" name="rc393"/>
            <p:cNvSpPr/>
            <p:nvPr/>
          </p:nvSpPr>
          <p:spPr>
            <a:xfrm>
              <a:off x="6052075" y="2895657"/>
              <a:ext cx="2565135" cy="1485015"/>
            </a:xfrm>
            <a:prstGeom prst="rect">
              <a:avLst/>
            </a:prstGeom>
            <a:solidFill>
              <a:srgbClr val="FFFFFF">
                <a:alpha val="100000"/>
              </a:srgbClr>
            </a:solidFill>
          </p:spPr>
          <p:txBody>
            <a:bodyPr/>
            <a:lstStyle/>
            <a:p>
              <a:endParaRPr/>
            </a:p>
          </p:txBody>
        </p:sp>
        <p:sp>
          <p:nvSpPr>
            <p:cNvPr id="394" name="pl394"/>
            <p:cNvSpPr/>
            <p:nvPr/>
          </p:nvSpPr>
          <p:spPr>
            <a:xfrm>
              <a:off x="6052075" y="417817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95" name="pl395"/>
            <p:cNvSpPr/>
            <p:nvPr/>
          </p:nvSpPr>
          <p:spPr>
            <a:xfrm>
              <a:off x="6052075" y="390816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96" name="pl396"/>
            <p:cNvSpPr/>
            <p:nvPr/>
          </p:nvSpPr>
          <p:spPr>
            <a:xfrm>
              <a:off x="6052075" y="363816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97" name="pl397"/>
            <p:cNvSpPr/>
            <p:nvPr/>
          </p:nvSpPr>
          <p:spPr>
            <a:xfrm>
              <a:off x="6052075" y="336816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98" name="pl398"/>
            <p:cNvSpPr/>
            <p:nvPr/>
          </p:nvSpPr>
          <p:spPr>
            <a:xfrm>
              <a:off x="6052075" y="309815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399" name="pl399"/>
            <p:cNvSpPr/>
            <p:nvPr/>
          </p:nvSpPr>
          <p:spPr>
            <a:xfrm>
              <a:off x="6052075" y="296315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400" name="pl400"/>
            <p:cNvSpPr/>
            <p:nvPr/>
          </p:nvSpPr>
          <p:spPr>
            <a:xfrm>
              <a:off x="6401867"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1" name="pl401"/>
            <p:cNvSpPr/>
            <p:nvPr/>
          </p:nvSpPr>
          <p:spPr>
            <a:xfrm>
              <a:off x="6868255"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2" name="pl402"/>
            <p:cNvSpPr/>
            <p:nvPr/>
          </p:nvSpPr>
          <p:spPr>
            <a:xfrm>
              <a:off x="7334643"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3" name="pl403"/>
            <p:cNvSpPr/>
            <p:nvPr/>
          </p:nvSpPr>
          <p:spPr>
            <a:xfrm>
              <a:off x="7801031"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4" name="pl404"/>
            <p:cNvSpPr/>
            <p:nvPr/>
          </p:nvSpPr>
          <p:spPr>
            <a:xfrm>
              <a:off x="8267419"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5" name="pl405"/>
            <p:cNvSpPr/>
            <p:nvPr/>
          </p:nvSpPr>
          <p:spPr>
            <a:xfrm>
              <a:off x="8500613" y="2895657"/>
              <a:ext cx="0" cy="1485015"/>
            </a:xfrm>
            <a:custGeom>
              <a:avLst/>
              <a:gdLst/>
              <a:ahLst/>
              <a:cxnLst/>
              <a:rect l="0" t="0" r="0" b="0"/>
              <a:pathLst>
                <a:path h="1485015">
                  <a:moveTo>
                    <a:pt x="0" y="1485015"/>
                  </a:moveTo>
                  <a:lnTo>
                    <a:pt x="0" y="0"/>
                  </a:lnTo>
                  <a:lnTo>
                    <a:pt x="0" y="0"/>
                  </a:lnTo>
                </a:path>
              </a:pathLst>
            </a:custGeom>
            <a:ln w="3387" cap="flat">
              <a:solidFill>
                <a:srgbClr val="DEDEDE">
                  <a:alpha val="100000"/>
                </a:srgbClr>
              </a:solidFill>
              <a:prstDash val="solid"/>
              <a:round/>
            </a:ln>
          </p:spPr>
          <p:txBody>
            <a:bodyPr/>
            <a:lstStyle/>
            <a:p>
              <a:endParaRPr/>
            </a:p>
          </p:txBody>
        </p:sp>
        <p:sp>
          <p:nvSpPr>
            <p:cNvPr id="406" name="pl406"/>
            <p:cNvSpPr/>
            <p:nvPr/>
          </p:nvSpPr>
          <p:spPr>
            <a:xfrm>
              <a:off x="6052075" y="431317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407" name="pl407"/>
            <p:cNvSpPr/>
            <p:nvPr/>
          </p:nvSpPr>
          <p:spPr>
            <a:xfrm>
              <a:off x="6052075" y="40431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408" name="pl408"/>
            <p:cNvSpPr/>
            <p:nvPr/>
          </p:nvSpPr>
          <p:spPr>
            <a:xfrm>
              <a:off x="6052075" y="377316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409" name="pl409"/>
            <p:cNvSpPr/>
            <p:nvPr/>
          </p:nvSpPr>
          <p:spPr>
            <a:xfrm>
              <a:off x="6052075" y="350316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410" name="pl410"/>
            <p:cNvSpPr/>
            <p:nvPr/>
          </p:nvSpPr>
          <p:spPr>
            <a:xfrm>
              <a:off x="6052075" y="32331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411" name="pl411"/>
            <p:cNvSpPr/>
            <p:nvPr/>
          </p:nvSpPr>
          <p:spPr>
            <a:xfrm>
              <a:off x="6168672"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412" name="pl412"/>
            <p:cNvSpPr/>
            <p:nvPr/>
          </p:nvSpPr>
          <p:spPr>
            <a:xfrm>
              <a:off x="6635061"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413" name="pl413"/>
            <p:cNvSpPr/>
            <p:nvPr/>
          </p:nvSpPr>
          <p:spPr>
            <a:xfrm>
              <a:off x="7101449"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414" name="pl414"/>
            <p:cNvSpPr/>
            <p:nvPr/>
          </p:nvSpPr>
          <p:spPr>
            <a:xfrm>
              <a:off x="7567837"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415" name="pl415"/>
            <p:cNvSpPr/>
            <p:nvPr/>
          </p:nvSpPr>
          <p:spPr>
            <a:xfrm>
              <a:off x="8034225" y="2895657"/>
              <a:ext cx="0" cy="1485015"/>
            </a:xfrm>
            <a:custGeom>
              <a:avLst/>
              <a:gdLst/>
              <a:ahLst/>
              <a:cxnLst/>
              <a:rect l="0" t="0" r="0" b="0"/>
              <a:pathLst>
                <a:path h="1485015">
                  <a:moveTo>
                    <a:pt x="0" y="1485015"/>
                  </a:moveTo>
                  <a:lnTo>
                    <a:pt x="0" y="0"/>
                  </a:lnTo>
                  <a:lnTo>
                    <a:pt x="0" y="0"/>
                  </a:lnTo>
                </a:path>
              </a:pathLst>
            </a:custGeom>
            <a:ln w="6775" cap="flat">
              <a:solidFill>
                <a:srgbClr val="DEDEDE">
                  <a:alpha val="100000"/>
                </a:srgbClr>
              </a:solidFill>
              <a:prstDash val="solid"/>
              <a:round/>
            </a:ln>
          </p:spPr>
          <p:txBody>
            <a:bodyPr/>
            <a:lstStyle/>
            <a:p>
              <a:endParaRPr/>
            </a:p>
          </p:txBody>
        </p:sp>
        <p:sp>
          <p:nvSpPr>
            <p:cNvPr id="416" name="pt416"/>
            <p:cNvSpPr/>
            <p:nvPr/>
          </p:nvSpPr>
          <p:spPr>
            <a:xfrm>
              <a:off x="7918956" y="3235714"/>
              <a:ext cx="81293" cy="81293"/>
            </a:xfrm>
            <a:prstGeom prst="ellipse">
              <a:avLst/>
            </a:prstGeom>
            <a:solidFill>
              <a:srgbClr val="DF8B00">
                <a:alpha val="40000"/>
              </a:srgbClr>
            </a:solidFill>
            <a:ln w="9000" cap="rnd">
              <a:solidFill>
                <a:srgbClr val="DF8B00">
                  <a:alpha val="40000"/>
                </a:srgbClr>
              </a:solidFill>
              <a:prstDash val="solid"/>
              <a:round/>
            </a:ln>
          </p:spPr>
          <p:txBody>
            <a:bodyPr/>
            <a:lstStyle/>
            <a:p>
              <a:endParaRPr/>
            </a:p>
          </p:txBody>
        </p:sp>
        <p:sp>
          <p:nvSpPr>
            <p:cNvPr id="417" name="pt417"/>
            <p:cNvSpPr/>
            <p:nvPr/>
          </p:nvSpPr>
          <p:spPr>
            <a:xfrm>
              <a:off x="7983316" y="3211707"/>
              <a:ext cx="64506" cy="64506"/>
            </a:xfrm>
            <a:prstGeom prst="ellipse">
              <a:avLst/>
            </a:prstGeom>
            <a:solidFill>
              <a:srgbClr val="F47A5E">
                <a:alpha val="40000"/>
              </a:srgbClr>
            </a:solidFill>
            <a:ln w="9000" cap="rnd">
              <a:solidFill>
                <a:srgbClr val="F47A5E">
                  <a:alpha val="40000"/>
                </a:srgbClr>
              </a:solidFill>
              <a:prstDash val="solid"/>
              <a:round/>
            </a:ln>
          </p:spPr>
          <p:txBody>
            <a:bodyPr/>
            <a:lstStyle/>
            <a:p>
              <a:endParaRPr/>
            </a:p>
          </p:txBody>
        </p:sp>
        <p:sp>
          <p:nvSpPr>
            <p:cNvPr id="418" name="pt418"/>
            <p:cNvSpPr/>
            <p:nvPr/>
          </p:nvSpPr>
          <p:spPr>
            <a:xfrm>
              <a:off x="7819073" y="3250709"/>
              <a:ext cx="94504" cy="94504"/>
            </a:xfrm>
            <a:prstGeom prst="ellipse">
              <a:avLst/>
            </a:prstGeom>
            <a:solidFill>
              <a:srgbClr val="ED813F">
                <a:alpha val="40000"/>
              </a:srgbClr>
            </a:solidFill>
            <a:ln w="9000" cap="rnd">
              <a:solidFill>
                <a:srgbClr val="ED813F">
                  <a:alpha val="40000"/>
                </a:srgbClr>
              </a:solidFill>
              <a:prstDash val="solid"/>
              <a:round/>
            </a:ln>
          </p:spPr>
          <p:txBody>
            <a:bodyPr/>
            <a:lstStyle/>
            <a:p>
              <a:endParaRPr/>
            </a:p>
          </p:txBody>
        </p:sp>
        <p:sp>
          <p:nvSpPr>
            <p:cNvPr id="419" name="pt419"/>
            <p:cNvSpPr/>
            <p:nvPr/>
          </p:nvSpPr>
          <p:spPr>
            <a:xfrm>
              <a:off x="7901471" y="3247684"/>
              <a:ext cx="78954" cy="78954"/>
            </a:xfrm>
            <a:prstGeom prst="ellipse">
              <a:avLst/>
            </a:prstGeom>
            <a:solidFill>
              <a:srgbClr val="EB8237">
                <a:alpha val="40000"/>
              </a:srgbClr>
            </a:solidFill>
            <a:ln w="9000" cap="rnd">
              <a:solidFill>
                <a:srgbClr val="EB8237">
                  <a:alpha val="40000"/>
                </a:srgbClr>
              </a:solidFill>
              <a:prstDash val="solid"/>
              <a:round/>
            </a:ln>
          </p:spPr>
          <p:txBody>
            <a:bodyPr/>
            <a:lstStyle/>
            <a:p>
              <a:endParaRPr/>
            </a:p>
          </p:txBody>
        </p:sp>
        <p:sp>
          <p:nvSpPr>
            <p:cNvPr id="420" name="pt420"/>
            <p:cNvSpPr/>
            <p:nvPr/>
          </p:nvSpPr>
          <p:spPr>
            <a:xfrm>
              <a:off x="7663408" y="3349344"/>
              <a:ext cx="70035" cy="70035"/>
            </a:xfrm>
            <a:prstGeom prst="ellipse">
              <a:avLst/>
            </a:prstGeom>
            <a:solidFill>
              <a:srgbClr val="90AA00">
                <a:alpha val="40000"/>
              </a:srgbClr>
            </a:solidFill>
            <a:ln w="9000" cap="rnd">
              <a:solidFill>
                <a:srgbClr val="90AA00">
                  <a:alpha val="40000"/>
                </a:srgbClr>
              </a:solidFill>
              <a:prstDash val="solid"/>
              <a:round/>
            </a:ln>
          </p:spPr>
          <p:txBody>
            <a:bodyPr/>
            <a:lstStyle/>
            <a:p>
              <a:endParaRPr/>
            </a:p>
          </p:txBody>
        </p:sp>
        <p:sp>
          <p:nvSpPr>
            <p:cNvPr id="421" name="pt421"/>
            <p:cNvSpPr/>
            <p:nvPr/>
          </p:nvSpPr>
          <p:spPr>
            <a:xfrm>
              <a:off x="7836442" y="3292623"/>
              <a:ext cx="97077" cy="97077"/>
            </a:xfrm>
            <a:prstGeom prst="ellipse">
              <a:avLst/>
            </a:prstGeom>
            <a:solidFill>
              <a:srgbClr val="BB9D00">
                <a:alpha val="40000"/>
              </a:srgbClr>
            </a:solidFill>
            <a:ln w="9000" cap="rnd">
              <a:solidFill>
                <a:srgbClr val="BB9D00">
                  <a:alpha val="40000"/>
                </a:srgbClr>
              </a:solidFill>
              <a:prstDash val="solid"/>
              <a:round/>
            </a:ln>
          </p:spPr>
          <p:txBody>
            <a:bodyPr/>
            <a:lstStyle/>
            <a:p>
              <a:endParaRPr/>
            </a:p>
          </p:txBody>
        </p:sp>
        <p:sp>
          <p:nvSpPr>
            <p:cNvPr id="422" name="pt422"/>
            <p:cNvSpPr/>
            <p:nvPr/>
          </p:nvSpPr>
          <p:spPr>
            <a:xfrm>
              <a:off x="7901139" y="3247353"/>
              <a:ext cx="79616" cy="79616"/>
            </a:xfrm>
            <a:prstGeom prst="ellipse">
              <a:avLst/>
            </a:prstGeom>
            <a:solidFill>
              <a:srgbClr val="FD61D1">
                <a:alpha val="40000"/>
              </a:srgbClr>
            </a:solidFill>
            <a:ln w="9000" cap="rnd">
              <a:solidFill>
                <a:srgbClr val="FD61D1">
                  <a:alpha val="40000"/>
                </a:srgbClr>
              </a:solidFill>
              <a:prstDash val="solid"/>
              <a:round/>
            </a:ln>
          </p:spPr>
          <p:txBody>
            <a:bodyPr/>
            <a:lstStyle/>
            <a:p>
              <a:endParaRPr/>
            </a:p>
          </p:txBody>
        </p:sp>
        <p:sp>
          <p:nvSpPr>
            <p:cNvPr id="423" name="pt423"/>
            <p:cNvSpPr/>
            <p:nvPr/>
          </p:nvSpPr>
          <p:spPr>
            <a:xfrm>
              <a:off x="7751501" y="3279359"/>
              <a:ext cx="80403" cy="80403"/>
            </a:xfrm>
            <a:prstGeom prst="ellipse">
              <a:avLst/>
            </a:prstGeom>
            <a:solidFill>
              <a:srgbClr val="8CAB00">
                <a:alpha val="40000"/>
              </a:srgbClr>
            </a:solidFill>
            <a:ln w="9000" cap="rnd">
              <a:solidFill>
                <a:srgbClr val="8CAB00">
                  <a:alpha val="40000"/>
                </a:srgbClr>
              </a:solidFill>
              <a:prstDash val="solid"/>
              <a:round/>
            </a:ln>
          </p:spPr>
          <p:txBody>
            <a:bodyPr/>
            <a:lstStyle/>
            <a:p>
              <a:endParaRPr/>
            </a:p>
          </p:txBody>
        </p:sp>
        <p:sp>
          <p:nvSpPr>
            <p:cNvPr id="424" name="pt424"/>
            <p:cNvSpPr/>
            <p:nvPr/>
          </p:nvSpPr>
          <p:spPr>
            <a:xfrm>
              <a:off x="7922594" y="3209896"/>
              <a:ext cx="111329" cy="111329"/>
            </a:xfrm>
            <a:prstGeom prst="ellipse">
              <a:avLst/>
            </a:prstGeom>
            <a:solidFill>
              <a:srgbClr val="00BA40">
                <a:alpha val="40000"/>
              </a:srgbClr>
            </a:solidFill>
            <a:ln w="9000" cap="rnd">
              <a:solidFill>
                <a:srgbClr val="00BA40">
                  <a:alpha val="40000"/>
                </a:srgbClr>
              </a:solidFill>
              <a:prstDash val="solid"/>
              <a:round/>
            </a:ln>
          </p:spPr>
          <p:txBody>
            <a:bodyPr/>
            <a:lstStyle/>
            <a:p>
              <a:endParaRPr/>
            </a:p>
          </p:txBody>
        </p:sp>
        <p:sp>
          <p:nvSpPr>
            <p:cNvPr id="425" name="pt425"/>
            <p:cNvSpPr/>
            <p:nvPr/>
          </p:nvSpPr>
          <p:spPr>
            <a:xfrm>
              <a:off x="7902525" y="3237939"/>
              <a:ext cx="76844" cy="76844"/>
            </a:xfrm>
            <a:prstGeom prst="ellipse">
              <a:avLst/>
            </a:prstGeom>
            <a:solidFill>
              <a:srgbClr val="88AC00">
                <a:alpha val="40000"/>
              </a:srgbClr>
            </a:solidFill>
            <a:ln w="9000" cap="rnd">
              <a:solidFill>
                <a:srgbClr val="88AC00">
                  <a:alpha val="40000"/>
                </a:srgbClr>
              </a:solidFill>
              <a:prstDash val="solid"/>
              <a:round/>
            </a:ln>
          </p:spPr>
          <p:txBody>
            <a:bodyPr/>
            <a:lstStyle/>
            <a:p>
              <a:endParaRPr/>
            </a:p>
          </p:txBody>
        </p:sp>
        <p:sp>
          <p:nvSpPr>
            <p:cNvPr id="426" name="pt426"/>
            <p:cNvSpPr/>
            <p:nvPr/>
          </p:nvSpPr>
          <p:spPr>
            <a:xfrm>
              <a:off x="7911531" y="3206688"/>
              <a:ext cx="96144" cy="96144"/>
            </a:xfrm>
            <a:prstGeom prst="ellipse">
              <a:avLst/>
            </a:prstGeom>
            <a:solidFill>
              <a:srgbClr val="F663E2">
                <a:alpha val="40000"/>
              </a:srgbClr>
            </a:solidFill>
            <a:ln w="9000" cap="rnd">
              <a:solidFill>
                <a:srgbClr val="F663E2">
                  <a:alpha val="40000"/>
                </a:srgbClr>
              </a:solidFill>
              <a:prstDash val="solid"/>
              <a:round/>
            </a:ln>
          </p:spPr>
          <p:txBody>
            <a:bodyPr/>
            <a:lstStyle/>
            <a:p>
              <a:endParaRPr/>
            </a:p>
          </p:txBody>
        </p:sp>
        <p:sp>
          <p:nvSpPr>
            <p:cNvPr id="427" name="pt427"/>
            <p:cNvSpPr/>
            <p:nvPr/>
          </p:nvSpPr>
          <p:spPr>
            <a:xfrm>
              <a:off x="7794434" y="3328181"/>
              <a:ext cx="69161" cy="69161"/>
            </a:xfrm>
            <a:prstGeom prst="ellipse">
              <a:avLst/>
            </a:prstGeom>
            <a:solidFill>
              <a:srgbClr val="48B500">
                <a:alpha val="40000"/>
              </a:srgbClr>
            </a:solidFill>
            <a:ln w="9000" cap="rnd">
              <a:solidFill>
                <a:srgbClr val="48B500">
                  <a:alpha val="40000"/>
                </a:srgbClr>
              </a:solidFill>
              <a:prstDash val="solid"/>
              <a:round/>
            </a:ln>
          </p:spPr>
          <p:txBody>
            <a:bodyPr/>
            <a:lstStyle/>
            <a:p>
              <a:endParaRPr/>
            </a:p>
          </p:txBody>
        </p:sp>
        <p:sp>
          <p:nvSpPr>
            <p:cNvPr id="428" name="pt428"/>
            <p:cNvSpPr/>
            <p:nvPr/>
          </p:nvSpPr>
          <p:spPr>
            <a:xfrm>
              <a:off x="7884768" y="3238837"/>
              <a:ext cx="75047" cy="75047"/>
            </a:xfrm>
            <a:prstGeom prst="ellipse">
              <a:avLst/>
            </a:prstGeom>
            <a:solidFill>
              <a:srgbClr val="08B704">
                <a:alpha val="40000"/>
              </a:srgbClr>
            </a:solidFill>
            <a:ln w="9000" cap="rnd">
              <a:solidFill>
                <a:srgbClr val="08B704">
                  <a:alpha val="40000"/>
                </a:srgbClr>
              </a:solidFill>
              <a:prstDash val="solid"/>
              <a:round/>
            </a:ln>
          </p:spPr>
          <p:txBody>
            <a:bodyPr/>
            <a:lstStyle/>
            <a:p>
              <a:endParaRPr/>
            </a:p>
          </p:txBody>
        </p:sp>
        <p:sp>
          <p:nvSpPr>
            <p:cNvPr id="429" name="pt429"/>
            <p:cNvSpPr/>
            <p:nvPr/>
          </p:nvSpPr>
          <p:spPr>
            <a:xfrm>
              <a:off x="7886672" y="3265286"/>
              <a:ext cx="108550" cy="108550"/>
            </a:xfrm>
            <a:prstGeom prst="ellipse">
              <a:avLst/>
            </a:prstGeom>
            <a:solidFill>
              <a:srgbClr val="00B81A">
                <a:alpha val="40000"/>
              </a:srgbClr>
            </a:solidFill>
            <a:ln w="9000" cap="rnd">
              <a:solidFill>
                <a:srgbClr val="00B81A">
                  <a:alpha val="40000"/>
                </a:srgbClr>
              </a:solidFill>
              <a:prstDash val="solid"/>
              <a:round/>
            </a:ln>
          </p:spPr>
          <p:txBody>
            <a:bodyPr/>
            <a:lstStyle/>
            <a:p>
              <a:endParaRPr/>
            </a:p>
          </p:txBody>
        </p:sp>
        <p:sp>
          <p:nvSpPr>
            <p:cNvPr id="430" name="pt430"/>
            <p:cNvSpPr/>
            <p:nvPr/>
          </p:nvSpPr>
          <p:spPr>
            <a:xfrm>
              <a:off x="7792535" y="3275226"/>
              <a:ext cx="110270" cy="110270"/>
            </a:xfrm>
            <a:prstGeom prst="ellipse">
              <a:avLst/>
            </a:prstGeom>
            <a:solidFill>
              <a:srgbClr val="FF6A99">
                <a:alpha val="40000"/>
              </a:srgbClr>
            </a:solidFill>
            <a:ln w="9000" cap="rnd">
              <a:solidFill>
                <a:srgbClr val="FF6A99">
                  <a:alpha val="40000"/>
                </a:srgbClr>
              </a:solidFill>
              <a:prstDash val="solid"/>
              <a:round/>
            </a:ln>
          </p:spPr>
          <p:txBody>
            <a:bodyPr/>
            <a:lstStyle/>
            <a:p>
              <a:endParaRPr/>
            </a:p>
          </p:txBody>
        </p:sp>
        <p:sp>
          <p:nvSpPr>
            <p:cNvPr id="431" name="pt431"/>
            <p:cNvSpPr/>
            <p:nvPr/>
          </p:nvSpPr>
          <p:spPr>
            <a:xfrm>
              <a:off x="7975680" y="3204071"/>
              <a:ext cx="79779" cy="79779"/>
            </a:xfrm>
            <a:prstGeom prst="ellipse">
              <a:avLst/>
            </a:prstGeom>
            <a:solidFill>
              <a:srgbClr val="00BF75">
                <a:alpha val="40000"/>
              </a:srgbClr>
            </a:solidFill>
            <a:ln w="9000" cap="rnd">
              <a:solidFill>
                <a:srgbClr val="00BF75">
                  <a:alpha val="40000"/>
                </a:srgbClr>
              </a:solidFill>
              <a:prstDash val="solid"/>
              <a:round/>
            </a:ln>
          </p:spPr>
          <p:txBody>
            <a:bodyPr/>
            <a:lstStyle/>
            <a:p>
              <a:endParaRPr/>
            </a:p>
          </p:txBody>
        </p:sp>
        <p:sp>
          <p:nvSpPr>
            <p:cNvPr id="432" name="pt432"/>
            <p:cNvSpPr/>
            <p:nvPr/>
          </p:nvSpPr>
          <p:spPr>
            <a:xfrm>
              <a:off x="7790866" y="3292213"/>
              <a:ext cx="76297" cy="76297"/>
            </a:xfrm>
            <a:prstGeom prst="ellipse">
              <a:avLst/>
            </a:prstGeom>
            <a:solidFill>
              <a:srgbClr val="00C08E">
                <a:alpha val="40000"/>
              </a:srgbClr>
            </a:solidFill>
            <a:ln w="9000" cap="rnd">
              <a:solidFill>
                <a:srgbClr val="00C08E">
                  <a:alpha val="40000"/>
                </a:srgbClr>
              </a:solidFill>
              <a:prstDash val="solid"/>
              <a:round/>
            </a:ln>
          </p:spPr>
          <p:txBody>
            <a:bodyPr/>
            <a:lstStyle/>
            <a:p>
              <a:endParaRPr/>
            </a:p>
          </p:txBody>
        </p:sp>
        <p:sp>
          <p:nvSpPr>
            <p:cNvPr id="433" name="pt433"/>
            <p:cNvSpPr/>
            <p:nvPr/>
          </p:nvSpPr>
          <p:spPr>
            <a:xfrm>
              <a:off x="7832857" y="3275293"/>
              <a:ext cx="66936" cy="66936"/>
            </a:xfrm>
            <a:prstGeom prst="ellipse">
              <a:avLst/>
            </a:prstGeom>
            <a:solidFill>
              <a:srgbClr val="00BF79">
                <a:alpha val="40000"/>
              </a:srgbClr>
            </a:solidFill>
            <a:ln w="9000" cap="rnd">
              <a:solidFill>
                <a:srgbClr val="00BF79">
                  <a:alpha val="40000"/>
                </a:srgbClr>
              </a:solidFill>
              <a:prstDash val="solid"/>
              <a:round/>
            </a:ln>
          </p:spPr>
          <p:txBody>
            <a:bodyPr/>
            <a:lstStyle/>
            <a:p>
              <a:endParaRPr/>
            </a:p>
          </p:txBody>
        </p:sp>
        <p:sp>
          <p:nvSpPr>
            <p:cNvPr id="434" name="pt434"/>
            <p:cNvSpPr/>
            <p:nvPr/>
          </p:nvSpPr>
          <p:spPr>
            <a:xfrm>
              <a:off x="7953534" y="3200581"/>
              <a:ext cx="86759" cy="86759"/>
            </a:xfrm>
            <a:prstGeom prst="ellipse">
              <a:avLst/>
            </a:prstGeom>
            <a:solidFill>
              <a:srgbClr val="00C092">
                <a:alpha val="40000"/>
              </a:srgbClr>
            </a:solidFill>
            <a:ln w="9000" cap="rnd">
              <a:solidFill>
                <a:srgbClr val="00C092">
                  <a:alpha val="40000"/>
                </a:srgbClr>
              </a:solidFill>
              <a:prstDash val="solid"/>
              <a:round/>
            </a:ln>
          </p:spPr>
          <p:txBody>
            <a:bodyPr/>
            <a:lstStyle/>
            <a:p>
              <a:endParaRPr/>
            </a:p>
          </p:txBody>
        </p:sp>
        <p:sp>
          <p:nvSpPr>
            <p:cNvPr id="435" name="pt435"/>
            <p:cNvSpPr/>
            <p:nvPr/>
          </p:nvSpPr>
          <p:spPr>
            <a:xfrm>
              <a:off x="7891744" y="3248758"/>
              <a:ext cx="98407" cy="98407"/>
            </a:xfrm>
            <a:prstGeom prst="ellipse">
              <a:avLst/>
            </a:prstGeom>
            <a:solidFill>
              <a:srgbClr val="00C095">
                <a:alpha val="40000"/>
              </a:srgbClr>
            </a:solidFill>
            <a:ln w="9000" cap="rnd">
              <a:solidFill>
                <a:srgbClr val="00C095">
                  <a:alpha val="40000"/>
                </a:srgbClr>
              </a:solidFill>
              <a:prstDash val="solid"/>
              <a:round/>
            </a:ln>
          </p:spPr>
          <p:txBody>
            <a:bodyPr/>
            <a:lstStyle/>
            <a:p>
              <a:endParaRPr/>
            </a:p>
          </p:txBody>
        </p:sp>
        <p:sp>
          <p:nvSpPr>
            <p:cNvPr id="436" name="pt436"/>
            <p:cNvSpPr/>
            <p:nvPr/>
          </p:nvSpPr>
          <p:spPr>
            <a:xfrm>
              <a:off x="7755950" y="3273008"/>
              <a:ext cx="71506" cy="71506"/>
            </a:xfrm>
            <a:prstGeom prst="ellipse">
              <a:avLst/>
            </a:prstGeom>
            <a:solidFill>
              <a:srgbClr val="00BEC9">
                <a:alpha val="40000"/>
              </a:srgbClr>
            </a:solidFill>
            <a:ln w="9000" cap="rnd">
              <a:solidFill>
                <a:srgbClr val="00BEC9">
                  <a:alpha val="40000"/>
                </a:srgbClr>
              </a:solidFill>
              <a:prstDash val="solid"/>
              <a:round/>
            </a:ln>
          </p:spPr>
          <p:txBody>
            <a:bodyPr/>
            <a:lstStyle/>
            <a:p>
              <a:endParaRPr/>
            </a:p>
          </p:txBody>
        </p:sp>
        <p:sp>
          <p:nvSpPr>
            <p:cNvPr id="437" name="pt437"/>
            <p:cNvSpPr/>
            <p:nvPr/>
          </p:nvSpPr>
          <p:spPr>
            <a:xfrm>
              <a:off x="7866106" y="3220175"/>
              <a:ext cx="112371" cy="112371"/>
            </a:xfrm>
            <a:prstGeom prst="ellipse">
              <a:avLst/>
            </a:prstGeom>
            <a:solidFill>
              <a:srgbClr val="00C19D">
                <a:alpha val="40000"/>
              </a:srgbClr>
            </a:solidFill>
            <a:ln w="9000" cap="rnd">
              <a:solidFill>
                <a:srgbClr val="00C19D">
                  <a:alpha val="40000"/>
                </a:srgbClr>
              </a:solidFill>
              <a:prstDash val="solid"/>
              <a:round/>
            </a:ln>
          </p:spPr>
          <p:txBody>
            <a:bodyPr/>
            <a:lstStyle/>
            <a:p>
              <a:endParaRPr/>
            </a:p>
          </p:txBody>
        </p:sp>
        <p:sp>
          <p:nvSpPr>
            <p:cNvPr id="438" name="pt438"/>
            <p:cNvSpPr/>
            <p:nvPr/>
          </p:nvSpPr>
          <p:spPr>
            <a:xfrm>
              <a:off x="7932857" y="3209359"/>
              <a:ext cx="90803" cy="90803"/>
            </a:xfrm>
            <a:prstGeom prst="ellipse">
              <a:avLst/>
            </a:prstGeom>
            <a:solidFill>
              <a:srgbClr val="A989FF">
                <a:alpha val="40000"/>
              </a:srgbClr>
            </a:solidFill>
            <a:ln w="9000" cap="rnd">
              <a:solidFill>
                <a:srgbClr val="A989FF">
                  <a:alpha val="40000"/>
                </a:srgbClr>
              </a:solidFill>
              <a:prstDash val="solid"/>
              <a:round/>
            </a:ln>
          </p:spPr>
          <p:txBody>
            <a:bodyPr/>
            <a:lstStyle/>
            <a:p>
              <a:endParaRPr/>
            </a:p>
          </p:txBody>
        </p:sp>
        <p:sp>
          <p:nvSpPr>
            <p:cNvPr id="439" name="pt439"/>
            <p:cNvSpPr/>
            <p:nvPr/>
          </p:nvSpPr>
          <p:spPr>
            <a:xfrm>
              <a:off x="7924618" y="3208975"/>
              <a:ext cx="69971" cy="69971"/>
            </a:xfrm>
            <a:prstGeom prst="ellipse">
              <a:avLst/>
            </a:prstGeom>
            <a:solidFill>
              <a:srgbClr val="00C0B9">
                <a:alpha val="40000"/>
              </a:srgbClr>
            </a:solidFill>
            <a:ln w="9000" cap="rnd">
              <a:solidFill>
                <a:srgbClr val="00C0B9">
                  <a:alpha val="40000"/>
                </a:srgbClr>
              </a:solidFill>
              <a:prstDash val="solid"/>
              <a:round/>
            </a:ln>
          </p:spPr>
          <p:txBody>
            <a:bodyPr/>
            <a:lstStyle/>
            <a:p>
              <a:endParaRPr/>
            </a:p>
          </p:txBody>
        </p:sp>
        <p:sp>
          <p:nvSpPr>
            <p:cNvPr id="440" name="pt440"/>
            <p:cNvSpPr/>
            <p:nvPr/>
          </p:nvSpPr>
          <p:spPr>
            <a:xfrm>
              <a:off x="7981609" y="3210000"/>
              <a:ext cx="67920" cy="67920"/>
            </a:xfrm>
            <a:prstGeom prst="ellipse">
              <a:avLst/>
            </a:prstGeom>
            <a:solidFill>
              <a:srgbClr val="00BECC">
                <a:alpha val="40000"/>
              </a:srgbClr>
            </a:solidFill>
            <a:ln w="9000" cap="rnd">
              <a:solidFill>
                <a:srgbClr val="00BECC">
                  <a:alpha val="40000"/>
                </a:srgbClr>
              </a:solidFill>
              <a:prstDash val="solid"/>
              <a:round/>
            </a:ln>
          </p:spPr>
          <p:txBody>
            <a:bodyPr/>
            <a:lstStyle/>
            <a:p>
              <a:endParaRPr/>
            </a:p>
          </p:txBody>
        </p:sp>
        <p:sp>
          <p:nvSpPr>
            <p:cNvPr id="441" name="pt441"/>
            <p:cNvSpPr/>
            <p:nvPr/>
          </p:nvSpPr>
          <p:spPr>
            <a:xfrm>
              <a:off x="7907513" y="3242926"/>
              <a:ext cx="66869" cy="66869"/>
            </a:xfrm>
            <a:prstGeom prst="ellipse">
              <a:avLst/>
            </a:prstGeom>
            <a:solidFill>
              <a:srgbClr val="00BBDD">
                <a:alpha val="40000"/>
              </a:srgbClr>
            </a:solidFill>
            <a:ln w="9000" cap="rnd">
              <a:solidFill>
                <a:srgbClr val="00BBDD">
                  <a:alpha val="40000"/>
                </a:srgbClr>
              </a:solidFill>
              <a:prstDash val="solid"/>
              <a:round/>
            </a:ln>
          </p:spPr>
          <p:txBody>
            <a:bodyPr/>
            <a:lstStyle/>
            <a:p>
              <a:endParaRPr/>
            </a:p>
          </p:txBody>
        </p:sp>
        <p:sp>
          <p:nvSpPr>
            <p:cNvPr id="442" name="pt442"/>
            <p:cNvSpPr/>
            <p:nvPr/>
          </p:nvSpPr>
          <p:spPr>
            <a:xfrm>
              <a:off x="7778232" y="3330635"/>
              <a:ext cx="64253" cy="64253"/>
            </a:xfrm>
            <a:prstGeom prst="ellipse">
              <a:avLst/>
            </a:prstGeom>
            <a:solidFill>
              <a:srgbClr val="00B6EC">
                <a:alpha val="40000"/>
              </a:srgbClr>
            </a:solidFill>
            <a:ln w="9000" cap="rnd">
              <a:solidFill>
                <a:srgbClr val="00B6EC">
                  <a:alpha val="40000"/>
                </a:srgbClr>
              </a:solidFill>
              <a:prstDash val="solid"/>
              <a:round/>
            </a:ln>
          </p:spPr>
          <p:txBody>
            <a:bodyPr/>
            <a:lstStyle/>
            <a:p>
              <a:endParaRPr/>
            </a:p>
          </p:txBody>
        </p:sp>
        <p:sp>
          <p:nvSpPr>
            <p:cNvPr id="443" name="pt443"/>
            <p:cNvSpPr/>
            <p:nvPr/>
          </p:nvSpPr>
          <p:spPr>
            <a:xfrm>
              <a:off x="7924936" y="3209293"/>
              <a:ext cx="69334" cy="69334"/>
            </a:xfrm>
            <a:prstGeom prst="ellipse">
              <a:avLst/>
            </a:prstGeom>
            <a:solidFill>
              <a:srgbClr val="00B8E5">
                <a:alpha val="40000"/>
              </a:srgbClr>
            </a:solidFill>
            <a:ln w="9000" cap="rnd">
              <a:solidFill>
                <a:srgbClr val="00B8E5">
                  <a:alpha val="40000"/>
                </a:srgbClr>
              </a:solidFill>
              <a:prstDash val="solid"/>
              <a:round/>
            </a:ln>
          </p:spPr>
          <p:txBody>
            <a:bodyPr/>
            <a:lstStyle/>
            <a:p>
              <a:endParaRPr/>
            </a:p>
          </p:txBody>
        </p:sp>
        <p:sp>
          <p:nvSpPr>
            <p:cNvPr id="444" name="pt444"/>
            <p:cNvSpPr/>
            <p:nvPr/>
          </p:nvSpPr>
          <p:spPr>
            <a:xfrm>
              <a:off x="7785792" y="3254738"/>
              <a:ext cx="86445" cy="86445"/>
            </a:xfrm>
            <a:prstGeom prst="ellipse">
              <a:avLst/>
            </a:prstGeom>
            <a:solidFill>
              <a:srgbClr val="00ABFD">
                <a:alpha val="40000"/>
              </a:srgbClr>
            </a:solidFill>
            <a:ln w="9000" cap="rnd">
              <a:solidFill>
                <a:srgbClr val="00ABFD">
                  <a:alpha val="40000"/>
                </a:srgbClr>
              </a:solidFill>
              <a:prstDash val="solid"/>
              <a:round/>
            </a:ln>
          </p:spPr>
          <p:txBody>
            <a:bodyPr/>
            <a:lstStyle/>
            <a:p>
              <a:endParaRPr/>
            </a:p>
          </p:txBody>
        </p:sp>
        <p:sp>
          <p:nvSpPr>
            <p:cNvPr id="445" name="pt445"/>
            <p:cNvSpPr/>
            <p:nvPr/>
          </p:nvSpPr>
          <p:spPr>
            <a:xfrm>
              <a:off x="7921558" y="3227516"/>
              <a:ext cx="76089" cy="76089"/>
            </a:xfrm>
            <a:prstGeom prst="ellipse">
              <a:avLst/>
            </a:prstGeom>
            <a:solidFill>
              <a:srgbClr val="499FFF">
                <a:alpha val="40000"/>
              </a:srgbClr>
            </a:solidFill>
            <a:ln w="9000" cap="rnd">
              <a:solidFill>
                <a:srgbClr val="499FFF">
                  <a:alpha val="40000"/>
                </a:srgbClr>
              </a:solidFill>
              <a:prstDash val="solid"/>
              <a:round/>
            </a:ln>
          </p:spPr>
          <p:txBody>
            <a:bodyPr/>
            <a:lstStyle/>
            <a:p>
              <a:endParaRPr/>
            </a:p>
          </p:txBody>
        </p:sp>
        <p:sp>
          <p:nvSpPr>
            <p:cNvPr id="446" name="pt446"/>
            <p:cNvSpPr/>
            <p:nvPr/>
          </p:nvSpPr>
          <p:spPr>
            <a:xfrm>
              <a:off x="7790513" y="3281060"/>
              <a:ext cx="77003" cy="77003"/>
            </a:xfrm>
            <a:prstGeom prst="ellipse">
              <a:avLst/>
            </a:prstGeom>
            <a:solidFill>
              <a:srgbClr val="00A9FF">
                <a:alpha val="40000"/>
              </a:srgbClr>
            </a:solidFill>
            <a:ln w="9000" cap="rnd">
              <a:solidFill>
                <a:srgbClr val="00A9FF">
                  <a:alpha val="40000"/>
                </a:srgbClr>
              </a:solidFill>
              <a:prstDash val="solid"/>
              <a:round/>
            </a:ln>
          </p:spPr>
          <p:txBody>
            <a:bodyPr/>
            <a:lstStyle/>
            <a:p>
              <a:endParaRPr/>
            </a:p>
          </p:txBody>
        </p:sp>
        <p:sp>
          <p:nvSpPr>
            <p:cNvPr id="447" name="pt447"/>
            <p:cNvSpPr/>
            <p:nvPr/>
          </p:nvSpPr>
          <p:spPr>
            <a:xfrm>
              <a:off x="7884209" y="3238278"/>
              <a:ext cx="76165" cy="76165"/>
            </a:xfrm>
            <a:prstGeom prst="ellipse">
              <a:avLst/>
            </a:prstGeom>
            <a:solidFill>
              <a:srgbClr val="EA6AF1">
                <a:alpha val="40000"/>
              </a:srgbClr>
            </a:solidFill>
            <a:ln w="9000" cap="rnd">
              <a:solidFill>
                <a:srgbClr val="EA6AF1">
                  <a:alpha val="40000"/>
                </a:srgbClr>
              </a:solidFill>
              <a:prstDash val="solid"/>
              <a:round/>
            </a:ln>
          </p:spPr>
          <p:txBody>
            <a:bodyPr/>
            <a:lstStyle/>
            <a:p>
              <a:endParaRPr/>
            </a:p>
          </p:txBody>
        </p:sp>
        <p:sp>
          <p:nvSpPr>
            <p:cNvPr id="448" name="pt448"/>
            <p:cNvSpPr/>
            <p:nvPr/>
          </p:nvSpPr>
          <p:spPr>
            <a:xfrm>
              <a:off x="7818728" y="3261163"/>
              <a:ext cx="95195" cy="95195"/>
            </a:xfrm>
            <a:prstGeom prst="ellipse">
              <a:avLst/>
            </a:prstGeom>
            <a:solidFill>
              <a:srgbClr val="988FFF">
                <a:alpha val="40000"/>
              </a:srgbClr>
            </a:solidFill>
            <a:ln w="9000" cap="rnd">
              <a:solidFill>
                <a:srgbClr val="988FFF">
                  <a:alpha val="40000"/>
                </a:srgbClr>
              </a:solidFill>
              <a:prstDash val="solid"/>
              <a:round/>
            </a:ln>
          </p:spPr>
          <p:txBody>
            <a:bodyPr/>
            <a:lstStyle/>
            <a:p>
              <a:endParaRPr/>
            </a:p>
          </p:txBody>
        </p:sp>
        <p:sp>
          <p:nvSpPr>
            <p:cNvPr id="449" name="pt449"/>
            <p:cNvSpPr/>
            <p:nvPr/>
          </p:nvSpPr>
          <p:spPr>
            <a:xfrm>
              <a:off x="7956960" y="3204007"/>
              <a:ext cx="79907" cy="79907"/>
            </a:xfrm>
            <a:prstGeom prst="ellipse">
              <a:avLst/>
            </a:prstGeom>
            <a:solidFill>
              <a:srgbClr val="9E8DFF">
                <a:alpha val="40000"/>
              </a:srgbClr>
            </a:solidFill>
            <a:ln w="9000" cap="rnd">
              <a:solidFill>
                <a:srgbClr val="9E8DFF">
                  <a:alpha val="40000"/>
                </a:srgbClr>
              </a:solidFill>
              <a:prstDash val="solid"/>
              <a:round/>
            </a:ln>
          </p:spPr>
          <p:txBody>
            <a:bodyPr/>
            <a:lstStyle/>
            <a:p>
              <a:endParaRPr/>
            </a:p>
          </p:txBody>
        </p:sp>
        <p:sp>
          <p:nvSpPr>
            <p:cNvPr id="450" name="pt450"/>
            <p:cNvSpPr/>
            <p:nvPr/>
          </p:nvSpPr>
          <p:spPr>
            <a:xfrm>
              <a:off x="7914349" y="3190851"/>
              <a:ext cx="127820" cy="127820"/>
            </a:xfrm>
            <a:prstGeom prst="ellipse">
              <a:avLst/>
            </a:prstGeom>
            <a:solidFill>
              <a:srgbClr val="B983FF">
                <a:alpha val="40000"/>
              </a:srgbClr>
            </a:solidFill>
            <a:ln w="9000" cap="rnd">
              <a:solidFill>
                <a:srgbClr val="B983FF">
                  <a:alpha val="40000"/>
                </a:srgbClr>
              </a:solidFill>
              <a:prstDash val="solid"/>
              <a:round/>
            </a:ln>
          </p:spPr>
          <p:txBody>
            <a:bodyPr/>
            <a:lstStyle/>
            <a:p>
              <a:endParaRPr/>
            </a:p>
          </p:txBody>
        </p:sp>
        <p:sp>
          <p:nvSpPr>
            <p:cNvPr id="451" name="pt451"/>
            <p:cNvSpPr/>
            <p:nvPr/>
          </p:nvSpPr>
          <p:spPr>
            <a:xfrm>
              <a:off x="7940473" y="3238576"/>
              <a:ext cx="75570" cy="75570"/>
            </a:xfrm>
            <a:prstGeom prst="ellipse">
              <a:avLst/>
            </a:prstGeom>
            <a:solidFill>
              <a:srgbClr val="E76BF3">
                <a:alpha val="40000"/>
              </a:srgbClr>
            </a:solidFill>
            <a:ln w="9000" cap="rnd">
              <a:solidFill>
                <a:srgbClr val="E76BF3">
                  <a:alpha val="40000"/>
                </a:srgbClr>
              </a:solidFill>
              <a:prstDash val="solid"/>
              <a:round/>
            </a:ln>
          </p:spPr>
          <p:txBody>
            <a:bodyPr/>
            <a:lstStyle/>
            <a:p>
              <a:endParaRPr/>
            </a:p>
          </p:txBody>
        </p:sp>
        <p:sp>
          <p:nvSpPr>
            <p:cNvPr id="452" name="pt452"/>
            <p:cNvSpPr/>
            <p:nvPr/>
          </p:nvSpPr>
          <p:spPr>
            <a:xfrm>
              <a:off x="7797037" y="3352385"/>
              <a:ext cx="63954" cy="63954"/>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453" name="pt453"/>
            <p:cNvSpPr/>
            <p:nvPr/>
          </p:nvSpPr>
          <p:spPr>
            <a:xfrm>
              <a:off x="7905551" y="3262564"/>
              <a:ext cx="70793" cy="70793"/>
            </a:xfrm>
            <a:prstGeom prst="ellipse">
              <a:avLst/>
            </a:prstGeom>
            <a:solidFill>
              <a:srgbClr val="EC69EE">
                <a:alpha val="40000"/>
              </a:srgbClr>
            </a:solidFill>
            <a:ln w="9000" cap="rnd">
              <a:solidFill>
                <a:srgbClr val="EC69EE">
                  <a:alpha val="40000"/>
                </a:srgbClr>
              </a:solidFill>
              <a:prstDash val="solid"/>
              <a:round/>
            </a:ln>
          </p:spPr>
          <p:txBody>
            <a:bodyPr/>
            <a:lstStyle/>
            <a:p>
              <a:endParaRPr/>
            </a:p>
          </p:txBody>
        </p:sp>
        <p:sp>
          <p:nvSpPr>
            <p:cNvPr id="454" name="pt454"/>
            <p:cNvSpPr/>
            <p:nvPr/>
          </p:nvSpPr>
          <p:spPr>
            <a:xfrm>
              <a:off x="7863153" y="3225078"/>
              <a:ext cx="80966" cy="80966"/>
            </a:xfrm>
            <a:prstGeom prst="ellipse">
              <a:avLst/>
            </a:prstGeom>
            <a:solidFill>
              <a:srgbClr val="FC61D4">
                <a:alpha val="40000"/>
              </a:srgbClr>
            </a:solidFill>
            <a:ln w="9000" cap="rnd">
              <a:solidFill>
                <a:srgbClr val="FC61D4">
                  <a:alpha val="40000"/>
                </a:srgbClr>
              </a:solidFill>
              <a:prstDash val="solid"/>
              <a:round/>
            </a:ln>
          </p:spPr>
          <p:txBody>
            <a:bodyPr/>
            <a:lstStyle/>
            <a:p>
              <a:endParaRPr/>
            </a:p>
          </p:txBody>
        </p:sp>
        <p:sp>
          <p:nvSpPr>
            <p:cNvPr id="455" name="pt455"/>
            <p:cNvSpPr/>
            <p:nvPr/>
          </p:nvSpPr>
          <p:spPr>
            <a:xfrm>
              <a:off x="7870864" y="3211187"/>
              <a:ext cx="65545" cy="65545"/>
            </a:xfrm>
            <a:prstGeom prst="ellipse">
              <a:avLst/>
            </a:prstGeom>
            <a:solidFill>
              <a:srgbClr val="E26EF7">
                <a:alpha val="40000"/>
              </a:srgbClr>
            </a:solidFill>
            <a:ln w="9000" cap="rnd">
              <a:solidFill>
                <a:srgbClr val="E26EF7">
                  <a:alpha val="40000"/>
                </a:srgbClr>
              </a:solidFill>
              <a:prstDash val="solid"/>
              <a:round/>
            </a:ln>
          </p:spPr>
          <p:txBody>
            <a:bodyPr/>
            <a:lstStyle/>
            <a:p>
              <a:endParaRPr/>
            </a:p>
          </p:txBody>
        </p:sp>
        <p:sp>
          <p:nvSpPr>
            <p:cNvPr id="456" name="pt456"/>
            <p:cNvSpPr/>
            <p:nvPr/>
          </p:nvSpPr>
          <p:spPr>
            <a:xfrm>
              <a:off x="7799170" y="3255350"/>
              <a:ext cx="171622" cy="171622"/>
            </a:xfrm>
            <a:prstGeom prst="ellipse">
              <a:avLst/>
            </a:prstGeom>
            <a:solidFill>
              <a:srgbClr val="FF6B95">
                <a:alpha val="40000"/>
              </a:srgbClr>
            </a:solidFill>
            <a:ln w="9000" cap="rnd">
              <a:solidFill>
                <a:srgbClr val="FF6B95">
                  <a:alpha val="40000"/>
                </a:srgbClr>
              </a:solidFill>
              <a:prstDash val="solid"/>
              <a:round/>
            </a:ln>
          </p:spPr>
          <p:txBody>
            <a:bodyPr/>
            <a:lstStyle/>
            <a:p>
              <a:endParaRPr/>
            </a:p>
          </p:txBody>
        </p:sp>
        <p:sp>
          <p:nvSpPr>
            <p:cNvPr id="457" name="pl457"/>
            <p:cNvSpPr/>
            <p:nvPr/>
          </p:nvSpPr>
          <p:spPr>
            <a:xfrm>
              <a:off x="6052075" y="2895657"/>
              <a:ext cx="2565135" cy="1485015"/>
            </a:xfrm>
            <a:custGeom>
              <a:avLst/>
              <a:gdLst/>
              <a:ahLst/>
              <a:cxnLst/>
              <a:rect l="0" t="0" r="0" b="0"/>
              <a:pathLst>
                <a:path w="2565135" h="1485015">
                  <a:moveTo>
                    <a:pt x="0" y="1485015"/>
                  </a:moveTo>
                  <a:lnTo>
                    <a:pt x="2565135" y="0"/>
                  </a:lnTo>
                </a:path>
              </a:pathLst>
            </a:custGeom>
            <a:ln w="13550" cap="flat">
              <a:solidFill>
                <a:srgbClr val="000000">
                  <a:alpha val="25098"/>
                </a:srgbClr>
              </a:solidFill>
              <a:prstDash val="solid"/>
              <a:round/>
            </a:ln>
          </p:spPr>
          <p:txBody>
            <a:bodyPr/>
            <a:lstStyle/>
            <a:p>
              <a:endParaRPr/>
            </a:p>
          </p:txBody>
        </p:sp>
        <p:sp>
          <p:nvSpPr>
            <p:cNvPr id="458" name="tx458"/>
            <p:cNvSpPr/>
            <p:nvPr/>
          </p:nvSpPr>
          <p:spPr>
            <a:xfrm>
              <a:off x="7665182" y="4174635"/>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(n=8)</a:t>
              </a:r>
            </a:p>
          </p:txBody>
        </p:sp>
        <p:sp>
          <p:nvSpPr>
            <p:cNvPr id="459" name="tx459"/>
            <p:cNvSpPr/>
            <p:nvPr/>
          </p:nvSpPr>
          <p:spPr>
            <a:xfrm>
              <a:off x="6121502" y="3008222"/>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(n=25)</a:t>
              </a:r>
            </a:p>
          </p:txBody>
        </p:sp>
        <p:sp>
          <p:nvSpPr>
            <p:cNvPr id="460" name="tx460"/>
            <p:cNvSpPr/>
            <p:nvPr/>
          </p:nvSpPr>
          <p:spPr>
            <a:xfrm>
              <a:off x="8029363" y="3008222"/>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(n=8)</a:t>
              </a:r>
            </a:p>
          </p:txBody>
        </p:sp>
        <p:sp>
          <p:nvSpPr>
            <p:cNvPr id="461" name="rc461"/>
            <p:cNvSpPr/>
            <p:nvPr/>
          </p:nvSpPr>
          <p:spPr>
            <a:xfrm>
              <a:off x="6052075" y="2895657"/>
              <a:ext cx="2565135" cy="1485015"/>
            </a:xfrm>
            <a:prstGeom prst="rect">
              <a:avLst/>
            </a:prstGeom>
            <a:ln w="13550" cap="rnd">
              <a:solidFill>
                <a:srgbClr val="B3B3B3">
                  <a:alpha val="100000"/>
                </a:srgbClr>
              </a:solidFill>
              <a:prstDash val="solid"/>
              <a:round/>
            </a:ln>
          </p:spPr>
          <p:txBody>
            <a:bodyPr/>
            <a:lstStyle/>
            <a:p>
              <a:endParaRPr/>
            </a:p>
          </p:txBody>
        </p:sp>
        <p:sp>
          <p:nvSpPr>
            <p:cNvPr id="462" name="rc462"/>
            <p:cNvSpPr/>
            <p:nvPr/>
          </p:nvSpPr>
          <p:spPr>
            <a:xfrm>
              <a:off x="782627" y="4450262"/>
              <a:ext cx="2565135" cy="214862"/>
            </a:xfrm>
            <a:prstGeom prst="rect">
              <a:avLst/>
            </a:prstGeom>
            <a:solidFill>
              <a:srgbClr val="B3B3B3">
                <a:alpha val="100000"/>
              </a:srgbClr>
            </a:solidFill>
          </p:spPr>
          <p:txBody>
            <a:bodyPr/>
            <a:lstStyle/>
            <a:p>
              <a:endParaRPr/>
            </a:p>
          </p:txBody>
        </p:sp>
        <p:sp>
          <p:nvSpPr>
            <p:cNvPr id="463" name="tx463"/>
            <p:cNvSpPr/>
            <p:nvPr/>
          </p:nvSpPr>
          <p:spPr>
            <a:xfrm>
              <a:off x="1906832" y="4514910"/>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ROSA</a:t>
              </a:r>
            </a:p>
          </p:txBody>
        </p:sp>
        <p:sp>
          <p:nvSpPr>
            <p:cNvPr id="464" name="rc464"/>
            <p:cNvSpPr/>
            <p:nvPr/>
          </p:nvSpPr>
          <p:spPr>
            <a:xfrm>
              <a:off x="3417351" y="4450262"/>
              <a:ext cx="2565135" cy="214862"/>
            </a:xfrm>
            <a:prstGeom prst="rect">
              <a:avLst/>
            </a:prstGeom>
            <a:solidFill>
              <a:srgbClr val="B3B3B3">
                <a:alpha val="100000"/>
              </a:srgbClr>
            </a:solidFill>
          </p:spPr>
          <p:txBody>
            <a:bodyPr/>
            <a:lstStyle/>
            <a:p>
              <a:endParaRPr/>
            </a:p>
          </p:txBody>
        </p:sp>
        <p:sp>
          <p:nvSpPr>
            <p:cNvPr id="465" name="tx465"/>
            <p:cNvSpPr/>
            <p:nvPr/>
          </p:nvSpPr>
          <p:spPr>
            <a:xfrm>
              <a:off x="4529196" y="4514964"/>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WCAR</a:t>
              </a:r>
            </a:p>
          </p:txBody>
        </p:sp>
        <p:sp>
          <p:nvSpPr>
            <p:cNvPr id="466" name="rc466"/>
            <p:cNvSpPr/>
            <p:nvPr/>
          </p:nvSpPr>
          <p:spPr>
            <a:xfrm>
              <a:off x="782627" y="2680794"/>
              <a:ext cx="2565135" cy="214862"/>
            </a:xfrm>
            <a:prstGeom prst="rect">
              <a:avLst/>
            </a:prstGeom>
            <a:solidFill>
              <a:srgbClr val="B3B3B3">
                <a:alpha val="100000"/>
              </a:srgbClr>
            </a:solidFill>
          </p:spPr>
          <p:txBody>
            <a:bodyPr/>
            <a:lstStyle/>
            <a:p>
              <a:endParaRPr/>
            </a:p>
          </p:txBody>
        </p:sp>
        <p:sp>
          <p:nvSpPr>
            <p:cNvPr id="467" name="tx467"/>
            <p:cNvSpPr/>
            <p:nvPr/>
          </p:nvSpPr>
          <p:spPr>
            <a:xfrm>
              <a:off x="1916136" y="2745497"/>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LACR</a:t>
              </a:r>
            </a:p>
          </p:txBody>
        </p:sp>
        <p:sp>
          <p:nvSpPr>
            <p:cNvPr id="468" name="rc468"/>
            <p:cNvSpPr/>
            <p:nvPr/>
          </p:nvSpPr>
          <p:spPr>
            <a:xfrm>
              <a:off x="3417351" y="2680794"/>
              <a:ext cx="2565135" cy="214862"/>
            </a:xfrm>
            <a:prstGeom prst="rect">
              <a:avLst/>
            </a:prstGeom>
            <a:solidFill>
              <a:srgbClr val="B3B3B3">
                <a:alpha val="100000"/>
              </a:srgbClr>
            </a:solidFill>
          </p:spPr>
          <p:txBody>
            <a:bodyPr/>
            <a:lstStyle/>
            <a:p>
              <a:endParaRPr/>
            </a:p>
          </p:txBody>
        </p:sp>
        <p:sp>
          <p:nvSpPr>
            <p:cNvPr id="469" name="tx469"/>
            <p:cNvSpPr/>
            <p:nvPr/>
          </p:nvSpPr>
          <p:spPr>
            <a:xfrm>
              <a:off x="4538473" y="2748226"/>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MENA</a:t>
              </a:r>
            </a:p>
          </p:txBody>
        </p:sp>
        <p:sp>
          <p:nvSpPr>
            <p:cNvPr id="470" name="rc470"/>
            <p:cNvSpPr/>
            <p:nvPr/>
          </p:nvSpPr>
          <p:spPr>
            <a:xfrm>
              <a:off x="6052075" y="2680794"/>
              <a:ext cx="2565135" cy="214862"/>
            </a:xfrm>
            <a:prstGeom prst="rect">
              <a:avLst/>
            </a:prstGeom>
            <a:solidFill>
              <a:srgbClr val="B3B3B3">
                <a:alpha val="100000"/>
              </a:srgbClr>
            </a:solidFill>
          </p:spPr>
          <p:txBody>
            <a:bodyPr/>
            <a:lstStyle/>
            <a:p>
              <a:endParaRPr/>
            </a:p>
          </p:txBody>
        </p:sp>
        <p:sp>
          <p:nvSpPr>
            <p:cNvPr id="471" name="tx471"/>
            <p:cNvSpPr/>
            <p:nvPr/>
          </p:nvSpPr>
          <p:spPr>
            <a:xfrm>
              <a:off x="6927821" y="2724706"/>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Non-programme</a:t>
              </a:r>
            </a:p>
          </p:txBody>
        </p:sp>
        <p:sp>
          <p:nvSpPr>
            <p:cNvPr id="472" name="rc472"/>
            <p:cNvSpPr/>
            <p:nvPr/>
          </p:nvSpPr>
          <p:spPr>
            <a:xfrm>
              <a:off x="782627" y="911327"/>
              <a:ext cx="2565135" cy="214862"/>
            </a:xfrm>
            <a:prstGeom prst="rect">
              <a:avLst/>
            </a:prstGeom>
            <a:solidFill>
              <a:srgbClr val="B3B3B3">
                <a:alpha val="100000"/>
              </a:srgbClr>
            </a:solidFill>
          </p:spPr>
          <p:txBody>
            <a:bodyPr/>
            <a:lstStyle/>
            <a:p>
              <a:endParaRPr/>
            </a:p>
          </p:txBody>
        </p:sp>
        <p:sp>
          <p:nvSpPr>
            <p:cNvPr id="473" name="tx473"/>
            <p:cNvSpPr/>
            <p:nvPr/>
          </p:nvSpPr>
          <p:spPr>
            <a:xfrm>
              <a:off x="1913025" y="978758"/>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EAPR</a:t>
              </a:r>
            </a:p>
          </p:txBody>
        </p:sp>
        <p:sp>
          <p:nvSpPr>
            <p:cNvPr id="474" name="rc474"/>
            <p:cNvSpPr/>
            <p:nvPr/>
          </p:nvSpPr>
          <p:spPr>
            <a:xfrm>
              <a:off x="3417351" y="911327"/>
              <a:ext cx="2565135" cy="214862"/>
            </a:xfrm>
            <a:prstGeom prst="rect">
              <a:avLst/>
            </a:prstGeom>
            <a:solidFill>
              <a:srgbClr val="B3B3B3">
                <a:alpha val="100000"/>
              </a:srgbClr>
            </a:solidFill>
          </p:spPr>
          <p:txBody>
            <a:bodyPr/>
            <a:lstStyle/>
            <a:p>
              <a:endParaRPr/>
            </a:p>
          </p:txBody>
        </p:sp>
        <p:sp>
          <p:nvSpPr>
            <p:cNvPr id="475" name="tx475"/>
            <p:cNvSpPr/>
            <p:nvPr/>
          </p:nvSpPr>
          <p:spPr>
            <a:xfrm>
              <a:off x="4544666" y="97603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ECAR</a:t>
              </a:r>
            </a:p>
          </p:txBody>
        </p:sp>
        <p:sp>
          <p:nvSpPr>
            <p:cNvPr id="476" name="rc476"/>
            <p:cNvSpPr/>
            <p:nvPr/>
          </p:nvSpPr>
          <p:spPr>
            <a:xfrm>
              <a:off x="6052075" y="911327"/>
              <a:ext cx="2565135" cy="214862"/>
            </a:xfrm>
            <a:prstGeom prst="rect">
              <a:avLst/>
            </a:prstGeom>
            <a:solidFill>
              <a:srgbClr val="B3B3B3">
                <a:alpha val="100000"/>
              </a:srgbClr>
            </a:solidFill>
          </p:spPr>
          <p:txBody>
            <a:bodyPr/>
            <a:lstStyle/>
            <a:p>
              <a:endParaRPr/>
            </a:p>
          </p:txBody>
        </p:sp>
        <p:sp>
          <p:nvSpPr>
            <p:cNvPr id="477" name="tx477"/>
            <p:cNvSpPr/>
            <p:nvPr/>
          </p:nvSpPr>
          <p:spPr>
            <a:xfrm>
              <a:off x="7182474" y="976030"/>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ESAR</a:t>
              </a:r>
            </a:p>
          </p:txBody>
        </p:sp>
        <p:sp>
          <p:nvSpPr>
            <p:cNvPr id="478" name="pl478"/>
            <p:cNvSpPr/>
            <p:nvPr/>
          </p:nvSpPr>
          <p:spPr>
            <a:xfrm>
              <a:off x="899224"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79" name="pl479"/>
            <p:cNvSpPr/>
            <p:nvPr/>
          </p:nvSpPr>
          <p:spPr>
            <a:xfrm>
              <a:off x="1365612"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80" name="pl480"/>
            <p:cNvSpPr/>
            <p:nvPr/>
          </p:nvSpPr>
          <p:spPr>
            <a:xfrm>
              <a:off x="1832001"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81" name="pl481"/>
            <p:cNvSpPr/>
            <p:nvPr/>
          </p:nvSpPr>
          <p:spPr>
            <a:xfrm>
              <a:off x="2298389"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82" name="pl482"/>
            <p:cNvSpPr/>
            <p:nvPr/>
          </p:nvSpPr>
          <p:spPr>
            <a:xfrm>
              <a:off x="2764777"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83" name="tx483"/>
            <p:cNvSpPr/>
            <p:nvPr/>
          </p:nvSpPr>
          <p:spPr>
            <a:xfrm>
              <a:off x="863908"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84" name="tx484"/>
            <p:cNvSpPr/>
            <p:nvPr/>
          </p:nvSpPr>
          <p:spPr>
            <a:xfrm>
              <a:off x="1294981"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85" name="tx485"/>
            <p:cNvSpPr/>
            <p:nvPr/>
          </p:nvSpPr>
          <p:spPr>
            <a:xfrm>
              <a:off x="1761369"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86" name="tx486"/>
            <p:cNvSpPr/>
            <p:nvPr/>
          </p:nvSpPr>
          <p:spPr>
            <a:xfrm>
              <a:off x="2227757"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87" name="tx487"/>
            <p:cNvSpPr/>
            <p:nvPr/>
          </p:nvSpPr>
          <p:spPr>
            <a:xfrm>
              <a:off x="2658830"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88" name="pl488"/>
            <p:cNvSpPr/>
            <p:nvPr/>
          </p:nvSpPr>
          <p:spPr>
            <a:xfrm>
              <a:off x="3533948"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89" name="pl489"/>
            <p:cNvSpPr/>
            <p:nvPr/>
          </p:nvSpPr>
          <p:spPr>
            <a:xfrm>
              <a:off x="4000336"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90" name="pl490"/>
            <p:cNvSpPr/>
            <p:nvPr/>
          </p:nvSpPr>
          <p:spPr>
            <a:xfrm>
              <a:off x="4466725"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91" name="pl491"/>
            <p:cNvSpPr/>
            <p:nvPr/>
          </p:nvSpPr>
          <p:spPr>
            <a:xfrm>
              <a:off x="4933113"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92" name="pl492"/>
            <p:cNvSpPr/>
            <p:nvPr/>
          </p:nvSpPr>
          <p:spPr>
            <a:xfrm>
              <a:off x="5399501"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93" name="tx493"/>
            <p:cNvSpPr/>
            <p:nvPr/>
          </p:nvSpPr>
          <p:spPr>
            <a:xfrm>
              <a:off x="3498633"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94" name="tx494"/>
            <p:cNvSpPr/>
            <p:nvPr/>
          </p:nvSpPr>
          <p:spPr>
            <a:xfrm>
              <a:off x="3929705"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95" name="tx495"/>
            <p:cNvSpPr/>
            <p:nvPr/>
          </p:nvSpPr>
          <p:spPr>
            <a:xfrm>
              <a:off x="4396093"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96" name="tx496"/>
            <p:cNvSpPr/>
            <p:nvPr/>
          </p:nvSpPr>
          <p:spPr>
            <a:xfrm>
              <a:off x="4862482"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97" name="tx497"/>
            <p:cNvSpPr/>
            <p:nvPr/>
          </p:nvSpPr>
          <p:spPr>
            <a:xfrm>
              <a:off x="5293554"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98" name="pl498"/>
            <p:cNvSpPr/>
            <p:nvPr/>
          </p:nvSpPr>
          <p:spPr>
            <a:xfrm>
              <a:off x="6168672" y="4380673"/>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99" name="pl499"/>
            <p:cNvSpPr/>
            <p:nvPr/>
          </p:nvSpPr>
          <p:spPr>
            <a:xfrm>
              <a:off x="6635061" y="4380673"/>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500" name="pl500"/>
            <p:cNvSpPr/>
            <p:nvPr/>
          </p:nvSpPr>
          <p:spPr>
            <a:xfrm>
              <a:off x="7101449" y="4380673"/>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501" name="pl501"/>
            <p:cNvSpPr/>
            <p:nvPr/>
          </p:nvSpPr>
          <p:spPr>
            <a:xfrm>
              <a:off x="7567837" y="4380673"/>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502" name="pl502"/>
            <p:cNvSpPr/>
            <p:nvPr/>
          </p:nvSpPr>
          <p:spPr>
            <a:xfrm>
              <a:off x="8034225" y="4380673"/>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503" name="tx503"/>
            <p:cNvSpPr/>
            <p:nvPr/>
          </p:nvSpPr>
          <p:spPr>
            <a:xfrm>
              <a:off x="6133357" y="4441380"/>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4" name="tx504"/>
            <p:cNvSpPr/>
            <p:nvPr/>
          </p:nvSpPr>
          <p:spPr>
            <a:xfrm>
              <a:off x="6564429" y="444138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505" name="tx505"/>
            <p:cNvSpPr/>
            <p:nvPr/>
          </p:nvSpPr>
          <p:spPr>
            <a:xfrm>
              <a:off x="7030817" y="444138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06" name="tx506"/>
            <p:cNvSpPr/>
            <p:nvPr/>
          </p:nvSpPr>
          <p:spPr>
            <a:xfrm>
              <a:off x="7497206" y="4442931"/>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507" name="tx507"/>
            <p:cNvSpPr/>
            <p:nvPr/>
          </p:nvSpPr>
          <p:spPr>
            <a:xfrm>
              <a:off x="7928278" y="4441380"/>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08" name="tx508"/>
            <p:cNvSpPr/>
            <p:nvPr/>
          </p:nvSpPr>
          <p:spPr>
            <a:xfrm>
              <a:off x="649366" y="249632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09" name="tx509"/>
            <p:cNvSpPr/>
            <p:nvPr/>
          </p:nvSpPr>
          <p:spPr>
            <a:xfrm>
              <a:off x="578734" y="222632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510" name="tx510"/>
            <p:cNvSpPr/>
            <p:nvPr/>
          </p:nvSpPr>
          <p:spPr>
            <a:xfrm>
              <a:off x="578734" y="195632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11" name="tx511"/>
            <p:cNvSpPr/>
            <p:nvPr/>
          </p:nvSpPr>
          <p:spPr>
            <a:xfrm>
              <a:off x="578734" y="1687869"/>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512" name="tx512"/>
            <p:cNvSpPr/>
            <p:nvPr/>
          </p:nvSpPr>
          <p:spPr>
            <a:xfrm>
              <a:off x="508103" y="1416316"/>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13" name="pl513"/>
            <p:cNvSpPr/>
            <p:nvPr/>
          </p:nvSpPr>
          <p:spPr>
            <a:xfrm>
              <a:off x="747833" y="2543705"/>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14" name="pl514"/>
            <p:cNvSpPr/>
            <p:nvPr/>
          </p:nvSpPr>
          <p:spPr>
            <a:xfrm>
              <a:off x="747833" y="2273702"/>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15" name="pl515"/>
            <p:cNvSpPr/>
            <p:nvPr/>
          </p:nvSpPr>
          <p:spPr>
            <a:xfrm>
              <a:off x="747833" y="200369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16" name="pl516"/>
            <p:cNvSpPr/>
            <p:nvPr/>
          </p:nvSpPr>
          <p:spPr>
            <a:xfrm>
              <a:off x="747833" y="1733696"/>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17" name="pl517"/>
            <p:cNvSpPr/>
            <p:nvPr/>
          </p:nvSpPr>
          <p:spPr>
            <a:xfrm>
              <a:off x="747833" y="146369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18" name="tx518"/>
            <p:cNvSpPr/>
            <p:nvPr/>
          </p:nvSpPr>
          <p:spPr>
            <a:xfrm>
              <a:off x="649366" y="4265795"/>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19" name="tx519"/>
            <p:cNvSpPr/>
            <p:nvPr/>
          </p:nvSpPr>
          <p:spPr>
            <a:xfrm>
              <a:off x="578734" y="399579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520" name="tx520"/>
            <p:cNvSpPr/>
            <p:nvPr/>
          </p:nvSpPr>
          <p:spPr>
            <a:xfrm>
              <a:off x="578734" y="372578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21" name="tx521"/>
            <p:cNvSpPr/>
            <p:nvPr/>
          </p:nvSpPr>
          <p:spPr>
            <a:xfrm>
              <a:off x="578734" y="3457337"/>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522" name="tx522"/>
            <p:cNvSpPr/>
            <p:nvPr/>
          </p:nvSpPr>
          <p:spPr>
            <a:xfrm>
              <a:off x="508103" y="318578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23" name="pl523"/>
            <p:cNvSpPr/>
            <p:nvPr/>
          </p:nvSpPr>
          <p:spPr>
            <a:xfrm>
              <a:off x="747833" y="4313172"/>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24" name="pl524"/>
            <p:cNvSpPr/>
            <p:nvPr/>
          </p:nvSpPr>
          <p:spPr>
            <a:xfrm>
              <a:off x="747833" y="404316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25" name="pl525"/>
            <p:cNvSpPr/>
            <p:nvPr/>
          </p:nvSpPr>
          <p:spPr>
            <a:xfrm>
              <a:off x="747833" y="3773166"/>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26" name="pl526"/>
            <p:cNvSpPr/>
            <p:nvPr/>
          </p:nvSpPr>
          <p:spPr>
            <a:xfrm>
              <a:off x="747833" y="350316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27" name="pl527"/>
            <p:cNvSpPr/>
            <p:nvPr/>
          </p:nvSpPr>
          <p:spPr>
            <a:xfrm>
              <a:off x="747833" y="323316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28" name="tx528"/>
            <p:cNvSpPr/>
            <p:nvPr/>
          </p:nvSpPr>
          <p:spPr>
            <a:xfrm>
              <a:off x="649366" y="6035262"/>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529" name="tx529"/>
            <p:cNvSpPr/>
            <p:nvPr/>
          </p:nvSpPr>
          <p:spPr>
            <a:xfrm>
              <a:off x="578734" y="576525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530" name="tx530"/>
            <p:cNvSpPr/>
            <p:nvPr/>
          </p:nvSpPr>
          <p:spPr>
            <a:xfrm>
              <a:off x="578734" y="549525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531" name="tx531"/>
            <p:cNvSpPr/>
            <p:nvPr/>
          </p:nvSpPr>
          <p:spPr>
            <a:xfrm>
              <a:off x="578734" y="5226804"/>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532" name="tx532"/>
            <p:cNvSpPr/>
            <p:nvPr/>
          </p:nvSpPr>
          <p:spPr>
            <a:xfrm>
              <a:off x="508103" y="4955251"/>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533" name="pl533"/>
            <p:cNvSpPr/>
            <p:nvPr/>
          </p:nvSpPr>
          <p:spPr>
            <a:xfrm>
              <a:off x="747833" y="608263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34" name="pl534"/>
            <p:cNvSpPr/>
            <p:nvPr/>
          </p:nvSpPr>
          <p:spPr>
            <a:xfrm>
              <a:off x="747833" y="5812636"/>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35" name="pl535"/>
            <p:cNvSpPr/>
            <p:nvPr/>
          </p:nvSpPr>
          <p:spPr>
            <a:xfrm>
              <a:off x="747833" y="554263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36" name="pl536"/>
            <p:cNvSpPr/>
            <p:nvPr/>
          </p:nvSpPr>
          <p:spPr>
            <a:xfrm>
              <a:off x="747833" y="5272631"/>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37" name="pl537"/>
            <p:cNvSpPr/>
            <p:nvPr/>
          </p:nvSpPr>
          <p:spPr>
            <a:xfrm>
              <a:off x="747833" y="5002628"/>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538" name="tx538"/>
            <p:cNvSpPr/>
            <p:nvPr/>
          </p:nvSpPr>
          <p:spPr>
            <a:xfrm>
              <a:off x="4020450" y="6334096"/>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539" name="tx539"/>
            <p:cNvSpPr/>
            <p:nvPr/>
          </p:nvSpPr>
          <p:spPr>
            <a:xfrm rot="-5400000">
              <a:off x="-301112" y="3572612"/>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540" name="tx540"/>
            <p:cNvSpPr/>
            <p:nvPr/>
          </p:nvSpPr>
          <p:spPr>
            <a:xfrm>
              <a:off x="782627" y="530357"/>
              <a:ext cx="25781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541" name="tx541"/>
            <p:cNvSpPr/>
            <p:nvPr/>
          </p:nvSpPr>
          <p:spPr>
            <a:xfrm>
              <a:off x="782627" y="812338"/>
              <a:ext cx="0" cy="0"/>
            </a:xfrm>
            <a:prstGeom prst="rect">
              <a:avLst/>
            </a:prstGeom>
            <a:noFill/>
          </p:spPr>
          <p:txBody>
            <a:bodyPr wrap="none" lIns="0" tIns="0" rIns="0" bIns="0" anchor="ctr" anchorCtr="1"/>
            <a:lstStyle/>
            <a:p>
              <a:pPr marL="0" marR="0" indent="0" algn="l">
                <a:lnSpc>
                  <a:spcPts val="1100"/>
                </a:lnSpc>
                <a:spcBef>
                  <a:spcPts val="0"/>
                </a:spcBef>
                <a:spcAft>
                  <a:spcPts val="0"/>
                </a:spcAft>
              </a:pPr>
              <a:endParaRPr/>
            </a:p>
          </p:txBody>
        </p:sp>
        <p:sp>
          <p:nvSpPr>
            <p:cNvPr id="542" name="tx542"/>
            <p:cNvSpPr/>
            <p:nvPr/>
          </p:nvSpPr>
          <p:spPr>
            <a:xfrm>
              <a:off x="782627" y="-26761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543" name="tx543"/>
            <p:cNvSpPr/>
            <p:nvPr/>
          </p:nvSpPr>
          <p:spPr>
            <a:xfrm>
              <a:off x="782627" y="-86559"/>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544" name="tx544"/>
            <p:cNvSpPr/>
            <p:nvPr/>
          </p:nvSpPr>
          <p:spPr>
            <a:xfrm>
              <a:off x="782627" y="9449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545" name="tx545"/>
            <p:cNvSpPr/>
            <p:nvPr/>
          </p:nvSpPr>
          <p:spPr>
            <a:xfrm>
              <a:off x="782627" y="275542"/>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546" name="tx546"/>
            <p:cNvSpPr/>
            <p:nvPr/>
          </p:nvSpPr>
          <p:spPr>
            <a:xfrm>
              <a:off x="782627" y="299267"/>
              <a:ext cx="354114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in 2019 versus 2023, by region</a:t>
              </a:r>
            </a:p>
          </p:txBody>
        </p:sp>
        <p:sp>
          <p:nvSpPr>
            <p:cNvPr id="547" name="tx547"/>
            <p:cNvSpPr/>
            <p:nvPr/>
          </p:nvSpPr>
          <p:spPr>
            <a:xfrm>
              <a:off x="8617210" y="664419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548" name="tx548"/>
            <p:cNvSpPr/>
            <p:nvPr/>
          </p:nvSpPr>
          <p:spPr>
            <a:xfrm>
              <a:off x="4455624" y="665995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54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vaccine coverage in 2023 compared to 2019, by region.
Countries below the diagonal line of agreement have higher coverage in 2023 compared to 2019 and countries above the line have lower coverage.
The text shows the number of countries that improved, stayed the same and worsened coverage in 2023 compared to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483165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381764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80362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178961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350260"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9916"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69572"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553262"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60987"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95711" y="43246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95711" y="33106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95711" y="22966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5711" y="1282604"/>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70432"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30088"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89744"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49400"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57125"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64850"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70432" y="3310635"/>
              <a:ext cx="3494417" cy="912614"/>
            </a:xfrm>
            <a:custGeom>
              <a:avLst/>
              <a:gdLst/>
              <a:ahLst/>
              <a:cxnLst/>
              <a:rect l="0" t="0" r="0" b="0"/>
              <a:pathLst>
                <a:path w="3494417" h="912614">
                  <a:moveTo>
                    <a:pt x="0" y="0"/>
                  </a:moveTo>
                  <a:lnTo>
                    <a:pt x="151931" y="101401"/>
                  </a:lnTo>
                  <a:lnTo>
                    <a:pt x="303862" y="0"/>
                  </a:lnTo>
                  <a:lnTo>
                    <a:pt x="455793" y="101401"/>
                  </a:lnTo>
                  <a:lnTo>
                    <a:pt x="607724" y="202803"/>
                  </a:lnTo>
                  <a:lnTo>
                    <a:pt x="759656" y="202803"/>
                  </a:lnTo>
                  <a:lnTo>
                    <a:pt x="911587" y="304204"/>
                  </a:lnTo>
                  <a:lnTo>
                    <a:pt x="1063518" y="405606"/>
                  </a:lnTo>
                  <a:lnTo>
                    <a:pt x="1215449" y="608409"/>
                  </a:lnTo>
                  <a:lnTo>
                    <a:pt x="1367380" y="811212"/>
                  </a:lnTo>
                  <a:lnTo>
                    <a:pt x="1519312" y="811212"/>
                  </a:lnTo>
                  <a:lnTo>
                    <a:pt x="1671243" y="811212"/>
                  </a:lnTo>
                  <a:lnTo>
                    <a:pt x="1823174" y="912614"/>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811212"/>
                  </a:lnTo>
                  <a:lnTo>
                    <a:pt x="3494417" y="608409"/>
                  </a:lnTo>
                </a:path>
              </a:pathLst>
            </a:custGeom>
            <a:ln w="27101" cap="flat">
              <a:solidFill>
                <a:srgbClr val="0058AB">
                  <a:alpha val="50196"/>
                </a:srgbClr>
              </a:solidFill>
              <a:prstDash val="solid"/>
              <a:round/>
            </a:ln>
          </p:spPr>
          <p:txBody>
            <a:bodyPr/>
            <a:lstStyle/>
            <a:p>
              <a:endParaRPr/>
            </a:p>
          </p:txBody>
        </p:sp>
        <p:sp>
          <p:nvSpPr>
            <p:cNvPr id="25" name="pl25"/>
            <p:cNvSpPr/>
            <p:nvPr/>
          </p:nvSpPr>
          <p:spPr>
            <a:xfrm>
              <a:off x="970432" y="3716242"/>
              <a:ext cx="3494417" cy="507007"/>
            </a:xfrm>
            <a:custGeom>
              <a:avLst/>
              <a:gdLst/>
              <a:ahLst/>
              <a:cxnLst/>
              <a:rect l="0" t="0" r="0" b="0"/>
              <a:pathLst>
                <a:path w="3494417" h="507007">
                  <a:moveTo>
                    <a:pt x="0" y="202803"/>
                  </a:moveTo>
                  <a:lnTo>
                    <a:pt x="151931" y="304204"/>
                  </a:lnTo>
                  <a:lnTo>
                    <a:pt x="303862" y="304204"/>
                  </a:lnTo>
                  <a:lnTo>
                    <a:pt x="455793" y="0"/>
                  </a:lnTo>
                  <a:lnTo>
                    <a:pt x="607724" y="405606"/>
                  </a:lnTo>
                  <a:lnTo>
                    <a:pt x="759656" y="405606"/>
                  </a:lnTo>
                  <a:lnTo>
                    <a:pt x="911587" y="405606"/>
                  </a:lnTo>
                  <a:lnTo>
                    <a:pt x="1063518" y="405606"/>
                  </a:lnTo>
                  <a:lnTo>
                    <a:pt x="1215449" y="405606"/>
                  </a:lnTo>
                  <a:lnTo>
                    <a:pt x="1367380" y="405606"/>
                  </a:lnTo>
                  <a:lnTo>
                    <a:pt x="1519312" y="405606"/>
                  </a:lnTo>
                  <a:lnTo>
                    <a:pt x="1671243" y="507007"/>
                  </a:lnTo>
                  <a:lnTo>
                    <a:pt x="1823174" y="507007"/>
                  </a:lnTo>
                  <a:lnTo>
                    <a:pt x="1975105" y="507007"/>
                  </a:lnTo>
                  <a:lnTo>
                    <a:pt x="2127036" y="101401"/>
                  </a:lnTo>
                  <a:lnTo>
                    <a:pt x="2278968" y="101401"/>
                  </a:lnTo>
                  <a:lnTo>
                    <a:pt x="2430899" y="101401"/>
                  </a:lnTo>
                  <a:lnTo>
                    <a:pt x="2582830" y="304204"/>
                  </a:lnTo>
                  <a:lnTo>
                    <a:pt x="2734761" y="304204"/>
                  </a:lnTo>
                  <a:lnTo>
                    <a:pt x="2886692" y="405606"/>
                  </a:lnTo>
                  <a:lnTo>
                    <a:pt x="3038624" y="304204"/>
                  </a:lnTo>
                  <a:lnTo>
                    <a:pt x="3190555" y="304204"/>
                  </a:lnTo>
                  <a:lnTo>
                    <a:pt x="3342486" y="507007"/>
                  </a:lnTo>
                  <a:lnTo>
                    <a:pt x="3494417" y="405606"/>
                  </a:lnTo>
                </a:path>
              </a:pathLst>
            </a:custGeom>
            <a:ln w="27101" cap="flat">
              <a:solidFill>
                <a:srgbClr val="1CABE2">
                  <a:alpha val="50196"/>
                </a:srgbClr>
              </a:solidFill>
              <a:prstDash val="solid"/>
              <a:round/>
            </a:ln>
          </p:spPr>
          <p:txBody>
            <a:bodyPr/>
            <a:lstStyle/>
            <a:p>
              <a:endParaRPr/>
            </a:p>
          </p:txBody>
        </p:sp>
        <p:sp>
          <p:nvSpPr>
            <p:cNvPr id="26" name="pl26"/>
            <p:cNvSpPr/>
            <p:nvPr/>
          </p:nvSpPr>
          <p:spPr>
            <a:xfrm>
              <a:off x="970432" y="2398021"/>
              <a:ext cx="3494417" cy="1318220"/>
            </a:xfrm>
            <a:custGeom>
              <a:avLst/>
              <a:gdLst/>
              <a:ahLst/>
              <a:cxnLst/>
              <a:rect l="0" t="0" r="0" b="0"/>
              <a:pathLst>
                <a:path w="3494417" h="1318220">
                  <a:moveTo>
                    <a:pt x="0" y="0"/>
                  </a:moveTo>
                  <a:lnTo>
                    <a:pt x="151931" y="101401"/>
                  </a:lnTo>
                  <a:lnTo>
                    <a:pt x="303862" y="101401"/>
                  </a:lnTo>
                  <a:lnTo>
                    <a:pt x="455793" y="101401"/>
                  </a:lnTo>
                  <a:lnTo>
                    <a:pt x="607724" y="202803"/>
                  </a:lnTo>
                  <a:lnTo>
                    <a:pt x="759656" y="507007"/>
                  </a:lnTo>
                  <a:lnTo>
                    <a:pt x="911587" y="405606"/>
                  </a:lnTo>
                  <a:lnTo>
                    <a:pt x="1063518" y="405606"/>
                  </a:lnTo>
                  <a:lnTo>
                    <a:pt x="1215449" y="608409"/>
                  </a:lnTo>
                  <a:lnTo>
                    <a:pt x="1367380" y="811212"/>
                  </a:lnTo>
                  <a:lnTo>
                    <a:pt x="1519312" y="811212"/>
                  </a:lnTo>
                  <a:lnTo>
                    <a:pt x="1671243" y="912614"/>
                  </a:lnTo>
                  <a:lnTo>
                    <a:pt x="1823174" y="1014015"/>
                  </a:lnTo>
                  <a:lnTo>
                    <a:pt x="1975105" y="1014015"/>
                  </a:lnTo>
                  <a:lnTo>
                    <a:pt x="2127036" y="1014015"/>
                  </a:lnTo>
                  <a:lnTo>
                    <a:pt x="2278968" y="1014015"/>
                  </a:lnTo>
                  <a:lnTo>
                    <a:pt x="2430899" y="1216819"/>
                  </a:lnTo>
                  <a:lnTo>
                    <a:pt x="2582830" y="1318220"/>
                  </a:lnTo>
                  <a:lnTo>
                    <a:pt x="2734761" y="1216819"/>
                  </a:lnTo>
                  <a:lnTo>
                    <a:pt x="2886692" y="1318220"/>
                  </a:lnTo>
                  <a:lnTo>
                    <a:pt x="3038624" y="1216819"/>
                  </a:lnTo>
                  <a:lnTo>
                    <a:pt x="3190555" y="1115417"/>
                  </a:lnTo>
                  <a:lnTo>
                    <a:pt x="3342486" y="1115417"/>
                  </a:lnTo>
                  <a:lnTo>
                    <a:pt x="3494417" y="1115417"/>
                  </a:lnTo>
                </a:path>
              </a:pathLst>
            </a:custGeom>
            <a:ln w="27101" cap="flat">
              <a:solidFill>
                <a:srgbClr val="00833D">
                  <a:alpha val="50196"/>
                </a:srgbClr>
              </a:solidFill>
              <a:prstDash val="solid"/>
              <a:round/>
            </a:ln>
          </p:spPr>
          <p:txBody>
            <a:bodyPr/>
            <a:lstStyle/>
            <a:p>
              <a:endParaRPr/>
            </a:p>
          </p:txBody>
        </p:sp>
        <p:sp>
          <p:nvSpPr>
            <p:cNvPr id="27" name="pl27"/>
            <p:cNvSpPr/>
            <p:nvPr/>
          </p:nvSpPr>
          <p:spPr>
            <a:xfrm>
              <a:off x="970432" y="3006431"/>
              <a:ext cx="3494417" cy="811212"/>
            </a:xfrm>
            <a:custGeom>
              <a:avLst/>
              <a:gdLst/>
              <a:ahLst/>
              <a:cxnLst/>
              <a:rect l="0" t="0" r="0" b="0"/>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27101" cap="flat">
              <a:solidFill>
                <a:srgbClr val="00377D">
                  <a:alpha val="50196"/>
                </a:srgbClr>
              </a:solidFill>
              <a:prstDash val="solid"/>
              <a:round/>
            </a:ln>
          </p:spPr>
          <p:txBody>
            <a:bodyPr/>
            <a:lstStyle/>
            <a:p>
              <a:endParaRPr/>
            </a:p>
          </p:txBody>
        </p:sp>
        <p:sp>
          <p:nvSpPr>
            <p:cNvPr id="28" name="pl28"/>
            <p:cNvSpPr/>
            <p:nvPr/>
          </p:nvSpPr>
          <p:spPr>
            <a:xfrm>
              <a:off x="970432" y="3209234"/>
              <a:ext cx="3494417" cy="912614"/>
            </a:xfrm>
            <a:custGeom>
              <a:avLst/>
              <a:gdLst/>
              <a:ahLst/>
              <a:cxnLst/>
              <a:rect l="0" t="0" r="0" b="0"/>
              <a:pathLst>
                <a:path w="3494417" h="912614">
                  <a:moveTo>
                    <a:pt x="0" y="507007"/>
                  </a:moveTo>
                  <a:lnTo>
                    <a:pt x="151931" y="608409"/>
                  </a:lnTo>
                  <a:lnTo>
                    <a:pt x="303862" y="608409"/>
                  </a:lnTo>
                  <a:lnTo>
                    <a:pt x="455793" y="709811"/>
                  </a:lnTo>
                  <a:lnTo>
                    <a:pt x="607724" y="811212"/>
                  </a:lnTo>
                  <a:lnTo>
                    <a:pt x="759656" y="709811"/>
                  </a:lnTo>
                  <a:lnTo>
                    <a:pt x="911587" y="811212"/>
                  </a:lnTo>
                  <a:lnTo>
                    <a:pt x="1063518" y="912614"/>
                  </a:lnTo>
                  <a:lnTo>
                    <a:pt x="1215449" y="608409"/>
                  </a:lnTo>
                  <a:lnTo>
                    <a:pt x="1367380" y="811212"/>
                  </a:lnTo>
                  <a:lnTo>
                    <a:pt x="1519312" y="811212"/>
                  </a:lnTo>
                  <a:lnTo>
                    <a:pt x="1671243" y="709811"/>
                  </a:lnTo>
                  <a:lnTo>
                    <a:pt x="1823174" y="811212"/>
                  </a:lnTo>
                  <a:lnTo>
                    <a:pt x="1975105" y="709811"/>
                  </a:lnTo>
                  <a:lnTo>
                    <a:pt x="2127036" y="405606"/>
                  </a:lnTo>
                  <a:lnTo>
                    <a:pt x="2278968" y="405606"/>
                  </a:lnTo>
                  <a:lnTo>
                    <a:pt x="2430899" y="507007"/>
                  </a:lnTo>
                  <a:lnTo>
                    <a:pt x="2582830" y="202803"/>
                  </a:lnTo>
                  <a:lnTo>
                    <a:pt x="2734761" y="709811"/>
                  </a:lnTo>
                  <a:lnTo>
                    <a:pt x="2886692" y="405606"/>
                  </a:lnTo>
                  <a:lnTo>
                    <a:pt x="3038624" y="0"/>
                  </a:lnTo>
                  <a:lnTo>
                    <a:pt x="3190555" y="304204"/>
                  </a:lnTo>
                  <a:lnTo>
                    <a:pt x="3342486" y="202803"/>
                  </a:lnTo>
                  <a:lnTo>
                    <a:pt x="3494417" y="405606"/>
                  </a:lnTo>
                </a:path>
              </a:pathLst>
            </a:custGeom>
            <a:ln w="27101" cap="flat">
              <a:solidFill>
                <a:srgbClr val="80BD41">
                  <a:alpha val="50196"/>
                </a:srgbClr>
              </a:solidFill>
              <a:prstDash val="solid"/>
              <a:round/>
            </a:ln>
          </p:spPr>
          <p:txBody>
            <a:bodyPr/>
            <a:lstStyle/>
            <a:p>
              <a:endParaRPr/>
            </a:p>
          </p:txBody>
        </p:sp>
        <p:sp>
          <p:nvSpPr>
            <p:cNvPr id="29" name="pl29"/>
            <p:cNvSpPr/>
            <p:nvPr/>
          </p:nvSpPr>
          <p:spPr>
            <a:xfrm>
              <a:off x="970432" y="3614840"/>
              <a:ext cx="3494417" cy="405606"/>
            </a:xfrm>
            <a:custGeom>
              <a:avLst/>
              <a:gdLst/>
              <a:ahLst/>
              <a:cxnLst/>
              <a:rect l="0" t="0" r="0" b="0"/>
              <a:pathLst>
                <a:path w="3494417" h="405606">
                  <a:moveTo>
                    <a:pt x="0" y="101401"/>
                  </a:moveTo>
                  <a:lnTo>
                    <a:pt x="151931" y="101401"/>
                  </a:lnTo>
                  <a:lnTo>
                    <a:pt x="303862" y="101401"/>
                  </a:lnTo>
                  <a:lnTo>
                    <a:pt x="455793" y="0"/>
                  </a:lnTo>
                  <a:lnTo>
                    <a:pt x="607724" y="101401"/>
                  </a:lnTo>
                  <a:lnTo>
                    <a:pt x="759656" y="101401"/>
                  </a:lnTo>
                  <a:lnTo>
                    <a:pt x="911587" y="101401"/>
                  </a:lnTo>
                  <a:lnTo>
                    <a:pt x="1063518" y="202803"/>
                  </a:lnTo>
                  <a:lnTo>
                    <a:pt x="1215449" y="202803"/>
                  </a:lnTo>
                  <a:lnTo>
                    <a:pt x="1367380" y="304204"/>
                  </a:lnTo>
                  <a:lnTo>
                    <a:pt x="1519312" y="304204"/>
                  </a:lnTo>
                  <a:lnTo>
                    <a:pt x="1671243" y="304204"/>
                  </a:lnTo>
                  <a:lnTo>
                    <a:pt x="1823174" y="202803"/>
                  </a:lnTo>
                  <a:lnTo>
                    <a:pt x="1975105" y="304204"/>
                  </a:lnTo>
                  <a:lnTo>
                    <a:pt x="2127036" y="304204"/>
                  </a:lnTo>
                  <a:lnTo>
                    <a:pt x="2278968" y="304204"/>
                  </a:lnTo>
                  <a:lnTo>
                    <a:pt x="2430899" y="405606"/>
                  </a:lnTo>
                  <a:lnTo>
                    <a:pt x="2582830" y="405606"/>
                  </a:lnTo>
                  <a:lnTo>
                    <a:pt x="2734761" y="304204"/>
                  </a:lnTo>
                  <a:lnTo>
                    <a:pt x="2886692" y="304204"/>
                  </a:lnTo>
                  <a:lnTo>
                    <a:pt x="3038624" y="101401"/>
                  </a:lnTo>
                  <a:lnTo>
                    <a:pt x="3190555" y="101401"/>
                  </a:lnTo>
                  <a:lnTo>
                    <a:pt x="3342486" y="202803"/>
                  </a:lnTo>
                  <a:lnTo>
                    <a:pt x="3494417" y="202803"/>
                  </a:lnTo>
                </a:path>
              </a:pathLst>
            </a:custGeom>
            <a:ln w="27101" cap="flat">
              <a:solidFill>
                <a:srgbClr val="6A1E74">
                  <a:alpha val="50196"/>
                </a:srgbClr>
              </a:solidFill>
              <a:prstDash val="solid"/>
              <a:round/>
            </a:ln>
          </p:spPr>
          <p:txBody>
            <a:bodyPr/>
            <a:lstStyle/>
            <a:p>
              <a:endParaRPr/>
            </a:p>
          </p:txBody>
        </p:sp>
        <p:sp>
          <p:nvSpPr>
            <p:cNvPr id="30" name="pl30"/>
            <p:cNvSpPr/>
            <p:nvPr/>
          </p:nvSpPr>
          <p:spPr>
            <a:xfrm>
              <a:off x="970432" y="2398021"/>
              <a:ext cx="3494417" cy="1622425"/>
            </a:xfrm>
            <a:custGeom>
              <a:avLst/>
              <a:gdLst/>
              <a:ahLst/>
              <a:cxnLst/>
              <a:rect l="0" t="0" r="0" b="0"/>
              <a:pathLst>
                <a:path w="3494417" h="1622425">
                  <a:moveTo>
                    <a:pt x="0" y="0"/>
                  </a:moveTo>
                  <a:lnTo>
                    <a:pt x="151931" y="0"/>
                  </a:lnTo>
                  <a:lnTo>
                    <a:pt x="303862" y="0"/>
                  </a:lnTo>
                  <a:lnTo>
                    <a:pt x="455793" y="202803"/>
                  </a:lnTo>
                  <a:lnTo>
                    <a:pt x="607724" y="405606"/>
                  </a:lnTo>
                  <a:lnTo>
                    <a:pt x="759656" y="101401"/>
                  </a:lnTo>
                  <a:lnTo>
                    <a:pt x="911587" y="202803"/>
                  </a:lnTo>
                  <a:lnTo>
                    <a:pt x="1063518" y="0"/>
                  </a:lnTo>
                  <a:lnTo>
                    <a:pt x="1215449" y="608409"/>
                  </a:lnTo>
                  <a:lnTo>
                    <a:pt x="1367380" y="709811"/>
                  </a:lnTo>
                  <a:lnTo>
                    <a:pt x="1519312" y="1014015"/>
                  </a:lnTo>
                  <a:lnTo>
                    <a:pt x="1671243" y="1014015"/>
                  </a:lnTo>
                  <a:lnTo>
                    <a:pt x="1823174" y="1014015"/>
                  </a:lnTo>
                  <a:lnTo>
                    <a:pt x="1975105" y="1014015"/>
                  </a:lnTo>
                  <a:lnTo>
                    <a:pt x="2127036" y="1216819"/>
                  </a:lnTo>
                  <a:lnTo>
                    <a:pt x="2278968" y="1419622"/>
                  </a:lnTo>
                  <a:lnTo>
                    <a:pt x="2430899" y="1521023"/>
                  </a:lnTo>
                  <a:lnTo>
                    <a:pt x="2582830" y="1521023"/>
                  </a:lnTo>
                  <a:lnTo>
                    <a:pt x="2734761" y="1521023"/>
                  </a:lnTo>
                  <a:lnTo>
                    <a:pt x="2886692" y="1521023"/>
                  </a:lnTo>
                  <a:lnTo>
                    <a:pt x="3038624" y="1521023"/>
                  </a:lnTo>
                  <a:lnTo>
                    <a:pt x="3190555" y="1521023"/>
                  </a:lnTo>
                  <a:lnTo>
                    <a:pt x="3342486" y="1521023"/>
                  </a:lnTo>
                  <a:lnTo>
                    <a:pt x="3494417" y="1622425"/>
                  </a:lnTo>
                </a:path>
              </a:pathLst>
            </a:custGeom>
            <a:ln w="27101" cap="flat">
              <a:solidFill>
                <a:srgbClr val="E2231A">
                  <a:alpha val="50196"/>
                </a:srgbClr>
              </a:solidFill>
              <a:prstDash val="solid"/>
              <a:round/>
            </a:ln>
          </p:spPr>
          <p:txBody>
            <a:bodyPr/>
            <a:lstStyle/>
            <a:p>
              <a:endParaRPr/>
            </a:p>
          </p:txBody>
        </p:sp>
        <p:sp>
          <p:nvSpPr>
            <p:cNvPr id="31" name="pl31"/>
            <p:cNvSpPr/>
            <p:nvPr/>
          </p:nvSpPr>
          <p:spPr>
            <a:xfrm>
              <a:off x="970432" y="1384005"/>
              <a:ext cx="3494417" cy="1926630"/>
            </a:xfrm>
            <a:custGeom>
              <a:avLst/>
              <a:gdLst/>
              <a:ahLst/>
              <a:cxnLst/>
              <a:rect l="0" t="0" r="0" b="0"/>
              <a:pathLst>
                <a:path w="3494417" h="1926630">
                  <a:moveTo>
                    <a:pt x="0" y="304204"/>
                  </a:moveTo>
                  <a:lnTo>
                    <a:pt x="151931" y="0"/>
                  </a:lnTo>
                  <a:lnTo>
                    <a:pt x="303862" y="202803"/>
                  </a:lnTo>
                  <a:lnTo>
                    <a:pt x="455793" y="507007"/>
                  </a:lnTo>
                  <a:lnTo>
                    <a:pt x="607724" y="912614"/>
                  </a:lnTo>
                  <a:lnTo>
                    <a:pt x="759656" y="1216819"/>
                  </a:lnTo>
                  <a:lnTo>
                    <a:pt x="911587" y="1419622"/>
                  </a:lnTo>
                  <a:lnTo>
                    <a:pt x="1063518" y="1521023"/>
                  </a:lnTo>
                  <a:lnTo>
                    <a:pt x="1215449" y="1622425"/>
                  </a:lnTo>
                  <a:lnTo>
                    <a:pt x="1367380" y="1723826"/>
                  </a:lnTo>
                  <a:lnTo>
                    <a:pt x="1519312" y="1825228"/>
                  </a:lnTo>
                  <a:lnTo>
                    <a:pt x="1671243" y="1723826"/>
                  </a:lnTo>
                  <a:lnTo>
                    <a:pt x="1823174" y="1723826"/>
                  </a:lnTo>
                  <a:lnTo>
                    <a:pt x="1975105" y="1825228"/>
                  </a:lnTo>
                  <a:lnTo>
                    <a:pt x="2127036" y="1825228"/>
                  </a:lnTo>
                  <a:lnTo>
                    <a:pt x="2278968" y="1622425"/>
                  </a:lnTo>
                  <a:lnTo>
                    <a:pt x="2430899" y="1723826"/>
                  </a:lnTo>
                  <a:lnTo>
                    <a:pt x="2582830" y="1723826"/>
                  </a:lnTo>
                  <a:lnTo>
                    <a:pt x="2734761" y="1825228"/>
                  </a:lnTo>
                  <a:lnTo>
                    <a:pt x="2886692" y="1926630"/>
                  </a:lnTo>
                  <a:lnTo>
                    <a:pt x="3038624" y="1825228"/>
                  </a:lnTo>
                  <a:lnTo>
                    <a:pt x="3190555" y="1723826"/>
                  </a:lnTo>
                  <a:lnTo>
                    <a:pt x="3342486" y="1723826"/>
                  </a:lnTo>
                  <a:lnTo>
                    <a:pt x="3494417" y="1622425"/>
                  </a:lnTo>
                </a:path>
              </a:pathLst>
            </a:custGeom>
            <a:ln w="27101" cap="flat">
              <a:solidFill>
                <a:srgbClr val="F26A21">
                  <a:alpha val="50196"/>
                </a:srgbClr>
              </a:solidFill>
              <a:prstDash val="solid"/>
              <a:round/>
            </a:ln>
          </p:spPr>
          <p:txBody>
            <a:bodyPr/>
            <a:lstStyle/>
            <a:p>
              <a:endParaRPr/>
            </a:p>
          </p:txBody>
        </p:sp>
        <p:sp>
          <p:nvSpPr>
            <p:cNvPr id="32" name="pl32"/>
            <p:cNvSpPr/>
            <p:nvPr/>
          </p:nvSpPr>
          <p:spPr>
            <a:xfrm>
              <a:off x="970432" y="3006431"/>
              <a:ext cx="3494417" cy="811212"/>
            </a:xfrm>
            <a:custGeom>
              <a:avLst/>
              <a:gdLst/>
              <a:ahLst/>
              <a:cxnLst/>
              <a:rect l="0" t="0" r="0" b="0"/>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65043" cap="flat">
              <a:solidFill>
                <a:srgbClr val="000000">
                  <a:alpha val="100000"/>
                </a:srgbClr>
              </a:solidFill>
              <a:prstDash val="solid"/>
              <a:round/>
            </a:ln>
          </p:spPr>
          <p:txBody>
            <a:bodyPr/>
            <a:lstStyle/>
            <a:p>
              <a:endParaRPr/>
            </a:p>
          </p:txBody>
        </p:sp>
        <p:sp>
          <p:nvSpPr>
            <p:cNvPr id="33" name="pl33"/>
            <p:cNvSpPr/>
            <p:nvPr/>
          </p:nvSpPr>
          <p:spPr>
            <a:xfrm>
              <a:off x="970432" y="3006431"/>
              <a:ext cx="3494417" cy="811212"/>
            </a:xfrm>
            <a:custGeom>
              <a:avLst/>
              <a:gdLst/>
              <a:ahLst/>
              <a:cxnLst/>
              <a:rect l="0" t="0" r="0" b="0"/>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40651" cap="flat">
              <a:solidFill>
                <a:srgbClr val="00377D">
                  <a:alpha val="100000"/>
                </a:srgbClr>
              </a:solidFill>
              <a:prstDash val="solid"/>
              <a:round/>
            </a:ln>
          </p:spPr>
          <p:txBody>
            <a:bodyPr/>
            <a:lstStyle/>
            <a:p>
              <a:endParaRPr/>
            </a:p>
          </p:txBody>
        </p:sp>
        <p:sp>
          <p:nvSpPr>
            <p:cNvPr id="34" name="pl34"/>
            <p:cNvSpPr/>
            <p:nvPr/>
          </p:nvSpPr>
          <p:spPr>
            <a:xfrm>
              <a:off x="795711" y="4324651"/>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35" name="pg35"/>
            <p:cNvSpPr/>
            <p:nvPr/>
          </p:nvSpPr>
          <p:spPr>
            <a:xfrm>
              <a:off x="864422" y="2718652"/>
              <a:ext cx="212019" cy="191852"/>
            </a:xfrm>
            <a:custGeom>
              <a:avLst/>
              <a:gdLst/>
              <a:ahLst/>
              <a:cxnLst/>
              <a:rect l="0" t="0" r="0" b="0"/>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910142" y="27626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7" name="pg37"/>
            <p:cNvSpPr/>
            <p:nvPr/>
          </p:nvSpPr>
          <p:spPr>
            <a:xfrm>
              <a:off x="3781260" y="3529865"/>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826980" y="357532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9" name="pg39"/>
            <p:cNvSpPr/>
            <p:nvPr/>
          </p:nvSpPr>
          <p:spPr>
            <a:xfrm>
              <a:off x="4388985" y="3428463"/>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4434705" y="34725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41" name="tx41"/>
            <p:cNvSpPr/>
            <p:nvPr/>
          </p:nvSpPr>
          <p:spPr>
            <a:xfrm>
              <a:off x="655386" y="427253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2" name="tx42"/>
            <p:cNvSpPr/>
            <p:nvPr/>
          </p:nvSpPr>
          <p:spPr>
            <a:xfrm>
              <a:off x="577692" y="325852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3" name="tx43"/>
            <p:cNvSpPr/>
            <p:nvPr/>
          </p:nvSpPr>
          <p:spPr>
            <a:xfrm>
              <a:off x="577692" y="22445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4" name="tx44"/>
            <p:cNvSpPr/>
            <p:nvPr/>
          </p:nvSpPr>
          <p:spPr>
            <a:xfrm>
              <a:off x="577692" y="1230421"/>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5" name="tx45"/>
            <p:cNvSpPr/>
            <p:nvPr/>
          </p:nvSpPr>
          <p:spPr>
            <a:xfrm rot="-5400000">
              <a:off x="813986"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573642"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333298"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092954"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00679"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08369" y="51760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91618" y="2991579"/>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52" name="pl52"/>
            <p:cNvSpPr/>
            <p:nvPr/>
          </p:nvSpPr>
          <p:spPr>
            <a:xfrm>
              <a:off x="1245925" y="5865210"/>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53" name="pl53"/>
            <p:cNvSpPr/>
            <p:nvPr/>
          </p:nvSpPr>
          <p:spPr>
            <a:xfrm>
              <a:off x="1245925"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54" name="pl54"/>
            <p:cNvSpPr/>
            <p:nvPr/>
          </p:nvSpPr>
          <p:spPr>
            <a:xfrm>
              <a:off x="1992690" y="5865210"/>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55" name="pl55"/>
            <p:cNvSpPr/>
            <p:nvPr/>
          </p:nvSpPr>
          <p:spPr>
            <a:xfrm>
              <a:off x="1992690"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6" name="pl56"/>
            <p:cNvSpPr/>
            <p:nvPr/>
          </p:nvSpPr>
          <p:spPr>
            <a:xfrm>
              <a:off x="1992690"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57" name="pl57"/>
            <p:cNvSpPr/>
            <p:nvPr/>
          </p:nvSpPr>
          <p:spPr>
            <a:xfrm>
              <a:off x="2755145" y="5865210"/>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58" name="pl58"/>
            <p:cNvSpPr/>
            <p:nvPr/>
          </p:nvSpPr>
          <p:spPr>
            <a:xfrm>
              <a:off x="2755145" y="6154255"/>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59" name="pl59"/>
            <p:cNvSpPr/>
            <p:nvPr/>
          </p:nvSpPr>
          <p:spPr>
            <a:xfrm>
              <a:off x="3517395" y="5865210"/>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60" name="pl60"/>
            <p:cNvSpPr/>
            <p:nvPr/>
          </p:nvSpPr>
          <p:spPr>
            <a:xfrm>
              <a:off x="3517395" y="6154255"/>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61" name="tx61"/>
            <p:cNvSpPr/>
            <p:nvPr/>
          </p:nvSpPr>
          <p:spPr>
            <a:xfrm>
              <a:off x="1513024" y="5815210"/>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13024"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63" name="tx63"/>
            <p:cNvSpPr/>
            <p:nvPr/>
          </p:nvSpPr>
          <p:spPr>
            <a:xfrm>
              <a:off x="2259790" y="5811799"/>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64" name="tx64"/>
            <p:cNvSpPr/>
            <p:nvPr/>
          </p:nvSpPr>
          <p:spPr>
            <a:xfrm>
              <a:off x="2259790"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022244" y="581179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66" name="tx66"/>
            <p:cNvSpPr/>
            <p:nvPr/>
          </p:nvSpPr>
          <p:spPr>
            <a:xfrm>
              <a:off x="3022244"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67" name="tx67"/>
            <p:cNvSpPr/>
            <p:nvPr/>
          </p:nvSpPr>
          <p:spPr>
            <a:xfrm>
              <a:off x="3784494" y="5811731"/>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68" name="tx68"/>
            <p:cNvSpPr/>
            <p:nvPr/>
          </p:nvSpPr>
          <p:spPr>
            <a:xfrm>
              <a:off x="37844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9" name="tx69"/>
            <p:cNvSpPr/>
            <p:nvPr/>
          </p:nvSpPr>
          <p:spPr>
            <a:xfrm>
              <a:off x="1938265"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70" name="tx70"/>
            <p:cNvSpPr/>
            <p:nvPr/>
          </p:nvSpPr>
          <p:spPr>
            <a:xfrm>
              <a:off x="2018930" y="860466"/>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71" name="pl71"/>
            <p:cNvSpPr/>
            <p:nvPr/>
          </p:nvSpPr>
          <p:spPr>
            <a:xfrm>
              <a:off x="5160962" y="4831659"/>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60962" y="381764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60962" y="280362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60962" y="1789612"/>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5715511"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6475167"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7234823"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7918513"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8526238" y="1105151"/>
              <a:ext cx="0" cy="3903961"/>
            </a:xfrm>
            <a:custGeom>
              <a:avLst/>
              <a:gdLst/>
              <a:ahLst/>
              <a:cxnLst/>
              <a:rect l="0" t="0" r="0" b="0"/>
              <a:pathLst>
                <a:path h="3903961">
                  <a:moveTo>
                    <a:pt x="0" y="3903961"/>
                  </a:moveTo>
                  <a:lnTo>
                    <a:pt x="0" y="0"/>
                  </a:lnTo>
                  <a:lnTo>
                    <a:pt x="0"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5160962" y="4324651"/>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160962" y="33106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160962" y="22966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5160962" y="1282604"/>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5335683"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6095339"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6854995"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7614651"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222376"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8830101" y="1105151"/>
              <a:ext cx="0" cy="3903961"/>
            </a:xfrm>
            <a:custGeom>
              <a:avLst/>
              <a:gdLst/>
              <a:ahLst/>
              <a:cxnLst/>
              <a:rect l="0" t="0" r="0" b="0"/>
              <a:pathLst>
                <a:path h="3903961">
                  <a:moveTo>
                    <a:pt x="0" y="3903961"/>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5335683" y="3310635"/>
              <a:ext cx="3494417" cy="1014015"/>
            </a:xfrm>
            <a:custGeom>
              <a:avLst/>
              <a:gdLst/>
              <a:ahLst/>
              <a:cxnLst/>
              <a:rect l="0" t="0" r="0" b="0"/>
              <a:pathLst>
                <a:path w="3494417" h="1014015">
                  <a:moveTo>
                    <a:pt x="0" y="0"/>
                  </a:moveTo>
                  <a:lnTo>
                    <a:pt x="151931" y="101401"/>
                  </a:lnTo>
                  <a:lnTo>
                    <a:pt x="303862" y="202803"/>
                  </a:lnTo>
                  <a:lnTo>
                    <a:pt x="455793" y="101401"/>
                  </a:lnTo>
                  <a:lnTo>
                    <a:pt x="607724" y="304204"/>
                  </a:lnTo>
                  <a:lnTo>
                    <a:pt x="759656" y="304204"/>
                  </a:lnTo>
                  <a:lnTo>
                    <a:pt x="911587" y="507007"/>
                  </a:lnTo>
                  <a:lnTo>
                    <a:pt x="1063518" y="405606"/>
                  </a:lnTo>
                  <a:lnTo>
                    <a:pt x="1215449" y="608409"/>
                  </a:lnTo>
                  <a:lnTo>
                    <a:pt x="1367380" y="709811"/>
                  </a:lnTo>
                  <a:lnTo>
                    <a:pt x="1519312" y="811212"/>
                  </a:lnTo>
                  <a:lnTo>
                    <a:pt x="1671243" y="811212"/>
                  </a:lnTo>
                  <a:lnTo>
                    <a:pt x="1823174" y="709811"/>
                  </a:lnTo>
                  <a:lnTo>
                    <a:pt x="1975105" y="811212"/>
                  </a:lnTo>
                  <a:lnTo>
                    <a:pt x="2127036" y="811212"/>
                  </a:lnTo>
                  <a:lnTo>
                    <a:pt x="2278968" y="912614"/>
                  </a:lnTo>
                  <a:lnTo>
                    <a:pt x="2430899" y="912614"/>
                  </a:lnTo>
                  <a:lnTo>
                    <a:pt x="2582830" y="912614"/>
                  </a:lnTo>
                  <a:lnTo>
                    <a:pt x="2734761" y="1014015"/>
                  </a:lnTo>
                  <a:lnTo>
                    <a:pt x="2886692" y="912614"/>
                  </a:lnTo>
                  <a:lnTo>
                    <a:pt x="3038624" y="811212"/>
                  </a:lnTo>
                  <a:lnTo>
                    <a:pt x="3190555" y="912614"/>
                  </a:lnTo>
                  <a:lnTo>
                    <a:pt x="3342486" y="811212"/>
                  </a:lnTo>
                  <a:lnTo>
                    <a:pt x="3494417" y="709811"/>
                  </a:lnTo>
                </a:path>
              </a:pathLst>
            </a:custGeom>
            <a:ln w="27101" cap="flat">
              <a:solidFill>
                <a:srgbClr val="0058AB">
                  <a:alpha val="50196"/>
                </a:srgbClr>
              </a:solidFill>
              <a:prstDash val="solid"/>
              <a:round/>
            </a:ln>
          </p:spPr>
          <p:txBody>
            <a:bodyPr/>
            <a:lstStyle/>
            <a:p>
              <a:endParaRPr/>
            </a:p>
          </p:txBody>
        </p:sp>
        <p:sp>
          <p:nvSpPr>
            <p:cNvPr id="91" name="pl91"/>
            <p:cNvSpPr/>
            <p:nvPr/>
          </p:nvSpPr>
          <p:spPr>
            <a:xfrm>
              <a:off x="5335683" y="3919045"/>
              <a:ext cx="3494417" cy="608409"/>
            </a:xfrm>
            <a:custGeom>
              <a:avLst/>
              <a:gdLst/>
              <a:ahLst/>
              <a:cxnLst/>
              <a:rect l="0" t="0" r="0" b="0"/>
              <a:pathLst>
                <a:path w="3494417" h="608409">
                  <a:moveTo>
                    <a:pt x="0" y="0"/>
                  </a:moveTo>
                  <a:lnTo>
                    <a:pt x="151931" y="101401"/>
                  </a:lnTo>
                  <a:lnTo>
                    <a:pt x="303862" y="202803"/>
                  </a:lnTo>
                  <a:lnTo>
                    <a:pt x="455793" y="304204"/>
                  </a:lnTo>
                  <a:lnTo>
                    <a:pt x="607724" y="202803"/>
                  </a:lnTo>
                  <a:lnTo>
                    <a:pt x="759656" y="202803"/>
                  </a:lnTo>
                  <a:lnTo>
                    <a:pt x="911587" y="405606"/>
                  </a:lnTo>
                  <a:lnTo>
                    <a:pt x="1063518" y="304204"/>
                  </a:lnTo>
                  <a:lnTo>
                    <a:pt x="1215449" y="304204"/>
                  </a:lnTo>
                  <a:lnTo>
                    <a:pt x="1367380" y="304204"/>
                  </a:lnTo>
                  <a:lnTo>
                    <a:pt x="1519312" y="405606"/>
                  </a:lnTo>
                  <a:lnTo>
                    <a:pt x="1671243" y="608409"/>
                  </a:lnTo>
                  <a:lnTo>
                    <a:pt x="1823174" y="405606"/>
                  </a:lnTo>
                  <a:lnTo>
                    <a:pt x="1975105" y="304204"/>
                  </a:lnTo>
                  <a:lnTo>
                    <a:pt x="2127036" y="202803"/>
                  </a:lnTo>
                  <a:lnTo>
                    <a:pt x="2278968" y="304204"/>
                  </a:lnTo>
                  <a:lnTo>
                    <a:pt x="2430899" y="304204"/>
                  </a:lnTo>
                  <a:lnTo>
                    <a:pt x="2582830" y="405606"/>
                  </a:lnTo>
                  <a:lnTo>
                    <a:pt x="2734761" y="202803"/>
                  </a:lnTo>
                  <a:lnTo>
                    <a:pt x="2886692" y="304204"/>
                  </a:lnTo>
                  <a:lnTo>
                    <a:pt x="3038624" y="101401"/>
                  </a:lnTo>
                  <a:lnTo>
                    <a:pt x="3190555" y="202803"/>
                  </a:lnTo>
                  <a:lnTo>
                    <a:pt x="3342486" y="202803"/>
                  </a:lnTo>
                  <a:lnTo>
                    <a:pt x="3494417" y="202803"/>
                  </a:lnTo>
                </a:path>
              </a:pathLst>
            </a:custGeom>
            <a:ln w="27101" cap="flat">
              <a:solidFill>
                <a:srgbClr val="1CABE2">
                  <a:alpha val="50196"/>
                </a:srgbClr>
              </a:solidFill>
              <a:prstDash val="solid"/>
              <a:round/>
            </a:ln>
          </p:spPr>
          <p:txBody>
            <a:bodyPr/>
            <a:lstStyle/>
            <a:p>
              <a:endParaRPr/>
            </a:p>
          </p:txBody>
        </p:sp>
        <p:sp>
          <p:nvSpPr>
            <p:cNvPr id="92" name="pl92"/>
            <p:cNvSpPr/>
            <p:nvPr/>
          </p:nvSpPr>
          <p:spPr>
            <a:xfrm>
              <a:off x="5335683" y="2195218"/>
              <a:ext cx="3494417" cy="1318220"/>
            </a:xfrm>
            <a:custGeom>
              <a:avLst/>
              <a:gdLst/>
              <a:ahLst/>
              <a:cxnLst/>
              <a:rect l="0" t="0" r="0" b="0"/>
              <a:pathLst>
                <a:path w="3494417" h="1318220">
                  <a:moveTo>
                    <a:pt x="0" y="202803"/>
                  </a:moveTo>
                  <a:lnTo>
                    <a:pt x="151931" y="304204"/>
                  </a:lnTo>
                  <a:lnTo>
                    <a:pt x="303862" y="304204"/>
                  </a:lnTo>
                  <a:lnTo>
                    <a:pt x="455793" y="101401"/>
                  </a:lnTo>
                  <a:lnTo>
                    <a:pt x="607724" y="101401"/>
                  </a:lnTo>
                  <a:lnTo>
                    <a:pt x="759656" y="0"/>
                  </a:lnTo>
                  <a:lnTo>
                    <a:pt x="911587" y="202803"/>
                  </a:lnTo>
                  <a:lnTo>
                    <a:pt x="1063518" y="507007"/>
                  </a:lnTo>
                  <a:lnTo>
                    <a:pt x="1215449" y="709811"/>
                  </a:lnTo>
                  <a:lnTo>
                    <a:pt x="1367380" y="912614"/>
                  </a:lnTo>
                  <a:lnTo>
                    <a:pt x="1519312" y="1115417"/>
                  </a:lnTo>
                  <a:lnTo>
                    <a:pt x="1671243" y="1014015"/>
                  </a:lnTo>
                  <a:lnTo>
                    <a:pt x="1823174" y="1318220"/>
                  </a:lnTo>
                  <a:lnTo>
                    <a:pt x="1975105" y="1318220"/>
                  </a:lnTo>
                  <a:lnTo>
                    <a:pt x="2127036" y="1014015"/>
                  </a:lnTo>
                  <a:lnTo>
                    <a:pt x="2278968" y="912614"/>
                  </a:lnTo>
                  <a:lnTo>
                    <a:pt x="2430899" y="811212"/>
                  </a:lnTo>
                  <a:lnTo>
                    <a:pt x="2582830" y="912614"/>
                  </a:lnTo>
                  <a:lnTo>
                    <a:pt x="2734761" y="912614"/>
                  </a:lnTo>
                  <a:lnTo>
                    <a:pt x="2886692" y="912614"/>
                  </a:lnTo>
                  <a:lnTo>
                    <a:pt x="3038624" y="912614"/>
                  </a:lnTo>
                  <a:lnTo>
                    <a:pt x="3190555" y="709811"/>
                  </a:lnTo>
                  <a:lnTo>
                    <a:pt x="3342486" y="912614"/>
                  </a:lnTo>
                  <a:lnTo>
                    <a:pt x="3494417" y="912614"/>
                  </a:lnTo>
                </a:path>
              </a:pathLst>
            </a:custGeom>
            <a:ln w="27101" cap="flat">
              <a:solidFill>
                <a:srgbClr val="00833D">
                  <a:alpha val="50196"/>
                </a:srgbClr>
              </a:solidFill>
              <a:prstDash val="solid"/>
              <a:round/>
            </a:ln>
          </p:spPr>
          <p:txBody>
            <a:bodyPr/>
            <a:lstStyle/>
            <a:p>
              <a:endParaRPr/>
            </a:p>
          </p:txBody>
        </p:sp>
        <p:sp>
          <p:nvSpPr>
            <p:cNvPr id="93" name="pl93"/>
            <p:cNvSpPr/>
            <p:nvPr/>
          </p:nvSpPr>
          <p:spPr>
            <a:xfrm>
              <a:off x="5335683" y="3006431"/>
              <a:ext cx="3494417" cy="811212"/>
            </a:xfrm>
            <a:custGeom>
              <a:avLst/>
              <a:gdLst/>
              <a:ahLst/>
              <a:cxnLst/>
              <a:rect l="0" t="0" r="0" b="0"/>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27101" cap="flat">
              <a:solidFill>
                <a:srgbClr val="00377D">
                  <a:alpha val="50196"/>
                </a:srgbClr>
              </a:solidFill>
              <a:prstDash val="solid"/>
              <a:round/>
            </a:ln>
          </p:spPr>
          <p:txBody>
            <a:bodyPr/>
            <a:lstStyle/>
            <a:p>
              <a:endParaRPr/>
            </a:p>
          </p:txBody>
        </p:sp>
        <p:sp>
          <p:nvSpPr>
            <p:cNvPr id="94" name="pl94"/>
            <p:cNvSpPr/>
            <p:nvPr/>
          </p:nvSpPr>
          <p:spPr>
            <a:xfrm>
              <a:off x="5335683" y="3513439"/>
              <a:ext cx="3494417" cy="912614"/>
            </a:xfrm>
            <a:custGeom>
              <a:avLst/>
              <a:gdLst/>
              <a:ahLst/>
              <a:cxnLst/>
              <a:rect l="0" t="0" r="0" b="0"/>
              <a:pathLst>
                <a:path w="3494417" h="912614">
                  <a:moveTo>
                    <a:pt x="0" y="507007"/>
                  </a:moveTo>
                  <a:lnTo>
                    <a:pt x="151931" y="811212"/>
                  </a:lnTo>
                  <a:lnTo>
                    <a:pt x="303862" y="608409"/>
                  </a:lnTo>
                  <a:lnTo>
                    <a:pt x="455793" y="507007"/>
                  </a:lnTo>
                  <a:lnTo>
                    <a:pt x="607724" y="507007"/>
                  </a:lnTo>
                  <a:lnTo>
                    <a:pt x="759656" y="304204"/>
                  </a:lnTo>
                  <a:lnTo>
                    <a:pt x="911587" y="608409"/>
                  </a:lnTo>
                  <a:lnTo>
                    <a:pt x="1063518" y="709811"/>
                  </a:lnTo>
                  <a:lnTo>
                    <a:pt x="1215449" y="608409"/>
                  </a:lnTo>
                  <a:lnTo>
                    <a:pt x="1367380" y="608409"/>
                  </a:lnTo>
                  <a:lnTo>
                    <a:pt x="1519312" y="507007"/>
                  </a:lnTo>
                  <a:lnTo>
                    <a:pt x="1671243" y="608409"/>
                  </a:lnTo>
                  <a:lnTo>
                    <a:pt x="1823174" y="709811"/>
                  </a:lnTo>
                  <a:lnTo>
                    <a:pt x="1975105" y="608409"/>
                  </a:lnTo>
                  <a:lnTo>
                    <a:pt x="2127036" y="608409"/>
                  </a:lnTo>
                  <a:lnTo>
                    <a:pt x="2278968" y="507007"/>
                  </a:lnTo>
                  <a:lnTo>
                    <a:pt x="2430899" y="507007"/>
                  </a:lnTo>
                  <a:lnTo>
                    <a:pt x="2582830" y="0"/>
                  </a:lnTo>
                  <a:lnTo>
                    <a:pt x="2734761" y="912614"/>
                  </a:lnTo>
                  <a:lnTo>
                    <a:pt x="2886692" y="811212"/>
                  </a:lnTo>
                  <a:lnTo>
                    <a:pt x="3038624" y="608409"/>
                  </a:lnTo>
                  <a:lnTo>
                    <a:pt x="3190555" y="811212"/>
                  </a:lnTo>
                  <a:lnTo>
                    <a:pt x="3342486" y="101401"/>
                  </a:lnTo>
                  <a:lnTo>
                    <a:pt x="3494417" y="101401"/>
                  </a:lnTo>
                </a:path>
              </a:pathLst>
            </a:custGeom>
            <a:ln w="27101" cap="flat">
              <a:solidFill>
                <a:srgbClr val="80BD41">
                  <a:alpha val="50196"/>
                </a:srgbClr>
              </a:solidFill>
              <a:prstDash val="solid"/>
              <a:round/>
            </a:ln>
          </p:spPr>
          <p:txBody>
            <a:bodyPr/>
            <a:lstStyle/>
            <a:p>
              <a:endParaRPr/>
            </a:p>
          </p:txBody>
        </p:sp>
        <p:sp>
          <p:nvSpPr>
            <p:cNvPr id="95" name="pl95"/>
            <p:cNvSpPr/>
            <p:nvPr/>
          </p:nvSpPr>
          <p:spPr>
            <a:xfrm>
              <a:off x="5335683" y="3513439"/>
              <a:ext cx="3494417" cy="608409"/>
            </a:xfrm>
            <a:custGeom>
              <a:avLst/>
              <a:gdLst/>
              <a:ahLst/>
              <a:cxnLst/>
              <a:rect l="0" t="0" r="0" b="0"/>
              <a:pathLst>
                <a:path w="3494417" h="608409">
                  <a:moveTo>
                    <a:pt x="0" y="101401"/>
                  </a:moveTo>
                  <a:lnTo>
                    <a:pt x="151931" y="0"/>
                  </a:lnTo>
                  <a:lnTo>
                    <a:pt x="303862" y="0"/>
                  </a:lnTo>
                  <a:lnTo>
                    <a:pt x="455793" y="0"/>
                  </a:lnTo>
                  <a:lnTo>
                    <a:pt x="607724" y="0"/>
                  </a:lnTo>
                  <a:lnTo>
                    <a:pt x="759656" y="0"/>
                  </a:lnTo>
                  <a:lnTo>
                    <a:pt x="911587" y="0"/>
                  </a:lnTo>
                  <a:lnTo>
                    <a:pt x="1063518" y="202803"/>
                  </a:lnTo>
                  <a:lnTo>
                    <a:pt x="1215449" y="0"/>
                  </a:lnTo>
                  <a:lnTo>
                    <a:pt x="1367380" y="202803"/>
                  </a:lnTo>
                  <a:lnTo>
                    <a:pt x="1519312" y="304204"/>
                  </a:lnTo>
                  <a:lnTo>
                    <a:pt x="1671243" y="304204"/>
                  </a:lnTo>
                  <a:lnTo>
                    <a:pt x="1823174" y="202803"/>
                  </a:lnTo>
                  <a:lnTo>
                    <a:pt x="1975105" y="304204"/>
                  </a:lnTo>
                  <a:lnTo>
                    <a:pt x="2127036" y="202803"/>
                  </a:lnTo>
                  <a:lnTo>
                    <a:pt x="2278968" y="304204"/>
                  </a:lnTo>
                  <a:lnTo>
                    <a:pt x="2430899" y="608409"/>
                  </a:lnTo>
                  <a:lnTo>
                    <a:pt x="2582830" y="405606"/>
                  </a:lnTo>
                  <a:lnTo>
                    <a:pt x="2734761" y="202803"/>
                  </a:lnTo>
                  <a:lnTo>
                    <a:pt x="2886692" y="304204"/>
                  </a:lnTo>
                  <a:lnTo>
                    <a:pt x="3038624" y="304204"/>
                  </a:lnTo>
                  <a:lnTo>
                    <a:pt x="3190555" y="202803"/>
                  </a:lnTo>
                  <a:lnTo>
                    <a:pt x="3342486" y="101401"/>
                  </a:lnTo>
                  <a:lnTo>
                    <a:pt x="3494417" y="507007"/>
                  </a:lnTo>
                </a:path>
              </a:pathLst>
            </a:custGeom>
            <a:ln w="27101" cap="flat">
              <a:solidFill>
                <a:srgbClr val="6A1E74">
                  <a:alpha val="50196"/>
                </a:srgbClr>
              </a:solidFill>
              <a:prstDash val="solid"/>
              <a:round/>
            </a:ln>
          </p:spPr>
          <p:txBody>
            <a:bodyPr/>
            <a:lstStyle/>
            <a:p>
              <a:endParaRPr/>
            </a:p>
          </p:txBody>
        </p:sp>
        <p:sp>
          <p:nvSpPr>
            <p:cNvPr id="96" name="pl96"/>
            <p:cNvSpPr/>
            <p:nvPr/>
          </p:nvSpPr>
          <p:spPr>
            <a:xfrm>
              <a:off x="5335683" y="1891013"/>
              <a:ext cx="3494417" cy="2433638"/>
            </a:xfrm>
            <a:custGeom>
              <a:avLst/>
              <a:gdLst/>
              <a:ahLst/>
              <a:cxnLst/>
              <a:rect l="0" t="0" r="0" b="0"/>
              <a:pathLst>
                <a:path w="3494417" h="2433638">
                  <a:moveTo>
                    <a:pt x="0" y="101401"/>
                  </a:moveTo>
                  <a:lnTo>
                    <a:pt x="151931" y="202803"/>
                  </a:lnTo>
                  <a:lnTo>
                    <a:pt x="303862" y="0"/>
                  </a:lnTo>
                  <a:lnTo>
                    <a:pt x="455793" y="405606"/>
                  </a:lnTo>
                  <a:lnTo>
                    <a:pt x="607724" y="709811"/>
                  </a:lnTo>
                  <a:lnTo>
                    <a:pt x="759656" y="811212"/>
                  </a:lnTo>
                  <a:lnTo>
                    <a:pt x="911587" y="912614"/>
                  </a:lnTo>
                  <a:lnTo>
                    <a:pt x="1063518" y="1014015"/>
                  </a:lnTo>
                  <a:lnTo>
                    <a:pt x="1215449" y="1216819"/>
                  </a:lnTo>
                  <a:lnTo>
                    <a:pt x="1367380" y="1622425"/>
                  </a:lnTo>
                  <a:lnTo>
                    <a:pt x="1519312" y="1723826"/>
                  </a:lnTo>
                  <a:lnTo>
                    <a:pt x="1671243" y="1521023"/>
                  </a:lnTo>
                  <a:lnTo>
                    <a:pt x="1823174" y="1521023"/>
                  </a:lnTo>
                  <a:lnTo>
                    <a:pt x="1975105" y="1521023"/>
                  </a:lnTo>
                  <a:lnTo>
                    <a:pt x="2127036" y="1723826"/>
                  </a:lnTo>
                  <a:lnTo>
                    <a:pt x="2278968" y="2028031"/>
                  </a:lnTo>
                  <a:lnTo>
                    <a:pt x="2430899" y="2028031"/>
                  </a:lnTo>
                  <a:lnTo>
                    <a:pt x="2582830" y="2028031"/>
                  </a:lnTo>
                  <a:lnTo>
                    <a:pt x="2734761" y="2230834"/>
                  </a:lnTo>
                  <a:lnTo>
                    <a:pt x="2886692" y="2230834"/>
                  </a:lnTo>
                  <a:lnTo>
                    <a:pt x="3038624" y="2433638"/>
                  </a:lnTo>
                  <a:lnTo>
                    <a:pt x="3190555" y="2230834"/>
                  </a:lnTo>
                  <a:lnTo>
                    <a:pt x="3342486" y="2129433"/>
                  </a:lnTo>
                  <a:lnTo>
                    <a:pt x="3494417" y="2129433"/>
                  </a:lnTo>
                </a:path>
              </a:pathLst>
            </a:custGeom>
            <a:ln w="27101" cap="flat">
              <a:solidFill>
                <a:srgbClr val="E2231A">
                  <a:alpha val="50196"/>
                </a:srgbClr>
              </a:solidFill>
              <a:prstDash val="solid"/>
              <a:round/>
            </a:ln>
          </p:spPr>
          <p:txBody>
            <a:bodyPr/>
            <a:lstStyle/>
            <a:p>
              <a:endParaRPr/>
            </a:p>
          </p:txBody>
        </p:sp>
        <p:sp>
          <p:nvSpPr>
            <p:cNvPr id="97" name="pl97"/>
            <p:cNvSpPr/>
            <p:nvPr/>
          </p:nvSpPr>
          <p:spPr>
            <a:xfrm>
              <a:off x="5335683" y="1891013"/>
              <a:ext cx="3494417" cy="1318220"/>
            </a:xfrm>
            <a:custGeom>
              <a:avLst/>
              <a:gdLst/>
              <a:ahLst/>
              <a:cxnLst/>
              <a:rect l="0" t="0" r="0" b="0"/>
              <a:pathLst>
                <a:path w="3494417" h="1318220">
                  <a:moveTo>
                    <a:pt x="0" y="202803"/>
                  </a:moveTo>
                  <a:lnTo>
                    <a:pt x="151931" y="0"/>
                  </a:lnTo>
                  <a:lnTo>
                    <a:pt x="303862" y="101401"/>
                  </a:lnTo>
                  <a:lnTo>
                    <a:pt x="455793" y="405606"/>
                  </a:lnTo>
                  <a:lnTo>
                    <a:pt x="607724" y="608409"/>
                  </a:lnTo>
                  <a:lnTo>
                    <a:pt x="759656" y="912614"/>
                  </a:lnTo>
                  <a:lnTo>
                    <a:pt x="911587" y="1014015"/>
                  </a:lnTo>
                  <a:lnTo>
                    <a:pt x="1063518" y="709811"/>
                  </a:lnTo>
                  <a:lnTo>
                    <a:pt x="1215449" y="709811"/>
                  </a:lnTo>
                  <a:lnTo>
                    <a:pt x="1367380" y="912614"/>
                  </a:lnTo>
                  <a:lnTo>
                    <a:pt x="1519312" y="1318220"/>
                  </a:lnTo>
                  <a:lnTo>
                    <a:pt x="1671243" y="1014015"/>
                  </a:lnTo>
                  <a:lnTo>
                    <a:pt x="1823174" y="1014015"/>
                  </a:lnTo>
                  <a:lnTo>
                    <a:pt x="1975105" y="1216819"/>
                  </a:lnTo>
                  <a:lnTo>
                    <a:pt x="2127036" y="1014015"/>
                  </a:lnTo>
                  <a:lnTo>
                    <a:pt x="2278968" y="811212"/>
                  </a:lnTo>
                  <a:lnTo>
                    <a:pt x="2430899" y="507007"/>
                  </a:lnTo>
                  <a:lnTo>
                    <a:pt x="2582830" y="709811"/>
                  </a:lnTo>
                  <a:lnTo>
                    <a:pt x="2734761" y="608409"/>
                  </a:lnTo>
                  <a:lnTo>
                    <a:pt x="2886692" y="608409"/>
                  </a:lnTo>
                  <a:lnTo>
                    <a:pt x="3038624" y="608409"/>
                  </a:lnTo>
                  <a:lnTo>
                    <a:pt x="3190555" y="507007"/>
                  </a:lnTo>
                  <a:lnTo>
                    <a:pt x="3342486" y="507007"/>
                  </a:lnTo>
                  <a:lnTo>
                    <a:pt x="3494417" y="507007"/>
                  </a:lnTo>
                </a:path>
              </a:pathLst>
            </a:custGeom>
            <a:ln w="27101" cap="flat">
              <a:solidFill>
                <a:srgbClr val="F26A21">
                  <a:alpha val="50196"/>
                </a:srgbClr>
              </a:solidFill>
              <a:prstDash val="solid"/>
              <a:round/>
            </a:ln>
          </p:spPr>
          <p:txBody>
            <a:bodyPr/>
            <a:lstStyle/>
            <a:p>
              <a:endParaRPr/>
            </a:p>
          </p:txBody>
        </p:sp>
        <p:sp>
          <p:nvSpPr>
            <p:cNvPr id="98" name="pl98"/>
            <p:cNvSpPr/>
            <p:nvPr/>
          </p:nvSpPr>
          <p:spPr>
            <a:xfrm>
              <a:off x="5335683" y="3006431"/>
              <a:ext cx="3494417" cy="811212"/>
            </a:xfrm>
            <a:custGeom>
              <a:avLst/>
              <a:gdLst/>
              <a:ahLst/>
              <a:cxnLst/>
              <a:rect l="0" t="0" r="0" b="0"/>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65043" cap="flat">
              <a:solidFill>
                <a:srgbClr val="000000">
                  <a:alpha val="100000"/>
                </a:srgbClr>
              </a:solidFill>
              <a:prstDash val="solid"/>
              <a:round/>
            </a:ln>
          </p:spPr>
          <p:txBody>
            <a:bodyPr/>
            <a:lstStyle/>
            <a:p>
              <a:endParaRPr/>
            </a:p>
          </p:txBody>
        </p:sp>
        <p:sp>
          <p:nvSpPr>
            <p:cNvPr id="99" name="pl99"/>
            <p:cNvSpPr/>
            <p:nvPr/>
          </p:nvSpPr>
          <p:spPr>
            <a:xfrm>
              <a:off x="5335683" y="3006431"/>
              <a:ext cx="3494417" cy="811212"/>
            </a:xfrm>
            <a:custGeom>
              <a:avLst/>
              <a:gdLst/>
              <a:ahLst/>
              <a:cxnLst/>
              <a:rect l="0" t="0" r="0" b="0"/>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40651" cap="flat">
              <a:solidFill>
                <a:srgbClr val="00377D">
                  <a:alpha val="100000"/>
                </a:srgbClr>
              </a:solidFill>
              <a:prstDash val="solid"/>
              <a:round/>
            </a:ln>
          </p:spPr>
          <p:txBody>
            <a:bodyPr/>
            <a:lstStyle/>
            <a:p>
              <a:endParaRPr/>
            </a:p>
          </p:txBody>
        </p:sp>
        <p:sp>
          <p:nvSpPr>
            <p:cNvPr id="100" name="pl100"/>
            <p:cNvSpPr/>
            <p:nvPr/>
          </p:nvSpPr>
          <p:spPr>
            <a:xfrm>
              <a:off x="5160962" y="4324651"/>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101" name="pg101"/>
            <p:cNvSpPr/>
            <p:nvPr/>
          </p:nvSpPr>
          <p:spPr>
            <a:xfrm>
              <a:off x="5229673" y="2718652"/>
              <a:ext cx="212019" cy="191852"/>
            </a:xfrm>
            <a:custGeom>
              <a:avLst/>
              <a:gdLst/>
              <a:ahLst/>
              <a:cxnLst/>
              <a:rect l="0" t="0" r="0" b="0"/>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5275393" y="27626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103" name="pg103"/>
            <p:cNvSpPr/>
            <p:nvPr/>
          </p:nvSpPr>
          <p:spPr>
            <a:xfrm>
              <a:off x="8146511" y="3529865"/>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8192231" y="357532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105" name="pg105"/>
            <p:cNvSpPr/>
            <p:nvPr/>
          </p:nvSpPr>
          <p:spPr>
            <a:xfrm>
              <a:off x="8754236" y="3327062"/>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8799956" y="3373788"/>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107" name="tx107"/>
            <p:cNvSpPr/>
            <p:nvPr/>
          </p:nvSpPr>
          <p:spPr>
            <a:xfrm>
              <a:off x="5020637" y="427253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4942943" y="325852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4942943" y="224450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a:off x="4942943" y="1230421"/>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11" name="tx111"/>
            <p:cNvSpPr/>
            <p:nvPr/>
          </p:nvSpPr>
          <p:spPr>
            <a:xfrm rot="-5400000">
              <a:off x="5179237"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938893"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98549"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458205"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8065929" y="51760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673620" y="51760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4273632" y="2991579"/>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 name="pl118"/>
            <p:cNvSpPr/>
            <p:nvPr/>
          </p:nvSpPr>
          <p:spPr>
            <a:xfrm>
              <a:off x="5611176" y="5865210"/>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19" name="pl119"/>
            <p:cNvSpPr/>
            <p:nvPr/>
          </p:nvSpPr>
          <p:spPr>
            <a:xfrm>
              <a:off x="5611176"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120" name="pl120"/>
            <p:cNvSpPr/>
            <p:nvPr/>
          </p:nvSpPr>
          <p:spPr>
            <a:xfrm>
              <a:off x="6357941" y="5865210"/>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121" name="pl121"/>
            <p:cNvSpPr/>
            <p:nvPr/>
          </p:nvSpPr>
          <p:spPr>
            <a:xfrm>
              <a:off x="6357941"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22" name="pl122"/>
            <p:cNvSpPr/>
            <p:nvPr/>
          </p:nvSpPr>
          <p:spPr>
            <a:xfrm>
              <a:off x="6357941"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123" name="pl123"/>
            <p:cNvSpPr/>
            <p:nvPr/>
          </p:nvSpPr>
          <p:spPr>
            <a:xfrm>
              <a:off x="7120396" y="5865210"/>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124" name="pl124"/>
            <p:cNvSpPr/>
            <p:nvPr/>
          </p:nvSpPr>
          <p:spPr>
            <a:xfrm>
              <a:off x="7120396" y="6154255"/>
              <a:ext cx="175564" cy="0"/>
            </a:xfrm>
            <a:custGeom>
              <a:avLst/>
              <a:gdLst/>
              <a:ahLst/>
              <a:cxnLst/>
              <a:rect l="0" t="0" r="0" b="0"/>
              <a:pathLst>
                <a:path w="175564">
                  <a:moveTo>
                    <a:pt x="0" y="0"/>
                  </a:moveTo>
                  <a:lnTo>
                    <a:pt x="175564" y="0"/>
                  </a:lnTo>
                </a:path>
              </a:pathLst>
            </a:custGeom>
            <a:ln w="27101" cap="flat">
              <a:solidFill>
                <a:srgbClr val="6A1E74">
                  <a:alpha val="50196"/>
                </a:srgbClr>
              </a:solidFill>
              <a:prstDash val="solid"/>
              <a:round/>
            </a:ln>
          </p:spPr>
          <p:txBody>
            <a:bodyPr/>
            <a:lstStyle/>
            <a:p>
              <a:endParaRPr/>
            </a:p>
          </p:txBody>
        </p:sp>
        <p:sp>
          <p:nvSpPr>
            <p:cNvPr id="125" name="pl125"/>
            <p:cNvSpPr/>
            <p:nvPr/>
          </p:nvSpPr>
          <p:spPr>
            <a:xfrm>
              <a:off x="7882646" y="5865210"/>
              <a:ext cx="175564" cy="0"/>
            </a:xfrm>
            <a:custGeom>
              <a:avLst/>
              <a:gdLst/>
              <a:ahLst/>
              <a:cxnLst/>
              <a:rect l="0" t="0" r="0" b="0"/>
              <a:pathLst>
                <a:path w="175564">
                  <a:moveTo>
                    <a:pt x="0" y="0"/>
                  </a:moveTo>
                  <a:lnTo>
                    <a:pt x="175564" y="0"/>
                  </a:lnTo>
                </a:path>
              </a:pathLst>
            </a:custGeom>
            <a:ln w="27101" cap="flat">
              <a:solidFill>
                <a:srgbClr val="E2231A">
                  <a:alpha val="50196"/>
                </a:srgbClr>
              </a:solidFill>
              <a:prstDash val="solid"/>
              <a:round/>
            </a:ln>
          </p:spPr>
          <p:txBody>
            <a:bodyPr/>
            <a:lstStyle/>
            <a:p>
              <a:endParaRPr/>
            </a:p>
          </p:txBody>
        </p:sp>
        <p:sp>
          <p:nvSpPr>
            <p:cNvPr id="126" name="pl126"/>
            <p:cNvSpPr/>
            <p:nvPr/>
          </p:nvSpPr>
          <p:spPr>
            <a:xfrm>
              <a:off x="7882646" y="6154255"/>
              <a:ext cx="175564" cy="0"/>
            </a:xfrm>
            <a:custGeom>
              <a:avLst/>
              <a:gdLst/>
              <a:ahLst/>
              <a:cxnLst/>
              <a:rect l="0" t="0" r="0" b="0"/>
              <a:pathLst>
                <a:path w="175564">
                  <a:moveTo>
                    <a:pt x="0" y="0"/>
                  </a:moveTo>
                  <a:lnTo>
                    <a:pt x="175564" y="0"/>
                  </a:lnTo>
                </a:path>
              </a:pathLst>
            </a:custGeom>
            <a:ln w="27101" cap="flat">
              <a:solidFill>
                <a:srgbClr val="F26A21">
                  <a:alpha val="50196"/>
                </a:srgbClr>
              </a:solidFill>
              <a:prstDash val="solid"/>
              <a:round/>
            </a:ln>
          </p:spPr>
          <p:txBody>
            <a:bodyPr/>
            <a:lstStyle/>
            <a:p>
              <a:endParaRPr/>
            </a:p>
          </p:txBody>
        </p:sp>
        <p:sp>
          <p:nvSpPr>
            <p:cNvPr id="127" name="tx127"/>
            <p:cNvSpPr/>
            <p:nvPr/>
          </p:nvSpPr>
          <p:spPr>
            <a:xfrm>
              <a:off x="5878275" y="5815210"/>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28" name="tx128"/>
            <p:cNvSpPr/>
            <p:nvPr/>
          </p:nvSpPr>
          <p:spPr>
            <a:xfrm>
              <a:off x="5878275"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29" name="tx129"/>
            <p:cNvSpPr/>
            <p:nvPr/>
          </p:nvSpPr>
          <p:spPr>
            <a:xfrm>
              <a:off x="6625041" y="5811799"/>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625041"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387495" y="5811799"/>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738749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33" name="tx133"/>
            <p:cNvSpPr/>
            <p:nvPr/>
          </p:nvSpPr>
          <p:spPr>
            <a:xfrm>
              <a:off x="8149745" y="5811731"/>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34" name="tx134"/>
            <p:cNvSpPr/>
            <p:nvPr/>
          </p:nvSpPr>
          <p:spPr>
            <a:xfrm>
              <a:off x="8149745"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5" name="tx135"/>
            <p:cNvSpPr/>
            <p:nvPr/>
          </p:nvSpPr>
          <p:spPr>
            <a:xfrm>
              <a:off x="6303516"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36" name="tx136"/>
            <p:cNvSpPr/>
            <p:nvPr/>
          </p:nvSpPr>
          <p:spPr>
            <a:xfrm>
              <a:off x="6367252" y="860466"/>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37" name="tx137"/>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8" name="tx138"/>
            <p:cNvSpPr/>
            <p:nvPr/>
          </p:nvSpPr>
          <p:spPr>
            <a:xfrm>
              <a:off x="5721708" y="649897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3339185" y="399987"/>
              <a:ext cx="2739948"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Global, 2000-2023</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UNICEF region.
In 2023, 6% of children who received DTP1 did not receive DTP3 (left), and 7%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2023, WCAR had the highest DTP drop-out (13%) and WCAR had the highest DTP-MCV drop-out (19%).</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3941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29810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567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221547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62829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99524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340805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61438"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438"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61438"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61438"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1438"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1438"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875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2744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98613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44481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81176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178716"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068758" y="1198135"/>
              <a:ext cx="2109958" cy="126688"/>
            </a:xfrm>
            <a:custGeom>
              <a:avLst/>
              <a:gdLst/>
              <a:ahLst/>
              <a:cxnLst/>
              <a:rect l="0" t="0" r="0" b="0"/>
              <a:pathLst>
                <a:path w="2109958" h="126688">
                  <a:moveTo>
                    <a:pt x="0" y="126688"/>
                  </a:moveTo>
                  <a:lnTo>
                    <a:pt x="91737" y="126688"/>
                  </a:lnTo>
                  <a:lnTo>
                    <a:pt x="183474" y="126688"/>
                  </a:lnTo>
                  <a:lnTo>
                    <a:pt x="275211" y="114019"/>
                  </a:lnTo>
                  <a:lnTo>
                    <a:pt x="366949" y="101350"/>
                  </a:lnTo>
                  <a:lnTo>
                    <a:pt x="458686" y="76012"/>
                  </a:lnTo>
                  <a:lnTo>
                    <a:pt x="550423" y="50675"/>
                  </a:lnTo>
                  <a:lnTo>
                    <a:pt x="642161" y="38006"/>
                  </a:lnTo>
                  <a:lnTo>
                    <a:pt x="733898" y="25337"/>
                  </a:lnTo>
                  <a:lnTo>
                    <a:pt x="825635" y="12668"/>
                  </a:lnTo>
                  <a:lnTo>
                    <a:pt x="917373" y="12668"/>
                  </a:lnTo>
                  <a:lnTo>
                    <a:pt x="1009110" y="12668"/>
                  </a:lnTo>
                  <a:lnTo>
                    <a:pt x="1100847" y="12668"/>
                  </a:lnTo>
                  <a:lnTo>
                    <a:pt x="1192585" y="12668"/>
                  </a:lnTo>
                  <a:lnTo>
                    <a:pt x="1284322" y="25337"/>
                  </a:lnTo>
                  <a:lnTo>
                    <a:pt x="1376059" y="38006"/>
                  </a:lnTo>
                  <a:lnTo>
                    <a:pt x="1467797" y="12668"/>
                  </a:lnTo>
                  <a:lnTo>
                    <a:pt x="1559534" y="0"/>
                  </a:lnTo>
                  <a:lnTo>
                    <a:pt x="1651271" y="0"/>
                  </a:lnTo>
                  <a:lnTo>
                    <a:pt x="1743008" y="12668"/>
                  </a:lnTo>
                  <a:lnTo>
                    <a:pt x="1834746" y="50675"/>
                  </a:lnTo>
                  <a:lnTo>
                    <a:pt x="1926483" y="63344"/>
                  </a:lnTo>
                  <a:lnTo>
                    <a:pt x="2018220" y="25337"/>
                  </a:lnTo>
                  <a:lnTo>
                    <a:pt x="2109958" y="38006"/>
                  </a:lnTo>
                </a:path>
              </a:pathLst>
            </a:custGeom>
            <a:ln w="27101" cap="flat">
              <a:solidFill>
                <a:srgbClr val="F8766D">
                  <a:alpha val="100000"/>
                </a:srgbClr>
              </a:solidFill>
              <a:prstDash val="solid"/>
              <a:round/>
            </a:ln>
          </p:spPr>
          <p:txBody>
            <a:bodyPr/>
            <a:lstStyle/>
            <a:p>
              <a:endParaRPr/>
            </a:p>
          </p:txBody>
        </p:sp>
        <p:sp>
          <p:nvSpPr>
            <p:cNvPr id="30" name="tx30"/>
            <p:cNvSpPr/>
            <p:nvPr/>
          </p:nvSpPr>
          <p:spPr>
            <a:xfrm>
              <a:off x="899947" y="122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80</a:t>
              </a:r>
            </a:p>
          </p:txBody>
        </p:sp>
        <p:sp>
          <p:nvSpPr>
            <p:cNvPr id="31" name="tx31"/>
            <p:cNvSpPr/>
            <p:nvPr/>
          </p:nvSpPr>
          <p:spPr>
            <a:xfrm>
              <a:off x="3214890" y="113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87</a:t>
              </a:r>
            </a:p>
          </p:txBody>
        </p:sp>
        <p:sp>
          <p:nvSpPr>
            <p:cNvPr id="32" name="tx32"/>
            <p:cNvSpPr/>
            <p:nvPr/>
          </p:nvSpPr>
          <p:spPr>
            <a:xfrm>
              <a:off x="2751477" y="1053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89</a:t>
              </a:r>
            </a:p>
          </p:txBody>
        </p:sp>
        <p:sp>
          <p:nvSpPr>
            <p:cNvPr id="33" name="pl33"/>
            <p:cNvSpPr/>
            <p:nvPr/>
          </p:nvSpPr>
          <p:spPr>
            <a:xfrm>
              <a:off x="761438"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61438"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83941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129810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7567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221547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62829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99524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40805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61438"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61438"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61438"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61438"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61438"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61438"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6875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52744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98613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44481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81176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178716"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444817" y="3091526"/>
              <a:ext cx="733898" cy="772798"/>
            </a:xfrm>
            <a:custGeom>
              <a:avLst/>
              <a:gdLst/>
              <a:ahLst/>
              <a:cxnLst/>
              <a:rect l="0" t="0" r="0" b="0"/>
              <a:pathLst>
                <a:path w="733898" h="772798">
                  <a:moveTo>
                    <a:pt x="0" y="772798"/>
                  </a:moveTo>
                  <a:lnTo>
                    <a:pt x="91737" y="468746"/>
                  </a:lnTo>
                  <a:lnTo>
                    <a:pt x="183474" y="329389"/>
                  </a:lnTo>
                  <a:lnTo>
                    <a:pt x="275211" y="152025"/>
                  </a:lnTo>
                  <a:lnTo>
                    <a:pt x="366949" y="12668"/>
                  </a:lnTo>
                  <a:lnTo>
                    <a:pt x="458686" y="50675"/>
                  </a:lnTo>
                  <a:lnTo>
                    <a:pt x="550423" y="50675"/>
                  </a:lnTo>
                  <a:lnTo>
                    <a:pt x="642161" y="0"/>
                  </a:lnTo>
                  <a:lnTo>
                    <a:pt x="733898" y="12668"/>
                  </a:lnTo>
                </a:path>
              </a:pathLst>
            </a:custGeom>
            <a:ln w="27101" cap="flat">
              <a:solidFill>
                <a:srgbClr val="00BA38">
                  <a:alpha val="100000"/>
                </a:srgbClr>
              </a:solidFill>
              <a:prstDash val="solid"/>
              <a:round/>
            </a:ln>
          </p:spPr>
          <p:txBody>
            <a:bodyPr/>
            <a:lstStyle/>
            <a:p>
              <a:endParaRPr/>
            </a:p>
          </p:txBody>
        </p:sp>
        <p:sp>
          <p:nvSpPr>
            <p:cNvPr id="59" name="tx59"/>
            <p:cNvSpPr/>
            <p:nvPr/>
          </p:nvSpPr>
          <p:spPr>
            <a:xfrm>
              <a:off x="2276006" y="3761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23</a:t>
              </a:r>
            </a:p>
          </p:txBody>
        </p:sp>
        <p:sp>
          <p:nvSpPr>
            <p:cNvPr id="60" name="tx60"/>
            <p:cNvSpPr/>
            <p:nvPr/>
          </p:nvSpPr>
          <p:spPr>
            <a:xfrm>
              <a:off x="3214890"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1" name="tx61"/>
            <p:cNvSpPr/>
            <p:nvPr/>
          </p:nvSpPr>
          <p:spPr>
            <a:xfrm>
              <a:off x="2751477" y="2947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761438"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61438"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61438"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61438"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61438"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83941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129810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17567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221547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262829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299524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340805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761438"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61438"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61438"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38"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61438"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61438"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106875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152744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98613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44481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1176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178716"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1802656" y="5149612"/>
              <a:ext cx="1376059" cy="772798"/>
            </a:xfrm>
            <a:custGeom>
              <a:avLst/>
              <a:gdLst/>
              <a:ahLst/>
              <a:cxnLst/>
              <a:rect l="0" t="0" r="0" b="0"/>
              <a:pathLst>
                <a:path w="1376059" h="772798">
                  <a:moveTo>
                    <a:pt x="0" y="772798"/>
                  </a:moveTo>
                  <a:lnTo>
                    <a:pt x="91737" y="747460"/>
                  </a:lnTo>
                  <a:lnTo>
                    <a:pt x="183474" y="696785"/>
                  </a:lnTo>
                  <a:lnTo>
                    <a:pt x="275211" y="633440"/>
                  </a:lnTo>
                  <a:lnTo>
                    <a:pt x="366949" y="582765"/>
                  </a:lnTo>
                  <a:lnTo>
                    <a:pt x="458686" y="494083"/>
                  </a:lnTo>
                  <a:lnTo>
                    <a:pt x="550423" y="418071"/>
                  </a:lnTo>
                  <a:lnTo>
                    <a:pt x="642161" y="342058"/>
                  </a:lnTo>
                  <a:lnTo>
                    <a:pt x="733898" y="304051"/>
                  </a:lnTo>
                  <a:lnTo>
                    <a:pt x="825635" y="253376"/>
                  </a:lnTo>
                  <a:lnTo>
                    <a:pt x="917373" y="215369"/>
                  </a:lnTo>
                  <a:lnTo>
                    <a:pt x="1009110" y="177363"/>
                  </a:lnTo>
                  <a:lnTo>
                    <a:pt x="1100847" y="164694"/>
                  </a:lnTo>
                  <a:lnTo>
                    <a:pt x="1192585" y="164694"/>
                  </a:lnTo>
                  <a:lnTo>
                    <a:pt x="1284322" y="50675"/>
                  </a:lnTo>
                  <a:lnTo>
                    <a:pt x="1376059" y="0"/>
                  </a:lnTo>
                </a:path>
              </a:pathLst>
            </a:custGeom>
            <a:ln w="27101" cap="flat">
              <a:solidFill>
                <a:srgbClr val="619CFF">
                  <a:alpha val="100000"/>
                </a:srgbClr>
              </a:solidFill>
              <a:prstDash val="solid"/>
              <a:round/>
            </a:ln>
          </p:spPr>
          <p:txBody>
            <a:bodyPr/>
            <a:lstStyle/>
            <a:p>
              <a:endParaRPr/>
            </a:p>
          </p:txBody>
        </p:sp>
        <p:sp>
          <p:nvSpPr>
            <p:cNvPr id="88" name="tx88"/>
            <p:cNvSpPr/>
            <p:nvPr/>
          </p:nvSpPr>
          <p:spPr>
            <a:xfrm>
              <a:off x="1718251" y="58215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89" name="tx89"/>
            <p:cNvSpPr/>
            <p:nvPr/>
          </p:nvSpPr>
          <p:spPr>
            <a:xfrm>
              <a:off x="3214890" y="5047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65</a:t>
              </a:r>
            </a:p>
          </p:txBody>
        </p:sp>
        <p:sp>
          <p:nvSpPr>
            <p:cNvPr id="90" name="tx90"/>
            <p:cNvSpPr/>
            <p:nvPr/>
          </p:nvSpPr>
          <p:spPr>
            <a:xfrm>
              <a:off x="2751477" y="5170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51</a:t>
              </a:r>
            </a:p>
          </p:txBody>
        </p:sp>
        <p:sp>
          <p:nvSpPr>
            <p:cNvPr id="91" name="pl91"/>
            <p:cNvSpPr/>
            <p:nvPr/>
          </p:nvSpPr>
          <p:spPr>
            <a:xfrm>
              <a:off x="3555625"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3555625"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3555625"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555625"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3555625"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3555625"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63360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40922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4550975"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500966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542247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578942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620224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555625"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555625"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6294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3216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78031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2390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60595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972903"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862945" y="1198135"/>
              <a:ext cx="2109958" cy="101350"/>
            </a:xfrm>
            <a:custGeom>
              <a:avLst/>
              <a:gdLst/>
              <a:ahLst/>
              <a:cxnLst/>
              <a:rect l="0" t="0" r="0" b="0"/>
              <a:pathLst>
                <a:path w="2109958" h="101350">
                  <a:moveTo>
                    <a:pt x="0" y="101350"/>
                  </a:moveTo>
                  <a:lnTo>
                    <a:pt x="91737" y="88681"/>
                  </a:lnTo>
                  <a:lnTo>
                    <a:pt x="183474" y="88681"/>
                  </a:lnTo>
                  <a:lnTo>
                    <a:pt x="275211" y="76012"/>
                  </a:lnTo>
                  <a:lnTo>
                    <a:pt x="366949" y="63344"/>
                  </a:lnTo>
                  <a:lnTo>
                    <a:pt x="458686" y="50675"/>
                  </a:lnTo>
                  <a:lnTo>
                    <a:pt x="550423" y="38006"/>
                  </a:lnTo>
                  <a:lnTo>
                    <a:pt x="642161" y="38006"/>
                  </a:lnTo>
                  <a:lnTo>
                    <a:pt x="733898" y="25337"/>
                  </a:lnTo>
                  <a:lnTo>
                    <a:pt x="825635" y="12668"/>
                  </a:lnTo>
                  <a:lnTo>
                    <a:pt x="917373" y="12668"/>
                  </a:lnTo>
                  <a:lnTo>
                    <a:pt x="1009110" y="0"/>
                  </a:lnTo>
                  <a:lnTo>
                    <a:pt x="1100847" y="12668"/>
                  </a:lnTo>
                  <a:lnTo>
                    <a:pt x="1192585" y="12668"/>
                  </a:lnTo>
                  <a:lnTo>
                    <a:pt x="1284322" y="12668"/>
                  </a:lnTo>
                  <a:lnTo>
                    <a:pt x="1376059" y="12668"/>
                  </a:lnTo>
                  <a:lnTo>
                    <a:pt x="1467797" y="0"/>
                  </a:lnTo>
                  <a:lnTo>
                    <a:pt x="1559534" y="0"/>
                  </a:lnTo>
                  <a:lnTo>
                    <a:pt x="1651271" y="0"/>
                  </a:lnTo>
                  <a:lnTo>
                    <a:pt x="1743008" y="0"/>
                  </a:lnTo>
                  <a:lnTo>
                    <a:pt x="1834746" y="25337"/>
                  </a:lnTo>
                  <a:lnTo>
                    <a:pt x="1926483" y="50675"/>
                  </a:lnTo>
                  <a:lnTo>
                    <a:pt x="2018220" y="12668"/>
                  </a:lnTo>
                  <a:lnTo>
                    <a:pt x="2109958" y="12668"/>
                  </a:lnTo>
                </a:path>
              </a:pathLst>
            </a:custGeom>
            <a:ln w="27101" cap="flat">
              <a:solidFill>
                <a:srgbClr val="D39200">
                  <a:alpha val="100000"/>
                </a:srgbClr>
              </a:solidFill>
              <a:prstDash val="solid"/>
              <a:round/>
            </a:ln>
          </p:spPr>
          <p:txBody>
            <a:bodyPr/>
            <a:lstStyle/>
            <a:p>
              <a:endParaRPr/>
            </a:p>
          </p:txBody>
        </p:sp>
        <p:sp>
          <p:nvSpPr>
            <p:cNvPr id="117" name="tx117"/>
            <p:cNvSpPr/>
            <p:nvPr/>
          </p:nvSpPr>
          <p:spPr>
            <a:xfrm>
              <a:off x="3694134" y="1196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82</a:t>
              </a:r>
            </a:p>
          </p:txBody>
        </p:sp>
        <p:sp>
          <p:nvSpPr>
            <p:cNvPr id="118" name="tx118"/>
            <p:cNvSpPr/>
            <p:nvPr/>
          </p:nvSpPr>
          <p:spPr>
            <a:xfrm>
              <a:off x="6009077" y="1108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89</a:t>
              </a:r>
            </a:p>
          </p:txBody>
        </p:sp>
        <p:sp>
          <p:nvSpPr>
            <p:cNvPr id="119" name="tx119"/>
            <p:cNvSpPr/>
            <p:nvPr/>
          </p:nvSpPr>
          <p:spPr>
            <a:xfrm>
              <a:off x="5545664" y="1041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90</a:t>
              </a:r>
            </a:p>
          </p:txBody>
        </p:sp>
        <p:sp>
          <p:nvSpPr>
            <p:cNvPr id="120" name="pl120"/>
            <p:cNvSpPr/>
            <p:nvPr/>
          </p:nvSpPr>
          <p:spPr>
            <a:xfrm>
              <a:off x="3555625"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555625"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3555625"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3555625"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55625"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63360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0922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4550975"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500966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42247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78942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20224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555625"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5625"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555625"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86294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216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78031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2390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60595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972903"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3862945" y="3066189"/>
              <a:ext cx="2109958" cy="190032"/>
            </a:xfrm>
            <a:custGeom>
              <a:avLst/>
              <a:gdLst/>
              <a:ahLst/>
              <a:cxnLst/>
              <a:rect l="0" t="0" r="0" b="0"/>
              <a:pathLst>
                <a:path w="2109958" h="190032">
                  <a:moveTo>
                    <a:pt x="0" y="190032"/>
                  </a:moveTo>
                  <a:lnTo>
                    <a:pt x="91737" y="177363"/>
                  </a:lnTo>
                  <a:lnTo>
                    <a:pt x="183474" y="177363"/>
                  </a:lnTo>
                  <a:lnTo>
                    <a:pt x="275211" y="164694"/>
                  </a:lnTo>
                  <a:lnTo>
                    <a:pt x="366949" y="139357"/>
                  </a:lnTo>
                  <a:lnTo>
                    <a:pt x="458686" y="114019"/>
                  </a:lnTo>
                  <a:lnTo>
                    <a:pt x="550423" y="101350"/>
                  </a:lnTo>
                  <a:lnTo>
                    <a:pt x="642161" y="88681"/>
                  </a:lnTo>
                  <a:lnTo>
                    <a:pt x="733898" y="63344"/>
                  </a:lnTo>
                  <a:lnTo>
                    <a:pt x="825635" y="38006"/>
                  </a:lnTo>
                  <a:lnTo>
                    <a:pt x="917373" y="25337"/>
                  </a:lnTo>
                  <a:lnTo>
                    <a:pt x="1009110" y="25337"/>
                  </a:lnTo>
                  <a:lnTo>
                    <a:pt x="1100847" y="25337"/>
                  </a:lnTo>
                  <a:lnTo>
                    <a:pt x="1192585" y="25337"/>
                  </a:lnTo>
                  <a:lnTo>
                    <a:pt x="1284322" y="25337"/>
                  </a:lnTo>
                  <a:lnTo>
                    <a:pt x="1376059" y="25337"/>
                  </a:lnTo>
                  <a:lnTo>
                    <a:pt x="1467797" y="12668"/>
                  </a:lnTo>
                  <a:lnTo>
                    <a:pt x="1559534" y="12668"/>
                  </a:lnTo>
                  <a:lnTo>
                    <a:pt x="1651271" y="0"/>
                  </a:lnTo>
                  <a:lnTo>
                    <a:pt x="1743008" y="0"/>
                  </a:lnTo>
                  <a:lnTo>
                    <a:pt x="1834746" y="38006"/>
                  </a:lnTo>
                  <a:lnTo>
                    <a:pt x="1926483" y="63344"/>
                  </a:lnTo>
                  <a:lnTo>
                    <a:pt x="2018220" y="38006"/>
                  </a:lnTo>
                  <a:lnTo>
                    <a:pt x="2109958" y="38006"/>
                  </a:lnTo>
                </a:path>
              </a:pathLst>
            </a:custGeom>
            <a:ln w="27101" cap="flat">
              <a:solidFill>
                <a:srgbClr val="00C19F">
                  <a:alpha val="100000"/>
                </a:srgbClr>
              </a:solidFill>
              <a:prstDash val="solid"/>
              <a:round/>
            </a:ln>
          </p:spPr>
          <p:txBody>
            <a:bodyPr/>
            <a:lstStyle/>
            <a:p>
              <a:endParaRPr/>
            </a:p>
          </p:txBody>
        </p:sp>
        <p:sp>
          <p:nvSpPr>
            <p:cNvPr id="146" name="tx146"/>
            <p:cNvSpPr/>
            <p:nvPr/>
          </p:nvSpPr>
          <p:spPr>
            <a:xfrm>
              <a:off x="3694134" y="3155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71</a:t>
              </a:r>
            </a:p>
          </p:txBody>
        </p:sp>
        <p:sp>
          <p:nvSpPr>
            <p:cNvPr id="147" name="tx147"/>
            <p:cNvSpPr/>
            <p:nvPr/>
          </p:nvSpPr>
          <p:spPr>
            <a:xfrm>
              <a:off x="6009077"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83</a:t>
              </a:r>
            </a:p>
          </p:txBody>
        </p:sp>
        <p:sp>
          <p:nvSpPr>
            <p:cNvPr id="148" name="tx148"/>
            <p:cNvSpPr/>
            <p:nvPr/>
          </p:nvSpPr>
          <p:spPr>
            <a:xfrm>
              <a:off x="5545664" y="29093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86</a:t>
              </a:r>
            </a:p>
          </p:txBody>
        </p:sp>
        <p:sp>
          <p:nvSpPr>
            <p:cNvPr id="149" name="pl149"/>
            <p:cNvSpPr/>
            <p:nvPr/>
          </p:nvSpPr>
          <p:spPr>
            <a:xfrm>
              <a:off x="3555625"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3555625"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3555625"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3555625"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555625"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55625"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360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40922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4550975"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00966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542247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8942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20224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555625"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5625"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5625"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5625"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5625"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5625"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86294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3216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78031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52390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60595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972903"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862945" y="4883567"/>
              <a:ext cx="2109958" cy="164694"/>
            </a:xfrm>
            <a:custGeom>
              <a:avLst/>
              <a:gdLst/>
              <a:ahLst/>
              <a:cxnLst/>
              <a:rect l="0" t="0" r="0" b="0"/>
              <a:pathLst>
                <a:path w="2109958" h="164694">
                  <a:moveTo>
                    <a:pt x="0" y="164694"/>
                  </a:moveTo>
                  <a:lnTo>
                    <a:pt x="91737" y="164694"/>
                  </a:lnTo>
                  <a:lnTo>
                    <a:pt x="183474" y="152025"/>
                  </a:lnTo>
                  <a:lnTo>
                    <a:pt x="275211" y="139357"/>
                  </a:lnTo>
                  <a:lnTo>
                    <a:pt x="366949" y="139357"/>
                  </a:lnTo>
                  <a:lnTo>
                    <a:pt x="458686" y="101350"/>
                  </a:lnTo>
                  <a:lnTo>
                    <a:pt x="550423" y="88681"/>
                  </a:lnTo>
                  <a:lnTo>
                    <a:pt x="642161" y="76012"/>
                  </a:lnTo>
                  <a:lnTo>
                    <a:pt x="733898" y="50675"/>
                  </a:lnTo>
                  <a:lnTo>
                    <a:pt x="825635" y="38006"/>
                  </a:lnTo>
                  <a:lnTo>
                    <a:pt x="917373" y="38006"/>
                  </a:lnTo>
                  <a:lnTo>
                    <a:pt x="1009110" y="38006"/>
                  </a:lnTo>
                  <a:lnTo>
                    <a:pt x="1100847" y="25337"/>
                  </a:lnTo>
                  <a:lnTo>
                    <a:pt x="1192585" y="25337"/>
                  </a:lnTo>
                  <a:lnTo>
                    <a:pt x="1284322" y="25337"/>
                  </a:lnTo>
                  <a:lnTo>
                    <a:pt x="1376059" y="12668"/>
                  </a:lnTo>
                  <a:lnTo>
                    <a:pt x="1467797" y="12668"/>
                  </a:lnTo>
                  <a:lnTo>
                    <a:pt x="1559534" y="0"/>
                  </a:lnTo>
                  <a:lnTo>
                    <a:pt x="1651271" y="0"/>
                  </a:lnTo>
                  <a:lnTo>
                    <a:pt x="1743008" y="0"/>
                  </a:lnTo>
                  <a:lnTo>
                    <a:pt x="1834746" y="38006"/>
                  </a:lnTo>
                  <a:lnTo>
                    <a:pt x="1926483" y="63344"/>
                  </a:lnTo>
                  <a:lnTo>
                    <a:pt x="2018220" y="25337"/>
                  </a:lnTo>
                  <a:lnTo>
                    <a:pt x="2109958" y="38006"/>
                  </a:lnTo>
                </a:path>
              </a:pathLst>
            </a:custGeom>
            <a:ln w="27101" cap="flat">
              <a:solidFill>
                <a:srgbClr val="DB72FB">
                  <a:alpha val="100000"/>
                </a:srgbClr>
              </a:solidFill>
              <a:prstDash val="solid"/>
              <a:round/>
            </a:ln>
          </p:spPr>
          <p:txBody>
            <a:bodyPr/>
            <a:lstStyle/>
            <a:p>
              <a:endParaRPr/>
            </a:p>
          </p:txBody>
        </p:sp>
        <p:sp>
          <p:nvSpPr>
            <p:cNvPr id="175" name="tx175"/>
            <p:cNvSpPr/>
            <p:nvPr/>
          </p:nvSpPr>
          <p:spPr>
            <a:xfrm>
              <a:off x="3694134" y="49456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73</a:t>
              </a:r>
            </a:p>
          </p:txBody>
        </p:sp>
        <p:sp>
          <p:nvSpPr>
            <p:cNvPr id="176" name="tx176"/>
            <p:cNvSpPr/>
            <p:nvPr/>
          </p:nvSpPr>
          <p:spPr>
            <a:xfrm>
              <a:off x="6009077" y="48190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83</a:t>
              </a:r>
            </a:p>
          </p:txBody>
        </p:sp>
        <p:sp>
          <p:nvSpPr>
            <p:cNvPr id="177" name="tx177"/>
            <p:cNvSpPr/>
            <p:nvPr/>
          </p:nvSpPr>
          <p:spPr>
            <a:xfrm>
              <a:off x="5545664" y="4726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86</a:t>
              </a:r>
            </a:p>
          </p:txBody>
        </p:sp>
        <p:sp>
          <p:nvSpPr>
            <p:cNvPr id="178" name="pl178"/>
            <p:cNvSpPr/>
            <p:nvPr/>
          </p:nvSpPr>
          <p:spPr>
            <a:xfrm>
              <a:off x="6349812"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6349812"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6349812"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349812"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6349812"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6349812"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42778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688647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734516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780384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8216667"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858361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899643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571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115819"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5745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03319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40014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767090"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657132" y="1248810"/>
              <a:ext cx="2109958" cy="177363"/>
            </a:xfrm>
            <a:custGeom>
              <a:avLst/>
              <a:gdLst/>
              <a:ahLst/>
              <a:cxnLst/>
              <a:rect l="0" t="0" r="0" b="0"/>
              <a:pathLst>
                <a:path w="2109958" h="177363">
                  <a:moveTo>
                    <a:pt x="0" y="177363"/>
                  </a:moveTo>
                  <a:lnTo>
                    <a:pt x="91737" y="177363"/>
                  </a:lnTo>
                  <a:lnTo>
                    <a:pt x="183474" y="177363"/>
                  </a:lnTo>
                  <a:lnTo>
                    <a:pt x="275211" y="152025"/>
                  </a:lnTo>
                  <a:lnTo>
                    <a:pt x="366949" y="126688"/>
                  </a:lnTo>
                  <a:lnTo>
                    <a:pt x="458686" y="114019"/>
                  </a:lnTo>
                  <a:lnTo>
                    <a:pt x="550423" y="101350"/>
                  </a:lnTo>
                  <a:lnTo>
                    <a:pt x="642161" y="101350"/>
                  </a:lnTo>
                  <a:lnTo>
                    <a:pt x="733898" y="63344"/>
                  </a:lnTo>
                  <a:lnTo>
                    <a:pt x="825635" y="38006"/>
                  </a:lnTo>
                  <a:lnTo>
                    <a:pt x="917373" y="38006"/>
                  </a:lnTo>
                  <a:lnTo>
                    <a:pt x="1009110" y="25337"/>
                  </a:lnTo>
                  <a:lnTo>
                    <a:pt x="1100847" y="25337"/>
                  </a:lnTo>
                  <a:lnTo>
                    <a:pt x="1192585" y="25337"/>
                  </a:lnTo>
                  <a:lnTo>
                    <a:pt x="1284322" y="25337"/>
                  </a:lnTo>
                  <a:lnTo>
                    <a:pt x="1376059" y="12668"/>
                  </a:lnTo>
                  <a:lnTo>
                    <a:pt x="1467797" y="0"/>
                  </a:lnTo>
                  <a:lnTo>
                    <a:pt x="1559534" y="0"/>
                  </a:lnTo>
                  <a:lnTo>
                    <a:pt x="1651271" y="0"/>
                  </a:lnTo>
                  <a:lnTo>
                    <a:pt x="1743008" y="0"/>
                  </a:lnTo>
                  <a:lnTo>
                    <a:pt x="1834746" y="38006"/>
                  </a:lnTo>
                  <a:lnTo>
                    <a:pt x="1926483" y="63344"/>
                  </a:lnTo>
                  <a:lnTo>
                    <a:pt x="2018220" y="25337"/>
                  </a:lnTo>
                  <a:lnTo>
                    <a:pt x="2109958" y="25337"/>
                  </a:lnTo>
                </a:path>
              </a:pathLst>
            </a:custGeom>
            <a:ln w="27101" cap="flat">
              <a:solidFill>
                <a:srgbClr val="93AA00">
                  <a:alpha val="100000"/>
                </a:srgbClr>
              </a:solidFill>
              <a:prstDash val="solid"/>
              <a:round/>
            </a:ln>
          </p:spPr>
          <p:txBody>
            <a:bodyPr/>
            <a:lstStyle/>
            <a:p>
              <a:endParaRPr/>
            </a:p>
          </p:txBody>
        </p:sp>
        <p:sp>
          <p:nvSpPr>
            <p:cNvPr id="204" name="tx204"/>
            <p:cNvSpPr/>
            <p:nvPr/>
          </p:nvSpPr>
          <p:spPr>
            <a:xfrm>
              <a:off x="6488321" y="13249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72</a:t>
              </a:r>
            </a:p>
          </p:txBody>
        </p:sp>
        <p:sp>
          <p:nvSpPr>
            <p:cNvPr id="205" name="tx205"/>
            <p:cNvSpPr/>
            <p:nvPr/>
          </p:nvSpPr>
          <p:spPr>
            <a:xfrm>
              <a:off x="8803264" y="11716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84</a:t>
              </a:r>
            </a:p>
          </p:txBody>
        </p:sp>
        <p:sp>
          <p:nvSpPr>
            <p:cNvPr id="206" name="tx206"/>
            <p:cNvSpPr/>
            <p:nvPr/>
          </p:nvSpPr>
          <p:spPr>
            <a:xfrm>
              <a:off x="8339852" y="109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86</a:t>
              </a:r>
            </a:p>
          </p:txBody>
        </p:sp>
        <p:sp>
          <p:nvSpPr>
            <p:cNvPr id="207" name="pl207"/>
            <p:cNvSpPr/>
            <p:nvPr/>
          </p:nvSpPr>
          <p:spPr>
            <a:xfrm>
              <a:off x="6349812"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6349812"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6349812"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6349812"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6349812"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6349812"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42778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88647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734516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780384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8216667"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858361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9" name="pl219"/>
            <p:cNvSpPr/>
            <p:nvPr/>
          </p:nvSpPr>
          <p:spPr>
            <a:xfrm>
              <a:off x="899643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6349812"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349812"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6349812"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66571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115819"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5745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03319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40014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8767090"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657132" y="3218214"/>
              <a:ext cx="2109958" cy="722122"/>
            </a:xfrm>
            <a:custGeom>
              <a:avLst/>
              <a:gdLst/>
              <a:ahLst/>
              <a:cxnLst/>
              <a:rect l="0" t="0" r="0" b="0"/>
              <a:pathLst>
                <a:path w="2109958" h="722122">
                  <a:moveTo>
                    <a:pt x="0" y="722122"/>
                  </a:moveTo>
                  <a:lnTo>
                    <a:pt x="91737" y="696785"/>
                  </a:lnTo>
                  <a:lnTo>
                    <a:pt x="183474" y="684116"/>
                  </a:lnTo>
                  <a:lnTo>
                    <a:pt x="275211" y="684116"/>
                  </a:lnTo>
                  <a:lnTo>
                    <a:pt x="366949" y="658778"/>
                  </a:lnTo>
                  <a:lnTo>
                    <a:pt x="458686" y="532090"/>
                  </a:lnTo>
                  <a:lnTo>
                    <a:pt x="550423" y="506752"/>
                  </a:lnTo>
                  <a:lnTo>
                    <a:pt x="642161" y="494083"/>
                  </a:lnTo>
                  <a:lnTo>
                    <a:pt x="733898" y="468746"/>
                  </a:lnTo>
                  <a:lnTo>
                    <a:pt x="825635" y="430739"/>
                  </a:lnTo>
                  <a:lnTo>
                    <a:pt x="917373" y="418071"/>
                  </a:lnTo>
                  <a:lnTo>
                    <a:pt x="1009110" y="329389"/>
                  </a:lnTo>
                  <a:lnTo>
                    <a:pt x="1100847" y="278714"/>
                  </a:lnTo>
                  <a:lnTo>
                    <a:pt x="1192585" y="228038"/>
                  </a:lnTo>
                  <a:lnTo>
                    <a:pt x="1284322" y="190032"/>
                  </a:lnTo>
                  <a:lnTo>
                    <a:pt x="1376059" y="139357"/>
                  </a:lnTo>
                  <a:lnTo>
                    <a:pt x="1467797" y="88681"/>
                  </a:lnTo>
                  <a:lnTo>
                    <a:pt x="1559534" y="76012"/>
                  </a:lnTo>
                  <a:lnTo>
                    <a:pt x="1651271" y="50675"/>
                  </a:lnTo>
                  <a:lnTo>
                    <a:pt x="1743008" y="38006"/>
                  </a:lnTo>
                  <a:lnTo>
                    <a:pt x="1834746" y="38006"/>
                  </a:lnTo>
                  <a:lnTo>
                    <a:pt x="1926483" y="38006"/>
                  </a:lnTo>
                  <a:lnTo>
                    <a:pt x="2018220" y="12668"/>
                  </a:lnTo>
                  <a:lnTo>
                    <a:pt x="2109958" y="0"/>
                  </a:lnTo>
                </a:path>
              </a:pathLst>
            </a:custGeom>
            <a:ln w="27101" cap="flat">
              <a:solidFill>
                <a:srgbClr val="00B9E3">
                  <a:alpha val="100000"/>
                </a:srgbClr>
              </a:solidFill>
              <a:prstDash val="solid"/>
              <a:round/>
            </a:ln>
          </p:spPr>
          <p:txBody>
            <a:bodyPr/>
            <a:lstStyle/>
            <a:p>
              <a:endParaRPr/>
            </a:p>
          </p:txBody>
        </p:sp>
        <p:sp>
          <p:nvSpPr>
            <p:cNvPr id="233" name="tx233"/>
            <p:cNvSpPr/>
            <p:nvPr/>
          </p:nvSpPr>
          <p:spPr>
            <a:xfrm>
              <a:off x="6488321" y="38391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17</a:t>
              </a:r>
            </a:p>
          </p:txBody>
        </p:sp>
        <p:sp>
          <p:nvSpPr>
            <p:cNvPr id="234" name="tx234"/>
            <p:cNvSpPr/>
            <p:nvPr/>
          </p:nvSpPr>
          <p:spPr>
            <a:xfrm>
              <a:off x="8803264" y="31173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74</a:t>
              </a:r>
            </a:p>
          </p:txBody>
        </p:sp>
        <p:sp>
          <p:nvSpPr>
            <p:cNvPr id="235" name="tx235"/>
            <p:cNvSpPr/>
            <p:nvPr/>
          </p:nvSpPr>
          <p:spPr>
            <a:xfrm>
              <a:off x="8339852" y="3100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71</a:t>
              </a:r>
            </a:p>
          </p:txBody>
        </p:sp>
        <p:sp>
          <p:nvSpPr>
            <p:cNvPr id="236" name="pl236"/>
            <p:cNvSpPr/>
            <p:nvPr/>
          </p:nvSpPr>
          <p:spPr>
            <a:xfrm>
              <a:off x="6349812"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6349812"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6349812"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6349812"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6349812"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349812"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2" name="pl242"/>
            <p:cNvSpPr/>
            <p:nvPr/>
          </p:nvSpPr>
          <p:spPr>
            <a:xfrm>
              <a:off x="642778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3" name="pl243"/>
            <p:cNvSpPr/>
            <p:nvPr/>
          </p:nvSpPr>
          <p:spPr>
            <a:xfrm>
              <a:off x="688647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4" name="pl244"/>
            <p:cNvSpPr/>
            <p:nvPr/>
          </p:nvSpPr>
          <p:spPr>
            <a:xfrm>
              <a:off x="734516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5" name="pl245"/>
            <p:cNvSpPr/>
            <p:nvPr/>
          </p:nvSpPr>
          <p:spPr>
            <a:xfrm>
              <a:off x="780384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6" name="pl246"/>
            <p:cNvSpPr/>
            <p:nvPr/>
          </p:nvSpPr>
          <p:spPr>
            <a:xfrm>
              <a:off x="8216667"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7" name="pl247"/>
            <p:cNvSpPr/>
            <p:nvPr/>
          </p:nvSpPr>
          <p:spPr>
            <a:xfrm>
              <a:off x="858361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8" name="pl248"/>
            <p:cNvSpPr/>
            <p:nvPr/>
          </p:nvSpPr>
          <p:spPr>
            <a:xfrm>
              <a:off x="899643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9" name="pl249"/>
            <p:cNvSpPr/>
            <p:nvPr/>
          </p:nvSpPr>
          <p:spPr>
            <a:xfrm>
              <a:off x="6349812"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349812"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349812"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349812"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349812"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349812"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66571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115819"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5745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803319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40014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767090"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7207556" y="5276301"/>
              <a:ext cx="1559534" cy="684116"/>
            </a:xfrm>
            <a:custGeom>
              <a:avLst/>
              <a:gdLst/>
              <a:ahLst/>
              <a:cxnLst/>
              <a:rect l="0" t="0" r="0" b="0"/>
              <a:pathLst>
                <a:path w="1559534" h="684116">
                  <a:moveTo>
                    <a:pt x="0" y="684116"/>
                  </a:moveTo>
                  <a:lnTo>
                    <a:pt x="91737" y="671447"/>
                  </a:lnTo>
                  <a:lnTo>
                    <a:pt x="183474" y="658778"/>
                  </a:lnTo>
                  <a:lnTo>
                    <a:pt x="275211" y="620772"/>
                  </a:lnTo>
                  <a:lnTo>
                    <a:pt x="366949" y="595434"/>
                  </a:lnTo>
                  <a:lnTo>
                    <a:pt x="458686" y="582765"/>
                  </a:lnTo>
                  <a:lnTo>
                    <a:pt x="550423" y="557428"/>
                  </a:lnTo>
                  <a:lnTo>
                    <a:pt x="642161" y="519421"/>
                  </a:lnTo>
                  <a:lnTo>
                    <a:pt x="733898" y="468746"/>
                  </a:lnTo>
                  <a:lnTo>
                    <a:pt x="825635" y="418071"/>
                  </a:lnTo>
                  <a:lnTo>
                    <a:pt x="917373" y="392733"/>
                  </a:lnTo>
                  <a:lnTo>
                    <a:pt x="1009110" y="354726"/>
                  </a:lnTo>
                  <a:lnTo>
                    <a:pt x="1100847" y="253376"/>
                  </a:lnTo>
                  <a:lnTo>
                    <a:pt x="1192585" y="190032"/>
                  </a:lnTo>
                  <a:lnTo>
                    <a:pt x="1284322" y="88681"/>
                  </a:lnTo>
                  <a:lnTo>
                    <a:pt x="1376059" y="76012"/>
                  </a:lnTo>
                  <a:lnTo>
                    <a:pt x="1467797" y="38006"/>
                  </a:lnTo>
                  <a:lnTo>
                    <a:pt x="1559534" y="0"/>
                  </a:lnTo>
                </a:path>
              </a:pathLst>
            </a:custGeom>
            <a:ln w="27101" cap="flat">
              <a:solidFill>
                <a:srgbClr val="FF61C3">
                  <a:alpha val="100000"/>
                </a:srgbClr>
              </a:solidFill>
              <a:prstDash val="solid"/>
              <a:round/>
            </a:ln>
          </p:spPr>
          <p:txBody>
            <a:bodyPr/>
            <a:lstStyle/>
            <a:p>
              <a:endParaRPr/>
            </a:p>
          </p:txBody>
        </p:sp>
        <p:sp>
          <p:nvSpPr>
            <p:cNvPr id="262" name="tx262"/>
            <p:cNvSpPr/>
            <p:nvPr/>
          </p:nvSpPr>
          <p:spPr>
            <a:xfrm>
              <a:off x="7123151" y="58592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1</a:t>
              </a:r>
            </a:p>
          </p:txBody>
        </p:sp>
        <p:sp>
          <p:nvSpPr>
            <p:cNvPr id="263" name="tx263"/>
            <p:cNvSpPr/>
            <p:nvPr/>
          </p:nvSpPr>
          <p:spPr>
            <a:xfrm>
              <a:off x="8803264" y="517515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55</a:t>
              </a:r>
            </a:p>
          </p:txBody>
        </p:sp>
        <p:sp>
          <p:nvSpPr>
            <p:cNvPr id="264" name="tx264"/>
            <p:cNvSpPr/>
            <p:nvPr/>
          </p:nvSpPr>
          <p:spPr>
            <a:xfrm>
              <a:off x="8339852" y="5309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40</a:t>
              </a:r>
            </a:p>
          </p:txBody>
        </p:sp>
        <p:sp>
          <p:nvSpPr>
            <p:cNvPr id="265" name="tx265"/>
            <p:cNvSpPr/>
            <p:nvPr/>
          </p:nvSpPr>
          <p:spPr>
            <a:xfrm>
              <a:off x="1977761" y="435962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36953" y="398022"/>
              <a:ext cx="476194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recommended routine vaccines, Global, 2000-2023</a:t>
              </a:r>
            </a:p>
          </p:txBody>
        </p:sp>
        <p:sp>
          <p:nvSpPr>
            <p:cNvPr id="312" name="tx312"/>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(55%), followed by 
PCV3 (65%).</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34% in 2000 to 73% in 2023. This increase since 2000 is a result of incremental improvement in introducing new vaccines and expanding vaccination services to previously missed populations.
Enhancing BOP now depends partly on improving the coverage of HPV, ROTAC, PCV3, RCV1, MCV2, and HIB3 - vaccines with coverage less than 80% in 2023.</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600" b="0" i="0" u="none" cap="none">
                <a:solidFill>
                  <a:srgbClr val="000000">
                    <a:alpha val="100000"/>
                  </a:srgbClr>
                </a:solidFill>
                <a:latin typeface="Arial"/>
                <a:cs typeface="Arial"/>
                <a:sym typeface="Arial"/>
              </a:rPr>
              <a:t>Breadth of Protection, Global, 2000-2023</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MCV1 + MCV2 + PCV3 + POL3 + RCV1 + RotaC + HPV) / 13</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6622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13421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46062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0781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5501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0221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24941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196613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14381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91010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54844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302412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449980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5827915"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7008459"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8336571"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9074410"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3816" y="592623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3816" y="53982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3816" y="487020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434219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38141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32861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27581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22301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170212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117411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6461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10605"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28628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76196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237643"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18187"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598731"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g38"/>
            <p:cNvSpPr/>
            <p:nvPr/>
          </p:nvSpPr>
          <p:spPr>
            <a:xfrm>
              <a:off x="803816" y="1385320"/>
              <a:ext cx="6801702" cy="4540915"/>
            </a:xfrm>
            <a:custGeom>
              <a:avLst/>
              <a:gdLst/>
              <a:ahLst/>
              <a:cxnLst/>
              <a:rect l="0" t="0" r="0" b="0"/>
              <a:pathLst>
                <a:path w="6801702" h="4540915">
                  <a:moveTo>
                    <a:pt x="6788" y="739218"/>
                  </a:moveTo>
                  <a:lnTo>
                    <a:pt x="13576" y="739218"/>
                  </a:lnTo>
                  <a:lnTo>
                    <a:pt x="295135" y="739218"/>
                  </a:lnTo>
                  <a:lnTo>
                    <a:pt x="301924" y="739218"/>
                  </a:lnTo>
                  <a:lnTo>
                    <a:pt x="308712" y="739218"/>
                  </a:lnTo>
                  <a:lnTo>
                    <a:pt x="590271" y="739218"/>
                  </a:lnTo>
                  <a:lnTo>
                    <a:pt x="597059" y="739218"/>
                  </a:lnTo>
                  <a:lnTo>
                    <a:pt x="603848" y="736789"/>
                  </a:lnTo>
                  <a:lnTo>
                    <a:pt x="885407" y="636045"/>
                  </a:lnTo>
                  <a:lnTo>
                    <a:pt x="892195" y="633616"/>
                  </a:lnTo>
                  <a:lnTo>
                    <a:pt x="898984" y="631187"/>
                  </a:lnTo>
                  <a:lnTo>
                    <a:pt x="1180543" y="530442"/>
                  </a:lnTo>
                  <a:lnTo>
                    <a:pt x="1187331" y="528013"/>
                  </a:lnTo>
                  <a:lnTo>
                    <a:pt x="1194119" y="526799"/>
                  </a:lnTo>
                  <a:lnTo>
                    <a:pt x="1475679" y="476426"/>
                  </a:lnTo>
                  <a:lnTo>
                    <a:pt x="1482467" y="475212"/>
                  </a:lnTo>
                  <a:lnTo>
                    <a:pt x="1489255" y="473997"/>
                  </a:lnTo>
                  <a:lnTo>
                    <a:pt x="1770815" y="423625"/>
                  </a:lnTo>
                  <a:lnTo>
                    <a:pt x="1777603" y="422410"/>
                  </a:lnTo>
                  <a:lnTo>
                    <a:pt x="1784391" y="422410"/>
                  </a:lnTo>
                  <a:lnTo>
                    <a:pt x="2065951" y="422410"/>
                  </a:lnTo>
                  <a:lnTo>
                    <a:pt x="2072739" y="422410"/>
                  </a:lnTo>
                  <a:lnTo>
                    <a:pt x="2079527" y="418767"/>
                  </a:lnTo>
                  <a:lnTo>
                    <a:pt x="2361087" y="267650"/>
                  </a:lnTo>
                  <a:lnTo>
                    <a:pt x="2367875" y="264006"/>
                  </a:lnTo>
                  <a:lnTo>
                    <a:pt x="2374663" y="261577"/>
                  </a:lnTo>
                  <a:lnTo>
                    <a:pt x="2656223" y="160832"/>
                  </a:lnTo>
                  <a:lnTo>
                    <a:pt x="2663011" y="158404"/>
                  </a:lnTo>
                  <a:lnTo>
                    <a:pt x="2669799" y="158404"/>
                  </a:lnTo>
                  <a:lnTo>
                    <a:pt x="2951359" y="158404"/>
                  </a:lnTo>
                  <a:lnTo>
                    <a:pt x="2958147" y="158404"/>
                  </a:lnTo>
                  <a:lnTo>
                    <a:pt x="2964935" y="157189"/>
                  </a:lnTo>
                  <a:lnTo>
                    <a:pt x="3246495" y="106817"/>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5602"/>
                  </a:lnTo>
                  <a:lnTo>
                    <a:pt x="6788126" y="105602"/>
                  </a:lnTo>
                  <a:lnTo>
                    <a:pt x="6794914" y="105602"/>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39" name="pl39"/>
            <p:cNvSpPr/>
            <p:nvPr/>
          </p:nvSpPr>
          <p:spPr>
            <a:xfrm>
              <a:off x="810605" y="1385320"/>
              <a:ext cx="6788126" cy="739218"/>
            </a:xfrm>
            <a:custGeom>
              <a:avLst/>
              <a:gdLst/>
              <a:ahLst/>
              <a:cxnLst/>
              <a:rect l="0" t="0" r="0" b="0"/>
              <a:pathLst>
                <a:path w="6788126" h="739218">
                  <a:moveTo>
                    <a:pt x="0" y="739218"/>
                  </a:moveTo>
                  <a:lnTo>
                    <a:pt x="6788" y="739218"/>
                  </a:lnTo>
                  <a:lnTo>
                    <a:pt x="288347" y="739218"/>
                  </a:lnTo>
                  <a:lnTo>
                    <a:pt x="295135" y="739218"/>
                  </a:lnTo>
                  <a:lnTo>
                    <a:pt x="301924" y="739218"/>
                  </a:lnTo>
                  <a:lnTo>
                    <a:pt x="583483" y="739218"/>
                  </a:lnTo>
                  <a:lnTo>
                    <a:pt x="590271" y="739218"/>
                  </a:lnTo>
                  <a:lnTo>
                    <a:pt x="597059" y="736789"/>
                  </a:lnTo>
                  <a:lnTo>
                    <a:pt x="878619" y="636045"/>
                  </a:lnTo>
                  <a:lnTo>
                    <a:pt x="885407" y="633616"/>
                  </a:lnTo>
                  <a:lnTo>
                    <a:pt x="892195" y="631187"/>
                  </a:lnTo>
                  <a:lnTo>
                    <a:pt x="1173755" y="530442"/>
                  </a:lnTo>
                  <a:lnTo>
                    <a:pt x="1180543" y="528013"/>
                  </a:lnTo>
                  <a:lnTo>
                    <a:pt x="1187331" y="526799"/>
                  </a:lnTo>
                  <a:lnTo>
                    <a:pt x="1468891" y="476426"/>
                  </a:lnTo>
                  <a:lnTo>
                    <a:pt x="1475679" y="475212"/>
                  </a:lnTo>
                  <a:lnTo>
                    <a:pt x="1482467" y="473997"/>
                  </a:lnTo>
                  <a:lnTo>
                    <a:pt x="1764027" y="423625"/>
                  </a:lnTo>
                  <a:lnTo>
                    <a:pt x="1770815" y="422410"/>
                  </a:lnTo>
                  <a:lnTo>
                    <a:pt x="1777603" y="422410"/>
                  </a:lnTo>
                  <a:lnTo>
                    <a:pt x="2059163" y="422410"/>
                  </a:lnTo>
                  <a:lnTo>
                    <a:pt x="2065951" y="422410"/>
                  </a:lnTo>
                  <a:lnTo>
                    <a:pt x="2072739" y="418767"/>
                  </a:lnTo>
                  <a:lnTo>
                    <a:pt x="2354299" y="267650"/>
                  </a:lnTo>
                  <a:lnTo>
                    <a:pt x="2361087" y="264006"/>
                  </a:lnTo>
                  <a:lnTo>
                    <a:pt x="2367875" y="261577"/>
                  </a:lnTo>
                  <a:lnTo>
                    <a:pt x="2649435" y="160832"/>
                  </a:lnTo>
                  <a:lnTo>
                    <a:pt x="2656223" y="158404"/>
                  </a:lnTo>
                  <a:lnTo>
                    <a:pt x="2663011" y="158404"/>
                  </a:lnTo>
                  <a:lnTo>
                    <a:pt x="2944571" y="158404"/>
                  </a:lnTo>
                  <a:lnTo>
                    <a:pt x="2951359" y="158404"/>
                  </a:lnTo>
                  <a:lnTo>
                    <a:pt x="2958147" y="157189"/>
                  </a:lnTo>
                  <a:lnTo>
                    <a:pt x="3239707" y="106817"/>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5602"/>
                  </a:lnTo>
                  <a:lnTo>
                    <a:pt x="6781338" y="105602"/>
                  </a:lnTo>
                  <a:lnTo>
                    <a:pt x="6788126" y="105602"/>
                  </a:lnTo>
                </a:path>
              </a:pathLst>
            </a:custGeom>
          </p:spPr>
          <p:txBody>
            <a:bodyPr/>
            <a:lstStyle/>
            <a:p>
              <a:endParaRPr/>
            </a:p>
          </p:txBody>
        </p:sp>
        <p:sp>
          <p:nvSpPr>
            <p:cNvPr id="40" name="pg40"/>
            <p:cNvSpPr/>
            <p:nvPr/>
          </p:nvSpPr>
          <p:spPr>
            <a:xfrm>
              <a:off x="803816" y="1385320"/>
              <a:ext cx="6801702" cy="4540915"/>
            </a:xfrm>
            <a:custGeom>
              <a:avLst/>
              <a:gdLst/>
              <a:ahLst/>
              <a:cxnLst/>
              <a:rect l="0" t="0" r="0" b="0"/>
              <a:pathLst>
                <a:path w="6801702" h="4540915">
                  <a:moveTo>
                    <a:pt x="6788" y="3009676"/>
                  </a:moveTo>
                  <a:lnTo>
                    <a:pt x="13576" y="3007247"/>
                  </a:lnTo>
                  <a:lnTo>
                    <a:pt x="295135" y="2906502"/>
                  </a:lnTo>
                  <a:lnTo>
                    <a:pt x="301924" y="2904073"/>
                  </a:lnTo>
                  <a:lnTo>
                    <a:pt x="308712" y="2896787"/>
                  </a:lnTo>
                  <a:lnTo>
                    <a:pt x="590271" y="2594552"/>
                  </a:lnTo>
                  <a:lnTo>
                    <a:pt x="597059" y="2587265"/>
                  </a:lnTo>
                  <a:lnTo>
                    <a:pt x="603848" y="2579979"/>
                  </a:lnTo>
                  <a:lnTo>
                    <a:pt x="885407" y="2277744"/>
                  </a:lnTo>
                  <a:lnTo>
                    <a:pt x="892195" y="2270457"/>
                  </a:lnTo>
                  <a:lnTo>
                    <a:pt x="898984" y="2264385"/>
                  </a:lnTo>
                  <a:lnTo>
                    <a:pt x="1180543" y="2012523"/>
                  </a:lnTo>
                  <a:lnTo>
                    <a:pt x="1187331" y="2006451"/>
                  </a:lnTo>
                  <a:lnTo>
                    <a:pt x="1194119" y="1999164"/>
                  </a:lnTo>
                  <a:lnTo>
                    <a:pt x="1475679" y="1696929"/>
                  </a:lnTo>
                  <a:lnTo>
                    <a:pt x="1482467" y="1689643"/>
                  </a:lnTo>
                  <a:lnTo>
                    <a:pt x="1489255" y="1684785"/>
                  </a:lnTo>
                  <a:lnTo>
                    <a:pt x="1770815" y="1483295"/>
                  </a:lnTo>
                  <a:lnTo>
                    <a:pt x="1777603" y="1478437"/>
                  </a:lnTo>
                  <a:lnTo>
                    <a:pt x="1784391" y="1472365"/>
                  </a:lnTo>
                  <a:lnTo>
                    <a:pt x="2065951" y="1220503"/>
                  </a:lnTo>
                  <a:lnTo>
                    <a:pt x="2072739" y="1214430"/>
                  </a:lnTo>
                  <a:lnTo>
                    <a:pt x="2079527" y="1207144"/>
                  </a:lnTo>
                  <a:lnTo>
                    <a:pt x="2361087" y="904909"/>
                  </a:lnTo>
                  <a:lnTo>
                    <a:pt x="2367875" y="897622"/>
                  </a:lnTo>
                  <a:lnTo>
                    <a:pt x="2374663" y="892765"/>
                  </a:lnTo>
                  <a:lnTo>
                    <a:pt x="2656223" y="691275"/>
                  </a:lnTo>
                  <a:lnTo>
                    <a:pt x="2663011" y="686417"/>
                  </a:lnTo>
                  <a:lnTo>
                    <a:pt x="2669799" y="686417"/>
                  </a:lnTo>
                  <a:lnTo>
                    <a:pt x="2951359" y="686417"/>
                  </a:lnTo>
                  <a:lnTo>
                    <a:pt x="2958147" y="686417"/>
                  </a:lnTo>
                  <a:lnTo>
                    <a:pt x="2964935" y="685203"/>
                  </a:lnTo>
                  <a:lnTo>
                    <a:pt x="3246495" y="634830"/>
                  </a:lnTo>
                  <a:lnTo>
                    <a:pt x="3253283" y="633616"/>
                  </a:lnTo>
                  <a:lnTo>
                    <a:pt x="3260071" y="626329"/>
                  </a:lnTo>
                  <a:lnTo>
                    <a:pt x="3541631" y="324094"/>
                  </a:lnTo>
                  <a:lnTo>
                    <a:pt x="3548419" y="316808"/>
                  </a:lnTo>
                  <a:lnTo>
                    <a:pt x="3555207" y="318022"/>
                  </a:lnTo>
                  <a:lnTo>
                    <a:pt x="3836766" y="368394"/>
                  </a:lnTo>
                  <a:lnTo>
                    <a:pt x="3843555" y="369609"/>
                  </a:lnTo>
                  <a:lnTo>
                    <a:pt x="3850343" y="367180"/>
                  </a:lnTo>
                  <a:lnTo>
                    <a:pt x="4131902" y="266435"/>
                  </a:lnTo>
                  <a:lnTo>
                    <a:pt x="4138691" y="264006"/>
                  </a:lnTo>
                  <a:lnTo>
                    <a:pt x="4145479" y="261577"/>
                  </a:lnTo>
                  <a:lnTo>
                    <a:pt x="4427038" y="160832"/>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3173"/>
                  </a:lnTo>
                  <a:lnTo>
                    <a:pt x="5607582" y="2428"/>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1" name="pl41"/>
            <p:cNvSpPr/>
            <p:nvPr/>
          </p:nvSpPr>
          <p:spPr>
            <a:xfrm>
              <a:off x="810605" y="1385320"/>
              <a:ext cx="6788126" cy="3009676"/>
            </a:xfrm>
            <a:custGeom>
              <a:avLst/>
              <a:gdLst/>
              <a:ahLst/>
              <a:cxnLst/>
              <a:rect l="0" t="0" r="0" b="0"/>
              <a:pathLst>
                <a:path w="6788126" h="3009676">
                  <a:moveTo>
                    <a:pt x="0" y="3009676"/>
                  </a:moveTo>
                  <a:lnTo>
                    <a:pt x="6788" y="3007247"/>
                  </a:lnTo>
                  <a:lnTo>
                    <a:pt x="288347" y="2906502"/>
                  </a:lnTo>
                  <a:lnTo>
                    <a:pt x="295135" y="2904073"/>
                  </a:lnTo>
                  <a:lnTo>
                    <a:pt x="301924" y="2896787"/>
                  </a:lnTo>
                  <a:lnTo>
                    <a:pt x="583483" y="2594552"/>
                  </a:lnTo>
                  <a:lnTo>
                    <a:pt x="590271" y="2587265"/>
                  </a:lnTo>
                  <a:lnTo>
                    <a:pt x="597059" y="2579979"/>
                  </a:lnTo>
                  <a:lnTo>
                    <a:pt x="878619" y="2277744"/>
                  </a:lnTo>
                  <a:lnTo>
                    <a:pt x="885407" y="2270457"/>
                  </a:lnTo>
                  <a:lnTo>
                    <a:pt x="892195" y="2264385"/>
                  </a:lnTo>
                  <a:lnTo>
                    <a:pt x="1173755" y="2012523"/>
                  </a:lnTo>
                  <a:lnTo>
                    <a:pt x="1180543" y="2006451"/>
                  </a:lnTo>
                  <a:lnTo>
                    <a:pt x="1187331" y="1999164"/>
                  </a:lnTo>
                  <a:lnTo>
                    <a:pt x="1468891" y="1696929"/>
                  </a:lnTo>
                  <a:lnTo>
                    <a:pt x="1475679" y="1689643"/>
                  </a:lnTo>
                  <a:lnTo>
                    <a:pt x="1482467" y="1684785"/>
                  </a:lnTo>
                  <a:lnTo>
                    <a:pt x="1764027" y="1483295"/>
                  </a:lnTo>
                  <a:lnTo>
                    <a:pt x="1770815" y="1478437"/>
                  </a:lnTo>
                  <a:lnTo>
                    <a:pt x="1777603" y="1472365"/>
                  </a:lnTo>
                  <a:lnTo>
                    <a:pt x="2059163" y="1220503"/>
                  </a:lnTo>
                  <a:lnTo>
                    <a:pt x="2065951" y="1214430"/>
                  </a:lnTo>
                  <a:lnTo>
                    <a:pt x="2072739" y="1207144"/>
                  </a:lnTo>
                  <a:lnTo>
                    <a:pt x="2354299" y="904909"/>
                  </a:lnTo>
                  <a:lnTo>
                    <a:pt x="2361087" y="897622"/>
                  </a:lnTo>
                  <a:lnTo>
                    <a:pt x="2367875" y="892765"/>
                  </a:lnTo>
                  <a:lnTo>
                    <a:pt x="2649435" y="691275"/>
                  </a:lnTo>
                  <a:lnTo>
                    <a:pt x="2656223" y="686417"/>
                  </a:lnTo>
                  <a:lnTo>
                    <a:pt x="2663011" y="686417"/>
                  </a:lnTo>
                  <a:lnTo>
                    <a:pt x="2944571" y="686417"/>
                  </a:lnTo>
                  <a:lnTo>
                    <a:pt x="2951359" y="686417"/>
                  </a:lnTo>
                  <a:lnTo>
                    <a:pt x="2958147" y="685203"/>
                  </a:lnTo>
                  <a:lnTo>
                    <a:pt x="3239707" y="634830"/>
                  </a:lnTo>
                  <a:lnTo>
                    <a:pt x="3246495" y="633616"/>
                  </a:lnTo>
                  <a:lnTo>
                    <a:pt x="3253283" y="626329"/>
                  </a:lnTo>
                  <a:lnTo>
                    <a:pt x="3534842" y="324094"/>
                  </a:lnTo>
                  <a:lnTo>
                    <a:pt x="3541631" y="316808"/>
                  </a:lnTo>
                  <a:lnTo>
                    <a:pt x="3548419" y="318022"/>
                  </a:lnTo>
                  <a:lnTo>
                    <a:pt x="3829978" y="368394"/>
                  </a:lnTo>
                  <a:lnTo>
                    <a:pt x="3836766" y="369609"/>
                  </a:lnTo>
                  <a:lnTo>
                    <a:pt x="3843555" y="367180"/>
                  </a:lnTo>
                  <a:lnTo>
                    <a:pt x="4125114" y="266435"/>
                  </a:lnTo>
                  <a:lnTo>
                    <a:pt x="4131902" y="264006"/>
                  </a:lnTo>
                  <a:lnTo>
                    <a:pt x="4138691" y="261577"/>
                  </a:lnTo>
                  <a:lnTo>
                    <a:pt x="4420250" y="160832"/>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3173"/>
                  </a:lnTo>
                  <a:lnTo>
                    <a:pt x="5600794" y="2428"/>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42" name="pg42"/>
            <p:cNvSpPr/>
            <p:nvPr/>
          </p:nvSpPr>
          <p:spPr>
            <a:xfrm>
              <a:off x="803816" y="1860532"/>
              <a:ext cx="6801702" cy="4065703"/>
            </a:xfrm>
            <a:custGeom>
              <a:avLst/>
              <a:gdLst/>
              <a:ahLst/>
              <a:cxnLst/>
              <a:rect l="0" t="0" r="0" b="0"/>
              <a:pathLst>
                <a:path w="6801702" h="4065703">
                  <a:moveTo>
                    <a:pt x="6788" y="3379286"/>
                  </a:moveTo>
                  <a:lnTo>
                    <a:pt x="13576" y="3378071"/>
                  </a:lnTo>
                  <a:lnTo>
                    <a:pt x="295135" y="3327699"/>
                  </a:lnTo>
                  <a:lnTo>
                    <a:pt x="301924" y="3326484"/>
                  </a:lnTo>
                  <a:lnTo>
                    <a:pt x="308712" y="3324055"/>
                  </a:lnTo>
                  <a:lnTo>
                    <a:pt x="590271" y="3223310"/>
                  </a:lnTo>
                  <a:lnTo>
                    <a:pt x="597059" y="3220882"/>
                  </a:lnTo>
                  <a:lnTo>
                    <a:pt x="603848" y="3219667"/>
                  </a:lnTo>
                  <a:lnTo>
                    <a:pt x="885407" y="3169295"/>
                  </a:lnTo>
                  <a:lnTo>
                    <a:pt x="892195" y="3168080"/>
                  </a:lnTo>
                  <a:lnTo>
                    <a:pt x="898984" y="3165651"/>
                  </a:lnTo>
                  <a:lnTo>
                    <a:pt x="1180543" y="3064906"/>
                  </a:lnTo>
                  <a:lnTo>
                    <a:pt x="1187331" y="3062478"/>
                  </a:lnTo>
                  <a:lnTo>
                    <a:pt x="1194119" y="3061263"/>
                  </a:lnTo>
                  <a:lnTo>
                    <a:pt x="1475679" y="3010891"/>
                  </a:lnTo>
                  <a:lnTo>
                    <a:pt x="1482467" y="3009676"/>
                  </a:lnTo>
                  <a:lnTo>
                    <a:pt x="1489255" y="3008462"/>
                  </a:lnTo>
                  <a:lnTo>
                    <a:pt x="1770815" y="2958089"/>
                  </a:lnTo>
                  <a:lnTo>
                    <a:pt x="1777603" y="2956875"/>
                  </a:lnTo>
                  <a:lnTo>
                    <a:pt x="1784391" y="2953232"/>
                  </a:lnTo>
                  <a:lnTo>
                    <a:pt x="2065951" y="2802114"/>
                  </a:lnTo>
                  <a:lnTo>
                    <a:pt x="2072739" y="2798471"/>
                  </a:lnTo>
                  <a:lnTo>
                    <a:pt x="2079527" y="2794827"/>
                  </a:lnTo>
                  <a:lnTo>
                    <a:pt x="2361087" y="2643710"/>
                  </a:lnTo>
                  <a:lnTo>
                    <a:pt x="2367875" y="2640067"/>
                  </a:lnTo>
                  <a:lnTo>
                    <a:pt x="2374663" y="2626708"/>
                  </a:lnTo>
                  <a:lnTo>
                    <a:pt x="2656223" y="2072611"/>
                  </a:lnTo>
                  <a:lnTo>
                    <a:pt x="2663011" y="2059252"/>
                  </a:lnTo>
                  <a:lnTo>
                    <a:pt x="2669799" y="2056823"/>
                  </a:lnTo>
                  <a:lnTo>
                    <a:pt x="2951359" y="1956078"/>
                  </a:lnTo>
                  <a:lnTo>
                    <a:pt x="2958147" y="1953649"/>
                  </a:lnTo>
                  <a:lnTo>
                    <a:pt x="2964935" y="1950006"/>
                  </a:lnTo>
                  <a:lnTo>
                    <a:pt x="3246495" y="1798889"/>
                  </a:lnTo>
                  <a:lnTo>
                    <a:pt x="3253283" y="1795245"/>
                  </a:lnTo>
                  <a:lnTo>
                    <a:pt x="3260071" y="1792816"/>
                  </a:lnTo>
                  <a:lnTo>
                    <a:pt x="3541631" y="1692071"/>
                  </a:lnTo>
                  <a:lnTo>
                    <a:pt x="3548419" y="1689643"/>
                  </a:lnTo>
                  <a:lnTo>
                    <a:pt x="3555207" y="1683570"/>
                  </a:lnTo>
                  <a:lnTo>
                    <a:pt x="3836766" y="1431708"/>
                  </a:lnTo>
                  <a:lnTo>
                    <a:pt x="3843555" y="1425636"/>
                  </a:lnTo>
                  <a:lnTo>
                    <a:pt x="3850343" y="1419564"/>
                  </a:lnTo>
                  <a:lnTo>
                    <a:pt x="4131902" y="1167701"/>
                  </a:lnTo>
                  <a:lnTo>
                    <a:pt x="4138691" y="1161629"/>
                  </a:lnTo>
                  <a:lnTo>
                    <a:pt x="4145479" y="1151914"/>
                  </a:lnTo>
                  <a:lnTo>
                    <a:pt x="4427038" y="748934"/>
                  </a:lnTo>
                  <a:lnTo>
                    <a:pt x="4433826" y="739218"/>
                  </a:lnTo>
                  <a:lnTo>
                    <a:pt x="4440615" y="730717"/>
                  </a:lnTo>
                  <a:lnTo>
                    <a:pt x="4722174" y="378110"/>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9618"/>
                  </a:lnTo>
                  <a:lnTo>
                    <a:pt x="5902718" y="209990"/>
                  </a:lnTo>
                  <a:lnTo>
                    <a:pt x="5909506" y="211205"/>
                  </a:lnTo>
                  <a:lnTo>
                    <a:pt x="5916294" y="212419"/>
                  </a:lnTo>
                  <a:lnTo>
                    <a:pt x="6197854" y="262792"/>
                  </a:lnTo>
                  <a:lnTo>
                    <a:pt x="6204642" y="264006"/>
                  </a:lnTo>
                  <a:lnTo>
                    <a:pt x="6211430" y="257934"/>
                  </a:lnTo>
                  <a:lnTo>
                    <a:pt x="6492990" y="6072"/>
                  </a:lnTo>
                  <a:lnTo>
                    <a:pt x="6499778" y="0"/>
                  </a:lnTo>
                  <a:lnTo>
                    <a:pt x="6506566" y="0"/>
                  </a:lnTo>
                  <a:lnTo>
                    <a:pt x="6788126" y="0"/>
                  </a:lnTo>
                  <a:lnTo>
                    <a:pt x="6794914" y="0"/>
                  </a:lnTo>
                  <a:lnTo>
                    <a:pt x="6801702" y="4065703"/>
                  </a:lnTo>
                  <a:lnTo>
                    <a:pt x="6794914" y="4065703"/>
                  </a:lnTo>
                  <a:lnTo>
                    <a:pt x="6788126" y="4065703"/>
                  </a:lnTo>
                  <a:lnTo>
                    <a:pt x="6506566" y="4065703"/>
                  </a:lnTo>
                  <a:lnTo>
                    <a:pt x="6499778" y="4065703"/>
                  </a:lnTo>
                  <a:lnTo>
                    <a:pt x="6492990" y="4065703"/>
                  </a:lnTo>
                  <a:lnTo>
                    <a:pt x="6211430" y="4065703"/>
                  </a:lnTo>
                  <a:lnTo>
                    <a:pt x="6204642" y="4065703"/>
                  </a:lnTo>
                  <a:lnTo>
                    <a:pt x="6197854" y="4065703"/>
                  </a:lnTo>
                  <a:lnTo>
                    <a:pt x="5916294" y="4065703"/>
                  </a:lnTo>
                  <a:lnTo>
                    <a:pt x="5909506" y="4065703"/>
                  </a:lnTo>
                  <a:lnTo>
                    <a:pt x="5902718" y="4065703"/>
                  </a:lnTo>
                  <a:lnTo>
                    <a:pt x="5621158" y="4065703"/>
                  </a:lnTo>
                  <a:lnTo>
                    <a:pt x="5614370" y="4065703"/>
                  </a:lnTo>
                  <a:lnTo>
                    <a:pt x="5607582" y="4065703"/>
                  </a:lnTo>
                  <a:lnTo>
                    <a:pt x="5326022" y="4065703"/>
                  </a:lnTo>
                  <a:lnTo>
                    <a:pt x="5319234" y="4065703"/>
                  </a:lnTo>
                  <a:lnTo>
                    <a:pt x="5312446" y="4065703"/>
                  </a:lnTo>
                  <a:lnTo>
                    <a:pt x="5030886" y="4065703"/>
                  </a:lnTo>
                  <a:lnTo>
                    <a:pt x="5024098" y="4065703"/>
                  </a:lnTo>
                  <a:lnTo>
                    <a:pt x="5017310" y="4065703"/>
                  </a:lnTo>
                  <a:lnTo>
                    <a:pt x="4735751" y="4065703"/>
                  </a:lnTo>
                  <a:lnTo>
                    <a:pt x="4728962" y="4065703"/>
                  </a:lnTo>
                  <a:lnTo>
                    <a:pt x="4722174" y="4065703"/>
                  </a:lnTo>
                  <a:lnTo>
                    <a:pt x="4440615" y="4065703"/>
                  </a:lnTo>
                  <a:lnTo>
                    <a:pt x="4433826" y="4065703"/>
                  </a:lnTo>
                  <a:lnTo>
                    <a:pt x="4427038" y="4065703"/>
                  </a:lnTo>
                  <a:lnTo>
                    <a:pt x="4145479" y="4065703"/>
                  </a:lnTo>
                  <a:lnTo>
                    <a:pt x="4138691" y="4065703"/>
                  </a:lnTo>
                  <a:lnTo>
                    <a:pt x="4131902" y="4065703"/>
                  </a:lnTo>
                  <a:lnTo>
                    <a:pt x="3850343" y="4065703"/>
                  </a:lnTo>
                  <a:lnTo>
                    <a:pt x="3843555" y="4065703"/>
                  </a:lnTo>
                  <a:lnTo>
                    <a:pt x="3836766" y="4065703"/>
                  </a:lnTo>
                  <a:lnTo>
                    <a:pt x="3555207" y="4065703"/>
                  </a:lnTo>
                  <a:lnTo>
                    <a:pt x="3548419" y="4065703"/>
                  </a:lnTo>
                  <a:lnTo>
                    <a:pt x="3541631" y="4065703"/>
                  </a:lnTo>
                  <a:lnTo>
                    <a:pt x="3260071" y="4065703"/>
                  </a:lnTo>
                  <a:lnTo>
                    <a:pt x="3253283" y="4065703"/>
                  </a:lnTo>
                  <a:lnTo>
                    <a:pt x="3246495" y="4065703"/>
                  </a:lnTo>
                  <a:lnTo>
                    <a:pt x="2964935" y="4065703"/>
                  </a:lnTo>
                  <a:lnTo>
                    <a:pt x="2958147" y="4065703"/>
                  </a:lnTo>
                  <a:lnTo>
                    <a:pt x="2951359" y="4065703"/>
                  </a:lnTo>
                  <a:lnTo>
                    <a:pt x="2669799" y="4065703"/>
                  </a:lnTo>
                  <a:lnTo>
                    <a:pt x="2663011" y="4065703"/>
                  </a:lnTo>
                  <a:lnTo>
                    <a:pt x="2656223" y="4065703"/>
                  </a:lnTo>
                  <a:lnTo>
                    <a:pt x="2374663" y="4065703"/>
                  </a:lnTo>
                  <a:lnTo>
                    <a:pt x="2367875" y="4065703"/>
                  </a:lnTo>
                  <a:lnTo>
                    <a:pt x="2361087" y="4065703"/>
                  </a:lnTo>
                  <a:lnTo>
                    <a:pt x="2079527" y="4065703"/>
                  </a:lnTo>
                  <a:lnTo>
                    <a:pt x="2072739" y="4065703"/>
                  </a:lnTo>
                  <a:lnTo>
                    <a:pt x="2065951" y="4065703"/>
                  </a:lnTo>
                  <a:lnTo>
                    <a:pt x="1784391" y="4065703"/>
                  </a:lnTo>
                  <a:lnTo>
                    <a:pt x="1777603" y="4065703"/>
                  </a:lnTo>
                  <a:lnTo>
                    <a:pt x="1770815" y="4065703"/>
                  </a:lnTo>
                  <a:lnTo>
                    <a:pt x="1489255" y="4065703"/>
                  </a:lnTo>
                  <a:lnTo>
                    <a:pt x="1482467" y="4065703"/>
                  </a:lnTo>
                  <a:lnTo>
                    <a:pt x="1475679" y="4065703"/>
                  </a:lnTo>
                  <a:lnTo>
                    <a:pt x="1194119" y="4065703"/>
                  </a:lnTo>
                  <a:lnTo>
                    <a:pt x="1187331" y="4065703"/>
                  </a:lnTo>
                  <a:lnTo>
                    <a:pt x="1180543" y="4065703"/>
                  </a:lnTo>
                  <a:lnTo>
                    <a:pt x="898984" y="4065703"/>
                  </a:lnTo>
                  <a:lnTo>
                    <a:pt x="892195" y="4065703"/>
                  </a:lnTo>
                  <a:lnTo>
                    <a:pt x="885407" y="4065703"/>
                  </a:lnTo>
                  <a:lnTo>
                    <a:pt x="603848" y="4065703"/>
                  </a:lnTo>
                  <a:lnTo>
                    <a:pt x="597059" y="4065703"/>
                  </a:lnTo>
                  <a:lnTo>
                    <a:pt x="590271" y="4065703"/>
                  </a:lnTo>
                  <a:lnTo>
                    <a:pt x="308712" y="4065703"/>
                  </a:lnTo>
                  <a:lnTo>
                    <a:pt x="301924" y="4065703"/>
                  </a:lnTo>
                  <a:lnTo>
                    <a:pt x="295135" y="4065703"/>
                  </a:lnTo>
                  <a:lnTo>
                    <a:pt x="13576" y="4065703"/>
                  </a:lnTo>
                  <a:lnTo>
                    <a:pt x="6788" y="4065703"/>
                  </a:lnTo>
                  <a:lnTo>
                    <a:pt x="0" y="4065703"/>
                  </a:lnTo>
                  <a:close/>
                </a:path>
              </a:pathLst>
            </a:custGeom>
            <a:solidFill>
              <a:srgbClr val="1CABE2">
                <a:alpha val="3921"/>
              </a:srgbClr>
            </a:solidFill>
          </p:spPr>
          <p:txBody>
            <a:bodyPr/>
            <a:lstStyle/>
            <a:p>
              <a:endParaRPr/>
            </a:p>
          </p:txBody>
        </p:sp>
        <p:sp>
          <p:nvSpPr>
            <p:cNvPr id="43" name="pl43"/>
            <p:cNvSpPr/>
            <p:nvPr/>
          </p:nvSpPr>
          <p:spPr>
            <a:xfrm>
              <a:off x="810605" y="1860532"/>
              <a:ext cx="6788126" cy="3379286"/>
            </a:xfrm>
            <a:custGeom>
              <a:avLst/>
              <a:gdLst/>
              <a:ahLst/>
              <a:cxnLst/>
              <a:rect l="0" t="0" r="0" b="0"/>
              <a:pathLst>
                <a:path w="6788126" h="3379286">
                  <a:moveTo>
                    <a:pt x="0" y="3379286"/>
                  </a:moveTo>
                  <a:lnTo>
                    <a:pt x="6788" y="3378071"/>
                  </a:lnTo>
                  <a:lnTo>
                    <a:pt x="288347" y="3327699"/>
                  </a:lnTo>
                  <a:lnTo>
                    <a:pt x="295135" y="3326484"/>
                  </a:lnTo>
                  <a:lnTo>
                    <a:pt x="301924" y="3324055"/>
                  </a:lnTo>
                  <a:lnTo>
                    <a:pt x="583483" y="3223310"/>
                  </a:lnTo>
                  <a:lnTo>
                    <a:pt x="590271" y="3220882"/>
                  </a:lnTo>
                  <a:lnTo>
                    <a:pt x="597059" y="3219667"/>
                  </a:lnTo>
                  <a:lnTo>
                    <a:pt x="878619" y="3169295"/>
                  </a:lnTo>
                  <a:lnTo>
                    <a:pt x="885407" y="3168080"/>
                  </a:lnTo>
                  <a:lnTo>
                    <a:pt x="892195" y="3165651"/>
                  </a:lnTo>
                  <a:lnTo>
                    <a:pt x="1173755" y="3064906"/>
                  </a:lnTo>
                  <a:lnTo>
                    <a:pt x="1180543" y="3062478"/>
                  </a:lnTo>
                  <a:lnTo>
                    <a:pt x="1187331" y="3061263"/>
                  </a:lnTo>
                  <a:lnTo>
                    <a:pt x="1468891" y="3010891"/>
                  </a:lnTo>
                  <a:lnTo>
                    <a:pt x="1475679" y="3009676"/>
                  </a:lnTo>
                  <a:lnTo>
                    <a:pt x="1482467" y="3008462"/>
                  </a:lnTo>
                  <a:lnTo>
                    <a:pt x="1764027" y="2958089"/>
                  </a:lnTo>
                  <a:lnTo>
                    <a:pt x="1770815" y="2956875"/>
                  </a:lnTo>
                  <a:lnTo>
                    <a:pt x="1777603" y="2953232"/>
                  </a:lnTo>
                  <a:lnTo>
                    <a:pt x="2059163" y="2802114"/>
                  </a:lnTo>
                  <a:lnTo>
                    <a:pt x="2065951" y="2798471"/>
                  </a:lnTo>
                  <a:lnTo>
                    <a:pt x="2072739" y="2794827"/>
                  </a:lnTo>
                  <a:lnTo>
                    <a:pt x="2354299" y="2643710"/>
                  </a:lnTo>
                  <a:lnTo>
                    <a:pt x="2361087" y="2640067"/>
                  </a:lnTo>
                  <a:lnTo>
                    <a:pt x="2367875" y="2626708"/>
                  </a:lnTo>
                  <a:lnTo>
                    <a:pt x="2649435" y="2072611"/>
                  </a:lnTo>
                  <a:lnTo>
                    <a:pt x="2656223" y="2059252"/>
                  </a:lnTo>
                  <a:lnTo>
                    <a:pt x="2663011" y="2056823"/>
                  </a:lnTo>
                  <a:lnTo>
                    <a:pt x="2944571" y="1956078"/>
                  </a:lnTo>
                  <a:lnTo>
                    <a:pt x="2951359" y="1953649"/>
                  </a:lnTo>
                  <a:lnTo>
                    <a:pt x="2958147" y="1950006"/>
                  </a:lnTo>
                  <a:lnTo>
                    <a:pt x="3239707" y="1798889"/>
                  </a:lnTo>
                  <a:lnTo>
                    <a:pt x="3246495" y="1795245"/>
                  </a:lnTo>
                  <a:lnTo>
                    <a:pt x="3253283" y="1792816"/>
                  </a:lnTo>
                  <a:lnTo>
                    <a:pt x="3534842" y="1692071"/>
                  </a:lnTo>
                  <a:lnTo>
                    <a:pt x="3541631" y="1689643"/>
                  </a:lnTo>
                  <a:lnTo>
                    <a:pt x="3548419" y="1683570"/>
                  </a:lnTo>
                  <a:lnTo>
                    <a:pt x="3829978" y="1431708"/>
                  </a:lnTo>
                  <a:lnTo>
                    <a:pt x="3836766" y="1425636"/>
                  </a:lnTo>
                  <a:lnTo>
                    <a:pt x="3843555" y="1419564"/>
                  </a:lnTo>
                  <a:lnTo>
                    <a:pt x="4125114" y="1167701"/>
                  </a:lnTo>
                  <a:lnTo>
                    <a:pt x="4131902" y="1161629"/>
                  </a:lnTo>
                  <a:lnTo>
                    <a:pt x="4138691" y="1151914"/>
                  </a:lnTo>
                  <a:lnTo>
                    <a:pt x="4420250" y="748934"/>
                  </a:lnTo>
                  <a:lnTo>
                    <a:pt x="4427038" y="739218"/>
                  </a:lnTo>
                  <a:lnTo>
                    <a:pt x="4433826" y="730717"/>
                  </a:lnTo>
                  <a:lnTo>
                    <a:pt x="4715386" y="378110"/>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9618"/>
                  </a:lnTo>
                  <a:lnTo>
                    <a:pt x="5895930" y="209990"/>
                  </a:lnTo>
                  <a:lnTo>
                    <a:pt x="5902718" y="211205"/>
                  </a:lnTo>
                  <a:lnTo>
                    <a:pt x="5909506" y="212419"/>
                  </a:lnTo>
                  <a:lnTo>
                    <a:pt x="6191066" y="262792"/>
                  </a:lnTo>
                  <a:lnTo>
                    <a:pt x="6197854" y="264006"/>
                  </a:lnTo>
                  <a:lnTo>
                    <a:pt x="6204642" y="257934"/>
                  </a:lnTo>
                  <a:lnTo>
                    <a:pt x="6486202" y="6072"/>
                  </a:lnTo>
                  <a:lnTo>
                    <a:pt x="6492990" y="0"/>
                  </a:lnTo>
                  <a:lnTo>
                    <a:pt x="6499778" y="0"/>
                  </a:lnTo>
                  <a:lnTo>
                    <a:pt x="6781338" y="0"/>
                  </a:lnTo>
                  <a:lnTo>
                    <a:pt x="6788126" y="0"/>
                  </a:lnTo>
                </a:path>
              </a:pathLst>
            </a:custGeom>
          </p:spPr>
          <p:txBody>
            <a:bodyPr/>
            <a:lstStyle/>
            <a:p>
              <a:endParaRPr/>
            </a:p>
          </p:txBody>
        </p:sp>
        <p:sp>
          <p:nvSpPr>
            <p:cNvPr id="44" name="pg44"/>
            <p:cNvSpPr/>
            <p:nvPr/>
          </p:nvSpPr>
          <p:spPr>
            <a:xfrm>
              <a:off x="3755176" y="4870209"/>
              <a:ext cx="3850343" cy="1056026"/>
            </a:xfrm>
            <a:custGeom>
              <a:avLst/>
              <a:gdLst/>
              <a:ahLst/>
              <a:cxnLst/>
              <a:rect l="0" t="0" r="0" b="0"/>
              <a:pathLst>
                <a:path w="3850343" h="1056026">
                  <a:moveTo>
                    <a:pt x="6788" y="950424"/>
                  </a:moveTo>
                  <a:lnTo>
                    <a:pt x="13576" y="947995"/>
                  </a:lnTo>
                  <a:lnTo>
                    <a:pt x="295135" y="847250"/>
                  </a:lnTo>
                  <a:lnTo>
                    <a:pt x="301924" y="844821"/>
                  </a:lnTo>
                  <a:lnTo>
                    <a:pt x="308712" y="842392"/>
                  </a:lnTo>
                  <a:lnTo>
                    <a:pt x="590271" y="741647"/>
                  </a:lnTo>
                  <a:lnTo>
                    <a:pt x="597059" y="739218"/>
                  </a:lnTo>
                  <a:lnTo>
                    <a:pt x="603848" y="739218"/>
                  </a:lnTo>
                  <a:lnTo>
                    <a:pt x="885407" y="739218"/>
                  </a:lnTo>
                  <a:lnTo>
                    <a:pt x="892195" y="739218"/>
                  </a:lnTo>
                  <a:lnTo>
                    <a:pt x="898984" y="735575"/>
                  </a:lnTo>
                  <a:lnTo>
                    <a:pt x="1180543" y="584458"/>
                  </a:lnTo>
                  <a:lnTo>
                    <a:pt x="1187331" y="580814"/>
                  </a:lnTo>
                  <a:lnTo>
                    <a:pt x="1194119" y="580814"/>
                  </a:lnTo>
                  <a:lnTo>
                    <a:pt x="1475679" y="580814"/>
                  </a:lnTo>
                  <a:lnTo>
                    <a:pt x="1482467" y="580814"/>
                  </a:lnTo>
                  <a:lnTo>
                    <a:pt x="1489255" y="579600"/>
                  </a:lnTo>
                  <a:lnTo>
                    <a:pt x="1770815" y="529227"/>
                  </a:lnTo>
                  <a:lnTo>
                    <a:pt x="1777603" y="528013"/>
                  </a:lnTo>
                  <a:lnTo>
                    <a:pt x="1784391" y="525584"/>
                  </a:lnTo>
                  <a:lnTo>
                    <a:pt x="2065951" y="424839"/>
                  </a:lnTo>
                  <a:lnTo>
                    <a:pt x="2072739" y="422410"/>
                  </a:lnTo>
                  <a:lnTo>
                    <a:pt x="2079527" y="422410"/>
                  </a:lnTo>
                  <a:lnTo>
                    <a:pt x="2361087" y="422410"/>
                  </a:lnTo>
                  <a:lnTo>
                    <a:pt x="2367875" y="422410"/>
                  </a:lnTo>
                  <a:lnTo>
                    <a:pt x="2374663" y="421196"/>
                  </a:lnTo>
                  <a:lnTo>
                    <a:pt x="2656223" y="370823"/>
                  </a:lnTo>
                  <a:lnTo>
                    <a:pt x="2663011" y="369609"/>
                  </a:lnTo>
                  <a:lnTo>
                    <a:pt x="2669799" y="372038"/>
                  </a:lnTo>
                  <a:lnTo>
                    <a:pt x="2951359" y="472783"/>
                  </a:lnTo>
                  <a:lnTo>
                    <a:pt x="2958147" y="475212"/>
                  </a:lnTo>
                  <a:lnTo>
                    <a:pt x="2964935" y="473997"/>
                  </a:lnTo>
                  <a:lnTo>
                    <a:pt x="3246495" y="423625"/>
                  </a:lnTo>
                  <a:lnTo>
                    <a:pt x="3253283" y="422410"/>
                  </a:lnTo>
                  <a:lnTo>
                    <a:pt x="3260071" y="419981"/>
                  </a:lnTo>
                  <a:lnTo>
                    <a:pt x="3541631" y="319236"/>
                  </a:lnTo>
                  <a:lnTo>
                    <a:pt x="3548419" y="316808"/>
                  </a:lnTo>
                  <a:lnTo>
                    <a:pt x="3555207" y="309521"/>
                  </a:lnTo>
                  <a:lnTo>
                    <a:pt x="3836766" y="7286"/>
                  </a:lnTo>
                  <a:lnTo>
                    <a:pt x="3843555" y="0"/>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a:endParaRPr/>
            </a:p>
          </p:txBody>
        </p:sp>
        <p:sp>
          <p:nvSpPr>
            <p:cNvPr id="45" name="pl45"/>
            <p:cNvSpPr/>
            <p:nvPr/>
          </p:nvSpPr>
          <p:spPr>
            <a:xfrm>
              <a:off x="3761964" y="4870209"/>
              <a:ext cx="3836766" cy="950424"/>
            </a:xfrm>
            <a:custGeom>
              <a:avLst/>
              <a:gdLst/>
              <a:ahLst/>
              <a:cxnLst/>
              <a:rect l="0" t="0" r="0" b="0"/>
              <a:pathLst>
                <a:path w="3836766" h="950424">
                  <a:moveTo>
                    <a:pt x="0" y="950424"/>
                  </a:moveTo>
                  <a:lnTo>
                    <a:pt x="6788" y="947995"/>
                  </a:lnTo>
                  <a:lnTo>
                    <a:pt x="288347" y="847250"/>
                  </a:lnTo>
                  <a:lnTo>
                    <a:pt x="295135" y="844821"/>
                  </a:lnTo>
                  <a:lnTo>
                    <a:pt x="301924" y="842392"/>
                  </a:lnTo>
                  <a:lnTo>
                    <a:pt x="583483" y="741647"/>
                  </a:lnTo>
                  <a:lnTo>
                    <a:pt x="590271" y="739218"/>
                  </a:lnTo>
                  <a:lnTo>
                    <a:pt x="597059" y="739218"/>
                  </a:lnTo>
                  <a:lnTo>
                    <a:pt x="878619" y="739218"/>
                  </a:lnTo>
                  <a:lnTo>
                    <a:pt x="885407" y="739218"/>
                  </a:lnTo>
                  <a:lnTo>
                    <a:pt x="892195" y="735575"/>
                  </a:lnTo>
                  <a:lnTo>
                    <a:pt x="1173755" y="584458"/>
                  </a:lnTo>
                  <a:lnTo>
                    <a:pt x="1180543" y="580814"/>
                  </a:lnTo>
                  <a:lnTo>
                    <a:pt x="1187331" y="580814"/>
                  </a:lnTo>
                  <a:lnTo>
                    <a:pt x="1468891" y="580814"/>
                  </a:lnTo>
                  <a:lnTo>
                    <a:pt x="1475679" y="580814"/>
                  </a:lnTo>
                  <a:lnTo>
                    <a:pt x="1482467" y="579600"/>
                  </a:lnTo>
                  <a:lnTo>
                    <a:pt x="1764027" y="529227"/>
                  </a:lnTo>
                  <a:lnTo>
                    <a:pt x="1770815" y="528013"/>
                  </a:lnTo>
                  <a:lnTo>
                    <a:pt x="1777603" y="525584"/>
                  </a:lnTo>
                  <a:lnTo>
                    <a:pt x="2059163" y="424839"/>
                  </a:lnTo>
                  <a:lnTo>
                    <a:pt x="2065951" y="422410"/>
                  </a:lnTo>
                  <a:lnTo>
                    <a:pt x="2072739" y="422410"/>
                  </a:lnTo>
                  <a:lnTo>
                    <a:pt x="2354299" y="422410"/>
                  </a:lnTo>
                  <a:lnTo>
                    <a:pt x="2361087" y="422410"/>
                  </a:lnTo>
                  <a:lnTo>
                    <a:pt x="2367875" y="421196"/>
                  </a:lnTo>
                  <a:lnTo>
                    <a:pt x="2649435" y="370823"/>
                  </a:lnTo>
                  <a:lnTo>
                    <a:pt x="2656223" y="369609"/>
                  </a:lnTo>
                  <a:lnTo>
                    <a:pt x="2663011" y="372038"/>
                  </a:lnTo>
                  <a:lnTo>
                    <a:pt x="2944571" y="472783"/>
                  </a:lnTo>
                  <a:lnTo>
                    <a:pt x="2951359" y="475212"/>
                  </a:lnTo>
                  <a:lnTo>
                    <a:pt x="2958147" y="473997"/>
                  </a:lnTo>
                  <a:lnTo>
                    <a:pt x="3239707" y="423625"/>
                  </a:lnTo>
                  <a:lnTo>
                    <a:pt x="3246495" y="422410"/>
                  </a:lnTo>
                  <a:lnTo>
                    <a:pt x="3253283" y="419981"/>
                  </a:lnTo>
                  <a:lnTo>
                    <a:pt x="3534842" y="319236"/>
                  </a:lnTo>
                  <a:lnTo>
                    <a:pt x="3541631" y="316808"/>
                  </a:lnTo>
                  <a:lnTo>
                    <a:pt x="3548419" y="309521"/>
                  </a:lnTo>
                  <a:lnTo>
                    <a:pt x="3829978" y="7286"/>
                  </a:lnTo>
                  <a:lnTo>
                    <a:pt x="3836766" y="0"/>
                  </a:lnTo>
                </a:path>
              </a:pathLst>
            </a:custGeom>
          </p:spPr>
          <p:txBody>
            <a:bodyPr/>
            <a:lstStyle/>
            <a:p>
              <a:endParaRPr/>
            </a:p>
          </p:txBody>
        </p:sp>
        <p:sp>
          <p:nvSpPr>
            <p:cNvPr id="46" name="pg46"/>
            <p:cNvSpPr/>
            <p:nvPr/>
          </p:nvSpPr>
          <p:spPr>
            <a:xfrm>
              <a:off x="5230855" y="1490923"/>
              <a:ext cx="2374663" cy="4435312"/>
            </a:xfrm>
            <a:custGeom>
              <a:avLst/>
              <a:gdLst/>
              <a:ahLst/>
              <a:cxnLst/>
              <a:rect l="0" t="0" r="0" b="0"/>
              <a:pathLst>
                <a:path w="2374663" h="4435312">
                  <a:moveTo>
                    <a:pt x="6788" y="3220882"/>
                  </a:moveTo>
                  <a:lnTo>
                    <a:pt x="13576" y="3191735"/>
                  </a:lnTo>
                  <a:lnTo>
                    <a:pt x="295135" y="1982796"/>
                  </a:lnTo>
                  <a:lnTo>
                    <a:pt x="301924" y="1953649"/>
                  </a:lnTo>
                  <a:lnTo>
                    <a:pt x="308712" y="1940291"/>
                  </a:lnTo>
                  <a:lnTo>
                    <a:pt x="590271" y="1386193"/>
                  </a:lnTo>
                  <a:lnTo>
                    <a:pt x="597059" y="1372834"/>
                  </a:lnTo>
                  <a:lnTo>
                    <a:pt x="603848" y="1355832"/>
                  </a:lnTo>
                  <a:lnTo>
                    <a:pt x="885407" y="650618"/>
                  </a:lnTo>
                  <a:lnTo>
                    <a:pt x="892195" y="633616"/>
                  </a:lnTo>
                  <a:lnTo>
                    <a:pt x="898984" y="620257"/>
                  </a:lnTo>
                  <a:lnTo>
                    <a:pt x="1180543" y="66160"/>
                  </a:lnTo>
                  <a:lnTo>
                    <a:pt x="1187331" y="52801"/>
                  </a:lnTo>
                  <a:lnTo>
                    <a:pt x="1194119" y="56444"/>
                  </a:lnTo>
                  <a:lnTo>
                    <a:pt x="1475679" y="207562"/>
                  </a:lnTo>
                  <a:lnTo>
                    <a:pt x="1482467" y="211205"/>
                  </a:lnTo>
                  <a:lnTo>
                    <a:pt x="1489255" y="211205"/>
                  </a:lnTo>
                  <a:lnTo>
                    <a:pt x="1770815" y="211205"/>
                  </a:lnTo>
                  <a:lnTo>
                    <a:pt x="1777603" y="211205"/>
                  </a:lnTo>
                  <a:lnTo>
                    <a:pt x="1784391" y="206347"/>
                  </a:lnTo>
                  <a:lnTo>
                    <a:pt x="2065951" y="4857"/>
                  </a:lnTo>
                  <a:lnTo>
                    <a:pt x="2072739" y="0"/>
                  </a:lnTo>
                  <a:lnTo>
                    <a:pt x="2079527" y="1214"/>
                  </a:lnTo>
                  <a:lnTo>
                    <a:pt x="2361087" y="51586"/>
                  </a:lnTo>
                  <a:lnTo>
                    <a:pt x="2367875" y="52801"/>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a:endParaRPr/>
            </a:p>
          </p:txBody>
        </p:sp>
        <p:sp>
          <p:nvSpPr>
            <p:cNvPr id="47" name="pl47"/>
            <p:cNvSpPr/>
            <p:nvPr/>
          </p:nvSpPr>
          <p:spPr>
            <a:xfrm>
              <a:off x="5237643" y="1490923"/>
              <a:ext cx="2361087" cy="3220882"/>
            </a:xfrm>
            <a:custGeom>
              <a:avLst/>
              <a:gdLst/>
              <a:ahLst/>
              <a:cxnLst/>
              <a:rect l="0" t="0" r="0" b="0"/>
              <a:pathLst>
                <a:path w="2361087" h="3220882">
                  <a:moveTo>
                    <a:pt x="0" y="3220882"/>
                  </a:moveTo>
                  <a:lnTo>
                    <a:pt x="6788" y="3191735"/>
                  </a:lnTo>
                  <a:lnTo>
                    <a:pt x="288347" y="1982796"/>
                  </a:lnTo>
                  <a:lnTo>
                    <a:pt x="295135" y="1953649"/>
                  </a:lnTo>
                  <a:lnTo>
                    <a:pt x="301924" y="1940291"/>
                  </a:lnTo>
                  <a:lnTo>
                    <a:pt x="583483" y="1386193"/>
                  </a:lnTo>
                  <a:lnTo>
                    <a:pt x="590271" y="1372834"/>
                  </a:lnTo>
                  <a:lnTo>
                    <a:pt x="597059" y="1355832"/>
                  </a:lnTo>
                  <a:lnTo>
                    <a:pt x="878619" y="650618"/>
                  </a:lnTo>
                  <a:lnTo>
                    <a:pt x="885407" y="633616"/>
                  </a:lnTo>
                  <a:lnTo>
                    <a:pt x="892195" y="620257"/>
                  </a:lnTo>
                  <a:lnTo>
                    <a:pt x="1173755" y="66160"/>
                  </a:lnTo>
                  <a:lnTo>
                    <a:pt x="1180543" y="52801"/>
                  </a:lnTo>
                  <a:lnTo>
                    <a:pt x="1187331" y="56444"/>
                  </a:lnTo>
                  <a:lnTo>
                    <a:pt x="1468891" y="207562"/>
                  </a:lnTo>
                  <a:lnTo>
                    <a:pt x="1475679" y="211205"/>
                  </a:lnTo>
                  <a:lnTo>
                    <a:pt x="1482467" y="211205"/>
                  </a:lnTo>
                  <a:lnTo>
                    <a:pt x="1764027" y="211205"/>
                  </a:lnTo>
                  <a:lnTo>
                    <a:pt x="1770815" y="211205"/>
                  </a:lnTo>
                  <a:lnTo>
                    <a:pt x="1777603" y="206347"/>
                  </a:lnTo>
                  <a:lnTo>
                    <a:pt x="2059163" y="4857"/>
                  </a:lnTo>
                  <a:lnTo>
                    <a:pt x="2065951" y="0"/>
                  </a:lnTo>
                  <a:lnTo>
                    <a:pt x="2072739" y="1214"/>
                  </a:lnTo>
                  <a:lnTo>
                    <a:pt x="2354299" y="51586"/>
                  </a:lnTo>
                  <a:lnTo>
                    <a:pt x="2361087" y="52801"/>
                  </a:lnTo>
                </a:path>
              </a:pathLst>
            </a:custGeom>
          </p:spPr>
          <p:txBody>
            <a:bodyPr/>
            <a:lstStyle/>
            <a:p>
              <a:endParaRPr/>
            </a:p>
          </p:txBody>
        </p:sp>
        <p:sp>
          <p:nvSpPr>
            <p:cNvPr id="48" name="pg48"/>
            <p:cNvSpPr/>
            <p:nvPr/>
          </p:nvSpPr>
          <p:spPr>
            <a:xfrm>
              <a:off x="803816" y="1385320"/>
              <a:ext cx="6801702" cy="4540915"/>
            </a:xfrm>
            <a:custGeom>
              <a:avLst/>
              <a:gdLst/>
              <a:ahLst/>
              <a:cxnLst/>
              <a:rect l="0" t="0" r="0" b="0"/>
              <a:pathLst>
                <a:path w="6801702" h="4540915">
                  <a:moveTo>
                    <a:pt x="6788" y="792020"/>
                  </a:moveTo>
                  <a:lnTo>
                    <a:pt x="13576" y="790805"/>
                  </a:lnTo>
                  <a:lnTo>
                    <a:pt x="295135" y="740433"/>
                  </a:lnTo>
                  <a:lnTo>
                    <a:pt x="301924" y="739218"/>
                  </a:lnTo>
                  <a:lnTo>
                    <a:pt x="308712" y="739218"/>
                  </a:lnTo>
                  <a:lnTo>
                    <a:pt x="590271" y="739218"/>
                  </a:lnTo>
                  <a:lnTo>
                    <a:pt x="597059" y="739218"/>
                  </a:lnTo>
                  <a:lnTo>
                    <a:pt x="603848" y="738004"/>
                  </a:lnTo>
                  <a:lnTo>
                    <a:pt x="885407" y="687631"/>
                  </a:lnTo>
                  <a:lnTo>
                    <a:pt x="892195" y="686417"/>
                  </a:lnTo>
                  <a:lnTo>
                    <a:pt x="898984" y="683988"/>
                  </a:lnTo>
                  <a:lnTo>
                    <a:pt x="1180543" y="583243"/>
                  </a:lnTo>
                  <a:lnTo>
                    <a:pt x="1187331" y="580814"/>
                  </a:lnTo>
                  <a:lnTo>
                    <a:pt x="1194119" y="578385"/>
                  </a:lnTo>
                  <a:lnTo>
                    <a:pt x="1475679" y="477640"/>
                  </a:lnTo>
                  <a:lnTo>
                    <a:pt x="1482467" y="475212"/>
                  </a:lnTo>
                  <a:lnTo>
                    <a:pt x="1489255" y="473997"/>
                  </a:lnTo>
                  <a:lnTo>
                    <a:pt x="1770815" y="423625"/>
                  </a:lnTo>
                  <a:lnTo>
                    <a:pt x="1777603" y="422410"/>
                  </a:lnTo>
                  <a:lnTo>
                    <a:pt x="1784391" y="421196"/>
                  </a:lnTo>
                  <a:lnTo>
                    <a:pt x="2065951" y="370823"/>
                  </a:lnTo>
                  <a:lnTo>
                    <a:pt x="2072739" y="369609"/>
                  </a:lnTo>
                  <a:lnTo>
                    <a:pt x="2079527" y="367180"/>
                  </a:lnTo>
                  <a:lnTo>
                    <a:pt x="2361087" y="266435"/>
                  </a:lnTo>
                  <a:lnTo>
                    <a:pt x="2367875" y="264006"/>
                  </a:lnTo>
                  <a:lnTo>
                    <a:pt x="2374663" y="261577"/>
                  </a:lnTo>
                  <a:lnTo>
                    <a:pt x="2656223" y="160832"/>
                  </a:lnTo>
                  <a:lnTo>
                    <a:pt x="2663011" y="158404"/>
                  </a:lnTo>
                  <a:lnTo>
                    <a:pt x="2669799" y="157189"/>
                  </a:lnTo>
                  <a:lnTo>
                    <a:pt x="2951359" y="106817"/>
                  </a:lnTo>
                  <a:lnTo>
                    <a:pt x="2958147" y="105602"/>
                  </a:lnTo>
                  <a:lnTo>
                    <a:pt x="2964935" y="105602"/>
                  </a:lnTo>
                  <a:lnTo>
                    <a:pt x="3246495" y="105602"/>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5602"/>
                  </a:lnTo>
                  <a:lnTo>
                    <a:pt x="4427038" y="105602"/>
                  </a:lnTo>
                  <a:lnTo>
                    <a:pt x="4433826" y="105602"/>
                  </a:lnTo>
                  <a:lnTo>
                    <a:pt x="4440615" y="104388"/>
                  </a:lnTo>
                  <a:lnTo>
                    <a:pt x="4722174" y="54015"/>
                  </a:lnTo>
                  <a:lnTo>
                    <a:pt x="4728962" y="52801"/>
                  </a:lnTo>
                  <a:lnTo>
                    <a:pt x="4735751" y="52801"/>
                  </a:lnTo>
                  <a:lnTo>
                    <a:pt x="5017310" y="52801"/>
                  </a:lnTo>
                  <a:lnTo>
                    <a:pt x="5024098" y="52801"/>
                  </a:lnTo>
                  <a:lnTo>
                    <a:pt x="5030886" y="51586"/>
                  </a:lnTo>
                  <a:lnTo>
                    <a:pt x="5312446" y="1214"/>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1577"/>
                  </a:lnTo>
                  <a:lnTo>
                    <a:pt x="6492990" y="160832"/>
                  </a:lnTo>
                  <a:lnTo>
                    <a:pt x="6499778" y="158404"/>
                  </a:lnTo>
                  <a:lnTo>
                    <a:pt x="6506566" y="158404"/>
                  </a:lnTo>
                  <a:lnTo>
                    <a:pt x="6788126" y="158404"/>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9" name="pl49"/>
            <p:cNvSpPr/>
            <p:nvPr/>
          </p:nvSpPr>
          <p:spPr>
            <a:xfrm>
              <a:off x="810605" y="1385320"/>
              <a:ext cx="6788126" cy="792020"/>
            </a:xfrm>
            <a:custGeom>
              <a:avLst/>
              <a:gdLst/>
              <a:ahLst/>
              <a:cxnLst/>
              <a:rect l="0" t="0" r="0" b="0"/>
              <a:pathLst>
                <a:path w="6788126" h="792020">
                  <a:moveTo>
                    <a:pt x="0" y="792020"/>
                  </a:moveTo>
                  <a:lnTo>
                    <a:pt x="6788" y="790805"/>
                  </a:lnTo>
                  <a:lnTo>
                    <a:pt x="288347" y="740433"/>
                  </a:lnTo>
                  <a:lnTo>
                    <a:pt x="295135" y="739218"/>
                  </a:lnTo>
                  <a:lnTo>
                    <a:pt x="301924" y="739218"/>
                  </a:lnTo>
                  <a:lnTo>
                    <a:pt x="583483" y="739218"/>
                  </a:lnTo>
                  <a:lnTo>
                    <a:pt x="590271" y="739218"/>
                  </a:lnTo>
                  <a:lnTo>
                    <a:pt x="597059" y="738004"/>
                  </a:lnTo>
                  <a:lnTo>
                    <a:pt x="878619" y="687631"/>
                  </a:lnTo>
                  <a:lnTo>
                    <a:pt x="885407" y="686417"/>
                  </a:lnTo>
                  <a:lnTo>
                    <a:pt x="892195" y="683988"/>
                  </a:lnTo>
                  <a:lnTo>
                    <a:pt x="1173755" y="583243"/>
                  </a:lnTo>
                  <a:lnTo>
                    <a:pt x="1180543" y="580814"/>
                  </a:lnTo>
                  <a:lnTo>
                    <a:pt x="1187331" y="578385"/>
                  </a:lnTo>
                  <a:lnTo>
                    <a:pt x="1468891" y="477640"/>
                  </a:lnTo>
                  <a:lnTo>
                    <a:pt x="1475679" y="475212"/>
                  </a:lnTo>
                  <a:lnTo>
                    <a:pt x="1482467" y="473997"/>
                  </a:lnTo>
                  <a:lnTo>
                    <a:pt x="1764027" y="423625"/>
                  </a:lnTo>
                  <a:lnTo>
                    <a:pt x="1770815" y="422410"/>
                  </a:lnTo>
                  <a:lnTo>
                    <a:pt x="1777603" y="421196"/>
                  </a:lnTo>
                  <a:lnTo>
                    <a:pt x="2059163" y="370823"/>
                  </a:lnTo>
                  <a:lnTo>
                    <a:pt x="2065951" y="369609"/>
                  </a:lnTo>
                  <a:lnTo>
                    <a:pt x="2072739" y="367180"/>
                  </a:lnTo>
                  <a:lnTo>
                    <a:pt x="2354299" y="266435"/>
                  </a:lnTo>
                  <a:lnTo>
                    <a:pt x="2361087" y="264006"/>
                  </a:lnTo>
                  <a:lnTo>
                    <a:pt x="2367875" y="261577"/>
                  </a:lnTo>
                  <a:lnTo>
                    <a:pt x="2649435" y="160832"/>
                  </a:lnTo>
                  <a:lnTo>
                    <a:pt x="2656223" y="158404"/>
                  </a:lnTo>
                  <a:lnTo>
                    <a:pt x="2663011" y="157189"/>
                  </a:lnTo>
                  <a:lnTo>
                    <a:pt x="2944571" y="106817"/>
                  </a:lnTo>
                  <a:lnTo>
                    <a:pt x="2951359" y="105602"/>
                  </a:lnTo>
                  <a:lnTo>
                    <a:pt x="2958147" y="105602"/>
                  </a:lnTo>
                  <a:lnTo>
                    <a:pt x="3239707" y="105602"/>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5602"/>
                  </a:lnTo>
                  <a:lnTo>
                    <a:pt x="4420250" y="105602"/>
                  </a:lnTo>
                  <a:lnTo>
                    <a:pt x="4427038" y="105602"/>
                  </a:lnTo>
                  <a:lnTo>
                    <a:pt x="4433826" y="104388"/>
                  </a:lnTo>
                  <a:lnTo>
                    <a:pt x="4715386" y="54015"/>
                  </a:lnTo>
                  <a:lnTo>
                    <a:pt x="4722174" y="52801"/>
                  </a:lnTo>
                  <a:lnTo>
                    <a:pt x="4728962" y="52801"/>
                  </a:lnTo>
                  <a:lnTo>
                    <a:pt x="5010522" y="52801"/>
                  </a:lnTo>
                  <a:lnTo>
                    <a:pt x="5017310" y="52801"/>
                  </a:lnTo>
                  <a:lnTo>
                    <a:pt x="5024098" y="51586"/>
                  </a:lnTo>
                  <a:lnTo>
                    <a:pt x="5305658" y="1214"/>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1577"/>
                  </a:lnTo>
                  <a:lnTo>
                    <a:pt x="6486202" y="160832"/>
                  </a:lnTo>
                  <a:lnTo>
                    <a:pt x="6492990" y="158404"/>
                  </a:lnTo>
                  <a:lnTo>
                    <a:pt x="6499778" y="158404"/>
                  </a:lnTo>
                  <a:lnTo>
                    <a:pt x="6781338" y="158404"/>
                  </a:lnTo>
                  <a:lnTo>
                    <a:pt x="6788126" y="158404"/>
                  </a:lnTo>
                </a:path>
              </a:pathLst>
            </a:custGeom>
          </p:spPr>
          <p:txBody>
            <a:bodyPr/>
            <a:lstStyle/>
            <a:p>
              <a:endParaRPr/>
            </a:p>
          </p:txBody>
        </p:sp>
        <p:sp>
          <p:nvSpPr>
            <p:cNvPr id="50" name="pg50"/>
            <p:cNvSpPr/>
            <p:nvPr/>
          </p:nvSpPr>
          <p:spPr>
            <a:xfrm>
              <a:off x="803816" y="2018936"/>
              <a:ext cx="6801702" cy="3907299"/>
            </a:xfrm>
            <a:custGeom>
              <a:avLst/>
              <a:gdLst/>
              <a:ahLst/>
              <a:cxnLst/>
              <a:rect l="0" t="0" r="0" b="0"/>
              <a:pathLst>
                <a:path w="6801702" h="3907299">
                  <a:moveTo>
                    <a:pt x="6788" y="3009676"/>
                  </a:moveTo>
                  <a:lnTo>
                    <a:pt x="13576" y="3007247"/>
                  </a:lnTo>
                  <a:lnTo>
                    <a:pt x="295135" y="2906502"/>
                  </a:lnTo>
                  <a:lnTo>
                    <a:pt x="301924" y="2904073"/>
                  </a:lnTo>
                  <a:lnTo>
                    <a:pt x="308712" y="2902859"/>
                  </a:lnTo>
                  <a:lnTo>
                    <a:pt x="590271" y="2852487"/>
                  </a:lnTo>
                  <a:lnTo>
                    <a:pt x="597059" y="2851272"/>
                  </a:lnTo>
                  <a:lnTo>
                    <a:pt x="603848" y="2851272"/>
                  </a:lnTo>
                  <a:lnTo>
                    <a:pt x="885407" y="2851272"/>
                  </a:lnTo>
                  <a:lnTo>
                    <a:pt x="892195" y="2851272"/>
                  </a:lnTo>
                  <a:lnTo>
                    <a:pt x="898984" y="2848843"/>
                  </a:lnTo>
                  <a:lnTo>
                    <a:pt x="1180543" y="2748098"/>
                  </a:lnTo>
                  <a:lnTo>
                    <a:pt x="1187331" y="2745669"/>
                  </a:lnTo>
                  <a:lnTo>
                    <a:pt x="1194119" y="2733525"/>
                  </a:lnTo>
                  <a:lnTo>
                    <a:pt x="1475679" y="2229800"/>
                  </a:lnTo>
                  <a:lnTo>
                    <a:pt x="1482467" y="2217656"/>
                  </a:lnTo>
                  <a:lnTo>
                    <a:pt x="1489255" y="2215227"/>
                  </a:lnTo>
                  <a:lnTo>
                    <a:pt x="1770815" y="2114482"/>
                  </a:lnTo>
                  <a:lnTo>
                    <a:pt x="1777603" y="2112053"/>
                  </a:lnTo>
                  <a:lnTo>
                    <a:pt x="1784391" y="2110839"/>
                  </a:lnTo>
                  <a:lnTo>
                    <a:pt x="2065951" y="2060466"/>
                  </a:lnTo>
                  <a:lnTo>
                    <a:pt x="2072739" y="2059252"/>
                  </a:lnTo>
                  <a:lnTo>
                    <a:pt x="2079527" y="2056823"/>
                  </a:lnTo>
                  <a:lnTo>
                    <a:pt x="2361087" y="1956078"/>
                  </a:lnTo>
                  <a:lnTo>
                    <a:pt x="2367875" y="1953649"/>
                  </a:lnTo>
                  <a:lnTo>
                    <a:pt x="2374663" y="1950006"/>
                  </a:lnTo>
                  <a:lnTo>
                    <a:pt x="2656223" y="1798889"/>
                  </a:lnTo>
                  <a:lnTo>
                    <a:pt x="2663011" y="1795245"/>
                  </a:lnTo>
                  <a:lnTo>
                    <a:pt x="2669799" y="1794031"/>
                  </a:lnTo>
                  <a:lnTo>
                    <a:pt x="2951359" y="1743658"/>
                  </a:lnTo>
                  <a:lnTo>
                    <a:pt x="2958147" y="1742444"/>
                  </a:lnTo>
                  <a:lnTo>
                    <a:pt x="2964935" y="1733943"/>
                  </a:lnTo>
                  <a:lnTo>
                    <a:pt x="3246495" y="1381335"/>
                  </a:lnTo>
                  <a:lnTo>
                    <a:pt x="3253283" y="1372834"/>
                  </a:lnTo>
                  <a:lnTo>
                    <a:pt x="3260071" y="1367977"/>
                  </a:lnTo>
                  <a:lnTo>
                    <a:pt x="3541631" y="1166487"/>
                  </a:lnTo>
                  <a:lnTo>
                    <a:pt x="3548419" y="1161629"/>
                  </a:lnTo>
                  <a:lnTo>
                    <a:pt x="3555207" y="1156771"/>
                  </a:lnTo>
                  <a:lnTo>
                    <a:pt x="3836766" y="955281"/>
                  </a:lnTo>
                  <a:lnTo>
                    <a:pt x="3843555" y="950424"/>
                  </a:lnTo>
                  <a:lnTo>
                    <a:pt x="3850343" y="946780"/>
                  </a:lnTo>
                  <a:lnTo>
                    <a:pt x="4131902" y="795663"/>
                  </a:lnTo>
                  <a:lnTo>
                    <a:pt x="4138691" y="792020"/>
                  </a:lnTo>
                  <a:lnTo>
                    <a:pt x="4145479" y="787162"/>
                  </a:lnTo>
                  <a:lnTo>
                    <a:pt x="4427038" y="585672"/>
                  </a:lnTo>
                  <a:lnTo>
                    <a:pt x="4433826" y="580814"/>
                  </a:lnTo>
                  <a:lnTo>
                    <a:pt x="4440615" y="575957"/>
                  </a:lnTo>
                  <a:lnTo>
                    <a:pt x="4722174" y="374467"/>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8404"/>
                  </a:lnTo>
                  <a:lnTo>
                    <a:pt x="5902718" y="158404"/>
                  </a:lnTo>
                  <a:lnTo>
                    <a:pt x="5909506" y="158404"/>
                  </a:lnTo>
                  <a:lnTo>
                    <a:pt x="5916294" y="158404"/>
                  </a:lnTo>
                  <a:lnTo>
                    <a:pt x="6197854" y="158404"/>
                  </a:lnTo>
                  <a:lnTo>
                    <a:pt x="6204642" y="158404"/>
                  </a:lnTo>
                  <a:lnTo>
                    <a:pt x="6211430" y="155975"/>
                  </a:lnTo>
                  <a:lnTo>
                    <a:pt x="6492990" y="55230"/>
                  </a:lnTo>
                  <a:lnTo>
                    <a:pt x="6499778" y="52801"/>
                  </a:lnTo>
                  <a:lnTo>
                    <a:pt x="6506566" y="51586"/>
                  </a:lnTo>
                  <a:lnTo>
                    <a:pt x="6788126" y="1214"/>
                  </a:lnTo>
                  <a:lnTo>
                    <a:pt x="6794914" y="0"/>
                  </a:lnTo>
                  <a:lnTo>
                    <a:pt x="6801702" y="3907299"/>
                  </a:lnTo>
                  <a:lnTo>
                    <a:pt x="6794914" y="3907299"/>
                  </a:lnTo>
                  <a:lnTo>
                    <a:pt x="6788126" y="3907299"/>
                  </a:lnTo>
                  <a:lnTo>
                    <a:pt x="6506566" y="3907299"/>
                  </a:lnTo>
                  <a:lnTo>
                    <a:pt x="6499778" y="3907299"/>
                  </a:lnTo>
                  <a:lnTo>
                    <a:pt x="6492990" y="3907299"/>
                  </a:lnTo>
                  <a:lnTo>
                    <a:pt x="6211430" y="3907299"/>
                  </a:lnTo>
                  <a:lnTo>
                    <a:pt x="6204642" y="3907299"/>
                  </a:lnTo>
                  <a:lnTo>
                    <a:pt x="6197854" y="3907299"/>
                  </a:lnTo>
                  <a:lnTo>
                    <a:pt x="5916294" y="3907299"/>
                  </a:lnTo>
                  <a:lnTo>
                    <a:pt x="5909506" y="3907299"/>
                  </a:lnTo>
                  <a:lnTo>
                    <a:pt x="5902718" y="3907299"/>
                  </a:lnTo>
                  <a:lnTo>
                    <a:pt x="5621158" y="3907299"/>
                  </a:lnTo>
                  <a:lnTo>
                    <a:pt x="5614370" y="3907299"/>
                  </a:lnTo>
                  <a:lnTo>
                    <a:pt x="5607582" y="3907299"/>
                  </a:lnTo>
                  <a:lnTo>
                    <a:pt x="5326022" y="3907299"/>
                  </a:lnTo>
                  <a:lnTo>
                    <a:pt x="5319234" y="3907299"/>
                  </a:lnTo>
                  <a:lnTo>
                    <a:pt x="5312446" y="3907299"/>
                  </a:lnTo>
                  <a:lnTo>
                    <a:pt x="5030886" y="3907299"/>
                  </a:lnTo>
                  <a:lnTo>
                    <a:pt x="5024098" y="3907299"/>
                  </a:lnTo>
                  <a:lnTo>
                    <a:pt x="5017310" y="3907299"/>
                  </a:lnTo>
                  <a:lnTo>
                    <a:pt x="4735751" y="3907299"/>
                  </a:lnTo>
                  <a:lnTo>
                    <a:pt x="4728962" y="3907299"/>
                  </a:lnTo>
                  <a:lnTo>
                    <a:pt x="4722174" y="3907299"/>
                  </a:lnTo>
                  <a:lnTo>
                    <a:pt x="4440615" y="3907299"/>
                  </a:lnTo>
                  <a:lnTo>
                    <a:pt x="4433826" y="3907299"/>
                  </a:lnTo>
                  <a:lnTo>
                    <a:pt x="4427038" y="3907299"/>
                  </a:lnTo>
                  <a:lnTo>
                    <a:pt x="4145479" y="3907299"/>
                  </a:lnTo>
                  <a:lnTo>
                    <a:pt x="4138691" y="3907299"/>
                  </a:lnTo>
                  <a:lnTo>
                    <a:pt x="4131902" y="3907299"/>
                  </a:lnTo>
                  <a:lnTo>
                    <a:pt x="3850343" y="3907299"/>
                  </a:lnTo>
                  <a:lnTo>
                    <a:pt x="3843555" y="3907299"/>
                  </a:lnTo>
                  <a:lnTo>
                    <a:pt x="3836766" y="3907299"/>
                  </a:lnTo>
                  <a:lnTo>
                    <a:pt x="3555207" y="3907299"/>
                  </a:lnTo>
                  <a:lnTo>
                    <a:pt x="3548419" y="3907299"/>
                  </a:lnTo>
                  <a:lnTo>
                    <a:pt x="3541631" y="3907299"/>
                  </a:lnTo>
                  <a:lnTo>
                    <a:pt x="3260071" y="3907299"/>
                  </a:lnTo>
                  <a:lnTo>
                    <a:pt x="3253283" y="3907299"/>
                  </a:lnTo>
                  <a:lnTo>
                    <a:pt x="3246495" y="3907299"/>
                  </a:lnTo>
                  <a:lnTo>
                    <a:pt x="2964935" y="3907299"/>
                  </a:lnTo>
                  <a:lnTo>
                    <a:pt x="2958147" y="3907299"/>
                  </a:lnTo>
                  <a:lnTo>
                    <a:pt x="2951359" y="3907299"/>
                  </a:lnTo>
                  <a:lnTo>
                    <a:pt x="2669799" y="3907299"/>
                  </a:lnTo>
                  <a:lnTo>
                    <a:pt x="2663011" y="3907299"/>
                  </a:lnTo>
                  <a:lnTo>
                    <a:pt x="2656223" y="3907299"/>
                  </a:lnTo>
                  <a:lnTo>
                    <a:pt x="2374663" y="3907299"/>
                  </a:lnTo>
                  <a:lnTo>
                    <a:pt x="2367875" y="3907299"/>
                  </a:lnTo>
                  <a:lnTo>
                    <a:pt x="2361087" y="3907299"/>
                  </a:lnTo>
                  <a:lnTo>
                    <a:pt x="2079527" y="3907299"/>
                  </a:lnTo>
                  <a:lnTo>
                    <a:pt x="2072739" y="3907299"/>
                  </a:lnTo>
                  <a:lnTo>
                    <a:pt x="2065951" y="3907299"/>
                  </a:lnTo>
                  <a:lnTo>
                    <a:pt x="1784391" y="3907299"/>
                  </a:lnTo>
                  <a:lnTo>
                    <a:pt x="1777603" y="3907299"/>
                  </a:lnTo>
                  <a:lnTo>
                    <a:pt x="1770815" y="3907299"/>
                  </a:lnTo>
                  <a:lnTo>
                    <a:pt x="1489255" y="3907299"/>
                  </a:lnTo>
                  <a:lnTo>
                    <a:pt x="1482467" y="3907299"/>
                  </a:lnTo>
                  <a:lnTo>
                    <a:pt x="1475679" y="3907299"/>
                  </a:lnTo>
                  <a:lnTo>
                    <a:pt x="1194119" y="3907299"/>
                  </a:lnTo>
                  <a:lnTo>
                    <a:pt x="1187331" y="3907299"/>
                  </a:lnTo>
                  <a:lnTo>
                    <a:pt x="1180543" y="3907299"/>
                  </a:lnTo>
                  <a:lnTo>
                    <a:pt x="898984" y="3907299"/>
                  </a:lnTo>
                  <a:lnTo>
                    <a:pt x="892195" y="3907299"/>
                  </a:lnTo>
                  <a:lnTo>
                    <a:pt x="885407" y="3907299"/>
                  </a:lnTo>
                  <a:lnTo>
                    <a:pt x="603848" y="3907299"/>
                  </a:lnTo>
                  <a:lnTo>
                    <a:pt x="597059" y="3907299"/>
                  </a:lnTo>
                  <a:lnTo>
                    <a:pt x="590271" y="3907299"/>
                  </a:lnTo>
                  <a:lnTo>
                    <a:pt x="308712" y="3907299"/>
                  </a:lnTo>
                  <a:lnTo>
                    <a:pt x="301924" y="3907299"/>
                  </a:lnTo>
                  <a:lnTo>
                    <a:pt x="295135" y="3907299"/>
                  </a:lnTo>
                  <a:lnTo>
                    <a:pt x="13576" y="3907299"/>
                  </a:lnTo>
                  <a:lnTo>
                    <a:pt x="6788" y="3907299"/>
                  </a:lnTo>
                  <a:lnTo>
                    <a:pt x="0" y="3907299"/>
                  </a:lnTo>
                  <a:close/>
                </a:path>
              </a:pathLst>
            </a:custGeom>
            <a:solidFill>
              <a:srgbClr val="1CABE2">
                <a:alpha val="3921"/>
              </a:srgbClr>
            </a:solidFill>
          </p:spPr>
          <p:txBody>
            <a:bodyPr/>
            <a:lstStyle/>
            <a:p>
              <a:endParaRPr/>
            </a:p>
          </p:txBody>
        </p:sp>
        <p:sp>
          <p:nvSpPr>
            <p:cNvPr id="51" name="pl51"/>
            <p:cNvSpPr/>
            <p:nvPr/>
          </p:nvSpPr>
          <p:spPr>
            <a:xfrm>
              <a:off x="810605" y="2018936"/>
              <a:ext cx="6788126" cy="3009676"/>
            </a:xfrm>
            <a:custGeom>
              <a:avLst/>
              <a:gdLst/>
              <a:ahLst/>
              <a:cxnLst/>
              <a:rect l="0" t="0" r="0" b="0"/>
              <a:pathLst>
                <a:path w="6788126" h="3009676">
                  <a:moveTo>
                    <a:pt x="0" y="3009676"/>
                  </a:moveTo>
                  <a:lnTo>
                    <a:pt x="6788" y="3007247"/>
                  </a:lnTo>
                  <a:lnTo>
                    <a:pt x="288347" y="2906502"/>
                  </a:lnTo>
                  <a:lnTo>
                    <a:pt x="295135" y="2904073"/>
                  </a:lnTo>
                  <a:lnTo>
                    <a:pt x="301924" y="2902859"/>
                  </a:lnTo>
                  <a:lnTo>
                    <a:pt x="583483" y="2852487"/>
                  </a:lnTo>
                  <a:lnTo>
                    <a:pt x="590271" y="2851272"/>
                  </a:lnTo>
                  <a:lnTo>
                    <a:pt x="597059" y="2851272"/>
                  </a:lnTo>
                  <a:lnTo>
                    <a:pt x="878619" y="2851272"/>
                  </a:lnTo>
                  <a:lnTo>
                    <a:pt x="885407" y="2851272"/>
                  </a:lnTo>
                  <a:lnTo>
                    <a:pt x="892195" y="2848843"/>
                  </a:lnTo>
                  <a:lnTo>
                    <a:pt x="1173755" y="2748098"/>
                  </a:lnTo>
                  <a:lnTo>
                    <a:pt x="1180543" y="2745669"/>
                  </a:lnTo>
                  <a:lnTo>
                    <a:pt x="1187331" y="2733525"/>
                  </a:lnTo>
                  <a:lnTo>
                    <a:pt x="1468891" y="2229800"/>
                  </a:lnTo>
                  <a:lnTo>
                    <a:pt x="1475679" y="2217656"/>
                  </a:lnTo>
                  <a:lnTo>
                    <a:pt x="1482467" y="2215227"/>
                  </a:lnTo>
                  <a:lnTo>
                    <a:pt x="1764027" y="2114482"/>
                  </a:lnTo>
                  <a:lnTo>
                    <a:pt x="1770815" y="2112053"/>
                  </a:lnTo>
                  <a:lnTo>
                    <a:pt x="1777603" y="2110839"/>
                  </a:lnTo>
                  <a:lnTo>
                    <a:pt x="2059163" y="2060466"/>
                  </a:lnTo>
                  <a:lnTo>
                    <a:pt x="2065951" y="2059252"/>
                  </a:lnTo>
                  <a:lnTo>
                    <a:pt x="2072739" y="2056823"/>
                  </a:lnTo>
                  <a:lnTo>
                    <a:pt x="2354299" y="1956078"/>
                  </a:lnTo>
                  <a:lnTo>
                    <a:pt x="2361087" y="1953649"/>
                  </a:lnTo>
                  <a:lnTo>
                    <a:pt x="2367875" y="1950006"/>
                  </a:lnTo>
                  <a:lnTo>
                    <a:pt x="2649435" y="1798889"/>
                  </a:lnTo>
                  <a:lnTo>
                    <a:pt x="2656223" y="1795245"/>
                  </a:lnTo>
                  <a:lnTo>
                    <a:pt x="2663011" y="1794031"/>
                  </a:lnTo>
                  <a:lnTo>
                    <a:pt x="2944571" y="1743658"/>
                  </a:lnTo>
                  <a:lnTo>
                    <a:pt x="2951359" y="1742444"/>
                  </a:lnTo>
                  <a:lnTo>
                    <a:pt x="2958147" y="1733943"/>
                  </a:lnTo>
                  <a:lnTo>
                    <a:pt x="3239707" y="1381335"/>
                  </a:lnTo>
                  <a:lnTo>
                    <a:pt x="3246495" y="1372834"/>
                  </a:lnTo>
                  <a:lnTo>
                    <a:pt x="3253283" y="1367977"/>
                  </a:lnTo>
                  <a:lnTo>
                    <a:pt x="3534842" y="1166487"/>
                  </a:lnTo>
                  <a:lnTo>
                    <a:pt x="3541631" y="1161629"/>
                  </a:lnTo>
                  <a:lnTo>
                    <a:pt x="3548419" y="1156771"/>
                  </a:lnTo>
                  <a:lnTo>
                    <a:pt x="3829978" y="955281"/>
                  </a:lnTo>
                  <a:lnTo>
                    <a:pt x="3836766" y="950424"/>
                  </a:lnTo>
                  <a:lnTo>
                    <a:pt x="3843555" y="946780"/>
                  </a:lnTo>
                  <a:lnTo>
                    <a:pt x="4125114" y="795663"/>
                  </a:lnTo>
                  <a:lnTo>
                    <a:pt x="4131902" y="792020"/>
                  </a:lnTo>
                  <a:lnTo>
                    <a:pt x="4138691" y="787162"/>
                  </a:lnTo>
                  <a:lnTo>
                    <a:pt x="4420250" y="585672"/>
                  </a:lnTo>
                  <a:lnTo>
                    <a:pt x="4427038" y="580814"/>
                  </a:lnTo>
                  <a:lnTo>
                    <a:pt x="4433826" y="575957"/>
                  </a:lnTo>
                  <a:lnTo>
                    <a:pt x="4715386" y="374467"/>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8404"/>
                  </a:lnTo>
                  <a:lnTo>
                    <a:pt x="5895930" y="158404"/>
                  </a:lnTo>
                  <a:lnTo>
                    <a:pt x="5902718" y="158404"/>
                  </a:lnTo>
                  <a:lnTo>
                    <a:pt x="5909506" y="158404"/>
                  </a:lnTo>
                  <a:lnTo>
                    <a:pt x="6191066" y="158404"/>
                  </a:lnTo>
                  <a:lnTo>
                    <a:pt x="6197854" y="158404"/>
                  </a:lnTo>
                  <a:lnTo>
                    <a:pt x="6204642" y="155975"/>
                  </a:lnTo>
                  <a:lnTo>
                    <a:pt x="6486202" y="55230"/>
                  </a:lnTo>
                  <a:lnTo>
                    <a:pt x="6492990" y="52801"/>
                  </a:lnTo>
                  <a:lnTo>
                    <a:pt x="6499778" y="51586"/>
                  </a:lnTo>
                  <a:lnTo>
                    <a:pt x="6781338" y="1214"/>
                  </a:lnTo>
                  <a:lnTo>
                    <a:pt x="6788126" y="0"/>
                  </a:lnTo>
                </a:path>
              </a:pathLst>
            </a:custGeom>
          </p:spPr>
          <p:txBody>
            <a:bodyPr/>
            <a:lstStyle/>
            <a:p>
              <a:endParaRPr/>
            </a:p>
          </p:txBody>
        </p:sp>
        <p:sp>
          <p:nvSpPr>
            <p:cNvPr id="52" name="pg52"/>
            <p:cNvSpPr/>
            <p:nvPr/>
          </p:nvSpPr>
          <p:spPr>
            <a:xfrm>
              <a:off x="3164904" y="2494148"/>
              <a:ext cx="4440615" cy="3432087"/>
            </a:xfrm>
            <a:custGeom>
              <a:avLst/>
              <a:gdLst/>
              <a:ahLst/>
              <a:cxnLst/>
              <a:rect l="0" t="0" r="0" b="0"/>
              <a:pathLst>
                <a:path w="4440615" h="3432087">
                  <a:moveTo>
                    <a:pt x="6788" y="3220882"/>
                  </a:moveTo>
                  <a:lnTo>
                    <a:pt x="13576" y="3218453"/>
                  </a:lnTo>
                  <a:lnTo>
                    <a:pt x="295135" y="3117708"/>
                  </a:lnTo>
                  <a:lnTo>
                    <a:pt x="301924" y="3115279"/>
                  </a:lnTo>
                  <a:lnTo>
                    <a:pt x="308712" y="3110421"/>
                  </a:lnTo>
                  <a:lnTo>
                    <a:pt x="590271" y="2908931"/>
                  </a:lnTo>
                  <a:lnTo>
                    <a:pt x="597059" y="2904073"/>
                  </a:lnTo>
                  <a:lnTo>
                    <a:pt x="603848" y="2898001"/>
                  </a:lnTo>
                  <a:lnTo>
                    <a:pt x="885407" y="2646139"/>
                  </a:lnTo>
                  <a:lnTo>
                    <a:pt x="892195" y="2640067"/>
                  </a:lnTo>
                  <a:lnTo>
                    <a:pt x="898984" y="2635209"/>
                  </a:lnTo>
                  <a:lnTo>
                    <a:pt x="1180543" y="2433719"/>
                  </a:lnTo>
                  <a:lnTo>
                    <a:pt x="1187331" y="2428861"/>
                  </a:lnTo>
                  <a:lnTo>
                    <a:pt x="1194119" y="2420360"/>
                  </a:lnTo>
                  <a:lnTo>
                    <a:pt x="1475679" y="2067753"/>
                  </a:lnTo>
                  <a:lnTo>
                    <a:pt x="1482467" y="2059252"/>
                  </a:lnTo>
                  <a:lnTo>
                    <a:pt x="1489255" y="2051965"/>
                  </a:lnTo>
                  <a:lnTo>
                    <a:pt x="1770815" y="1749730"/>
                  </a:lnTo>
                  <a:lnTo>
                    <a:pt x="1777603" y="1742444"/>
                  </a:lnTo>
                  <a:lnTo>
                    <a:pt x="1784391" y="1735157"/>
                  </a:lnTo>
                  <a:lnTo>
                    <a:pt x="2065951" y="1432922"/>
                  </a:lnTo>
                  <a:lnTo>
                    <a:pt x="2072739" y="1425636"/>
                  </a:lnTo>
                  <a:lnTo>
                    <a:pt x="2079527" y="1421993"/>
                  </a:lnTo>
                  <a:lnTo>
                    <a:pt x="2361087" y="1270875"/>
                  </a:lnTo>
                  <a:lnTo>
                    <a:pt x="2367875" y="1267232"/>
                  </a:lnTo>
                  <a:lnTo>
                    <a:pt x="2374663" y="1262374"/>
                  </a:lnTo>
                  <a:lnTo>
                    <a:pt x="2656223" y="1060884"/>
                  </a:lnTo>
                  <a:lnTo>
                    <a:pt x="2663011" y="1056026"/>
                  </a:lnTo>
                  <a:lnTo>
                    <a:pt x="2669799" y="1052383"/>
                  </a:lnTo>
                  <a:lnTo>
                    <a:pt x="2951359" y="901266"/>
                  </a:lnTo>
                  <a:lnTo>
                    <a:pt x="2958147" y="897622"/>
                  </a:lnTo>
                  <a:lnTo>
                    <a:pt x="2964935" y="893979"/>
                  </a:lnTo>
                  <a:lnTo>
                    <a:pt x="3246495" y="742862"/>
                  </a:lnTo>
                  <a:lnTo>
                    <a:pt x="3253283" y="739218"/>
                  </a:lnTo>
                  <a:lnTo>
                    <a:pt x="3260071" y="738004"/>
                  </a:lnTo>
                  <a:lnTo>
                    <a:pt x="3541631" y="687631"/>
                  </a:lnTo>
                  <a:lnTo>
                    <a:pt x="3548419" y="686417"/>
                  </a:lnTo>
                  <a:lnTo>
                    <a:pt x="3555207" y="686417"/>
                  </a:lnTo>
                  <a:lnTo>
                    <a:pt x="3836766" y="686417"/>
                  </a:lnTo>
                  <a:lnTo>
                    <a:pt x="3843555" y="686417"/>
                  </a:lnTo>
                  <a:lnTo>
                    <a:pt x="3850343" y="675487"/>
                  </a:lnTo>
                  <a:lnTo>
                    <a:pt x="4131902" y="222135"/>
                  </a:lnTo>
                  <a:lnTo>
                    <a:pt x="4138691" y="211205"/>
                  </a:lnTo>
                  <a:lnTo>
                    <a:pt x="4145479" y="206347"/>
                  </a:lnTo>
                  <a:lnTo>
                    <a:pt x="4427038" y="4857"/>
                  </a:lnTo>
                  <a:lnTo>
                    <a:pt x="4433826" y="0"/>
                  </a:lnTo>
                  <a:lnTo>
                    <a:pt x="4440615" y="3432087"/>
                  </a:lnTo>
                  <a:lnTo>
                    <a:pt x="4433826" y="3432087"/>
                  </a:lnTo>
                  <a:lnTo>
                    <a:pt x="4427038" y="3432087"/>
                  </a:lnTo>
                  <a:lnTo>
                    <a:pt x="4145479" y="3432087"/>
                  </a:lnTo>
                  <a:lnTo>
                    <a:pt x="4138691" y="3432087"/>
                  </a:lnTo>
                  <a:lnTo>
                    <a:pt x="4131902" y="3432087"/>
                  </a:lnTo>
                  <a:lnTo>
                    <a:pt x="3850343" y="3432087"/>
                  </a:lnTo>
                  <a:lnTo>
                    <a:pt x="3843555" y="3432087"/>
                  </a:lnTo>
                  <a:lnTo>
                    <a:pt x="3836766" y="3432087"/>
                  </a:lnTo>
                  <a:lnTo>
                    <a:pt x="3555207" y="3432087"/>
                  </a:lnTo>
                  <a:lnTo>
                    <a:pt x="3548419" y="3432087"/>
                  </a:lnTo>
                  <a:lnTo>
                    <a:pt x="3541631" y="3432087"/>
                  </a:lnTo>
                  <a:lnTo>
                    <a:pt x="3260071" y="3432087"/>
                  </a:lnTo>
                  <a:lnTo>
                    <a:pt x="3253283" y="3432087"/>
                  </a:lnTo>
                  <a:lnTo>
                    <a:pt x="3246495" y="3432087"/>
                  </a:lnTo>
                  <a:lnTo>
                    <a:pt x="2964935" y="3432087"/>
                  </a:lnTo>
                  <a:lnTo>
                    <a:pt x="2958147" y="3432087"/>
                  </a:lnTo>
                  <a:lnTo>
                    <a:pt x="2951359" y="3432087"/>
                  </a:lnTo>
                  <a:lnTo>
                    <a:pt x="2669799" y="3432087"/>
                  </a:lnTo>
                  <a:lnTo>
                    <a:pt x="2663011" y="3432087"/>
                  </a:lnTo>
                  <a:lnTo>
                    <a:pt x="2656223" y="3432087"/>
                  </a:lnTo>
                  <a:lnTo>
                    <a:pt x="2374663" y="3432087"/>
                  </a:lnTo>
                  <a:lnTo>
                    <a:pt x="2367875" y="3432087"/>
                  </a:lnTo>
                  <a:lnTo>
                    <a:pt x="2361087" y="3432087"/>
                  </a:lnTo>
                  <a:lnTo>
                    <a:pt x="2079527" y="3432087"/>
                  </a:lnTo>
                  <a:lnTo>
                    <a:pt x="2072739" y="3432087"/>
                  </a:lnTo>
                  <a:lnTo>
                    <a:pt x="2065951" y="3432087"/>
                  </a:lnTo>
                  <a:lnTo>
                    <a:pt x="1784391" y="3432087"/>
                  </a:lnTo>
                  <a:lnTo>
                    <a:pt x="1777603" y="3432087"/>
                  </a:lnTo>
                  <a:lnTo>
                    <a:pt x="1770815" y="3432087"/>
                  </a:lnTo>
                  <a:lnTo>
                    <a:pt x="1489255" y="3432087"/>
                  </a:lnTo>
                  <a:lnTo>
                    <a:pt x="1482467" y="3432087"/>
                  </a:lnTo>
                  <a:lnTo>
                    <a:pt x="1475679" y="3432087"/>
                  </a:lnTo>
                  <a:lnTo>
                    <a:pt x="1194119" y="3432087"/>
                  </a:lnTo>
                  <a:lnTo>
                    <a:pt x="1187331" y="3432087"/>
                  </a:lnTo>
                  <a:lnTo>
                    <a:pt x="1180543" y="3432087"/>
                  </a:lnTo>
                  <a:lnTo>
                    <a:pt x="898984" y="3432087"/>
                  </a:lnTo>
                  <a:lnTo>
                    <a:pt x="892195" y="3432087"/>
                  </a:lnTo>
                  <a:lnTo>
                    <a:pt x="885407" y="3432087"/>
                  </a:lnTo>
                  <a:lnTo>
                    <a:pt x="603848" y="3432087"/>
                  </a:lnTo>
                  <a:lnTo>
                    <a:pt x="597059" y="3432087"/>
                  </a:lnTo>
                  <a:lnTo>
                    <a:pt x="590271" y="3432087"/>
                  </a:lnTo>
                  <a:lnTo>
                    <a:pt x="308712" y="3432087"/>
                  </a:lnTo>
                  <a:lnTo>
                    <a:pt x="301924" y="3432087"/>
                  </a:lnTo>
                  <a:lnTo>
                    <a:pt x="295135" y="3432087"/>
                  </a:lnTo>
                  <a:lnTo>
                    <a:pt x="13576" y="3432087"/>
                  </a:lnTo>
                  <a:lnTo>
                    <a:pt x="6788" y="3432087"/>
                  </a:lnTo>
                  <a:lnTo>
                    <a:pt x="0" y="3432087"/>
                  </a:lnTo>
                  <a:close/>
                </a:path>
              </a:pathLst>
            </a:custGeom>
            <a:solidFill>
              <a:srgbClr val="1CABE2">
                <a:alpha val="3921"/>
              </a:srgbClr>
            </a:solidFill>
          </p:spPr>
          <p:txBody>
            <a:bodyPr/>
            <a:lstStyle/>
            <a:p>
              <a:endParaRPr/>
            </a:p>
          </p:txBody>
        </p:sp>
        <p:sp>
          <p:nvSpPr>
            <p:cNvPr id="53" name="pl53"/>
            <p:cNvSpPr/>
            <p:nvPr/>
          </p:nvSpPr>
          <p:spPr>
            <a:xfrm>
              <a:off x="3171692" y="2494148"/>
              <a:ext cx="4427038" cy="3220882"/>
            </a:xfrm>
            <a:custGeom>
              <a:avLst/>
              <a:gdLst/>
              <a:ahLst/>
              <a:cxnLst/>
              <a:rect l="0" t="0" r="0" b="0"/>
              <a:pathLst>
                <a:path w="4427038" h="3220882">
                  <a:moveTo>
                    <a:pt x="0" y="3220882"/>
                  </a:moveTo>
                  <a:lnTo>
                    <a:pt x="6788" y="3218453"/>
                  </a:lnTo>
                  <a:lnTo>
                    <a:pt x="288347" y="3117708"/>
                  </a:lnTo>
                  <a:lnTo>
                    <a:pt x="295135" y="3115279"/>
                  </a:lnTo>
                  <a:lnTo>
                    <a:pt x="301924" y="3110421"/>
                  </a:lnTo>
                  <a:lnTo>
                    <a:pt x="583483" y="2908931"/>
                  </a:lnTo>
                  <a:lnTo>
                    <a:pt x="590271" y="2904073"/>
                  </a:lnTo>
                  <a:lnTo>
                    <a:pt x="597059" y="2898001"/>
                  </a:lnTo>
                  <a:lnTo>
                    <a:pt x="878619" y="2646139"/>
                  </a:lnTo>
                  <a:lnTo>
                    <a:pt x="885407" y="2640067"/>
                  </a:lnTo>
                  <a:lnTo>
                    <a:pt x="892195" y="2635209"/>
                  </a:lnTo>
                  <a:lnTo>
                    <a:pt x="1173755" y="2433719"/>
                  </a:lnTo>
                  <a:lnTo>
                    <a:pt x="1180543" y="2428861"/>
                  </a:lnTo>
                  <a:lnTo>
                    <a:pt x="1187331" y="2420360"/>
                  </a:lnTo>
                  <a:lnTo>
                    <a:pt x="1468891" y="2067753"/>
                  </a:lnTo>
                  <a:lnTo>
                    <a:pt x="1475679" y="2059252"/>
                  </a:lnTo>
                  <a:lnTo>
                    <a:pt x="1482467" y="2051965"/>
                  </a:lnTo>
                  <a:lnTo>
                    <a:pt x="1764027" y="1749730"/>
                  </a:lnTo>
                  <a:lnTo>
                    <a:pt x="1770815" y="1742444"/>
                  </a:lnTo>
                  <a:lnTo>
                    <a:pt x="1777603" y="1735157"/>
                  </a:lnTo>
                  <a:lnTo>
                    <a:pt x="2059163" y="1432922"/>
                  </a:lnTo>
                  <a:lnTo>
                    <a:pt x="2065951" y="1425636"/>
                  </a:lnTo>
                  <a:lnTo>
                    <a:pt x="2072739" y="1421993"/>
                  </a:lnTo>
                  <a:lnTo>
                    <a:pt x="2354299" y="1270875"/>
                  </a:lnTo>
                  <a:lnTo>
                    <a:pt x="2361087" y="1267232"/>
                  </a:lnTo>
                  <a:lnTo>
                    <a:pt x="2367875" y="1262374"/>
                  </a:lnTo>
                  <a:lnTo>
                    <a:pt x="2649435" y="1060884"/>
                  </a:lnTo>
                  <a:lnTo>
                    <a:pt x="2656223" y="1056026"/>
                  </a:lnTo>
                  <a:lnTo>
                    <a:pt x="2663011" y="1052383"/>
                  </a:lnTo>
                  <a:lnTo>
                    <a:pt x="2944571" y="901266"/>
                  </a:lnTo>
                  <a:lnTo>
                    <a:pt x="2951359" y="897622"/>
                  </a:lnTo>
                  <a:lnTo>
                    <a:pt x="2958147" y="893979"/>
                  </a:lnTo>
                  <a:lnTo>
                    <a:pt x="3239707" y="742862"/>
                  </a:lnTo>
                  <a:lnTo>
                    <a:pt x="3246495" y="739218"/>
                  </a:lnTo>
                  <a:lnTo>
                    <a:pt x="3253283" y="738004"/>
                  </a:lnTo>
                  <a:lnTo>
                    <a:pt x="3534842" y="687631"/>
                  </a:lnTo>
                  <a:lnTo>
                    <a:pt x="3541631" y="686417"/>
                  </a:lnTo>
                  <a:lnTo>
                    <a:pt x="3548419" y="686417"/>
                  </a:lnTo>
                  <a:lnTo>
                    <a:pt x="3829978" y="686417"/>
                  </a:lnTo>
                  <a:lnTo>
                    <a:pt x="3836766" y="686417"/>
                  </a:lnTo>
                  <a:lnTo>
                    <a:pt x="3843555" y="675487"/>
                  </a:lnTo>
                  <a:lnTo>
                    <a:pt x="4125114" y="222135"/>
                  </a:lnTo>
                  <a:lnTo>
                    <a:pt x="4131902" y="211205"/>
                  </a:lnTo>
                  <a:lnTo>
                    <a:pt x="4138691" y="206347"/>
                  </a:lnTo>
                  <a:lnTo>
                    <a:pt x="4420250" y="4857"/>
                  </a:lnTo>
                  <a:lnTo>
                    <a:pt x="4427038" y="0"/>
                  </a:lnTo>
                </a:path>
              </a:pathLst>
            </a:custGeom>
          </p:spPr>
          <p:txBody>
            <a:bodyPr/>
            <a:lstStyle/>
            <a:p>
              <a:endParaRPr/>
            </a:p>
          </p:txBody>
        </p:sp>
        <p:sp>
          <p:nvSpPr>
            <p:cNvPr id="54" name="pg54"/>
            <p:cNvSpPr/>
            <p:nvPr/>
          </p:nvSpPr>
          <p:spPr>
            <a:xfrm>
              <a:off x="803816" y="1385320"/>
              <a:ext cx="6801702" cy="4540915"/>
            </a:xfrm>
            <a:custGeom>
              <a:avLst/>
              <a:gdLst/>
              <a:ahLst/>
              <a:cxnLst/>
              <a:rect l="0" t="0" r="0" b="0"/>
              <a:pathLst>
                <a:path w="6801702" h="4540915">
                  <a:moveTo>
                    <a:pt x="6788" y="686417"/>
                  </a:moveTo>
                  <a:lnTo>
                    <a:pt x="13576" y="686417"/>
                  </a:lnTo>
                  <a:lnTo>
                    <a:pt x="295135" y="686417"/>
                  </a:lnTo>
                  <a:lnTo>
                    <a:pt x="301924" y="686417"/>
                  </a:lnTo>
                  <a:lnTo>
                    <a:pt x="308712" y="685203"/>
                  </a:lnTo>
                  <a:lnTo>
                    <a:pt x="590271" y="634830"/>
                  </a:lnTo>
                  <a:lnTo>
                    <a:pt x="597059" y="633616"/>
                  </a:lnTo>
                  <a:lnTo>
                    <a:pt x="603848" y="632401"/>
                  </a:lnTo>
                  <a:lnTo>
                    <a:pt x="885407" y="582029"/>
                  </a:lnTo>
                  <a:lnTo>
                    <a:pt x="892195" y="580814"/>
                  </a:lnTo>
                  <a:lnTo>
                    <a:pt x="898984" y="580814"/>
                  </a:lnTo>
                  <a:lnTo>
                    <a:pt x="1180543" y="580814"/>
                  </a:lnTo>
                  <a:lnTo>
                    <a:pt x="1187331" y="580814"/>
                  </a:lnTo>
                  <a:lnTo>
                    <a:pt x="1194119" y="577171"/>
                  </a:lnTo>
                  <a:lnTo>
                    <a:pt x="1475679" y="426054"/>
                  </a:lnTo>
                  <a:lnTo>
                    <a:pt x="1482467" y="422410"/>
                  </a:lnTo>
                  <a:lnTo>
                    <a:pt x="1489255" y="421196"/>
                  </a:lnTo>
                  <a:lnTo>
                    <a:pt x="1770815" y="370823"/>
                  </a:lnTo>
                  <a:lnTo>
                    <a:pt x="1777603" y="369609"/>
                  </a:lnTo>
                  <a:lnTo>
                    <a:pt x="1784391" y="368394"/>
                  </a:lnTo>
                  <a:lnTo>
                    <a:pt x="2065951" y="318022"/>
                  </a:lnTo>
                  <a:lnTo>
                    <a:pt x="2072739" y="316808"/>
                  </a:lnTo>
                  <a:lnTo>
                    <a:pt x="2079527" y="314379"/>
                  </a:lnTo>
                  <a:lnTo>
                    <a:pt x="2361087" y="213634"/>
                  </a:lnTo>
                  <a:lnTo>
                    <a:pt x="2367875" y="211205"/>
                  </a:lnTo>
                  <a:lnTo>
                    <a:pt x="2374663" y="209990"/>
                  </a:lnTo>
                  <a:lnTo>
                    <a:pt x="2656223" y="159618"/>
                  </a:lnTo>
                  <a:lnTo>
                    <a:pt x="2663011" y="158404"/>
                  </a:lnTo>
                  <a:lnTo>
                    <a:pt x="2669799" y="158404"/>
                  </a:lnTo>
                  <a:lnTo>
                    <a:pt x="2951359" y="158404"/>
                  </a:lnTo>
                  <a:lnTo>
                    <a:pt x="2958147" y="158404"/>
                  </a:lnTo>
                  <a:lnTo>
                    <a:pt x="2964935" y="158404"/>
                  </a:lnTo>
                  <a:lnTo>
                    <a:pt x="3246495" y="158404"/>
                  </a:lnTo>
                  <a:lnTo>
                    <a:pt x="3253283" y="158404"/>
                  </a:lnTo>
                  <a:lnTo>
                    <a:pt x="3260071" y="157189"/>
                  </a:lnTo>
                  <a:lnTo>
                    <a:pt x="3541631" y="106817"/>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2801"/>
                  </a:lnTo>
                  <a:lnTo>
                    <a:pt x="4722174" y="52801"/>
                  </a:lnTo>
                  <a:lnTo>
                    <a:pt x="4728962" y="52801"/>
                  </a:lnTo>
                  <a:lnTo>
                    <a:pt x="4735751" y="51586"/>
                  </a:lnTo>
                  <a:lnTo>
                    <a:pt x="5017310" y="1214"/>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55" name="pl55"/>
            <p:cNvSpPr/>
            <p:nvPr/>
          </p:nvSpPr>
          <p:spPr>
            <a:xfrm>
              <a:off x="810605" y="1385320"/>
              <a:ext cx="6788126" cy="686417"/>
            </a:xfrm>
            <a:custGeom>
              <a:avLst/>
              <a:gdLst/>
              <a:ahLst/>
              <a:cxnLst/>
              <a:rect l="0" t="0" r="0" b="0"/>
              <a:pathLst>
                <a:path w="6788126" h="686417">
                  <a:moveTo>
                    <a:pt x="0" y="686417"/>
                  </a:moveTo>
                  <a:lnTo>
                    <a:pt x="6788" y="686417"/>
                  </a:lnTo>
                  <a:lnTo>
                    <a:pt x="288347" y="686417"/>
                  </a:lnTo>
                  <a:lnTo>
                    <a:pt x="295135" y="686417"/>
                  </a:lnTo>
                  <a:lnTo>
                    <a:pt x="301924" y="685203"/>
                  </a:lnTo>
                  <a:lnTo>
                    <a:pt x="583483" y="634830"/>
                  </a:lnTo>
                  <a:lnTo>
                    <a:pt x="590271" y="633616"/>
                  </a:lnTo>
                  <a:lnTo>
                    <a:pt x="597059" y="632401"/>
                  </a:lnTo>
                  <a:lnTo>
                    <a:pt x="878619" y="582029"/>
                  </a:lnTo>
                  <a:lnTo>
                    <a:pt x="885407" y="580814"/>
                  </a:lnTo>
                  <a:lnTo>
                    <a:pt x="892195" y="580814"/>
                  </a:lnTo>
                  <a:lnTo>
                    <a:pt x="1173755" y="580814"/>
                  </a:lnTo>
                  <a:lnTo>
                    <a:pt x="1180543" y="580814"/>
                  </a:lnTo>
                  <a:lnTo>
                    <a:pt x="1187331" y="577171"/>
                  </a:lnTo>
                  <a:lnTo>
                    <a:pt x="1468891" y="426054"/>
                  </a:lnTo>
                  <a:lnTo>
                    <a:pt x="1475679" y="422410"/>
                  </a:lnTo>
                  <a:lnTo>
                    <a:pt x="1482467" y="421196"/>
                  </a:lnTo>
                  <a:lnTo>
                    <a:pt x="1764027" y="370823"/>
                  </a:lnTo>
                  <a:lnTo>
                    <a:pt x="1770815" y="369609"/>
                  </a:lnTo>
                  <a:lnTo>
                    <a:pt x="1777603" y="368394"/>
                  </a:lnTo>
                  <a:lnTo>
                    <a:pt x="2059163" y="318022"/>
                  </a:lnTo>
                  <a:lnTo>
                    <a:pt x="2065951" y="316808"/>
                  </a:lnTo>
                  <a:lnTo>
                    <a:pt x="2072739" y="314379"/>
                  </a:lnTo>
                  <a:lnTo>
                    <a:pt x="2354299" y="213634"/>
                  </a:lnTo>
                  <a:lnTo>
                    <a:pt x="2361087" y="211205"/>
                  </a:lnTo>
                  <a:lnTo>
                    <a:pt x="2367875" y="209990"/>
                  </a:lnTo>
                  <a:lnTo>
                    <a:pt x="2649435" y="159618"/>
                  </a:lnTo>
                  <a:lnTo>
                    <a:pt x="2656223" y="158404"/>
                  </a:lnTo>
                  <a:lnTo>
                    <a:pt x="2663011" y="158404"/>
                  </a:lnTo>
                  <a:lnTo>
                    <a:pt x="2944571" y="158404"/>
                  </a:lnTo>
                  <a:lnTo>
                    <a:pt x="2951359" y="158404"/>
                  </a:lnTo>
                  <a:lnTo>
                    <a:pt x="2958147" y="158404"/>
                  </a:lnTo>
                  <a:lnTo>
                    <a:pt x="3239707" y="158404"/>
                  </a:lnTo>
                  <a:lnTo>
                    <a:pt x="3246495" y="158404"/>
                  </a:lnTo>
                  <a:lnTo>
                    <a:pt x="3253283" y="157189"/>
                  </a:lnTo>
                  <a:lnTo>
                    <a:pt x="3534842" y="106817"/>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2801"/>
                  </a:lnTo>
                  <a:lnTo>
                    <a:pt x="4715386" y="52801"/>
                  </a:lnTo>
                  <a:lnTo>
                    <a:pt x="4722174" y="52801"/>
                  </a:lnTo>
                  <a:lnTo>
                    <a:pt x="4728962" y="51586"/>
                  </a:lnTo>
                  <a:lnTo>
                    <a:pt x="5010522" y="1214"/>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56" name="pg56"/>
            <p:cNvSpPr/>
            <p:nvPr/>
          </p:nvSpPr>
          <p:spPr>
            <a:xfrm>
              <a:off x="2574632" y="3022162"/>
              <a:ext cx="5030886" cy="2904073"/>
            </a:xfrm>
            <a:custGeom>
              <a:avLst/>
              <a:gdLst/>
              <a:ahLst/>
              <a:cxnLst/>
              <a:rect l="0" t="0" r="0" b="0"/>
              <a:pathLst>
                <a:path w="5030886" h="2904073">
                  <a:moveTo>
                    <a:pt x="6788" y="2851272"/>
                  </a:moveTo>
                  <a:lnTo>
                    <a:pt x="13576" y="2850058"/>
                  </a:lnTo>
                  <a:lnTo>
                    <a:pt x="295135" y="2799685"/>
                  </a:lnTo>
                  <a:lnTo>
                    <a:pt x="301924" y="2798471"/>
                  </a:lnTo>
                  <a:lnTo>
                    <a:pt x="308712" y="2797256"/>
                  </a:lnTo>
                  <a:lnTo>
                    <a:pt x="590271" y="2746884"/>
                  </a:lnTo>
                  <a:lnTo>
                    <a:pt x="597059" y="2745669"/>
                  </a:lnTo>
                  <a:lnTo>
                    <a:pt x="603848" y="2742026"/>
                  </a:lnTo>
                  <a:lnTo>
                    <a:pt x="885407" y="2590909"/>
                  </a:lnTo>
                  <a:lnTo>
                    <a:pt x="892195" y="2587265"/>
                  </a:lnTo>
                  <a:lnTo>
                    <a:pt x="898984" y="2584837"/>
                  </a:lnTo>
                  <a:lnTo>
                    <a:pt x="1180543" y="2484092"/>
                  </a:lnTo>
                  <a:lnTo>
                    <a:pt x="1187331" y="2481663"/>
                  </a:lnTo>
                  <a:lnTo>
                    <a:pt x="1194119" y="2480448"/>
                  </a:lnTo>
                  <a:lnTo>
                    <a:pt x="1475679" y="2430076"/>
                  </a:lnTo>
                  <a:lnTo>
                    <a:pt x="1482467" y="2428861"/>
                  </a:lnTo>
                  <a:lnTo>
                    <a:pt x="1489255" y="2426433"/>
                  </a:lnTo>
                  <a:lnTo>
                    <a:pt x="1770815" y="2325688"/>
                  </a:lnTo>
                  <a:lnTo>
                    <a:pt x="1777603" y="2323259"/>
                  </a:lnTo>
                  <a:lnTo>
                    <a:pt x="1784391" y="2319615"/>
                  </a:lnTo>
                  <a:lnTo>
                    <a:pt x="2065951" y="2168498"/>
                  </a:lnTo>
                  <a:lnTo>
                    <a:pt x="2072739" y="2164855"/>
                  </a:lnTo>
                  <a:lnTo>
                    <a:pt x="2079527" y="2159997"/>
                  </a:lnTo>
                  <a:lnTo>
                    <a:pt x="2361087" y="1958507"/>
                  </a:lnTo>
                  <a:lnTo>
                    <a:pt x="2367875" y="1953649"/>
                  </a:lnTo>
                  <a:lnTo>
                    <a:pt x="2374663" y="1948792"/>
                  </a:lnTo>
                  <a:lnTo>
                    <a:pt x="2656223" y="1747302"/>
                  </a:lnTo>
                  <a:lnTo>
                    <a:pt x="2663011" y="1742444"/>
                  </a:lnTo>
                  <a:lnTo>
                    <a:pt x="2669799" y="1740015"/>
                  </a:lnTo>
                  <a:lnTo>
                    <a:pt x="2951359" y="1639270"/>
                  </a:lnTo>
                  <a:lnTo>
                    <a:pt x="2958147" y="1636841"/>
                  </a:lnTo>
                  <a:lnTo>
                    <a:pt x="2964935" y="1633198"/>
                  </a:lnTo>
                  <a:lnTo>
                    <a:pt x="3246495" y="1482080"/>
                  </a:lnTo>
                  <a:lnTo>
                    <a:pt x="3253283" y="1478437"/>
                  </a:lnTo>
                  <a:lnTo>
                    <a:pt x="3260071" y="1468722"/>
                  </a:lnTo>
                  <a:lnTo>
                    <a:pt x="3541631" y="1065742"/>
                  </a:lnTo>
                  <a:lnTo>
                    <a:pt x="3548419" y="1056026"/>
                  </a:lnTo>
                  <a:lnTo>
                    <a:pt x="3555207" y="1049954"/>
                  </a:lnTo>
                  <a:lnTo>
                    <a:pt x="3836766" y="798092"/>
                  </a:lnTo>
                  <a:lnTo>
                    <a:pt x="3843555" y="792020"/>
                  </a:lnTo>
                  <a:lnTo>
                    <a:pt x="3850343" y="782304"/>
                  </a:lnTo>
                  <a:lnTo>
                    <a:pt x="4131902" y="379324"/>
                  </a:lnTo>
                  <a:lnTo>
                    <a:pt x="4138691" y="369609"/>
                  </a:lnTo>
                  <a:lnTo>
                    <a:pt x="4145479" y="368394"/>
                  </a:lnTo>
                  <a:lnTo>
                    <a:pt x="4427038" y="318022"/>
                  </a:lnTo>
                  <a:lnTo>
                    <a:pt x="4433826" y="316808"/>
                  </a:lnTo>
                  <a:lnTo>
                    <a:pt x="4440615" y="313164"/>
                  </a:lnTo>
                  <a:lnTo>
                    <a:pt x="4722174" y="162047"/>
                  </a:lnTo>
                  <a:lnTo>
                    <a:pt x="4728962" y="158404"/>
                  </a:lnTo>
                  <a:lnTo>
                    <a:pt x="4735751" y="154760"/>
                  </a:lnTo>
                  <a:lnTo>
                    <a:pt x="5017310" y="3643"/>
                  </a:lnTo>
                  <a:lnTo>
                    <a:pt x="5024098" y="0"/>
                  </a:lnTo>
                  <a:lnTo>
                    <a:pt x="5030886" y="2904073"/>
                  </a:lnTo>
                  <a:lnTo>
                    <a:pt x="5024098" y="2904073"/>
                  </a:lnTo>
                  <a:lnTo>
                    <a:pt x="5017310" y="2904073"/>
                  </a:lnTo>
                  <a:lnTo>
                    <a:pt x="4735751" y="2904073"/>
                  </a:lnTo>
                  <a:lnTo>
                    <a:pt x="4728962" y="2904073"/>
                  </a:lnTo>
                  <a:lnTo>
                    <a:pt x="4722174" y="2904073"/>
                  </a:lnTo>
                  <a:lnTo>
                    <a:pt x="4440615" y="2904073"/>
                  </a:lnTo>
                  <a:lnTo>
                    <a:pt x="4433826" y="2904073"/>
                  </a:lnTo>
                  <a:lnTo>
                    <a:pt x="4427038" y="2904073"/>
                  </a:lnTo>
                  <a:lnTo>
                    <a:pt x="4145479" y="2904073"/>
                  </a:lnTo>
                  <a:lnTo>
                    <a:pt x="4138691" y="2904073"/>
                  </a:lnTo>
                  <a:lnTo>
                    <a:pt x="4131902" y="2904073"/>
                  </a:lnTo>
                  <a:lnTo>
                    <a:pt x="3850343" y="2904073"/>
                  </a:lnTo>
                  <a:lnTo>
                    <a:pt x="3843555" y="2904073"/>
                  </a:lnTo>
                  <a:lnTo>
                    <a:pt x="3836766" y="2904073"/>
                  </a:lnTo>
                  <a:lnTo>
                    <a:pt x="3555207" y="2904073"/>
                  </a:lnTo>
                  <a:lnTo>
                    <a:pt x="3548419" y="2904073"/>
                  </a:lnTo>
                  <a:lnTo>
                    <a:pt x="3541631" y="2904073"/>
                  </a:lnTo>
                  <a:lnTo>
                    <a:pt x="3260071" y="2904073"/>
                  </a:lnTo>
                  <a:lnTo>
                    <a:pt x="3253283" y="2904073"/>
                  </a:lnTo>
                  <a:lnTo>
                    <a:pt x="3246495" y="2904073"/>
                  </a:lnTo>
                  <a:lnTo>
                    <a:pt x="2964935" y="2904073"/>
                  </a:lnTo>
                  <a:lnTo>
                    <a:pt x="2958147" y="2904073"/>
                  </a:lnTo>
                  <a:lnTo>
                    <a:pt x="2951359" y="2904073"/>
                  </a:lnTo>
                  <a:lnTo>
                    <a:pt x="2669799" y="2904073"/>
                  </a:lnTo>
                  <a:lnTo>
                    <a:pt x="2663011" y="2904073"/>
                  </a:lnTo>
                  <a:lnTo>
                    <a:pt x="2656223" y="2904073"/>
                  </a:lnTo>
                  <a:lnTo>
                    <a:pt x="2374663" y="2904073"/>
                  </a:lnTo>
                  <a:lnTo>
                    <a:pt x="2367875" y="2904073"/>
                  </a:lnTo>
                  <a:lnTo>
                    <a:pt x="2361087" y="2904073"/>
                  </a:lnTo>
                  <a:lnTo>
                    <a:pt x="2079527" y="2904073"/>
                  </a:lnTo>
                  <a:lnTo>
                    <a:pt x="2072739" y="2904073"/>
                  </a:lnTo>
                  <a:lnTo>
                    <a:pt x="2065951" y="2904073"/>
                  </a:lnTo>
                  <a:lnTo>
                    <a:pt x="1784391" y="2904073"/>
                  </a:lnTo>
                  <a:lnTo>
                    <a:pt x="1777603" y="2904073"/>
                  </a:lnTo>
                  <a:lnTo>
                    <a:pt x="1770815" y="2904073"/>
                  </a:lnTo>
                  <a:lnTo>
                    <a:pt x="1489255" y="2904073"/>
                  </a:lnTo>
                  <a:lnTo>
                    <a:pt x="1482467" y="2904073"/>
                  </a:lnTo>
                  <a:lnTo>
                    <a:pt x="1475679" y="2904073"/>
                  </a:lnTo>
                  <a:lnTo>
                    <a:pt x="1194119" y="2904073"/>
                  </a:lnTo>
                  <a:lnTo>
                    <a:pt x="1187331" y="2904073"/>
                  </a:lnTo>
                  <a:lnTo>
                    <a:pt x="1180543" y="2904073"/>
                  </a:lnTo>
                  <a:lnTo>
                    <a:pt x="898984" y="2904073"/>
                  </a:lnTo>
                  <a:lnTo>
                    <a:pt x="892195" y="2904073"/>
                  </a:lnTo>
                  <a:lnTo>
                    <a:pt x="885407" y="2904073"/>
                  </a:lnTo>
                  <a:lnTo>
                    <a:pt x="603848" y="2904073"/>
                  </a:lnTo>
                  <a:lnTo>
                    <a:pt x="597059" y="2904073"/>
                  </a:lnTo>
                  <a:lnTo>
                    <a:pt x="590271" y="2904073"/>
                  </a:lnTo>
                  <a:lnTo>
                    <a:pt x="308712" y="2904073"/>
                  </a:lnTo>
                  <a:lnTo>
                    <a:pt x="301924" y="2904073"/>
                  </a:lnTo>
                  <a:lnTo>
                    <a:pt x="295135" y="2904073"/>
                  </a:lnTo>
                  <a:lnTo>
                    <a:pt x="13576" y="2904073"/>
                  </a:lnTo>
                  <a:lnTo>
                    <a:pt x="6788" y="2904073"/>
                  </a:lnTo>
                  <a:lnTo>
                    <a:pt x="0" y="2904073"/>
                  </a:lnTo>
                  <a:close/>
                </a:path>
              </a:pathLst>
            </a:custGeom>
            <a:solidFill>
              <a:srgbClr val="1CABE2">
                <a:alpha val="3921"/>
              </a:srgbClr>
            </a:solidFill>
          </p:spPr>
          <p:txBody>
            <a:bodyPr/>
            <a:lstStyle/>
            <a:p>
              <a:endParaRPr/>
            </a:p>
          </p:txBody>
        </p:sp>
        <p:sp>
          <p:nvSpPr>
            <p:cNvPr id="57" name="pl57"/>
            <p:cNvSpPr/>
            <p:nvPr/>
          </p:nvSpPr>
          <p:spPr>
            <a:xfrm>
              <a:off x="2581420" y="3022162"/>
              <a:ext cx="5017310" cy="2851272"/>
            </a:xfrm>
            <a:custGeom>
              <a:avLst/>
              <a:gdLst/>
              <a:ahLst/>
              <a:cxnLst/>
              <a:rect l="0" t="0" r="0" b="0"/>
              <a:pathLst>
                <a:path w="5017310" h="2851272">
                  <a:moveTo>
                    <a:pt x="0" y="2851272"/>
                  </a:moveTo>
                  <a:lnTo>
                    <a:pt x="6788" y="2850058"/>
                  </a:lnTo>
                  <a:lnTo>
                    <a:pt x="288347" y="2799685"/>
                  </a:lnTo>
                  <a:lnTo>
                    <a:pt x="295135" y="2798471"/>
                  </a:lnTo>
                  <a:lnTo>
                    <a:pt x="301924" y="2797256"/>
                  </a:lnTo>
                  <a:lnTo>
                    <a:pt x="583483" y="2746884"/>
                  </a:lnTo>
                  <a:lnTo>
                    <a:pt x="590271" y="2745669"/>
                  </a:lnTo>
                  <a:lnTo>
                    <a:pt x="597059" y="2742026"/>
                  </a:lnTo>
                  <a:lnTo>
                    <a:pt x="878619" y="2590909"/>
                  </a:lnTo>
                  <a:lnTo>
                    <a:pt x="885407" y="2587265"/>
                  </a:lnTo>
                  <a:lnTo>
                    <a:pt x="892195" y="2584837"/>
                  </a:lnTo>
                  <a:lnTo>
                    <a:pt x="1173755" y="2484092"/>
                  </a:lnTo>
                  <a:lnTo>
                    <a:pt x="1180543" y="2481663"/>
                  </a:lnTo>
                  <a:lnTo>
                    <a:pt x="1187331" y="2480448"/>
                  </a:lnTo>
                  <a:lnTo>
                    <a:pt x="1468891" y="2430076"/>
                  </a:lnTo>
                  <a:lnTo>
                    <a:pt x="1475679" y="2428861"/>
                  </a:lnTo>
                  <a:lnTo>
                    <a:pt x="1482467" y="2426433"/>
                  </a:lnTo>
                  <a:lnTo>
                    <a:pt x="1764027" y="2325688"/>
                  </a:lnTo>
                  <a:lnTo>
                    <a:pt x="1770815" y="2323259"/>
                  </a:lnTo>
                  <a:lnTo>
                    <a:pt x="1777603" y="2319615"/>
                  </a:lnTo>
                  <a:lnTo>
                    <a:pt x="2059163" y="2168498"/>
                  </a:lnTo>
                  <a:lnTo>
                    <a:pt x="2065951" y="2164855"/>
                  </a:lnTo>
                  <a:lnTo>
                    <a:pt x="2072739" y="2159997"/>
                  </a:lnTo>
                  <a:lnTo>
                    <a:pt x="2354299" y="1958507"/>
                  </a:lnTo>
                  <a:lnTo>
                    <a:pt x="2361087" y="1953649"/>
                  </a:lnTo>
                  <a:lnTo>
                    <a:pt x="2367875" y="1948792"/>
                  </a:lnTo>
                  <a:lnTo>
                    <a:pt x="2649435" y="1747302"/>
                  </a:lnTo>
                  <a:lnTo>
                    <a:pt x="2656223" y="1742444"/>
                  </a:lnTo>
                  <a:lnTo>
                    <a:pt x="2663011" y="1740015"/>
                  </a:lnTo>
                  <a:lnTo>
                    <a:pt x="2944571" y="1639270"/>
                  </a:lnTo>
                  <a:lnTo>
                    <a:pt x="2951359" y="1636841"/>
                  </a:lnTo>
                  <a:lnTo>
                    <a:pt x="2958147" y="1633198"/>
                  </a:lnTo>
                  <a:lnTo>
                    <a:pt x="3239707" y="1482080"/>
                  </a:lnTo>
                  <a:lnTo>
                    <a:pt x="3246495" y="1478437"/>
                  </a:lnTo>
                  <a:lnTo>
                    <a:pt x="3253283" y="1468722"/>
                  </a:lnTo>
                  <a:lnTo>
                    <a:pt x="3534842" y="1065742"/>
                  </a:lnTo>
                  <a:lnTo>
                    <a:pt x="3541631" y="1056026"/>
                  </a:lnTo>
                  <a:lnTo>
                    <a:pt x="3548419" y="1049954"/>
                  </a:lnTo>
                  <a:lnTo>
                    <a:pt x="3829978" y="798092"/>
                  </a:lnTo>
                  <a:lnTo>
                    <a:pt x="3836766" y="792020"/>
                  </a:lnTo>
                  <a:lnTo>
                    <a:pt x="3843555" y="782304"/>
                  </a:lnTo>
                  <a:lnTo>
                    <a:pt x="4125114" y="379324"/>
                  </a:lnTo>
                  <a:lnTo>
                    <a:pt x="4131902" y="369609"/>
                  </a:lnTo>
                  <a:lnTo>
                    <a:pt x="4138691" y="368394"/>
                  </a:lnTo>
                  <a:lnTo>
                    <a:pt x="4420250" y="318022"/>
                  </a:lnTo>
                  <a:lnTo>
                    <a:pt x="4427038" y="316808"/>
                  </a:lnTo>
                  <a:lnTo>
                    <a:pt x="4433826" y="313164"/>
                  </a:lnTo>
                  <a:lnTo>
                    <a:pt x="4715386" y="162047"/>
                  </a:lnTo>
                  <a:lnTo>
                    <a:pt x="4722174" y="158404"/>
                  </a:lnTo>
                  <a:lnTo>
                    <a:pt x="4728962" y="154760"/>
                  </a:lnTo>
                  <a:lnTo>
                    <a:pt x="5010522" y="3643"/>
                  </a:lnTo>
                  <a:lnTo>
                    <a:pt x="5017310" y="0"/>
                  </a:lnTo>
                </a:path>
              </a:pathLst>
            </a:custGeom>
          </p:spPr>
          <p:txBody>
            <a:bodyPr/>
            <a:lstStyle/>
            <a:p>
              <a:endParaRPr/>
            </a:p>
          </p:txBody>
        </p:sp>
        <p:sp>
          <p:nvSpPr>
            <p:cNvPr id="58" name="pg58"/>
            <p:cNvSpPr/>
            <p:nvPr/>
          </p:nvSpPr>
          <p:spPr>
            <a:xfrm>
              <a:off x="803816" y="2124539"/>
              <a:ext cx="6801702" cy="3801696"/>
            </a:xfrm>
            <a:custGeom>
              <a:avLst/>
              <a:gdLst/>
              <a:ahLst/>
              <a:cxnLst/>
              <a:rect l="0" t="0" r="0" b="0"/>
              <a:pathLst>
                <a:path w="6801702" h="3801696">
                  <a:moveTo>
                    <a:pt x="6788" y="2745669"/>
                  </a:moveTo>
                  <a:lnTo>
                    <a:pt x="13576" y="2744455"/>
                  </a:lnTo>
                  <a:lnTo>
                    <a:pt x="295135" y="2694083"/>
                  </a:lnTo>
                  <a:lnTo>
                    <a:pt x="301924" y="2692868"/>
                  </a:lnTo>
                  <a:lnTo>
                    <a:pt x="308712" y="2692868"/>
                  </a:lnTo>
                  <a:lnTo>
                    <a:pt x="590271" y="2692868"/>
                  </a:lnTo>
                  <a:lnTo>
                    <a:pt x="597059" y="2692868"/>
                  </a:lnTo>
                  <a:lnTo>
                    <a:pt x="603848" y="2691654"/>
                  </a:lnTo>
                  <a:lnTo>
                    <a:pt x="885407" y="2641281"/>
                  </a:lnTo>
                  <a:lnTo>
                    <a:pt x="892195" y="2640067"/>
                  </a:lnTo>
                  <a:lnTo>
                    <a:pt x="898984" y="2638852"/>
                  </a:lnTo>
                  <a:lnTo>
                    <a:pt x="1180543" y="2588480"/>
                  </a:lnTo>
                  <a:lnTo>
                    <a:pt x="1187331" y="2587265"/>
                  </a:lnTo>
                  <a:lnTo>
                    <a:pt x="1194119" y="2587265"/>
                  </a:lnTo>
                  <a:lnTo>
                    <a:pt x="1475679" y="2587265"/>
                  </a:lnTo>
                  <a:lnTo>
                    <a:pt x="1482467" y="2587265"/>
                  </a:lnTo>
                  <a:lnTo>
                    <a:pt x="1489255" y="2584837"/>
                  </a:lnTo>
                  <a:lnTo>
                    <a:pt x="1770815" y="2484092"/>
                  </a:lnTo>
                  <a:lnTo>
                    <a:pt x="1777603" y="2481663"/>
                  </a:lnTo>
                  <a:lnTo>
                    <a:pt x="1784391" y="2481663"/>
                  </a:lnTo>
                  <a:lnTo>
                    <a:pt x="2065951" y="2481663"/>
                  </a:lnTo>
                  <a:lnTo>
                    <a:pt x="2072739" y="2481663"/>
                  </a:lnTo>
                  <a:lnTo>
                    <a:pt x="2079527" y="2481663"/>
                  </a:lnTo>
                  <a:lnTo>
                    <a:pt x="2361087" y="2481663"/>
                  </a:lnTo>
                  <a:lnTo>
                    <a:pt x="2367875" y="2481663"/>
                  </a:lnTo>
                  <a:lnTo>
                    <a:pt x="2374663" y="2481663"/>
                  </a:lnTo>
                  <a:lnTo>
                    <a:pt x="2656223" y="2481663"/>
                  </a:lnTo>
                  <a:lnTo>
                    <a:pt x="2663011" y="2481663"/>
                  </a:lnTo>
                  <a:lnTo>
                    <a:pt x="2669799" y="2470733"/>
                  </a:lnTo>
                  <a:lnTo>
                    <a:pt x="2951359" y="2017380"/>
                  </a:lnTo>
                  <a:lnTo>
                    <a:pt x="2958147" y="2006451"/>
                  </a:lnTo>
                  <a:lnTo>
                    <a:pt x="2964935" y="2002807"/>
                  </a:lnTo>
                  <a:lnTo>
                    <a:pt x="3246495" y="1851690"/>
                  </a:lnTo>
                  <a:lnTo>
                    <a:pt x="3253283" y="1848047"/>
                  </a:lnTo>
                  <a:lnTo>
                    <a:pt x="3260071" y="1845618"/>
                  </a:lnTo>
                  <a:lnTo>
                    <a:pt x="3541631" y="1744873"/>
                  </a:lnTo>
                  <a:lnTo>
                    <a:pt x="3548419" y="1742444"/>
                  </a:lnTo>
                  <a:lnTo>
                    <a:pt x="3555207" y="1738801"/>
                  </a:lnTo>
                  <a:lnTo>
                    <a:pt x="3836766" y="1587683"/>
                  </a:lnTo>
                  <a:lnTo>
                    <a:pt x="3843555" y="1584040"/>
                  </a:lnTo>
                  <a:lnTo>
                    <a:pt x="3850343" y="1581611"/>
                  </a:lnTo>
                  <a:lnTo>
                    <a:pt x="4131902" y="1480866"/>
                  </a:lnTo>
                  <a:lnTo>
                    <a:pt x="4138691" y="1478437"/>
                  </a:lnTo>
                  <a:lnTo>
                    <a:pt x="4145479" y="1476008"/>
                  </a:lnTo>
                  <a:lnTo>
                    <a:pt x="4427038" y="1375263"/>
                  </a:lnTo>
                  <a:lnTo>
                    <a:pt x="4433826" y="1372834"/>
                  </a:lnTo>
                  <a:lnTo>
                    <a:pt x="4440615" y="1371620"/>
                  </a:lnTo>
                  <a:lnTo>
                    <a:pt x="4722174" y="1321248"/>
                  </a:lnTo>
                  <a:lnTo>
                    <a:pt x="4728962" y="1320033"/>
                  </a:lnTo>
                  <a:lnTo>
                    <a:pt x="4735751" y="1315175"/>
                  </a:lnTo>
                  <a:lnTo>
                    <a:pt x="5017310" y="1113685"/>
                  </a:lnTo>
                  <a:lnTo>
                    <a:pt x="5024098" y="1108828"/>
                  </a:lnTo>
                  <a:lnTo>
                    <a:pt x="5030886" y="1088182"/>
                  </a:lnTo>
                  <a:lnTo>
                    <a:pt x="5312446" y="231850"/>
                  </a:lnTo>
                  <a:lnTo>
                    <a:pt x="5319234" y="211205"/>
                  </a:lnTo>
                  <a:lnTo>
                    <a:pt x="5326022" y="209990"/>
                  </a:lnTo>
                  <a:lnTo>
                    <a:pt x="5607582" y="159618"/>
                  </a:lnTo>
                  <a:lnTo>
                    <a:pt x="5614370" y="158404"/>
                  </a:lnTo>
                  <a:lnTo>
                    <a:pt x="5621158" y="159618"/>
                  </a:lnTo>
                  <a:lnTo>
                    <a:pt x="5902718" y="209990"/>
                  </a:lnTo>
                  <a:lnTo>
                    <a:pt x="5909506" y="211205"/>
                  </a:lnTo>
                  <a:lnTo>
                    <a:pt x="5916294" y="213634"/>
                  </a:lnTo>
                  <a:lnTo>
                    <a:pt x="6197854" y="314379"/>
                  </a:lnTo>
                  <a:lnTo>
                    <a:pt x="6204642" y="316808"/>
                  </a:lnTo>
                  <a:lnTo>
                    <a:pt x="6211430" y="309521"/>
                  </a:lnTo>
                  <a:lnTo>
                    <a:pt x="6492990" y="7286"/>
                  </a:lnTo>
                  <a:lnTo>
                    <a:pt x="6499778" y="0"/>
                  </a:lnTo>
                  <a:lnTo>
                    <a:pt x="6506566" y="1214"/>
                  </a:lnTo>
                  <a:lnTo>
                    <a:pt x="6788126" y="51586"/>
                  </a:lnTo>
                  <a:lnTo>
                    <a:pt x="6794914" y="52801"/>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a:endParaRPr/>
            </a:p>
          </p:txBody>
        </p:sp>
        <p:sp>
          <p:nvSpPr>
            <p:cNvPr id="59" name="pl59"/>
            <p:cNvSpPr/>
            <p:nvPr/>
          </p:nvSpPr>
          <p:spPr>
            <a:xfrm>
              <a:off x="810605" y="2124539"/>
              <a:ext cx="6788126" cy="2745669"/>
            </a:xfrm>
            <a:custGeom>
              <a:avLst/>
              <a:gdLst/>
              <a:ahLst/>
              <a:cxnLst/>
              <a:rect l="0" t="0" r="0" b="0"/>
              <a:pathLst>
                <a:path w="6788126" h="2745669">
                  <a:moveTo>
                    <a:pt x="0" y="2745669"/>
                  </a:moveTo>
                  <a:lnTo>
                    <a:pt x="6788" y="2744455"/>
                  </a:lnTo>
                  <a:lnTo>
                    <a:pt x="288347" y="2694083"/>
                  </a:lnTo>
                  <a:lnTo>
                    <a:pt x="295135" y="2692868"/>
                  </a:lnTo>
                  <a:lnTo>
                    <a:pt x="301924" y="2692868"/>
                  </a:lnTo>
                  <a:lnTo>
                    <a:pt x="583483" y="2692868"/>
                  </a:lnTo>
                  <a:lnTo>
                    <a:pt x="590271" y="2692868"/>
                  </a:lnTo>
                  <a:lnTo>
                    <a:pt x="597059" y="2691654"/>
                  </a:lnTo>
                  <a:lnTo>
                    <a:pt x="878619" y="2641281"/>
                  </a:lnTo>
                  <a:lnTo>
                    <a:pt x="885407" y="2640067"/>
                  </a:lnTo>
                  <a:lnTo>
                    <a:pt x="892195" y="2638852"/>
                  </a:lnTo>
                  <a:lnTo>
                    <a:pt x="1173755" y="2588480"/>
                  </a:lnTo>
                  <a:lnTo>
                    <a:pt x="1180543" y="2587265"/>
                  </a:lnTo>
                  <a:lnTo>
                    <a:pt x="1187331" y="2587265"/>
                  </a:lnTo>
                  <a:lnTo>
                    <a:pt x="1468891" y="2587265"/>
                  </a:lnTo>
                  <a:lnTo>
                    <a:pt x="1475679" y="2587265"/>
                  </a:lnTo>
                  <a:lnTo>
                    <a:pt x="1482467" y="2584837"/>
                  </a:lnTo>
                  <a:lnTo>
                    <a:pt x="1764027" y="2484092"/>
                  </a:lnTo>
                  <a:lnTo>
                    <a:pt x="1770815" y="2481663"/>
                  </a:lnTo>
                  <a:lnTo>
                    <a:pt x="1777603" y="2481663"/>
                  </a:lnTo>
                  <a:lnTo>
                    <a:pt x="2059163" y="2481663"/>
                  </a:lnTo>
                  <a:lnTo>
                    <a:pt x="2065951" y="2481663"/>
                  </a:lnTo>
                  <a:lnTo>
                    <a:pt x="2072739" y="2481663"/>
                  </a:lnTo>
                  <a:lnTo>
                    <a:pt x="2354299" y="2481663"/>
                  </a:lnTo>
                  <a:lnTo>
                    <a:pt x="2361087" y="2481663"/>
                  </a:lnTo>
                  <a:lnTo>
                    <a:pt x="2367875" y="2481663"/>
                  </a:lnTo>
                  <a:lnTo>
                    <a:pt x="2649435" y="2481663"/>
                  </a:lnTo>
                  <a:lnTo>
                    <a:pt x="2656223" y="2481663"/>
                  </a:lnTo>
                  <a:lnTo>
                    <a:pt x="2663011" y="2470733"/>
                  </a:lnTo>
                  <a:lnTo>
                    <a:pt x="2944571" y="2017380"/>
                  </a:lnTo>
                  <a:lnTo>
                    <a:pt x="2951359" y="2006451"/>
                  </a:lnTo>
                  <a:lnTo>
                    <a:pt x="2958147" y="2002807"/>
                  </a:lnTo>
                  <a:lnTo>
                    <a:pt x="3239707" y="1851690"/>
                  </a:lnTo>
                  <a:lnTo>
                    <a:pt x="3246495" y="1848047"/>
                  </a:lnTo>
                  <a:lnTo>
                    <a:pt x="3253283" y="1845618"/>
                  </a:lnTo>
                  <a:lnTo>
                    <a:pt x="3534842" y="1744873"/>
                  </a:lnTo>
                  <a:lnTo>
                    <a:pt x="3541631" y="1742444"/>
                  </a:lnTo>
                  <a:lnTo>
                    <a:pt x="3548419" y="1738801"/>
                  </a:lnTo>
                  <a:lnTo>
                    <a:pt x="3829978" y="1587683"/>
                  </a:lnTo>
                  <a:lnTo>
                    <a:pt x="3836766" y="1584040"/>
                  </a:lnTo>
                  <a:lnTo>
                    <a:pt x="3843555" y="1581611"/>
                  </a:lnTo>
                  <a:lnTo>
                    <a:pt x="4125114" y="1480866"/>
                  </a:lnTo>
                  <a:lnTo>
                    <a:pt x="4131902" y="1478437"/>
                  </a:lnTo>
                  <a:lnTo>
                    <a:pt x="4138691" y="1476008"/>
                  </a:lnTo>
                  <a:lnTo>
                    <a:pt x="4420250" y="1375263"/>
                  </a:lnTo>
                  <a:lnTo>
                    <a:pt x="4427038" y="1372834"/>
                  </a:lnTo>
                  <a:lnTo>
                    <a:pt x="4433826" y="1371620"/>
                  </a:lnTo>
                  <a:lnTo>
                    <a:pt x="4715386" y="1321248"/>
                  </a:lnTo>
                  <a:lnTo>
                    <a:pt x="4722174" y="1320033"/>
                  </a:lnTo>
                  <a:lnTo>
                    <a:pt x="4728962" y="1315175"/>
                  </a:lnTo>
                  <a:lnTo>
                    <a:pt x="5010522" y="1113685"/>
                  </a:lnTo>
                  <a:lnTo>
                    <a:pt x="5017310" y="1108828"/>
                  </a:lnTo>
                  <a:lnTo>
                    <a:pt x="5024098" y="1088182"/>
                  </a:lnTo>
                  <a:lnTo>
                    <a:pt x="5305658" y="231850"/>
                  </a:lnTo>
                  <a:lnTo>
                    <a:pt x="5312446" y="211205"/>
                  </a:lnTo>
                  <a:lnTo>
                    <a:pt x="5319234" y="209990"/>
                  </a:lnTo>
                  <a:lnTo>
                    <a:pt x="5600794" y="159618"/>
                  </a:lnTo>
                  <a:lnTo>
                    <a:pt x="5607582" y="158404"/>
                  </a:lnTo>
                  <a:lnTo>
                    <a:pt x="5614370" y="159618"/>
                  </a:lnTo>
                  <a:lnTo>
                    <a:pt x="5895930" y="209990"/>
                  </a:lnTo>
                  <a:lnTo>
                    <a:pt x="5902718" y="211205"/>
                  </a:lnTo>
                  <a:lnTo>
                    <a:pt x="5909506" y="213634"/>
                  </a:lnTo>
                  <a:lnTo>
                    <a:pt x="6191066" y="314379"/>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a:endParaRPr/>
            </a:p>
          </p:txBody>
        </p:sp>
        <p:sp>
          <p:nvSpPr>
            <p:cNvPr id="60" name="pl60"/>
            <p:cNvSpPr/>
            <p:nvPr/>
          </p:nvSpPr>
          <p:spPr>
            <a:xfrm>
              <a:off x="810605" y="1385320"/>
              <a:ext cx="6788126" cy="739218"/>
            </a:xfrm>
            <a:custGeom>
              <a:avLst/>
              <a:gdLst/>
              <a:ahLst/>
              <a:cxnLst/>
              <a:rect l="0" t="0" r="0" b="0"/>
              <a:pathLst>
                <a:path w="6788126" h="739218">
                  <a:moveTo>
                    <a:pt x="0" y="739218"/>
                  </a:moveTo>
                  <a:lnTo>
                    <a:pt x="295135" y="739218"/>
                  </a:lnTo>
                  <a:lnTo>
                    <a:pt x="590271" y="739218"/>
                  </a:lnTo>
                  <a:lnTo>
                    <a:pt x="885407" y="633616"/>
                  </a:lnTo>
                  <a:lnTo>
                    <a:pt x="1180543" y="528013"/>
                  </a:lnTo>
                  <a:lnTo>
                    <a:pt x="1475679" y="475212"/>
                  </a:lnTo>
                  <a:lnTo>
                    <a:pt x="1770815" y="422410"/>
                  </a:lnTo>
                  <a:lnTo>
                    <a:pt x="2065951" y="422410"/>
                  </a:lnTo>
                  <a:lnTo>
                    <a:pt x="2361087" y="264006"/>
                  </a:lnTo>
                  <a:lnTo>
                    <a:pt x="2656223" y="158404"/>
                  </a:lnTo>
                  <a:lnTo>
                    <a:pt x="2951359" y="158404"/>
                  </a:lnTo>
                  <a:lnTo>
                    <a:pt x="3246495" y="105602"/>
                  </a:lnTo>
                  <a:lnTo>
                    <a:pt x="3541631" y="105602"/>
                  </a:lnTo>
                  <a:lnTo>
                    <a:pt x="3836766" y="105602"/>
                  </a:lnTo>
                  <a:lnTo>
                    <a:pt x="4131902" y="105602"/>
                  </a:lnTo>
                  <a:lnTo>
                    <a:pt x="4427038" y="52801"/>
                  </a:lnTo>
                  <a:lnTo>
                    <a:pt x="4722174" y="0"/>
                  </a:lnTo>
                  <a:lnTo>
                    <a:pt x="5017310" y="0"/>
                  </a:lnTo>
                  <a:lnTo>
                    <a:pt x="5312446" y="0"/>
                  </a:lnTo>
                  <a:lnTo>
                    <a:pt x="5607582" y="0"/>
                  </a:lnTo>
                  <a:lnTo>
                    <a:pt x="5902718" y="158404"/>
                  </a:lnTo>
                  <a:lnTo>
                    <a:pt x="6197854" y="264006"/>
                  </a:lnTo>
                  <a:lnTo>
                    <a:pt x="6492990" y="105602"/>
                  </a:lnTo>
                  <a:lnTo>
                    <a:pt x="6788126" y="105602"/>
                  </a:lnTo>
                </a:path>
              </a:pathLst>
            </a:custGeom>
            <a:ln w="27101" cap="flat">
              <a:solidFill>
                <a:srgbClr val="1C86EE">
                  <a:alpha val="100000"/>
                </a:srgbClr>
              </a:solidFill>
              <a:prstDash val="solid"/>
              <a:round/>
            </a:ln>
          </p:spPr>
          <p:txBody>
            <a:bodyPr/>
            <a:lstStyle/>
            <a:p>
              <a:endParaRPr/>
            </a:p>
          </p:txBody>
        </p:sp>
        <p:sp>
          <p:nvSpPr>
            <p:cNvPr id="61" name="pl61"/>
            <p:cNvSpPr/>
            <p:nvPr/>
          </p:nvSpPr>
          <p:spPr>
            <a:xfrm>
              <a:off x="810605" y="1385320"/>
              <a:ext cx="6788126" cy="3009676"/>
            </a:xfrm>
            <a:custGeom>
              <a:avLst/>
              <a:gdLst/>
              <a:ahLst/>
              <a:cxnLst/>
              <a:rect l="0" t="0" r="0" b="0"/>
              <a:pathLst>
                <a:path w="6788126" h="3009676">
                  <a:moveTo>
                    <a:pt x="0" y="3009676"/>
                  </a:moveTo>
                  <a:lnTo>
                    <a:pt x="295135" y="2904073"/>
                  </a:lnTo>
                  <a:lnTo>
                    <a:pt x="590271" y="2587265"/>
                  </a:lnTo>
                  <a:lnTo>
                    <a:pt x="885407" y="2270457"/>
                  </a:lnTo>
                  <a:lnTo>
                    <a:pt x="1180543" y="2006451"/>
                  </a:lnTo>
                  <a:lnTo>
                    <a:pt x="1475679" y="1689643"/>
                  </a:lnTo>
                  <a:lnTo>
                    <a:pt x="1770815" y="1478437"/>
                  </a:lnTo>
                  <a:lnTo>
                    <a:pt x="2065951" y="1214430"/>
                  </a:lnTo>
                  <a:lnTo>
                    <a:pt x="2361087" y="897622"/>
                  </a:lnTo>
                  <a:lnTo>
                    <a:pt x="2656223" y="686417"/>
                  </a:lnTo>
                  <a:lnTo>
                    <a:pt x="2951359" y="686417"/>
                  </a:lnTo>
                  <a:lnTo>
                    <a:pt x="3246495" y="633616"/>
                  </a:lnTo>
                  <a:lnTo>
                    <a:pt x="3541631" y="316808"/>
                  </a:lnTo>
                  <a:lnTo>
                    <a:pt x="3836766" y="369609"/>
                  </a:lnTo>
                  <a:lnTo>
                    <a:pt x="4131902" y="264006"/>
                  </a:lnTo>
                  <a:lnTo>
                    <a:pt x="4427038" y="158404"/>
                  </a:lnTo>
                  <a:lnTo>
                    <a:pt x="4722174" y="105602"/>
                  </a:lnTo>
                  <a:lnTo>
                    <a:pt x="5017310" y="105602"/>
                  </a:lnTo>
                  <a:lnTo>
                    <a:pt x="5312446" y="105602"/>
                  </a:lnTo>
                  <a:lnTo>
                    <a:pt x="5607582" y="0"/>
                  </a:lnTo>
                  <a:lnTo>
                    <a:pt x="5902718" y="158404"/>
                  </a:lnTo>
                  <a:lnTo>
                    <a:pt x="6197854" y="264006"/>
                  </a:lnTo>
                  <a:lnTo>
                    <a:pt x="6492990" y="105602"/>
                  </a:lnTo>
                  <a:lnTo>
                    <a:pt x="6788126" y="158404"/>
                  </a:lnTo>
                </a:path>
              </a:pathLst>
            </a:custGeom>
            <a:ln w="27101" cap="flat">
              <a:solidFill>
                <a:srgbClr val="80BD41">
                  <a:alpha val="100000"/>
                </a:srgbClr>
              </a:solidFill>
              <a:prstDash val="solid"/>
              <a:round/>
            </a:ln>
          </p:spPr>
          <p:txBody>
            <a:bodyPr/>
            <a:lstStyle/>
            <a:p>
              <a:endParaRPr/>
            </a:p>
          </p:txBody>
        </p:sp>
        <p:sp>
          <p:nvSpPr>
            <p:cNvPr id="62" name="pl62"/>
            <p:cNvSpPr/>
            <p:nvPr/>
          </p:nvSpPr>
          <p:spPr>
            <a:xfrm>
              <a:off x="810605" y="1860532"/>
              <a:ext cx="6788126" cy="3379286"/>
            </a:xfrm>
            <a:custGeom>
              <a:avLst/>
              <a:gdLst/>
              <a:ahLst/>
              <a:cxnLst/>
              <a:rect l="0" t="0" r="0" b="0"/>
              <a:pathLst>
                <a:path w="6788126" h="3379286">
                  <a:moveTo>
                    <a:pt x="0" y="3379286"/>
                  </a:moveTo>
                  <a:lnTo>
                    <a:pt x="295135" y="3326484"/>
                  </a:lnTo>
                  <a:lnTo>
                    <a:pt x="590271" y="3220882"/>
                  </a:lnTo>
                  <a:lnTo>
                    <a:pt x="885407" y="3168080"/>
                  </a:lnTo>
                  <a:lnTo>
                    <a:pt x="1180543" y="3062478"/>
                  </a:lnTo>
                  <a:lnTo>
                    <a:pt x="1475679" y="3009676"/>
                  </a:lnTo>
                  <a:lnTo>
                    <a:pt x="1770815" y="2956875"/>
                  </a:lnTo>
                  <a:lnTo>
                    <a:pt x="2065951" y="2798471"/>
                  </a:lnTo>
                  <a:lnTo>
                    <a:pt x="2361087" y="2640067"/>
                  </a:lnTo>
                  <a:lnTo>
                    <a:pt x="2656223" y="2059252"/>
                  </a:lnTo>
                  <a:lnTo>
                    <a:pt x="2951359" y="1953649"/>
                  </a:lnTo>
                  <a:lnTo>
                    <a:pt x="3246495" y="1795245"/>
                  </a:lnTo>
                  <a:lnTo>
                    <a:pt x="3541631" y="1689643"/>
                  </a:lnTo>
                  <a:lnTo>
                    <a:pt x="3836766" y="1425636"/>
                  </a:lnTo>
                  <a:lnTo>
                    <a:pt x="4131902" y="1161629"/>
                  </a:lnTo>
                  <a:lnTo>
                    <a:pt x="4427038" y="739218"/>
                  </a:lnTo>
                  <a:lnTo>
                    <a:pt x="4722174" y="369609"/>
                  </a:lnTo>
                  <a:lnTo>
                    <a:pt x="5017310" y="316808"/>
                  </a:lnTo>
                  <a:lnTo>
                    <a:pt x="5312446" y="211205"/>
                  </a:lnTo>
                  <a:lnTo>
                    <a:pt x="5607582" y="158404"/>
                  </a:lnTo>
                  <a:lnTo>
                    <a:pt x="5902718" y="211205"/>
                  </a:lnTo>
                  <a:lnTo>
                    <a:pt x="6197854" y="264006"/>
                  </a:lnTo>
                  <a:lnTo>
                    <a:pt x="6492990" y="0"/>
                  </a:lnTo>
                  <a:lnTo>
                    <a:pt x="6788126" y="0"/>
                  </a:lnTo>
                </a:path>
              </a:pathLst>
            </a:custGeom>
            <a:ln w="27101" cap="flat">
              <a:solidFill>
                <a:srgbClr val="EE00EE">
                  <a:alpha val="100000"/>
                </a:srgbClr>
              </a:solidFill>
              <a:prstDash val="solid"/>
              <a:round/>
            </a:ln>
          </p:spPr>
          <p:txBody>
            <a:bodyPr/>
            <a:lstStyle/>
            <a:p>
              <a:endParaRPr/>
            </a:p>
          </p:txBody>
        </p:sp>
        <p:sp>
          <p:nvSpPr>
            <p:cNvPr id="63" name="pl63"/>
            <p:cNvSpPr/>
            <p:nvPr/>
          </p:nvSpPr>
          <p:spPr>
            <a:xfrm>
              <a:off x="3761964" y="4870209"/>
              <a:ext cx="3836766" cy="950424"/>
            </a:xfrm>
            <a:custGeom>
              <a:avLst/>
              <a:gdLst/>
              <a:ahLst/>
              <a:cxnLst/>
              <a:rect l="0" t="0" r="0" b="0"/>
              <a:pathLst>
                <a:path w="3836766" h="950424">
                  <a:moveTo>
                    <a:pt x="0" y="950424"/>
                  </a:moveTo>
                  <a:lnTo>
                    <a:pt x="295135" y="844821"/>
                  </a:lnTo>
                  <a:lnTo>
                    <a:pt x="590271" y="739218"/>
                  </a:lnTo>
                  <a:lnTo>
                    <a:pt x="885407" y="739218"/>
                  </a:lnTo>
                  <a:lnTo>
                    <a:pt x="1180543" y="580814"/>
                  </a:lnTo>
                  <a:lnTo>
                    <a:pt x="1475679" y="580814"/>
                  </a:lnTo>
                  <a:lnTo>
                    <a:pt x="1770815" y="528013"/>
                  </a:lnTo>
                  <a:lnTo>
                    <a:pt x="2065951" y="422410"/>
                  </a:lnTo>
                  <a:lnTo>
                    <a:pt x="2361087" y="422410"/>
                  </a:lnTo>
                  <a:lnTo>
                    <a:pt x="2656223" y="369609"/>
                  </a:lnTo>
                  <a:lnTo>
                    <a:pt x="2951359" y="475212"/>
                  </a:lnTo>
                  <a:lnTo>
                    <a:pt x="3246495" y="422410"/>
                  </a:lnTo>
                  <a:lnTo>
                    <a:pt x="3541631" y="316808"/>
                  </a:lnTo>
                  <a:lnTo>
                    <a:pt x="3836766" y="0"/>
                  </a:lnTo>
                </a:path>
              </a:pathLst>
            </a:custGeom>
            <a:ln w="27101" cap="flat">
              <a:solidFill>
                <a:srgbClr val="6A3D9A">
                  <a:alpha val="100000"/>
                </a:srgbClr>
              </a:solidFill>
              <a:prstDash val="solid"/>
              <a:round/>
            </a:ln>
          </p:spPr>
          <p:txBody>
            <a:bodyPr/>
            <a:lstStyle/>
            <a:p>
              <a:endParaRPr/>
            </a:p>
          </p:txBody>
        </p:sp>
        <p:sp>
          <p:nvSpPr>
            <p:cNvPr id="64" name="pl64"/>
            <p:cNvSpPr/>
            <p:nvPr/>
          </p:nvSpPr>
          <p:spPr>
            <a:xfrm>
              <a:off x="5237643" y="1490923"/>
              <a:ext cx="2361087" cy="3220882"/>
            </a:xfrm>
            <a:custGeom>
              <a:avLst/>
              <a:gdLst/>
              <a:ahLst/>
              <a:cxnLst/>
              <a:rect l="0" t="0" r="0" b="0"/>
              <a:pathLst>
                <a:path w="2361087" h="3220882">
                  <a:moveTo>
                    <a:pt x="0" y="3220882"/>
                  </a:moveTo>
                  <a:lnTo>
                    <a:pt x="295135" y="1953649"/>
                  </a:lnTo>
                  <a:lnTo>
                    <a:pt x="590271" y="1372834"/>
                  </a:lnTo>
                  <a:lnTo>
                    <a:pt x="885407" y="633616"/>
                  </a:lnTo>
                  <a:lnTo>
                    <a:pt x="1180543" y="52801"/>
                  </a:lnTo>
                  <a:lnTo>
                    <a:pt x="1475679" y="211205"/>
                  </a:lnTo>
                  <a:lnTo>
                    <a:pt x="1770815" y="211205"/>
                  </a:lnTo>
                  <a:lnTo>
                    <a:pt x="2065951" y="0"/>
                  </a:lnTo>
                  <a:lnTo>
                    <a:pt x="2361087" y="52801"/>
                  </a:lnTo>
                </a:path>
              </a:pathLst>
            </a:custGeom>
            <a:ln w="27101" cap="flat">
              <a:solidFill>
                <a:srgbClr val="E31A1C">
                  <a:alpha val="100000"/>
                </a:srgbClr>
              </a:solidFill>
              <a:prstDash val="solid"/>
              <a:round/>
            </a:ln>
          </p:spPr>
          <p:txBody>
            <a:bodyPr/>
            <a:lstStyle/>
            <a:p>
              <a:endParaRPr/>
            </a:p>
          </p:txBody>
        </p:sp>
        <p:sp>
          <p:nvSpPr>
            <p:cNvPr id="65" name="pl65"/>
            <p:cNvSpPr/>
            <p:nvPr/>
          </p:nvSpPr>
          <p:spPr>
            <a:xfrm>
              <a:off x="810605" y="1385320"/>
              <a:ext cx="6788126" cy="792020"/>
            </a:xfrm>
            <a:custGeom>
              <a:avLst/>
              <a:gdLst/>
              <a:ahLst/>
              <a:cxnLst/>
              <a:rect l="0" t="0" r="0" b="0"/>
              <a:pathLst>
                <a:path w="6788126" h="792020">
                  <a:moveTo>
                    <a:pt x="0" y="792020"/>
                  </a:moveTo>
                  <a:lnTo>
                    <a:pt x="295135" y="739218"/>
                  </a:lnTo>
                  <a:lnTo>
                    <a:pt x="590271" y="739218"/>
                  </a:lnTo>
                  <a:lnTo>
                    <a:pt x="885407" y="686417"/>
                  </a:lnTo>
                  <a:lnTo>
                    <a:pt x="1180543" y="580814"/>
                  </a:lnTo>
                  <a:lnTo>
                    <a:pt x="1475679" y="475212"/>
                  </a:lnTo>
                  <a:lnTo>
                    <a:pt x="1770815" y="422410"/>
                  </a:lnTo>
                  <a:lnTo>
                    <a:pt x="2065951" y="369609"/>
                  </a:lnTo>
                  <a:lnTo>
                    <a:pt x="2361087" y="264006"/>
                  </a:lnTo>
                  <a:lnTo>
                    <a:pt x="2656223" y="158404"/>
                  </a:lnTo>
                  <a:lnTo>
                    <a:pt x="2951359" y="105602"/>
                  </a:lnTo>
                  <a:lnTo>
                    <a:pt x="3246495" y="105602"/>
                  </a:lnTo>
                  <a:lnTo>
                    <a:pt x="3541631" y="105602"/>
                  </a:lnTo>
                  <a:lnTo>
                    <a:pt x="3836766" y="105602"/>
                  </a:lnTo>
                  <a:lnTo>
                    <a:pt x="4131902" y="105602"/>
                  </a:lnTo>
                  <a:lnTo>
                    <a:pt x="4427038" y="105602"/>
                  </a:lnTo>
                  <a:lnTo>
                    <a:pt x="4722174" y="52801"/>
                  </a:lnTo>
                  <a:lnTo>
                    <a:pt x="5017310" y="52801"/>
                  </a:lnTo>
                  <a:lnTo>
                    <a:pt x="5312446" y="0"/>
                  </a:lnTo>
                  <a:lnTo>
                    <a:pt x="5607582" y="0"/>
                  </a:lnTo>
                  <a:lnTo>
                    <a:pt x="5902718" y="158404"/>
                  </a:lnTo>
                  <a:lnTo>
                    <a:pt x="6197854" y="264006"/>
                  </a:lnTo>
                  <a:lnTo>
                    <a:pt x="6492990" y="158404"/>
                  </a:lnTo>
                  <a:lnTo>
                    <a:pt x="6788126" y="158404"/>
                  </a:lnTo>
                </a:path>
              </a:pathLst>
            </a:custGeom>
            <a:ln w="27101" cap="flat">
              <a:solidFill>
                <a:srgbClr val="FF7F00">
                  <a:alpha val="100000"/>
                </a:srgbClr>
              </a:solidFill>
              <a:prstDash val="solid"/>
              <a:round/>
            </a:ln>
          </p:spPr>
          <p:txBody>
            <a:bodyPr/>
            <a:lstStyle/>
            <a:p>
              <a:endParaRPr/>
            </a:p>
          </p:txBody>
        </p:sp>
        <p:sp>
          <p:nvSpPr>
            <p:cNvPr id="66" name="pl66"/>
            <p:cNvSpPr/>
            <p:nvPr/>
          </p:nvSpPr>
          <p:spPr>
            <a:xfrm>
              <a:off x="810605" y="2018936"/>
              <a:ext cx="6788126" cy="3009676"/>
            </a:xfrm>
            <a:custGeom>
              <a:avLst/>
              <a:gdLst/>
              <a:ahLst/>
              <a:cxnLst/>
              <a:rect l="0" t="0" r="0" b="0"/>
              <a:pathLst>
                <a:path w="6788126" h="3009676">
                  <a:moveTo>
                    <a:pt x="0" y="3009676"/>
                  </a:moveTo>
                  <a:lnTo>
                    <a:pt x="295135" y="2904073"/>
                  </a:lnTo>
                  <a:lnTo>
                    <a:pt x="590271" y="2851272"/>
                  </a:lnTo>
                  <a:lnTo>
                    <a:pt x="885407" y="2851272"/>
                  </a:lnTo>
                  <a:lnTo>
                    <a:pt x="1180543" y="2745669"/>
                  </a:lnTo>
                  <a:lnTo>
                    <a:pt x="1475679" y="2217656"/>
                  </a:lnTo>
                  <a:lnTo>
                    <a:pt x="1770815" y="2112053"/>
                  </a:lnTo>
                  <a:lnTo>
                    <a:pt x="2065951" y="2059252"/>
                  </a:lnTo>
                  <a:lnTo>
                    <a:pt x="2361087" y="1953649"/>
                  </a:lnTo>
                  <a:lnTo>
                    <a:pt x="2656223" y="1795245"/>
                  </a:lnTo>
                  <a:lnTo>
                    <a:pt x="2951359" y="1742444"/>
                  </a:lnTo>
                  <a:lnTo>
                    <a:pt x="3246495" y="1372834"/>
                  </a:lnTo>
                  <a:lnTo>
                    <a:pt x="3541631" y="1161629"/>
                  </a:lnTo>
                  <a:lnTo>
                    <a:pt x="3836766" y="950424"/>
                  </a:lnTo>
                  <a:lnTo>
                    <a:pt x="4131902" y="792020"/>
                  </a:lnTo>
                  <a:lnTo>
                    <a:pt x="4427038" y="580814"/>
                  </a:lnTo>
                  <a:lnTo>
                    <a:pt x="4722174" y="369609"/>
                  </a:lnTo>
                  <a:lnTo>
                    <a:pt x="5017310" y="316808"/>
                  </a:lnTo>
                  <a:lnTo>
                    <a:pt x="5312446" y="211205"/>
                  </a:lnTo>
                  <a:lnTo>
                    <a:pt x="5607582" y="158404"/>
                  </a:lnTo>
                  <a:lnTo>
                    <a:pt x="5902718" y="158404"/>
                  </a:lnTo>
                  <a:lnTo>
                    <a:pt x="6197854" y="158404"/>
                  </a:lnTo>
                  <a:lnTo>
                    <a:pt x="6492990" y="52801"/>
                  </a:lnTo>
                  <a:lnTo>
                    <a:pt x="6788126" y="0"/>
                  </a:lnTo>
                </a:path>
              </a:pathLst>
            </a:custGeom>
            <a:ln w="27101" cap="flat">
              <a:solidFill>
                <a:srgbClr val="FFC20E">
                  <a:alpha val="100000"/>
                </a:srgbClr>
              </a:solidFill>
              <a:prstDash val="solid"/>
              <a:round/>
            </a:ln>
          </p:spPr>
          <p:txBody>
            <a:bodyPr/>
            <a:lstStyle/>
            <a:p>
              <a:endParaRPr/>
            </a:p>
          </p:txBody>
        </p:sp>
        <p:sp>
          <p:nvSpPr>
            <p:cNvPr id="67" name="pl67"/>
            <p:cNvSpPr/>
            <p:nvPr/>
          </p:nvSpPr>
          <p:spPr>
            <a:xfrm>
              <a:off x="3171692" y="2494148"/>
              <a:ext cx="4427038" cy="3220882"/>
            </a:xfrm>
            <a:custGeom>
              <a:avLst/>
              <a:gdLst/>
              <a:ahLst/>
              <a:cxnLst/>
              <a:rect l="0" t="0" r="0" b="0"/>
              <a:pathLst>
                <a:path w="4427038" h="3220882">
                  <a:moveTo>
                    <a:pt x="0" y="3220882"/>
                  </a:moveTo>
                  <a:lnTo>
                    <a:pt x="295135" y="3115279"/>
                  </a:lnTo>
                  <a:lnTo>
                    <a:pt x="590271" y="2904073"/>
                  </a:lnTo>
                  <a:lnTo>
                    <a:pt x="885407" y="2640067"/>
                  </a:lnTo>
                  <a:lnTo>
                    <a:pt x="1180543" y="2428861"/>
                  </a:lnTo>
                  <a:lnTo>
                    <a:pt x="1475679" y="2059252"/>
                  </a:lnTo>
                  <a:lnTo>
                    <a:pt x="1770815" y="1742444"/>
                  </a:lnTo>
                  <a:lnTo>
                    <a:pt x="2065951" y="1425636"/>
                  </a:lnTo>
                  <a:lnTo>
                    <a:pt x="2361087" y="1267232"/>
                  </a:lnTo>
                  <a:lnTo>
                    <a:pt x="2656223" y="1056026"/>
                  </a:lnTo>
                  <a:lnTo>
                    <a:pt x="2951359" y="897622"/>
                  </a:lnTo>
                  <a:lnTo>
                    <a:pt x="3246495" y="739218"/>
                  </a:lnTo>
                  <a:lnTo>
                    <a:pt x="3541631" y="686417"/>
                  </a:lnTo>
                  <a:lnTo>
                    <a:pt x="3836766" y="686417"/>
                  </a:lnTo>
                  <a:lnTo>
                    <a:pt x="4131902" y="211205"/>
                  </a:lnTo>
                  <a:lnTo>
                    <a:pt x="4427038" y="0"/>
                  </a:lnTo>
                </a:path>
              </a:pathLst>
            </a:custGeom>
            <a:ln w="27101" cap="flat">
              <a:solidFill>
                <a:srgbClr val="008B00">
                  <a:alpha val="100000"/>
                </a:srgbClr>
              </a:solidFill>
              <a:prstDash val="solid"/>
              <a:round/>
            </a:ln>
          </p:spPr>
          <p:txBody>
            <a:bodyPr/>
            <a:lstStyle/>
            <a:p>
              <a:endParaRPr/>
            </a:p>
          </p:txBody>
        </p:sp>
        <p:sp>
          <p:nvSpPr>
            <p:cNvPr id="68" name="pl68"/>
            <p:cNvSpPr/>
            <p:nvPr/>
          </p:nvSpPr>
          <p:spPr>
            <a:xfrm>
              <a:off x="810605" y="1385320"/>
              <a:ext cx="6788126" cy="686417"/>
            </a:xfrm>
            <a:custGeom>
              <a:avLst/>
              <a:gdLst/>
              <a:ahLst/>
              <a:cxnLst/>
              <a:rect l="0" t="0" r="0" b="0"/>
              <a:pathLst>
                <a:path w="6788126" h="686417">
                  <a:moveTo>
                    <a:pt x="0" y="686417"/>
                  </a:moveTo>
                  <a:lnTo>
                    <a:pt x="295135" y="686417"/>
                  </a:lnTo>
                  <a:lnTo>
                    <a:pt x="590271" y="633616"/>
                  </a:lnTo>
                  <a:lnTo>
                    <a:pt x="885407" y="580814"/>
                  </a:lnTo>
                  <a:lnTo>
                    <a:pt x="1180543" y="580814"/>
                  </a:lnTo>
                  <a:lnTo>
                    <a:pt x="1475679" y="422410"/>
                  </a:lnTo>
                  <a:lnTo>
                    <a:pt x="1770815" y="369609"/>
                  </a:lnTo>
                  <a:lnTo>
                    <a:pt x="2065951" y="316808"/>
                  </a:lnTo>
                  <a:lnTo>
                    <a:pt x="2361087" y="211205"/>
                  </a:lnTo>
                  <a:lnTo>
                    <a:pt x="2656223" y="158404"/>
                  </a:lnTo>
                  <a:lnTo>
                    <a:pt x="2951359" y="158404"/>
                  </a:lnTo>
                  <a:lnTo>
                    <a:pt x="3246495" y="158404"/>
                  </a:lnTo>
                  <a:lnTo>
                    <a:pt x="3541631" y="105602"/>
                  </a:lnTo>
                  <a:lnTo>
                    <a:pt x="3836766" y="105602"/>
                  </a:lnTo>
                  <a:lnTo>
                    <a:pt x="4131902" y="105602"/>
                  </a:lnTo>
                  <a:lnTo>
                    <a:pt x="4427038" y="52801"/>
                  </a:lnTo>
                  <a:lnTo>
                    <a:pt x="4722174" y="52801"/>
                  </a:lnTo>
                  <a:lnTo>
                    <a:pt x="5017310" y="0"/>
                  </a:lnTo>
                  <a:lnTo>
                    <a:pt x="5312446" y="0"/>
                  </a:lnTo>
                  <a:lnTo>
                    <a:pt x="5607582" y="0"/>
                  </a:lnTo>
                  <a:lnTo>
                    <a:pt x="5902718" y="158404"/>
                  </a:lnTo>
                  <a:lnTo>
                    <a:pt x="6197854" y="264006"/>
                  </a:lnTo>
                  <a:lnTo>
                    <a:pt x="6492990" y="105602"/>
                  </a:lnTo>
                  <a:lnTo>
                    <a:pt x="6788126" y="158404"/>
                  </a:lnTo>
                </a:path>
              </a:pathLst>
            </a:custGeom>
            <a:ln w="27101" cap="flat">
              <a:solidFill>
                <a:srgbClr val="9A32CD">
                  <a:alpha val="100000"/>
                </a:srgbClr>
              </a:solidFill>
              <a:prstDash val="solid"/>
              <a:round/>
            </a:ln>
          </p:spPr>
          <p:txBody>
            <a:bodyPr/>
            <a:lstStyle/>
            <a:p>
              <a:endParaRPr/>
            </a:p>
          </p:txBody>
        </p:sp>
        <p:sp>
          <p:nvSpPr>
            <p:cNvPr id="69" name="pl69"/>
            <p:cNvSpPr/>
            <p:nvPr/>
          </p:nvSpPr>
          <p:spPr>
            <a:xfrm>
              <a:off x="2581420" y="3022162"/>
              <a:ext cx="5017310" cy="2851272"/>
            </a:xfrm>
            <a:custGeom>
              <a:avLst/>
              <a:gdLst/>
              <a:ahLst/>
              <a:cxnLst/>
              <a:rect l="0" t="0" r="0" b="0"/>
              <a:pathLst>
                <a:path w="5017310" h="2851272">
                  <a:moveTo>
                    <a:pt x="0" y="2851272"/>
                  </a:moveTo>
                  <a:lnTo>
                    <a:pt x="295135" y="2798471"/>
                  </a:lnTo>
                  <a:lnTo>
                    <a:pt x="590271" y="2745669"/>
                  </a:lnTo>
                  <a:lnTo>
                    <a:pt x="885407" y="2587265"/>
                  </a:lnTo>
                  <a:lnTo>
                    <a:pt x="1180543" y="2481663"/>
                  </a:lnTo>
                  <a:lnTo>
                    <a:pt x="1475679" y="2428861"/>
                  </a:lnTo>
                  <a:lnTo>
                    <a:pt x="1770815" y="2323259"/>
                  </a:lnTo>
                  <a:lnTo>
                    <a:pt x="2065951" y="2164855"/>
                  </a:lnTo>
                  <a:lnTo>
                    <a:pt x="2361087" y="1953649"/>
                  </a:lnTo>
                  <a:lnTo>
                    <a:pt x="2656223" y="1742444"/>
                  </a:lnTo>
                  <a:lnTo>
                    <a:pt x="2951359" y="1636841"/>
                  </a:lnTo>
                  <a:lnTo>
                    <a:pt x="3246495" y="1478437"/>
                  </a:lnTo>
                  <a:lnTo>
                    <a:pt x="3541631" y="1056026"/>
                  </a:lnTo>
                  <a:lnTo>
                    <a:pt x="3836766" y="792020"/>
                  </a:lnTo>
                  <a:lnTo>
                    <a:pt x="4131902" y="369609"/>
                  </a:lnTo>
                  <a:lnTo>
                    <a:pt x="4427038" y="316808"/>
                  </a:lnTo>
                  <a:lnTo>
                    <a:pt x="4722174" y="158404"/>
                  </a:lnTo>
                  <a:lnTo>
                    <a:pt x="5017310" y="0"/>
                  </a:lnTo>
                </a:path>
              </a:pathLst>
            </a:custGeom>
            <a:ln w="27101" cap="flat">
              <a:solidFill>
                <a:srgbClr val="836FFF">
                  <a:alpha val="100000"/>
                </a:srgbClr>
              </a:solidFill>
              <a:prstDash val="solid"/>
              <a:round/>
            </a:ln>
          </p:spPr>
          <p:txBody>
            <a:bodyPr/>
            <a:lstStyle/>
            <a:p>
              <a:endParaRPr/>
            </a:p>
          </p:txBody>
        </p:sp>
        <p:sp>
          <p:nvSpPr>
            <p:cNvPr id="70" name="pl70"/>
            <p:cNvSpPr/>
            <p:nvPr/>
          </p:nvSpPr>
          <p:spPr>
            <a:xfrm>
              <a:off x="810605" y="2124539"/>
              <a:ext cx="6788126" cy="2745669"/>
            </a:xfrm>
            <a:custGeom>
              <a:avLst/>
              <a:gdLst/>
              <a:ahLst/>
              <a:cxnLst/>
              <a:rect l="0" t="0" r="0" b="0"/>
              <a:pathLst>
                <a:path w="6788126" h="2745669">
                  <a:moveTo>
                    <a:pt x="0" y="2745669"/>
                  </a:moveTo>
                  <a:lnTo>
                    <a:pt x="295135" y="2692868"/>
                  </a:lnTo>
                  <a:lnTo>
                    <a:pt x="590271" y="2692868"/>
                  </a:lnTo>
                  <a:lnTo>
                    <a:pt x="885407" y="2640067"/>
                  </a:lnTo>
                  <a:lnTo>
                    <a:pt x="1180543" y="2587265"/>
                  </a:lnTo>
                  <a:lnTo>
                    <a:pt x="1475679" y="2587265"/>
                  </a:lnTo>
                  <a:lnTo>
                    <a:pt x="1770815" y="2481663"/>
                  </a:lnTo>
                  <a:lnTo>
                    <a:pt x="2065951" y="2481663"/>
                  </a:lnTo>
                  <a:lnTo>
                    <a:pt x="2361087" y="2481663"/>
                  </a:lnTo>
                  <a:lnTo>
                    <a:pt x="2656223" y="2481663"/>
                  </a:lnTo>
                  <a:lnTo>
                    <a:pt x="2951359" y="2006451"/>
                  </a:lnTo>
                  <a:lnTo>
                    <a:pt x="3246495" y="1848047"/>
                  </a:lnTo>
                  <a:lnTo>
                    <a:pt x="3541631" y="1742444"/>
                  </a:lnTo>
                  <a:lnTo>
                    <a:pt x="3836766" y="1584040"/>
                  </a:lnTo>
                  <a:lnTo>
                    <a:pt x="4131902" y="1478437"/>
                  </a:lnTo>
                  <a:lnTo>
                    <a:pt x="4427038" y="1372834"/>
                  </a:lnTo>
                  <a:lnTo>
                    <a:pt x="4722174" y="1320033"/>
                  </a:lnTo>
                  <a:lnTo>
                    <a:pt x="5017310" y="1108828"/>
                  </a:lnTo>
                  <a:lnTo>
                    <a:pt x="5312446" y="211205"/>
                  </a:lnTo>
                  <a:lnTo>
                    <a:pt x="5607582" y="158404"/>
                  </a:lnTo>
                  <a:lnTo>
                    <a:pt x="5902718" y="211205"/>
                  </a:lnTo>
                  <a:lnTo>
                    <a:pt x="6197854" y="316808"/>
                  </a:lnTo>
                  <a:lnTo>
                    <a:pt x="6492990" y="0"/>
                  </a:lnTo>
                  <a:lnTo>
                    <a:pt x="6788126" y="52801"/>
                  </a:lnTo>
                </a:path>
              </a:pathLst>
            </a:custGeom>
            <a:ln w="27101" cap="flat">
              <a:solidFill>
                <a:srgbClr val="FB9A99">
                  <a:alpha val="100000"/>
                </a:srgbClr>
              </a:solidFill>
              <a:prstDash val="solid"/>
              <a:round/>
            </a:ln>
          </p:spPr>
          <p:txBody>
            <a:bodyPr/>
            <a:lstStyle/>
            <a:p>
              <a:endParaRPr/>
            </a:p>
          </p:txBody>
        </p:sp>
        <p:sp>
          <p:nvSpPr>
            <p:cNvPr id="71" name="pl71"/>
            <p:cNvSpPr/>
            <p:nvPr/>
          </p:nvSpPr>
          <p:spPr>
            <a:xfrm>
              <a:off x="810605" y="2071737"/>
              <a:ext cx="6788126" cy="2059252"/>
            </a:xfrm>
            <a:custGeom>
              <a:avLst/>
              <a:gdLst/>
              <a:ahLst/>
              <a:cxnLst/>
              <a:rect l="0" t="0" r="0" b="0"/>
              <a:pathLst>
                <a:path w="6788126" h="2059252">
                  <a:moveTo>
                    <a:pt x="0" y="2059252"/>
                  </a:moveTo>
                  <a:lnTo>
                    <a:pt x="295135" y="2059252"/>
                  </a:lnTo>
                  <a:lnTo>
                    <a:pt x="590271" y="2006451"/>
                  </a:lnTo>
                  <a:lnTo>
                    <a:pt x="885407" y="1953649"/>
                  </a:lnTo>
                  <a:lnTo>
                    <a:pt x="1180543" y="1848047"/>
                  </a:lnTo>
                  <a:lnTo>
                    <a:pt x="1475679" y="1742444"/>
                  </a:lnTo>
                  <a:lnTo>
                    <a:pt x="1770815" y="1689643"/>
                  </a:lnTo>
                  <a:lnTo>
                    <a:pt x="2065951" y="1636841"/>
                  </a:lnTo>
                  <a:lnTo>
                    <a:pt x="2361087" y="1531239"/>
                  </a:lnTo>
                  <a:lnTo>
                    <a:pt x="2656223" y="1425636"/>
                  </a:lnTo>
                  <a:lnTo>
                    <a:pt x="2951359" y="1320033"/>
                  </a:lnTo>
                  <a:lnTo>
                    <a:pt x="3246495" y="1214430"/>
                  </a:lnTo>
                  <a:lnTo>
                    <a:pt x="3541631" y="1108828"/>
                  </a:lnTo>
                  <a:lnTo>
                    <a:pt x="3836766" y="1056026"/>
                  </a:lnTo>
                  <a:lnTo>
                    <a:pt x="4131902" y="950424"/>
                  </a:lnTo>
                  <a:lnTo>
                    <a:pt x="4427038" y="739218"/>
                  </a:lnTo>
                  <a:lnTo>
                    <a:pt x="4722174" y="528013"/>
                  </a:lnTo>
                  <a:lnTo>
                    <a:pt x="5017310" y="422410"/>
                  </a:lnTo>
                  <a:lnTo>
                    <a:pt x="5312446" y="211205"/>
                  </a:lnTo>
                  <a:lnTo>
                    <a:pt x="5607582" y="105602"/>
                  </a:lnTo>
                  <a:lnTo>
                    <a:pt x="5902718" y="211205"/>
                  </a:lnTo>
                  <a:lnTo>
                    <a:pt x="6197854" y="264006"/>
                  </a:lnTo>
                  <a:lnTo>
                    <a:pt x="6492990" y="52801"/>
                  </a:lnTo>
                  <a:lnTo>
                    <a:pt x="6788126" y="0"/>
                  </a:lnTo>
                </a:path>
              </a:pathLst>
            </a:custGeom>
            <a:ln w="27101" cap="flat">
              <a:solidFill>
                <a:srgbClr val="002759">
                  <a:alpha val="100000"/>
                </a:srgbClr>
              </a:solidFill>
              <a:prstDash val="solid"/>
              <a:round/>
            </a:ln>
          </p:spPr>
          <p:txBody>
            <a:bodyPr/>
            <a:lstStyle/>
            <a:p>
              <a:endParaRPr/>
            </a:p>
          </p:txBody>
        </p:sp>
        <p:sp>
          <p:nvSpPr>
            <p:cNvPr id="72" name="pt72"/>
            <p:cNvSpPr/>
            <p:nvPr/>
          </p:nvSpPr>
          <p:spPr>
            <a:xfrm>
              <a:off x="785779"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1080915"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1376051"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1671186"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1966322"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2261458"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t78"/>
            <p:cNvSpPr/>
            <p:nvPr/>
          </p:nvSpPr>
          <p:spPr>
            <a:xfrm>
              <a:off x="2556594"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9" name="pt79"/>
            <p:cNvSpPr/>
            <p:nvPr/>
          </p:nvSpPr>
          <p:spPr>
            <a:xfrm>
              <a:off x="2851730"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0" name="pt80"/>
            <p:cNvSpPr/>
            <p:nvPr/>
          </p:nvSpPr>
          <p:spPr>
            <a:xfrm>
              <a:off x="3146866"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1" name="pt81"/>
            <p:cNvSpPr/>
            <p:nvPr/>
          </p:nvSpPr>
          <p:spPr>
            <a:xfrm>
              <a:off x="3442002"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2" name="pt82"/>
            <p:cNvSpPr/>
            <p:nvPr/>
          </p:nvSpPr>
          <p:spPr>
            <a:xfrm>
              <a:off x="3737138"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3" name="pt83"/>
            <p:cNvSpPr/>
            <p:nvPr/>
          </p:nvSpPr>
          <p:spPr>
            <a:xfrm>
              <a:off x="4032274"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4" name="pt84"/>
            <p:cNvSpPr/>
            <p:nvPr/>
          </p:nvSpPr>
          <p:spPr>
            <a:xfrm>
              <a:off x="4327410"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5" name="pt85"/>
            <p:cNvSpPr/>
            <p:nvPr/>
          </p:nvSpPr>
          <p:spPr>
            <a:xfrm>
              <a:off x="4622546"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6" name="pt86"/>
            <p:cNvSpPr/>
            <p:nvPr/>
          </p:nvSpPr>
          <p:spPr>
            <a:xfrm>
              <a:off x="491768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8" name="pt88"/>
            <p:cNvSpPr/>
            <p:nvPr/>
          </p:nvSpPr>
          <p:spPr>
            <a:xfrm>
              <a:off x="5507953"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9" name="pt89"/>
            <p:cNvSpPr/>
            <p:nvPr/>
          </p:nvSpPr>
          <p:spPr>
            <a:xfrm>
              <a:off x="5803089"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0" name="pt90"/>
            <p:cNvSpPr/>
            <p:nvPr/>
          </p:nvSpPr>
          <p:spPr>
            <a:xfrm>
              <a:off x="609822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1" name="pt91"/>
            <p:cNvSpPr/>
            <p:nvPr/>
          </p:nvSpPr>
          <p:spPr>
            <a:xfrm>
              <a:off x="6393361"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2" name="pt92"/>
            <p:cNvSpPr/>
            <p:nvPr/>
          </p:nvSpPr>
          <p:spPr>
            <a:xfrm>
              <a:off x="6688497"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3" name="pt93"/>
            <p:cNvSpPr/>
            <p:nvPr/>
          </p:nvSpPr>
          <p:spPr>
            <a:xfrm>
              <a:off x="6983633"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4" name="pt94"/>
            <p:cNvSpPr/>
            <p:nvPr/>
          </p:nvSpPr>
          <p:spPr>
            <a:xfrm>
              <a:off x="7278769"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5" name="pt95"/>
            <p:cNvSpPr/>
            <p:nvPr/>
          </p:nvSpPr>
          <p:spPr>
            <a:xfrm>
              <a:off x="7573905"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6" name="pl96"/>
            <p:cNvSpPr/>
            <p:nvPr/>
          </p:nvSpPr>
          <p:spPr>
            <a:xfrm>
              <a:off x="7610189" y="1188841"/>
              <a:ext cx="377353" cy="293179"/>
            </a:xfrm>
            <a:custGeom>
              <a:avLst/>
              <a:gdLst/>
              <a:ahLst/>
              <a:cxnLst/>
              <a:rect l="0" t="0" r="0" b="0"/>
              <a:pathLst>
                <a:path w="377353" h="293179">
                  <a:moveTo>
                    <a:pt x="377353" y="0"/>
                  </a:moveTo>
                  <a:lnTo>
                    <a:pt x="0" y="293179"/>
                  </a:lnTo>
                </a:path>
              </a:pathLst>
            </a:custGeom>
            <a:ln w="27101" cap="rnd">
              <a:solidFill>
                <a:srgbClr val="1C86EE">
                  <a:alpha val="100000"/>
                </a:srgbClr>
              </a:solidFill>
              <a:prstDash val="dot"/>
              <a:round/>
            </a:ln>
          </p:spPr>
          <p:txBody>
            <a:bodyPr/>
            <a:lstStyle/>
            <a:p>
              <a:endParaRPr/>
            </a:p>
          </p:txBody>
        </p:sp>
        <p:sp>
          <p:nvSpPr>
            <p:cNvPr id="97" name="pl97"/>
            <p:cNvSpPr/>
            <p:nvPr/>
          </p:nvSpPr>
          <p:spPr>
            <a:xfrm>
              <a:off x="7616170" y="1367340"/>
              <a:ext cx="1019790" cy="173418"/>
            </a:xfrm>
            <a:custGeom>
              <a:avLst/>
              <a:gdLst/>
              <a:ahLst/>
              <a:cxnLst/>
              <a:rect l="0" t="0" r="0" b="0"/>
              <a:pathLst>
                <a:path w="1019790" h="173418">
                  <a:moveTo>
                    <a:pt x="1019790" y="0"/>
                  </a:moveTo>
                  <a:lnTo>
                    <a:pt x="0" y="173418"/>
                  </a:lnTo>
                </a:path>
              </a:pathLst>
            </a:custGeom>
            <a:ln w="27101" cap="rnd">
              <a:solidFill>
                <a:srgbClr val="80BD41">
                  <a:alpha val="100000"/>
                </a:srgbClr>
              </a:solidFill>
              <a:prstDash val="dot"/>
              <a:round/>
            </a:ln>
          </p:spPr>
          <p:txBody>
            <a:bodyPr/>
            <a:lstStyle/>
            <a:p>
              <a:endParaRPr/>
            </a:p>
          </p:txBody>
        </p:sp>
        <p:sp>
          <p:nvSpPr>
            <p:cNvPr id="98" name="pl98"/>
            <p:cNvSpPr/>
            <p:nvPr/>
          </p:nvSpPr>
          <p:spPr>
            <a:xfrm>
              <a:off x="7611731" y="1868524"/>
              <a:ext cx="1283609" cy="789133"/>
            </a:xfrm>
            <a:custGeom>
              <a:avLst/>
              <a:gdLst/>
              <a:ahLst/>
              <a:cxnLst/>
              <a:rect l="0" t="0" r="0" b="0"/>
              <a:pathLst>
                <a:path w="1283609" h="789133">
                  <a:moveTo>
                    <a:pt x="1283609" y="789133"/>
                  </a:moveTo>
                  <a:lnTo>
                    <a:pt x="0" y="0"/>
                  </a:lnTo>
                </a:path>
              </a:pathLst>
            </a:custGeom>
            <a:ln w="27101" cap="rnd">
              <a:solidFill>
                <a:srgbClr val="EE00EE">
                  <a:alpha val="100000"/>
                </a:srgbClr>
              </a:solidFill>
              <a:prstDash val="dot"/>
              <a:round/>
            </a:ln>
          </p:spPr>
          <p:txBody>
            <a:bodyPr/>
            <a:lstStyle/>
            <a:p>
              <a:endParaRPr/>
            </a:p>
          </p:txBody>
        </p:sp>
        <p:sp>
          <p:nvSpPr>
            <p:cNvPr id="99" name="pl99"/>
            <p:cNvSpPr/>
            <p:nvPr/>
          </p:nvSpPr>
          <p:spPr>
            <a:xfrm>
              <a:off x="7614652" y="4875635"/>
              <a:ext cx="1099701" cy="374771"/>
            </a:xfrm>
            <a:custGeom>
              <a:avLst/>
              <a:gdLst/>
              <a:ahLst/>
              <a:cxnLst/>
              <a:rect l="0" t="0" r="0" b="0"/>
              <a:pathLst>
                <a:path w="1099701" h="374771">
                  <a:moveTo>
                    <a:pt x="1099701" y="374771"/>
                  </a:moveTo>
                  <a:lnTo>
                    <a:pt x="0" y="0"/>
                  </a:lnTo>
                </a:path>
              </a:pathLst>
            </a:custGeom>
            <a:ln w="27101" cap="rnd">
              <a:solidFill>
                <a:srgbClr val="6A3D9A">
                  <a:alpha val="100000"/>
                </a:srgbClr>
              </a:solidFill>
              <a:prstDash val="dot"/>
              <a:round/>
            </a:ln>
          </p:spPr>
          <p:txBody>
            <a:bodyPr/>
            <a:lstStyle/>
            <a:p>
              <a:endParaRPr/>
            </a:p>
          </p:txBody>
        </p:sp>
        <p:sp>
          <p:nvSpPr>
            <p:cNvPr id="100" name="pl100"/>
            <p:cNvSpPr/>
            <p:nvPr/>
          </p:nvSpPr>
          <p:spPr>
            <a:xfrm>
              <a:off x="7616663" y="1545027"/>
              <a:ext cx="1145858" cy="83292"/>
            </a:xfrm>
            <a:custGeom>
              <a:avLst/>
              <a:gdLst/>
              <a:ahLst/>
              <a:cxnLst/>
              <a:rect l="0" t="0" r="0" b="0"/>
              <a:pathLst>
                <a:path w="1145858" h="83292">
                  <a:moveTo>
                    <a:pt x="1145858" y="83292"/>
                  </a:moveTo>
                  <a:lnTo>
                    <a:pt x="0" y="0"/>
                  </a:lnTo>
                </a:path>
              </a:pathLst>
            </a:custGeom>
            <a:ln w="27101" cap="rnd">
              <a:solidFill>
                <a:srgbClr val="E31A1C">
                  <a:alpha val="100000"/>
                </a:srgbClr>
              </a:solidFill>
              <a:prstDash val="dot"/>
              <a:round/>
            </a:ln>
          </p:spPr>
          <p:txBody>
            <a:bodyPr/>
            <a:lstStyle/>
            <a:p>
              <a:endParaRPr/>
            </a:p>
          </p:txBody>
        </p:sp>
        <p:sp>
          <p:nvSpPr>
            <p:cNvPr id="101" name="pl101"/>
            <p:cNvSpPr/>
            <p:nvPr/>
          </p:nvSpPr>
          <p:spPr>
            <a:xfrm>
              <a:off x="7614373" y="1549471"/>
              <a:ext cx="919216" cy="337692"/>
            </a:xfrm>
            <a:custGeom>
              <a:avLst/>
              <a:gdLst/>
              <a:ahLst/>
              <a:cxnLst/>
              <a:rect l="0" t="0" r="0" b="0"/>
              <a:pathLst>
                <a:path w="919216" h="337692">
                  <a:moveTo>
                    <a:pt x="919216" y="337692"/>
                  </a:moveTo>
                  <a:lnTo>
                    <a:pt x="0" y="0"/>
                  </a:lnTo>
                </a:path>
              </a:pathLst>
            </a:custGeom>
            <a:ln w="27101" cap="rnd">
              <a:solidFill>
                <a:srgbClr val="FF7F00">
                  <a:alpha val="100000"/>
                </a:srgbClr>
              </a:solidFill>
              <a:prstDash val="dot"/>
              <a:round/>
            </a:ln>
          </p:spPr>
          <p:txBody>
            <a:bodyPr/>
            <a:lstStyle/>
            <a:p>
              <a:endParaRPr/>
            </a:p>
          </p:txBody>
        </p:sp>
        <p:sp>
          <p:nvSpPr>
            <p:cNvPr id="102" name="pl102"/>
            <p:cNvSpPr/>
            <p:nvPr/>
          </p:nvSpPr>
          <p:spPr>
            <a:xfrm>
              <a:off x="7614022" y="2025056"/>
              <a:ext cx="443390" cy="177441"/>
            </a:xfrm>
            <a:custGeom>
              <a:avLst/>
              <a:gdLst/>
              <a:ahLst/>
              <a:cxnLst/>
              <a:rect l="0" t="0" r="0" b="0"/>
              <a:pathLst>
                <a:path w="443390" h="177441">
                  <a:moveTo>
                    <a:pt x="443390" y="177441"/>
                  </a:moveTo>
                  <a:lnTo>
                    <a:pt x="0" y="0"/>
                  </a:lnTo>
                </a:path>
              </a:pathLst>
            </a:custGeom>
            <a:ln w="27101" cap="rnd">
              <a:solidFill>
                <a:srgbClr val="FFC20E">
                  <a:alpha val="100000"/>
                </a:srgbClr>
              </a:solidFill>
              <a:prstDash val="dot"/>
              <a:round/>
            </a:ln>
          </p:spPr>
          <p:txBody>
            <a:bodyPr/>
            <a:lstStyle/>
            <a:p>
              <a:endParaRPr/>
            </a:p>
          </p:txBody>
        </p:sp>
        <p:sp>
          <p:nvSpPr>
            <p:cNvPr id="103" name="pl103"/>
            <p:cNvSpPr/>
            <p:nvPr/>
          </p:nvSpPr>
          <p:spPr>
            <a:xfrm>
              <a:off x="7607964" y="2504048"/>
              <a:ext cx="1160454" cy="1244240"/>
            </a:xfrm>
            <a:custGeom>
              <a:avLst/>
              <a:gdLst/>
              <a:ahLst/>
              <a:cxnLst/>
              <a:rect l="0" t="0" r="0" b="0"/>
              <a:pathLst>
                <a:path w="1160454" h="1244240">
                  <a:moveTo>
                    <a:pt x="1160454" y="1244240"/>
                  </a:moveTo>
                  <a:lnTo>
                    <a:pt x="0" y="0"/>
                  </a:lnTo>
                </a:path>
              </a:pathLst>
            </a:custGeom>
            <a:ln w="27101" cap="rnd">
              <a:solidFill>
                <a:srgbClr val="008B00">
                  <a:alpha val="100000"/>
                </a:srgbClr>
              </a:solidFill>
              <a:prstDash val="dot"/>
              <a:round/>
            </a:ln>
          </p:spPr>
          <p:txBody>
            <a:bodyPr/>
            <a:lstStyle/>
            <a:p>
              <a:endParaRPr/>
            </a:p>
          </p:txBody>
        </p:sp>
        <p:sp>
          <p:nvSpPr>
            <p:cNvPr id="104" name="pl104"/>
            <p:cNvSpPr/>
            <p:nvPr/>
          </p:nvSpPr>
          <p:spPr>
            <a:xfrm>
              <a:off x="7612394" y="1551252"/>
              <a:ext cx="1083803" cy="597162"/>
            </a:xfrm>
            <a:custGeom>
              <a:avLst/>
              <a:gdLst/>
              <a:ahLst/>
              <a:cxnLst/>
              <a:rect l="0" t="0" r="0" b="0"/>
              <a:pathLst>
                <a:path w="1083803" h="597162">
                  <a:moveTo>
                    <a:pt x="1083803" y="597162"/>
                  </a:moveTo>
                  <a:lnTo>
                    <a:pt x="0" y="0"/>
                  </a:lnTo>
                </a:path>
              </a:pathLst>
            </a:custGeom>
            <a:ln w="27101" cap="rnd">
              <a:solidFill>
                <a:srgbClr val="9A32CD">
                  <a:alpha val="100000"/>
                </a:srgbClr>
              </a:solidFill>
              <a:prstDash val="dot"/>
              <a:round/>
            </a:ln>
          </p:spPr>
          <p:txBody>
            <a:bodyPr/>
            <a:lstStyle/>
            <a:p>
              <a:endParaRPr/>
            </a:p>
          </p:txBody>
        </p:sp>
        <p:sp>
          <p:nvSpPr>
            <p:cNvPr id="105" name="pl105"/>
            <p:cNvSpPr/>
            <p:nvPr/>
          </p:nvSpPr>
          <p:spPr>
            <a:xfrm>
              <a:off x="7607785" y="2187307"/>
              <a:ext cx="1181025" cy="1300106"/>
            </a:xfrm>
            <a:custGeom>
              <a:avLst/>
              <a:gdLst/>
              <a:ahLst/>
              <a:cxnLst/>
              <a:rect l="0" t="0" r="0" b="0"/>
              <a:pathLst>
                <a:path w="1181025" h="1300106">
                  <a:moveTo>
                    <a:pt x="1181025" y="1300106"/>
                  </a:moveTo>
                  <a:lnTo>
                    <a:pt x="0" y="0"/>
                  </a:lnTo>
                </a:path>
              </a:pathLst>
            </a:custGeom>
            <a:ln w="27101" cap="rnd">
              <a:solidFill>
                <a:srgbClr val="FB9A99">
                  <a:alpha val="100000"/>
                </a:srgbClr>
              </a:solidFill>
              <a:prstDash val="dot"/>
              <a:round/>
            </a:ln>
          </p:spPr>
          <p:txBody>
            <a:bodyPr/>
            <a:lstStyle/>
            <a:p>
              <a:endParaRPr/>
            </a:p>
          </p:txBody>
        </p:sp>
        <p:sp>
          <p:nvSpPr>
            <p:cNvPr id="106" name="pl106"/>
            <p:cNvSpPr/>
            <p:nvPr/>
          </p:nvSpPr>
          <p:spPr>
            <a:xfrm>
              <a:off x="7609434" y="3031439"/>
              <a:ext cx="1252188" cy="1085313"/>
            </a:xfrm>
            <a:custGeom>
              <a:avLst/>
              <a:gdLst/>
              <a:ahLst/>
              <a:cxnLst/>
              <a:rect l="0" t="0" r="0" b="0"/>
              <a:pathLst>
                <a:path w="1252188" h="1085313">
                  <a:moveTo>
                    <a:pt x="1252188" y="1085313"/>
                  </a:moveTo>
                  <a:lnTo>
                    <a:pt x="0" y="0"/>
                  </a:lnTo>
                </a:path>
              </a:pathLst>
            </a:custGeom>
            <a:ln w="27101" cap="rnd">
              <a:solidFill>
                <a:srgbClr val="836FFF">
                  <a:alpha val="100000"/>
                </a:srgbClr>
              </a:solidFill>
              <a:prstDash val="dot"/>
              <a:round/>
            </a:ln>
          </p:spPr>
          <p:txBody>
            <a:bodyPr/>
            <a:lstStyle/>
            <a:p>
              <a:endParaRPr/>
            </a:p>
          </p:txBody>
        </p:sp>
        <p:sp>
          <p:nvSpPr>
            <p:cNvPr id="107" name="pl107"/>
            <p:cNvSpPr/>
            <p:nvPr/>
          </p:nvSpPr>
          <p:spPr>
            <a:xfrm>
              <a:off x="7607180" y="2081919"/>
              <a:ext cx="323672" cy="390036"/>
            </a:xfrm>
            <a:custGeom>
              <a:avLst/>
              <a:gdLst/>
              <a:ahLst/>
              <a:cxnLst/>
              <a:rect l="0" t="0" r="0" b="0"/>
              <a:pathLst>
                <a:path w="323672" h="390036">
                  <a:moveTo>
                    <a:pt x="323672" y="390036"/>
                  </a:moveTo>
                  <a:lnTo>
                    <a:pt x="0" y="0"/>
                  </a:lnTo>
                </a:path>
              </a:pathLst>
            </a:custGeom>
            <a:ln w="27101" cap="rnd">
              <a:solidFill>
                <a:srgbClr val="002759">
                  <a:alpha val="100000"/>
                </a:srgbClr>
              </a:solidFill>
              <a:prstDash val="dot"/>
              <a:round/>
            </a:ln>
          </p:spPr>
          <p:txBody>
            <a:bodyPr/>
            <a:lstStyle/>
            <a:p>
              <a:endParaRPr/>
            </a:p>
          </p:txBody>
        </p:sp>
        <p:sp>
          <p:nvSpPr>
            <p:cNvPr id="108" name="pg108"/>
            <p:cNvSpPr/>
            <p:nvPr/>
          </p:nvSpPr>
          <p:spPr>
            <a:xfrm>
              <a:off x="7464699" y="1019803"/>
              <a:ext cx="1495411" cy="169038"/>
            </a:xfrm>
            <a:custGeom>
              <a:avLst/>
              <a:gdLst/>
              <a:ahLst/>
              <a:cxnLst/>
              <a:rect l="0" t="0" r="0" b="0"/>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109" name="tx109"/>
            <p:cNvSpPr/>
            <p:nvPr/>
          </p:nvSpPr>
          <p:spPr>
            <a:xfrm>
              <a:off x="7487559" y="1043979"/>
              <a:ext cx="1403971"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280725"/>
              <a:ext cx="392729" cy="169038"/>
            </a:xfrm>
            <a:custGeom>
              <a:avLst/>
              <a:gdLst/>
              <a:ahLst/>
              <a:cxnLst/>
              <a:rect l="0" t="0" r="0" b="0"/>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111" name="tx111"/>
            <p:cNvSpPr/>
            <p:nvPr/>
          </p:nvSpPr>
          <p:spPr>
            <a:xfrm>
              <a:off x="8590241" y="1304902"/>
              <a:ext cx="301289"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2657658"/>
              <a:ext cx="254100" cy="169038"/>
            </a:xfrm>
            <a:custGeom>
              <a:avLst/>
              <a:gdLst/>
              <a:ahLst/>
              <a:cxnLst/>
              <a:rect l="0" t="0" r="0" b="0"/>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13" name="tx113"/>
            <p:cNvSpPr/>
            <p:nvPr/>
          </p:nvSpPr>
          <p:spPr>
            <a:xfrm>
              <a:off x="8728870" y="2702107"/>
              <a:ext cx="162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169701"/>
              <a:ext cx="314337" cy="169038"/>
            </a:xfrm>
            <a:custGeom>
              <a:avLst/>
              <a:gdLst/>
              <a:ahLst/>
              <a:cxnLst/>
              <a:rect l="0" t="0" r="0" b="0"/>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5" name="tx115"/>
            <p:cNvSpPr/>
            <p:nvPr/>
          </p:nvSpPr>
          <p:spPr>
            <a:xfrm>
              <a:off x="8668633" y="5215421"/>
              <a:ext cx="2228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1544350"/>
              <a:ext cx="266168" cy="169038"/>
            </a:xfrm>
            <a:custGeom>
              <a:avLst/>
              <a:gdLst/>
              <a:ahLst/>
              <a:cxnLst/>
              <a:rect l="0" t="0" r="0" b="0"/>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17" name="tx117"/>
            <p:cNvSpPr/>
            <p:nvPr/>
          </p:nvSpPr>
          <p:spPr>
            <a:xfrm>
              <a:off x="8716802" y="1590070"/>
              <a:ext cx="174728"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807352"/>
              <a:ext cx="495100" cy="169038"/>
            </a:xfrm>
            <a:custGeom>
              <a:avLst/>
              <a:gdLst/>
              <a:ahLst/>
              <a:cxnLst/>
              <a:rect l="0" t="0" r="0" b="0"/>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19" name="tx119"/>
            <p:cNvSpPr/>
            <p:nvPr/>
          </p:nvSpPr>
          <p:spPr>
            <a:xfrm>
              <a:off x="8487870" y="1851801"/>
              <a:ext cx="403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2127234"/>
              <a:ext cx="971277" cy="169038"/>
            </a:xfrm>
            <a:custGeom>
              <a:avLst/>
              <a:gdLst/>
              <a:ahLst/>
              <a:cxnLst/>
              <a:rect l="0" t="0" r="0" b="0"/>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21" name="tx121"/>
            <p:cNvSpPr/>
            <p:nvPr/>
          </p:nvSpPr>
          <p:spPr>
            <a:xfrm>
              <a:off x="8011693" y="2171366"/>
              <a:ext cx="879837"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3748289"/>
              <a:ext cx="495206" cy="169038"/>
            </a:xfrm>
            <a:custGeom>
              <a:avLst/>
              <a:gdLst/>
              <a:ahLst/>
              <a:cxnLst/>
              <a:rect l="0" t="0" r="0" b="0"/>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23" name="tx123"/>
            <p:cNvSpPr/>
            <p:nvPr/>
          </p:nvSpPr>
          <p:spPr>
            <a:xfrm>
              <a:off x="8487764" y="3792738"/>
              <a:ext cx="40376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068732"/>
              <a:ext cx="332492" cy="169038"/>
            </a:xfrm>
            <a:custGeom>
              <a:avLst/>
              <a:gdLst/>
              <a:ahLst/>
              <a:cxnLst/>
              <a:rect l="0" t="0" r="0" b="0"/>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25" name="tx125"/>
            <p:cNvSpPr/>
            <p:nvPr/>
          </p:nvSpPr>
          <p:spPr>
            <a:xfrm>
              <a:off x="8650478" y="2113182"/>
              <a:ext cx="241052"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3487414"/>
              <a:ext cx="459053" cy="169038"/>
            </a:xfrm>
            <a:custGeom>
              <a:avLst/>
              <a:gdLst/>
              <a:ahLst/>
              <a:cxnLst/>
              <a:rect l="0" t="0" r="0" b="0"/>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27" name="tx127"/>
            <p:cNvSpPr/>
            <p:nvPr/>
          </p:nvSpPr>
          <p:spPr>
            <a:xfrm>
              <a:off x="8523917" y="3531864"/>
              <a:ext cx="367613"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4116752"/>
              <a:ext cx="320424" cy="169038"/>
            </a:xfrm>
            <a:custGeom>
              <a:avLst/>
              <a:gdLst/>
              <a:ahLst/>
              <a:cxnLst/>
              <a:rect l="0" t="0" r="0" b="0"/>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1"/>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29" name="tx129"/>
            <p:cNvSpPr/>
            <p:nvPr/>
          </p:nvSpPr>
          <p:spPr>
            <a:xfrm>
              <a:off x="8662546" y="4161202"/>
              <a:ext cx="228984"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400768"/>
              <a:ext cx="1097838" cy="169038"/>
            </a:xfrm>
            <a:custGeom>
              <a:avLst/>
              <a:gdLst/>
              <a:ahLst/>
              <a:cxnLst/>
              <a:rect l="0" t="0" r="0" b="0"/>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1" name="tx131"/>
            <p:cNvSpPr/>
            <p:nvPr/>
          </p:nvSpPr>
          <p:spPr>
            <a:xfrm>
              <a:off x="7885132" y="2423621"/>
              <a:ext cx="1006398"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139869"/>
              <a:ext cx="110037" cy="84940"/>
            </a:xfrm>
            <a:custGeom>
              <a:avLst/>
              <a:gdLst/>
              <a:ahLst/>
              <a:cxnLst/>
              <a:rect l="0" t="0" r="0" b="0"/>
              <a:pathLst>
                <a:path w="110037" h="84940">
                  <a:moveTo>
                    <a:pt x="110037" y="84940"/>
                  </a:moveTo>
                  <a:lnTo>
                    <a:pt x="0" y="0"/>
                  </a:lnTo>
                </a:path>
              </a:pathLst>
            </a:custGeom>
            <a:ln w="13550" cap="rnd">
              <a:solidFill>
                <a:srgbClr val="002759">
                  <a:alpha val="100000"/>
                </a:srgbClr>
              </a:solidFill>
              <a:prstDash val="solid"/>
              <a:round/>
            </a:ln>
          </p:spPr>
          <p:txBody>
            <a:bodyPr/>
            <a:lstStyle/>
            <a:p>
              <a:endParaRPr/>
            </a:p>
          </p:txBody>
        </p:sp>
        <p:sp>
          <p:nvSpPr>
            <p:cNvPr id="133" name="pg133"/>
            <p:cNvSpPr/>
            <p:nvPr/>
          </p:nvSpPr>
          <p:spPr>
            <a:xfrm>
              <a:off x="849536" y="4224809"/>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4" name="tx134"/>
            <p:cNvSpPr/>
            <p:nvPr/>
          </p:nvSpPr>
          <p:spPr>
            <a:xfrm>
              <a:off x="895256" y="426855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34</a:t>
              </a:r>
            </a:p>
          </p:txBody>
        </p:sp>
        <p:sp>
          <p:nvSpPr>
            <p:cNvPr id="135" name="pg135"/>
            <p:cNvSpPr/>
            <p:nvPr/>
          </p:nvSpPr>
          <p:spPr>
            <a:xfrm>
              <a:off x="3675416" y="348559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6" name="tx136"/>
            <p:cNvSpPr/>
            <p:nvPr/>
          </p:nvSpPr>
          <p:spPr>
            <a:xfrm>
              <a:off x="3721136" y="352939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48</a:t>
              </a:r>
            </a:p>
          </p:txBody>
        </p:sp>
        <p:sp>
          <p:nvSpPr>
            <p:cNvPr id="137" name="pg137"/>
            <p:cNvSpPr/>
            <p:nvPr/>
          </p:nvSpPr>
          <p:spPr>
            <a:xfrm>
              <a:off x="6331635" y="2271164"/>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8" name="tx138"/>
            <p:cNvSpPr/>
            <p:nvPr/>
          </p:nvSpPr>
          <p:spPr>
            <a:xfrm>
              <a:off x="6377355" y="2316513"/>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71</a:t>
              </a:r>
            </a:p>
          </p:txBody>
        </p:sp>
        <p:sp>
          <p:nvSpPr>
            <p:cNvPr id="139" name="pg139"/>
            <p:cNvSpPr/>
            <p:nvPr/>
          </p:nvSpPr>
          <p:spPr>
            <a:xfrm>
              <a:off x="7512175" y="2165564"/>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40" name="tx140"/>
            <p:cNvSpPr/>
            <p:nvPr/>
          </p:nvSpPr>
          <p:spPr>
            <a:xfrm>
              <a:off x="7557895" y="220930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73</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a:endParaRPr/>
            </a:p>
          </p:txBody>
        </p:sp>
        <p:sp>
          <p:nvSpPr>
            <p:cNvPr id="142" name="tx142"/>
            <p:cNvSpPr/>
            <p:nvPr/>
          </p:nvSpPr>
          <p:spPr>
            <a:xfrm>
              <a:off x="663492" y="58741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62342" y="403202"/>
              <a:ext cx="2753543"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Global, 2000-2023</a:t>
              </a:r>
            </a:p>
          </p:txBody>
        </p:sp>
        <p:sp>
          <p:nvSpPr>
            <p:cNvPr id="161" name="tx16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63" name="tx163"/>
            <p:cNvSpPr/>
            <p:nvPr/>
          </p:nvSpPr>
          <p:spPr>
            <a:xfrm>
              <a:off x="2946383" y="6568512"/>
              <a:ext cx="612802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73%.</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85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8516"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8516"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8516" y="2521311"/>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8516" y="1320723"/>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8516"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8516"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8516" y="4922485"/>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8516"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8516"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958516" y="5222632"/>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95275"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95275"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95275"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95275" y="2521311"/>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95275"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95275" y="222116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95275"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95275" y="4922485"/>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95275"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95275"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95275"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632034"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632034"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632034"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632034" y="2521311"/>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632034"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32034" y="2221164"/>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632034"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632034"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632034"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632034"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632034"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968793"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968793"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968793"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968793" y="2521311"/>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968793" y="1320723"/>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968793" y="2221164"/>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968793"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68793"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968793"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968793" y="4622338"/>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968793" y="5222632"/>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305552"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30555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305552"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305552" y="2521311"/>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305552"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305552" y="222116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305552"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305552" y="4922485"/>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05552"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05552"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05552"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42311"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642311"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642311"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642311"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642311"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642311"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642311"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642311" y="4922485"/>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642311"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642311"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642311" y="5222632"/>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979070"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97907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97907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979070" y="2521311"/>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979070"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979070"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979070"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979070"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979070"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97907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2979070" y="312160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979070"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315830"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31583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31583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315830" y="252131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15830" y="1320723"/>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15830" y="222116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15830"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15830"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315830"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31583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315830"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315830"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652589"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652589"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652589"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652589"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52589" y="1320723"/>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652589" y="222116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652589"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652589" y="4922485"/>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652589"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652589"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652589"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652589" y="3121604"/>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52589"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89348"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989348"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98934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989348"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989348"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989348" y="2221164"/>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98934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89348"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9348"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8934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89348"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989348"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3989348"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26107"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26107"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26107"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26107"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26107"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26107" y="222116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26107"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26107" y="4922485"/>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26107" y="2821457"/>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26107"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26107"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26107" y="3121604"/>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26107"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662866"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62866"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6286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62866"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62866" y="1320723"/>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62866" y="2221164"/>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62866"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62866" y="4922485"/>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62866" y="2821457"/>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62866"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62866"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2866" y="312160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62866"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922485"/>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3121604"/>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999625"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36384"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36384"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36384"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36384"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36384"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36384"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36384"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36384" y="492248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36384" y="2821457"/>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36384"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36384"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336384" y="312160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336384"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73143"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73143"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73143"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73143"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73143"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73143" y="222116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73143"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73143" y="4922485"/>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73143" y="2821457"/>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73143"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73143" y="4622338"/>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73143"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673143" y="5222632"/>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009902"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009902"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009902"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009902"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009902" y="1320723"/>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009902" y="2221164"/>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009902" y="372189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009902"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009902" y="4922485"/>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009902"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0990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009902" y="4622338"/>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009902" y="312160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00990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346662"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346662"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346662"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6662"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46662"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346662"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346662" y="372189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46662"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346662" y="4922485"/>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346662" y="5522779"/>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346662" y="2821457"/>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34666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346662" y="462233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346662" y="312160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34666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68342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683421"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683421"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683421"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683421"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683421"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683421" y="372189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683421"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683421"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683421" y="5522779"/>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683421"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683421"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683421" y="4622338"/>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683421"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683421" y="5222632"/>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020180"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020180"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20180"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020180"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020180"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020180"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020180"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020180"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020180"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020180" y="5522779"/>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020180" y="2821457"/>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020180"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020180"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020180" y="3121604"/>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020180"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356939"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356939"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356939"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356939" y="252131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356939"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356939"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356939"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356939"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356939"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356939" y="5522779"/>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356939"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356939"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356939" y="4622338"/>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356939" y="312160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56939"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693698"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93698"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69369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693698"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693698"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693698"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693698"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369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693698"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693698"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693698"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69369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693698"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693698" y="312160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693698"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030457"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030457"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030457"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030457"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030457"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030457"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030457"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030457" y="4022045"/>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030457"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030457"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030457"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030457"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030457"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0457" y="4622338"/>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030457" y="3121604"/>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030457"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367216"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367216"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36721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367216"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367216"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367216"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367216"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367216" y="402204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367216"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367216"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367216"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367216"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367216"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367216" y="462233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367216" y="3121604"/>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367216"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703975"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0397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70397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703975"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703975" y="1320723"/>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703975"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703975"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03975" y="4022045"/>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03975"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03975" y="4922485"/>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03975"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03975"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03975"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03975" y="4622338"/>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03975" y="312160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2" name="tx322"/>
            <p:cNvSpPr/>
            <p:nvPr/>
          </p:nvSpPr>
          <p:spPr>
            <a:xfrm>
              <a:off x="105856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3" name="tx323"/>
            <p:cNvSpPr/>
            <p:nvPr/>
          </p:nvSpPr>
          <p:spPr>
            <a:xfrm>
              <a:off x="105856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24" name="tx324"/>
            <p:cNvSpPr/>
            <p:nvPr/>
          </p:nvSpPr>
          <p:spPr>
            <a:xfrm>
              <a:off x="1058567"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25" name="tx325"/>
            <p:cNvSpPr/>
            <p:nvPr/>
          </p:nvSpPr>
          <p:spPr>
            <a:xfrm>
              <a:off x="1058567"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26" name="tx326"/>
            <p:cNvSpPr/>
            <p:nvPr/>
          </p:nvSpPr>
          <p:spPr>
            <a:xfrm>
              <a:off x="105856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27" name="tx327"/>
            <p:cNvSpPr/>
            <p:nvPr/>
          </p:nvSpPr>
          <p:spPr>
            <a:xfrm>
              <a:off x="139532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8" name="tx328"/>
            <p:cNvSpPr/>
            <p:nvPr/>
          </p:nvSpPr>
          <p:spPr>
            <a:xfrm>
              <a:off x="1395326"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29" name="tx329"/>
            <p:cNvSpPr/>
            <p:nvPr/>
          </p:nvSpPr>
          <p:spPr>
            <a:xfrm>
              <a:off x="1395326"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0" name="tx330"/>
            <p:cNvSpPr/>
            <p:nvPr/>
          </p:nvSpPr>
          <p:spPr>
            <a:xfrm>
              <a:off x="1395326"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1" name="tx331"/>
            <p:cNvSpPr/>
            <p:nvPr/>
          </p:nvSpPr>
          <p:spPr>
            <a:xfrm>
              <a:off x="1395326"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32" name="tx332"/>
            <p:cNvSpPr/>
            <p:nvPr/>
          </p:nvSpPr>
          <p:spPr>
            <a:xfrm>
              <a:off x="173208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33" name="tx333"/>
            <p:cNvSpPr/>
            <p:nvPr/>
          </p:nvSpPr>
          <p:spPr>
            <a:xfrm>
              <a:off x="1732085"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34" name="tx334"/>
            <p:cNvSpPr/>
            <p:nvPr/>
          </p:nvSpPr>
          <p:spPr>
            <a:xfrm>
              <a:off x="1732085"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5" name="tx335"/>
            <p:cNvSpPr/>
            <p:nvPr/>
          </p:nvSpPr>
          <p:spPr>
            <a:xfrm>
              <a:off x="1732085"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6" name="tx336"/>
            <p:cNvSpPr/>
            <p:nvPr/>
          </p:nvSpPr>
          <p:spPr>
            <a:xfrm>
              <a:off x="1732085" y="352785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37" name="tx337"/>
            <p:cNvSpPr/>
            <p:nvPr/>
          </p:nvSpPr>
          <p:spPr>
            <a:xfrm>
              <a:off x="206884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38" name="tx338"/>
            <p:cNvSpPr/>
            <p:nvPr/>
          </p:nvSpPr>
          <p:spPr>
            <a:xfrm>
              <a:off x="206884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39" name="tx339"/>
            <p:cNvSpPr/>
            <p:nvPr/>
          </p:nvSpPr>
          <p:spPr>
            <a:xfrm>
              <a:off x="2068844" y="202711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40" name="tx340"/>
            <p:cNvSpPr/>
            <p:nvPr/>
          </p:nvSpPr>
          <p:spPr>
            <a:xfrm>
              <a:off x="2068844"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41" name="tx341"/>
            <p:cNvSpPr/>
            <p:nvPr/>
          </p:nvSpPr>
          <p:spPr>
            <a:xfrm>
              <a:off x="2068844"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2" name="tx342"/>
            <p:cNvSpPr/>
            <p:nvPr/>
          </p:nvSpPr>
          <p:spPr>
            <a:xfrm>
              <a:off x="240560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43" name="tx343"/>
            <p:cNvSpPr/>
            <p:nvPr/>
          </p:nvSpPr>
          <p:spPr>
            <a:xfrm>
              <a:off x="240560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44" name="tx344"/>
            <p:cNvSpPr/>
            <p:nvPr/>
          </p:nvSpPr>
          <p:spPr>
            <a:xfrm>
              <a:off x="240560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45" name="tx345"/>
            <p:cNvSpPr/>
            <p:nvPr/>
          </p:nvSpPr>
          <p:spPr>
            <a:xfrm>
              <a:off x="2405603"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6" name="tx346"/>
            <p:cNvSpPr/>
            <p:nvPr/>
          </p:nvSpPr>
          <p:spPr>
            <a:xfrm>
              <a:off x="2405603"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7" name="tx347"/>
            <p:cNvSpPr/>
            <p:nvPr/>
          </p:nvSpPr>
          <p:spPr>
            <a:xfrm>
              <a:off x="274236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48" name="tx348"/>
            <p:cNvSpPr/>
            <p:nvPr/>
          </p:nvSpPr>
          <p:spPr>
            <a:xfrm>
              <a:off x="274236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49" name="tx349"/>
            <p:cNvSpPr/>
            <p:nvPr/>
          </p:nvSpPr>
          <p:spPr>
            <a:xfrm>
              <a:off x="2742363" y="202825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0" name="tx350"/>
            <p:cNvSpPr/>
            <p:nvPr/>
          </p:nvSpPr>
          <p:spPr>
            <a:xfrm>
              <a:off x="2742363" y="442943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1" name="tx351"/>
            <p:cNvSpPr/>
            <p:nvPr/>
          </p:nvSpPr>
          <p:spPr>
            <a:xfrm>
              <a:off x="274236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2" name="tx352"/>
            <p:cNvSpPr/>
            <p:nvPr/>
          </p:nvSpPr>
          <p:spPr>
            <a:xfrm>
              <a:off x="307912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53" name="tx353"/>
            <p:cNvSpPr/>
            <p:nvPr/>
          </p:nvSpPr>
          <p:spPr>
            <a:xfrm>
              <a:off x="307912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4" name="tx354"/>
            <p:cNvSpPr/>
            <p:nvPr/>
          </p:nvSpPr>
          <p:spPr>
            <a:xfrm>
              <a:off x="307912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5" name="tx355"/>
            <p:cNvSpPr/>
            <p:nvPr/>
          </p:nvSpPr>
          <p:spPr>
            <a:xfrm>
              <a:off x="307912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6" name="tx356"/>
            <p:cNvSpPr/>
            <p:nvPr/>
          </p:nvSpPr>
          <p:spPr>
            <a:xfrm>
              <a:off x="307912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57" name="tx357"/>
            <p:cNvSpPr/>
            <p:nvPr/>
          </p:nvSpPr>
          <p:spPr>
            <a:xfrm>
              <a:off x="341588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8" name="tx358"/>
            <p:cNvSpPr/>
            <p:nvPr/>
          </p:nvSpPr>
          <p:spPr>
            <a:xfrm>
              <a:off x="341588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9" name="tx359"/>
            <p:cNvSpPr/>
            <p:nvPr/>
          </p:nvSpPr>
          <p:spPr>
            <a:xfrm>
              <a:off x="341588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60" name="tx360"/>
            <p:cNvSpPr/>
            <p:nvPr/>
          </p:nvSpPr>
          <p:spPr>
            <a:xfrm>
              <a:off x="3415881"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61" name="tx361"/>
            <p:cNvSpPr/>
            <p:nvPr/>
          </p:nvSpPr>
          <p:spPr>
            <a:xfrm>
              <a:off x="341588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62" name="tx362"/>
            <p:cNvSpPr/>
            <p:nvPr/>
          </p:nvSpPr>
          <p:spPr>
            <a:xfrm>
              <a:off x="341588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63" name="tx363"/>
            <p:cNvSpPr/>
            <p:nvPr/>
          </p:nvSpPr>
          <p:spPr>
            <a:xfrm>
              <a:off x="375264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4" name="tx364"/>
            <p:cNvSpPr/>
            <p:nvPr/>
          </p:nvSpPr>
          <p:spPr>
            <a:xfrm>
              <a:off x="375264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5" name="tx365"/>
            <p:cNvSpPr/>
            <p:nvPr/>
          </p:nvSpPr>
          <p:spPr>
            <a:xfrm>
              <a:off x="375264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6" name="tx366"/>
            <p:cNvSpPr/>
            <p:nvPr/>
          </p:nvSpPr>
          <p:spPr>
            <a:xfrm>
              <a:off x="375264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67" name="tx367"/>
            <p:cNvSpPr/>
            <p:nvPr/>
          </p:nvSpPr>
          <p:spPr>
            <a:xfrm>
              <a:off x="375264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8" name="tx368"/>
            <p:cNvSpPr/>
            <p:nvPr/>
          </p:nvSpPr>
          <p:spPr>
            <a:xfrm>
              <a:off x="375264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69" name="tx369"/>
            <p:cNvSpPr/>
            <p:nvPr/>
          </p:nvSpPr>
          <p:spPr>
            <a:xfrm>
              <a:off x="408939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0" name="tx370"/>
            <p:cNvSpPr/>
            <p:nvPr/>
          </p:nvSpPr>
          <p:spPr>
            <a:xfrm>
              <a:off x="408939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1" name="tx371"/>
            <p:cNvSpPr/>
            <p:nvPr/>
          </p:nvSpPr>
          <p:spPr>
            <a:xfrm>
              <a:off x="408939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2" name="tx372"/>
            <p:cNvSpPr/>
            <p:nvPr/>
          </p:nvSpPr>
          <p:spPr>
            <a:xfrm>
              <a:off x="408939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3" name="tx373"/>
            <p:cNvSpPr/>
            <p:nvPr/>
          </p:nvSpPr>
          <p:spPr>
            <a:xfrm>
              <a:off x="408939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4" name="tx374"/>
            <p:cNvSpPr/>
            <p:nvPr/>
          </p:nvSpPr>
          <p:spPr>
            <a:xfrm>
              <a:off x="408939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5" name="tx375"/>
            <p:cNvSpPr/>
            <p:nvPr/>
          </p:nvSpPr>
          <p:spPr>
            <a:xfrm>
              <a:off x="442615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6" name="tx376"/>
            <p:cNvSpPr/>
            <p:nvPr/>
          </p:nvSpPr>
          <p:spPr>
            <a:xfrm>
              <a:off x="442615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7" name="tx377"/>
            <p:cNvSpPr/>
            <p:nvPr/>
          </p:nvSpPr>
          <p:spPr>
            <a:xfrm>
              <a:off x="4426158"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8" name="tx378"/>
            <p:cNvSpPr/>
            <p:nvPr/>
          </p:nvSpPr>
          <p:spPr>
            <a:xfrm>
              <a:off x="4426158"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9" name="tx379"/>
            <p:cNvSpPr/>
            <p:nvPr/>
          </p:nvSpPr>
          <p:spPr>
            <a:xfrm>
              <a:off x="442615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0" name="tx380"/>
            <p:cNvSpPr/>
            <p:nvPr/>
          </p:nvSpPr>
          <p:spPr>
            <a:xfrm>
              <a:off x="4426158"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1" name="tx381"/>
            <p:cNvSpPr/>
            <p:nvPr/>
          </p:nvSpPr>
          <p:spPr>
            <a:xfrm>
              <a:off x="476291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2" name="tx382"/>
            <p:cNvSpPr/>
            <p:nvPr/>
          </p:nvSpPr>
          <p:spPr>
            <a:xfrm>
              <a:off x="476291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83" name="tx383"/>
            <p:cNvSpPr/>
            <p:nvPr/>
          </p:nvSpPr>
          <p:spPr>
            <a:xfrm>
              <a:off x="476291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4" name="tx384"/>
            <p:cNvSpPr/>
            <p:nvPr/>
          </p:nvSpPr>
          <p:spPr>
            <a:xfrm>
              <a:off x="4762917" y="262741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85" name="tx385"/>
            <p:cNvSpPr/>
            <p:nvPr/>
          </p:nvSpPr>
          <p:spPr>
            <a:xfrm>
              <a:off x="4762917"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6" name="tx386"/>
            <p:cNvSpPr/>
            <p:nvPr/>
          </p:nvSpPr>
          <p:spPr>
            <a:xfrm>
              <a:off x="476291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7" name="tx387"/>
            <p:cNvSpPr/>
            <p:nvPr/>
          </p:nvSpPr>
          <p:spPr>
            <a:xfrm>
              <a:off x="509967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8" name="tx388"/>
            <p:cNvSpPr/>
            <p:nvPr/>
          </p:nvSpPr>
          <p:spPr>
            <a:xfrm>
              <a:off x="5099676"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9" name="tx389"/>
            <p:cNvSpPr/>
            <p:nvPr/>
          </p:nvSpPr>
          <p:spPr>
            <a:xfrm>
              <a:off x="5099676"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0" name="tx390"/>
            <p:cNvSpPr/>
            <p:nvPr/>
          </p:nvSpPr>
          <p:spPr>
            <a:xfrm>
              <a:off x="5099676"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91" name="tx391"/>
            <p:cNvSpPr/>
            <p:nvPr/>
          </p:nvSpPr>
          <p:spPr>
            <a:xfrm>
              <a:off x="5099676"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2" name="tx392"/>
            <p:cNvSpPr/>
            <p:nvPr/>
          </p:nvSpPr>
          <p:spPr>
            <a:xfrm>
              <a:off x="5099676"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3" name="tx393"/>
            <p:cNvSpPr/>
            <p:nvPr/>
          </p:nvSpPr>
          <p:spPr>
            <a:xfrm>
              <a:off x="543643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4" name="tx394"/>
            <p:cNvSpPr/>
            <p:nvPr/>
          </p:nvSpPr>
          <p:spPr>
            <a:xfrm>
              <a:off x="543643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5" name="tx395"/>
            <p:cNvSpPr/>
            <p:nvPr/>
          </p:nvSpPr>
          <p:spPr>
            <a:xfrm>
              <a:off x="543643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6" name="tx396"/>
            <p:cNvSpPr/>
            <p:nvPr/>
          </p:nvSpPr>
          <p:spPr>
            <a:xfrm>
              <a:off x="543643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97" name="tx397"/>
            <p:cNvSpPr/>
            <p:nvPr/>
          </p:nvSpPr>
          <p:spPr>
            <a:xfrm>
              <a:off x="543643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8" name="tx398"/>
            <p:cNvSpPr/>
            <p:nvPr/>
          </p:nvSpPr>
          <p:spPr>
            <a:xfrm>
              <a:off x="543643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9" name="tx399"/>
            <p:cNvSpPr/>
            <p:nvPr/>
          </p:nvSpPr>
          <p:spPr>
            <a:xfrm>
              <a:off x="577319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00" name="tx400"/>
            <p:cNvSpPr/>
            <p:nvPr/>
          </p:nvSpPr>
          <p:spPr>
            <a:xfrm>
              <a:off x="577319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1" name="tx401"/>
            <p:cNvSpPr/>
            <p:nvPr/>
          </p:nvSpPr>
          <p:spPr>
            <a:xfrm>
              <a:off x="577319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2" name="tx402"/>
            <p:cNvSpPr/>
            <p:nvPr/>
          </p:nvSpPr>
          <p:spPr>
            <a:xfrm>
              <a:off x="577319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03" name="tx403"/>
            <p:cNvSpPr/>
            <p:nvPr/>
          </p:nvSpPr>
          <p:spPr>
            <a:xfrm>
              <a:off x="577319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4" name="tx404"/>
            <p:cNvSpPr/>
            <p:nvPr/>
          </p:nvSpPr>
          <p:spPr>
            <a:xfrm>
              <a:off x="577319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5" name="tx405"/>
            <p:cNvSpPr/>
            <p:nvPr/>
          </p:nvSpPr>
          <p:spPr>
            <a:xfrm>
              <a:off x="610995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06" name="tx406"/>
            <p:cNvSpPr/>
            <p:nvPr/>
          </p:nvSpPr>
          <p:spPr>
            <a:xfrm>
              <a:off x="610995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7" name="tx407"/>
            <p:cNvSpPr/>
            <p:nvPr/>
          </p:nvSpPr>
          <p:spPr>
            <a:xfrm>
              <a:off x="6109954"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08" name="tx408"/>
            <p:cNvSpPr/>
            <p:nvPr/>
          </p:nvSpPr>
          <p:spPr>
            <a:xfrm>
              <a:off x="610995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09" name="tx409"/>
            <p:cNvSpPr/>
            <p:nvPr/>
          </p:nvSpPr>
          <p:spPr>
            <a:xfrm>
              <a:off x="6109954"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0" name="tx410"/>
            <p:cNvSpPr/>
            <p:nvPr/>
          </p:nvSpPr>
          <p:spPr>
            <a:xfrm>
              <a:off x="6109954"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1" name="tx411"/>
            <p:cNvSpPr/>
            <p:nvPr/>
          </p:nvSpPr>
          <p:spPr>
            <a:xfrm>
              <a:off x="6109954"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2" name="tx412"/>
            <p:cNvSpPr/>
            <p:nvPr/>
          </p:nvSpPr>
          <p:spPr>
            <a:xfrm>
              <a:off x="6109954"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3" name="tx413"/>
            <p:cNvSpPr/>
            <p:nvPr/>
          </p:nvSpPr>
          <p:spPr>
            <a:xfrm>
              <a:off x="644671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14" name="tx414"/>
            <p:cNvSpPr/>
            <p:nvPr/>
          </p:nvSpPr>
          <p:spPr>
            <a:xfrm>
              <a:off x="644671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15" name="tx415"/>
            <p:cNvSpPr/>
            <p:nvPr/>
          </p:nvSpPr>
          <p:spPr>
            <a:xfrm>
              <a:off x="644671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16" name="tx416"/>
            <p:cNvSpPr/>
            <p:nvPr/>
          </p:nvSpPr>
          <p:spPr>
            <a:xfrm>
              <a:off x="644671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7" name="tx417"/>
            <p:cNvSpPr/>
            <p:nvPr/>
          </p:nvSpPr>
          <p:spPr>
            <a:xfrm>
              <a:off x="644671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18" name="tx418"/>
            <p:cNvSpPr/>
            <p:nvPr/>
          </p:nvSpPr>
          <p:spPr>
            <a:xfrm>
              <a:off x="6446713"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9" name="tx419"/>
            <p:cNvSpPr/>
            <p:nvPr/>
          </p:nvSpPr>
          <p:spPr>
            <a:xfrm>
              <a:off x="6446713"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420" name="tx420"/>
            <p:cNvSpPr/>
            <p:nvPr/>
          </p:nvSpPr>
          <p:spPr>
            <a:xfrm>
              <a:off x="644671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1" name="tx421"/>
            <p:cNvSpPr/>
            <p:nvPr/>
          </p:nvSpPr>
          <p:spPr>
            <a:xfrm>
              <a:off x="678347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2" name="tx422"/>
            <p:cNvSpPr/>
            <p:nvPr/>
          </p:nvSpPr>
          <p:spPr>
            <a:xfrm>
              <a:off x="678347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3" name="tx423"/>
            <p:cNvSpPr/>
            <p:nvPr/>
          </p:nvSpPr>
          <p:spPr>
            <a:xfrm>
              <a:off x="678347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4" name="tx424"/>
            <p:cNvSpPr/>
            <p:nvPr/>
          </p:nvSpPr>
          <p:spPr>
            <a:xfrm>
              <a:off x="678347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25" name="tx425"/>
            <p:cNvSpPr/>
            <p:nvPr/>
          </p:nvSpPr>
          <p:spPr>
            <a:xfrm>
              <a:off x="678347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26" name="tx426"/>
            <p:cNvSpPr/>
            <p:nvPr/>
          </p:nvSpPr>
          <p:spPr>
            <a:xfrm>
              <a:off x="678347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7" name="tx427"/>
            <p:cNvSpPr/>
            <p:nvPr/>
          </p:nvSpPr>
          <p:spPr>
            <a:xfrm>
              <a:off x="6783472"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28" name="tx428"/>
            <p:cNvSpPr/>
            <p:nvPr/>
          </p:nvSpPr>
          <p:spPr>
            <a:xfrm>
              <a:off x="678347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9" name="tx429"/>
            <p:cNvSpPr/>
            <p:nvPr/>
          </p:nvSpPr>
          <p:spPr>
            <a:xfrm>
              <a:off x="712023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0" name="tx430"/>
            <p:cNvSpPr/>
            <p:nvPr/>
          </p:nvSpPr>
          <p:spPr>
            <a:xfrm>
              <a:off x="712023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1" name="tx431"/>
            <p:cNvSpPr/>
            <p:nvPr/>
          </p:nvSpPr>
          <p:spPr>
            <a:xfrm>
              <a:off x="712023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2" name="tx432"/>
            <p:cNvSpPr/>
            <p:nvPr/>
          </p:nvSpPr>
          <p:spPr>
            <a:xfrm>
              <a:off x="712023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33" name="tx433"/>
            <p:cNvSpPr/>
            <p:nvPr/>
          </p:nvSpPr>
          <p:spPr>
            <a:xfrm>
              <a:off x="7120231"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34" name="tx434"/>
            <p:cNvSpPr/>
            <p:nvPr/>
          </p:nvSpPr>
          <p:spPr>
            <a:xfrm>
              <a:off x="7120231" y="382763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35" name="tx435"/>
            <p:cNvSpPr/>
            <p:nvPr/>
          </p:nvSpPr>
          <p:spPr>
            <a:xfrm>
              <a:off x="712023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6" name="tx436"/>
            <p:cNvSpPr/>
            <p:nvPr/>
          </p:nvSpPr>
          <p:spPr>
            <a:xfrm>
              <a:off x="7120231"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37" name="tx437"/>
            <p:cNvSpPr/>
            <p:nvPr/>
          </p:nvSpPr>
          <p:spPr>
            <a:xfrm>
              <a:off x="712023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8" name="tx438"/>
            <p:cNvSpPr/>
            <p:nvPr/>
          </p:nvSpPr>
          <p:spPr>
            <a:xfrm>
              <a:off x="712023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39" name="tx439"/>
            <p:cNvSpPr/>
            <p:nvPr/>
          </p:nvSpPr>
          <p:spPr>
            <a:xfrm>
              <a:off x="745699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40" name="tx440"/>
            <p:cNvSpPr/>
            <p:nvPr/>
          </p:nvSpPr>
          <p:spPr>
            <a:xfrm>
              <a:off x="745699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41" name="tx441"/>
            <p:cNvSpPr/>
            <p:nvPr/>
          </p:nvSpPr>
          <p:spPr>
            <a:xfrm>
              <a:off x="745699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2" name="tx442"/>
            <p:cNvSpPr/>
            <p:nvPr/>
          </p:nvSpPr>
          <p:spPr>
            <a:xfrm>
              <a:off x="745699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3" name="tx443"/>
            <p:cNvSpPr/>
            <p:nvPr/>
          </p:nvSpPr>
          <p:spPr>
            <a:xfrm>
              <a:off x="7456990" y="232726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44" name="tx444"/>
            <p:cNvSpPr/>
            <p:nvPr/>
          </p:nvSpPr>
          <p:spPr>
            <a:xfrm>
              <a:off x="7456990"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45" name="tx445"/>
            <p:cNvSpPr/>
            <p:nvPr/>
          </p:nvSpPr>
          <p:spPr>
            <a:xfrm>
              <a:off x="745699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6" name="tx446"/>
            <p:cNvSpPr/>
            <p:nvPr/>
          </p:nvSpPr>
          <p:spPr>
            <a:xfrm>
              <a:off x="7456990"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47" name="tx447"/>
            <p:cNvSpPr/>
            <p:nvPr/>
          </p:nvSpPr>
          <p:spPr>
            <a:xfrm>
              <a:off x="745699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8" name="tx448"/>
            <p:cNvSpPr/>
            <p:nvPr/>
          </p:nvSpPr>
          <p:spPr>
            <a:xfrm>
              <a:off x="745699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449" name="tx449"/>
            <p:cNvSpPr/>
            <p:nvPr/>
          </p:nvSpPr>
          <p:spPr>
            <a:xfrm>
              <a:off x="779374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50" name="tx450"/>
            <p:cNvSpPr/>
            <p:nvPr/>
          </p:nvSpPr>
          <p:spPr>
            <a:xfrm>
              <a:off x="779374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51" name="tx451"/>
            <p:cNvSpPr/>
            <p:nvPr/>
          </p:nvSpPr>
          <p:spPr>
            <a:xfrm>
              <a:off x="779374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2" name="tx452"/>
            <p:cNvSpPr/>
            <p:nvPr/>
          </p:nvSpPr>
          <p:spPr>
            <a:xfrm>
              <a:off x="779374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3" name="tx453"/>
            <p:cNvSpPr/>
            <p:nvPr/>
          </p:nvSpPr>
          <p:spPr>
            <a:xfrm>
              <a:off x="779374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54" name="tx454"/>
            <p:cNvSpPr/>
            <p:nvPr/>
          </p:nvSpPr>
          <p:spPr>
            <a:xfrm>
              <a:off x="7793749"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55" name="tx455"/>
            <p:cNvSpPr/>
            <p:nvPr/>
          </p:nvSpPr>
          <p:spPr>
            <a:xfrm>
              <a:off x="779374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6" name="tx456"/>
            <p:cNvSpPr/>
            <p:nvPr/>
          </p:nvSpPr>
          <p:spPr>
            <a:xfrm>
              <a:off x="7793749"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57" name="tx457"/>
            <p:cNvSpPr/>
            <p:nvPr/>
          </p:nvSpPr>
          <p:spPr>
            <a:xfrm>
              <a:off x="779374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8" name="tx458"/>
            <p:cNvSpPr/>
            <p:nvPr/>
          </p:nvSpPr>
          <p:spPr>
            <a:xfrm>
              <a:off x="779374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59" name="tx459"/>
            <p:cNvSpPr/>
            <p:nvPr/>
          </p:nvSpPr>
          <p:spPr>
            <a:xfrm>
              <a:off x="813050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60" name="tx460"/>
            <p:cNvSpPr/>
            <p:nvPr/>
          </p:nvSpPr>
          <p:spPr>
            <a:xfrm>
              <a:off x="813050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61" name="tx461"/>
            <p:cNvSpPr/>
            <p:nvPr/>
          </p:nvSpPr>
          <p:spPr>
            <a:xfrm>
              <a:off x="813050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2" name="tx462"/>
            <p:cNvSpPr/>
            <p:nvPr/>
          </p:nvSpPr>
          <p:spPr>
            <a:xfrm>
              <a:off x="813050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3" name="tx463"/>
            <p:cNvSpPr/>
            <p:nvPr/>
          </p:nvSpPr>
          <p:spPr>
            <a:xfrm>
              <a:off x="8130508"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64" name="tx464"/>
            <p:cNvSpPr/>
            <p:nvPr/>
          </p:nvSpPr>
          <p:spPr>
            <a:xfrm>
              <a:off x="813050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65" name="tx465"/>
            <p:cNvSpPr/>
            <p:nvPr/>
          </p:nvSpPr>
          <p:spPr>
            <a:xfrm>
              <a:off x="813050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6" name="tx466"/>
            <p:cNvSpPr/>
            <p:nvPr/>
          </p:nvSpPr>
          <p:spPr>
            <a:xfrm>
              <a:off x="813050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67" name="tx467"/>
            <p:cNvSpPr/>
            <p:nvPr/>
          </p:nvSpPr>
          <p:spPr>
            <a:xfrm>
              <a:off x="813050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8" name="tx468"/>
            <p:cNvSpPr/>
            <p:nvPr/>
          </p:nvSpPr>
          <p:spPr>
            <a:xfrm>
              <a:off x="8130508"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469" name="tx469"/>
            <p:cNvSpPr/>
            <p:nvPr/>
          </p:nvSpPr>
          <p:spPr>
            <a:xfrm>
              <a:off x="846726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70" name="tx470"/>
            <p:cNvSpPr/>
            <p:nvPr/>
          </p:nvSpPr>
          <p:spPr>
            <a:xfrm>
              <a:off x="846726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71" name="tx471"/>
            <p:cNvSpPr/>
            <p:nvPr/>
          </p:nvSpPr>
          <p:spPr>
            <a:xfrm>
              <a:off x="846726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2" name="tx472"/>
            <p:cNvSpPr/>
            <p:nvPr/>
          </p:nvSpPr>
          <p:spPr>
            <a:xfrm>
              <a:off x="846726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3" name="tx473"/>
            <p:cNvSpPr/>
            <p:nvPr/>
          </p:nvSpPr>
          <p:spPr>
            <a:xfrm>
              <a:off x="8467268"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74" name="tx474"/>
            <p:cNvSpPr/>
            <p:nvPr/>
          </p:nvSpPr>
          <p:spPr>
            <a:xfrm>
              <a:off x="846726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5" name="tx475"/>
            <p:cNvSpPr/>
            <p:nvPr/>
          </p:nvSpPr>
          <p:spPr>
            <a:xfrm>
              <a:off x="8467268"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76" name="tx476"/>
            <p:cNvSpPr/>
            <p:nvPr/>
          </p:nvSpPr>
          <p:spPr>
            <a:xfrm>
              <a:off x="8467268"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77" name="tx477"/>
            <p:cNvSpPr/>
            <p:nvPr/>
          </p:nvSpPr>
          <p:spPr>
            <a:xfrm>
              <a:off x="846726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478" name="tx478"/>
            <p:cNvSpPr/>
            <p:nvPr/>
          </p:nvSpPr>
          <p:spPr>
            <a:xfrm>
              <a:off x="846726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9" name="tx479"/>
            <p:cNvSpPr/>
            <p:nvPr/>
          </p:nvSpPr>
          <p:spPr>
            <a:xfrm>
              <a:off x="8467268"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80" name="tx480"/>
            <p:cNvSpPr/>
            <p:nvPr/>
          </p:nvSpPr>
          <p:spPr>
            <a:xfrm>
              <a:off x="880402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81" name="tx481"/>
            <p:cNvSpPr/>
            <p:nvPr/>
          </p:nvSpPr>
          <p:spPr>
            <a:xfrm>
              <a:off x="880402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82" name="tx482"/>
            <p:cNvSpPr/>
            <p:nvPr/>
          </p:nvSpPr>
          <p:spPr>
            <a:xfrm>
              <a:off x="880402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83" name="tx483"/>
            <p:cNvSpPr/>
            <p:nvPr/>
          </p:nvSpPr>
          <p:spPr>
            <a:xfrm>
              <a:off x="8804027"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4" name="tx484"/>
            <p:cNvSpPr/>
            <p:nvPr/>
          </p:nvSpPr>
          <p:spPr>
            <a:xfrm>
              <a:off x="8804027"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85" name="tx485"/>
            <p:cNvSpPr/>
            <p:nvPr/>
          </p:nvSpPr>
          <p:spPr>
            <a:xfrm>
              <a:off x="8804027"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6" name="tx486"/>
            <p:cNvSpPr/>
            <p:nvPr/>
          </p:nvSpPr>
          <p:spPr>
            <a:xfrm>
              <a:off x="8804027"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7" name="tx487"/>
            <p:cNvSpPr/>
            <p:nvPr/>
          </p:nvSpPr>
          <p:spPr>
            <a:xfrm>
              <a:off x="8804027" y="502858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88" name="tx488"/>
            <p:cNvSpPr/>
            <p:nvPr/>
          </p:nvSpPr>
          <p:spPr>
            <a:xfrm>
              <a:off x="880402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489" name="tx489"/>
            <p:cNvSpPr/>
            <p:nvPr/>
          </p:nvSpPr>
          <p:spPr>
            <a:xfrm>
              <a:off x="880402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90" name="tx490"/>
            <p:cNvSpPr/>
            <p:nvPr/>
          </p:nvSpPr>
          <p:spPr>
            <a:xfrm>
              <a:off x="8804027"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91" name="tx491"/>
            <p:cNvSpPr/>
            <p:nvPr/>
          </p:nvSpPr>
          <p:spPr>
            <a:xfrm>
              <a:off x="1058567"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492" name="tx492"/>
            <p:cNvSpPr/>
            <p:nvPr/>
          </p:nvSpPr>
          <p:spPr>
            <a:xfrm>
              <a:off x="1092731" y="1426524"/>
              <a:ext cx="68328"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a:t>
              </a:r>
            </a:p>
          </p:txBody>
        </p:sp>
        <p:sp>
          <p:nvSpPr>
            <p:cNvPr id="493" name="tx493"/>
            <p:cNvSpPr/>
            <p:nvPr/>
          </p:nvSpPr>
          <p:spPr>
            <a:xfrm>
              <a:off x="105856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494" name="tx494"/>
            <p:cNvSpPr/>
            <p:nvPr/>
          </p:nvSpPr>
          <p:spPr>
            <a:xfrm>
              <a:off x="1058567"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495" name="tx495"/>
            <p:cNvSpPr/>
            <p:nvPr/>
          </p:nvSpPr>
          <p:spPr>
            <a:xfrm>
              <a:off x="1058567"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496" name="tx496"/>
            <p:cNvSpPr/>
            <p:nvPr/>
          </p:nvSpPr>
          <p:spPr>
            <a:xfrm>
              <a:off x="1058567"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497" name="tx497"/>
            <p:cNvSpPr/>
            <p:nvPr/>
          </p:nvSpPr>
          <p:spPr>
            <a:xfrm>
              <a:off x="1395326"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498" name="tx498"/>
            <p:cNvSpPr/>
            <p:nvPr/>
          </p:nvSpPr>
          <p:spPr>
            <a:xfrm>
              <a:off x="1429490"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499" name="tx499"/>
            <p:cNvSpPr/>
            <p:nvPr/>
          </p:nvSpPr>
          <p:spPr>
            <a:xfrm>
              <a:off x="1395326"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00" name="tx500"/>
            <p:cNvSpPr/>
            <p:nvPr/>
          </p:nvSpPr>
          <p:spPr>
            <a:xfrm>
              <a:off x="139532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01" name="tx501"/>
            <p:cNvSpPr/>
            <p:nvPr/>
          </p:nvSpPr>
          <p:spPr>
            <a:xfrm>
              <a:off x="1395326"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2" name="tx502"/>
            <p:cNvSpPr/>
            <p:nvPr/>
          </p:nvSpPr>
          <p:spPr>
            <a:xfrm>
              <a:off x="1395326"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3" name="tx503"/>
            <p:cNvSpPr/>
            <p:nvPr/>
          </p:nvSpPr>
          <p:spPr>
            <a:xfrm>
              <a:off x="1732085"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04" name="tx504"/>
            <p:cNvSpPr/>
            <p:nvPr/>
          </p:nvSpPr>
          <p:spPr>
            <a:xfrm>
              <a:off x="1766249" y="1427964"/>
              <a:ext cx="68328"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7</a:t>
              </a:r>
            </a:p>
          </p:txBody>
        </p:sp>
        <p:sp>
          <p:nvSpPr>
            <p:cNvPr id="505" name="tx505"/>
            <p:cNvSpPr/>
            <p:nvPr/>
          </p:nvSpPr>
          <p:spPr>
            <a:xfrm>
              <a:off x="173208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06" name="tx506"/>
            <p:cNvSpPr/>
            <p:nvPr/>
          </p:nvSpPr>
          <p:spPr>
            <a:xfrm>
              <a:off x="173208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07" name="tx507"/>
            <p:cNvSpPr/>
            <p:nvPr/>
          </p:nvSpPr>
          <p:spPr>
            <a:xfrm>
              <a:off x="173208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8" name="tx508"/>
            <p:cNvSpPr/>
            <p:nvPr/>
          </p:nvSpPr>
          <p:spPr>
            <a:xfrm>
              <a:off x="1732085"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9" name="tx509"/>
            <p:cNvSpPr/>
            <p:nvPr/>
          </p:nvSpPr>
          <p:spPr>
            <a:xfrm>
              <a:off x="206884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10" name="tx510"/>
            <p:cNvSpPr/>
            <p:nvPr/>
          </p:nvSpPr>
          <p:spPr>
            <a:xfrm>
              <a:off x="2103008"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11" name="tx511"/>
            <p:cNvSpPr/>
            <p:nvPr/>
          </p:nvSpPr>
          <p:spPr>
            <a:xfrm>
              <a:off x="2068844"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12" name="tx512"/>
            <p:cNvSpPr/>
            <p:nvPr/>
          </p:nvSpPr>
          <p:spPr>
            <a:xfrm>
              <a:off x="2068844"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3" name="tx513"/>
            <p:cNvSpPr/>
            <p:nvPr/>
          </p:nvSpPr>
          <p:spPr>
            <a:xfrm>
              <a:off x="2068844"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4" name="tx514"/>
            <p:cNvSpPr/>
            <p:nvPr/>
          </p:nvSpPr>
          <p:spPr>
            <a:xfrm>
              <a:off x="2068844"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15" name="tx515"/>
            <p:cNvSpPr/>
            <p:nvPr/>
          </p:nvSpPr>
          <p:spPr>
            <a:xfrm>
              <a:off x="240560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16" name="tx516"/>
            <p:cNvSpPr/>
            <p:nvPr/>
          </p:nvSpPr>
          <p:spPr>
            <a:xfrm>
              <a:off x="2405603"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7" name="tx517"/>
            <p:cNvSpPr/>
            <p:nvPr/>
          </p:nvSpPr>
          <p:spPr>
            <a:xfrm>
              <a:off x="240560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18" name="tx518"/>
            <p:cNvSpPr/>
            <p:nvPr/>
          </p:nvSpPr>
          <p:spPr>
            <a:xfrm>
              <a:off x="2405603"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9" name="tx519"/>
            <p:cNvSpPr/>
            <p:nvPr/>
          </p:nvSpPr>
          <p:spPr>
            <a:xfrm>
              <a:off x="240560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0" name="tx520"/>
            <p:cNvSpPr/>
            <p:nvPr/>
          </p:nvSpPr>
          <p:spPr>
            <a:xfrm>
              <a:off x="2405603"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21" name="tx521"/>
            <p:cNvSpPr/>
            <p:nvPr/>
          </p:nvSpPr>
          <p:spPr>
            <a:xfrm>
              <a:off x="2742363" y="262591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54</a:t>
              </a:r>
            </a:p>
          </p:txBody>
        </p:sp>
        <p:sp>
          <p:nvSpPr>
            <p:cNvPr id="522" name="tx522"/>
            <p:cNvSpPr/>
            <p:nvPr/>
          </p:nvSpPr>
          <p:spPr>
            <a:xfrm>
              <a:off x="2742363"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3" name="tx523"/>
            <p:cNvSpPr/>
            <p:nvPr/>
          </p:nvSpPr>
          <p:spPr>
            <a:xfrm>
              <a:off x="274236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24" name="tx524"/>
            <p:cNvSpPr/>
            <p:nvPr/>
          </p:nvSpPr>
          <p:spPr>
            <a:xfrm>
              <a:off x="2742363"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25" name="tx525"/>
            <p:cNvSpPr/>
            <p:nvPr/>
          </p:nvSpPr>
          <p:spPr>
            <a:xfrm>
              <a:off x="274236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6" name="tx526"/>
            <p:cNvSpPr/>
            <p:nvPr/>
          </p:nvSpPr>
          <p:spPr>
            <a:xfrm>
              <a:off x="2742363"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527" name="tx527"/>
            <p:cNvSpPr/>
            <p:nvPr/>
          </p:nvSpPr>
          <p:spPr>
            <a:xfrm>
              <a:off x="307912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528" name="tx528"/>
            <p:cNvSpPr/>
            <p:nvPr/>
          </p:nvSpPr>
          <p:spPr>
            <a:xfrm>
              <a:off x="307912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9" name="tx529"/>
            <p:cNvSpPr/>
            <p:nvPr/>
          </p:nvSpPr>
          <p:spPr>
            <a:xfrm>
              <a:off x="307912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30" name="tx530"/>
            <p:cNvSpPr/>
            <p:nvPr/>
          </p:nvSpPr>
          <p:spPr>
            <a:xfrm>
              <a:off x="3079122"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31" name="tx531"/>
            <p:cNvSpPr/>
            <p:nvPr/>
          </p:nvSpPr>
          <p:spPr>
            <a:xfrm>
              <a:off x="307912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2" name="tx532"/>
            <p:cNvSpPr/>
            <p:nvPr/>
          </p:nvSpPr>
          <p:spPr>
            <a:xfrm>
              <a:off x="3113286"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a:t>
              </a:r>
            </a:p>
          </p:txBody>
        </p:sp>
        <p:sp>
          <p:nvSpPr>
            <p:cNvPr id="533" name="tx533"/>
            <p:cNvSpPr/>
            <p:nvPr/>
          </p:nvSpPr>
          <p:spPr>
            <a:xfrm>
              <a:off x="307912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34" name="tx534"/>
            <p:cNvSpPr/>
            <p:nvPr/>
          </p:nvSpPr>
          <p:spPr>
            <a:xfrm>
              <a:off x="341588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35" name="tx535"/>
            <p:cNvSpPr/>
            <p:nvPr/>
          </p:nvSpPr>
          <p:spPr>
            <a:xfrm>
              <a:off x="3415881"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536" name="tx536"/>
            <p:cNvSpPr/>
            <p:nvPr/>
          </p:nvSpPr>
          <p:spPr>
            <a:xfrm>
              <a:off x="341588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37" name="tx537"/>
            <p:cNvSpPr/>
            <p:nvPr/>
          </p:nvSpPr>
          <p:spPr>
            <a:xfrm>
              <a:off x="341588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8" name="tx538"/>
            <p:cNvSpPr/>
            <p:nvPr/>
          </p:nvSpPr>
          <p:spPr>
            <a:xfrm>
              <a:off x="3450045"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39" name="tx539"/>
            <p:cNvSpPr/>
            <p:nvPr/>
          </p:nvSpPr>
          <p:spPr>
            <a:xfrm>
              <a:off x="3415881"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40" name="tx540"/>
            <p:cNvSpPr/>
            <p:nvPr/>
          </p:nvSpPr>
          <p:spPr>
            <a:xfrm>
              <a:off x="3752640"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41" name="tx541"/>
            <p:cNvSpPr/>
            <p:nvPr/>
          </p:nvSpPr>
          <p:spPr>
            <a:xfrm>
              <a:off x="3752640"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2" name="tx542"/>
            <p:cNvSpPr/>
            <p:nvPr/>
          </p:nvSpPr>
          <p:spPr>
            <a:xfrm>
              <a:off x="3752640"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43" name="tx543"/>
            <p:cNvSpPr/>
            <p:nvPr/>
          </p:nvSpPr>
          <p:spPr>
            <a:xfrm>
              <a:off x="3786804" y="2927558"/>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544" name="tx544"/>
            <p:cNvSpPr/>
            <p:nvPr/>
          </p:nvSpPr>
          <p:spPr>
            <a:xfrm>
              <a:off x="375264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45" name="tx545"/>
            <p:cNvSpPr/>
            <p:nvPr/>
          </p:nvSpPr>
          <p:spPr>
            <a:xfrm>
              <a:off x="3786804" y="3225786"/>
              <a:ext cx="68328"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a:t>
              </a:r>
            </a:p>
          </p:txBody>
        </p:sp>
        <p:sp>
          <p:nvSpPr>
            <p:cNvPr id="546" name="tx546"/>
            <p:cNvSpPr/>
            <p:nvPr/>
          </p:nvSpPr>
          <p:spPr>
            <a:xfrm>
              <a:off x="3752640"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7" name="tx547"/>
            <p:cNvSpPr/>
            <p:nvPr/>
          </p:nvSpPr>
          <p:spPr>
            <a:xfrm>
              <a:off x="408939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8" name="tx548"/>
            <p:cNvSpPr/>
            <p:nvPr/>
          </p:nvSpPr>
          <p:spPr>
            <a:xfrm>
              <a:off x="408939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9" name="tx549"/>
            <p:cNvSpPr/>
            <p:nvPr/>
          </p:nvSpPr>
          <p:spPr>
            <a:xfrm>
              <a:off x="4089399"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0" name="tx550"/>
            <p:cNvSpPr/>
            <p:nvPr/>
          </p:nvSpPr>
          <p:spPr>
            <a:xfrm>
              <a:off x="4123563" y="2925699"/>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1" name="tx551"/>
            <p:cNvSpPr/>
            <p:nvPr/>
          </p:nvSpPr>
          <p:spPr>
            <a:xfrm>
              <a:off x="408939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52" name="tx552"/>
            <p:cNvSpPr/>
            <p:nvPr/>
          </p:nvSpPr>
          <p:spPr>
            <a:xfrm>
              <a:off x="4123563"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3" name="tx553"/>
            <p:cNvSpPr/>
            <p:nvPr/>
          </p:nvSpPr>
          <p:spPr>
            <a:xfrm>
              <a:off x="4089399"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4" name="tx554"/>
            <p:cNvSpPr/>
            <p:nvPr/>
          </p:nvSpPr>
          <p:spPr>
            <a:xfrm>
              <a:off x="442615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55" name="tx555"/>
            <p:cNvSpPr/>
            <p:nvPr/>
          </p:nvSpPr>
          <p:spPr>
            <a:xfrm>
              <a:off x="4426158"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6" name="tx556"/>
            <p:cNvSpPr/>
            <p:nvPr/>
          </p:nvSpPr>
          <p:spPr>
            <a:xfrm>
              <a:off x="442615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7" name="tx557"/>
            <p:cNvSpPr/>
            <p:nvPr/>
          </p:nvSpPr>
          <p:spPr>
            <a:xfrm>
              <a:off x="442615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558" name="tx558"/>
            <p:cNvSpPr/>
            <p:nvPr/>
          </p:nvSpPr>
          <p:spPr>
            <a:xfrm>
              <a:off x="4426158"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59" name="tx559"/>
            <p:cNvSpPr/>
            <p:nvPr/>
          </p:nvSpPr>
          <p:spPr>
            <a:xfrm>
              <a:off x="4460322"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560" name="tx560"/>
            <p:cNvSpPr/>
            <p:nvPr/>
          </p:nvSpPr>
          <p:spPr>
            <a:xfrm>
              <a:off x="4426158"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61" name="tx561"/>
            <p:cNvSpPr/>
            <p:nvPr/>
          </p:nvSpPr>
          <p:spPr>
            <a:xfrm>
              <a:off x="4762917"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562" name="tx562"/>
            <p:cNvSpPr/>
            <p:nvPr/>
          </p:nvSpPr>
          <p:spPr>
            <a:xfrm>
              <a:off x="476291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63" name="tx563"/>
            <p:cNvSpPr/>
            <p:nvPr/>
          </p:nvSpPr>
          <p:spPr>
            <a:xfrm>
              <a:off x="4762917"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64" name="tx564"/>
            <p:cNvSpPr/>
            <p:nvPr/>
          </p:nvSpPr>
          <p:spPr>
            <a:xfrm>
              <a:off x="476291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565" name="tx565"/>
            <p:cNvSpPr/>
            <p:nvPr/>
          </p:nvSpPr>
          <p:spPr>
            <a:xfrm>
              <a:off x="4762917"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66" name="tx566"/>
            <p:cNvSpPr/>
            <p:nvPr/>
          </p:nvSpPr>
          <p:spPr>
            <a:xfrm>
              <a:off x="4797081"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67" name="tx567"/>
            <p:cNvSpPr/>
            <p:nvPr/>
          </p:nvSpPr>
          <p:spPr>
            <a:xfrm>
              <a:off x="4762917"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68" name="tx568"/>
            <p:cNvSpPr/>
            <p:nvPr/>
          </p:nvSpPr>
          <p:spPr>
            <a:xfrm>
              <a:off x="5099676"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69" name="tx569"/>
            <p:cNvSpPr/>
            <p:nvPr/>
          </p:nvSpPr>
          <p:spPr>
            <a:xfrm>
              <a:off x="5099676" y="232576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570" name="tx570"/>
            <p:cNvSpPr/>
            <p:nvPr/>
          </p:nvSpPr>
          <p:spPr>
            <a:xfrm>
              <a:off x="509967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571" name="tx571"/>
            <p:cNvSpPr/>
            <p:nvPr/>
          </p:nvSpPr>
          <p:spPr>
            <a:xfrm>
              <a:off x="5099676"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72" name="tx572"/>
            <p:cNvSpPr/>
            <p:nvPr/>
          </p:nvSpPr>
          <p:spPr>
            <a:xfrm>
              <a:off x="5099676"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73" name="tx573"/>
            <p:cNvSpPr/>
            <p:nvPr/>
          </p:nvSpPr>
          <p:spPr>
            <a:xfrm>
              <a:off x="5099676"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574" name="tx574"/>
            <p:cNvSpPr/>
            <p:nvPr/>
          </p:nvSpPr>
          <p:spPr>
            <a:xfrm>
              <a:off x="5099676"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75" name="tx575"/>
            <p:cNvSpPr/>
            <p:nvPr/>
          </p:nvSpPr>
          <p:spPr>
            <a:xfrm>
              <a:off x="543643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76" name="tx576"/>
            <p:cNvSpPr/>
            <p:nvPr/>
          </p:nvSpPr>
          <p:spPr>
            <a:xfrm>
              <a:off x="543643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577" name="tx577"/>
            <p:cNvSpPr/>
            <p:nvPr/>
          </p:nvSpPr>
          <p:spPr>
            <a:xfrm>
              <a:off x="543643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578" name="tx578"/>
            <p:cNvSpPr/>
            <p:nvPr/>
          </p:nvSpPr>
          <p:spPr>
            <a:xfrm>
              <a:off x="5436435"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79" name="tx579"/>
            <p:cNvSpPr/>
            <p:nvPr/>
          </p:nvSpPr>
          <p:spPr>
            <a:xfrm>
              <a:off x="543643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580" name="tx580"/>
            <p:cNvSpPr/>
            <p:nvPr/>
          </p:nvSpPr>
          <p:spPr>
            <a:xfrm>
              <a:off x="5436435"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81" name="tx581"/>
            <p:cNvSpPr/>
            <p:nvPr/>
          </p:nvSpPr>
          <p:spPr>
            <a:xfrm>
              <a:off x="5436435"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82" name="tx582"/>
            <p:cNvSpPr/>
            <p:nvPr/>
          </p:nvSpPr>
          <p:spPr>
            <a:xfrm>
              <a:off x="577319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83" name="tx583"/>
            <p:cNvSpPr/>
            <p:nvPr/>
          </p:nvSpPr>
          <p:spPr>
            <a:xfrm>
              <a:off x="5773195" y="232696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584" name="tx584"/>
            <p:cNvSpPr/>
            <p:nvPr/>
          </p:nvSpPr>
          <p:spPr>
            <a:xfrm>
              <a:off x="577319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585" name="tx585"/>
            <p:cNvSpPr/>
            <p:nvPr/>
          </p:nvSpPr>
          <p:spPr>
            <a:xfrm>
              <a:off x="5773195"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86" name="tx586"/>
            <p:cNvSpPr/>
            <p:nvPr/>
          </p:nvSpPr>
          <p:spPr>
            <a:xfrm>
              <a:off x="5773195"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587" name="tx587"/>
            <p:cNvSpPr/>
            <p:nvPr/>
          </p:nvSpPr>
          <p:spPr>
            <a:xfrm>
              <a:off x="5773195"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18</a:t>
              </a:r>
            </a:p>
          </p:txBody>
        </p:sp>
        <p:sp>
          <p:nvSpPr>
            <p:cNvPr id="588" name="tx588"/>
            <p:cNvSpPr/>
            <p:nvPr/>
          </p:nvSpPr>
          <p:spPr>
            <a:xfrm>
              <a:off x="5773195"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89" name="tx589"/>
            <p:cNvSpPr/>
            <p:nvPr/>
          </p:nvSpPr>
          <p:spPr>
            <a:xfrm>
              <a:off x="6109954"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90" name="tx590"/>
            <p:cNvSpPr/>
            <p:nvPr/>
          </p:nvSpPr>
          <p:spPr>
            <a:xfrm>
              <a:off x="6109954"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91" name="tx591"/>
            <p:cNvSpPr/>
            <p:nvPr/>
          </p:nvSpPr>
          <p:spPr>
            <a:xfrm>
              <a:off x="6109954"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92" name="tx592"/>
            <p:cNvSpPr/>
            <p:nvPr/>
          </p:nvSpPr>
          <p:spPr>
            <a:xfrm>
              <a:off x="6109954"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593" name="tx593"/>
            <p:cNvSpPr/>
            <p:nvPr/>
          </p:nvSpPr>
          <p:spPr>
            <a:xfrm>
              <a:off x="6109954"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94" name="tx594"/>
            <p:cNvSpPr/>
            <p:nvPr/>
          </p:nvSpPr>
          <p:spPr>
            <a:xfrm>
              <a:off x="6109954"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5" name="tx595"/>
            <p:cNvSpPr/>
            <p:nvPr/>
          </p:nvSpPr>
          <p:spPr>
            <a:xfrm>
              <a:off x="6446713"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96" name="tx596"/>
            <p:cNvSpPr/>
            <p:nvPr/>
          </p:nvSpPr>
          <p:spPr>
            <a:xfrm>
              <a:off x="6446713" y="382799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597" name="tx597"/>
            <p:cNvSpPr/>
            <p:nvPr/>
          </p:nvSpPr>
          <p:spPr>
            <a:xfrm>
              <a:off x="6480877" y="5628520"/>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98" name="tx598"/>
            <p:cNvSpPr/>
            <p:nvPr/>
          </p:nvSpPr>
          <p:spPr>
            <a:xfrm>
              <a:off x="6446713" y="29271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9" name="tx599"/>
            <p:cNvSpPr/>
            <p:nvPr/>
          </p:nvSpPr>
          <p:spPr>
            <a:xfrm>
              <a:off x="6446713"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00" name="tx600"/>
            <p:cNvSpPr/>
            <p:nvPr/>
          </p:nvSpPr>
          <p:spPr>
            <a:xfrm>
              <a:off x="6446713"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01" name="tx601"/>
            <p:cNvSpPr/>
            <p:nvPr/>
          </p:nvSpPr>
          <p:spPr>
            <a:xfrm>
              <a:off x="6446713"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2" name="tx602"/>
            <p:cNvSpPr/>
            <p:nvPr/>
          </p:nvSpPr>
          <p:spPr>
            <a:xfrm>
              <a:off x="678347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3" name="tx603"/>
            <p:cNvSpPr/>
            <p:nvPr/>
          </p:nvSpPr>
          <p:spPr>
            <a:xfrm>
              <a:off x="6783472"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604" name="tx604"/>
            <p:cNvSpPr/>
            <p:nvPr/>
          </p:nvSpPr>
          <p:spPr>
            <a:xfrm>
              <a:off x="6783472"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605" name="tx605"/>
            <p:cNvSpPr/>
            <p:nvPr/>
          </p:nvSpPr>
          <p:spPr>
            <a:xfrm>
              <a:off x="6783472" y="2926059"/>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06" name="tx606"/>
            <p:cNvSpPr/>
            <p:nvPr/>
          </p:nvSpPr>
          <p:spPr>
            <a:xfrm>
              <a:off x="678347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07" name="tx607"/>
            <p:cNvSpPr/>
            <p:nvPr/>
          </p:nvSpPr>
          <p:spPr>
            <a:xfrm>
              <a:off x="6783472"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608" name="tx608"/>
            <p:cNvSpPr/>
            <p:nvPr/>
          </p:nvSpPr>
          <p:spPr>
            <a:xfrm>
              <a:off x="678347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09" name="tx609"/>
            <p:cNvSpPr/>
            <p:nvPr/>
          </p:nvSpPr>
          <p:spPr>
            <a:xfrm>
              <a:off x="7120231"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10" name="tx610"/>
            <p:cNvSpPr/>
            <p:nvPr/>
          </p:nvSpPr>
          <p:spPr>
            <a:xfrm>
              <a:off x="7120231"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611" name="tx611"/>
            <p:cNvSpPr/>
            <p:nvPr/>
          </p:nvSpPr>
          <p:spPr>
            <a:xfrm>
              <a:off x="7120231"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12" name="tx612"/>
            <p:cNvSpPr/>
            <p:nvPr/>
          </p:nvSpPr>
          <p:spPr>
            <a:xfrm>
              <a:off x="7120231" y="322578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13" name="tx613"/>
            <p:cNvSpPr/>
            <p:nvPr/>
          </p:nvSpPr>
          <p:spPr>
            <a:xfrm>
              <a:off x="7120231"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14" name="tx614"/>
            <p:cNvSpPr/>
            <p:nvPr/>
          </p:nvSpPr>
          <p:spPr>
            <a:xfrm>
              <a:off x="7456990"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15" name="tx615"/>
            <p:cNvSpPr/>
            <p:nvPr/>
          </p:nvSpPr>
          <p:spPr>
            <a:xfrm>
              <a:off x="7456990"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616" name="tx616"/>
            <p:cNvSpPr/>
            <p:nvPr/>
          </p:nvSpPr>
          <p:spPr>
            <a:xfrm>
              <a:off x="7456990"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17" name="tx617"/>
            <p:cNvSpPr/>
            <p:nvPr/>
          </p:nvSpPr>
          <p:spPr>
            <a:xfrm>
              <a:off x="7456990"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18" name="tx618"/>
            <p:cNvSpPr/>
            <p:nvPr/>
          </p:nvSpPr>
          <p:spPr>
            <a:xfrm>
              <a:off x="7456990"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19" name="tx619"/>
            <p:cNvSpPr/>
            <p:nvPr/>
          </p:nvSpPr>
          <p:spPr>
            <a:xfrm>
              <a:off x="779374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20" name="tx620"/>
            <p:cNvSpPr/>
            <p:nvPr/>
          </p:nvSpPr>
          <p:spPr>
            <a:xfrm>
              <a:off x="7793749"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1" name="tx621"/>
            <p:cNvSpPr/>
            <p:nvPr/>
          </p:nvSpPr>
          <p:spPr>
            <a:xfrm>
              <a:off x="7793749"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2" name="tx622"/>
            <p:cNvSpPr/>
            <p:nvPr/>
          </p:nvSpPr>
          <p:spPr>
            <a:xfrm>
              <a:off x="7793749"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23" name="tx623"/>
            <p:cNvSpPr/>
            <p:nvPr/>
          </p:nvSpPr>
          <p:spPr>
            <a:xfrm>
              <a:off x="7793749" y="5327233"/>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24" name="tx624"/>
            <p:cNvSpPr/>
            <p:nvPr/>
          </p:nvSpPr>
          <p:spPr>
            <a:xfrm>
              <a:off x="813050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5" name="tx625"/>
            <p:cNvSpPr/>
            <p:nvPr/>
          </p:nvSpPr>
          <p:spPr>
            <a:xfrm>
              <a:off x="8130508"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26" name="tx626"/>
            <p:cNvSpPr/>
            <p:nvPr/>
          </p:nvSpPr>
          <p:spPr>
            <a:xfrm>
              <a:off x="813050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7" name="tx627"/>
            <p:cNvSpPr/>
            <p:nvPr/>
          </p:nvSpPr>
          <p:spPr>
            <a:xfrm>
              <a:off x="813050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8" name="tx628"/>
            <p:cNvSpPr/>
            <p:nvPr/>
          </p:nvSpPr>
          <p:spPr>
            <a:xfrm>
              <a:off x="813050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49</a:t>
              </a:r>
            </a:p>
          </p:txBody>
        </p:sp>
        <p:sp>
          <p:nvSpPr>
            <p:cNvPr id="629" name="tx629"/>
            <p:cNvSpPr/>
            <p:nvPr/>
          </p:nvSpPr>
          <p:spPr>
            <a:xfrm>
              <a:off x="8130508"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30" name="tx630"/>
            <p:cNvSpPr/>
            <p:nvPr/>
          </p:nvSpPr>
          <p:spPr>
            <a:xfrm>
              <a:off x="8467268"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31" name="tx631"/>
            <p:cNvSpPr/>
            <p:nvPr/>
          </p:nvSpPr>
          <p:spPr>
            <a:xfrm>
              <a:off x="8467268"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32" name="tx632"/>
            <p:cNvSpPr/>
            <p:nvPr/>
          </p:nvSpPr>
          <p:spPr>
            <a:xfrm>
              <a:off x="846726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3" name="tx633"/>
            <p:cNvSpPr/>
            <p:nvPr/>
          </p:nvSpPr>
          <p:spPr>
            <a:xfrm>
              <a:off x="846726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34" name="tx634"/>
            <p:cNvSpPr/>
            <p:nvPr/>
          </p:nvSpPr>
          <p:spPr>
            <a:xfrm>
              <a:off x="8467268"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35" name="tx635"/>
            <p:cNvSpPr/>
            <p:nvPr/>
          </p:nvSpPr>
          <p:spPr>
            <a:xfrm>
              <a:off x="8804027" y="142532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36" name="tx636"/>
            <p:cNvSpPr/>
            <p:nvPr/>
          </p:nvSpPr>
          <p:spPr>
            <a:xfrm>
              <a:off x="8804027"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37" name="tx637"/>
            <p:cNvSpPr/>
            <p:nvPr/>
          </p:nvSpPr>
          <p:spPr>
            <a:xfrm>
              <a:off x="8804027"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8" name="tx638"/>
            <p:cNvSpPr/>
            <p:nvPr/>
          </p:nvSpPr>
          <p:spPr>
            <a:xfrm>
              <a:off x="8804027" y="322740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639" name="tx639"/>
            <p:cNvSpPr/>
            <p:nvPr/>
          </p:nvSpPr>
          <p:spPr>
            <a:xfrm>
              <a:off x="8804027"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3" name="pl683"/>
            <p:cNvSpPr/>
            <p:nvPr/>
          </p:nvSpPr>
          <p:spPr>
            <a:xfrm>
              <a:off x="595027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4" name="pl684"/>
            <p:cNvSpPr/>
            <p:nvPr/>
          </p:nvSpPr>
          <p:spPr>
            <a:xfrm>
              <a:off x="616555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5" name="pl685"/>
            <p:cNvSpPr/>
            <p:nvPr/>
          </p:nvSpPr>
          <p:spPr>
            <a:xfrm>
              <a:off x="638083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6" name="pl686"/>
            <p:cNvSpPr/>
            <p:nvPr/>
          </p:nvSpPr>
          <p:spPr>
            <a:xfrm>
              <a:off x="659611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7" name="pl687"/>
            <p:cNvSpPr/>
            <p:nvPr/>
          </p:nvSpPr>
          <p:spPr>
            <a:xfrm>
              <a:off x="68329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46801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595027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16555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38083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659611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68329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tx694"/>
            <p:cNvSpPr/>
            <p:nvPr/>
          </p:nvSpPr>
          <p:spPr>
            <a:xfrm>
              <a:off x="4649044"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553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Global, 2000-2023</a:t>
              </a:r>
            </a:p>
          </p:txBody>
        </p:sp>
        <p:sp>
          <p:nvSpPr>
            <p:cNvPr id="701" name="tx70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and progress varies between antigens and over time.
This heatmap shows vaccine coverage trends in Global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42% coverage in 2023.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89%. The number of children missing out on any vaccination (zero-dose children) increased from 13,923,000 in 2022 to 14,517,000 in 2023.
DTP3 coverage remained constant at 84% in 2023, leaving 20,976,000 children vulnerable to vaccine-preventable diseases.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4484094" y="1019086"/>
              <a:ext cx="1119589"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4484094" y="1589577"/>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4484094" y="1874823"/>
              <a:ext cx="1119589"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4484094" y="2445314"/>
              <a:ext cx="1119589"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4484094" y="1304332"/>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4484094" y="2160068"/>
              <a:ext cx="1119589" cy="285245"/>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4484094" y="3586296"/>
              <a:ext cx="1119589" cy="285245"/>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4484094" y="3871541"/>
              <a:ext cx="1119589" cy="28524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4484094" y="4156787"/>
              <a:ext cx="1119589"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4484094" y="4727278"/>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484094" y="2730559"/>
              <a:ext cx="1119589" cy="285245"/>
            </a:xfrm>
            <a:prstGeom prst="rect">
              <a:avLst/>
            </a:prstGeom>
            <a:solidFill>
              <a:srgbClr val="C51308">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484094" y="3301050"/>
              <a:ext cx="1119589" cy="285245"/>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484094" y="4442032"/>
              <a:ext cx="1119589"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484094" y="3015805"/>
              <a:ext cx="1119589" cy="285245"/>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7842862" y="1019086"/>
              <a:ext cx="1119589" cy="285245"/>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7842862" y="1589577"/>
              <a:ext cx="1119589"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7842862" y="1874823"/>
              <a:ext cx="1119589"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7842862" y="2445314"/>
              <a:ext cx="1119589"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7842862" y="1304332"/>
              <a:ext cx="1119589" cy="285245"/>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7842862" y="2160068"/>
              <a:ext cx="1119589"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842862" y="3586296"/>
              <a:ext cx="1119589"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842862" y="3871541"/>
              <a:ext cx="1119589"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842862" y="4156787"/>
              <a:ext cx="1119589"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7842862" y="4727278"/>
              <a:ext cx="1119589"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7842862" y="2730559"/>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7842862" y="3301050"/>
              <a:ext cx="1119589" cy="285245"/>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7842862" y="4442032"/>
              <a:ext cx="1119589"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7842862" y="3015805"/>
              <a:ext cx="1119589" cy="285245"/>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125325" y="1019086"/>
              <a:ext cx="1119589"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125325" y="1589577"/>
              <a:ext cx="1119589"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125325" y="1874823"/>
              <a:ext cx="1119589"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125325" y="2445314"/>
              <a:ext cx="1119589"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125325" y="1304332"/>
              <a:ext cx="1119589" cy="285245"/>
            </a:xfrm>
            <a:prstGeom prst="rect">
              <a:avLst/>
            </a:prstGeom>
            <a:solidFill>
              <a:srgbClr val="B50800">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125325" y="2160068"/>
              <a:ext cx="1119589"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125325" y="3586296"/>
              <a:ext cx="1119589"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125325" y="3871541"/>
              <a:ext cx="1119589" cy="285245"/>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125325" y="4156787"/>
              <a:ext cx="1119589" cy="28524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125325" y="4727278"/>
              <a:ext cx="1119589" cy="28524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125325" y="5297769"/>
              <a:ext cx="1119589" cy="285245"/>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125325" y="2730559"/>
              <a:ext cx="1119589" cy="28524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125325" y="3301050"/>
              <a:ext cx="1119589"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125325" y="4442032"/>
              <a:ext cx="1119589" cy="285245"/>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125325" y="3015805"/>
              <a:ext cx="1119589" cy="28524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125325" y="5012523"/>
              <a:ext cx="1119589" cy="285245"/>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5603683" y="1019086"/>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5603683" y="1589577"/>
              <a:ext cx="1119589" cy="285245"/>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5603683" y="1874823"/>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5603683" y="2445314"/>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5603683" y="1304332"/>
              <a:ext cx="1119589" cy="28524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5603683" y="2160068"/>
              <a:ext cx="1119589"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5603683" y="3586296"/>
              <a:ext cx="1119589" cy="285245"/>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603683" y="3871541"/>
              <a:ext cx="1119589" cy="28524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603683" y="4156787"/>
              <a:ext cx="1119589"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603683" y="4727278"/>
              <a:ext cx="1119589" cy="285245"/>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5603683" y="2730559"/>
              <a:ext cx="1119589" cy="285245"/>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5603683" y="3301050"/>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5603683" y="4442032"/>
              <a:ext cx="1119589"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5603683" y="3015805"/>
              <a:ext cx="1119589" cy="285245"/>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603683" y="5012523"/>
              <a:ext cx="1119589" cy="285245"/>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364504" y="1019086"/>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364504" y="1589577"/>
              <a:ext cx="1119589"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364504" y="1874823"/>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364504" y="2445314"/>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364504" y="1304332"/>
              <a:ext cx="1119589" cy="28524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364504" y="2160068"/>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364504" y="3586296"/>
              <a:ext cx="1119589" cy="285245"/>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364504" y="3871541"/>
              <a:ext cx="1119589" cy="28524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364504" y="4156787"/>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364504" y="4727278"/>
              <a:ext cx="1119589" cy="285245"/>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364504" y="5297769"/>
              <a:ext cx="1119589" cy="285245"/>
            </a:xfrm>
            <a:prstGeom prst="rect">
              <a:avLst/>
            </a:prstGeom>
            <a:solidFill>
              <a:srgbClr val="D61D14">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364504" y="2730559"/>
              <a:ext cx="1119589" cy="285245"/>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364504" y="3301050"/>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3364504" y="4442032"/>
              <a:ext cx="1119589" cy="28524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3364504" y="3015805"/>
              <a:ext cx="1119589" cy="285245"/>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3364504" y="5012523"/>
              <a:ext cx="1119589" cy="285245"/>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6723273" y="1019086"/>
              <a:ext cx="1119589"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6723273" y="1589577"/>
              <a:ext cx="1119589"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6723273" y="1874823"/>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6723273" y="2445314"/>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6723273" y="1304332"/>
              <a:ext cx="1119589" cy="285245"/>
            </a:xfrm>
            <a:prstGeom prst="rect">
              <a:avLst/>
            </a:prstGeom>
            <a:solidFill>
              <a:srgbClr val="D61D14">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6723273" y="2160068"/>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6723273" y="3586296"/>
              <a:ext cx="1119589" cy="285245"/>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6723273" y="3871541"/>
              <a:ext cx="1119589" cy="285245"/>
            </a:xfrm>
            <a:prstGeom prst="rect">
              <a:avLst/>
            </a:prstGeom>
            <a:solidFill>
              <a:srgbClr val="C11006">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6723273" y="4156787"/>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6723273" y="4727278"/>
              <a:ext cx="1119589"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6723273" y="2730559"/>
              <a:ext cx="1119589" cy="285245"/>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6723273" y="3301050"/>
              <a:ext cx="1119589"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6723273" y="4442032"/>
              <a:ext cx="1119589"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6723273" y="3015805"/>
              <a:ext cx="1119589" cy="285245"/>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2244915" y="1019086"/>
              <a:ext cx="1119589" cy="285245"/>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2244915" y="1589577"/>
              <a:ext cx="1119589" cy="285245"/>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2244915" y="1874823"/>
              <a:ext cx="1119589" cy="28524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2244915" y="2445314"/>
              <a:ext cx="1119589" cy="28524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2244915" y="1304332"/>
              <a:ext cx="1119589" cy="285245"/>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2244915" y="2160068"/>
              <a:ext cx="1119589" cy="28524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2244915" y="3586296"/>
              <a:ext cx="1119589" cy="28524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2244915" y="3871541"/>
              <a:ext cx="1119589" cy="285245"/>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2244915" y="4156787"/>
              <a:ext cx="1119589" cy="28524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2244915" y="4727278"/>
              <a:ext cx="1119589" cy="285245"/>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2244915" y="5297769"/>
              <a:ext cx="1119589" cy="285245"/>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2244915" y="2730559"/>
              <a:ext cx="1119589" cy="28524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2244915" y="3301050"/>
              <a:ext cx="1119589" cy="28524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2244915" y="4442032"/>
              <a:ext cx="1119589" cy="285245"/>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2244915" y="3015805"/>
              <a:ext cx="1119589" cy="285245"/>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2244915" y="5012523"/>
              <a:ext cx="1119589" cy="285245"/>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09" name="tx109"/>
            <p:cNvSpPr/>
            <p:nvPr/>
          </p:nvSpPr>
          <p:spPr>
            <a:xfrm>
              <a:off x="4975560" y="11158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10" name="tx110"/>
            <p:cNvSpPr/>
            <p:nvPr/>
          </p:nvSpPr>
          <p:spPr>
            <a:xfrm>
              <a:off x="4975560"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11" name="tx111"/>
            <p:cNvSpPr/>
            <p:nvPr/>
          </p:nvSpPr>
          <p:spPr>
            <a:xfrm>
              <a:off x="4975560"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12" name="tx112"/>
            <p:cNvSpPr/>
            <p:nvPr/>
          </p:nvSpPr>
          <p:spPr>
            <a:xfrm>
              <a:off x="4975560"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13" name="tx113"/>
            <p:cNvSpPr/>
            <p:nvPr/>
          </p:nvSpPr>
          <p:spPr>
            <a:xfrm>
              <a:off x="4975560"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14" name="tx114"/>
            <p:cNvSpPr/>
            <p:nvPr/>
          </p:nvSpPr>
          <p:spPr>
            <a:xfrm>
              <a:off x="4975560"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15" name="tx115"/>
            <p:cNvSpPr/>
            <p:nvPr/>
          </p:nvSpPr>
          <p:spPr>
            <a:xfrm>
              <a:off x="4975560"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16" name="tx116"/>
            <p:cNvSpPr/>
            <p:nvPr/>
          </p:nvSpPr>
          <p:spPr>
            <a:xfrm>
              <a:off x="4975560"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17" name="tx117"/>
            <p:cNvSpPr/>
            <p:nvPr/>
          </p:nvSpPr>
          <p:spPr>
            <a:xfrm>
              <a:off x="4975560"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18" name="tx118"/>
            <p:cNvSpPr/>
            <p:nvPr/>
          </p:nvSpPr>
          <p:spPr>
            <a:xfrm>
              <a:off x="4975560"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19" name="tx119"/>
            <p:cNvSpPr/>
            <p:nvPr/>
          </p:nvSpPr>
          <p:spPr>
            <a:xfrm>
              <a:off x="4975560"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20" name="tx120"/>
            <p:cNvSpPr/>
            <p:nvPr/>
          </p:nvSpPr>
          <p:spPr>
            <a:xfrm>
              <a:off x="8334328"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21" name="tx121"/>
            <p:cNvSpPr/>
            <p:nvPr/>
          </p:nvSpPr>
          <p:spPr>
            <a:xfrm>
              <a:off x="8334328"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2" name="tx122"/>
            <p:cNvSpPr/>
            <p:nvPr/>
          </p:nvSpPr>
          <p:spPr>
            <a:xfrm>
              <a:off x="8334328"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3" name="tx123"/>
            <p:cNvSpPr/>
            <p:nvPr/>
          </p:nvSpPr>
          <p:spPr>
            <a:xfrm>
              <a:off x="8334328"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4" name="tx124"/>
            <p:cNvSpPr/>
            <p:nvPr/>
          </p:nvSpPr>
          <p:spPr>
            <a:xfrm>
              <a:off x="8334328"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25" name="tx125"/>
            <p:cNvSpPr/>
            <p:nvPr/>
          </p:nvSpPr>
          <p:spPr>
            <a:xfrm>
              <a:off x="8334328"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6" name="tx126"/>
            <p:cNvSpPr/>
            <p:nvPr/>
          </p:nvSpPr>
          <p:spPr>
            <a:xfrm>
              <a:off x="8334328"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7" name="tx127"/>
            <p:cNvSpPr/>
            <p:nvPr/>
          </p:nvSpPr>
          <p:spPr>
            <a:xfrm>
              <a:off x="8334328"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28" name="tx128"/>
            <p:cNvSpPr/>
            <p:nvPr/>
          </p:nvSpPr>
          <p:spPr>
            <a:xfrm>
              <a:off x="8334328"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9" name="tx129"/>
            <p:cNvSpPr/>
            <p:nvPr/>
          </p:nvSpPr>
          <p:spPr>
            <a:xfrm>
              <a:off x="8334328" y="482400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30" name="tx130"/>
            <p:cNvSpPr/>
            <p:nvPr/>
          </p:nvSpPr>
          <p:spPr>
            <a:xfrm>
              <a:off x="8334328"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31" name="tx131"/>
            <p:cNvSpPr/>
            <p:nvPr/>
          </p:nvSpPr>
          <p:spPr>
            <a:xfrm>
              <a:off x="8334328"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32" name="tx132"/>
            <p:cNvSpPr/>
            <p:nvPr/>
          </p:nvSpPr>
          <p:spPr>
            <a:xfrm>
              <a:off x="8334328"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33" name="tx133"/>
            <p:cNvSpPr/>
            <p:nvPr/>
          </p:nvSpPr>
          <p:spPr>
            <a:xfrm>
              <a:off x="1616792"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4" name="tx134"/>
            <p:cNvSpPr/>
            <p:nvPr/>
          </p:nvSpPr>
          <p:spPr>
            <a:xfrm>
              <a:off x="1616792"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35" name="tx135"/>
            <p:cNvSpPr/>
            <p:nvPr/>
          </p:nvSpPr>
          <p:spPr>
            <a:xfrm>
              <a:off x="1616792"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6" name="tx136"/>
            <p:cNvSpPr/>
            <p:nvPr/>
          </p:nvSpPr>
          <p:spPr>
            <a:xfrm>
              <a:off x="1616792"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7" name="tx137"/>
            <p:cNvSpPr/>
            <p:nvPr/>
          </p:nvSpPr>
          <p:spPr>
            <a:xfrm>
              <a:off x="1616792"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8" name="tx138"/>
            <p:cNvSpPr/>
            <p:nvPr/>
          </p:nvSpPr>
          <p:spPr>
            <a:xfrm>
              <a:off x="1616792"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9" name="tx139"/>
            <p:cNvSpPr/>
            <p:nvPr/>
          </p:nvSpPr>
          <p:spPr>
            <a:xfrm>
              <a:off x="1616792" y="425507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40" name="tx140"/>
            <p:cNvSpPr/>
            <p:nvPr/>
          </p:nvSpPr>
          <p:spPr>
            <a:xfrm>
              <a:off x="1616792"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41" name="tx141"/>
            <p:cNvSpPr/>
            <p:nvPr/>
          </p:nvSpPr>
          <p:spPr>
            <a:xfrm>
              <a:off x="1616792"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2" name="tx142"/>
            <p:cNvSpPr/>
            <p:nvPr/>
          </p:nvSpPr>
          <p:spPr>
            <a:xfrm>
              <a:off x="1616792"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43" name="tx143"/>
            <p:cNvSpPr/>
            <p:nvPr/>
          </p:nvSpPr>
          <p:spPr>
            <a:xfrm>
              <a:off x="6095150" y="11158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44" name="tx144"/>
            <p:cNvSpPr/>
            <p:nvPr/>
          </p:nvSpPr>
          <p:spPr>
            <a:xfrm>
              <a:off x="6095150"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45" name="tx145"/>
            <p:cNvSpPr/>
            <p:nvPr/>
          </p:nvSpPr>
          <p:spPr>
            <a:xfrm>
              <a:off x="6095150" y="197155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46" name="tx146"/>
            <p:cNvSpPr/>
            <p:nvPr/>
          </p:nvSpPr>
          <p:spPr>
            <a:xfrm>
              <a:off x="6095150" y="254204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47" name="tx147"/>
            <p:cNvSpPr/>
            <p:nvPr/>
          </p:nvSpPr>
          <p:spPr>
            <a:xfrm>
              <a:off x="6095150"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148" name="tx148"/>
            <p:cNvSpPr/>
            <p:nvPr/>
          </p:nvSpPr>
          <p:spPr>
            <a:xfrm>
              <a:off x="6095150"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9" name="tx149"/>
            <p:cNvSpPr/>
            <p:nvPr/>
          </p:nvSpPr>
          <p:spPr>
            <a:xfrm>
              <a:off x="6095150"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50" name="tx150"/>
            <p:cNvSpPr/>
            <p:nvPr/>
          </p:nvSpPr>
          <p:spPr>
            <a:xfrm>
              <a:off x="6095150" y="396983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51" name="tx151"/>
            <p:cNvSpPr/>
            <p:nvPr/>
          </p:nvSpPr>
          <p:spPr>
            <a:xfrm>
              <a:off x="6095150"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52" name="tx152"/>
            <p:cNvSpPr/>
            <p:nvPr/>
          </p:nvSpPr>
          <p:spPr>
            <a:xfrm>
              <a:off x="6095150"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53" name="tx153"/>
            <p:cNvSpPr/>
            <p:nvPr/>
          </p:nvSpPr>
          <p:spPr>
            <a:xfrm>
              <a:off x="6095150"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54" name="tx154"/>
            <p:cNvSpPr/>
            <p:nvPr/>
          </p:nvSpPr>
          <p:spPr>
            <a:xfrm>
              <a:off x="6095150"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55" name="tx155"/>
            <p:cNvSpPr/>
            <p:nvPr/>
          </p:nvSpPr>
          <p:spPr>
            <a:xfrm>
              <a:off x="6095150"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56" name="tx156"/>
            <p:cNvSpPr/>
            <p:nvPr/>
          </p:nvSpPr>
          <p:spPr>
            <a:xfrm>
              <a:off x="6095150" y="311445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57" name="tx157"/>
            <p:cNvSpPr/>
            <p:nvPr/>
          </p:nvSpPr>
          <p:spPr>
            <a:xfrm>
              <a:off x="6095150" y="510925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158" name="tx158"/>
            <p:cNvSpPr/>
            <p:nvPr/>
          </p:nvSpPr>
          <p:spPr>
            <a:xfrm>
              <a:off x="3855971" y="11158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59" name="tx159"/>
            <p:cNvSpPr/>
            <p:nvPr/>
          </p:nvSpPr>
          <p:spPr>
            <a:xfrm>
              <a:off x="3855971"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0" name="tx160"/>
            <p:cNvSpPr/>
            <p:nvPr/>
          </p:nvSpPr>
          <p:spPr>
            <a:xfrm>
              <a:off x="3855971"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1" name="tx161"/>
            <p:cNvSpPr/>
            <p:nvPr/>
          </p:nvSpPr>
          <p:spPr>
            <a:xfrm>
              <a:off x="3855971"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2" name="tx162"/>
            <p:cNvSpPr/>
            <p:nvPr/>
          </p:nvSpPr>
          <p:spPr>
            <a:xfrm>
              <a:off x="3855971"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3" name="tx163"/>
            <p:cNvSpPr/>
            <p:nvPr/>
          </p:nvSpPr>
          <p:spPr>
            <a:xfrm>
              <a:off x="3855971"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64" name="tx164"/>
            <p:cNvSpPr/>
            <p:nvPr/>
          </p:nvSpPr>
          <p:spPr>
            <a:xfrm>
              <a:off x="3855971"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65" name="tx165"/>
            <p:cNvSpPr/>
            <p:nvPr/>
          </p:nvSpPr>
          <p:spPr>
            <a:xfrm>
              <a:off x="3855971" y="42535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66" name="tx166"/>
            <p:cNvSpPr/>
            <p:nvPr/>
          </p:nvSpPr>
          <p:spPr>
            <a:xfrm>
              <a:off x="3855971"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67" name="tx167"/>
            <p:cNvSpPr/>
            <p:nvPr/>
          </p:nvSpPr>
          <p:spPr>
            <a:xfrm>
              <a:off x="3855971"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8" name="tx168"/>
            <p:cNvSpPr/>
            <p:nvPr/>
          </p:nvSpPr>
          <p:spPr>
            <a:xfrm>
              <a:off x="3855971" y="454032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69" name="tx169"/>
            <p:cNvSpPr/>
            <p:nvPr/>
          </p:nvSpPr>
          <p:spPr>
            <a:xfrm>
              <a:off x="7214739"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0" name="tx170"/>
            <p:cNvSpPr/>
            <p:nvPr/>
          </p:nvSpPr>
          <p:spPr>
            <a:xfrm>
              <a:off x="7214739" y="168630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1" name="tx171"/>
            <p:cNvSpPr/>
            <p:nvPr/>
          </p:nvSpPr>
          <p:spPr>
            <a:xfrm>
              <a:off x="7214739"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2" name="tx172"/>
            <p:cNvSpPr/>
            <p:nvPr/>
          </p:nvSpPr>
          <p:spPr>
            <a:xfrm>
              <a:off x="7214739"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3" name="tx173"/>
            <p:cNvSpPr/>
            <p:nvPr/>
          </p:nvSpPr>
          <p:spPr>
            <a:xfrm>
              <a:off x="7214739"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4" name="tx174"/>
            <p:cNvSpPr/>
            <p:nvPr/>
          </p:nvSpPr>
          <p:spPr>
            <a:xfrm>
              <a:off x="7214739"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5" name="tx175"/>
            <p:cNvSpPr/>
            <p:nvPr/>
          </p:nvSpPr>
          <p:spPr>
            <a:xfrm>
              <a:off x="7214739"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6" name="tx176"/>
            <p:cNvSpPr/>
            <p:nvPr/>
          </p:nvSpPr>
          <p:spPr>
            <a:xfrm>
              <a:off x="7214739"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7" name="tx177"/>
            <p:cNvSpPr/>
            <p:nvPr/>
          </p:nvSpPr>
          <p:spPr>
            <a:xfrm>
              <a:off x="7214739"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78" name="tx178"/>
            <p:cNvSpPr/>
            <p:nvPr/>
          </p:nvSpPr>
          <p:spPr>
            <a:xfrm>
              <a:off x="7214739"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9" name="tx179"/>
            <p:cNvSpPr/>
            <p:nvPr/>
          </p:nvSpPr>
          <p:spPr>
            <a:xfrm>
              <a:off x="7214739"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80" name="tx180"/>
            <p:cNvSpPr/>
            <p:nvPr/>
          </p:nvSpPr>
          <p:spPr>
            <a:xfrm>
              <a:off x="7214739"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81" name="tx181"/>
            <p:cNvSpPr/>
            <p:nvPr/>
          </p:nvSpPr>
          <p:spPr>
            <a:xfrm>
              <a:off x="2736381"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82" name="tx182"/>
            <p:cNvSpPr/>
            <p:nvPr/>
          </p:nvSpPr>
          <p:spPr>
            <a:xfrm>
              <a:off x="2736381"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83" name="tx183"/>
            <p:cNvSpPr/>
            <p:nvPr/>
          </p:nvSpPr>
          <p:spPr>
            <a:xfrm>
              <a:off x="2736381"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84" name="tx184"/>
            <p:cNvSpPr/>
            <p:nvPr/>
          </p:nvSpPr>
          <p:spPr>
            <a:xfrm>
              <a:off x="2736381"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85" name="tx185"/>
            <p:cNvSpPr/>
            <p:nvPr/>
          </p:nvSpPr>
          <p:spPr>
            <a:xfrm>
              <a:off x="2736381"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86" name="tx186"/>
            <p:cNvSpPr/>
            <p:nvPr/>
          </p:nvSpPr>
          <p:spPr>
            <a:xfrm>
              <a:off x="2736381"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87" name="tx187"/>
            <p:cNvSpPr/>
            <p:nvPr/>
          </p:nvSpPr>
          <p:spPr>
            <a:xfrm>
              <a:off x="2736381"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88" name="tx188"/>
            <p:cNvSpPr/>
            <p:nvPr/>
          </p:nvSpPr>
          <p:spPr>
            <a:xfrm>
              <a:off x="2736381" y="28273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89" name="tx189"/>
            <p:cNvSpPr/>
            <p:nvPr/>
          </p:nvSpPr>
          <p:spPr>
            <a:xfrm>
              <a:off x="2736381"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90" name="tx190"/>
            <p:cNvSpPr/>
            <p:nvPr/>
          </p:nvSpPr>
          <p:spPr>
            <a:xfrm>
              <a:off x="2736381"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191" name="tx191"/>
            <p:cNvSpPr/>
            <p:nvPr/>
          </p:nvSpPr>
          <p:spPr>
            <a:xfrm>
              <a:off x="4975560" y="225679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43</a:t>
              </a:r>
            </a:p>
          </p:txBody>
        </p:sp>
        <p:sp>
          <p:nvSpPr>
            <p:cNvPr id="192" name="tx192"/>
            <p:cNvSpPr/>
            <p:nvPr/>
          </p:nvSpPr>
          <p:spPr>
            <a:xfrm>
              <a:off x="4975560" y="282885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24</a:t>
              </a:r>
            </a:p>
          </p:txBody>
        </p:sp>
        <p:sp>
          <p:nvSpPr>
            <p:cNvPr id="193" name="tx193"/>
            <p:cNvSpPr/>
            <p:nvPr/>
          </p:nvSpPr>
          <p:spPr>
            <a:xfrm>
              <a:off x="5009724" y="311259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a:t>
              </a:r>
            </a:p>
          </p:txBody>
        </p:sp>
        <p:sp>
          <p:nvSpPr>
            <p:cNvPr id="194" name="tx194"/>
            <p:cNvSpPr/>
            <p:nvPr/>
          </p:nvSpPr>
          <p:spPr>
            <a:xfrm>
              <a:off x="8334328" y="311253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39</a:t>
              </a:r>
            </a:p>
          </p:txBody>
        </p:sp>
        <p:sp>
          <p:nvSpPr>
            <p:cNvPr id="195" name="tx195"/>
            <p:cNvSpPr/>
            <p:nvPr/>
          </p:nvSpPr>
          <p:spPr>
            <a:xfrm>
              <a:off x="1650956" y="1401122"/>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0</a:t>
              </a:r>
            </a:p>
          </p:txBody>
        </p:sp>
        <p:sp>
          <p:nvSpPr>
            <p:cNvPr id="196" name="tx196"/>
            <p:cNvSpPr/>
            <p:nvPr/>
          </p:nvSpPr>
          <p:spPr>
            <a:xfrm>
              <a:off x="1616792"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25</a:t>
              </a:r>
            </a:p>
          </p:txBody>
        </p:sp>
        <p:sp>
          <p:nvSpPr>
            <p:cNvPr id="197" name="tx197"/>
            <p:cNvSpPr/>
            <p:nvPr/>
          </p:nvSpPr>
          <p:spPr>
            <a:xfrm>
              <a:off x="1616792"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56</a:t>
              </a:r>
            </a:p>
          </p:txBody>
        </p:sp>
        <p:sp>
          <p:nvSpPr>
            <p:cNvPr id="198" name="tx198"/>
            <p:cNvSpPr/>
            <p:nvPr/>
          </p:nvSpPr>
          <p:spPr>
            <a:xfrm>
              <a:off x="1650956" y="5396059"/>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a:t>
              </a:r>
            </a:p>
          </p:txBody>
        </p:sp>
        <p:sp>
          <p:nvSpPr>
            <p:cNvPr id="199" name="tx199"/>
            <p:cNvSpPr/>
            <p:nvPr/>
          </p:nvSpPr>
          <p:spPr>
            <a:xfrm>
              <a:off x="1616792"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50</a:t>
              </a:r>
            </a:p>
          </p:txBody>
        </p:sp>
        <p:sp>
          <p:nvSpPr>
            <p:cNvPr id="200" name="tx200"/>
            <p:cNvSpPr/>
            <p:nvPr/>
          </p:nvSpPr>
          <p:spPr>
            <a:xfrm>
              <a:off x="1616792"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15</a:t>
              </a:r>
            </a:p>
          </p:txBody>
        </p:sp>
        <p:sp>
          <p:nvSpPr>
            <p:cNvPr id="201" name="tx201"/>
            <p:cNvSpPr/>
            <p:nvPr/>
          </p:nvSpPr>
          <p:spPr>
            <a:xfrm>
              <a:off x="3855971" y="1402682"/>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55</a:t>
              </a:r>
            </a:p>
          </p:txBody>
        </p:sp>
        <p:sp>
          <p:nvSpPr>
            <p:cNvPr id="202" name="tx202"/>
            <p:cNvSpPr/>
            <p:nvPr/>
          </p:nvSpPr>
          <p:spPr>
            <a:xfrm>
              <a:off x="3855971" y="53945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51</a:t>
              </a:r>
            </a:p>
          </p:txBody>
        </p:sp>
        <p:sp>
          <p:nvSpPr>
            <p:cNvPr id="203" name="tx203"/>
            <p:cNvSpPr/>
            <p:nvPr/>
          </p:nvSpPr>
          <p:spPr>
            <a:xfrm>
              <a:off x="3855971" y="282729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38</a:t>
              </a:r>
            </a:p>
          </p:txBody>
        </p:sp>
        <p:sp>
          <p:nvSpPr>
            <p:cNvPr id="204" name="tx204"/>
            <p:cNvSpPr/>
            <p:nvPr/>
          </p:nvSpPr>
          <p:spPr>
            <a:xfrm>
              <a:off x="3855971" y="311253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32</a:t>
              </a:r>
            </a:p>
          </p:txBody>
        </p:sp>
        <p:sp>
          <p:nvSpPr>
            <p:cNvPr id="205" name="tx205"/>
            <p:cNvSpPr/>
            <p:nvPr/>
          </p:nvSpPr>
          <p:spPr>
            <a:xfrm>
              <a:off x="3855971"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50</a:t>
              </a:r>
            </a:p>
          </p:txBody>
        </p:sp>
        <p:sp>
          <p:nvSpPr>
            <p:cNvPr id="206" name="tx206"/>
            <p:cNvSpPr/>
            <p:nvPr/>
          </p:nvSpPr>
          <p:spPr>
            <a:xfrm>
              <a:off x="7214739"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51</a:t>
              </a:r>
            </a:p>
          </p:txBody>
        </p:sp>
        <p:sp>
          <p:nvSpPr>
            <p:cNvPr id="207" name="tx207"/>
            <p:cNvSpPr/>
            <p:nvPr/>
          </p:nvSpPr>
          <p:spPr>
            <a:xfrm>
              <a:off x="7214739"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18</a:t>
              </a:r>
            </a:p>
          </p:txBody>
        </p:sp>
        <p:sp>
          <p:nvSpPr>
            <p:cNvPr id="208" name="tx208"/>
            <p:cNvSpPr/>
            <p:nvPr/>
          </p:nvSpPr>
          <p:spPr>
            <a:xfrm>
              <a:off x="2736381"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28</a:t>
              </a:r>
            </a:p>
          </p:txBody>
        </p:sp>
        <p:sp>
          <p:nvSpPr>
            <p:cNvPr id="209" name="tx209"/>
            <p:cNvSpPr/>
            <p:nvPr/>
          </p:nvSpPr>
          <p:spPr>
            <a:xfrm>
              <a:off x="2736381"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40</a:t>
              </a:r>
            </a:p>
          </p:txBody>
        </p:sp>
        <p:sp>
          <p:nvSpPr>
            <p:cNvPr id="210" name="tx210"/>
            <p:cNvSpPr/>
            <p:nvPr/>
          </p:nvSpPr>
          <p:spPr>
            <a:xfrm>
              <a:off x="2736381"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40</a:t>
              </a:r>
            </a:p>
          </p:txBody>
        </p:sp>
        <p:sp>
          <p:nvSpPr>
            <p:cNvPr id="211" name="tx211"/>
            <p:cNvSpPr/>
            <p:nvPr/>
          </p:nvSpPr>
          <p:spPr>
            <a:xfrm>
              <a:off x="2736381" y="539605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42</a:t>
              </a:r>
            </a:p>
          </p:txBody>
        </p:sp>
        <p:sp>
          <p:nvSpPr>
            <p:cNvPr id="212" name="tx212"/>
            <p:cNvSpPr/>
            <p:nvPr/>
          </p:nvSpPr>
          <p:spPr>
            <a:xfrm>
              <a:off x="2736381"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20</a:t>
              </a:r>
            </a:p>
          </p:txBody>
        </p:sp>
        <p:sp>
          <p:nvSpPr>
            <p:cNvPr id="213" name="tx213"/>
            <p:cNvSpPr/>
            <p:nvPr/>
          </p:nvSpPr>
          <p:spPr>
            <a:xfrm>
              <a:off x="2736381"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56</a:t>
              </a:r>
            </a:p>
          </p:txBody>
        </p:sp>
        <p:sp>
          <p:nvSpPr>
            <p:cNvPr id="214" name="tx214"/>
            <p:cNvSpPr/>
            <p:nvPr/>
          </p:nvSpPr>
          <p:spPr>
            <a:xfrm>
              <a:off x="1532951" y="845203"/>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ESAR</a:t>
              </a:r>
            </a:p>
          </p:txBody>
        </p:sp>
        <p:sp>
          <p:nvSpPr>
            <p:cNvPr id="215" name="tx215"/>
            <p:cNvSpPr/>
            <p:nvPr/>
          </p:nvSpPr>
          <p:spPr>
            <a:xfrm>
              <a:off x="2633986"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WCAR</a:t>
              </a:r>
            </a:p>
          </p:txBody>
        </p:sp>
        <p:sp>
          <p:nvSpPr>
            <p:cNvPr id="216" name="tx216"/>
            <p:cNvSpPr/>
            <p:nvPr/>
          </p:nvSpPr>
          <p:spPr>
            <a:xfrm>
              <a:off x="3762853" y="847932"/>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MENA</a:t>
              </a:r>
            </a:p>
          </p:txBody>
        </p:sp>
        <p:sp>
          <p:nvSpPr>
            <p:cNvPr id="217" name="tx217"/>
            <p:cNvSpPr/>
            <p:nvPr/>
          </p:nvSpPr>
          <p:spPr>
            <a:xfrm>
              <a:off x="4891719" y="847932"/>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EAPR</a:t>
              </a:r>
            </a:p>
          </p:txBody>
        </p:sp>
        <p:sp>
          <p:nvSpPr>
            <p:cNvPr id="218" name="tx218"/>
            <p:cNvSpPr/>
            <p:nvPr/>
          </p:nvSpPr>
          <p:spPr>
            <a:xfrm>
              <a:off x="6014419" y="84520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LACR</a:t>
              </a:r>
            </a:p>
          </p:txBody>
        </p:sp>
        <p:sp>
          <p:nvSpPr>
            <p:cNvPr id="219" name="tx219"/>
            <p:cNvSpPr/>
            <p:nvPr/>
          </p:nvSpPr>
          <p:spPr>
            <a:xfrm>
              <a:off x="7124704" y="845148"/>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ROSA</a:t>
              </a:r>
            </a:p>
          </p:txBody>
        </p:sp>
        <p:sp>
          <p:nvSpPr>
            <p:cNvPr id="220" name="tx220"/>
            <p:cNvSpPr/>
            <p:nvPr/>
          </p:nvSpPr>
          <p:spPr>
            <a:xfrm>
              <a:off x="8247404" y="845203"/>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ECAR</a:t>
              </a:r>
            </a:p>
          </p:txBody>
        </p:sp>
        <p:sp>
          <p:nvSpPr>
            <p:cNvPr id="221" name="tx221"/>
            <p:cNvSpPr/>
            <p:nvPr/>
          </p:nvSpPr>
          <p:spPr>
            <a:xfrm>
              <a:off x="508103" y="5360992"/>
              <a:ext cx="4426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MengA</a:t>
              </a:r>
            </a:p>
          </p:txBody>
        </p:sp>
        <p:sp>
          <p:nvSpPr>
            <p:cNvPr id="222" name="tx222"/>
            <p:cNvSpPr/>
            <p:nvPr/>
          </p:nvSpPr>
          <p:spPr>
            <a:xfrm>
              <a:off x="679044" y="5105146"/>
              <a:ext cx="27169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YFV</a:t>
              </a:r>
            </a:p>
          </p:txBody>
        </p:sp>
        <p:sp>
          <p:nvSpPr>
            <p:cNvPr id="223" name="tx223"/>
            <p:cNvSpPr/>
            <p:nvPr/>
          </p:nvSpPr>
          <p:spPr>
            <a:xfrm>
              <a:off x="562605" y="481649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MCV2</a:t>
              </a:r>
            </a:p>
          </p:txBody>
        </p:sp>
        <p:sp>
          <p:nvSpPr>
            <p:cNvPr id="224" name="tx224"/>
            <p:cNvSpPr/>
            <p:nvPr/>
          </p:nvSpPr>
          <p:spPr>
            <a:xfrm>
              <a:off x="578089" y="45312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RCV1</a:t>
              </a:r>
            </a:p>
          </p:txBody>
        </p:sp>
        <p:sp>
          <p:nvSpPr>
            <p:cNvPr id="225" name="tx225"/>
            <p:cNvSpPr/>
            <p:nvPr/>
          </p:nvSpPr>
          <p:spPr>
            <a:xfrm>
              <a:off x="562605" y="424599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MCV1</a:t>
              </a:r>
            </a:p>
          </p:txBody>
        </p:sp>
        <p:sp>
          <p:nvSpPr>
            <p:cNvPr id="226" name="tx226"/>
            <p:cNvSpPr/>
            <p:nvPr/>
          </p:nvSpPr>
          <p:spPr>
            <a:xfrm>
              <a:off x="647871" y="3963755"/>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IPV2</a:t>
              </a:r>
            </a:p>
          </p:txBody>
        </p:sp>
        <p:sp>
          <p:nvSpPr>
            <p:cNvPr id="227" name="tx227"/>
            <p:cNvSpPr/>
            <p:nvPr/>
          </p:nvSpPr>
          <p:spPr>
            <a:xfrm>
              <a:off x="647871" y="3678509"/>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IPV1</a:t>
              </a:r>
            </a:p>
          </p:txBody>
        </p:sp>
        <p:sp>
          <p:nvSpPr>
            <p:cNvPr id="228" name="tx228"/>
            <p:cNvSpPr/>
            <p:nvPr/>
          </p:nvSpPr>
          <p:spPr>
            <a:xfrm>
              <a:off x="593505" y="3390126"/>
              <a:ext cx="357230" cy="10354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POL3</a:t>
              </a:r>
            </a:p>
          </p:txBody>
        </p:sp>
        <p:sp>
          <p:nvSpPr>
            <p:cNvPr id="229" name="tx229"/>
            <p:cNvSpPr/>
            <p:nvPr/>
          </p:nvSpPr>
          <p:spPr>
            <a:xfrm>
              <a:off x="554761" y="3105017"/>
              <a:ext cx="3959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RotaC</a:t>
              </a:r>
            </a:p>
          </p:txBody>
        </p:sp>
        <p:sp>
          <p:nvSpPr>
            <p:cNvPr id="230" name="tx230"/>
            <p:cNvSpPr/>
            <p:nvPr/>
          </p:nvSpPr>
          <p:spPr>
            <a:xfrm>
              <a:off x="585797" y="281970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PCV3</a:t>
              </a:r>
            </a:p>
          </p:txBody>
        </p:sp>
        <p:sp>
          <p:nvSpPr>
            <p:cNvPr id="231" name="tx231"/>
            <p:cNvSpPr/>
            <p:nvPr/>
          </p:nvSpPr>
          <p:spPr>
            <a:xfrm>
              <a:off x="523587" y="2509765"/>
              <a:ext cx="42714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HepB3</a:t>
              </a:r>
            </a:p>
          </p:txBody>
        </p:sp>
        <p:sp>
          <p:nvSpPr>
            <p:cNvPr id="232" name="tx232"/>
            <p:cNvSpPr/>
            <p:nvPr/>
          </p:nvSpPr>
          <p:spPr>
            <a:xfrm>
              <a:off x="663424" y="2250508"/>
              <a:ext cx="28731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Hib3</a:t>
              </a:r>
            </a:p>
          </p:txBody>
        </p:sp>
        <p:sp>
          <p:nvSpPr>
            <p:cNvPr id="233" name="tx233"/>
            <p:cNvSpPr/>
            <p:nvPr/>
          </p:nvSpPr>
          <p:spPr>
            <a:xfrm>
              <a:off x="593642" y="196526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DTP3</a:t>
              </a:r>
            </a:p>
          </p:txBody>
        </p:sp>
        <p:sp>
          <p:nvSpPr>
            <p:cNvPr id="234" name="tx234"/>
            <p:cNvSpPr/>
            <p:nvPr/>
          </p:nvSpPr>
          <p:spPr>
            <a:xfrm>
              <a:off x="593642" y="168179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DTP1</a:t>
              </a:r>
            </a:p>
          </p:txBody>
        </p:sp>
        <p:sp>
          <p:nvSpPr>
            <p:cNvPr id="235" name="tx235"/>
            <p:cNvSpPr/>
            <p:nvPr/>
          </p:nvSpPr>
          <p:spPr>
            <a:xfrm>
              <a:off x="508103" y="1369192"/>
              <a:ext cx="44263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HepBB</a:t>
              </a:r>
            </a:p>
          </p:txBody>
        </p:sp>
        <p:sp>
          <p:nvSpPr>
            <p:cNvPr id="236" name="tx236"/>
            <p:cNvSpPr/>
            <p:nvPr/>
          </p:nvSpPr>
          <p:spPr>
            <a:xfrm>
              <a:off x="648008" y="1108298"/>
              <a:ext cx="30272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BCG</a:t>
              </a:r>
            </a:p>
          </p:txBody>
        </p:sp>
        <p:sp>
          <p:nvSpPr>
            <p:cNvPr id="237" name="tx237"/>
            <p:cNvSpPr/>
            <p:nvPr/>
          </p:nvSpPr>
          <p:spPr>
            <a:xfrm>
              <a:off x="3206992" y="5935483"/>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38" name="pic238"/>
            <p:cNvPicPr/>
            <p:nvPr/>
          </p:nvPicPr>
          <p:blipFill>
            <a:blip r:embed="rId2" cstate="print"/>
            <a:stretch>
              <a:fillRect/>
            </a:stretch>
          </p:blipFill>
          <p:spPr>
            <a:xfrm>
              <a:off x="4720785" y="5820306"/>
              <a:ext cx="2160000" cy="219455"/>
            </a:xfrm>
            <a:prstGeom prst="rect">
              <a:avLst/>
            </a:prstGeom>
          </p:spPr>
        </p:pic>
        <p:sp>
          <p:nvSpPr>
            <p:cNvPr id="239" name="pl239"/>
            <p:cNvSpPr/>
            <p:nvPr/>
          </p:nvSpPr>
          <p:spPr>
            <a:xfrm>
              <a:off x="47243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0" name="pl240"/>
            <p:cNvSpPr/>
            <p:nvPr/>
          </p:nvSpPr>
          <p:spPr>
            <a:xfrm>
              <a:off x="599453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1" name="pl241"/>
            <p:cNvSpPr/>
            <p:nvPr/>
          </p:nvSpPr>
          <p:spPr>
            <a:xfrm>
              <a:off x="620981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2" name="pl242"/>
            <p:cNvSpPr/>
            <p:nvPr/>
          </p:nvSpPr>
          <p:spPr>
            <a:xfrm>
              <a:off x="642509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3" name="pl243"/>
            <p:cNvSpPr/>
            <p:nvPr/>
          </p:nvSpPr>
          <p:spPr>
            <a:xfrm>
              <a:off x="664037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4" name="pl244"/>
            <p:cNvSpPr/>
            <p:nvPr/>
          </p:nvSpPr>
          <p:spPr>
            <a:xfrm>
              <a:off x="68771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45" name="pl245"/>
            <p:cNvSpPr/>
            <p:nvPr/>
          </p:nvSpPr>
          <p:spPr>
            <a:xfrm>
              <a:off x="47243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6" name="pl246"/>
            <p:cNvSpPr/>
            <p:nvPr/>
          </p:nvSpPr>
          <p:spPr>
            <a:xfrm>
              <a:off x="599453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7" name="pl247"/>
            <p:cNvSpPr/>
            <p:nvPr/>
          </p:nvSpPr>
          <p:spPr>
            <a:xfrm>
              <a:off x="620981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8" name="pl248"/>
            <p:cNvSpPr/>
            <p:nvPr/>
          </p:nvSpPr>
          <p:spPr>
            <a:xfrm>
              <a:off x="642509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49" name="pl249"/>
            <p:cNvSpPr/>
            <p:nvPr/>
          </p:nvSpPr>
          <p:spPr>
            <a:xfrm>
              <a:off x="664037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50" name="pl250"/>
            <p:cNvSpPr/>
            <p:nvPr/>
          </p:nvSpPr>
          <p:spPr>
            <a:xfrm>
              <a:off x="68771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51" name="tx251"/>
            <p:cNvSpPr/>
            <p:nvPr/>
          </p:nvSpPr>
          <p:spPr>
            <a:xfrm>
              <a:off x="4693307" y="61076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52" name="tx252"/>
            <p:cNvSpPr/>
            <p:nvPr/>
          </p:nvSpPr>
          <p:spPr>
            <a:xfrm>
              <a:off x="593238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53" name="tx253"/>
            <p:cNvSpPr/>
            <p:nvPr/>
          </p:nvSpPr>
          <p:spPr>
            <a:xfrm>
              <a:off x="614766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54" name="tx254"/>
            <p:cNvSpPr/>
            <p:nvPr/>
          </p:nvSpPr>
          <p:spPr>
            <a:xfrm>
              <a:off x="636294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55" name="tx255"/>
            <p:cNvSpPr/>
            <p:nvPr/>
          </p:nvSpPr>
          <p:spPr>
            <a:xfrm>
              <a:off x="657822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56" name="tx256"/>
            <p:cNvSpPr/>
            <p:nvPr/>
          </p:nvSpPr>
          <p:spPr>
            <a:xfrm>
              <a:off x="6783951" y="610765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57" name="tx257"/>
            <p:cNvSpPr/>
            <p:nvPr/>
          </p:nvSpPr>
          <p:spPr>
            <a:xfrm>
              <a:off x="1013366" y="399578"/>
              <a:ext cx="258147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region, 2023</a:t>
              </a:r>
            </a:p>
          </p:txBody>
        </p:sp>
        <p:sp>
          <p:nvSpPr>
            <p:cNvPr id="258" name="tx258"/>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9" name="tx259"/>
            <p:cNvSpPr/>
            <p:nvPr/>
          </p:nvSpPr>
          <p:spPr>
            <a:xfrm>
              <a:off x="4067202" y="6449230"/>
              <a:ext cx="500720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 in the region.</a:t>
              </a:r>
            </a:p>
          </p:txBody>
        </p:sp>
        <p:sp>
          <p:nvSpPr>
            <p:cNvPr id="260" name="tx260"/>
            <p:cNvSpPr/>
            <p:nvPr/>
          </p:nvSpPr>
          <p:spPr>
            <a:xfrm>
              <a:off x="5520846" y="6569931"/>
              <a:ext cx="355356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ordered based on crude average coverage across all vaccines.</a:t>
              </a:r>
            </a:p>
          </p:txBody>
        </p:sp>
      </p:grpSp>
      <p:sp>
        <p:nvSpPr>
          <p:cNvPr id="26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varies between regions, but also within regions for different vaccines.
This heatmap shows vaccine coverage by region and vaccine in 2023.
In 2023, 3 out of 7 regions achieved coverage of 90% or higher in at least one vaccine (EAPR, ECAR, and ROSA).
ECAR had the highest percentage of vaccines (79%) in the national immunization schedule with coverage of at least 90%, followed by ROSA (50%).
ESAR, LACR, MENA, and WCAR had the lowest percentage of vaccines (0%) that had reached 90% coverage.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4633"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4633"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4633"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4076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5818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29303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52787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6272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99756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23241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46725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270210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293694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317179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340663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364148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387632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411117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434601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4" name="pl24"/>
            <p:cNvSpPr/>
            <p:nvPr/>
          </p:nvSpPr>
          <p:spPr>
            <a:xfrm>
              <a:off x="446343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5" name="pl25"/>
            <p:cNvSpPr/>
            <p:nvPr/>
          </p:nvSpPr>
          <p:spPr>
            <a:xfrm>
              <a:off x="764633"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4633"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4633"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4633"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17561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41045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64530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88014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11499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234983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58468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281952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305436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328921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352405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75890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99374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22859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175611" y="1539127"/>
              <a:ext cx="3052980" cy="2845939"/>
            </a:xfrm>
            <a:custGeom>
              <a:avLst/>
              <a:gdLst/>
              <a:ahLst/>
              <a:cxnLst/>
              <a:rect l="0" t="0" r="0" b="0"/>
              <a:pathLst>
                <a:path w="3052980" h="2845939">
                  <a:moveTo>
                    <a:pt x="0" y="2845939"/>
                  </a:moveTo>
                  <a:lnTo>
                    <a:pt x="234844" y="2722203"/>
                  </a:lnTo>
                  <a:lnTo>
                    <a:pt x="469689" y="2474730"/>
                  </a:lnTo>
                  <a:lnTo>
                    <a:pt x="704534" y="2350993"/>
                  </a:lnTo>
                  <a:lnTo>
                    <a:pt x="939378" y="1856047"/>
                  </a:lnTo>
                  <a:lnTo>
                    <a:pt x="1174223" y="1856047"/>
                  </a:lnTo>
                  <a:lnTo>
                    <a:pt x="1409068" y="1732311"/>
                  </a:lnTo>
                  <a:lnTo>
                    <a:pt x="1643912" y="1484838"/>
                  </a:lnTo>
                  <a:lnTo>
                    <a:pt x="1878757" y="1237365"/>
                  </a:lnTo>
                  <a:lnTo>
                    <a:pt x="2113602" y="1237365"/>
                  </a:lnTo>
                  <a:lnTo>
                    <a:pt x="2348446" y="1237365"/>
                  </a:lnTo>
                  <a:lnTo>
                    <a:pt x="2583291" y="1361101"/>
                  </a:lnTo>
                  <a:lnTo>
                    <a:pt x="2818136" y="866155"/>
                  </a:lnTo>
                  <a:lnTo>
                    <a:pt x="3052980" y="0"/>
                  </a:lnTo>
                </a:path>
              </a:pathLst>
            </a:custGeom>
            <a:ln w="29811" cap="flat">
              <a:solidFill>
                <a:srgbClr val="1CABE2">
                  <a:alpha val="100000"/>
                </a:srgbClr>
              </a:solidFill>
              <a:prstDash val="solid"/>
              <a:round/>
            </a:ln>
          </p:spPr>
          <p:txBody>
            <a:bodyPr/>
            <a:lstStyle/>
            <a:p>
              <a:endParaRPr/>
            </a:p>
          </p:txBody>
        </p:sp>
        <p:sp>
          <p:nvSpPr>
            <p:cNvPr id="44" name="pl44"/>
            <p:cNvSpPr/>
            <p:nvPr/>
          </p:nvSpPr>
          <p:spPr>
            <a:xfrm>
              <a:off x="1175611"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371209"/>
                  </a:lnTo>
                  <a:lnTo>
                    <a:pt x="1878757" y="247473"/>
                  </a:lnTo>
                  <a:lnTo>
                    <a:pt x="2113602" y="123736"/>
                  </a:lnTo>
                  <a:lnTo>
                    <a:pt x="2348446" y="123736"/>
                  </a:lnTo>
                  <a:lnTo>
                    <a:pt x="2583291" y="123736"/>
                  </a:lnTo>
                  <a:lnTo>
                    <a:pt x="2818136" y="123736"/>
                  </a:lnTo>
                  <a:lnTo>
                    <a:pt x="3052980" y="0"/>
                  </a:lnTo>
                </a:path>
              </a:pathLst>
            </a:custGeom>
            <a:ln w="29811" cap="flat">
              <a:solidFill>
                <a:srgbClr val="80BD41">
                  <a:alpha val="100000"/>
                </a:srgbClr>
              </a:solidFill>
              <a:prstDash val="solid"/>
              <a:round/>
            </a:ln>
          </p:spPr>
          <p:txBody>
            <a:bodyPr/>
            <a:lstStyle/>
            <a:p>
              <a:endParaRPr/>
            </a:p>
          </p:txBody>
        </p:sp>
        <p:sp>
          <p:nvSpPr>
            <p:cNvPr id="45" name="pl45"/>
            <p:cNvSpPr/>
            <p:nvPr/>
          </p:nvSpPr>
          <p:spPr>
            <a:xfrm>
              <a:off x="1175611" y="2405282"/>
              <a:ext cx="3052980" cy="2227257"/>
            </a:xfrm>
            <a:custGeom>
              <a:avLst/>
              <a:gdLst/>
              <a:ahLst/>
              <a:cxnLst/>
              <a:rect l="0" t="0" r="0" b="0"/>
              <a:pathLst>
                <a:path w="3052980" h="2227257">
                  <a:moveTo>
                    <a:pt x="0" y="2227257"/>
                  </a:moveTo>
                  <a:lnTo>
                    <a:pt x="234844" y="1979784"/>
                  </a:lnTo>
                  <a:lnTo>
                    <a:pt x="469689" y="1732311"/>
                  </a:lnTo>
                  <a:lnTo>
                    <a:pt x="704534" y="1732311"/>
                  </a:lnTo>
                  <a:lnTo>
                    <a:pt x="939378" y="1361101"/>
                  </a:lnTo>
                  <a:lnTo>
                    <a:pt x="1174223" y="1361101"/>
                  </a:lnTo>
                  <a:lnTo>
                    <a:pt x="1409068" y="1237365"/>
                  </a:lnTo>
                  <a:lnTo>
                    <a:pt x="1643912" y="989892"/>
                  </a:lnTo>
                  <a:lnTo>
                    <a:pt x="1878757" y="989892"/>
                  </a:lnTo>
                  <a:lnTo>
                    <a:pt x="2113602" y="866155"/>
                  </a:lnTo>
                  <a:lnTo>
                    <a:pt x="2348446" y="1113628"/>
                  </a:lnTo>
                  <a:lnTo>
                    <a:pt x="2583291" y="989892"/>
                  </a:lnTo>
                  <a:lnTo>
                    <a:pt x="2818136" y="742419"/>
                  </a:lnTo>
                  <a:lnTo>
                    <a:pt x="3052980" y="0"/>
                  </a:lnTo>
                </a:path>
              </a:pathLst>
            </a:custGeom>
            <a:ln w="29811" cap="flat">
              <a:solidFill>
                <a:srgbClr val="6A1E74">
                  <a:alpha val="100000"/>
                </a:srgbClr>
              </a:solidFill>
              <a:prstDash val="solid"/>
              <a:round/>
            </a:ln>
          </p:spPr>
          <p:txBody>
            <a:bodyPr/>
            <a:lstStyle/>
            <a:p>
              <a:endParaRPr/>
            </a:p>
          </p:txBody>
        </p:sp>
        <p:sp>
          <p:nvSpPr>
            <p:cNvPr id="46" name="pl46"/>
            <p:cNvSpPr/>
            <p:nvPr/>
          </p:nvSpPr>
          <p:spPr>
            <a:xfrm>
              <a:off x="1175611" y="4137593"/>
              <a:ext cx="3052980" cy="742419"/>
            </a:xfrm>
            <a:custGeom>
              <a:avLst/>
              <a:gdLst/>
              <a:ahLst/>
              <a:cxnLst/>
              <a:rect l="0" t="0" r="0" b="0"/>
              <a:pathLst>
                <a:path w="3052980" h="742419">
                  <a:moveTo>
                    <a:pt x="0" y="742419"/>
                  </a:moveTo>
                  <a:lnTo>
                    <a:pt x="234844" y="742419"/>
                  </a:lnTo>
                  <a:lnTo>
                    <a:pt x="469689" y="742419"/>
                  </a:lnTo>
                  <a:lnTo>
                    <a:pt x="704534" y="742419"/>
                  </a:lnTo>
                  <a:lnTo>
                    <a:pt x="939378" y="618682"/>
                  </a:lnTo>
                  <a:lnTo>
                    <a:pt x="1174223" y="618682"/>
                  </a:lnTo>
                  <a:lnTo>
                    <a:pt x="1409068" y="618682"/>
                  </a:lnTo>
                  <a:lnTo>
                    <a:pt x="1643912" y="494946"/>
                  </a:lnTo>
                  <a:lnTo>
                    <a:pt x="1878757" y="247473"/>
                  </a:lnTo>
                  <a:lnTo>
                    <a:pt x="2113602" y="247473"/>
                  </a:lnTo>
                  <a:lnTo>
                    <a:pt x="2348446" y="247473"/>
                  </a:lnTo>
                  <a:lnTo>
                    <a:pt x="2583291" y="123736"/>
                  </a:lnTo>
                  <a:lnTo>
                    <a:pt x="2818136" y="123736"/>
                  </a:lnTo>
                  <a:lnTo>
                    <a:pt x="3052980" y="0"/>
                  </a:lnTo>
                </a:path>
              </a:pathLst>
            </a:custGeom>
            <a:ln w="29811" cap="flat">
              <a:solidFill>
                <a:srgbClr val="F26A21">
                  <a:alpha val="100000"/>
                </a:srgbClr>
              </a:solidFill>
              <a:prstDash val="solid"/>
              <a:round/>
            </a:ln>
          </p:spPr>
          <p:txBody>
            <a:bodyPr/>
            <a:lstStyle/>
            <a:p>
              <a:endParaRPr/>
            </a:p>
          </p:txBody>
        </p:sp>
        <p:sp>
          <p:nvSpPr>
            <p:cNvPr id="47" name="pt47"/>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8" name="pt48"/>
            <p:cNvSpPr/>
            <p:nvPr/>
          </p:nvSpPr>
          <p:spPr>
            <a:xfrm>
              <a:off x="1620475"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9" name="pt49"/>
            <p:cNvSpPr/>
            <p:nvPr/>
          </p:nvSpPr>
          <p:spPr>
            <a:xfrm>
              <a:off x="1620475"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0" name="pt50"/>
            <p:cNvSpPr/>
            <p:nvPr/>
          </p:nvSpPr>
          <p:spPr>
            <a:xfrm>
              <a:off x="2090164"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1" name="pt51"/>
            <p:cNvSpPr/>
            <p:nvPr/>
          </p:nvSpPr>
          <p:spPr>
            <a:xfrm>
              <a:off x="209016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2" name="pt52"/>
            <p:cNvSpPr/>
            <p:nvPr/>
          </p:nvSpPr>
          <p:spPr>
            <a:xfrm>
              <a:off x="232500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3" name="pt53"/>
            <p:cNvSpPr/>
            <p:nvPr/>
          </p:nvSpPr>
          <p:spPr>
            <a:xfrm>
              <a:off x="2325009"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4" name="pt54"/>
            <p:cNvSpPr/>
            <p:nvPr/>
          </p:nvSpPr>
          <p:spPr>
            <a:xfrm>
              <a:off x="279469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5" name="pt55"/>
            <p:cNvSpPr/>
            <p:nvPr/>
          </p:nvSpPr>
          <p:spPr>
            <a:xfrm>
              <a:off x="2794698"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6" name="pt56"/>
            <p:cNvSpPr/>
            <p:nvPr/>
          </p:nvSpPr>
          <p:spPr>
            <a:xfrm>
              <a:off x="302954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7" name="pt57"/>
            <p:cNvSpPr/>
            <p:nvPr/>
          </p:nvSpPr>
          <p:spPr>
            <a:xfrm>
              <a:off x="115078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8" name="pt58"/>
            <p:cNvSpPr/>
            <p:nvPr/>
          </p:nvSpPr>
          <p:spPr>
            <a:xfrm>
              <a:off x="115078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9" name="pt59"/>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1855320"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1" name="pt61"/>
            <p:cNvSpPr/>
            <p:nvPr/>
          </p:nvSpPr>
          <p:spPr>
            <a:xfrm>
              <a:off x="1855320"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2" name="pt62"/>
            <p:cNvSpPr/>
            <p:nvPr/>
          </p:nvSpPr>
          <p:spPr>
            <a:xfrm>
              <a:off x="185532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3" name="pt63"/>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4" name="pt64"/>
            <p:cNvSpPr/>
            <p:nvPr/>
          </p:nvSpPr>
          <p:spPr>
            <a:xfrm>
              <a:off x="2559854" y="324661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5" name="pt65"/>
            <p:cNvSpPr/>
            <p:nvPr/>
          </p:nvSpPr>
          <p:spPr>
            <a:xfrm>
              <a:off x="255985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6" name="pt66"/>
            <p:cNvSpPr/>
            <p:nvPr/>
          </p:nvSpPr>
          <p:spPr>
            <a:xfrm>
              <a:off x="255985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7" name="pt67"/>
            <p:cNvSpPr/>
            <p:nvPr/>
          </p:nvSpPr>
          <p:spPr>
            <a:xfrm>
              <a:off x="3499232"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8" name="pt68"/>
            <p:cNvSpPr/>
            <p:nvPr/>
          </p:nvSpPr>
          <p:spPr>
            <a:xfrm>
              <a:off x="3968922"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9" name="pt69"/>
            <p:cNvSpPr/>
            <p:nvPr/>
          </p:nvSpPr>
          <p:spPr>
            <a:xfrm>
              <a:off x="4203766" y="238045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0" name="pt70"/>
            <p:cNvSpPr/>
            <p:nvPr/>
          </p:nvSpPr>
          <p:spPr>
            <a:xfrm>
              <a:off x="1385630"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1" name="pt71"/>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2" name="pt72"/>
            <p:cNvSpPr/>
            <p:nvPr/>
          </p:nvSpPr>
          <p:spPr>
            <a:xfrm>
              <a:off x="1385630"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3" name="pt7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209016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5" name="pt75"/>
            <p:cNvSpPr/>
            <p:nvPr/>
          </p:nvSpPr>
          <p:spPr>
            <a:xfrm>
              <a:off x="2325009"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6" name="pt76"/>
            <p:cNvSpPr/>
            <p:nvPr/>
          </p:nvSpPr>
          <p:spPr>
            <a:xfrm>
              <a:off x="302954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7" name="pt77"/>
            <p:cNvSpPr/>
            <p:nvPr/>
          </p:nvSpPr>
          <p:spPr>
            <a:xfrm>
              <a:off x="3029543"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8" name="pt78"/>
            <p:cNvSpPr/>
            <p:nvPr/>
          </p:nvSpPr>
          <p:spPr>
            <a:xfrm>
              <a:off x="302954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9" name="pt79"/>
            <p:cNvSpPr/>
            <p:nvPr/>
          </p:nvSpPr>
          <p:spPr>
            <a:xfrm>
              <a:off x="3734077"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0" name="pt80"/>
            <p:cNvSpPr/>
            <p:nvPr/>
          </p:nvSpPr>
          <p:spPr>
            <a:xfrm>
              <a:off x="3734077"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1" name="pt81"/>
            <p:cNvSpPr/>
            <p:nvPr/>
          </p:nvSpPr>
          <p:spPr>
            <a:xfrm>
              <a:off x="3734077"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2" name="pt82"/>
            <p:cNvSpPr/>
            <p:nvPr/>
          </p:nvSpPr>
          <p:spPr>
            <a:xfrm>
              <a:off x="373407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3" name="pt83"/>
            <p:cNvSpPr/>
            <p:nvPr/>
          </p:nvSpPr>
          <p:spPr>
            <a:xfrm>
              <a:off x="3264388"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4" name="pt84"/>
            <p:cNvSpPr/>
            <p:nvPr/>
          </p:nvSpPr>
          <p:spPr>
            <a:xfrm>
              <a:off x="326438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5" name="pt85"/>
            <p:cNvSpPr/>
            <p:nvPr/>
          </p:nvSpPr>
          <p:spPr>
            <a:xfrm>
              <a:off x="3264388"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6" name="pt86"/>
            <p:cNvSpPr/>
            <p:nvPr/>
          </p:nvSpPr>
          <p:spPr>
            <a:xfrm>
              <a:off x="3499232"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7" name="pt87"/>
            <p:cNvSpPr/>
            <p:nvPr/>
          </p:nvSpPr>
          <p:spPr>
            <a:xfrm>
              <a:off x="396892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8" name="pt88"/>
            <p:cNvSpPr/>
            <p:nvPr/>
          </p:nvSpPr>
          <p:spPr>
            <a:xfrm>
              <a:off x="4203766" y="411276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9" name="pt8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0" name="pt90"/>
            <p:cNvSpPr/>
            <p:nvPr/>
          </p:nvSpPr>
          <p:spPr>
            <a:xfrm>
              <a:off x="1620475"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1" name="pt91"/>
            <p:cNvSpPr/>
            <p:nvPr/>
          </p:nvSpPr>
          <p:spPr>
            <a:xfrm>
              <a:off x="209016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2" name="pt92"/>
            <p:cNvSpPr/>
            <p:nvPr/>
          </p:nvSpPr>
          <p:spPr>
            <a:xfrm>
              <a:off x="2325009"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3" name="pt93"/>
            <p:cNvSpPr/>
            <p:nvPr/>
          </p:nvSpPr>
          <p:spPr>
            <a:xfrm>
              <a:off x="255985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4" name="pt94"/>
            <p:cNvSpPr/>
            <p:nvPr/>
          </p:nvSpPr>
          <p:spPr>
            <a:xfrm>
              <a:off x="2794698"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5" name="pt95"/>
            <p:cNvSpPr/>
            <p:nvPr/>
          </p:nvSpPr>
          <p:spPr>
            <a:xfrm>
              <a:off x="2794698"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6" name="pt96"/>
            <p:cNvSpPr/>
            <p:nvPr/>
          </p:nvSpPr>
          <p:spPr>
            <a:xfrm>
              <a:off x="3264388"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7" name="pt97"/>
            <p:cNvSpPr/>
            <p:nvPr/>
          </p:nvSpPr>
          <p:spPr>
            <a:xfrm>
              <a:off x="3499232"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8" name="pt98"/>
            <p:cNvSpPr/>
            <p:nvPr/>
          </p:nvSpPr>
          <p:spPr>
            <a:xfrm>
              <a:off x="349923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9" name="pt99"/>
            <p:cNvSpPr/>
            <p:nvPr/>
          </p:nvSpPr>
          <p:spPr>
            <a:xfrm>
              <a:off x="3968922" y="31228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00" name="pt100"/>
            <p:cNvSpPr/>
            <p:nvPr/>
          </p:nvSpPr>
          <p:spPr>
            <a:xfrm>
              <a:off x="3968922"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1" name="pt101"/>
            <p:cNvSpPr/>
            <p:nvPr/>
          </p:nvSpPr>
          <p:spPr>
            <a:xfrm>
              <a:off x="4203766" y="151430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2" name="pt102"/>
            <p:cNvSpPr/>
            <p:nvPr/>
          </p:nvSpPr>
          <p:spPr>
            <a:xfrm>
              <a:off x="4203766"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03" name="pl103"/>
            <p:cNvSpPr/>
            <p:nvPr/>
          </p:nvSpPr>
          <p:spPr>
            <a:xfrm>
              <a:off x="1064641" y="4884001"/>
              <a:ext cx="98168" cy="30586"/>
            </a:xfrm>
            <a:custGeom>
              <a:avLst/>
              <a:gdLst/>
              <a:ahLst/>
              <a:cxnLst/>
              <a:rect l="0" t="0" r="0" b="0"/>
              <a:pathLst>
                <a:path w="98168" h="30586">
                  <a:moveTo>
                    <a:pt x="0" y="30586"/>
                  </a:moveTo>
                  <a:lnTo>
                    <a:pt x="98168" y="0"/>
                  </a:lnTo>
                </a:path>
              </a:pathLst>
            </a:custGeom>
            <a:ln w="13550" cap="rnd">
              <a:solidFill>
                <a:srgbClr val="F26A21">
                  <a:alpha val="100000"/>
                </a:srgbClr>
              </a:solidFill>
              <a:prstDash val="solid"/>
              <a:round/>
            </a:ln>
          </p:spPr>
          <p:txBody>
            <a:bodyPr/>
            <a:lstStyle/>
            <a:p>
              <a:endParaRPr/>
            </a:p>
          </p:txBody>
        </p:sp>
        <p:sp>
          <p:nvSpPr>
            <p:cNvPr id="104" name="tx104"/>
            <p:cNvSpPr/>
            <p:nvPr/>
          </p:nvSpPr>
          <p:spPr>
            <a:xfrm>
              <a:off x="1034937" y="4294534"/>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4</a:t>
              </a:r>
            </a:p>
          </p:txBody>
        </p:sp>
        <p:sp>
          <p:nvSpPr>
            <p:cNvPr id="105" name="tx105"/>
            <p:cNvSpPr/>
            <p:nvPr/>
          </p:nvSpPr>
          <p:spPr>
            <a:xfrm>
              <a:off x="1012042" y="4520452"/>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106" name="tx106"/>
            <p:cNvSpPr/>
            <p:nvPr/>
          </p:nvSpPr>
          <p:spPr>
            <a:xfrm>
              <a:off x="971443" y="4869026"/>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1133255" y="4702365"/>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312998"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20</a:t>
              </a:r>
            </a:p>
          </p:txBody>
        </p:sp>
        <p:sp>
          <p:nvSpPr>
            <p:cNvPr id="109" name="tx109"/>
            <p:cNvSpPr/>
            <p:nvPr/>
          </p:nvSpPr>
          <p:spPr>
            <a:xfrm>
              <a:off x="4270795" y="404514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6</a:t>
              </a:r>
            </a:p>
          </p:txBody>
        </p:sp>
        <p:sp>
          <p:nvSpPr>
            <p:cNvPr id="110" name="tx110"/>
            <p:cNvSpPr/>
            <p:nvPr/>
          </p:nvSpPr>
          <p:spPr>
            <a:xfrm>
              <a:off x="4312998" y="14482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27</a:t>
              </a:r>
            </a:p>
          </p:txBody>
        </p:sp>
        <p:sp>
          <p:nvSpPr>
            <p:cNvPr id="111" name="tx111"/>
            <p:cNvSpPr/>
            <p:nvPr/>
          </p:nvSpPr>
          <p:spPr>
            <a:xfrm>
              <a:off x="4270795"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112" name="tx112"/>
            <p:cNvSpPr/>
            <p:nvPr/>
          </p:nvSpPr>
          <p:spPr>
            <a:xfrm>
              <a:off x="1800017" y="769441"/>
              <a:ext cx="1804168"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3" name="tx113"/>
            <p:cNvSpPr/>
            <p:nvPr/>
          </p:nvSpPr>
          <p:spPr>
            <a:xfrm rot="-5400000">
              <a:off x="104761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14" name="tx114"/>
            <p:cNvSpPr/>
            <p:nvPr/>
          </p:nvSpPr>
          <p:spPr>
            <a:xfrm rot="-5400000">
              <a:off x="1282455"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115" name="tx115"/>
            <p:cNvSpPr/>
            <p:nvPr/>
          </p:nvSpPr>
          <p:spPr>
            <a:xfrm rot="-5400000">
              <a:off x="151729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116" name="tx116"/>
            <p:cNvSpPr/>
            <p:nvPr/>
          </p:nvSpPr>
          <p:spPr>
            <a:xfrm rot="-5400000">
              <a:off x="1752116"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117" name="tx117"/>
            <p:cNvSpPr/>
            <p:nvPr/>
          </p:nvSpPr>
          <p:spPr>
            <a:xfrm rot="-5400000">
              <a:off x="198698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222183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245667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269152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292636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316121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339605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363090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386574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4100563"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a:off x="639848"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8" name="tx128"/>
            <p:cNvSpPr/>
            <p:nvPr/>
          </p:nvSpPr>
          <p:spPr>
            <a:xfrm>
              <a:off x="577692"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77692"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7692"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31" name="tx131"/>
            <p:cNvSpPr/>
            <p:nvPr/>
          </p:nvSpPr>
          <p:spPr>
            <a:xfrm rot="-5400000">
              <a:off x="17044"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133" name="pl133"/>
            <p:cNvSpPr/>
            <p:nvPr/>
          </p:nvSpPr>
          <p:spPr>
            <a:xfrm>
              <a:off x="1651803"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134" name="pl134"/>
            <p:cNvSpPr/>
            <p:nvPr/>
          </p:nvSpPr>
          <p:spPr>
            <a:xfrm>
              <a:off x="2761980"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135" name="pl135"/>
            <p:cNvSpPr/>
            <p:nvPr/>
          </p:nvSpPr>
          <p:spPr>
            <a:xfrm>
              <a:off x="2761980"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136" name="tx136"/>
            <p:cNvSpPr/>
            <p:nvPr/>
          </p:nvSpPr>
          <p:spPr>
            <a:xfrm>
              <a:off x="1918903" y="5823572"/>
              <a:ext cx="751542"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129884"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5129884"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530601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542344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565828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589312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612797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636281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59766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83250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706735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0219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53704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777188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800673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24157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47642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71126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82868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129884"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129884"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129884"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5129884"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54086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775707"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01055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24539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8024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71508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94993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18477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1962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65446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88930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12415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35899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59384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540862" y="2405282"/>
              <a:ext cx="3052980" cy="2103520"/>
            </a:xfrm>
            <a:custGeom>
              <a:avLst/>
              <a:gdLst/>
              <a:ahLst/>
              <a:cxnLst/>
              <a:rect l="0" t="0" r="0" b="0"/>
              <a:pathLst>
                <a:path w="3052980" h="2103520">
                  <a:moveTo>
                    <a:pt x="0" y="2103520"/>
                  </a:moveTo>
                  <a:lnTo>
                    <a:pt x="234844" y="1979784"/>
                  </a:lnTo>
                  <a:lnTo>
                    <a:pt x="469689" y="1979784"/>
                  </a:lnTo>
                  <a:lnTo>
                    <a:pt x="704534" y="1856047"/>
                  </a:lnTo>
                  <a:lnTo>
                    <a:pt x="939378" y="1732311"/>
                  </a:lnTo>
                  <a:lnTo>
                    <a:pt x="1174223" y="1608574"/>
                  </a:lnTo>
                  <a:lnTo>
                    <a:pt x="1409068" y="1237365"/>
                  </a:lnTo>
                  <a:lnTo>
                    <a:pt x="1643912" y="989892"/>
                  </a:lnTo>
                  <a:lnTo>
                    <a:pt x="1878757" y="989892"/>
                  </a:lnTo>
                  <a:lnTo>
                    <a:pt x="2113602" y="742419"/>
                  </a:lnTo>
                  <a:lnTo>
                    <a:pt x="2348446" y="494946"/>
                  </a:lnTo>
                  <a:lnTo>
                    <a:pt x="2583291" y="123736"/>
                  </a:lnTo>
                  <a:lnTo>
                    <a:pt x="2818136" y="0"/>
                  </a:lnTo>
                  <a:lnTo>
                    <a:pt x="3052980" y="0"/>
                  </a:lnTo>
                </a:path>
              </a:pathLst>
            </a:custGeom>
            <a:ln w="29811" cap="flat">
              <a:solidFill>
                <a:srgbClr val="1CABE2">
                  <a:alpha val="100000"/>
                </a:srgbClr>
              </a:solidFill>
              <a:prstDash val="solid"/>
              <a:round/>
            </a:ln>
          </p:spPr>
          <p:txBody>
            <a:bodyPr/>
            <a:lstStyle/>
            <a:p>
              <a:endParaRPr/>
            </a:p>
          </p:txBody>
        </p:sp>
        <p:sp>
          <p:nvSpPr>
            <p:cNvPr id="179" name="pl179"/>
            <p:cNvSpPr/>
            <p:nvPr/>
          </p:nvSpPr>
          <p:spPr>
            <a:xfrm>
              <a:off x="5540862"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494946"/>
                  </a:lnTo>
                  <a:lnTo>
                    <a:pt x="1878757" y="494946"/>
                  </a:lnTo>
                  <a:lnTo>
                    <a:pt x="2113602" y="371209"/>
                  </a:lnTo>
                  <a:lnTo>
                    <a:pt x="2348446" y="247473"/>
                  </a:lnTo>
                  <a:lnTo>
                    <a:pt x="2583291" y="123736"/>
                  </a:lnTo>
                  <a:lnTo>
                    <a:pt x="2818136" y="0"/>
                  </a:lnTo>
                  <a:lnTo>
                    <a:pt x="3052980" y="0"/>
                  </a:lnTo>
                </a:path>
              </a:pathLst>
            </a:custGeom>
            <a:ln w="29811" cap="flat">
              <a:solidFill>
                <a:srgbClr val="80BD41">
                  <a:alpha val="100000"/>
                </a:srgbClr>
              </a:solidFill>
              <a:prstDash val="solid"/>
              <a:round/>
            </a:ln>
          </p:spPr>
          <p:txBody>
            <a:bodyPr/>
            <a:lstStyle/>
            <a:p>
              <a:endParaRPr/>
            </a:p>
          </p:txBody>
        </p:sp>
        <p:sp>
          <p:nvSpPr>
            <p:cNvPr id="180" name="pl180"/>
            <p:cNvSpPr/>
            <p:nvPr/>
          </p:nvSpPr>
          <p:spPr>
            <a:xfrm>
              <a:off x="5540862" y="2900228"/>
              <a:ext cx="3052980" cy="1732311"/>
            </a:xfrm>
            <a:custGeom>
              <a:avLst/>
              <a:gdLst/>
              <a:ahLst/>
              <a:cxnLst/>
              <a:rect l="0" t="0" r="0" b="0"/>
              <a:pathLst>
                <a:path w="3052980" h="1732311">
                  <a:moveTo>
                    <a:pt x="0" y="1732311"/>
                  </a:moveTo>
                  <a:lnTo>
                    <a:pt x="234844" y="1732311"/>
                  </a:lnTo>
                  <a:lnTo>
                    <a:pt x="469689" y="1608574"/>
                  </a:lnTo>
                  <a:lnTo>
                    <a:pt x="704534" y="1484838"/>
                  </a:lnTo>
                  <a:lnTo>
                    <a:pt x="939378" y="1361101"/>
                  </a:lnTo>
                  <a:lnTo>
                    <a:pt x="1174223" y="1361101"/>
                  </a:lnTo>
                  <a:lnTo>
                    <a:pt x="1409068" y="989892"/>
                  </a:lnTo>
                  <a:lnTo>
                    <a:pt x="1643912" y="742419"/>
                  </a:lnTo>
                  <a:lnTo>
                    <a:pt x="1878757" y="742419"/>
                  </a:lnTo>
                  <a:lnTo>
                    <a:pt x="2113602" y="494946"/>
                  </a:lnTo>
                  <a:lnTo>
                    <a:pt x="2348446" y="371209"/>
                  </a:lnTo>
                  <a:lnTo>
                    <a:pt x="2583291" y="123736"/>
                  </a:lnTo>
                  <a:lnTo>
                    <a:pt x="2818136" y="0"/>
                  </a:lnTo>
                  <a:lnTo>
                    <a:pt x="3052980" y="123736"/>
                  </a:lnTo>
                </a:path>
              </a:pathLst>
            </a:custGeom>
            <a:ln w="29811" cap="flat">
              <a:solidFill>
                <a:srgbClr val="6A1E74">
                  <a:alpha val="100000"/>
                </a:srgbClr>
              </a:solidFill>
              <a:prstDash val="solid"/>
              <a:round/>
            </a:ln>
          </p:spPr>
          <p:txBody>
            <a:bodyPr/>
            <a:lstStyle/>
            <a:p>
              <a:endParaRPr/>
            </a:p>
          </p:txBody>
        </p:sp>
        <p:sp>
          <p:nvSpPr>
            <p:cNvPr id="181" name="pl181"/>
            <p:cNvSpPr/>
            <p:nvPr/>
          </p:nvSpPr>
          <p:spPr>
            <a:xfrm>
              <a:off x="5540862" y="4261330"/>
              <a:ext cx="3052980" cy="618682"/>
            </a:xfrm>
            <a:custGeom>
              <a:avLst/>
              <a:gdLst/>
              <a:ahLst/>
              <a:cxnLst/>
              <a:rect l="0" t="0" r="0" b="0"/>
              <a:pathLst>
                <a:path w="3052980" h="618682">
                  <a:moveTo>
                    <a:pt x="0" y="618682"/>
                  </a:moveTo>
                  <a:lnTo>
                    <a:pt x="234844" y="618682"/>
                  </a:lnTo>
                  <a:lnTo>
                    <a:pt x="469689" y="618682"/>
                  </a:lnTo>
                  <a:lnTo>
                    <a:pt x="704534" y="494946"/>
                  </a:lnTo>
                  <a:lnTo>
                    <a:pt x="939378" y="494946"/>
                  </a:lnTo>
                  <a:lnTo>
                    <a:pt x="1174223" y="494946"/>
                  </a:lnTo>
                  <a:lnTo>
                    <a:pt x="1409068" y="494946"/>
                  </a:lnTo>
                  <a:lnTo>
                    <a:pt x="1643912" y="371209"/>
                  </a:lnTo>
                  <a:lnTo>
                    <a:pt x="1878757" y="371209"/>
                  </a:lnTo>
                  <a:lnTo>
                    <a:pt x="2113602" y="247473"/>
                  </a:lnTo>
                  <a:lnTo>
                    <a:pt x="2348446" y="123736"/>
                  </a:lnTo>
                  <a:lnTo>
                    <a:pt x="2583291" y="0"/>
                  </a:lnTo>
                  <a:lnTo>
                    <a:pt x="2818136" y="0"/>
                  </a:lnTo>
                  <a:lnTo>
                    <a:pt x="3052980" y="0"/>
                  </a:lnTo>
                </a:path>
              </a:pathLst>
            </a:custGeom>
            <a:ln w="29811" cap="flat">
              <a:solidFill>
                <a:srgbClr val="F26A21">
                  <a:alpha val="100000"/>
                </a:srgbClr>
              </a:solidFill>
              <a:prstDash val="solid"/>
              <a:round/>
            </a:ln>
          </p:spPr>
          <p:txBody>
            <a:bodyPr/>
            <a:lstStyle/>
            <a:p>
              <a:endParaRPr/>
            </a:p>
          </p:txBody>
        </p:sp>
        <p:sp>
          <p:nvSpPr>
            <p:cNvPr id="182" name="pt18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3" name="pt183"/>
            <p:cNvSpPr/>
            <p:nvPr/>
          </p:nvSpPr>
          <p:spPr>
            <a:xfrm>
              <a:off x="598572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4" name="pt184"/>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5" name="pt185"/>
            <p:cNvSpPr/>
            <p:nvPr/>
          </p:nvSpPr>
          <p:spPr>
            <a:xfrm>
              <a:off x="6220571"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6" name="pt186"/>
            <p:cNvSpPr/>
            <p:nvPr/>
          </p:nvSpPr>
          <p:spPr>
            <a:xfrm>
              <a:off x="6455415"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87" name="pt187"/>
            <p:cNvSpPr/>
            <p:nvPr/>
          </p:nvSpPr>
          <p:spPr>
            <a:xfrm>
              <a:off x="6690260"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8" name="pt188"/>
            <p:cNvSpPr/>
            <p:nvPr/>
          </p:nvSpPr>
          <p:spPr>
            <a:xfrm>
              <a:off x="6690260"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9" name="pt189"/>
            <p:cNvSpPr/>
            <p:nvPr/>
          </p:nvSpPr>
          <p:spPr>
            <a:xfrm>
              <a:off x="692510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0" name="pt190"/>
            <p:cNvSpPr/>
            <p:nvPr/>
          </p:nvSpPr>
          <p:spPr>
            <a:xfrm>
              <a:off x="7159949"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1" name="pt191"/>
            <p:cNvSpPr/>
            <p:nvPr/>
          </p:nvSpPr>
          <p:spPr>
            <a:xfrm>
              <a:off x="739479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2" name="pt192"/>
            <p:cNvSpPr/>
            <p:nvPr/>
          </p:nvSpPr>
          <p:spPr>
            <a:xfrm>
              <a:off x="7864483"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3" name="pt193"/>
            <p:cNvSpPr/>
            <p:nvPr/>
          </p:nvSpPr>
          <p:spPr>
            <a:xfrm>
              <a:off x="551603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4" name="pt19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5" name="pt195"/>
            <p:cNvSpPr/>
            <p:nvPr/>
          </p:nvSpPr>
          <p:spPr>
            <a:xfrm>
              <a:off x="6220571"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6" name="pt196"/>
            <p:cNvSpPr/>
            <p:nvPr/>
          </p:nvSpPr>
          <p:spPr>
            <a:xfrm>
              <a:off x="645541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7" name="pt197"/>
            <p:cNvSpPr/>
            <p:nvPr/>
          </p:nvSpPr>
          <p:spPr>
            <a:xfrm>
              <a:off x="6925105" y="361782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8" name="pt198"/>
            <p:cNvSpPr/>
            <p:nvPr/>
          </p:nvSpPr>
          <p:spPr>
            <a:xfrm>
              <a:off x="6925105" y="386529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9" name="pt199"/>
            <p:cNvSpPr/>
            <p:nvPr/>
          </p:nvSpPr>
          <p:spPr>
            <a:xfrm>
              <a:off x="7159949"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0" name="pt200"/>
            <p:cNvSpPr/>
            <p:nvPr/>
          </p:nvSpPr>
          <p:spPr>
            <a:xfrm>
              <a:off x="7394794"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1" name="pt201"/>
            <p:cNvSpPr/>
            <p:nvPr/>
          </p:nvSpPr>
          <p:spPr>
            <a:xfrm>
              <a:off x="8099328"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2" name="pt202"/>
            <p:cNvSpPr/>
            <p:nvPr/>
          </p:nvSpPr>
          <p:spPr>
            <a:xfrm>
              <a:off x="8334173"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3" name="pt203"/>
            <p:cNvSpPr/>
            <p:nvPr/>
          </p:nvSpPr>
          <p:spPr>
            <a:xfrm>
              <a:off x="8569017"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4" name="pt204"/>
            <p:cNvSpPr/>
            <p:nvPr/>
          </p:nvSpPr>
          <p:spPr>
            <a:xfrm>
              <a:off x="8569017"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5" name="pt205"/>
            <p:cNvSpPr/>
            <p:nvPr/>
          </p:nvSpPr>
          <p:spPr>
            <a:xfrm>
              <a:off x="5750881"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6" name="pt206"/>
            <p:cNvSpPr/>
            <p:nvPr/>
          </p:nvSpPr>
          <p:spPr>
            <a:xfrm>
              <a:off x="5750881"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7" name="pt207"/>
            <p:cNvSpPr/>
            <p:nvPr/>
          </p:nvSpPr>
          <p:spPr>
            <a:xfrm>
              <a:off x="5985726"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8" name="pt208"/>
            <p:cNvSpPr/>
            <p:nvPr/>
          </p:nvSpPr>
          <p:spPr>
            <a:xfrm>
              <a:off x="6220571"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9" name="pt209"/>
            <p:cNvSpPr/>
            <p:nvPr/>
          </p:nvSpPr>
          <p:spPr>
            <a:xfrm>
              <a:off x="6455415"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0" name="pt210"/>
            <p:cNvSpPr/>
            <p:nvPr/>
          </p:nvSpPr>
          <p:spPr>
            <a:xfrm>
              <a:off x="6690260"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1" name="pt211"/>
            <p:cNvSpPr/>
            <p:nvPr/>
          </p:nvSpPr>
          <p:spPr>
            <a:xfrm>
              <a:off x="692510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2" name="pt212"/>
            <p:cNvSpPr/>
            <p:nvPr/>
          </p:nvSpPr>
          <p:spPr>
            <a:xfrm>
              <a:off x="715994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3" name="pt213"/>
            <p:cNvSpPr/>
            <p:nvPr/>
          </p:nvSpPr>
          <p:spPr>
            <a:xfrm>
              <a:off x="739479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4" name="pt214"/>
            <p:cNvSpPr/>
            <p:nvPr/>
          </p:nvSpPr>
          <p:spPr>
            <a:xfrm>
              <a:off x="7629639"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5" name="pt215"/>
            <p:cNvSpPr/>
            <p:nvPr/>
          </p:nvSpPr>
          <p:spPr>
            <a:xfrm>
              <a:off x="7629639"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6" name="pt216"/>
            <p:cNvSpPr/>
            <p:nvPr/>
          </p:nvSpPr>
          <p:spPr>
            <a:xfrm>
              <a:off x="8099328"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7" name="pt217"/>
            <p:cNvSpPr/>
            <p:nvPr/>
          </p:nvSpPr>
          <p:spPr>
            <a:xfrm>
              <a:off x="8334173"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8" name="pt218"/>
            <p:cNvSpPr/>
            <p:nvPr/>
          </p:nvSpPr>
          <p:spPr>
            <a:xfrm>
              <a:off x="7629639" y="312287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7629639"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0" name="pt220"/>
            <p:cNvSpPr/>
            <p:nvPr/>
          </p:nvSpPr>
          <p:spPr>
            <a:xfrm>
              <a:off x="786448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1" name="pt221"/>
            <p:cNvSpPr/>
            <p:nvPr/>
          </p:nvSpPr>
          <p:spPr>
            <a:xfrm>
              <a:off x="8099328"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2" name="pt222"/>
            <p:cNvSpPr/>
            <p:nvPr/>
          </p:nvSpPr>
          <p:spPr>
            <a:xfrm>
              <a:off x="8334173"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3" name="pt223"/>
            <p:cNvSpPr/>
            <p:nvPr/>
          </p:nvSpPr>
          <p:spPr>
            <a:xfrm>
              <a:off x="551603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4" name="pt224"/>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5" name="pt225"/>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6" name="pt226"/>
            <p:cNvSpPr/>
            <p:nvPr/>
          </p:nvSpPr>
          <p:spPr>
            <a:xfrm>
              <a:off x="5985726"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7" name="pt227"/>
            <p:cNvSpPr/>
            <p:nvPr/>
          </p:nvSpPr>
          <p:spPr>
            <a:xfrm>
              <a:off x="6220571"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8" name="pt228"/>
            <p:cNvSpPr/>
            <p:nvPr/>
          </p:nvSpPr>
          <p:spPr>
            <a:xfrm>
              <a:off x="645541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9" name="pt229"/>
            <p:cNvSpPr/>
            <p:nvPr/>
          </p:nvSpPr>
          <p:spPr>
            <a:xfrm>
              <a:off x="6690260"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0" name="pt230"/>
            <p:cNvSpPr/>
            <p:nvPr/>
          </p:nvSpPr>
          <p:spPr>
            <a:xfrm>
              <a:off x="7159949"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1" name="pt231"/>
            <p:cNvSpPr/>
            <p:nvPr/>
          </p:nvSpPr>
          <p:spPr>
            <a:xfrm>
              <a:off x="7394794"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2" name="pt232"/>
            <p:cNvSpPr/>
            <p:nvPr/>
          </p:nvSpPr>
          <p:spPr>
            <a:xfrm>
              <a:off x="7864483"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3" name="pt233"/>
            <p:cNvSpPr/>
            <p:nvPr/>
          </p:nvSpPr>
          <p:spPr>
            <a:xfrm>
              <a:off x="786448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4" name="pt234"/>
            <p:cNvSpPr/>
            <p:nvPr/>
          </p:nvSpPr>
          <p:spPr>
            <a:xfrm>
              <a:off x="809932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5" name="pt235"/>
            <p:cNvSpPr/>
            <p:nvPr/>
          </p:nvSpPr>
          <p:spPr>
            <a:xfrm>
              <a:off x="8334173" y="287540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6" name="pt236"/>
            <p:cNvSpPr/>
            <p:nvPr/>
          </p:nvSpPr>
          <p:spPr>
            <a:xfrm>
              <a:off x="856901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7" name="pt237"/>
            <p:cNvSpPr/>
            <p:nvPr/>
          </p:nvSpPr>
          <p:spPr>
            <a:xfrm>
              <a:off x="856901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8" name="tx238"/>
            <p:cNvSpPr/>
            <p:nvPr/>
          </p:nvSpPr>
          <p:spPr>
            <a:xfrm>
              <a:off x="5387769" y="4803352"/>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5379210" y="4566202"/>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240" name="tx240"/>
            <p:cNvSpPr/>
            <p:nvPr/>
          </p:nvSpPr>
          <p:spPr>
            <a:xfrm>
              <a:off x="5410731" y="4381378"/>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3</a:t>
              </a:r>
            </a:p>
          </p:txBody>
        </p:sp>
        <p:sp>
          <p:nvSpPr>
            <p:cNvPr id="241" name="tx241"/>
            <p:cNvSpPr/>
            <p:nvPr/>
          </p:nvSpPr>
          <p:spPr>
            <a:xfrm>
              <a:off x="5588757" y="4728875"/>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242" name="tx242"/>
            <p:cNvSpPr/>
            <p:nvPr/>
          </p:nvSpPr>
          <p:spPr>
            <a:xfrm>
              <a:off x="8636046"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243" name="tx243"/>
            <p:cNvSpPr/>
            <p:nvPr/>
          </p:nvSpPr>
          <p:spPr>
            <a:xfrm>
              <a:off x="8678249" y="29315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15</a:t>
              </a:r>
            </a:p>
          </p:txBody>
        </p:sp>
        <p:sp>
          <p:nvSpPr>
            <p:cNvPr id="244" name="tx244"/>
            <p:cNvSpPr/>
            <p:nvPr/>
          </p:nvSpPr>
          <p:spPr>
            <a:xfrm>
              <a:off x="8678249"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20</a:t>
              </a:r>
            </a:p>
          </p:txBody>
        </p:sp>
        <p:sp>
          <p:nvSpPr>
            <p:cNvPr id="245" name="tx245"/>
            <p:cNvSpPr/>
            <p:nvPr/>
          </p:nvSpPr>
          <p:spPr>
            <a:xfrm>
              <a:off x="8636046" y="4170489"/>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5</a:t>
              </a:r>
            </a:p>
          </p:txBody>
        </p:sp>
        <p:sp>
          <p:nvSpPr>
            <p:cNvPr id="246" name="tx246"/>
            <p:cNvSpPr/>
            <p:nvPr/>
          </p:nvSpPr>
          <p:spPr>
            <a:xfrm>
              <a:off x="6220149" y="768995"/>
              <a:ext cx="169440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7" name="tx247"/>
            <p:cNvSpPr/>
            <p:nvPr/>
          </p:nvSpPr>
          <p:spPr>
            <a:xfrm rot="-5400000">
              <a:off x="541286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48" name="tx248"/>
            <p:cNvSpPr/>
            <p:nvPr/>
          </p:nvSpPr>
          <p:spPr>
            <a:xfrm rot="-5400000">
              <a:off x="564770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249" name="tx249"/>
            <p:cNvSpPr/>
            <p:nvPr/>
          </p:nvSpPr>
          <p:spPr>
            <a:xfrm rot="-5400000">
              <a:off x="588255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50" name="tx250"/>
            <p:cNvSpPr/>
            <p:nvPr/>
          </p:nvSpPr>
          <p:spPr>
            <a:xfrm rot="-5400000">
              <a:off x="6117367"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251" name="tx251"/>
            <p:cNvSpPr/>
            <p:nvPr/>
          </p:nvSpPr>
          <p:spPr>
            <a:xfrm rot="-5400000">
              <a:off x="635224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52" name="tx252"/>
            <p:cNvSpPr/>
            <p:nvPr/>
          </p:nvSpPr>
          <p:spPr>
            <a:xfrm rot="-5400000">
              <a:off x="658708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53" name="tx253"/>
            <p:cNvSpPr/>
            <p:nvPr/>
          </p:nvSpPr>
          <p:spPr>
            <a:xfrm rot="-5400000">
              <a:off x="682192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54" name="tx254"/>
            <p:cNvSpPr/>
            <p:nvPr/>
          </p:nvSpPr>
          <p:spPr>
            <a:xfrm rot="-5400000">
              <a:off x="705677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255" name="tx255"/>
            <p:cNvSpPr/>
            <p:nvPr/>
          </p:nvSpPr>
          <p:spPr>
            <a:xfrm rot="-5400000">
              <a:off x="729161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56" name="tx256"/>
            <p:cNvSpPr/>
            <p:nvPr/>
          </p:nvSpPr>
          <p:spPr>
            <a:xfrm rot="-5400000">
              <a:off x="752646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57" name="tx257"/>
            <p:cNvSpPr/>
            <p:nvPr/>
          </p:nvSpPr>
          <p:spPr>
            <a:xfrm rot="-5400000">
              <a:off x="776130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58" name="tx258"/>
            <p:cNvSpPr/>
            <p:nvPr/>
          </p:nvSpPr>
          <p:spPr>
            <a:xfrm rot="-5400000">
              <a:off x="799615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259" name="tx259"/>
            <p:cNvSpPr/>
            <p:nvPr/>
          </p:nvSpPr>
          <p:spPr>
            <a:xfrm rot="-5400000">
              <a:off x="823099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60" name="tx260"/>
            <p:cNvSpPr/>
            <p:nvPr/>
          </p:nvSpPr>
          <p:spPr>
            <a:xfrm rot="-5400000">
              <a:off x="8465814"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61" name="tx261"/>
            <p:cNvSpPr/>
            <p:nvPr/>
          </p:nvSpPr>
          <p:spPr>
            <a:xfrm>
              <a:off x="5005099"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62" name="tx262"/>
            <p:cNvSpPr/>
            <p:nvPr/>
          </p:nvSpPr>
          <p:spPr>
            <a:xfrm>
              <a:off x="4942943"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63" name="tx263"/>
            <p:cNvSpPr/>
            <p:nvPr/>
          </p:nvSpPr>
          <p:spPr>
            <a:xfrm>
              <a:off x="4942943"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64" name="tx264"/>
            <p:cNvSpPr/>
            <p:nvPr/>
          </p:nvSpPr>
          <p:spPr>
            <a:xfrm>
              <a:off x="4942943"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65" name="tx265"/>
            <p:cNvSpPr/>
            <p:nvPr/>
          </p:nvSpPr>
          <p:spPr>
            <a:xfrm rot="-5400000">
              <a:off x="4382295"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pl266"/>
            <p:cNvSpPr/>
            <p:nvPr/>
          </p:nvSpPr>
          <p:spPr>
            <a:xfrm>
              <a:off x="5464039"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267" name="pl267"/>
            <p:cNvSpPr/>
            <p:nvPr/>
          </p:nvSpPr>
          <p:spPr>
            <a:xfrm>
              <a:off x="5464039"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268" name="pl268"/>
            <p:cNvSpPr/>
            <p:nvPr/>
          </p:nvSpPr>
          <p:spPr>
            <a:xfrm>
              <a:off x="7127231"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269" name="pl269"/>
            <p:cNvSpPr/>
            <p:nvPr/>
          </p:nvSpPr>
          <p:spPr>
            <a:xfrm>
              <a:off x="7127231"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270" name="tx270"/>
            <p:cNvSpPr/>
            <p:nvPr/>
          </p:nvSpPr>
          <p:spPr>
            <a:xfrm>
              <a:off x="5731138" y="5801362"/>
              <a:ext cx="13045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1" name="tx271"/>
            <p:cNvSpPr/>
            <p:nvPr/>
          </p:nvSpPr>
          <p:spPr>
            <a:xfrm>
              <a:off x="5731138" y="6090407"/>
              <a:ext cx="11741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2" name="tx272"/>
            <p:cNvSpPr/>
            <p:nvPr/>
          </p:nvSpPr>
          <p:spPr>
            <a:xfrm>
              <a:off x="7394330" y="5801362"/>
              <a:ext cx="1298282"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3" name="tx273"/>
            <p:cNvSpPr/>
            <p:nvPr/>
          </p:nvSpPr>
          <p:spPr>
            <a:xfrm>
              <a:off x="7394330" y="6090407"/>
              <a:ext cx="116785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4" name="tx274"/>
            <p:cNvSpPr/>
            <p:nvPr/>
          </p:nvSpPr>
          <p:spPr>
            <a:xfrm>
              <a:off x="4812184" y="6447811"/>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5" name="tx275"/>
            <p:cNvSpPr/>
            <p:nvPr/>
          </p:nvSpPr>
          <p:spPr>
            <a:xfrm>
              <a:off x="437719" y="6568567"/>
              <a:ext cx="85671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6" name="tx276"/>
            <p:cNvSpPr/>
            <p:nvPr/>
          </p:nvSpPr>
          <p:spPr>
            <a:xfrm>
              <a:off x="2174669" y="398022"/>
              <a:ext cx="50689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Vaccine (HPV) Coverage, Global, 2010-2023</a:t>
              </a:r>
            </a:p>
          </p:txBody>
        </p:sp>
      </p:grpSp>
      <p:sp>
        <p:nvSpPr>
          <p:cNvPr id="2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27% and last dose (HPVc) coverage increased to 20%.
First dose coverage among boys increased to 7% and last dose coverage increased to 6%.
HPV was available in 135 countries for girls and 55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40248"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40248"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40248"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40248"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40248"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2309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64045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15781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2623439"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3037327"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40248"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40248"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40248"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40248"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40248"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40248"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40248"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6441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38177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913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1649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830383"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244271"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64415" y="1269551"/>
              <a:ext cx="2379856" cy="157256"/>
            </a:xfrm>
            <a:custGeom>
              <a:avLst/>
              <a:gdLst/>
              <a:ahLst/>
              <a:cxnLst/>
              <a:rect l="0" t="0" r="0" b="0"/>
              <a:pathLst>
                <a:path w="2379856" h="157256">
                  <a:moveTo>
                    <a:pt x="0" y="157256"/>
                  </a:moveTo>
                  <a:lnTo>
                    <a:pt x="103472" y="157256"/>
                  </a:lnTo>
                  <a:lnTo>
                    <a:pt x="206944" y="157256"/>
                  </a:lnTo>
                  <a:lnTo>
                    <a:pt x="310416" y="134791"/>
                  </a:lnTo>
                  <a:lnTo>
                    <a:pt x="413888" y="112326"/>
                  </a:lnTo>
                  <a:lnTo>
                    <a:pt x="517360" y="101093"/>
                  </a:lnTo>
                  <a:lnTo>
                    <a:pt x="620832" y="89861"/>
                  </a:lnTo>
                  <a:lnTo>
                    <a:pt x="724304" y="89861"/>
                  </a:lnTo>
                  <a:lnTo>
                    <a:pt x="827776" y="56163"/>
                  </a:lnTo>
                  <a:lnTo>
                    <a:pt x="931248" y="33697"/>
                  </a:lnTo>
                  <a:lnTo>
                    <a:pt x="1034720" y="33697"/>
                  </a:lnTo>
                  <a:lnTo>
                    <a:pt x="1138192" y="22465"/>
                  </a:lnTo>
                  <a:lnTo>
                    <a:pt x="1241664" y="22465"/>
                  </a:lnTo>
                  <a:lnTo>
                    <a:pt x="1345136" y="22465"/>
                  </a:lnTo>
                  <a:lnTo>
                    <a:pt x="1448608" y="22465"/>
                  </a:lnTo>
                  <a:lnTo>
                    <a:pt x="1552080" y="11232"/>
                  </a:lnTo>
                  <a:lnTo>
                    <a:pt x="1655552" y="0"/>
                  </a:lnTo>
                  <a:lnTo>
                    <a:pt x="1759024" y="0"/>
                  </a:lnTo>
                  <a:lnTo>
                    <a:pt x="1862496" y="0"/>
                  </a:lnTo>
                  <a:lnTo>
                    <a:pt x="1965968" y="0"/>
                  </a:lnTo>
                  <a:lnTo>
                    <a:pt x="2069440" y="33697"/>
                  </a:lnTo>
                  <a:lnTo>
                    <a:pt x="2172912" y="56163"/>
                  </a:lnTo>
                  <a:lnTo>
                    <a:pt x="2276384" y="22465"/>
                  </a:lnTo>
                  <a:lnTo>
                    <a:pt x="2379856" y="22465"/>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864415" y="1404343"/>
              <a:ext cx="2379856" cy="640260"/>
            </a:xfrm>
            <a:custGeom>
              <a:avLst/>
              <a:gdLst/>
              <a:ahLst/>
              <a:cxnLst/>
              <a:rect l="0" t="0" r="0" b="0"/>
              <a:pathLst>
                <a:path w="2379856" h="640260">
                  <a:moveTo>
                    <a:pt x="0" y="640260"/>
                  </a:moveTo>
                  <a:lnTo>
                    <a:pt x="103472" y="617794"/>
                  </a:lnTo>
                  <a:lnTo>
                    <a:pt x="206944" y="606562"/>
                  </a:lnTo>
                  <a:lnTo>
                    <a:pt x="310416" y="606562"/>
                  </a:lnTo>
                  <a:lnTo>
                    <a:pt x="413888" y="584096"/>
                  </a:lnTo>
                  <a:lnTo>
                    <a:pt x="517360" y="471770"/>
                  </a:lnTo>
                  <a:lnTo>
                    <a:pt x="620832" y="449305"/>
                  </a:lnTo>
                  <a:lnTo>
                    <a:pt x="724304" y="438072"/>
                  </a:lnTo>
                  <a:lnTo>
                    <a:pt x="827776" y="415607"/>
                  </a:lnTo>
                  <a:lnTo>
                    <a:pt x="931248" y="381909"/>
                  </a:lnTo>
                  <a:lnTo>
                    <a:pt x="1034720" y="370676"/>
                  </a:lnTo>
                  <a:lnTo>
                    <a:pt x="1138192" y="292048"/>
                  </a:lnTo>
                  <a:lnTo>
                    <a:pt x="1241664" y="247117"/>
                  </a:lnTo>
                  <a:lnTo>
                    <a:pt x="1345136" y="202187"/>
                  </a:lnTo>
                  <a:lnTo>
                    <a:pt x="1448608" y="168489"/>
                  </a:lnTo>
                  <a:lnTo>
                    <a:pt x="1552080" y="123558"/>
                  </a:lnTo>
                  <a:lnTo>
                    <a:pt x="1655552" y="78628"/>
                  </a:lnTo>
                  <a:lnTo>
                    <a:pt x="1759024" y="67395"/>
                  </a:lnTo>
                  <a:lnTo>
                    <a:pt x="1862496" y="44930"/>
                  </a:lnTo>
                  <a:lnTo>
                    <a:pt x="1965968" y="33697"/>
                  </a:lnTo>
                  <a:lnTo>
                    <a:pt x="2069440" y="33697"/>
                  </a:lnTo>
                  <a:lnTo>
                    <a:pt x="2172912" y="33697"/>
                  </a:lnTo>
                  <a:lnTo>
                    <a:pt x="2276384" y="11232"/>
                  </a:lnTo>
                  <a:lnTo>
                    <a:pt x="2379856"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692191" y="1505436"/>
              <a:ext cx="1552080" cy="685190"/>
            </a:xfrm>
            <a:custGeom>
              <a:avLst/>
              <a:gdLst/>
              <a:ahLst/>
              <a:cxnLst/>
              <a:rect l="0" t="0" r="0" b="0"/>
              <a:pathLst>
                <a:path w="1552080" h="685190">
                  <a:moveTo>
                    <a:pt x="0" y="685190"/>
                  </a:moveTo>
                  <a:lnTo>
                    <a:pt x="103472" y="662725"/>
                  </a:lnTo>
                  <a:lnTo>
                    <a:pt x="206944" y="617794"/>
                  </a:lnTo>
                  <a:lnTo>
                    <a:pt x="310416" y="561631"/>
                  </a:lnTo>
                  <a:lnTo>
                    <a:pt x="413888" y="516701"/>
                  </a:lnTo>
                  <a:lnTo>
                    <a:pt x="517360" y="438072"/>
                  </a:lnTo>
                  <a:lnTo>
                    <a:pt x="620832" y="370676"/>
                  </a:lnTo>
                  <a:lnTo>
                    <a:pt x="724304" y="303281"/>
                  </a:lnTo>
                  <a:lnTo>
                    <a:pt x="827776" y="269583"/>
                  </a:lnTo>
                  <a:lnTo>
                    <a:pt x="931248" y="224652"/>
                  </a:lnTo>
                  <a:lnTo>
                    <a:pt x="1034720" y="190954"/>
                  </a:lnTo>
                  <a:lnTo>
                    <a:pt x="1138192" y="157256"/>
                  </a:lnTo>
                  <a:lnTo>
                    <a:pt x="1241664" y="146024"/>
                  </a:lnTo>
                  <a:lnTo>
                    <a:pt x="1345136" y="146024"/>
                  </a:lnTo>
                  <a:lnTo>
                    <a:pt x="1448608" y="44930"/>
                  </a:lnTo>
                  <a:lnTo>
                    <a:pt x="1552080" y="0"/>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1899135" y="2010905"/>
              <a:ext cx="1345136" cy="202187"/>
            </a:xfrm>
            <a:custGeom>
              <a:avLst/>
              <a:gdLst/>
              <a:ahLst/>
              <a:cxnLst/>
              <a:rect l="0" t="0" r="0" b="0"/>
              <a:pathLst>
                <a:path w="1345136" h="202187">
                  <a:moveTo>
                    <a:pt x="0" y="202187"/>
                  </a:moveTo>
                  <a:lnTo>
                    <a:pt x="103472" y="179722"/>
                  </a:lnTo>
                  <a:lnTo>
                    <a:pt x="206944" y="157256"/>
                  </a:lnTo>
                  <a:lnTo>
                    <a:pt x="310416" y="157256"/>
                  </a:lnTo>
                  <a:lnTo>
                    <a:pt x="413888" y="123558"/>
                  </a:lnTo>
                  <a:lnTo>
                    <a:pt x="517360" y="123558"/>
                  </a:lnTo>
                  <a:lnTo>
                    <a:pt x="620832" y="112326"/>
                  </a:lnTo>
                  <a:lnTo>
                    <a:pt x="724304" y="89861"/>
                  </a:lnTo>
                  <a:lnTo>
                    <a:pt x="827776" y="89861"/>
                  </a:lnTo>
                  <a:lnTo>
                    <a:pt x="931248" y="78628"/>
                  </a:lnTo>
                  <a:lnTo>
                    <a:pt x="1034720" y="101093"/>
                  </a:lnTo>
                  <a:lnTo>
                    <a:pt x="1138192" y="89861"/>
                  </a:lnTo>
                  <a:lnTo>
                    <a:pt x="1241664" y="67395"/>
                  </a:lnTo>
                  <a:lnTo>
                    <a:pt x="1345136"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740248"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32" name="tx32"/>
            <p:cNvSpPr/>
            <p:nvPr/>
          </p:nvSpPr>
          <p:spPr>
            <a:xfrm>
              <a:off x="3317668" y="12046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84</a:t>
              </a:r>
            </a:p>
          </p:txBody>
        </p:sp>
        <p:sp>
          <p:nvSpPr>
            <p:cNvPr id="33" name="tx33"/>
            <p:cNvSpPr/>
            <p:nvPr/>
          </p:nvSpPr>
          <p:spPr>
            <a:xfrm>
              <a:off x="3317668" y="1367362"/>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74</a:t>
              </a:r>
            </a:p>
          </p:txBody>
        </p:sp>
        <p:sp>
          <p:nvSpPr>
            <p:cNvPr id="34" name="tx34"/>
            <p:cNvSpPr/>
            <p:nvPr/>
          </p:nvSpPr>
          <p:spPr>
            <a:xfrm>
              <a:off x="3317668" y="152712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65</a:t>
              </a:r>
            </a:p>
          </p:txBody>
        </p:sp>
        <p:sp>
          <p:nvSpPr>
            <p:cNvPr id="35" name="tx35"/>
            <p:cNvSpPr/>
            <p:nvPr/>
          </p:nvSpPr>
          <p:spPr>
            <a:xfrm>
              <a:off x="3317668" y="197450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20</a:t>
              </a:r>
            </a:p>
          </p:txBody>
        </p:sp>
        <p:sp>
          <p:nvSpPr>
            <p:cNvPr id="36" name="pl36"/>
            <p:cNvSpPr/>
            <p:nvPr/>
          </p:nvSpPr>
          <p:spPr>
            <a:xfrm>
              <a:off x="740248"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40248"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40248"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740248"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740248"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12309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164045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15781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623439"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037327"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40248"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40248"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40248"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40248"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40248"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40248"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740248"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86441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38177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9913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41649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830383"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244271"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64415" y="2856988"/>
              <a:ext cx="2379856" cy="235885"/>
            </a:xfrm>
            <a:custGeom>
              <a:avLst/>
              <a:gdLst/>
              <a:ahLst/>
              <a:cxnLst/>
              <a:rect l="0" t="0" r="0" b="0"/>
              <a:pathLst>
                <a:path w="2379856" h="235885">
                  <a:moveTo>
                    <a:pt x="0" y="235885"/>
                  </a:moveTo>
                  <a:lnTo>
                    <a:pt x="103472" y="213420"/>
                  </a:lnTo>
                  <a:lnTo>
                    <a:pt x="206944" y="190954"/>
                  </a:lnTo>
                  <a:lnTo>
                    <a:pt x="310416" y="168489"/>
                  </a:lnTo>
                  <a:lnTo>
                    <a:pt x="413888" y="157256"/>
                  </a:lnTo>
                  <a:lnTo>
                    <a:pt x="517360" y="123558"/>
                  </a:lnTo>
                  <a:lnTo>
                    <a:pt x="620832" y="112326"/>
                  </a:lnTo>
                  <a:lnTo>
                    <a:pt x="724304" y="101093"/>
                  </a:lnTo>
                  <a:lnTo>
                    <a:pt x="827776" y="89861"/>
                  </a:lnTo>
                  <a:lnTo>
                    <a:pt x="931248" y="67395"/>
                  </a:lnTo>
                  <a:lnTo>
                    <a:pt x="1034720" y="44930"/>
                  </a:lnTo>
                  <a:lnTo>
                    <a:pt x="1138192" y="33697"/>
                  </a:lnTo>
                  <a:lnTo>
                    <a:pt x="1241664" y="44930"/>
                  </a:lnTo>
                  <a:lnTo>
                    <a:pt x="1345136" y="44930"/>
                  </a:lnTo>
                  <a:lnTo>
                    <a:pt x="1448608" y="22465"/>
                  </a:lnTo>
                  <a:lnTo>
                    <a:pt x="1552080" y="22465"/>
                  </a:lnTo>
                  <a:lnTo>
                    <a:pt x="1655552" y="11232"/>
                  </a:lnTo>
                  <a:lnTo>
                    <a:pt x="1759024" y="22465"/>
                  </a:lnTo>
                  <a:lnTo>
                    <a:pt x="1862496" y="11232"/>
                  </a:lnTo>
                  <a:lnTo>
                    <a:pt x="1965968" y="0"/>
                  </a:lnTo>
                  <a:lnTo>
                    <a:pt x="2069440" y="22465"/>
                  </a:lnTo>
                  <a:lnTo>
                    <a:pt x="2172912" y="56163"/>
                  </a:lnTo>
                  <a:lnTo>
                    <a:pt x="2276384" y="56163"/>
                  </a:lnTo>
                  <a:lnTo>
                    <a:pt x="2379856" y="22465"/>
                  </a:lnTo>
                </a:path>
              </a:pathLst>
            </a:custGeom>
            <a:ln w="27101" cap="flat">
              <a:solidFill>
                <a:srgbClr val="F8766D">
                  <a:alpha val="100000"/>
                </a:srgbClr>
              </a:solidFill>
              <a:prstDash val="solid"/>
              <a:round/>
            </a:ln>
          </p:spPr>
          <p:txBody>
            <a:bodyPr/>
            <a:lstStyle/>
            <a:p>
              <a:endParaRPr/>
            </a:p>
          </p:txBody>
        </p:sp>
        <p:sp>
          <p:nvSpPr>
            <p:cNvPr id="60" name="pl60"/>
            <p:cNvSpPr/>
            <p:nvPr/>
          </p:nvSpPr>
          <p:spPr>
            <a:xfrm>
              <a:off x="864415" y="3126571"/>
              <a:ext cx="2379856" cy="584096"/>
            </a:xfrm>
            <a:custGeom>
              <a:avLst/>
              <a:gdLst/>
              <a:ahLst/>
              <a:cxnLst/>
              <a:rect l="0" t="0" r="0" b="0"/>
              <a:pathLst>
                <a:path w="2379856" h="584096">
                  <a:moveTo>
                    <a:pt x="0" y="561631"/>
                  </a:moveTo>
                  <a:lnTo>
                    <a:pt x="103472" y="572864"/>
                  </a:lnTo>
                  <a:lnTo>
                    <a:pt x="206944" y="584096"/>
                  </a:lnTo>
                  <a:lnTo>
                    <a:pt x="310416" y="572864"/>
                  </a:lnTo>
                  <a:lnTo>
                    <a:pt x="413888" y="572864"/>
                  </a:lnTo>
                  <a:lnTo>
                    <a:pt x="517360" y="584096"/>
                  </a:lnTo>
                  <a:lnTo>
                    <a:pt x="620832" y="572864"/>
                  </a:lnTo>
                  <a:lnTo>
                    <a:pt x="724304" y="584096"/>
                  </a:lnTo>
                  <a:lnTo>
                    <a:pt x="827776" y="572864"/>
                  </a:lnTo>
                  <a:lnTo>
                    <a:pt x="931248" y="561631"/>
                  </a:lnTo>
                  <a:lnTo>
                    <a:pt x="1034720" y="572864"/>
                  </a:lnTo>
                  <a:lnTo>
                    <a:pt x="1138192" y="572864"/>
                  </a:lnTo>
                  <a:lnTo>
                    <a:pt x="1241664" y="584096"/>
                  </a:lnTo>
                  <a:lnTo>
                    <a:pt x="1345136" y="561631"/>
                  </a:lnTo>
                  <a:lnTo>
                    <a:pt x="1448608" y="505468"/>
                  </a:lnTo>
                  <a:lnTo>
                    <a:pt x="1552080" y="393142"/>
                  </a:lnTo>
                  <a:lnTo>
                    <a:pt x="1655552" y="280815"/>
                  </a:lnTo>
                  <a:lnTo>
                    <a:pt x="1759024" y="247117"/>
                  </a:lnTo>
                  <a:lnTo>
                    <a:pt x="1862496" y="224652"/>
                  </a:lnTo>
                  <a:lnTo>
                    <a:pt x="1965968" y="101093"/>
                  </a:lnTo>
                  <a:lnTo>
                    <a:pt x="2069440" y="101093"/>
                  </a:lnTo>
                  <a:lnTo>
                    <a:pt x="2172912" y="101093"/>
                  </a:lnTo>
                  <a:lnTo>
                    <a:pt x="2276384" y="11232"/>
                  </a:lnTo>
                  <a:lnTo>
                    <a:pt x="2379856" y="0"/>
                  </a:lnTo>
                </a:path>
              </a:pathLst>
            </a:custGeom>
            <a:ln w="27101" cap="flat">
              <a:solidFill>
                <a:srgbClr val="7CAE00">
                  <a:alpha val="100000"/>
                </a:srgbClr>
              </a:solidFill>
              <a:prstDash val="solid"/>
              <a:round/>
            </a:ln>
          </p:spPr>
          <p:txBody>
            <a:bodyPr/>
            <a:lstStyle/>
            <a:p>
              <a:endParaRPr/>
            </a:p>
          </p:txBody>
        </p:sp>
        <p:sp>
          <p:nvSpPr>
            <p:cNvPr id="61" name="pl61"/>
            <p:cNvSpPr/>
            <p:nvPr/>
          </p:nvSpPr>
          <p:spPr>
            <a:xfrm>
              <a:off x="1692191" y="2913151"/>
              <a:ext cx="1552080" cy="842447"/>
            </a:xfrm>
            <a:custGeom>
              <a:avLst/>
              <a:gdLst/>
              <a:ahLst/>
              <a:cxnLst/>
              <a:rect l="0" t="0" r="0" b="0"/>
              <a:pathLst>
                <a:path w="1552080" h="842447">
                  <a:moveTo>
                    <a:pt x="0" y="842447"/>
                  </a:moveTo>
                  <a:lnTo>
                    <a:pt x="103472" y="831214"/>
                  </a:lnTo>
                  <a:lnTo>
                    <a:pt x="206944" y="763819"/>
                  </a:lnTo>
                  <a:lnTo>
                    <a:pt x="310416" y="640260"/>
                  </a:lnTo>
                  <a:lnTo>
                    <a:pt x="413888" y="516701"/>
                  </a:lnTo>
                  <a:lnTo>
                    <a:pt x="517360" y="269583"/>
                  </a:lnTo>
                  <a:lnTo>
                    <a:pt x="620832" y="89861"/>
                  </a:lnTo>
                  <a:lnTo>
                    <a:pt x="724304" y="67395"/>
                  </a:lnTo>
                  <a:lnTo>
                    <a:pt x="827776" y="33697"/>
                  </a:lnTo>
                  <a:lnTo>
                    <a:pt x="931248" y="22465"/>
                  </a:lnTo>
                  <a:lnTo>
                    <a:pt x="1034720" y="0"/>
                  </a:lnTo>
                  <a:lnTo>
                    <a:pt x="1138192" y="0"/>
                  </a:lnTo>
                  <a:lnTo>
                    <a:pt x="1241664" y="11232"/>
                  </a:lnTo>
                  <a:lnTo>
                    <a:pt x="1345136" y="56163"/>
                  </a:lnTo>
                  <a:lnTo>
                    <a:pt x="1448608" y="56163"/>
                  </a:lnTo>
                  <a:lnTo>
                    <a:pt x="1552080" y="22465"/>
                  </a:lnTo>
                </a:path>
              </a:pathLst>
            </a:custGeom>
            <a:ln w="27101" cap="flat">
              <a:solidFill>
                <a:srgbClr val="00BFC4">
                  <a:alpha val="100000"/>
                </a:srgbClr>
              </a:solidFill>
              <a:prstDash val="solid"/>
              <a:round/>
            </a:ln>
          </p:spPr>
          <p:txBody>
            <a:bodyPr/>
            <a:lstStyle/>
            <a:p>
              <a:endParaRPr/>
            </a:p>
          </p:txBody>
        </p:sp>
        <p:sp>
          <p:nvSpPr>
            <p:cNvPr id="62" name="pl62"/>
            <p:cNvSpPr/>
            <p:nvPr/>
          </p:nvSpPr>
          <p:spPr>
            <a:xfrm>
              <a:off x="1899135" y="3283828"/>
              <a:ext cx="1345136" cy="471770"/>
            </a:xfrm>
            <a:custGeom>
              <a:avLst/>
              <a:gdLst/>
              <a:ahLst/>
              <a:cxnLst/>
              <a:rect l="0" t="0" r="0" b="0"/>
              <a:pathLst>
                <a:path w="1345136" h="471770">
                  <a:moveTo>
                    <a:pt x="0" y="471770"/>
                  </a:moveTo>
                  <a:lnTo>
                    <a:pt x="103472" y="460537"/>
                  </a:lnTo>
                  <a:lnTo>
                    <a:pt x="206944" y="460537"/>
                  </a:lnTo>
                  <a:lnTo>
                    <a:pt x="310416" y="460537"/>
                  </a:lnTo>
                  <a:lnTo>
                    <a:pt x="413888" y="381909"/>
                  </a:lnTo>
                  <a:lnTo>
                    <a:pt x="517360" y="381909"/>
                  </a:lnTo>
                  <a:lnTo>
                    <a:pt x="620832" y="359444"/>
                  </a:lnTo>
                  <a:lnTo>
                    <a:pt x="724304" y="348211"/>
                  </a:lnTo>
                  <a:lnTo>
                    <a:pt x="827776" y="314513"/>
                  </a:lnTo>
                  <a:lnTo>
                    <a:pt x="931248" y="202187"/>
                  </a:lnTo>
                  <a:lnTo>
                    <a:pt x="1034720" y="213420"/>
                  </a:lnTo>
                  <a:lnTo>
                    <a:pt x="1138192" y="168489"/>
                  </a:lnTo>
                  <a:lnTo>
                    <a:pt x="1241664" y="134791"/>
                  </a:lnTo>
                  <a:lnTo>
                    <a:pt x="1345136" y="0"/>
                  </a:lnTo>
                </a:path>
              </a:pathLst>
            </a:custGeom>
            <a:ln w="27101" cap="flat">
              <a:solidFill>
                <a:srgbClr val="C77CFF">
                  <a:alpha val="100000"/>
                </a:srgbClr>
              </a:solidFill>
              <a:prstDash val="solid"/>
              <a:round/>
            </a:ln>
          </p:spPr>
          <p:txBody>
            <a:bodyPr/>
            <a:lstStyle/>
            <a:p>
              <a:endParaRPr/>
            </a:p>
          </p:txBody>
        </p:sp>
        <p:sp>
          <p:nvSpPr>
            <p:cNvPr id="63" name="pl63"/>
            <p:cNvSpPr/>
            <p:nvPr/>
          </p:nvSpPr>
          <p:spPr>
            <a:xfrm>
              <a:off x="740248"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64" name="tx64"/>
            <p:cNvSpPr/>
            <p:nvPr/>
          </p:nvSpPr>
          <p:spPr>
            <a:xfrm>
              <a:off x="3317668" y="278314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78</a:t>
              </a:r>
            </a:p>
          </p:txBody>
        </p:sp>
        <p:sp>
          <p:nvSpPr>
            <p:cNvPr id="65" name="tx65"/>
            <p:cNvSpPr/>
            <p:nvPr/>
          </p:nvSpPr>
          <p:spPr>
            <a:xfrm>
              <a:off x="3317668" y="31057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56</a:t>
              </a:r>
            </a:p>
          </p:txBody>
        </p:sp>
        <p:sp>
          <p:nvSpPr>
            <p:cNvPr id="66" name="tx66"/>
            <p:cNvSpPr/>
            <p:nvPr/>
          </p:nvSpPr>
          <p:spPr>
            <a:xfrm>
              <a:off x="3317668" y="294420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73</a:t>
              </a:r>
            </a:p>
          </p:txBody>
        </p:sp>
        <p:sp>
          <p:nvSpPr>
            <p:cNvPr id="67" name="tx67"/>
            <p:cNvSpPr/>
            <p:nvPr/>
          </p:nvSpPr>
          <p:spPr>
            <a:xfrm>
              <a:off x="3317668" y="326825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42</a:t>
              </a:r>
            </a:p>
          </p:txBody>
        </p:sp>
        <p:sp>
          <p:nvSpPr>
            <p:cNvPr id="68" name="pl68"/>
            <p:cNvSpPr/>
            <p:nvPr/>
          </p:nvSpPr>
          <p:spPr>
            <a:xfrm>
              <a:off x="740248" y="51633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740248" y="493866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740248" y="471400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740248" y="4489355"/>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740248" y="420854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112309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164045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215781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2623439"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3037327"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740248" y="52756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40248" y="505098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40248" y="482633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40248" y="460168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40248" y="437702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740248" y="415237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740248" y="426470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86441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138177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189913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241649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2830383"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244271"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864415" y="4197307"/>
              <a:ext cx="2379856" cy="33697"/>
            </a:xfrm>
            <a:custGeom>
              <a:avLst/>
              <a:gdLst/>
              <a:ahLst/>
              <a:cxnLst/>
              <a:rect l="0" t="0" r="0" b="0"/>
              <a:pathLst>
                <a:path w="2379856" h="33697">
                  <a:moveTo>
                    <a:pt x="0" y="33697"/>
                  </a:moveTo>
                  <a:lnTo>
                    <a:pt x="103472" y="22465"/>
                  </a:lnTo>
                  <a:lnTo>
                    <a:pt x="206944" y="11232"/>
                  </a:lnTo>
                  <a:lnTo>
                    <a:pt x="310416" y="0"/>
                  </a:lnTo>
                  <a:lnTo>
                    <a:pt x="413888" y="0"/>
                  </a:lnTo>
                  <a:lnTo>
                    <a:pt x="517360" y="0"/>
                  </a:lnTo>
                  <a:lnTo>
                    <a:pt x="620832" y="0"/>
                  </a:lnTo>
                  <a:lnTo>
                    <a:pt x="724304" y="0"/>
                  </a:lnTo>
                  <a:lnTo>
                    <a:pt x="827776" y="0"/>
                  </a:lnTo>
                  <a:lnTo>
                    <a:pt x="931248" y="0"/>
                  </a:lnTo>
                  <a:lnTo>
                    <a:pt x="1034720" y="0"/>
                  </a:lnTo>
                  <a:lnTo>
                    <a:pt x="1138192" y="0"/>
                  </a:lnTo>
                  <a:lnTo>
                    <a:pt x="1241664" y="0"/>
                  </a:lnTo>
                  <a:lnTo>
                    <a:pt x="1345136" y="0"/>
                  </a:lnTo>
                  <a:lnTo>
                    <a:pt x="1448608" y="0"/>
                  </a:lnTo>
                  <a:lnTo>
                    <a:pt x="1552080" y="11232"/>
                  </a:lnTo>
                  <a:lnTo>
                    <a:pt x="1655552" y="11232"/>
                  </a:lnTo>
                  <a:lnTo>
                    <a:pt x="1759024" y="11232"/>
                  </a:lnTo>
                  <a:lnTo>
                    <a:pt x="1862496" y="11232"/>
                  </a:lnTo>
                  <a:lnTo>
                    <a:pt x="1965968" y="11232"/>
                  </a:lnTo>
                  <a:lnTo>
                    <a:pt x="2069440" y="22465"/>
                  </a:lnTo>
                  <a:lnTo>
                    <a:pt x="2172912" y="11232"/>
                  </a:lnTo>
                  <a:lnTo>
                    <a:pt x="2276384" y="11232"/>
                  </a:lnTo>
                  <a:lnTo>
                    <a:pt x="2379856" y="11232"/>
                  </a:lnTo>
                </a:path>
              </a:pathLst>
            </a:custGeom>
            <a:ln w="27101" cap="flat">
              <a:solidFill>
                <a:srgbClr val="F8766D">
                  <a:alpha val="100000"/>
                </a:srgbClr>
              </a:solidFill>
              <a:prstDash val="solid"/>
              <a:round/>
            </a:ln>
          </p:spPr>
          <p:txBody>
            <a:bodyPr/>
            <a:lstStyle/>
            <a:p>
              <a:endParaRPr/>
            </a:p>
          </p:txBody>
        </p:sp>
        <p:sp>
          <p:nvSpPr>
            <p:cNvPr id="92" name="pl92"/>
            <p:cNvSpPr/>
            <p:nvPr/>
          </p:nvSpPr>
          <p:spPr>
            <a:xfrm>
              <a:off x="864415" y="4231005"/>
              <a:ext cx="2379856" cy="494235"/>
            </a:xfrm>
            <a:custGeom>
              <a:avLst/>
              <a:gdLst/>
              <a:ahLst/>
              <a:cxnLst/>
              <a:rect l="0" t="0" r="0" b="0"/>
              <a:pathLst>
                <a:path w="2379856" h="494235">
                  <a:moveTo>
                    <a:pt x="0" y="494235"/>
                  </a:moveTo>
                  <a:lnTo>
                    <a:pt x="103472" y="449305"/>
                  </a:lnTo>
                  <a:lnTo>
                    <a:pt x="206944" y="359444"/>
                  </a:lnTo>
                  <a:lnTo>
                    <a:pt x="310416" y="359444"/>
                  </a:lnTo>
                  <a:lnTo>
                    <a:pt x="413888" y="292048"/>
                  </a:lnTo>
                  <a:lnTo>
                    <a:pt x="517360" y="292048"/>
                  </a:lnTo>
                  <a:lnTo>
                    <a:pt x="620832" y="280815"/>
                  </a:lnTo>
                  <a:lnTo>
                    <a:pt x="724304" y="269583"/>
                  </a:lnTo>
                  <a:lnTo>
                    <a:pt x="827776" y="202187"/>
                  </a:lnTo>
                  <a:lnTo>
                    <a:pt x="931248" y="179722"/>
                  </a:lnTo>
                  <a:lnTo>
                    <a:pt x="1034720" y="123558"/>
                  </a:lnTo>
                  <a:lnTo>
                    <a:pt x="1138192" y="112326"/>
                  </a:lnTo>
                  <a:lnTo>
                    <a:pt x="1241664" y="78628"/>
                  </a:lnTo>
                  <a:lnTo>
                    <a:pt x="1345136" y="33697"/>
                  </a:lnTo>
                  <a:lnTo>
                    <a:pt x="1448608" y="22465"/>
                  </a:lnTo>
                  <a:lnTo>
                    <a:pt x="1552080" y="22465"/>
                  </a:lnTo>
                  <a:lnTo>
                    <a:pt x="1655552" y="11232"/>
                  </a:lnTo>
                  <a:lnTo>
                    <a:pt x="1759024" y="11232"/>
                  </a:lnTo>
                  <a:lnTo>
                    <a:pt x="1862496" y="11232"/>
                  </a:lnTo>
                  <a:lnTo>
                    <a:pt x="1965968" y="0"/>
                  </a:lnTo>
                  <a:lnTo>
                    <a:pt x="2069440" y="11232"/>
                  </a:lnTo>
                  <a:lnTo>
                    <a:pt x="2172912" y="11232"/>
                  </a:lnTo>
                  <a:lnTo>
                    <a:pt x="2276384" y="11232"/>
                  </a:lnTo>
                  <a:lnTo>
                    <a:pt x="2379856" y="11232"/>
                  </a:lnTo>
                </a:path>
              </a:pathLst>
            </a:custGeom>
            <a:ln w="27101" cap="flat">
              <a:solidFill>
                <a:srgbClr val="7CAE00">
                  <a:alpha val="100000"/>
                </a:srgbClr>
              </a:solidFill>
              <a:prstDash val="solid"/>
              <a:round/>
            </a:ln>
          </p:spPr>
          <p:txBody>
            <a:bodyPr/>
            <a:lstStyle/>
            <a:p>
              <a:endParaRPr/>
            </a:p>
          </p:txBody>
        </p:sp>
        <p:sp>
          <p:nvSpPr>
            <p:cNvPr id="93" name="pl93"/>
            <p:cNvSpPr/>
            <p:nvPr/>
          </p:nvSpPr>
          <p:spPr>
            <a:xfrm>
              <a:off x="1692191" y="4275935"/>
              <a:ext cx="1552080" cy="561631"/>
            </a:xfrm>
            <a:custGeom>
              <a:avLst/>
              <a:gdLst/>
              <a:ahLst/>
              <a:cxnLst/>
              <a:rect l="0" t="0" r="0" b="0"/>
              <a:pathLst>
                <a:path w="1552080" h="561631">
                  <a:moveTo>
                    <a:pt x="0" y="561631"/>
                  </a:moveTo>
                  <a:lnTo>
                    <a:pt x="103472" y="516701"/>
                  </a:lnTo>
                  <a:lnTo>
                    <a:pt x="206944" y="393142"/>
                  </a:lnTo>
                  <a:lnTo>
                    <a:pt x="310416" y="269583"/>
                  </a:lnTo>
                  <a:lnTo>
                    <a:pt x="413888" y="258350"/>
                  </a:lnTo>
                  <a:lnTo>
                    <a:pt x="517360" y="247117"/>
                  </a:lnTo>
                  <a:lnTo>
                    <a:pt x="620832" y="247117"/>
                  </a:lnTo>
                  <a:lnTo>
                    <a:pt x="724304" y="213420"/>
                  </a:lnTo>
                  <a:lnTo>
                    <a:pt x="827776" y="146024"/>
                  </a:lnTo>
                  <a:lnTo>
                    <a:pt x="931248" y="56163"/>
                  </a:lnTo>
                  <a:lnTo>
                    <a:pt x="1034720" y="11232"/>
                  </a:lnTo>
                  <a:lnTo>
                    <a:pt x="1138192" y="0"/>
                  </a:lnTo>
                  <a:lnTo>
                    <a:pt x="1241664" y="33697"/>
                  </a:lnTo>
                  <a:lnTo>
                    <a:pt x="1345136" y="33697"/>
                  </a:lnTo>
                  <a:lnTo>
                    <a:pt x="1448608" y="11232"/>
                  </a:lnTo>
                  <a:lnTo>
                    <a:pt x="1552080" y="11232"/>
                  </a:lnTo>
                </a:path>
              </a:pathLst>
            </a:custGeom>
            <a:ln w="27101" cap="flat">
              <a:solidFill>
                <a:srgbClr val="00BFC4">
                  <a:alpha val="100000"/>
                </a:srgbClr>
              </a:solidFill>
              <a:prstDash val="solid"/>
              <a:round/>
            </a:ln>
          </p:spPr>
          <p:txBody>
            <a:bodyPr/>
            <a:lstStyle/>
            <a:p>
              <a:endParaRPr/>
            </a:p>
          </p:txBody>
        </p:sp>
        <p:sp>
          <p:nvSpPr>
            <p:cNvPr id="94" name="pl94"/>
            <p:cNvSpPr/>
            <p:nvPr/>
          </p:nvSpPr>
          <p:spPr>
            <a:xfrm>
              <a:off x="1899135" y="4736473"/>
              <a:ext cx="1345136" cy="314513"/>
            </a:xfrm>
            <a:custGeom>
              <a:avLst/>
              <a:gdLst/>
              <a:ahLst/>
              <a:cxnLst/>
              <a:rect l="0" t="0" r="0" b="0"/>
              <a:pathLst>
                <a:path w="1345136" h="314513">
                  <a:moveTo>
                    <a:pt x="0" y="314513"/>
                  </a:moveTo>
                  <a:lnTo>
                    <a:pt x="103472" y="269583"/>
                  </a:lnTo>
                  <a:lnTo>
                    <a:pt x="206944" y="258350"/>
                  </a:lnTo>
                  <a:lnTo>
                    <a:pt x="310416" y="202187"/>
                  </a:lnTo>
                  <a:lnTo>
                    <a:pt x="413888" y="213420"/>
                  </a:lnTo>
                  <a:lnTo>
                    <a:pt x="517360" y="179722"/>
                  </a:lnTo>
                  <a:lnTo>
                    <a:pt x="620832" y="157256"/>
                  </a:lnTo>
                  <a:lnTo>
                    <a:pt x="724304" y="101093"/>
                  </a:lnTo>
                  <a:lnTo>
                    <a:pt x="827776" y="101093"/>
                  </a:lnTo>
                  <a:lnTo>
                    <a:pt x="931248" y="56163"/>
                  </a:lnTo>
                  <a:lnTo>
                    <a:pt x="1034720" y="56163"/>
                  </a:lnTo>
                  <a:lnTo>
                    <a:pt x="1138192" y="33697"/>
                  </a:lnTo>
                  <a:lnTo>
                    <a:pt x="1241664" y="11232"/>
                  </a:lnTo>
                  <a:lnTo>
                    <a:pt x="1345136" y="0"/>
                  </a:lnTo>
                </a:path>
              </a:pathLst>
            </a:custGeom>
            <a:ln w="27101" cap="flat">
              <a:solidFill>
                <a:srgbClr val="C77CFF">
                  <a:alpha val="100000"/>
                </a:srgbClr>
              </a:solidFill>
              <a:prstDash val="solid"/>
              <a:round/>
            </a:ln>
          </p:spPr>
          <p:txBody>
            <a:bodyPr/>
            <a:lstStyle/>
            <a:p>
              <a:endParaRPr/>
            </a:p>
          </p:txBody>
        </p:sp>
        <p:sp>
          <p:nvSpPr>
            <p:cNvPr id="95" name="pl95"/>
            <p:cNvSpPr/>
            <p:nvPr/>
          </p:nvSpPr>
          <p:spPr>
            <a:xfrm>
              <a:off x="740248" y="4264703"/>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96" name="pl96"/>
            <p:cNvSpPr/>
            <p:nvPr/>
          </p:nvSpPr>
          <p:spPr>
            <a:xfrm>
              <a:off x="3250810" y="4295343"/>
              <a:ext cx="117023" cy="146294"/>
            </a:xfrm>
            <a:custGeom>
              <a:avLst/>
              <a:gdLst/>
              <a:ahLst/>
              <a:cxnLst/>
              <a:rect l="0" t="0" r="0" b="0"/>
              <a:pathLst>
                <a:path w="117023" h="146294">
                  <a:moveTo>
                    <a:pt x="117023" y="146294"/>
                  </a:moveTo>
                  <a:lnTo>
                    <a:pt x="0" y="0"/>
                  </a:lnTo>
                </a:path>
              </a:pathLst>
            </a:custGeom>
          </p:spPr>
          <p:txBody>
            <a:bodyPr/>
            <a:lstStyle/>
            <a:p>
              <a:endParaRPr/>
            </a:p>
          </p:txBody>
        </p:sp>
        <p:sp>
          <p:nvSpPr>
            <p:cNvPr id="97" name="tx97"/>
            <p:cNvSpPr/>
            <p:nvPr/>
          </p:nvSpPr>
          <p:spPr>
            <a:xfrm>
              <a:off x="3317668" y="41404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95</a:t>
              </a:r>
            </a:p>
          </p:txBody>
        </p:sp>
        <p:sp>
          <p:nvSpPr>
            <p:cNvPr id="98" name="tx98"/>
            <p:cNvSpPr/>
            <p:nvPr/>
          </p:nvSpPr>
          <p:spPr>
            <a:xfrm>
              <a:off x="3317668" y="43016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92</a:t>
              </a:r>
            </a:p>
          </p:txBody>
        </p:sp>
        <p:sp>
          <p:nvSpPr>
            <p:cNvPr id="99" name="tx99"/>
            <p:cNvSpPr/>
            <p:nvPr/>
          </p:nvSpPr>
          <p:spPr>
            <a:xfrm>
              <a:off x="3317668" y="44630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88</a:t>
              </a:r>
            </a:p>
          </p:txBody>
        </p:sp>
        <p:sp>
          <p:nvSpPr>
            <p:cNvPr id="100" name="tx100"/>
            <p:cNvSpPr/>
            <p:nvPr/>
          </p:nvSpPr>
          <p:spPr>
            <a:xfrm>
              <a:off x="3317668" y="470007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48</a:t>
              </a:r>
            </a:p>
          </p:txBody>
        </p:sp>
        <p:sp>
          <p:nvSpPr>
            <p:cNvPr id="101" name="pl101"/>
            <p:cNvSpPr/>
            <p:nvPr/>
          </p:nvSpPr>
          <p:spPr>
            <a:xfrm>
              <a:off x="3541499"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41499"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41499"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41499"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541499"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392434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444170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4959065"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5424689"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5838578"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3541499"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541499"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541499"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541499"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541499"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41499"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541499"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366566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18302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470038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5217745"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5631634"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6045522"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3665665" y="1168457"/>
              <a:ext cx="2379856" cy="157256"/>
            </a:xfrm>
            <a:custGeom>
              <a:avLst/>
              <a:gdLst/>
              <a:ahLst/>
              <a:cxnLst/>
              <a:rect l="0" t="0" r="0" b="0"/>
              <a:pathLst>
                <a:path w="2379856" h="157256">
                  <a:moveTo>
                    <a:pt x="0" y="134791"/>
                  </a:moveTo>
                  <a:lnTo>
                    <a:pt x="103472" y="134791"/>
                  </a:lnTo>
                  <a:lnTo>
                    <a:pt x="206944" y="157256"/>
                  </a:lnTo>
                  <a:lnTo>
                    <a:pt x="310416" y="123558"/>
                  </a:lnTo>
                  <a:lnTo>
                    <a:pt x="413888" y="112326"/>
                  </a:lnTo>
                  <a:lnTo>
                    <a:pt x="517360" y="112326"/>
                  </a:lnTo>
                  <a:lnTo>
                    <a:pt x="620832" y="78628"/>
                  </a:lnTo>
                  <a:lnTo>
                    <a:pt x="724304" y="67395"/>
                  </a:lnTo>
                  <a:lnTo>
                    <a:pt x="827776" y="33697"/>
                  </a:lnTo>
                  <a:lnTo>
                    <a:pt x="931248" y="11232"/>
                  </a:lnTo>
                  <a:lnTo>
                    <a:pt x="1034720" y="11232"/>
                  </a:lnTo>
                  <a:lnTo>
                    <a:pt x="1138192" y="11232"/>
                  </a:lnTo>
                  <a:lnTo>
                    <a:pt x="1241664" y="0"/>
                  </a:lnTo>
                  <a:lnTo>
                    <a:pt x="1345136" y="22465"/>
                  </a:lnTo>
                  <a:lnTo>
                    <a:pt x="1448608" y="0"/>
                  </a:lnTo>
                  <a:lnTo>
                    <a:pt x="1552080" y="22465"/>
                  </a:lnTo>
                  <a:lnTo>
                    <a:pt x="1655552" y="11232"/>
                  </a:lnTo>
                  <a:lnTo>
                    <a:pt x="1759024" y="11232"/>
                  </a:lnTo>
                  <a:lnTo>
                    <a:pt x="1862496" y="22465"/>
                  </a:lnTo>
                  <a:lnTo>
                    <a:pt x="1965968" y="22465"/>
                  </a:lnTo>
                  <a:lnTo>
                    <a:pt x="2069440" y="44930"/>
                  </a:lnTo>
                  <a:lnTo>
                    <a:pt x="2172912" y="123558"/>
                  </a:lnTo>
                  <a:lnTo>
                    <a:pt x="2276384" y="44930"/>
                  </a:lnTo>
                  <a:lnTo>
                    <a:pt x="2379856" y="89861"/>
                  </a:lnTo>
                </a:path>
              </a:pathLst>
            </a:custGeom>
            <a:ln w="27101" cap="flat">
              <a:solidFill>
                <a:srgbClr val="F8766D">
                  <a:alpha val="100000"/>
                </a:srgbClr>
              </a:solidFill>
              <a:prstDash val="solid"/>
              <a:round/>
            </a:ln>
          </p:spPr>
          <p:txBody>
            <a:bodyPr/>
            <a:lstStyle/>
            <a:p>
              <a:endParaRPr/>
            </a:p>
          </p:txBody>
        </p:sp>
        <p:sp>
          <p:nvSpPr>
            <p:cNvPr id="125" name="pl125"/>
            <p:cNvSpPr/>
            <p:nvPr/>
          </p:nvSpPr>
          <p:spPr>
            <a:xfrm>
              <a:off x="3665665" y="1235853"/>
              <a:ext cx="2379856" cy="966006"/>
            </a:xfrm>
            <a:custGeom>
              <a:avLst/>
              <a:gdLst/>
              <a:ahLst/>
              <a:cxnLst/>
              <a:rect l="0" t="0" r="0" b="0"/>
              <a:pathLst>
                <a:path w="2379856" h="966006">
                  <a:moveTo>
                    <a:pt x="0" y="954773"/>
                  </a:moveTo>
                  <a:lnTo>
                    <a:pt x="103472" y="966006"/>
                  </a:lnTo>
                  <a:lnTo>
                    <a:pt x="206944" y="966006"/>
                  </a:lnTo>
                  <a:lnTo>
                    <a:pt x="310416" y="921075"/>
                  </a:lnTo>
                  <a:lnTo>
                    <a:pt x="413888" y="909843"/>
                  </a:lnTo>
                  <a:lnTo>
                    <a:pt x="517360" y="359444"/>
                  </a:lnTo>
                  <a:lnTo>
                    <a:pt x="620832" y="247117"/>
                  </a:lnTo>
                  <a:lnTo>
                    <a:pt x="724304" y="202187"/>
                  </a:lnTo>
                  <a:lnTo>
                    <a:pt x="827776" y="123558"/>
                  </a:lnTo>
                  <a:lnTo>
                    <a:pt x="931248" y="78628"/>
                  </a:lnTo>
                  <a:lnTo>
                    <a:pt x="1034720" y="56163"/>
                  </a:lnTo>
                  <a:lnTo>
                    <a:pt x="1138192" y="33697"/>
                  </a:lnTo>
                  <a:lnTo>
                    <a:pt x="1241664" y="22465"/>
                  </a:lnTo>
                  <a:lnTo>
                    <a:pt x="1345136" y="11232"/>
                  </a:lnTo>
                  <a:lnTo>
                    <a:pt x="1448608" y="89861"/>
                  </a:lnTo>
                  <a:lnTo>
                    <a:pt x="1552080" y="78628"/>
                  </a:lnTo>
                  <a:lnTo>
                    <a:pt x="1655552" y="22465"/>
                  </a:lnTo>
                  <a:lnTo>
                    <a:pt x="1759024" y="11232"/>
                  </a:lnTo>
                  <a:lnTo>
                    <a:pt x="1862496" y="11232"/>
                  </a:lnTo>
                  <a:lnTo>
                    <a:pt x="1965968" y="0"/>
                  </a:lnTo>
                  <a:lnTo>
                    <a:pt x="2069440" y="11232"/>
                  </a:lnTo>
                  <a:lnTo>
                    <a:pt x="2172912" y="67395"/>
                  </a:lnTo>
                  <a:lnTo>
                    <a:pt x="2276384" y="44930"/>
                  </a:lnTo>
                  <a:lnTo>
                    <a:pt x="2379856" y="89861"/>
                  </a:lnTo>
                </a:path>
              </a:pathLst>
            </a:custGeom>
            <a:ln w="27101" cap="flat">
              <a:solidFill>
                <a:srgbClr val="7CAE00">
                  <a:alpha val="100000"/>
                </a:srgbClr>
              </a:solidFill>
              <a:prstDash val="solid"/>
              <a:round/>
            </a:ln>
          </p:spPr>
          <p:txBody>
            <a:bodyPr/>
            <a:lstStyle/>
            <a:p>
              <a:endParaRPr/>
            </a:p>
          </p:txBody>
        </p:sp>
        <p:sp>
          <p:nvSpPr>
            <p:cNvPr id="126" name="pl126"/>
            <p:cNvSpPr/>
            <p:nvPr/>
          </p:nvSpPr>
          <p:spPr>
            <a:xfrm>
              <a:off x="4493441" y="1965974"/>
              <a:ext cx="1552080" cy="269583"/>
            </a:xfrm>
            <a:custGeom>
              <a:avLst/>
              <a:gdLst/>
              <a:ahLst/>
              <a:cxnLst/>
              <a:rect l="0" t="0" r="0" b="0"/>
              <a:pathLst>
                <a:path w="1552080" h="269583">
                  <a:moveTo>
                    <a:pt x="0" y="269583"/>
                  </a:moveTo>
                  <a:lnTo>
                    <a:pt x="103472" y="269583"/>
                  </a:lnTo>
                  <a:lnTo>
                    <a:pt x="206944" y="269583"/>
                  </a:lnTo>
                  <a:lnTo>
                    <a:pt x="310416" y="269583"/>
                  </a:lnTo>
                  <a:lnTo>
                    <a:pt x="413888" y="269583"/>
                  </a:lnTo>
                  <a:lnTo>
                    <a:pt x="517360" y="269583"/>
                  </a:lnTo>
                  <a:lnTo>
                    <a:pt x="620832" y="235885"/>
                  </a:lnTo>
                  <a:lnTo>
                    <a:pt x="724304" y="235885"/>
                  </a:lnTo>
                  <a:lnTo>
                    <a:pt x="827776" y="213420"/>
                  </a:lnTo>
                  <a:lnTo>
                    <a:pt x="931248" y="190954"/>
                  </a:lnTo>
                  <a:lnTo>
                    <a:pt x="1034720" y="168489"/>
                  </a:lnTo>
                  <a:lnTo>
                    <a:pt x="1138192" y="146024"/>
                  </a:lnTo>
                  <a:lnTo>
                    <a:pt x="1241664" y="123558"/>
                  </a:lnTo>
                  <a:lnTo>
                    <a:pt x="1345136" y="146024"/>
                  </a:lnTo>
                  <a:lnTo>
                    <a:pt x="1448608" y="89861"/>
                  </a:lnTo>
                  <a:lnTo>
                    <a:pt x="1552080" y="0"/>
                  </a:lnTo>
                </a:path>
              </a:pathLst>
            </a:custGeom>
            <a:ln w="27101" cap="flat">
              <a:solidFill>
                <a:srgbClr val="00BFC4">
                  <a:alpha val="100000"/>
                </a:srgbClr>
              </a:solidFill>
              <a:prstDash val="solid"/>
              <a:round/>
            </a:ln>
          </p:spPr>
          <p:txBody>
            <a:bodyPr/>
            <a:lstStyle/>
            <a:p>
              <a:endParaRPr/>
            </a:p>
          </p:txBody>
        </p:sp>
        <p:sp>
          <p:nvSpPr>
            <p:cNvPr id="127" name="pl127"/>
            <p:cNvSpPr/>
            <p:nvPr/>
          </p:nvSpPr>
          <p:spPr>
            <a:xfrm>
              <a:off x="4700385" y="2123231"/>
              <a:ext cx="1345136" cy="112326"/>
            </a:xfrm>
            <a:custGeom>
              <a:avLst/>
              <a:gdLst/>
              <a:ahLst/>
              <a:cxnLst/>
              <a:rect l="0" t="0" r="0" b="0"/>
              <a:pathLst>
                <a:path w="1345136" h="112326">
                  <a:moveTo>
                    <a:pt x="0" y="112326"/>
                  </a:moveTo>
                  <a:lnTo>
                    <a:pt x="103472" y="89861"/>
                  </a:lnTo>
                  <a:lnTo>
                    <a:pt x="206944" y="89861"/>
                  </a:lnTo>
                  <a:lnTo>
                    <a:pt x="310416" y="89861"/>
                  </a:lnTo>
                  <a:lnTo>
                    <a:pt x="413888" y="89861"/>
                  </a:lnTo>
                  <a:lnTo>
                    <a:pt x="517360" y="67395"/>
                  </a:lnTo>
                  <a:lnTo>
                    <a:pt x="620832" y="67395"/>
                  </a:lnTo>
                  <a:lnTo>
                    <a:pt x="724304" y="56163"/>
                  </a:lnTo>
                  <a:lnTo>
                    <a:pt x="827776" y="67395"/>
                  </a:lnTo>
                  <a:lnTo>
                    <a:pt x="931248" y="89861"/>
                  </a:lnTo>
                  <a:lnTo>
                    <a:pt x="1034720" y="78628"/>
                  </a:lnTo>
                  <a:lnTo>
                    <a:pt x="1138192" y="101093"/>
                  </a:lnTo>
                  <a:lnTo>
                    <a:pt x="1241664" y="78628"/>
                  </a:lnTo>
                  <a:lnTo>
                    <a:pt x="1345136" y="0"/>
                  </a:lnTo>
                </a:path>
              </a:pathLst>
            </a:custGeom>
            <a:ln w="27101" cap="flat">
              <a:solidFill>
                <a:srgbClr val="C77CFF">
                  <a:alpha val="100000"/>
                </a:srgbClr>
              </a:solidFill>
              <a:prstDash val="solid"/>
              <a:round/>
            </a:ln>
          </p:spPr>
          <p:txBody>
            <a:bodyPr/>
            <a:lstStyle/>
            <a:p>
              <a:endParaRPr/>
            </a:p>
          </p:txBody>
        </p:sp>
        <p:sp>
          <p:nvSpPr>
            <p:cNvPr id="128" name="pl128"/>
            <p:cNvSpPr/>
            <p:nvPr/>
          </p:nvSpPr>
          <p:spPr>
            <a:xfrm>
              <a:off x="3541499"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29" name="tx129"/>
            <p:cNvSpPr/>
            <p:nvPr/>
          </p:nvSpPr>
          <p:spPr>
            <a:xfrm>
              <a:off x="6118919" y="117495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87</a:t>
              </a:r>
            </a:p>
          </p:txBody>
        </p:sp>
        <p:sp>
          <p:nvSpPr>
            <p:cNvPr id="130" name="tx130"/>
            <p:cNvSpPr/>
            <p:nvPr/>
          </p:nvSpPr>
          <p:spPr>
            <a:xfrm>
              <a:off x="6118919" y="13362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81</a:t>
              </a:r>
            </a:p>
          </p:txBody>
        </p:sp>
        <p:sp>
          <p:nvSpPr>
            <p:cNvPr id="131" name="tx131"/>
            <p:cNvSpPr/>
            <p:nvPr/>
          </p:nvSpPr>
          <p:spPr>
            <a:xfrm>
              <a:off x="6118919" y="192871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24</a:t>
              </a:r>
            </a:p>
          </p:txBody>
        </p:sp>
        <p:sp>
          <p:nvSpPr>
            <p:cNvPr id="132" name="tx132"/>
            <p:cNvSpPr/>
            <p:nvPr/>
          </p:nvSpPr>
          <p:spPr>
            <a:xfrm>
              <a:off x="6118919" y="208885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10</a:t>
              </a:r>
            </a:p>
          </p:txBody>
        </p:sp>
        <p:sp>
          <p:nvSpPr>
            <p:cNvPr id="133" name="pl133"/>
            <p:cNvSpPr/>
            <p:nvPr/>
          </p:nvSpPr>
          <p:spPr>
            <a:xfrm>
              <a:off x="3541499"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3541499"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3541499"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3541499"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3541499"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392434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39" name="pl139"/>
            <p:cNvSpPr/>
            <p:nvPr/>
          </p:nvSpPr>
          <p:spPr>
            <a:xfrm>
              <a:off x="444170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4959065"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424689"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5838578"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3541499"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3541499"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3541499"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3541499"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3541499"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541499"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3541499"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366566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418302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470038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5217745"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5631634"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045522"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3665665" y="2699731"/>
              <a:ext cx="2379856" cy="213420"/>
            </a:xfrm>
            <a:custGeom>
              <a:avLst/>
              <a:gdLst/>
              <a:ahLst/>
              <a:cxnLst/>
              <a:rect l="0" t="0" r="0" b="0"/>
              <a:pathLst>
                <a:path w="2379856" h="213420">
                  <a:moveTo>
                    <a:pt x="0" y="33697"/>
                  </a:moveTo>
                  <a:lnTo>
                    <a:pt x="103472" y="44930"/>
                  </a:lnTo>
                  <a:lnTo>
                    <a:pt x="206944" y="33697"/>
                  </a:lnTo>
                  <a:lnTo>
                    <a:pt x="310416" y="22465"/>
                  </a:lnTo>
                  <a:lnTo>
                    <a:pt x="413888" y="11232"/>
                  </a:lnTo>
                  <a:lnTo>
                    <a:pt x="517360" y="0"/>
                  </a:lnTo>
                  <a:lnTo>
                    <a:pt x="620832" y="11232"/>
                  </a:lnTo>
                  <a:lnTo>
                    <a:pt x="724304" y="11232"/>
                  </a:lnTo>
                  <a:lnTo>
                    <a:pt x="827776" y="22465"/>
                  </a:lnTo>
                  <a:lnTo>
                    <a:pt x="931248" y="0"/>
                  </a:lnTo>
                  <a:lnTo>
                    <a:pt x="1034720" y="11232"/>
                  </a:lnTo>
                  <a:lnTo>
                    <a:pt x="1138192" y="11232"/>
                  </a:lnTo>
                  <a:lnTo>
                    <a:pt x="1241664" y="11232"/>
                  </a:lnTo>
                  <a:lnTo>
                    <a:pt x="1345136" y="44930"/>
                  </a:lnTo>
                  <a:lnTo>
                    <a:pt x="1448608" y="56163"/>
                  </a:lnTo>
                  <a:lnTo>
                    <a:pt x="1552080" y="44930"/>
                  </a:lnTo>
                  <a:lnTo>
                    <a:pt x="1655552" y="44930"/>
                  </a:lnTo>
                  <a:lnTo>
                    <a:pt x="1759024" y="101093"/>
                  </a:lnTo>
                  <a:lnTo>
                    <a:pt x="1862496" y="89861"/>
                  </a:lnTo>
                  <a:lnTo>
                    <a:pt x="1965968" y="157256"/>
                  </a:lnTo>
                  <a:lnTo>
                    <a:pt x="2069440" y="202187"/>
                  </a:lnTo>
                  <a:lnTo>
                    <a:pt x="2172912" y="213420"/>
                  </a:lnTo>
                  <a:lnTo>
                    <a:pt x="2276384" y="168489"/>
                  </a:lnTo>
                  <a:lnTo>
                    <a:pt x="2379856" y="123558"/>
                  </a:lnTo>
                </a:path>
              </a:pathLst>
            </a:custGeom>
            <a:ln w="27101" cap="flat">
              <a:solidFill>
                <a:srgbClr val="F8766D">
                  <a:alpha val="100000"/>
                </a:srgbClr>
              </a:solidFill>
              <a:prstDash val="solid"/>
              <a:round/>
            </a:ln>
          </p:spPr>
          <p:txBody>
            <a:bodyPr/>
            <a:lstStyle/>
            <a:p>
              <a:endParaRPr/>
            </a:p>
          </p:txBody>
        </p:sp>
        <p:sp>
          <p:nvSpPr>
            <p:cNvPr id="157" name="pl157"/>
            <p:cNvSpPr/>
            <p:nvPr/>
          </p:nvSpPr>
          <p:spPr>
            <a:xfrm>
              <a:off x="3665665" y="2856988"/>
              <a:ext cx="2379856" cy="314513"/>
            </a:xfrm>
            <a:custGeom>
              <a:avLst/>
              <a:gdLst/>
              <a:ahLst/>
              <a:cxnLst/>
              <a:rect l="0" t="0" r="0" b="0"/>
              <a:pathLst>
                <a:path w="2379856" h="314513">
                  <a:moveTo>
                    <a:pt x="0" y="224652"/>
                  </a:moveTo>
                  <a:lnTo>
                    <a:pt x="103472" y="213420"/>
                  </a:lnTo>
                  <a:lnTo>
                    <a:pt x="206944" y="269583"/>
                  </a:lnTo>
                  <a:lnTo>
                    <a:pt x="310416" y="280815"/>
                  </a:lnTo>
                  <a:lnTo>
                    <a:pt x="413888" y="269583"/>
                  </a:lnTo>
                  <a:lnTo>
                    <a:pt x="517360" y="280815"/>
                  </a:lnTo>
                  <a:lnTo>
                    <a:pt x="620832" y="292048"/>
                  </a:lnTo>
                  <a:lnTo>
                    <a:pt x="724304" y="314513"/>
                  </a:lnTo>
                  <a:lnTo>
                    <a:pt x="827776" y="280815"/>
                  </a:lnTo>
                  <a:lnTo>
                    <a:pt x="931248" y="224652"/>
                  </a:lnTo>
                  <a:lnTo>
                    <a:pt x="1034720" y="224652"/>
                  </a:lnTo>
                  <a:lnTo>
                    <a:pt x="1138192" y="146024"/>
                  </a:lnTo>
                  <a:lnTo>
                    <a:pt x="1241664" y="157256"/>
                  </a:lnTo>
                  <a:lnTo>
                    <a:pt x="1345136" y="213420"/>
                  </a:lnTo>
                  <a:lnTo>
                    <a:pt x="1448608" y="78628"/>
                  </a:lnTo>
                  <a:lnTo>
                    <a:pt x="1552080" y="101093"/>
                  </a:lnTo>
                  <a:lnTo>
                    <a:pt x="1655552" y="67395"/>
                  </a:lnTo>
                  <a:lnTo>
                    <a:pt x="1759024" y="157256"/>
                  </a:lnTo>
                  <a:lnTo>
                    <a:pt x="1862496" y="0"/>
                  </a:lnTo>
                  <a:lnTo>
                    <a:pt x="1965968" y="190954"/>
                  </a:lnTo>
                  <a:lnTo>
                    <a:pt x="2069440" y="190954"/>
                  </a:lnTo>
                  <a:lnTo>
                    <a:pt x="2172912" y="123558"/>
                  </a:lnTo>
                  <a:lnTo>
                    <a:pt x="2276384" y="123558"/>
                  </a:lnTo>
                  <a:lnTo>
                    <a:pt x="2379856" y="146024"/>
                  </a:lnTo>
                </a:path>
              </a:pathLst>
            </a:custGeom>
            <a:ln w="27101" cap="flat">
              <a:solidFill>
                <a:srgbClr val="7CAE00">
                  <a:alpha val="100000"/>
                </a:srgbClr>
              </a:solidFill>
              <a:prstDash val="solid"/>
              <a:round/>
            </a:ln>
          </p:spPr>
          <p:txBody>
            <a:bodyPr/>
            <a:lstStyle/>
            <a:p>
              <a:endParaRPr/>
            </a:p>
          </p:txBody>
        </p:sp>
        <p:sp>
          <p:nvSpPr>
            <p:cNvPr id="158" name="pl158"/>
            <p:cNvSpPr/>
            <p:nvPr/>
          </p:nvSpPr>
          <p:spPr>
            <a:xfrm>
              <a:off x="4493441" y="2834523"/>
              <a:ext cx="1552080" cy="887378"/>
            </a:xfrm>
            <a:custGeom>
              <a:avLst/>
              <a:gdLst/>
              <a:ahLst/>
              <a:cxnLst/>
              <a:rect l="0" t="0" r="0" b="0"/>
              <a:pathLst>
                <a:path w="1552080" h="887378">
                  <a:moveTo>
                    <a:pt x="0" y="887378"/>
                  </a:moveTo>
                  <a:lnTo>
                    <a:pt x="103472" y="797517"/>
                  </a:lnTo>
                  <a:lnTo>
                    <a:pt x="206944" y="527933"/>
                  </a:lnTo>
                  <a:lnTo>
                    <a:pt x="310416" y="247117"/>
                  </a:lnTo>
                  <a:lnTo>
                    <a:pt x="413888" y="123558"/>
                  </a:lnTo>
                  <a:lnTo>
                    <a:pt x="517360" y="67395"/>
                  </a:lnTo>
                  <a:lnTo>
                    <a:pt x="620832" y="22465"/>
                  </a:lnTo>
                  <a:lnTo>
                    <a:pt x="724304" y="0"/>
                  </a:lnTo>
                  <a:lnTo>
                    <a:pt x="827776" y="33697"/>
                  </a:lnTo>
                  <a:lnTo>
                    <a:pt x="931248" y="44930"/>
                  </a:lnTo>
                  <a:lnTo>
                    <a:pt x="1034720" y="44930"/>
                  </a:lnTo>
                  <a:lnTo>
                    <a:pt x="1138192" y="56163"/>
                  </a:lnTo>
                  <a:lnTo>
                    <a:pt x="1241664" y="89861"/>
                  </a:lnTo>
                  <a:lnTo>
                    <a:pt x="1345136" y="123558"/>
                  </a:lnTo>
                  <a:lnTo>
                    <a:pt x="1448608" y="101093"/>
                  </a:lnTo>
                  <a:lnTo>
                    <a:pt x="1552080" y="101093"/>
                  </a:lnTo>
                </a:path>
              </a:pathLst>
            </a:custGeom>
            <a:ln w="27101" cap="flat">
              <a:solidFill>
                <a:srgbClr val="00BFC4">
                  <a:alpha val="100000"/>
                </a:srgbClr>
              </a:solidFill>
              <a:prstDash val="solid"/>
              <a:round/>
            </a:ln>
          </p:spPr>
          <p:txBody>
            <a:bodyPr/>
            <a:lstStyle/>
            <a:p>
              <a:endParaRPr/>
            </a:p>
          </p:txBody>
        </p:sp>
        <p:sp>
          <p:nvSpPr>
            <p:cNvPr id="159" name="pl159"/>
            <p:cNvSpPr/>
            <p:nvPr/>
          </p:nvSpPr>
          <p:spPr>
            <a:xfrm>
              <a:off x="4700385" y="3047943"/>
              <a:ext cx="1345136" cy="707655"/>
            </a:xfrm>
            <a:custGeom>
              <a:avLst/>
              <a:gdLst/>
              <a:ahLst/>
              <a:cxnLst/>
              <a:rect l="0" t="0" r="0" b="0"/>
              <a:pathLst>
                <a:path w="1345136" h="707655">
                  <a:moveTo>
                    <a:pt x="0" y="707655"/>
                  </a:moveTo>
                  <a:lnTo>
                    <a:pt x="103472" y="640260"/>
                  </a:lnTo>
                  <a:lnTo>
                    <a:pt x="206944" y="404374"/>
                  </a:lnTo>
                  <a:lnTo>
                    <a:pt x="310416" y="393142"/>
                  </a:lnTo>
                  <a:lnTo>
                    <a:pt x="413888" y="146024"/>
                  </a:lnTo>
                  <a:lnTo>
                    <a:pt x="517360" y="179722"/>
                  </a:lnTo>
                  <a:lnTo>
                    <a:pt x="620832" y="78628"/>
                  </a:lnTo>
                  <a:lnTo>
                    <a:pt x="724304" y="0"/>
                  </a:lnTo>
                  <a:lnTo>
                    <a:pt x="827776" y="67395"/>
                  </a:lnTo>
                  <a:lnTo>
                    <a:pt x="931248" y="89861"/>
                  </a:lnTo>
                  <a:lnTo>
                    <a:pt x="1034720" y="336979"/>
                  </a:lnTo>
                  <a:lnTo>
                    <a:pt x="1138192" y="348211"/>
                  </a:lnTo>
                  <a:lnTo>
                    <a:pt x="1241664" y="112326"/>
                  </a:lnTo>
                  <a:lnTo>
                    <a:pt x="1345136" y="78628"/>
                  </a:lnTo>
                </a:path>
              </a:pathLst>
            </a:custGeom>
            <a:ln w="27101" cap="flat">
              <a:solidFill>
                <a:srgbClr val="C77CFF">
                  <a:alpha val="100000"/>
                </a:srgbClr>
              </a:solidFill>
              <a:prstDash val="solid"/>
              <a:round/>
            </a:ln>
          </p:spPr>
          <p:txBody>
            <a:bodyPr/>
            <a:lstStyle/>
            <a:p>
              <a:endParaRPr/>
            </a:p>
          </p:txBody>
        </p:sp>
        <p:sp>
          <p:nvSpPr>
            <p:cNvPr id="160" name="pl160"/>
            <p:cNvSpPr/>
            <p:nvPr/>
          </p:nvSpPr>
          <p:spPr>
            <a:xfrm>
              <a:off x="3541499"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61" name="tx161"/>
            <p:cNvSpPr/>
            <p:nvPr/>
          </p:nvSpPr>
          <p:spPr>
            <a:xfrm>
              <a:off x="6118919" y="272753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83</a:t>
              </a:r>
            </a:p>
          </p:txBody>
        </p:sp>
        <p:sp>
          <p:nvSpPr>
            <p:cNvPr id="162" name="tx162"/>
            <p:cNvSpPr/>
            <p:nvPr/>
          </p:nvSpPr>
          <p:spPr>
            <a:xfrm>
              <a:off x="6118919" y="305015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67</a:t>
              </a:r>
            </a:p>
          </p:txBody>
        </p:sp>
        <p:sp>
          <p:nvSpPr>
            <p:cNvPr id="163" name="tx163"/>
            <p:cNvSpPr/>
            <p:nvPr/>
          </p:nvSpPr>
          <p:spPr>
            <a:xfrm>
              <a:off x="6118919" y="2888853"/>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73</a:t>
              </a:r>
            </a:p>
          </p:txBody>
        </p:sp>
        <p:sp>
          <p:nvSpPr>
            <p:cNvPr id="164" name="tx164"/>
            <p:cNvSpPr/>
            <p:nvPr/>
          </p:nvSpPr>
          <p:spPr>
            <a:xfrm>
              <a:off x="6118919" y="321146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56</a:t>
              </a:r>
            </a:p>
          </p:txBody>
        </p:sp>
        <p:sp>
          <p:nvSpPr>
            <p:cNvPr id="165" name="pl165"/>
            <p:cNvSpPr/>
            <p:nvPr/>
          </p:nvSpPr>
          <p:spPr>
            <a:xfrm>
              <a:off x="3541499" y="51633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3541499" y="493866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3541499" y="471400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3541499" y="4489355"/>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3541499" y="420854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392434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444170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4959065"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5424689"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5838578"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3541499" y="52756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3541499" y="505098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3541499" y="482633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3541499" y="460168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3541499" y="437702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3541499" y="415237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3541499" y="426470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366566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418302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470038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217745"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5631634"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045522"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3665665" y="4253470"/>
              <a:ext cx="2379856" cy="348211"/>
            </a:xfrm>
            <a:custGeom>
              <a:avLst/>
              <a:gdLst/>
              <a:ahLst/>
              <a:cxnLst/>
              <a:rect l="0" t="0" r="0" b="0"/>
              <a:pathLst>
                <a:path w="2379856" h="348211">
                  <a:moveTo>
                    <a:pt x="0" y="348211"/>
                  </a:moveTo>
                  <a:lnTo>
                    <a:pt x="103472" y="325746"/>
                  </a:lnTo>
                  <a:lnTo>
                    <a:pt x="206944" y="325746"/>
                  </a:lnTo>
                  <a:lnTo>
                    <a:pt x="310416" y="303281"/>
                  </a:lnTo>
                  <a:lnTo>
                    <a:pt x="413888" y="269583"/>
                  </a:lnTo>
                  <a:lnTo>
                    <a:pt x="517360" y="258350"/>
                  </a:lnTo>
                  <a:lnTo>
                    <a:pt x="620832" y="269583"/>
                  </a:lnTo>
                  <a:lnTo>
                    <a:pt x="724304" y="280815"/>
                  </a:lnTo>
                  <a:lnTo>
                    <a:pt x="827776" y="235885"/>
                  </a:lnTo>
                  <a:lnTo>
                    <a:pt x="931248" y="202187"/>
                  </a:lnTo>
                  <a:lnTo>
                    <a:pt x="1034720" y="168489"/>
                  </a:lnTo>
                  <a:lnTo>
                    <a:pt x="1138192" y="123558"/>
                  </a:lnTo>
                  <a:lnTo>
                    <a:pt x="1241664" y="123558"/>
                  </a:lnTo>
                  <a:lnTo>
                    <a:pt x="1345136" y="112326"/>
                  </a:lnTo>
                  <a:lnTo>
                    <a:pt x="1448608" y="89861"/>
                  </a:lnTo>
                  <a:lnTo>
                    <a:pt x="1552080" y="67395"/>
                  </a:lnTo>
                  <a:lnTo>
                    <a:pt x="1655552" y="56163"/>
                  </a:lnTo>
                  <a:lnTo>
                    <a:pt x="1759024" y="56163"/>
                  </a:lnTo>
                  <a:lnTo>
                    <a:pt x="1862496" y="33697"/>
                  </a:lnTo>
                  <a:lnTo>
                    <a:pt x="1965968" y="22465"/>
                  </a:lnTo>
                  <a:lnTo>
                    <a:pt x="2069440" y="78628"/>
                  </a:lnTo>
                  <a:lnTo>
                    <a:pt x="2172912" y="67395"/>
                  </a:lnTo>
                  <a:lnTo>
                    <a:pt x="2276384" y="0"/>
                  </a:lnTo>
                  <a:lnTo>
                    <a:pt x="2379856" y="11232"/>
                  </a:lnTo>
                </a:path>
              </a:pathLst>
            </a:custGeom>
            <a:ln w="27101" cap="flat">
              <a:solidFill>
                <a:srgbClr val="F8766D">
                  <a:alpha val="100000"/>
                </a:srgbClr>
              </a:solidFill>
              <a:prstDash val="solid"/>
              <a:round/>
            </a:ln>
          </p:spPr>
          <p:txBody>
            <a:bodyPr/>
            <a:lstStyle/>
            <a:p>
              <a:endParaRPr/>
            </a:p>
          </p:txBody>
        </p:sp>
        <p:sp>
          <p:nvSpPr>
            <p:cNvPr id="189" name="pl189"/>
            <p:cNvSpPr/>
            <p:nvPr/>
          </p:nvSpPr>
          <p:spPr>
            <a:xfrm>
              <a:off x="3665665" y="4298401"/>
              <a:ext cx="2379856" cy="977239"/>
            </a:xfrm>
            <a:custGeom>
              <a:avLst/>
              <a:gdLst/>
              <a:ahLst/>
              <a:cxnLst/>
              <a:rect l="0" t="0" r="0" b="0"/>
              <a:pathLst>
                <a:path w="2379856" h="977239">
                  <a:moveTo>
                    <a:pt x="0" y="977239"/>
                  </a:moveTo>
                  <a:lnTo>
                    <a:pt x="103472" y="977239"/>
                  </a:lnTo>
                  <a:lnTo>
                    <a:pt x="206944" y="966006"/>
                  </a:lnTo>
                  <a:lnTo>
                    <a:pt x="310416" y="966006"/>
                  </a:lnTo>
                  <a:lnTo>
                    <a:pt x="413888" y="966006"/>
                  </a:lnTo>
                  <a:lnTo>
                    <a:pt x="517360" y="966006"/>
                  </a:lnTo>
                  <a:lnTo>
                    <a:pt x="620832" y="966006"/>
                  </a:lnTo>
                  <a:lnTo>
                    <a:pt x="724304" y="966006"/>
                  </a:lnTo>
                  <a:lnTo>
                    <a:pt x="827776" y="954773"/>
                  </a:lnTo>
                  <a:lnTo>
                    <a:pt x="931248" y="909843"/>
                  </a:lnTo>
                  <a:lnTo>
                    <a:pt x="1034720" y="898610"/>
                  </a:lnTo>
                  <a:lnTo>
                    <a:pt x="1138192" y="673958"/>
                  </a:lnTo>
                  <a:lnTo>
                    <a:pt x="1241664" y="561631"/>
                  </a:lnTo>
                  <a:lnTo>
                    <a:pt x="1345136" y="393142"/>
                  </a:lnTo>
                  <a:lnTo>
                    <a:pt x="1448608" y="314513"/>
                  </a:lnTo>
                  <a:lnTo>
                    <a:pt x="1552080" y="224652"/>
                  </a:lnTo>
                  <a:lnTo>
                    <a:pt x="1655552" y="146024"/>
                  </a:lnTo>
                  <a:lnTo>
                    <a:pt x="1759024" y="112326"/>
                  </a:lnTo>
                  <a:lnTo>
                    <a:pt x="1862496" y="89861"/>
                  </a:lnTo>
                  <a:lnTo>
                    <a:pt x="1965968" y="67395"/>
                  </a:lnTo>
                  <a:lnTo>
                    <a:pt x="2069440" y="78628"/>
                  </a:lnTo>
                  <a:lnTo>
                    <a:pt x="2172912" y="67395"/>
                  </a:lnTo>
                  <a:lnTo>
                    <a:pt x="2276384" y="0"/>
                  </a:lnTo>
                  <a:lnTo>
                    <a:pt x="2379856" y="0"/>
                  </a:lnTo>
                </a:path>
              </a:pathLst>
            </a:custGeom>
            <a:ln w="27101" cap="flat">
              <a:solidFill>
                <a:srgbClr val="7CAE00">
                  <a:alpha val="100000"/>
                </a:srgbClr>
              </a:solidFill>
              <a:prstDash val="solid"/>
              <a:round/>
            </a:ln>
          </p:spPr>
          <p:txBody>
            <a:bodyPr/>
            <a:lstStyle/>
            <a:p>
              <a:endParaRPr/>
            </a:p>
          </p:txBody>
        </p:sp>
        <p:sp>
          <p:nvSpPr>
            <p:cNvPr id="190" name="pl190"/>
            <p:cNvSpPr/>
            <p:nvPr/>
          </p:nvSpPr>
          <p:spPr>
            <a:xfrm>
              <a:off x="4493441" y="4343331"/>
              <a:ext cx="1552080" cy="932308"/>
            </a:xfrm>
            <a:custGeom>
              <a:avLst/>
              <a:gdLst/>
              <a:ahLst/>
              <a:cxnLst/>
              <a:rect l="0" t="0" r="0" b="0"/>
              <a:pathLst>
                <a:path w="1552080" h="932308">
                  <a:moveTo>
                    <a:pt x="0" y="932308"/>
                  </a:moveTo>
                  <a:lnTo>
                    <a:pt x="103472" y="932308"/>
                  </a:lnTo>
                  <a:lnTo>
                    <a:pt x="206944" y="932308"/>
                  </a:lnTo>
                  <a:lnTo>
                    <a:pt x="310416" y="932308"/>
                  </a:lnTo>
                  <a:lnTo>
                    <a:pt x="413888" y="932308"/>
                  </a:lnTo>
                  <a:lnTo>
                    <a:pt x="517360" y="808749"/>
                  </a:lnTo>
                  <a:lnTo>
                    <a:pt x="620832" y="775051"/>
                  </a:lnTo>
                  <a:lnTo>
                    <a:pt x="724304" y="696423"/>
                  </a:lnTo>
                  <a:lnTo>
                    <a:pt x="827776" y="651492"/>
                  </a:lnTo>
                  <a:lnTo>
                    <a:pt x="931248" y="629027"/>
                  </a:lnTo>
                  <a:lnTo>
                    <a:pt x="1034720" y="584096"/>
                  </a:lnTo>
                  <a:lnTo>
                    <a:pt x="1138192" y="505468"/>
                  </a:lnTo>
                  <a:lnTo>
                    <a:pt x="1241664" y="460537"/>
                  </a:lnTo>
                  <a:lnTo>
                    <a:pt x="1345136" y="426840"/>
                  </a:lnTo>
                  <a:lnTo>
                    <a:pt x="1448608" y="123558"/>
                  </a:lnTo>
                  <a:lnTo>
                    <a:pt x="1552080" y="0"/>
                  </a:lnTo>
                </a:path>
              </a:pathLst>
            </a:custGeom>
            <a:ln w="27101" cap="flat">
              <a:solidFill>
                <a:srgbClr val="00BFC4">
                  <a:alpha val="100000"/>
                </a:srgbClr>
              </a:solidFill>
              <a:prstDash val="solid"/>
              <a:round/>
            </a:ln>
          </p:spPr>
          <p:txBody>
            <a:bodyPr/>
            <a:lstStyle/>
            <a:p>
              <a:endParaRPr/>
            </a:p>
          </p:txBody>
        </p:sp>
        <p:sp>
          <p:nvSpPr>
            <p:cNvPr id="191" name="pl191"/>
            <p:cNvSpPr/>
            <p:nvPr/>
          </p:nvSpPr>
          <p:spPr>
            <a:xfrm>
              <a:off x="4700385" y="5253175"/>
              <a:ext cx="1345136" cy="22465"/>
            </a:xfrm>
            <a:custGeom>
              <a:avLst/>
              <a:gdLst/>
              <a:ahLst/>
              <a:cxnLst/>
              <a:rect l="0" t="0" r="0" b="0"/>
              <a:pathLst>
                <a:path w="1345136" h="22465">
                  <a:moveTo>
                    <a:pt x="0" y="22465"/>
                  </a:moveTo>
                  <a:lnTo>
                    <a:pt x="103472" y="22465"/>
                  </a:lnTo>
                  <a:lnTo>
                    <a:pt x="206944" y="22465"/>
                  </a:lnTo>
                  <a:lnTo>
                    <a:pt x="310416" y="22465"/>
                  </a:lnTo>
                  <a:lnTo>
                    <a:pt x="413888" y="22465"/>
                  </a:lnTo>
                  <a:lnTo>
                    <a:pt x="517360" y="22465"/>
                  </a:lnTo>
                  <a:lnTo>
                    <a:pt x="620832" y="22465"/>
                  </a:lnTo>
                  <a:lnTo>
                    <a:pt x="724304" y="22465"/>
                  </a:lnTo>
                  <a:lnTo>
                    <a:pt x="827776" y="11232"/>
                  </a:lnTo>
                  <a:lnTo>
                    <a:pt x="931248" y="11232"/>
                  </a:lnTo>
                  <a:lnTo>
                    <a:pt x="1034720" y="11232"/>
                  </a:lnTo>
                  <a:lnTo>
                    <a:pt x="1138192" y="11232"/>
                  </a:lnTo>
                  <a:lnTo>
                    <a:pt x="1241664" y="11232"/>
                  </a:lnTo>
                  <a:lnTo>
                    <a:pt x="1345136" y="0"/>
                  </a:lnTo>
                </a:path>
              </a:pathLst>
            </a:custGeom>
            <a:ln w="27101" cap="flat">
              <a:solidFill>
                <a:srgbClr val="C77CFF">
                  <a:alpha val="100000"/>
                </a:srgbClr>
              </a:solidFill>
              <a:prstDash val="solid"/>
              <a:round/>
            </a:ln>
          </p:spPr>
          <p:txBody>
            <a:bodyPr/>
            <a:lstStyle/>
            <a:p>
              <a:endParaRPr/>
            </a:p>
          </p:txBody>
        </p:sp>
        <p:sp>
          <p:nvSpPr>
            <p:cNvPr id="192" name="pl192"/>
            <p:cNvSpPr/>
            <p:nvPr/>
          </p:nvSpPr>
          <p:spPr>
            <a:xfrm>
              <a:off x="3541499" y="4264703"/>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93" name="pl193"/>
            <p:cNvSpPr/>
            <p:nvPr/>
          </p:nvSpPr>
          <p:spPr>
            <a:xfrm>
              <a:off x="6054722" y="4350964"/>
              <a:ext cx="109649" cy="90960"/>
            </a:xfrm>
            <a:custGeom>
              <a:avLst/>
              <a:gdLst/>
              <a:ahLst/>
              <a:cxnLst/>
              <a:rect l="0" t="0" r="0" b="0"/>
              <a:pathLst>
                <a:path w="109649" h="90960">
                  <a:moveTo>
                    <a:pt x="109649" y="90960"/>
                  </a:moveTo>
                  <a:lnTo>
                    <a:pt x="0" y="0"/>
                  </a:lnTo>
                </a:path>
              </a:pathLst>
            </a:custGeom>
          </p:spPr>
          <p:txBody>
            <a:bodyPr/>
            <a:lstStyle/>
            <a:p>
              <a:endParaRPr/>
            </a:p>
          </p:txBody>
        </p:sp>
        <p:sp>
          <p:nvSpPr>
            <p:cNvPr id="194" name="tx194"/>
            <p:cNvSpPr/>
            <p:nvPr/>
          </p:nvSpPr>
          <p:spPr>
            <a:xfrm>
              <a:off x="6118919" y="41410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90</a:t>
              </a:r>
            </a:p>
          </p:txBody>
        </p:sp>
        <p:sp>
          <p:nvSpPr>
            <p:cNvPr id="195" name="tx195"/>
            <p:cNvSpPr/>
            <p:nvPr/>
          </p:nvSpPr>
          <p:spPr>
            <a:xfrm>
              <a:off x="6118919" y="43022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87</a:t>
              </a:r>
            </a:p>
          </p:txBody>
        </p:sp>
        <p:sp>
          <p:nvSpPr>
            <p:cNvPr id="196" name="tx196"/>
            <p:cNvSpPr/>
            <p:nvPr/>
          </p:nvSpPr>
          <p:spPr>
            <a:xfrm>
              <a:off x="6118919" y="446326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83</a:t>
              </a:r>
            </a:p>
          </p:txBody>
        </p:sp>
        <p:sp>
          <p:nvSpPr>
            <p:cNvPr id="197" name="tx197"/>
            <p:cNvSpPr/>
            <p:nvPr/>
          </p:nvSpPr>
          <p:spPr>
            <a:xfrm>
              <a:off x="6126912" y="5215958"/>
              <a:ext cx="54260"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a:t>
              </a:r>
            </a:p>
          </p:txBody>
        </p:sp>
        <p:sp>
          <p:nvSpPr>
            <p:cNvPr id="198" name="pl198"/>
            <p:cNvSpPr/>
            <p:nvPr/>
          </p:nvSpPr>
          <p:spPr>
            <a:xfrm>
              <a:off x="6342749" y="212323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6342749" y="1898579"/>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6342749" y="167392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6342749" y="144927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02" name="pl202"/>
            <p:cNvSpPr/>
            <p:nvPr/>
          </p:nvSpPr>
          <p:spPr>
            <a:xfrm>
              <a:off x="6342749" y="116845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03" name="pl203"/>
            <p:cNvSpPr/>
            <p:nvPr/>
          </p:nvSpPr>
          <p:spPr>
            <a:xfrm>
              <a:off x="6725596"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04" name="pl204"/>
            <p:cNvSpPr/>
            <p:nvPr/>
          </p:nvSpPr>
          <p:spPr>
            <a:xfrm>
              <a:off x="7242956"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05" name="pl205"/>
            <p:cNvSpPr/>
            <p:nvPr/>
          </p:nvSpPr>
          <p:spPr>
            <a:xfrm>
              <a:off x="7760316"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06" name="pl206"/>
            <p:cNvSpPr/>
            <p:nvPr/>
          </p:nvSpPr>
          <p:spPr>
            <a:xfrm>
              <a:off x="8225940"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07" name="pl207"/>
            <p:cNvSpPr/>
            <p:nvPr/>
          </p:nvSpPr>
          <p:spPr>
            <a:xfrm>
              <a:off x="8639828" y="1056131"/>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6342749" y="223555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6342749" y="201090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6342749" y="178625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6342749" y="1561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6342749" y="133694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6342749" y="111229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6342749" y="122462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5" name="pl215"/>
            <p:cNvSpPr/>
            <p:nvPr/>
          </p:nvSpPr>
          <p:spPr>
            <a:xfrm>
              <a:off x="646691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6" name="pl216"/>
            <p:cNvSpPr/>
            <p:nvPr/>
          </p:nvSpPr>
          <p:spPr>
            <a:xfrm>
              <a:off x="698427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7" name="pl217"/>
            <p:cNvSpPr/>
            <p:nvPr/>
          </p:nvSpPr>
          <p:spPr>
            <a:xfrm>
              <a:off x="750163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8" name="pl218"/>
            <p:cNvSpPr/>
            <p:nvPr/>
          </p:nvSpPr>
          <p:spPr>
            <a:xfrm>
              <a:off x="8018996"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9" name="pl219"/>
            <p:cNvSpPr/>
            <p:nvPr/>
          </p:nvSpPr>
          <p:spPr>
            <a:xfrm>
              <a:off x="8432884"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0" name="pl220"/>
            <p:cNvSpPr/>
            <p:nvPr/>
          </p:nvSpPr>
          <p:spPr>
            <a:xfrm>
              <a:off x="8846772" y="1056131"/>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466916" y="1168457"/>
              <a:ext cx="2379856" cy="123558"/>
            </a:xfrm>
            <a:custGeom>
              <a:avLst/>
              <a:gdLst/>
              <a:ahLst/>
              <a:cxnLst/>
              <a:rect l="0" t="0" r="0" b="0"/>
              <a:pathLst>
                <a:path w="2379856" h="123558">
                  <a:moveTo>
                    <a:pt x="0" y="44930"/>
                  </a:moveTo>
                  <a:lnTo>
                    <a:pt x="103472" y="22465"/>
                  </a:lnTo>
                  <a:lnTo>
                    <a:pt x="206944" y="67395"/>
                  </a:lnTo>
                  <a:lnTo>
                    <a:pt x="310416" y="123558"/>
                  </a:lnTo>
                  <a:lnTo>
                    <a:pt x="413888" y="44930"/>
                  </a:lnTo>
                  <a:lnTo>
                    <a:pt x="517360" y="22465"/>
                  </a:lnTo>
                  <a:lnTo>
                    <a:pt x="620832" y="22465"/>
                  </a:lnTo>
                  <a:lnTo>
                    <a:pt x="724304" y="0"/>
                  </a:lnTo>
                  <a:lnTo>
                    <a:pt x="827776" y="0"/>
                  </a:lnTo>
                  <a:lnTo>
                    <a:pt x="931248" y="33697"/>
                  </a:lnTo>
                  <a:lnTo>
                    <a:pt x="1034720" y="44930"/>
                  </a:lnTo>
                  <a:lnTo>
                    <a:pt x="1138192" y="44930"/>
                  </a:lnTo>
                  <a:lnTo>
                    <a:pt x="1241664" y="11232"/>
                  </a:lnTo>
                  <a:lnTo>
                    <a:pt x="1345136" y="0"/>
                  </a:lnTo>
                  <a:lnTo>
                    <a:pt x="1448608" y="78628"/>
                  </a:lnTo>
                  <a:lnTo>
                    <a:pt x="1552080" y="67395"/>
                  </a:lnTo>
                  <a:lnTo>
                    <a:pt x="1655552" y="78628"/>
                  </a:lnTo>
                  <a:lnTo>
                    <a:pt x="1759024" y="33697"/>
                  </a:lnTo>
                  <a:lnTo>
                    <a:pt x="1862496" y="11232"/>
                  </a:lnTo>
                  <a:lnTo>
                    <a:pt x="1965968" y="0"/>
                  </a:lnTo>
                  <a:lnTo>
                    <a:pt x="2069440" y="22465"/>
                  </a:lnTo>
                  <a:lnTo>
                    <a:pt x="2172912" y="22465"/>
                  </a:lnTo>
                  <a:lnTo>
                    <a:pt x="2276384" y="0"/>
                  </a:lnTo>
                  <a:lnTo>
                    <a:pt x="2379856" y="0"/>
                  </a:lnTo>
                </a:path>
              </a:pathLst>
            </a:custGeom>
            <a:ln w="27101" cap="flat">
              <a:solidFill>
                <a:srgbClr val="F8766D">
                  <a:alpha val="100000"/>
                </a:srgbClr>
              </a:solidFill>
              <a:prstDash val="solid"/>
              <a:round/>
            </a:ln>
          </p:spPr>
          <p:txBody>
            <a:bodyPr/>
            <a:lstStyle/>
            <a:p>
              <a:endParaRPr/>
            </a:p>
          </p:txBody>
        </p:sp>
        <p:sp>
          <p:nvSpPr>
            <p:cNvPr id="222" name="pl222"/>
            <p:cNvSpPr/>
            <p:nvPr/>
          </p:nvSpPr>
          <p:spPr>
            <a:xfrm>
              <a:off x="6466916" y="1190923"/>
              <a:ext cx="2379856" cy="438072"/>
            </a:xfrm>
            <a:custGeom>
              <a:avLst/>
              <a:gdLst/>
              <a:ahLst/>
              <a:cxnLst/>
              <a:rect l="0" t="0" r="0" b="0"/>
              <a:pathLst>
                <a:path w="2379856" h="438072">
                  <a:moveTo>
                    <a:pt x="0" y="438072"/>
                  </a:moveTo>
                  <a:lnTo>
                    <a:pt x="103472" y="67395"/>
                  </a:lnTo>
                  <a:lnTo>
                    <a:pt x="206944" y="78628"/>
                  </a:lnTo>
                  <a:lnTo>
                    <a:pt x="310416" y="0"/>
                  </a:lnTo>
                  <a:lnTo>
                    <a:pt x="413888" y="0"/>
                  </a:lnTo>
                  <a:lnTo>
                    <a:pt x="517360" y="22465"/>
                  </a:lnTo>
                  <a:lnTo>
                    <a:pt x="620832" y="101093"/>
                  </a:lnTo>
                  <a:lnTo>
                    <a:pt x="724304" y="67395"/>
                  </a:lnTo>
                  <a:lnTo>
                    <a:pt x="827776" y="101093"/>
                  </a:lnTo>
                  <a:lnTo>
                    <a:pt x="931248" y="179722"/>
                  </a:lnTo>
                  <a:lnTo>
                    <a:pt x="1034720" y="123558"/>
                  </a:lnTo>
                  <a:lnTo>
                    <a:pt x="1138192" y="56163"/>
                  </a:lnTo>
                  <a:lnTo>
                    <a:pt x="1241664" y="67395"/>
                  </a:lnTo>
                  <a:lnTo>
                    <a:pt x="1345136" y="11232"/>
                  </a:lnTo>
                  <a:lnTo>
                    <a:pt x="1448608" y="44930"/>
                  </a:lnTo>
                  <a:lnTo>
                    <a:pt x="1552080" y="67395"/>
                  </a:lnTo>
                  <a:lnTo>
                    <a:pt x="1655552" y="101093"/>
                  </a:lnTo>
                  <a:lnTo>
                    <a:pt x="1759024" y="22465"/>
                  </a:lnTo>
                  <a:lnTo>
                    <a:pt x="1862496" y="11232"/>
                  </a:lnTo>
                  <a:lnTo>
                    <a:pt x="1965968" y="0"/>
                  </a:lnTo>
                  <a:lnTo>
                    <a:pt x="2069440" y="22465"/>
                  </a:lnTo>
                  <a:lnTo>
                    <a:pt x="2172912" y="11232"/>
                  </a:lnTo>
                  <a:lnTo>
                    <a:pt x="2276384" y="22465"/>
                  </a:lnTo>
                  <a:lnTo>
                    <a:pt x="2379856" y="0"/>
                  </a:lnTo>
                </a:path>
              </a:pathLst>
            </a:custGeom>
            <a:ln w="27101" cap="flat">
              <a:solidFill>
                <a:srgbClr val="7CAE00">
                  <a:alpha val="100000"/>
                </a:srgbClr>
              </a:solidFill>
              <a:prstDash val="solid"/>
              <a:round/>
            </a:ln>
          </p:spPr>
          <p:txBody>
            <a:bodyPr/>
            <a:lstStyle/>
            <a:p>
              <a:endParaRPr/>
            </a:p>
          </p:txBody>
        </p:sp>
        <p:sp>
          <p:nvSpPr>
            <p:cNvPr id="223" name="pl223"/>
            <p:cNvSpPr/>
            <p:nvPr/>
          </p:nvSpPr>
          <p:spPr>
            <a:xfrm>
              <a:off x="7294692" y="1303249"/>
              <a:ext cx="1552080" cy="932308"/>
            </a:xfrm>
            <a:custGeom>
              <a:avLst/>
              <a:gdLst/>
              <a:ahLst/>
              <a:cxnLst/>
              <a:rect l="0" t="0" r="0" b="0"/>
              <a:pathLst>
                <a:path w="1552080" h="932308">
                  <a:moveTo>
                    <a:pt x="0" y="932308"/>
                  </a:moveTo>
                  <a:lnTo>
                    <a:pt x="103472" y="617794"/>
                  </a:lnTo>
                  <a:lnTo>
                    <a:pt x="206944" y="617794"/>
                  </a:lnTo>
                  <a:lnTo>
                    <a:pt x="310416" y="595329"/>
                  </a:lnTo>
                  <a:lnTo>
                    <a:pt x="413888" y="550399"/>
                  </a:lnTo>
                  <a:lnTo>
                    <a:pt x="517360" y="527933"/>
                  </a:lnTo>
                  <a:lnTo>
                    <a:pt x="620832" y="471770"/>
                  </a:lnTo>
                  <a:lnTo>
                    <a:pt x="724304" y="426840"/>
                  </a:lnTo>
                  <a:lnTo>
                    <a:pt x="827776" y="381909"/>
                  </a:lnTo>
                  <a:lnTo>
                    <a:pt x="931248" y="168489"/>
                  </a:lnTo>
                  <a:lnTo>
                    <a:pt x="1034720" y="157256"/>
                  </a:lnTo>
                  <a:lnTo>
                    <a:pt x="1138192" y="101093"/>
                  </a:lnTo>
                  <a:lnTo>
                    <a:pt x="1241664" y="123558"/>
                  </a:lnTo>
                  <a:lnTo>
                    <a:pt x="1345136" y="44930"/>
                  </a:lnTo>
                  <a:lnTo>
                    <a:pt x="1448608" y="33697"/>
                  </a:lnTo>
                  <a:lnTo>
                    <a:pt x="1552080" y="0"/>
                  </a:lnTo>
                </a:path>
              </a:pathLst>
            </a:custGeom>
            <a:ln w="27101" cap="flat">
              <a:solidFill>
                <a:srgbClr val="00BFC4">
                  <a:alpha val="100000"/>
                </a:srgbClr>
              </a:solidFill>
              <a:prstDash val="solid"/>
              <a:round/>
            </a:ln>
          </p:spPr>
          <p:txBody>
            <a:bodyPr/>
            <a:lstStyle/>
            <a:p>
              <a:endParaRPr/>
            </a:p>
          </p:txBody>
        </p:sp>
        <p:sp>
          <p:nvSpPr>
            <p:cNvPr id="224" name="pl224"/>
            <p:cNvSpPr/>
            <p:nvPr/>
          </p:nvSpPr>
          <p:spPr>
            <a:xfrm>
              <a:off x="7501636" y="1999672"/>
              <a:ext cx="1345136" cy="235885"/>
            </a:xfrm>
            <a:custGeom>
              <a:avLst/>
              <a:gdLst/>
              <a:ahLst/>
              <a:cxnLst/>
              <a:rect l="0" t="0" r="0" b="0"/>
              <a:pathLst>
                <a:path w="1345136" h="235885">
                  <a:moveTo>
                    <a:pt x="0" y="235885"/>
                  </a:moveTo>
                  <a:lnTo>
                    <a:pt x="103472" y="235885"/>
                  </a:lnTo>
                  <a:lnTo>
                    <a:pt x="206944" y="235885"/>
                  </a:lnTo>
                  <a:lnTo>
                    <a:pt x="310416" y="224652"/>
                  </a:lnTo>
                  <a:lnTo>
                    <a:pt x="413888" y="224652"/>
                  </a:lnTo>
                  <a:lnTo>
                    <a:pt x="517360" y="235885"/>
                  </a:lnTo>
                  <a:lnTo>
                    <a:pt x="620832" y="235885"/>
                  </a:lnTo>
                  <a:lnTo>
                    <a:pt x="724304" y="202187"/>
                  </a:lnTo>
                  <a:lnTo>
                    <a:pt x="827776" y="190954"/>
                  </a:lnTo>
                  <a:lnTo>
                    <a:pt x="931248" y="190954"/>
                  </a:lnTo>
                  <a:lnTo>
                    <a:pt x="1034720" y="44930"/>
                  </a:lnTo>
                  <a:lnTo>
                    <a:pt x="1138192" y="56163"/>
                  </a:lnTo>
                  <a:lnTo>
                    <a:pt x="1241664" y="33697"/>
                  </a:lnTo>
                  <a:lnTo>
                    <a:pt x="1345136" y="0"/>
                  </a:lnTo>
                </a:path>
              </a:pathLst>
            </a:custGeom>
            <a:ln w="27101" cap="flat">
              <a:solidFill>
                <a:srgbClr val="C77CFF">
                  <a:alpha val="100000"/>
                </a:srgbClr>
              </a:solidFill>
              <a:prstDash val="solid"/>
              <a:round/>
            </a:ln>
          </p:spPr>
          <p:txBody>
            <a:bodyPr/>
            <a:lstStyle/>
            <a:p>
              <a:endParaRPr/>
            </a:p>
          </p:txBody>
        </p:sp>
        <p:sp>
          <p:nvSpPr>
            <p:cNvPr id="225" name="pl225"/>
            <p:cNvSpPr/>
            <p:nvPr/>
          </p:nvSpPr>
          <p:spPr>
            <a:xfrm>
              <a:off x="6342749" y="122462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26" name="pl226"/>
            <p:cNvSpPr/>
            <p:nvPr/>
          </p:nvSpPr>
          <p:spPr>
            <a:xfrm>
              <a:off x="8855983" y="1310879"/>
              <a:ext cx="109616" cy="90804"/>
            </a:xfrm>
            <a:custGeom>
              <a:avLst/>
              <a:gdLst/>
              <a:ahLst/>
              <a:cxnLst/>
              <a:rect l="0" t="0" r="0" b="0"/>
              <a:pathLst>
                <a:path w="109616" h="90804">
                  <a:moveTo>
                    <a:pt x="109616" y="90804"/>
                  </a:moveTo>
                  <a:lnTo>
                    <a:pt x="0" y="0"/>
                  </a:lnTo>
                </a:path>
              </a:pathLst>
            </a:custGeom>
          </p:spPr>
          <p:txBody>
            <a:bodyPr/>
            <a:lstStyle/>
            <a:p>
              <a:endParaRPr/>
            </a:p>
          </p:txBody>
        </p:sp>
        <p:sp>
          <p:nvSpPr>
            <p:cNvPr id="227" name="tx227"/>
            <p:cNvSpPr/>
            <p:nvPr/>
          </p:nvSpPr>
          <p:spPr>
            <a:xfrm>
              <a:off x="8920169" y="110049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95</a:t>
              </a:r>
            </a:p>
          </p:txBody>
        </p:sp>
        <p:sp>
          <p:nvSpPr>
            <p:cNvPr id="228" name="tx228"/>
            <p:cNvSpPr/>
            <p:nvPr/>
          </p:nvSpPr>
          <p:spPr>
            <a:xfrm>
              <a:off x="8920169" y="126167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93</a:t>
              </a:r>
            </a:p>
          </p:txBody>
        </p:sp>
        <p:sp>
          <p:nvSpPr>
            <p:cNvPr id="229" name="tx229"/>
            <p:cNvSpPr/>
            <p:nvPr/>
          </p:nvSpPr>
          <p:spPr>
            <a:xfrm>
              <a:off x="8920169" y="1423019"/>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83</a:t>
              </a:r>
            </a:p>
          </p:txBody>
        </p:sp>
        <p:sp>
          <p:nvSpPr>
            <p:cNvPr id="230" name="tx230"/>
            <p:cNvSpPr/>
            <p:nvPr/>
          </p:nvSpPr>
          <p:spPr>
            <a:xfrm>
              <a:off x="8920169" y="196446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21</a:t>
              </a:r>
            </a:p>
          </p:txBody>
        </p:sp>
        <p:sp>
          <p:nvSpPr>
            <p:cNvPr id="231" name="pl231"/>
            <p:cNvSpPr/>
            <p:nvPr/>
          </p:nvSpPr>
          <p:spPr>
            <a:xfrm>
              <a:off x="6342749" y="364327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32" name="pl232"/>
            <p:cNvSpPr/>
            <p:nvPr/>
          </p:nvSpPr>
          <p:spPr>
            <a:xfrm>
              <a:off x="6342749" y="341862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33" name="pl233"/>
            <p:cNvSpPr/>
            <p:nvPr/>
          </p:nvSpPr>
          <p:spPr>
            <a:xfrm>
              <a:off x="6342749" y="3193967"/>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34" name="pl234"/>
            <p:cNvSpPr/>
            <p:nvPr/>
          </p:nvSpPr>
          <p:spPr>
            <a:xfrm>
              <a:off x="6342749" y="296931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35" name="pl235"/>
            <p:cNvSpPr/>
            <p:nvPr/>
          </p:nvSpPr>
          <p:spPr>
            <a:xfrm>
              <a:off x="6342749" y="26884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36" name="pl236"/>
            <p:cNvSpPr/>
            <p:nvPr/>
          </p:nvSpPr>
          <p:spPr>
            <a:xfrm>
              <a:off x="6725596"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7242956"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7760316"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8225940"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8639828" y="2576172"/>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342749" y="375559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2" name="pl242"/>
            <p:cNvSpPr/>
            <p:nvPr/>
          </p:nvSpPr>
          <p:spPr>
            <a:xfrm>
              <a:off x="6342749" y="353094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3" name="pl243"/>
            <p:cNvSpPr/>
            <p:nvPr/>
          </p:nvSpPr>
          <p:spPr>
            <a:xfrm>
              <a:off x="6342749" y="33062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4" name="pl244"/>
            <p:cNvSpPr/>
            <p:nvPr/>
          </p:nvSpPr>
          <p:spPr>
            <a:xfrm>
              <a:off x="6342749" y="30816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5" name="pl245"/>
            <p:cNvSpPr/>
            <p:nvPr/>
          </p:nvSpPr>
          <p:spPr>
            <a:xfrm>
              <a:off x="6342749" y="2856988"/>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6" name="pl246"/>
            <p:cNvSpPr/>
            <p:nvPr/>
          </p:nvSpPr>
          <p:spPr>
            <a:xfrm>
              <a:off x="6342749" y="263233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7" name="pl247"/>
            <p:cNvSpPr/>
            <p:nvPr/>
          </p:nvSpPr>
          <p:spPr>
            <a:xfrm>
              <a:off x="6342749" y="274466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48" name="pl248"/>
            <p:cNvSpPr/>
            <p:nvPr/>
          </p:nvSpPr>
          <p:spPr>
            <a:xfrm>
              <a:off x="646691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9" name="pl249"/>
            <p:cNvSpPr/>
            <p:nvPr/>
          </p:nvSpPr>
          <p:spPr>
            <a:xfrm>
              <a:off x="698427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750163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8018996"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8432884"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8846772" y="2576172"/>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466916" y="2733429"/>
              <a:ext cx="2379856" cy="112326"/>
            </a:xfrm>
            <a:custGeom>
              <a:avLst/>
              <a:gdLst/>
              <a:ahLst/>
              <a:cxnLst/>
              <a:rect l="0" t="0" r="0" b="0"/>
              <a:pathLst>
                <a:path w="2379856" h="112326">
                  <a:moveTo>
                    <a:pt x="0" y="56163"/>
                  </a:moveTo>
                  <a:lnTo>
                    <a:pt x="103472" y="44930"/>
                  </a:lnTo>
                  <a:lnTo>
                    <a:pt x="206944" y="67395"/>
                  </a:lnTo>
                  <a:lnTo>
                    <a:pt x="310416" y="56163"/>
                  </a:lnTo>
                  <a:lnTo>
                    <a:pt x="413888" y="44930"/>
                  </a:lnTo>
                  <a:lnTo>
                    <a:pt x="517360" y="33697"/>
                  </a:lnTo>
                  <a:lnTo>
                    <a:pt x="620832" y="33697"/>
                  </a:lnTo>
                  <a:lnTo>
                    <a:pt x="724304" y="22465"/>
                  </a:lnTo>
                  <a:lnTo>
                    <a:pt x="827776" y="11232"/>
                  </a:lnTo>
                  <a:lnTo>
                    <a:pt x="931248" y="11232"/>
                  </a:lnTo>
                  <a:lnTo>
                    <a:pt x="1034720" y="0"/>
                  </a:lnTo>
                  <a:lnTo>
                    <a:pt x="1138192" y="0"/>
                  </a:lnTo>
                  <a:lnTo>
                    <a:pt x="1241664" y="33697"/>
                  </a:lnTo>
                  <a:lnTo>
                    <a:pt x="1345136" y="11232"/>
                  </a:lnTo>
                  <a:lnTo>
                    <a:pt x="1448608" y="11232"/>
                  </a:lnTo>
                  <a:lnTo>
                    <a:pt x="1552080" y="33697"/>
                  </a:lnTo>
                  <a:lnTo>
                    <a:pt x="1655552" y="22465"/>
                  </a:lnTo>
                  <a:lnTo>
                    <a:pt x="1759024" y="22465"/>
                  </a:lnTo>
                  <a:lnTo>
                    <a:pt x="1862496" y="22465"/>
                  </a:lnTo>
                  <a:lnTo>
                    <a:pt x="1965968" y="22465"/>
                  </a:lnTo>
                  <a:lnTo>
                    <a:pt x="2069440" y="67395"/>
                  </a:lnTo>
                  <a:lnTo>
                    <a:pt x="2172912" y="67395"/>
                  </a:lnTo>
                  <a:lnTo>
                    <a:pt x="2276384" y="78628"/>
                  </a:lnTo>
                  <a:lnTo>
                    <a:pt x="2379856" y="112326"/>
                  </a:lnTo>
                </a:path>
              </a:pathLst>
            </a:custGeom>
            <a:ln w="27101" cap="flat">
              <a:solidFill>
                <a:srgbClr val="F8766D">
                  <a:alpha val="100000"/>
                </a:srgbClr>
              </a:solidFill>
              <a:prstDash val="solid"/>
              <a:round/>
            </a:ln>
          </p:spPr>
          <p:txBody>
            <a:bodyPr/>
            <a:lstStyle/>
            <a:p>
              <a:endParaRPr/>
            </a:p>
          </p:txBody>
        </p:sp>
        <p:sp>
          <p:nvSpPr>
            <p:cNvPr id="255" name="pl255"/>
            <p:cNvSpPr/>
            <p:nvPr/>
          </p:nvSpPr>
          <p:spPr>
            <a:xfrm>
              <a:off x="6466916" y="2800825"/>
              <a:ext cx="2379856" cy="393142"/>
            </a:xfrm>
            <a:custGeom>
              <a:avLst/>
              <a:gdLst/>
              <a:ahLst/>
              <a:cxnLst/>
              <a:rect l="0" t="0" r="0" b="0"/>
              <a:pathLst>
                <a:path w="2379856" h="393142">
                  <a:moveTo>
                    <a:pt x="0" y="393142"/>
                  </a:moveTo>
                  <a:lnTo>
                    <a:pt x="103472" y="280815"/>
                  </a:lnTo>
                  <a:lnTo>
                    <a:pt x="206944" y="280815"/>
                  </a:lnTo>
                  <a:lnTo>
                    <a:pt x="310416" y="280815"/>
                  </a:lnTo>
                  <a:lnTo>
                    <a:pt x="413888" y="213420"/>
                  </a:lnTo>
                  <a:lnTo>
                    <a:pt x="517360" y="179722"/>
                  </a:lnTo>
                  <a:lnTo>
                    <a:pt x="620832" y="168489"/>
                  </a:lnTo>
                  <a:lnTo>
                    <a:pt x="724304" y="157256"/>
                  </a:lnTo>
                  <a:lnTo>
                    <a:pt x="827776" y="202187"/>
                  </a:lnTo>
                  <a:lnTo>
                    <a:pt x="931248" y="179722"/>
                  </a:lnTo>
                  <a:lnTo>
                    <a:pt x="1034720" y="190954"/>
                  </a:lnTo>
                  <a:lnTo>
                    <a:pt x="1138192" y="157256"/>
                  </a:lnTo>
                  <a:lnTo>
                    <a:pt x="1241664" y="168489"/>
                  </a:lnTo>
                  <a:lnTo>
                    <a:pt x="1345136" y="112326"/>
                  </a:lnTo>
                  <a:lnTo>
                    <a:pt x="1448608" y="67395"/>
                  </a:lnTo>
                  <a:lnTo>
                    <a:pt x="1552080" y="22465"/>
                  </a:lnTo>
                  <a:lnTo>
                    <a:pt x="1655552" y="0"/>
                  </a:lnTo>
                  <a:lnTo>
                    <a:pt x="1759024" y="0"/>
                  </a:lnTo>
                  <a:lnTo>
                    <a:pt x="1862496" y="22465"/>
                  </a:lnTo>
                  <a:lnTo>
                    <a:pt x="1965968" y="22465"/>
                  </a:lnTo>
                  <a:lnTo>
                    <a:pt x="2069440" y="33697"/>
                  </a:lnTo>
                  <a:lnTo>
                    <a:pt x="2172912" y="44930"/>
                  </a:lnTo>
                  <a:lnTo>
                    <a:pt x="2276384" y="56163"/>
                  </a:lnTo>
                  <a:lnTo>
                    <a:pt x="2379856" y="67395"/>
                  </a:lnTo>
                </a:path>
              </a:pathLst>
            </a:custGeom>
            <a:ln w="27101" cap="flat">
              <a:solidFill>
                <a:srgbClr val="7CAE00">
                  <a:alpha val="100000"/>
                </a:srgbClr>
              </a:solidFill>
              <a:prstDash val="solid"/>
              <a:round/>
            </a:ln>
          </p:spPr>
          <p:txBody>
            <a:bodyPr/>
            <a:lstStyle/>
            <a:p>
              <a:endParaRPr/>
            </a:p>
          </p:txBody>
        </p:sp>
        <p:sp>
          <p:nvSpPr>
            <p:cNvPr id="256" name="pl256"/>
            <p:cNvSpPr/>
            <p:nvPr/>
          </p:nvSpPr>
          <p:spPr>
            <a:xfrm>
              <a:off x="7294692" y="3238897"/>
              <a:ext cx="1552080" cy="505468"/>
            </a:xfrm>
            <a:custGeom>
              <a:avLst/>
              <a:gdLst/>
              <a:ahLst/>
              <a:cxnLst/>
              <a:rect l="0" t="0" r="0" b="0"/>
              <a:pathLst>
                <a:path w="1552080" h="505468">
                  <a:moveTo>
                    <a:pt x="0" y="505468"/>
                  </a:moveTo>
                  <a:lnTo>
                    <a:pt x="103472" y="449305"/>
                  </a:lnTo>
                  <a:lnTo>
                    <a:pt x="206944" y="438072"/>
                  </a:lnTo>
                  <a:lnTo>
                    <a:pt x="310416" y="381909"/>
                  </a:lnTo>
                  <a:lnTo>
                    <a:pt x="413888" y="325746"/>
                  </a:lnTo>
                  <a:lnTo>
                    <a:pt x="517360" y="258350"/>
                  </a:lnTo>
                  <a:lnTo>
                    <a:pt x="620832" y="168489"/>
                  </a:lnTo>
                  <a:lnTo>
                    <a:pt x="724304" y="157256"/>
                  </a:lnTo>
                  <a:lnTo>
                    <a:pt x="827776" y="89861"/>
                  </a:lnTo>
                  <a:lnTo>
                    <a:pt x="931248" y="11232"/>
                  </a:lnTo>
                  <a:lnTo>
                    <a:pt x="1034720" y="11232"/>
                  </a:lnTo>
                  <a:lnTo>
                    <a:pt x="1138192" y="0"/>
                  </a:lnTo>
                  <a:lnTo>
                    <a:pt x="1241664" y="33697"/>
                  </a:lnTo>
                  <a:lnTo>
                    <a:pt x="1345136" y="44930"/>
                  </a:lnTo>
                  <a:lnTo>
                    <a:pt x="1448608" y="78628"/>
                  </a:lnTo>
                  <a:lnTo>
                    <a:pt x="1552080" y="89861"/>
                  </a:lnTo>
                </a:path>
              </a:pathLst>
            </a:custGeom>
            <a:ln w="27101" cap="flat">
              <a:solidFill>
                <a:srgbClr val="00BFC4">
                  <a:alpha val="100000"/>
                </a:srgbClr>
              </a:solidFill>
              <a:prstDash val="solid"/>
              <a:round/>
            </a:ln>
          </p:spPr>
          <p:txBody>
            <a:bodyPr/>
            <a:lstStyle/>
            <a:p>
              <a:endParaRPr/>
            </a:p>
          </p:txBody>
        </p:sp>
        <p:sp>
          <p:nvSpPr>
            <p:cNvPr id="257" name="pl257"/>
            <p:cNvSpPr/>
            <p:nvPr/>
          </p:nvSpPr>
          <p:spPr>
            <a:xfrm>
              <a:off x="7501636" y="3721901"/>
              <a:ext cx="1345136" cy="33697"/>
            </a:xfrm>
            <a:custGeom>
              <a:avLst/>
              <a:gdLst/>
              <a:ahLst/>
              <a:cxnLst/>
              <a:rect l="0" t="0" r="0" b="0"/>
              <a:pathLst>
                <a:path w="1345136" h="33697">
                  <a:moveTo>
                    <a:pt x="0" y="33697"/>
                  </a:moveTo>
                  <a:lnTo>
                    <a:pt x="103472" y="33697"/>
                  </a:lnTo>
                  <a:lnTo>
                    <a:pt x="206944" y="33697"/>
                  </a:lnTo>
                  <a:lnTo>
                    <a:pt x="310416" y="33697"/>
                  </a:lnTo>
                  <a:lnTo>
                    <a:pt x="413888" y="33697"/>
                  </a:lnTo>
                  <a:lnTo>
                    <a:pt x="517360" y="33697"/>
                  </a:lnTo>
                  <a:lnTo>
                    <a:pt x="620832" y="33697"/>
                  </a:lnTo>
                  <a:lnTo>
                    <a:pt x="724304" y="33697"/>
                  </a:lnTo>
                  <a:lnTo>
                    <a:pt x="827776" y="33697"/>
                  </a:lnTo>
                  <a:lnTo>
                    <a:pt x="931248" y="33697"/>
                  </a:lnTo>
                  <a:lnTo>
                    <a:pt x="1034720" y="33697"/>
                  </a:lnTo>
                  <a:lnTo>
                    <a:pt x="1138192" y="33697"/>
                  </a:lnTo>
                  <a:lnTo>
                    <a:pt x="1241664" y="33697"/>
                  </a:lnTo>
                  <a:lnTo>
                    <a:pt x="1345136" y="0"/>
                  </a:lnTo>
                </a:path>
              </a:pathLst>
            </a:custGeom>
            <a:ln w="27101" cap="flat">
              <a:solidFill>
                <a:srgbClr val="C77CFF">
                  <a:alpha val="100000"/>
                </a:srgbClr>
              </a:solidFill>
              <a:prstDash val="solid"/>
              <a:round/>
            </a:ln>
          </p:spPr>
          <p:txBody>
            <a:bodyPr/>
            <a:lstStyle/>
            <a:p>
              <a:endParaRPr/>
            </a:p>
          </p:txBody>
        </p:sp>
        <p:sp>
          <p:nvSpPr>
            <p:cNvPr id="258" name="pl258"/>
            <p:cNvSpPr/>
            <p:nvPr/>
          </p:nvSpPr>
          <p:spPr>
            <a:xfrm>
              <a:off x="6342749" y="2744662"/>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59" name="tx259"/>
            <p:cNvSpPr/>
            <p:nvPr/>
          </p:nvSpPr>
          <p:spPr>
            <a:xfrm>
              <a:off x="8920169" y="274152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81</a:t>
              </a:r>
            </a:p>
          </p:txBody>
        </p:sp>
        <p:sp>
          <p:nvSpPr>
            <p:cNvPr id="260" name="tx260"/>
            <p:cNvSpPr/>
            <p:nvPr/>
          </p:nvSpPr>
          <p:spPr>
            <a:xfrm>
              <a:off x="8920169" y="290280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79</a:t>
              </a:r>
            </a:p>
          </p:txBody>
        </p:sp>
        <p:sp>
          <p:nvSpPr>
            <p:cNvPr id="261" name="tx261"/>
            <p:cNvSpPr/>
            <p:nvPr/>
          </p:nvSpPr>
          <p:spPr>
            <a:xfrm>
              <a:off x="8920169" y="3292316"/>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38</a:t>
              </a:r>
            </a:p>
          </p:txBody>
        </p:sp>
        <p:sp>
          <p:nvSpPr>
            <p:cNvPr id="262" name="tx262"/>
            <p:cNvSpPr/>
            <p:nvPr/>
          </p:nvSpPr>
          <p:spPr>
            <a:xfrm>
              <a:off x="8928158" y="3685459"/>
              <a:ext cx="54260"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3</a:t>
              </a:r>
            </a:p>
          </p:txBody>
        </p:sp>
        <p:sp>
          <p:nvSpPr>
            <p:cNvPr id="263" name="pl263"/>
            <p:cNvSpPr/>
            <p:nvPr/>
          </p:nvSpPr>
          <p:spPr>
            <a:xfrm>
              <a:off x="6342749" y="51633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64" name="pl264"/>
            <p:cNvSpPr/>
            <p:nvPr/>
          </p:nvSpPr>
          <p:spPr>
            <a:xfrm>
              <a:off x="6342749" y="4938661"/>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65" name="pl265"/>
            <p:cNvSpPr/>
            <p:nvPr/>
          </p:nvSpPr>
          <p:spPr>
            <a:xfrm>
              <a:off x="6342749" y="471400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66" name="pl266"/>
            <p:cNvSpPr/>
            <p:nvPr/>
          </p:nvSpPr>
          <p:spPr>
            <a:xfrm>
              <a:off x="6342749" y="4489355"/>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67" name="pl267"/>
            <p:cNvSpPr/>
            <p:nvPr/>
          </p:nvSpPr>
          <p:spPr>
            <a:xfrm>
              <a:off x="6342749" y="420854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268" name="pl268"/>
            <p:cNvSpPr/>
            <p:nvPr/>
          </p:nvSpPr>
          <p:spPr>
            <a:xfrm>
              <a:off x="6725596"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69" name="pl269"/>
            <p:cNvSpPr/>
            <p:nvPr/>
          </p:nvSpPr>
          <p:spPr>
            <a:xfrm>
              <a:off x="7242956"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70" name="pl270"/>
            <p:cNvSpPr/>
            <p:nvPr/>
          </p:nvSpPr>
          <p:spPr>
            <a:xfrm>
              <a:off x="7760316"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71" name="pl271"/>
            <p:cNvSpPr/>
            <p:nvPr/>
          </p:nvSpPr>
          <p:spPr>
            <a:xfrm>
              <a:off x="8225940"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72" name="pl272"/>
            <p:cNvSpPr/>
            <p:nvPr/>
          </p:nvSpPr>
          <p:spPr>
            <a:xfrm>
              <a:off x="8639828" y="4096213"/>
              <a:ext cx="0" cy="1235589"/>
            </a:xfrm>
            <a:custGeom>
              <a:avLst/>
              <a:gdLst/>
              <a:ahLst/>
              <a:cxnLst/>
              <a:rect l="0" t="0" r="0" b="0"/>
              <a:pathLst>
                <a:path h="1235589">
                  <a:moveTo>
                    <a:pt x="0" y="1235589"/>
                  </a:moveTo>
                  <a:lnTo>
                    <a:pt x="0" y="0"/>
                  </a:lnTo>
                  <a:lnTo>
                    <a:pt x="0" y="0"/>
                  </a:lnTo>
                </a:path>
              </a:pathLst>
            </a:custGeom>
            <a:ln w="6775" cap="flat">
              <a:solidFill>
                <a:srgbClr val="EBEBEB">
                  <a:alpha val="100000"/>
                </a:srgbClr>
              </a:solidFill>
              <a:prstDash val="solid"/>
              <a:round/>
            </a:ln>
          </p:spPr>
          <p:txBody>
            <a:bodyPr/>
            <a:lstStyle/>
            <a:p>
              <a:endParaRPr/>
            </a:p>
          </p:txBody>
        </p:sp>
        <p:sp>
          <p:nvSpPr>
            <p:cNvPr id="273" name="pl273"/>
            <p:cNvSpPr/>
            <p:nvPr/>
          </p:nvSpPr>
          <p:spPr>
            <a:xfrm>
              <a:off x="6342749" y="52756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4" name="pl274"/>
            <p:cNvSpPr/>
            <p:nvPr/>
          </p:nvSpPr>
          <p:spPr>
            <a:xfrm>
              <a:off x="6342749" y="505098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5" name="pl275"/>
            <p:cNvSpPr/>
            <p:nvPr/>
          </p:nvSpPr>
          <p:spPr>
            <a:xfrm>
              <a:off x="6342749" y="4826334"/>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6" name="pl276"/>
            <p:cNvSpPr/>
            <p:nvPr/>
          </p:nvSpPr>
          <p:spPr>
            <a:xfrm>
              <a:off x="6342749" y="460168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7" name="pl277"/>
            <p:cNvSpPr/>
            <p:nvPr/>
          </p:nvSpPr>
          <p:spPr>
            <a:xfrm>
              <a:off x="6342749" y="437702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8" name="pl278"/>
            <p:cNvSpPr/>
            <p:nvPr/>
          </p:nvSpPr>
          <p:spPr>
            <a:xfrm>
              <a:off x="6342749" y="4152376"/>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79" name="pl279"/>
            <p:cNvSpPr/>
            <p:nvPr/>
          </p:nvSpPr>
          <p:spPr>
            <a:xfrm>
              <a:off x="6342749" y="426470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80" name="pl280"/>
            <p:cNvSpPr/>
            <p:nvPr/>
          </p:nvSpPr>
          <p:spPr>
            <a:xfrm>
              <a:off x="6466916"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1" name="pl281"/>
            <p:cNvSpPr/>
            <p:nvPr/>
          </p:nvSpPr>
          <p:spPr>
            <a:xfrm>
              <a:off x="6984276"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2" name="pl282"/>
            <p:cNvSpPr/>
            <p:nvPr/>
          </p:nvSpPr>
          <p:spPr>
            <a:xfrm>
              <a:off x="7501636"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3" name="pl283"/>
            <p:cNvSpPr/>
            <p:nvPr/>
          </p:nvSpPr>
          <p:spPr>
            <a:xfrm>
              <a:off x="8018996"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4" name="pl284"/>
            <p:cNvSpPr/>
            <p:nvPr/>
          </p:nvSpPr>
          <p:spPr>
            <a:xfrm>
              <a:off x="8432884"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5" name="pl285"/>
            <p:cNvSpPr/>
            <p:nvPr/>
          </p:nvSpPr>
          <p:spPr>
            <a:xfrm>
              <a:off x="8846772" y="4096213"/>
              <a:ext cx="0" cy="1235589"/>
            </a:xfrm>
            <a:custGeom>
              <a:avLst/>
              <a:gdLst/>
              <a:ahLst/>
              <a:cxnLst/>
              <a:rect l="0" t="0" r="0" b="0"/>
              <a:pathLst>
                <a:path h="1235589">
                  <a:moveTo>
                    <a:pt x="0" y="123558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6466916" y="4466890"/>
              <a:ext cx="2379856" cy="359444"/>
            </a:xfrm>
            <a:custGeom>
              <a:avLst/>
              <a:gdLst/>
              <a:ahLst/>
              <a:cxnLst/>
              <a:rect l="0" t="0" r="0" b="0"/>
              <a:pathLst>
                <a:path w="2379856" h="359444">
                  <a:moveTo>
                    <a:pt x="0" y="336979"/>
                  </a:moveTo>
                  <a:lnTo>
                    <a:pt x="103472" y="359444"/>
                  </a:lnTo>
                  <a:lnTo>
                    <a:pt x="206944" y="336979"/>
                  </a:lnTo>
                  <a:lnTo>
                    <a:pt x="310416" y="292048"/>
                  </a:lnTo>
                  <a:lnTo>
                    <a:pt x="413888" y="235885"/>
                  </a:lnTo>
                  <a:lnTo>
                    <a:pt x="517360" y="190954"/>
                  </a:lnTo>
                  <a:lnTo>
                    <a:pt x="620832" y="157256"/>
                  </a:lnTo>
                  <a:lnTo>
                    <a:pt x="724304" y="134791"/>
                  </a:lnTo>
                  <a:lnTo>
                    <a:pt x="827776" y="78628"/>
                  </a:lnTo>
                  <a:lnTo>
                    <a:pt x="931248" y="22465"/>
                  </a:lnTo>
                  <a:lnTo>
                    <a:pt x="1034720" y="78628"/>
                  </a:lnTo>
                  <a:lnTo>
                    <a:pt x="1138192" y="101093"/>
                  </a:lnTo>
                  <a:lnTo>
                    <a:pt x="1241664" y="112326"/>
                  </a:lnTo>
                  <a:lnTo>
                    <a:pt x="1345136" y="112326"/>
                  </a:lnTo>
                  <a:lnTo>
                    <a:pt x="1448608" y="112326"/>
                  </a:lnTo>
                  <a:lnTo>
                    <a:pt x="1552080" y="112326"/>
                  </a:lnTo>
                  <a:lnTo>
                    <a:pt x="1655552" y="56163"/>
                  </a:lnTo>
                  <a:lnTo>
                    <a:pt x="1759024" y="44930"/>
                  </a:lnTo>
                  <a:lnTo>
                    <a:pt x="1862496" y="22465"/>
                  </a:lnTo>
                  <a:lnTo>
                    <a:pt x="1965968" y="0"/>
                  </a:lnTo>
                  <a:lnTo>
                    <a:pt x="2069440" y="33697"/>
                  </a:lnTo>
                  <a:lnTo>
                    <a:pt x="2172912" y="33697"/>
                  </a:lnTo>
                  <a:lnTo>
                    <a:pt x="2276384" y="22465"/>
                  </a:lnTo>
                  <a:lnTo>
                    <a:pt x="2379856" y="33697"/>
                  </a:lnTo>
                </a:path>
              </a:pathLst>
            </a:custGeom>
            <a:ln w="27101" cap="flat">
              <a:solidFill>
                <a:srgbClr val="F8766D">
                  <a:alpha val="100000"/>
                </a:srgbClr>
              </a:solidFill>
              <a:prstDash val="solid"/>
              <a:round/>
            </a:ln>
          </p:spPr>
          <p:txBody>
            <a:bodyPr/>
            <a:lstStyle/>
            <a:p>
              <a:endParaRPr/>
            </a:p>
          </p:txBody>
        </p:sp>
        <p:sp>
          <p:nvSpPr>
            <p:cNvPr id="287" name="pl287"/>
            <p:cNvSpPr/>
            <p:nvPr/>
          </p:nvSpPr>
          <p:spPr>
            <a:xfrm>
              <a:off x="6466916" y="4826334"/>
              <a:ext cx="2379856" cy="449305"/>
            </a:xfrm>
            <a:custGeom>
              <a:avLst/>
              <a:gdLst/>
              <a:ahLst/>
              <a:cxnLst/>
              <a:rect l="0" t="0" r="0" b="0"/>
              <a:pathLst>
                <a:path w="2379856" h="449305">
                  <a:moveTo>
                    <a:pt x="0" y="449305"/>
                  </a:moveTo>
                  <a:lnTo>
                    <a:pt x="103472" y="449305"/>
                  </a:lnTo>
                  <a:lnTo>
                    <a:pt x="206944" y="449305"/>
                  </a:lnTo>
                  <a:lnTo>
                    <a:pt x="310416" y="449305"/>
                  </a:lnTo>
                  <a:lnTo>
                    <a:pt x="413888" y="449305"/>
                  </a:lnTo>
                  <a:lnTo>
                    <a:pt x="517360" y="449305"/>
                  </a:lnTo>
                  <a:lnTo>
                    <a:pt x="620832" y="449305"/>
                  </a:lnTo>
                  <a:lnTo>
                    <a:pt x="724304" y="449305"/>
                  </a:lnTo>
                  <a:lnTo>
                    <a:pt x="827776" y="449305"/>
                  </a:lnTo>
                  <a:lnTo>
                    <a:pt x="931248" y="449305"/>
                  </a:lnTo>
                  <a:lnTo>
                    <a:pt x="1034720" y="449305"/>
                  </a:lnTo>
                  <a:lnTo>
                    <a:pt x="1138192" y="449305"/>
                  </a:lnTo>
                  <a:lnTo>
                    <a:pt x="1241664" y="415607"/>
                  </a:lnTo>
                  <a:lnTo>
                    <a:pt x="1345136" y="415607"/>
                  </a:lnTo>
                  <a:lnTo>
                    <a:pt x="1448608" y="393142"/>
                  </a:lnTo>
                  <a:lnTo>
                    <a:pt x="1552080" y="359444"/>
                  </a:lnTo>
                  <a:lnTo>
                    <a:pt x="1655552" y="336979"/>
                  </a:lnTo>
                  <a:lnTo>
                    <a:pt x="1759024" y="325746"/>
                  </a:lnTo>
                  <a:lnTo>
                    <a:pt x="1862496" y="314513"/>
                  </a:lnTo>
                  <a:lnTo>
                    <a:pt x="1965968" y="269583"/>
                  </a:lnTo>
                  <a:lnTo>
                    <a:pt x="2069440" y="123558"/>
                  </a:lnTo>
                  <a:lnTo>
                    <a:pt x="2172912" y="112326"/>
                  </a:lnTo>
                  <a:lnTo>
                    <a:pt x="2276384" y="101093"/>
                  </a:lnTo>
                  <a:lnTo>
                    <a:pt x="2379856" y="0"/>
                  </a:lnTo>
                </a:path>
              </a:pathLst>
            </a:custGeom>
            <a:ln w="27101" cap="flat">
              <a:solidFill>
                <a:srgbClr val="7CAE00">
                  <a:alpha val="100000"/>
                </a:srgbClr>
              </a:solidFill>
              <a:prstDash val="solid"/>
              <a:round/>
            </a:ln>
          </p:spPr>
          <p:txBody>
            <a:bodyPr/>
            <a:lstStyle/>
            <a:p>
              <a:endParaRPr/>
            </a:p>
          </p:txBody>
        </p:sp>
        <p:sp>
          <p:nvSpPr>
            <p:cNvPr id="288" name="pl288"/>
            <p:cNvSpPr/>
            <p:nvPr/>
          </p:nvSpPr>
          <p:spPr>
            <a:xfrm>
              <a:off x="7294692" y="4511821"/>
              <a:ext cx="1552080" cy="763819"/>
            </a:xfrm>
            <a:custGeom>
              <a:avLst/>
              <a:gdLst/>
              <a:ahLst/>
              <a:cxnLst/>
              <a:rect l="0" t="0" r="0" b="0"/>
              <a:pathLst>
                <a:path w="1552080" h="763819">
                  <a:moveTo>
                    <a:pt x="0" y="763819"/>
                  </a:moveTo>
                  <a:lnTo>
                    <a:pt x="103472" y="763819"/>
                  </a:lnTo>
                  <a:lnTo>
                    <a:pt x="206944" y="763819"/>
                  </a:lnTo>
                  <a:lnTo>
                    <a:pt x="310416" y="696423"/>
                  </a:lnTo>
                  <a:lnTo>
                    <a:pt x="413888" y="584096"/>
                  </a:lnTo>
                  <a:lnTo>
                    <a:pt x="517360" y="539166"/>
                  </a:lnTo>
                  <a:lnTo>
                    <a:pt x="620832" y="426840"/>
                  </a:lnTo>
                  <a:lnTo>
                    <a:pt x="724304" y="168489"/>
                  </a:lnTo>
                  <a:lnTo>
                    <a:pt x="827776" y="78628"/>
                  </a:lnTo>
                  <a:lnTo>
                    <a:pt x="931248" y="44930"/>
                  </a:lnTo>
                  <a:lnTo>
                    <a:pt x="1034720" y="33697"/>
                  </a:lnTo>
                  <a:lnTo>
                    <a:pt x="1138192" y="0"/>
                  </a:lnTo>
                  <a:lnTo>
                    <a:pt x="1241664" y="33697"/>
                  </a:lnTo>
                  <a:lnTo>
                    <a:pt x="1345136" y="56163"/>
                  </a:lnTo>
                  <a:lnTo>
                    <a:pt x="1448608" y="44930"/>
                  </a:lnTo>
                  <a:lnTo>
                    <a:pt x="1552080" y="44930"/>
                  </a:lnTo>
                </a:path>
              </a:pathLst>
            </a:custGeom>
            <a:ln w="27101" cap="flat">
              <a:solidFill>
                <a:srgbClr val="00BFC4">
                  <a:alpha val="100000"/>
                </a:srgbClr>
              </a:solidFill>
              <a:prstDash val="solid"/>
              <a:round/>
            </a:ln>
          </p:spPr>
          <p:txBody>
            <a:bodyPr/>
            <a:lstStyle/>
            <a:p>
              <a:endParaRPr/>
            </a:p>
          </p:txBody>
        </p:sp>
        <p:sp>
          <p:nvSpPr>
            <p:cNvPr id="289" name="pl289"/>
            <p:cNvSpPr/>
            <p:nvPr/>
          </p:nvSpPr>
          <p:spPr>
            <a:xfrm>
              <a:off x="7501636" y="5017289"/>
              <a:ext cx="1345136" cy="258350"/>
            </a:xfrm>
            <a:custGeom>
              <a:avLst/>
              <a:gdLst/>
              <a:ahLst/>
              <a:cxnLst/>
              <a:rect l="0" t="0" r="0" b="0"/>
              <a:pathLst>
                <a:path w="1345136" h="258350">
                  <a:moveTo>
                    <a:pt x="0" y="258350"/>
                  </a:moveTo>
                  <a:lnTo>
                    <a:pt x="103472" y="258350"/>
                  </a:lnTo>
                  <a:lnTo>
                    <a:pt x="206944" y="258350"/>
                  </a:lnTo>
                  <a:lnTo>
                    <a:pt x="310416" y="258350"/>
                  </a:lnTo>
                  <a:lnTo>
                    <a:pt x="413888" y="258350"/>
                  </a:lnTo>
                  <a:lnTo>
                    <a:pt x="517360" y="258350"/>
                  </a:lnTo>
                  <a:lnTo>
                    <a:pt x="620832" y="258350"/>
                  </a:lnTo>
                  <a:lnTo>
                    <a:pt x="724304" y="258350"/>
                  </a:lnTo>
                  <a:lnTo>
                    <a:pt x="827776" y="258350"/>
                  </a:lnTo>
                  <a:lnTo>
                    <a:pt x="931248" y="247117"/>
                  </a:lnTo>
                  <a:lnTo>
                    <a:pt x="1034720" y="235885"/>
                  </a:lnTo>
                  <a:lnTo>
                    <a:pt x="1138192" y="224652"/>
                  </a:lnTo>
                  <a:lnTo>
                    <a:pt x="1241664" y="213420"/>
                  </a:lnTo>
                  <a:lnTo>
                    <a:pt x="1345136" y="0"/>
                  </a:lnTo>
                </a:path>
              </a:pathLst>
            </a:custGeom>
            <a:ln w="27101" cap="flat">
              <a:solidFill>
                <a:srgbClr val="C77CFF">
                  <a:alpha val="100000"/>
                </a:srgbClr>
              </a:solidFill>
              <a:prstDash val="solid"/>
              <a:round/>
            </a:ln>
          </p:spPr>
          <p:txBody>
            <a:bodyPr/>
            <a:lstStyle/>
            <a:p>
              <a:endParaRPr/>
            </a:p>
          </p:txBody>
        </p:sp>
        <p:sp>
          <p:nvSpPr>
            <p:cNvPr id="290" name="pl290"/>
            <p:cNvSpPr/>
            <p:nvPr/>
          </p:nvSpPr>
          <p:spPr>
            <a:xfrm>
              <a:off x="6342749" y="4264703"/>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291" name="tx291"/>
            <p:cNvSpPr/>
            <p:nvPr/>
          </p:nvSpPr>
          <p:spPr>
            <a:xfrm>
              <a:off x="8920169" y="441996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69</a:t>
              </a:r>
            </a:p>
          </p:txBody>
        </p:sp>
        <p:sp>
          <p:nvSpPr>
            <p:cNvPr id="292" name="tx292"/>
            <p:cNvSpPr/>
            <p:nvPr/>
          </p:nvSpPr>
          <p:spPr>
            <a:xfrm>
              <a:off x="8920169" y="478993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40</a:t>
              </a:r>
            </a:p>
          </p:txBody>
        </p:sp>
        <p:sp>
          <p:nvSpPr>
            <p:cNvPr id="293" name="tx293"/>
            <p:cNvSpPr/>
            <p:nvPr/>
          </p:nvSpPr>
          <p:spPr>
            <a:xfrm>
              <a:off x="8920169" y="458120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64</a:t>
              </a:r>
            </a:p>
          </p:txBody>
        </p:sp>
        <p:sp>
          <p:nvSpPr>
            <p:cNvPr id="294" name="tx294"/>
            <p:cNvSpPr/>
            <p:nvPr/>
          </p:nvSpPr>
          <p:spPr>
            <a:xfrm>
              <a:off x="8920169" y="498084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23</a:t>
              </a:r>
            </a:p>
          </p:txBody>
        </p:sp>
        <p:sp>
          <p:nvSpPr>
            <p:cNvPr id="295" name="tx295"/>
            <p:cNvSpPr/>
            <p:nvPr/>
          </p:nvSpPr>
          <p:spPr>
            <a:xfrm>
              <a:off x="1699257" y="3925262"/>
              <a:ext cx="813643"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Non-programme</a:t>
              </a:r>
            </a:p>
          </p:txBody>
        </p:sp>
        <p:sp>
          <p:nvSpPr>
            <p:cNvPr id="296" name="tx296"/>
            <p:cNvSpPr/>
            <p:nvPr/>
          </p:nvSpPr>
          <p:spPr>
            <a:xfrm>
              <a:off x="4748966" y="3945999"/>
              <a:ext cx="316726"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ROSA</a:t>
              </a:r>
            </a:p>
          </p:txBody>
        </p:sp>
        <p:sp>
          <p:nvSpPr>
            <p:cNvPr id="297" name="tx297"/>
            <p:cNvSpPr/>
            <p:nvPr/>
          </p:nvSpPr>
          <p:spPr>
            <a:xfrm>
              <a:off x="7537857" y="394605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WCAR</a:t>
              </a:r>
            </a:p>
          </p:txBody>
        </p:sp>
        <p:sp>
          <p:nvSpPr>
            <p:cNvPr id="298" name="tx298"/>
            <p:cNvSpPr/>
            <p:nvPr/>
          </p:nvSpPr>
          <p:spPr>
            <a:xfrm>
              <a:off x="1953910" y="2426012"/>
              <a:ext cx="304338"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ESAR</a:t>
              </a:r>
            </a:p>
          </p:txBody>
        </p:sp>
        <p:sp>
          <p:nvSpPr>
            <p:cNvPr id="299" name="tx299"/>
            <p:cNvSpPr/>
            <p:nvPr/>
          </p:nvSpPr>
          <p:spPr>
            <a:xfrm>
              <a:off x="4758271" y="2426012"/>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LACR</a:t>
              </a:r>
            </a:p>
          </p:txBody>
        </p:sp>
        <p:sp>
          <p:nvSpPr>
            <p:cNvPr id="300" name="tx300"/>
            <p:cNvSpPr/>
            <p:nvPr/>
          </p:nvSpPr>
          <p:spPr>
            <a:xfrm>
              <a:off x="7547134" y="2428741"/>
              <a:ext cx="32289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MENA</a:t>
              </a:r>
            </a:p>
          </p:txBody>
        </p:sp>
        <p:sp>
          <p:nvSpPr>
            <p:cNvPr id="301" name="tx301"/>
            <p:cNvSpPr/>
            <p:nvPr/>
          </p:nvSpPr>
          <p:spPr>
            <a:xfrm>
              <a:off x="1944551" y="90597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302" name="tx302"/>
            <p:cNvSpPr/>
            <p:nvPr/>
          </p:nvSpPr>
          <p:spPr>
            <a:xfrm>
              <a:off x="4755160" y="908700"/>
              <a:ext cx="304338"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EAPR</a:t>
              </a:r>
            </a:p>
          </p:txBody>
        </p:sp>
        <p:sp>
          <p:nvSpPr>
            <p:cNvPr id="303" name="tx303"/>
            <p:cNvSpPr/>
            <p:nvPr/>
          </p:nvSpPr>
          <p:spPr>
            <a:xfrm>
              <a:off x="7553327" y="905971"/>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ECAR</a:t>
              </a:r>
            </a:p>
          </p:txBody>
        </p:sp>
        <p:sp>
          <p:nvSpPr>
            <p:cNvPr id="304" name="tx304"/>
            <p:cNvSpPr/>
            <p:nvPr/>
          </p:nvSpPr>
          <p:spPr>
            <a:xfrm rot="-5400000">
              <a:off x="75063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305" name="tx305"/>
            <p:cNvSpPr/>
            <p:nvPr/>
          </p:nvSpPr>
          <p:spPr>
            <a:xfrm rot="-5400000">
              <a:off x="126799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306" name="tx306"/>
            <p:cNvSpPr/>
            <p:nvPr/>
          </p:nvSpPr>
          <p:spPr>
            <a:xfrm rot="-5400000">
              <a:off x="178535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307" name="tx307"/>
            <p:cNvSpPr/>
            <p:nvPr/>
          </p:nvSpPr>
          <p:spPr>
            <a:xfrm rot="-5400000">
              <a:off x="230271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308" name="tx308"/>
            <p:cNvSpPr/>
            <p:nvPr/>
          </p:nvSpPr>
          <p:spPr>
            <a:xfrm rot="-5400000">
              <a:off x="271660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309" name="tx309"/>
            <p:cNvSpPr/>
            <p:nvPr/>
          </p:nvSpPr>
          <p:spPr>
            <a:xfrm rot="-5400000">
              <a:off x="3130467"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310" name="tx310"/>
            <p:cNvSpPr/>
            <p:nvPr/>
          </p:nvSpPr>
          <p:spPr>
            <a:xfrm rot="-5400000">
              <a:off x="355188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311" name="tx311"/>
            <p:cNvSpPr/>
            <p:nvPr/>
          </p:nvSpPr>
          <p:spPr>
            <a:xfrm rot="-5400000">
              <a:off x="406924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312" name="tx312"/>
            <p:cNvSpPr/>
            <p:nvPr/>
          </p:nvSpPr>
          <p:spPr>
            <a:xfrm rot="-5400000">
              <a:off x="458660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313" name="tx313"/>
            <p:cNvSpPr/>
            <p:nvPr/>
          </p:nvSpPr>
          <p:spPr>
            <a:xfrm rot="-5400000">
              <a:off x="510396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314" name="tx314"/>
            <p:cNvSpPr/>
            <p:nvPr/>
          </p:nvSpPr>
          <p:spPr>
            <a:xfrm rot="-5400000">
              <a:off x="551785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315" name="tx315"/>
            <p:cNvSpPr/>
            <p:nvPr/>
          </p:nvSpPr>
          <p:spPr>
            <a:xfrm rot="-5400000">
              <a:off x="5931718"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316" name="tx316"/>
            <p:cNvSpPr/>
            <p:nvPr/>
          </p:nvSpPr>
          <p:spPr>
            <a:xfrm rot="-5400000">
              <a:off x="635313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317" name="tx317"/>
            <p:cNvSpPr/>
            <p:nvPr/>
          </p:nvSpPr>
          <p:spPr>
            <a:xfrm rot="-5400000">
              <a:off x="6870497"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318" name="tx318"/>
            <p:cNvSpPr/>
            <p:nvPr/>
          </p:nvSpPr>
          <p:spPr>
            <a:xfrm rot="-5400000">
              <a:off x="7387857"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319" name="tx319"/>
            <p:cNvSpPr/>
            <p:nvPr/>
          </p:nvSpPr>
          <p:spPr>
            <a:xfrm rot="-5400000">
              <a:off x="7905217"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320" name="tx320"/>
            <p:cNvSpPr/>
            <p:nvPr/>
          </p:nvSpPr>
          <p:spPr>
            <a:xfrm rot="-5400000">
              <a:off x="8319105"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321" name="tx321"/>
            <p:cNvSpPr/>
            <p:nvPr/>
          </p:nvSpPr>
          <p:spPr>
            <a:xfrm rot="-5400000">
              <a:off x="8732968"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322" name="tx322"/>
            <p:cNvSpPr/>
            <p:nvPr/>
          </p:nvSpPr>
          <p:spPr>
            <a:xfrm>
              <a:off x="621113" y="2197656"/>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323" name="tx323"/>
            <p:cNvSpPr/>
            <p:nvPr/>
          </p:nvSpPr>
          <p:spPr>
            <a:xfrm>
              <a:off x="564608" y="1973003"/>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324" name="tx324"/>
            <p:cNvSpPr/>
            <p:nvPr/>
          </p:nvSpPr>
          <p:spPr>
            <a:xfrm>
              <a:off x="564608" y="1748351"/>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325" name="tx325"/>
            <p:cNvSpPr/>
            <p:nvPr/>
          </p:nvSpPr>
          <p:spPr>
            <a:xfrm>
              <a:off x="564608" y="1523698"/>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326" name="tx326"/>
            <p:cNvSpPr/>
            <p:nvPr/>
          </p:nvSpPr>
          <p:spPr>
            <a:xfrm>
              <a:off x="564608" y="129904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327" name="tx327"/>
            <p:cNvSpPr/>
            <p:nvPr/>
          </p:nvSpPr>
          <p:spPr>
            <a:xfrm>
              <a:off x="508103" y="1074393"/>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328" name="tx328"/>
            <p:cNvSpPr/>
            <p:nvPr/>
          </p:nvSpPr>
          <p:spPr>
            <a:xfrm>
              <a:off x="564608" y="118671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329" name="tx329"/>
            <p:cNvSpPr/>
            <p:nvPr/>
          </p:nvSpPr>
          <p:spPr>
            <a:xfrm>
              <a:off x="621113" y="3717697"/>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330" name="tx330"/>
            <p:cNvSpPr/>
            <p:nvPr/>
          </p:nvSpPr>
          <p:spPr>
            <a:xfrm>
              <a:off x="564608" y="349304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331" name="tx331"/>
            <p:cNvSpPr/>
            <p:nvPr/>
          </p:nvSpPr>
          <p:spPr>
            <a:xfrm>
              <a:off x="564608" y="3268392"/>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332" name="tx332"/>
            <p:cNvSpPr/>
            <p:nvPr/>
          </p:nvSpPr>
          <p:spPr>
            <a:xfrm>
              <a:off x="564608" y="304373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333" name="tx333"/>
            <p:cNvSpPr/>
            <p:nvPr/>
          </p:nvSpPr>
          <p:spPr>
            <a:xfrm>
              <a:off x="564608" y="2819086"/>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334" name="tx334"/>
            <p:cNvSpPr/>
            <p:nvPr/>
          </p:nvSpPr>
          <p:spPr>
            <a:xfrm>
              <a:off x="508103" y="2594434"/>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335" name="tx335"/>
            <p:cNvSpPr/>
            <p:nvPr/>
          </p:nvSpPr>
          <p:spPr>
            <a:xfrm>
              <a:off x="564608" y="270676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336" name="tx336"/>
            <p:cNvSpPr/>
            <p:nvPr/>
          </p:nvSpPr>
          <p:spPr>
            <a:xfrm>
              <a:off x="621113" y="5237738"/>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337" name="tx337"/>
            <p:cNvSpPr/>
            <p:nvPr/>
          </p:nvSpPr>
          <p:spPr>
            <a:xfrm>
              <a:off x="564608" y="5013086"/>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338" name="tx338"/>
            <p:cNvSpPr/>
            <p:nvPr/>
          </p:nvSpPr>
          <p:spPr>
            <a:xfrm>
              <a:off x="564608" y="4788433"/>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339" name="tx339"/>
            <p:cNvSpPr/>
            <p:nvPr/>
          </p:nvSpPr>
          <p:spPr>
            <a:xfrm>
              <a:off x="564608" y="456378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340" name="tx340"/>
            <p:cNvSpPr/>
            <p:nvPr/>
          </p:nvSpPr>
          <p:spPr>
            <a:xfrm>
              <a:off x="564608" y="433912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341" name="tx341"/>
            <p:cNvSpPr/>
            <p:nvPr/>
          </p:nvSpPr>
          <p:spPr>
            <a:xfrm>
              <a:off x="508103" y="4114475"/>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342" name="tx342"/>
            <p:cNvSpPr/>
            <p:nvPr/>
          </p:nvSpPr>
          <p:spPr>
            <a:xfrm>
              <a:off x="564608" y="4226801"/>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343" name="tx343"/>
            <p:cNvSpPr/>
            <p:nvPr/>
          </p:nvSpPr>
          <p:spPr>
            <a:xfrm rot="-5400000">
              <a:off x="-52544" y="312841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44" name="pl344"/>
            <p:cNvSpPr/>
            <p:nvPr/>
          </p:nvSpPr>
          <p:spPr>
            <a:xfrm>
              <a:off x="3513172"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345" name="pl345"/>
            <p:cNvSpPr/>
            <p:nvPr/>
          </p:nvSpPr>
          <p:spPr>
            <a:xfrm>
              <a:off x="4228900"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346" name="pl346"/>
            <p:cNvSpPr/>
            <p:nvPr/>
          </p:nvSpPr>
          <p:spPr>
            <a:xfrm>
              <a:off x="4975666"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347" name="pl347"/>
            <p:cNvSpPr/>
            <p:nvPr/>
          </p:nvSpPr>
          <p:spPr>
            <a:xfrm>
              <a:off x="569923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348" name="tx348"/>
            <p:cNvSpPr/>
            <p:nvPr/>
          </p:nvSpPr>
          <p:spPr>
            <a:xfrm>
              <a:off x="3780271"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349" name="tx349"/>
            <p:cNvSpPr/>
            <p:nvPr/>
          </p:nvSpPr>
          <p:spPr>
            <a:xfrm>
              <a:off x="4496000"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350" name="tx350"/>
            <p:cNvSpPr/>
            <p:nvPr/>
          </p:nvSpPr>
          <p:spPr>
            <a:xfrm>
              <a:off x="5242765"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351" name="tx351"/>
            <p:cNvSpPr/>
            <p:nvPr/>
          </p:nvSpPr>
          <p:spPr>
            <a:xfrm>
              <a:off x="596633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352" name="tx352"/>
            <p:cNvSpPr/>
            <p:nvPr/>
          </p:nvSpPr>
          <p:spPr>
            <a:xfrm>
              <a:off x="1976535"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353" name="tx353"/>
            <p:cNvSpPr/>
            <p:nvPr/>
          </p:nvSpPr>
          <p:spPr>
            <a:xfrm>
              <a:off x="3439579"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354" name="tx354"/>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55" name="tx355"/>
            <p:cNvSpPr/>
            <p:nvPr/>
          </p:nvSpPr>
          <p:spPr>
            <a:xfrm>
              <a:off x="3315987" y="6447866"/>
              <a:ext cx="57584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356" name="tx356"/>
            <p:cNvSpPr/>
            <p:nvPr/>
          </p:nvSpPr>
          <p:spPr>
            <a:xfrm>
              <a:off x="4153860" y="6568567"/>
              <a:ext cx="49205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3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Four vaccination coverage indicators contribute to Sustainable Development Goal 3, indicator b.1: DTP3, PCV3, MCV2 and HPV.
The IA2030 global target is 90% coverage of all four antigens by 2030.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Additional resources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https://data.unicef.org/resources/regional-immunization-snapshots/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945027"/>
              <a:ext cx="3397293" cy="315338"/>
            </a:xfrm>
            <a:custGeom>
              <a:avLst/>
              <a:gdLst/>
              <a:ahLst/>
              <a:cxnLst/>
              <a:rect l="0" t="0" r="0" b="0"/>
              <a:pathLst>
                <a:path w="3397293" h="315338">
                  <a:moveTo>
                    <a:pt x="0" y="143335"/>
                  </a:moveTo>
                  <a:lnTo>
                    <a:pt x="147708" y="172002"/>
                  </a:lnTo>
                  <a:lnTo>
                    <a:pt x="295416" y="200670"/>
                  </a:lnTo>
                  <a:lnTo>
                    <a:pt x="443125" y="172002"/>
                  </a:lnTo>
                  <a:lnTo>
                    <a:pt x="590833" y="143335"/>
                  </a:lnTo>
                  <a:lnTo>
                    <a:pt x="738541" y="143335"/>
                  </a:lnTo>
                  <a:lnTo>
                    <a:pt x="886250" y="57334"/>
                  </a:lnTo>
                  <a:lnTo>
                    <a:pt x="1033958" y="57334"/>
                  </a:lnTo>
                  <a:lnTo>
                    <a:pt x="1181667" y="28667"/>
                  </a:lnTo>
                  <a:lnTo>
                    <a:pt x="1329375" y="28667"/>
                  </a:lnTo>
                  <a:lnTo>
                    <a:pt x="1477083" y="28667"/>
                  </a:lnTo>
                  <a:lnTo>
                    <a:pt x="1624792" y="28667"/>
                  </a:lnTo>
                  <a:lnTo>
                    <a:pt x="1772500" y="0"/>
                  </a:lnTo>
                  <a:lnTo>
                    <a:pt x="1920209" y="28667"/>
                  </a:lnTo>
                  <a:lnTo>
                    <a:pt x="2067917" y="28667"/>
                  </a:lnTo>
                  <a:lnTo>
                    <a:pt x="2215625" y="28667"/>
                  </a:lnTo>
                  <a:lnTo>
                    <a:pt x="2363334" y="28667"/>
                  </a:lnTo>
                  <a:lnTo>
                    <a:pt x="2511042" y="28667"/>
                  </a:lnTo>
                  <a:lnTo>
                    <a:pt x="2658751" y="57334"/>
                  </a:lnTo>
                  <a:lnTo>
                    <a:pt x="2806459" y="57334"/>
                  </a:lnTo>
                  <a:lnTo>
                    <a:pt x="2954167" y="114668"/>
                  </a:lnTo>
                  <a:lnTo>
                    <a:pt x="3101876" y="315338"/>
                  </a:lnTo>
                  <a:lnTo>
                    <a:pt x="3249584" y="114668"/>
                  </a:lnTo>
                  <a:lnTo>
                    <a:pt x="3397293" y="200670"/>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1120965" y="945027"/>
              <a:ext cx="3397293" cy="229337"/>
            </a:xfrm>
            <a:custGeom>
              <a:avLst/>
              <a:gdLst/>
              <a:ahLst/>
              <a:cxnLst/>
              <a:rect l="0" t="0" r="0" b="0"/>
              <a:pathLst>
                <a:path w="3397293" h="229337">
                  <a:moveTo>
                    <a:pt x="0" y="57334"/>
                  </a:moveTo>
                  <a:lnTo>
                    <a:pt x="147708" y="28667"/>
                  </a:lnTo>
                  <a:lnTo>
                    <a:pt x="295416" y="143335"/>
                  </a:lnTo>
                  <a:lnTo>
                    <a:pt x="443125" y="229337"/>
                  </a:lnTo>
                  <a:lnTo>
                    <a:pt x="590833" y="143335"/>
                  </a:lnTo>
                  <a:lnTo>
                    <a:pt x="738541" y="57334"/>
                  </a:lnTo>
                  <a:lnTo>
                    <a:pt x="886250" y="57334"/>
                  </a:lnTo>
                  <a:lnTo>
                    <a:pt x="1033958" y="0"/>
                  </a:lnTo>
                  <a:lnTo>
                    <a:pt x="1181667" y="28667"/>
                  </a:lnTo>
                  <a:lnTo>
                    <a:pt x="1329375" y="86001"/>
                  </a:lnTo>
                  <a:lnTo>
                    <a:pt x="1477083" y="143335"/>
                  </a:lnTo>
                  <a:lnTo>
                    <a:pt x="1624792" y="143335"/>
                  </a:lnTo>
                  <a:lnTo>
                    <a:pt x="1772500" y="57334"/>
                  </a:lnTo>
                  <a:lnTo>
                    <a:pt x="1920209" y="28667"/>
                  </a:lnTo>
                  <a:lnTo>
                    <a:pt x="2067917" y="114668"/>
                  </a:lnTo>
                  <a:lnTo>
                    <a:pt x="2215625" y="86001"/>
                  </a:lnTo>
                  <a:lnTo>
                    <a:pt x="2363334" y="143335"/>
                  </a:lnTo>
                  <a:lnTo>
                    <a:pt x="2511042" y="57334"/>
                  </a:lnTo>
                  <a:lnTo>
                    <a:pt x="2658751" y="0"/>
                  </a:lnTo>
                  <a:lnTo>
                    <a:pt x="2806459" y="0"/>
                  </a:lnTo>
                  <a:lnTo>
                    <a:pt x="2954167" y="28667"/>
                  </a:lnTo>
                  <a:lnTo>
                    <a:pt x="3101876" y="28667"/>
                  </a:lnTo>
                  <a:lnTo>
                    <a:pt x="3249584" y="28667"/>
                  </a:lnTo>
                  <a:lnTo>
                    <a:pt x="3397293" y="0"/>
                  </a:lnTo>
                </a:path>
              </a:pathLst>
            </a:custGeom>
            <a:ln w="27101" cap="flat">
              <a:solidFill>
                <a:srgbClr val="1CABE2">
                  <a:alpha val="100000"/>
                </a:srgbClr>
              </a:solidFill>
              <a:prstDash val="solid"/>
              <a:round/>
            </a:ln>
          </p:spPr>
          <p:txBody>
            <a:bodyPr/>
            <a:lstStyle/>
            <a:p>
              <a:endParaRPr/>
            </a:p>
          </p:txBody>
        </p:sp>
        <p:sp>
          <p:nvSpPr>
            <p:cNvPr id="27" name="pl27"/>
            <p:cNvSpPr/>
            <p:nvPr/>
          </p:nvSpPr>
          <p:spPr>
            <a:xfrm>
              <a:off x="1120965" y="1260366"/>
              <a:ext cx="3397293" cy="372673"/>
            </a:xfrm>
            <a:custGeom>
              <a:avLst/>
              <a:gdLst/>
              <a:ahLst/>
              <a:cxnLst/>
              <a:rect l="0" t="0" r="0" b="0"/>
              <a:pathLst>
                <a:path w="3397293" h="372673">
                  <a:moveTo>
                    <a:pt x="0" y="372673"/>
                  </a:moveTo>
                  <a:lnTo>
                    <a:pt x="147708" y="315338"/>
                  </a:lnTo>
                  <a:lnTo>
                    <a:pt x="295416" y="258004"/>
                  </a:lnTo>
                  <a:lnTo>
                    <a:pt x="443125" y="200670"/>
                  </a:lnTo>
                  <a:lnTo>
                    <a:pt x="590833" y="172002"/>
                  </a:lnTo>
                  <a:lnTo>
                    <a:pt x="738541" y="172002"/>
                  </a:lnTo>
                  <a:lnTo>
                    <a:pt x="886250" y="114668"/>
                  </a:lnTo>
                  <a:lnTo>
                    <a:pt x="1033958" y="86001"/>
                  </a:lnTo>
                  <a:lnTo>
                    <a:pt x="1181667" y="86001"/>
                  </a:lnTo>
                  <a:lnTo>
                    <a:pt x="1329375" y="57334"/>
                  </a:lnTo>
                  <a:lnTo>
                    <a:pt x="1477083" y="28667"/>
                  </a:lnTo>
                  <a:lnTo>
                    <a:pt x="1624792" y="0"/>
                  </a:lnTo>
                  <a:lnTo>
                    <a:pt x="1772500" y="57334"/>
                  </a:lnTo>
                  <a:lnTo>
                    <a:pt x="1920209" y="86001"/>
                  </a:lnTo>
                  <a:lnTo>
                    <a:pt x="2067917" y="28667"/>
                  </a:lnTo>
                  <a:lnTo>
                    <a:pt x="2215625" y="28667"/>
                  </a:lnTo>
                  <a:lnTo>
                    <a:pt x="2363334" y="57334"/>
                  </a:lnTo>
                  <a:lnTo>
                    <a:pt x="2511042" y="86001"/>
                  </a:lnTo>
                  <a:lnTo>
                    <a:pt x="2658751" y="28667"/>
                  </a:lnTo>
                  <a:lnTo>
                    <a:pt x="2806459" y="28667"/>
                  </a:lnTo>
                  <a:lnTo>
                    <a:pt x="2954167" y="57334"/>
                  </a:lnTo>
                  <a:lnTo>
                    <a:pt x="3101876" y="143335"/>
                  </a:lnTo>
                  <a:lnTo>
                    <a:pt x="3249584" y="143335"/>
                  </a:lnTo>
                  <a:lnTo>
                    <a:pt x="3397293" y="28667"/>
                  </a:lnTo>
                </a:path>
              </a:pathLst>
            </a:custGeom>
            <a:ln w="27101" cap="flat">
              <a:solidFill>
                <a:srgbClr val="00833D">
                  <a:alpha val="100000"/>
                </a:srgbClr>
              </a:solidFill>
              <a:prstDash val="solid"/>
              <a:round/>
            </a:ln>
          </p:spPr>
          <p:txBody>
            <a:bodyPr/>
            <a:lstStyle/>
            <a:p>
              <a:endParaRPr/>
            </a:p>
          </p:txBody>
        </p:sp>
        <p:sp>
          <p:nvSpPr>
            <p:cNvPr id="28" name="pl28"/>
            <p:cNvSpPr/>
            <p:nvPr/>
          </p:nvSpPr>
          <p:spPr>
            <a:xfrm>
              <a:off x="1120965" y="945027"/>
              <a:ext cx="3397293" cy="430007"/>
            </a:xfrm>
            <a:custGeom>
              <a:avLst/>
              <a:gdLst/>
              <a:ahLst/>
              <a:cxnLst/>
              <a:rect l="0" t="0" r="0" b="0"/>
              <a:pathLst>
                <a:path w="3397293" h="430007">
                  <a:moveTo>
                    <a:pt x="0" y="28667"/>
                  </a:moveTo>
                  <a:lnTo>
                    <a:pt x="147708" y="57334"/>
                  </a:lnTo>
                  <a:lnTo>
                    <a:pt x="295416" y="28667"/>
                  </a:lnTo>
                  <a:lnTo>
                    <a:pt x="443125" y="28667"/>
                  </a:lnTo>
                  <a:lnTo>
                    <a:pt x="590833" y="28667"/>
                  </a:lnTo>
                  <a:lnTo>
                    <a:pt x="738541" y="0"/>
                  </a:lnTo>
                  <a:lnTo>
                    <a:pt x="886250" y="28667"/>
                  </a:lnTo>
                  <a:lnTo>
                    <a:pt x="1033958" y="57334"/>
                  </a:lnTo>
                  <a:lnTo>
                    <a:pt x="1181667" y="0"/>
                  </a:lnTo>
                  <a:lnTo>
                    <a:pt x="1329375" y="28667"/>
                  </a:lnTo>
                  <a:lnTo>
                    <a:pt x="1477083" y="28667"/>
                  </a:lnTo>
                  <a:lnTo>
                    <a:pt x="1624792" y="28667"/>
                  </a:lnTo>
                  <a:lnTo>
                    <a:pt x="1772500" y="28667"/>
                  </a:lnTo>
                  <a:lnTo>
                    <a:pt x="1920209" y="86001"/>
                  </a:lnTo>
                  <a:lnTo>
                    <a:pt x="2067917" y="57334"/>
                  </a:lnTo>
                  <a:lnTo>
                    <a:pt x="2215625" y="28667"/>
                  </a:lnTo>
                  <a:lnTo>
                    <a:pt x="2363334" y="57334"/>
                  </a:lnTo>
                  <a:lnTo>
                    <a:pt x="2511042" y="114668"/>
                  </a:lnTo>
                  <a:lnTo>
                    <a:pt x="2658751" y="200670"/>
                  </a:lnTo>
                  <a:lnTo>
                    <a:pt x="2806459" y="315338"/>
                  </a:lnTo>
                  <a:lnTo>
                    <a:pt x="2954167" y="344005"/>
                  </a:lnTo>
                  <a:lnTo>
                    <a:pt x="3101876" y="430007"/>
                  </a:lnTo>
                  <a:lnTo>
                    <a:pt x="3249584" y="286671"/>
                  </a:lnTo>
                  <a:lnTo>
                    <a:pt x="3397293" y="229337"/>
                  </a:lnTo>
                </a:path>
              </a:pathLst>
            </a:custGeom>
            <a:ln w="27101" cap="flat">
              <a:solidFill>
                <a:srgbClr val="80BD41">
                  <a:alpha val="100000"/>
                </a:srgbClr>
              </a:solidFill>
              <a:prstDash val="solid"/>
              <a:round/>
            </a:ln>
          </p:spPr>
          <p:txBody>
            <a:bodyPr/>
            <a:lstStyle/>
            <a:p>
              <a:endParaRPr/>
            </a:p>
          </p:txBody>
        </p:sp>
        <p:sp>
          <p:nvSpPr>
            <p:cNvPr id="29" name="pl29"/>
            <p:cNvSpPr/>
            <p:nvPr/>
          </p:nvSpPr>
          <p:spPr>
            <a:xfrm>
              <a:off x="1120965" y="1002362"/>
              <a:ext cx="3397293" cy="286671"/>
            </a:xfrm>
            <a:custGeom>
              <a:avLst/>
              <a:gdLst/>
              <a:ahLst/>
              <a:cxnLst/>
              <a:rect l="0" t="0" r="0" b="0"/>
              <a:pathLst>
                <a:path w="3397293" h="286671">
                  <a:moveTo>
                    <a:pt x="0" y="86001"/>
                  </a:moveTo>
                  <a:lnTo>
                    <a:pt x="147708" y="86001"/>
                  </a:lnTo>
                  <a:lnTo>
                    <a:pt x="295416" y="143335"/>
                  </a:lnTo>
                  <a:lnTo>
                    <a:pt x="443125" y="86001"/>
                  </a:lnTo>
                  <a:lnTo>
                    <a:pt x="590833" y="57334"/>
                  </a:lnTo>
                  <a:lnTo>
                    <a:pt x="738541" y="57334"/>
                  </a:lnTo>
                  <a:lnTo>
                    <a:pt x="886250" y="57334"/>
                  </a:lnTo>
                  <a:lnTo>
                    <a:pt x="1033958" y="57334"/>
                  </a:lnTo>
                  <a:lnTo>
                    <a:pt x="1181667" y="0"/>
                  </a:lnTo>
                  <a:lnTo>
                    <a:pt x="1329375" y="28667"/>
                  </a:lnTo>
                  <a:lnTo>
                    <a:pt x="1477083" y="0"/>
                  </a:lnTo>
                  <a:lnTo>
                    <a:pt x="1624792" y="0"/>
                  </a:lnTo>
                  <a:lnTo>
                    <a:pt x="1772500" y="57334"/>
                  </a:lnTo>
                  <a:lnTo>
                    <a:pt x="1920209" y="57334"/>
                  </a:lnTo>
                  <a:lnTo>
                    <a:pt x="2067917" y="57334"/>
                  </a:lnTo>
                  <a:lnTo>
                    <a:pt x="2215625" y="86001"/>
                  </a:lnTo>
                  <a:lnTo>
                    <a:pt x="2363334" y="114668"/>
                  </a:lnTo>
                  <a:lnTo>
                    <a:pt x="2511042" y="86001"/>
                  </a:lnTo>
                  <a:lnTo>
                    <a:pt x="2658751" y="86001"/>
                  </a:lnTo>
                  <a:lnTo>
                    <a:pt x="2806459" y="86001"/>
                  </a:lnTo>
                  <a:lnTo>
                    <a:pt x="2954167" y="114668"/>
                  </a:lnTo>
                  <a:lnTo>
                    <a:pt x="3101876" y="143335"/>
                  </a:lnTo>
                  <a:lnTo>
                    <a:pt x="3249584" y="172002"/>
                  </a:lnTo>
                  <a:lnTo>
                    <a:pt x="3397293" y="286671"/>
                  </a:lnTo>
                </a:path>
              </a:pathLst>
            </a:custGeom>
            <a:ln w="27101" cap="flat">
              <a:solidFill>
                <a:srgbClr val="6A1E74">
                  <a:alpha val="100000"/>
                </a:srgbClr>
              </a:solidFill>
              <a:prstDash val="solid"/>
              <a:round/>
            </a:ln>
          </p:spPr>
          <p:txBody>
            <a:bodyPr/>
            <a:lstStyle/>
            <a:p>
              <a:endParaRPr/>
            </a:p>
          </p:txBody>
        </p:sp>
        <p:sp>
          <p:nvSpPr>
            <p:cNvPr id="30" name="pl30"/>
            <p:cNvSpPr/>
            <p:nvPr/>
          </p:nvSpPr>
          <p:spPr>
            <a:xfrm>
              <a:off x="1120965" y="1031029"/>
              <a:ext cx="3397293" cy="544675"/>
            </a:xfrm>
            <a:custGeom>
              <a:avLst/>
              <a:gdLst/>
              <a:ahLst/>
              <a:cxnLst/>
              <a:rect l="0" t="0" r="0" b="0"/>
              <a:pathLst>
                <a:path w="3397293" h="544675">
                  <a:moveTo>
                    <a:pt x="0" y="544675"/>
                  </a:moveTo>
                  <a:lnTo>
                    <a:pt x="147708" y="516008"/>
                  </a:lnTo>
                  <a:lnTo>
                    <a:pt x="295416" y="487341"/>
                  </a:lnTo>
                  <a:lnTo>
                    <a:pt x="443125" y="487341"/>
                  </a:lnTo>
                  <a:lnTo>
                    <a:pt x="590833" y="430007"/>
                  </a:lnTo>
                  <a:lnTo>
                    <a:pt x="738541" y="344005"/>
                  </a:lnTo>
                  <a:lnTo>
                    <a:pt x="886250" y="372673"/>
                  </a:lnTo>
                  <a:lnTo>
                    <a:pt x="1033958" y="372673"/>
                  </a:lnTo>
                  <a:lnTo>
                    <a:pt x="1181667" y="372673"/>
                  </a:lnTo>
                  <a:lnTo>
                    <a:pt x="1329375" y="344005"/>
                  </a:lnTo>
                  <a:lnTo>
                    <a:pt x="1477083" y="286671"/>
                  </a:lnTo>
                  <a:lnTo>
                    <a:pt x="1624792" y="172002"/>
                  </a:lnTo>
                  <a:lnTo>
                    <a:pt x="1772500" y="172002"/>
                  </a:lnTo>
                  <a:lnTo>
                    <a:pt x="1920209" y="172002"/>
                  </a:lnTo>
                  <a:lnTo>
                    <a:pt x="2067917" y="143335"/>
                  </a:lnTo>
                  <a:lnTo>
                    <a:pt x="2215625" y="143335"/>
                  </a:lnTo>
                  <a:lnTo>
                    <a:pt x="2363334" y="114668"/>
                  </a:lnTo>
                  <a:lnTo>
                    <a:pt x="2511042" y="114668"/>
                  </a:lnTo>
                  <a:lnTo>
                    <a:pt x="2658751" y="57334"/>
                  </a:lnTo>
                  <a:lnTo>
                    <a:pt x="2806459" y="28667"/>
                  </a:lnTo>
                  <a:lnTo>
                    <a:pt x="2954167" y="172002"/>
                  </a:lnTo>
                  <a:lnTo>
                    <a:pt x="3101876" y="143335"/>
                  </a:lnTo>
                  <a:lnTo>
                    <a:pt x="3249584" y="0"/>
                  </a:lnTo>
                  <a:lnTo>
                    <a:pt x="3397293" y="28667"/>
                  </a:lnTo>
                </a:path>
              </a:pathLst>
            </a:custGeom>
            <a:ln w="27101" cap="flat">
              <a:solidFill>
                <a:srgbClr val="E2231A">
                  <a:alpha val="100000"/>
                </a:srgbClr>
              </a:solidFill>
              <a:prstDash val="solid"/>
              <a:round/>
            </a:ln>
          </p:spPr>
          <p:txBody>
            <a:bodyPr/>
            <a:lstStyle/>
            <a:p>
              <a:endParaRPr/>
            </a:p>
          </p:txBody>
        </p:sp>
        <p:sp>
          <p:nvSpPr>
            <p:cNvPr id="31" name="pl31"/>
            <p:cNvSpPr/>
            <p:nvPr/>
          </p:nvSpPr>
          <p:spPr>
            <a:xfrm>
              <a:off x="1120965" y="1432369"/>
              <a:ext cx="3397293" cy="688011"/>
            </a:xfrm>
            <a:custGeom>
              <a:avLst/>
              <a:gdLst/>
              <a:ahLst/>
              <a:cxnLst/>
              <a:rect l="0" t="0" r="0" b="0"/>
              <a:pathLst>
                <a:path w="3397293" h="688011">
                  <a:moveTo>
                    <a:pt x="0" y="659344"/>
                  </a:moveTo>
                  <a:lnTo>
                    <a:pt x="147708" y="688011"/>
                  </a:lnTo>
                  <a:lnTo>
                    <a:pt x="295416" y="630677"/>
                  </a:lnTo>
                  <a:lnTo>
                    <a:pt x="443125" y="573343"/>
                  </a:lnTo>
                  <a:lnTo>
                    <a:pt x="590833" y="487341"/>
                  </a:lnTo>
                  <a:lnTo>
                    <a:pt x="738541" y="401340"/>
                  </a:lnTo>
                  <a:lnTo>
                    <a:pt x="886250" y="344005"/>
                  </a:lnTo>
                  <a:lnTo>
                    <a:pt x="1033958" y="286671"/>
                  </a:lnTo>
                  <a:lnTo>
                    <a:pt x="1181667" y="143335"/>
                  </a:lnTo>
                  <a:lnTo>
                    <a:pt x="1329375" y="28667"/>
                  </a:lnTo>
                  <a:lnTo>
                    <a:pt x="1477083" y="200670"/>
                  </a:lnTo>
                  <a:lnTo>
                    <a:pt x="1624792" y="229337"/>
                  </a:lnTo>
                  <a:lnTo>
                    <a:pt x="1772500" y="258004"/>
                  </a:lnTo>
                  <a:lnTo>
                    <a:pt x="1920209" y="315338"/>
                  </a:lnTo>
                  <a:lnTo>
                    <a:pt x="2067917" y="286671"/>
                  </a:lnTo>
                  <a:lnTo>
                    <a:pt x="2215625" y="258004"/>
                  </a:lnTo>
                  <a:lnTo>
                    <a:pt x="2363334" y="114668"/>
                  </a:lnTo>
                  <a:lnTo>
                    <a:pt x="2511042" y="86001"/>
                  </a:lnTo>
                  <a:lnTo>
                    <a:pt x="2658751" y="57334"/>
                  </a:lnTo>
                  <a:lnTo>
                    <a:pt x="2806459" y="0"/>
                  </a:lnTo>
                  <a:lnTo>
                    <a:pt x="2954167" y="57334"/>
                  </a:lnTo>
                  <a:lnTo>
                    <a:pt x="3101876" y="57334"/>
                  </a:lnTo>
                  <a:lnTo>
                    <a:pt x="3249584" y="28667"/>
                  </a:lnTo>
                  <a:lnTo>
                    <a:pt x="3397293" y="28667"/>
                  </a:lnTo>
                </a:path>
              </a:pathLst>
            </a:custGeom>
            <a:ln w="27101" cap="flat">
              <a:solidFill>
                <a:srgbClr val="F26A21">
                  <a:alpha val="100000"/>
                </a:srgbClr>
              </a:solidFill>
              <a:prstDash val="solid"/>
              <a:round/>
            </a:ln>
          </p:spPr>
          <p:txBody>
            <a:bodyPr/>
            <a:lstStyle/>
            <a:p>
              <a:endParaRPr/>
            </a:p>
          </p:txBody>
        </p:sp>
        <p:sp>
          <p:nvSpPr>
            <p:cNvPr id="32" name="tx32"/>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 name="tx33"/>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4" name="tx34"/>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 name="tx35"/>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6" name="tx36"/>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7" name="tx37"/>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8" name="tx38"/>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9" name="tx39"/>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0" name="tx40"/>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1" name="tx41"/>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3" name="tx43"/>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tx44"/>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2000-2023</a:t>
              </a:r>
            </a:p>
          </p:txBody>
        </p:sp>
        <p:sp>
          <p:nvSpPr>
            <p:cNvPr id="45" name="pl45"/>
            <p:cNvSpPr/>
            <p:nvPr/>
          </p:nvSpPr>
          <p:spPr>
            <a:xfrm>
              <a:off x="5267799" y="380764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298858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67799" y="216952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267799" y="13504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267799" y="339811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67799" y="257905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67799" y="175999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67799" y="94093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5437664" y="1596181"/>
              <a:ext cx="3397293" cy="900967"/>
            </a:xfrm>
            <a:custGeom>
              <a:avLst/>
              <a:gdLst/>
              <a:ahLst/>
              <a:cxnLst/>
              <a:rect l="0" t="0" r="0" b="0"/>
              <a:pathLst>
                <a:path w="3397293" h="900967">
                  <a:moveTo>
                    <a:pt x="0" y="409530"/>
                  </a:moveTo>
                  <a:lnTo>
                    <a:pt x="147708" y="491436"/>
                  </a:lnTo>
                  <a:lnTo>
                    <a:pt x="295416" y="573343"/>
                  </a:lnTo>
                  <a:lnTo>
                    <a:pt x="443125" y="491436"/>
                  </a:lnTo>
                  <a:lnTo>
                    <a:pt x="590833" y="409530"/>
                  </a:lnTo>
                  <a:lnTo>
                    <a:pt x="738541" y="409530"/>
                  </a:lnTo>
                  <a:lnTo>
                    <a:pt x="886250" y="163812"/>
                  </a:lnTo>
                  <a:lnTo>
                    <a:pt x="1033958" y="163812"/>
                  </a:lnTo>
                  <a:lnTo>
                    <a:pt x="1181667" y="81906"/>
                  </a:lnTo>
                  <a:lnTo>
                    <a:pt x="1329375" y="81906"/>
                  </a:lnTo>
                  <a:lnTo>
                    <a:pt x="1477083" y="81906"/>
                  </a:lnTo>
                  <a:lnTo>
                    <a:pt x="1624792" y="81906"/>
                  </a:lnTo>
                  <a:lnTo>
                    <a:pt x="1772500" y="0"/>
                  </a:lnTo>
                  <a:lnTo>
                    <a:pt x="1920209" y="81906"/>
                  </a:lnTo>
                  <a:lnTo>
                    <a:pt x="2067917" y="81906"/>
                  </a:lnTo>
                  <a:lnTo>
                    <a:pt x="2215625" y="81906"/>
                  </a:lnTo>
                  <a:lnTo>
                    <a:pt x="2363334" y="81906"/>
                  </a:lnTo>
                  <a:lnTo>
                    <a:pt x="2511042" y="81906"/>
                  </a:lnTo>
                  <a:lnTo>
                    <a:pt x="2658751" y="163812"/>
                  </a:lnTo>
                  <a:lnTo>
                    <a:pt x="2806459" y="163812"/>
                  </a:lnTo>
                  <a:lnTo>
                    <a:pt x="2954167" y="327624"/>
                  </a:lnTo>
                  <a:lnTo>
                    <a:pt x="3101876" y="900967"/>
                  </a:lnTo>
                  <a:lnTo>
                    <a:pt x="3249584" y="327624"/>
                  </a:lnTo>
                  <a:lnTo>
                    <a:pt x="3397293" y="573343"/>
                  </a:lnTo>
                </a:path>
              </a:pathLst>
            </a:custGeom>
            <a:ln w="27101" cap="flat">
              <a:solidFill>
                <a:srgbClr val="0058AB">
                  <a:alpha val="100000"/>
                </a:srgbClr>
              </a:solidFill>
              <a:prstDash val="solid"/>
              <a:round/>
            </a:ln>
          </p:spPr>
          <p:txBody>
            <a:bodyPr/>
            <a:lstStyle/>
            <a:p>
              <a:endParaRPr/>
            </a:p>
          </p:txBody>
        </p:sp>
        <p:sp>
          <p:nvSpPr>
            <p:cNvPr id="65" name="pl65"/>
            <p:cNvSpPr/>
            <p:nvPr/>
          </p:nvSpPr>
          <p:spPr>
            <a:xfrm>
              <a:off x="5437664" y="1759994"/>
              <a:ext cx="3397293" cy="655249"/>
            </a:xfrm>
            <a:custGeom>
              <a:avLst/>
              <a:gdLst/>
              <a:ahLst/>
              <a:cxnLst/>
              <a:rect l="0" t="0" r="0" b="0"/>
              <a:pathLst>
                <a:path w="3397293" h="655249">
                  <a:moveTo>
                    <a:pt x="0" y="163812"/>
                  </a:moveTo>
                  <a:lnTo>
                    <a:pt x="147708" y="81906"/>
                  </a:lnTo>
                  <a:lnTo>
                    <a:pt x="295416" y="409530"/>
                  </a:lnTo>
                  <a:lnTo>
                    <a:pt x="443125" y="655249"/>
                  </a:lnTo>
                  <a:lnTo>
                    <a:pt x="590833" y="409530"/>
                  </a:lnTo>
                  <a:lnTo>
                    <a:pt x="738541" y="163812"/>
                  </a:lnTo>
                  <a:lnTo>
                    <a:pt x="886250" y="163812"/>
                  </a:lnTo>
                  <a:lnTo>
                    <a:pt x="1033958" y="0"/>
                  </a:lnTo>
                  <a:lnTo>
                    <a:pt x="1181667" y="81906"/>
                  </a:lnTo>
                  <a:lnTo>
                    <a:pt x="1329375" y="245718"/>
                  </a:lnTo>
                  <a:lnTo>
                    <a:pt x="1477083" y="409530"/>
                  </a:lnTo>
                  <a:lnTo>
                    <a:pt x="1624792" y="409530"/>
                  </a:lnTo>
                  <a:lnTo>
                    <a:pt x="1772500" y="163812"/>
                  </a:lnTo>
                  <a:lnTo>
                    <a:pt x="1920209" y="81906"/>
                  </a:lnTo>
                  <a:lnTo>
                    <a:pt x="2067917" y="327624"/>
                  </a:lnTo>
                  <a:lnTo>
                    <a:pt x="2215625" y="245718"/>
                  </a:lnTo>
                  <a:lnTo>
                    <a:pt x="2363334" y="409530"/>
                  </a:lnTo>
                  <a:lnTo>
                    <a:pt x="2511042" y="163812"/>
                  </a:lnTo>
                  <a:lnTo>
                    <a:pt x="2658751" y="0"/>
                  </a:lnTo>
                  <a:lnTo>
                    <a:pt x="2806459" y="0"/>
                  </a:lnTo>
                  <a:lnTo>
                    <a:pt x="2954167" y="81906"/>
                  </a:lnTo>
                  <a:lnTo>
                    <a:pt x="3101876" y="81906"/>
                  </a:lnTo>
                  <a:lnTo>
                    <a:pt x="3249584" y="81906"/>
                  </a:lnTo>
                  <a:lnTo>
                    <a:pt x="3397293" y="0"/>
                  </a:lnTo>
                </a:path>
              </a:pathLst>
            </a:custGeom>
            <a:ln w="27101" cap="flat">
              <a:solidFill>
                <a:srgbClr val="1CABE2">
                  <a:alpha val="100000"/>
                </a:srgbClr>
              </a:solidFill>
              <a:prstDash val="solid"/>
              <a:round/>
            </a:ln>
          </p:spPr>
          <p:txBody>
            <a:bodyPr/>
            <a:lstStyle/>
            <a:p>
              <a:endParaRPr/>
            </a:p>
          </p:txBody>
        </p:sp>
        <p:sp>
          <p:nvSpPr>
            <p:cNvPr id="66" name="pl66"/>
            <p:cNvSpPr/>
            <p:nvPr/>
          </p:nvSpPr>
          <p:spPr>
            <a:xfrm>
              <a:off x="5437664" y="1678087"/>
              <a:ext cx="3397293" cy="1064780"/>
            </a:xfrm>
            <a:custGeom>
              <a:avLst/>
              <a:gdLst/>
              <a:ahLst/>
              <a:cxnLst/>
              <a:rect l="0" t="0" r="0" b="0"/>
              <a:pathLst>
                <a:path w="3397293" h="1064780">
                  <a:moveTo>
                    <a:pt x="0" y="1064780"/>
                  </a:moveTo>
                  <a:lnTo>
                    <a:pt x="147708" y="900967"/>
                  </a:lnTo>
                  <a:lnTo>
                    <a:pt x="295416" y="737155"/>
                  </a:lnTo>
                  <a:lnTo>
                    <a:pt x="443125" y="573343"/>
                  </a:lnTo>
                  <a:lnTo>
                    <a:pt x="590833" y="491436"/>
                  </a:lnTo>
                  <a:lnTo>
                    <a:pt x="738541" y="491436"/>
                  </a:lnTo>
                  <a:lnTo>
                    <a:pt x="886250" y="327624"/>
                  </a:lnTo>
                  <a:lnTo>
                    <a:pt x="1033958" y="245718"/>
                  </a:lnTo>
                  <a:lnTo>
                    <a:pt x="1181667" y="245718"/>
                  </a:lnTo>
                  <a:lnTo>
                    <a:pt x="1329375" y="163812"/>
                  </a:lnTo>
                  <a:lnTo>
                    <a:pt x="1477083" y="81906"/>
                  </a:lnTo>
                  <a:lnTo>
                    <a:pt x="1624792" y="0"/>
                  </a:lnTo>
                  <a:lnTo>
                    <a:pt x="1772500" y="163812"/>
                  </a:lnTo>
                  <a:lnTo>
                    <a:pt x="1920209" y="245718"/>
                  </a:lnTo>
                  <a:lnTo>
                    <a:pt x="2067917" y="81906"/>
                  </a:lnTo>
                  <a:lnTo>
                    <a:pt x="2215625" y="81906"/>
                  </a:lnTo>
                  <a:lnTo>
                    <a:pt x="2363334" y="163812"/>
                  </a:lnTo>
                  <a:lnTo>
                    <a:pt x="2511042" y="245718"/>
                  </a:lnTo>
                  <a:lnTo>
                    <a:pt x="2658751" y="81906"/>
                  </a:lnTo>
                  <a:lnTo>
                    <a:pt x="2806459" y="81906"/>
                  </a:lnTo>
                  <a:lnTo>
                    <a:pt x="2954167" y="163812"/>
                  </a:lnTo>
                  <a:lnTo>
                    <a:pt x="3101876" y="409530"/>
                  </a:lnTo>
                  <a:lnTo>
                    <a:pt x="3249584" y="409530"/>
                  </a:lnTo>
                  <a:lnTo>
                    <a:pt x="3397293" y="81906"/>
                  </a:lnTo>
                </a:path>
              </a:pathLst>
            </a:custGeom>
            <a:ln w="27101" cap="flat">
              <a:solidFill>
                <a:srgbClr val="00833D">
                  <a:alpha val="100000"/>
                </a:srgbClr>
              </a:solidFill>
              <a:prstDash val="solid"/>
              <a:round/>
            </a:ln>
          </p:spPr>
          <p:txBody>
            <a:bodyPr/>
            <a:lstStyle/>
            <a:p>
              <a:endParaRPr/>
            </a:p>
          </p:txBody>
        </p:sp>
        <p:sp>
          <p:nvSpPr>
            <p:cNvPr id="67" name="pl67"/>
            <p:cNvSpPr/>
            <p:nvPr/>
          </p:nvSpPr>
          <p:spPr>
            <a:xfrm>
              <a:off x="5437664" y="859026"/>
              <a:ext cx="3397293" cy="1228592"/>
            </a:xfrm>
            <a:custGeom>
              <a:avLst/>
              <a:gdLst/>
              <a:ahLst/>
              <a:cxnLst/>
              <a:rect l="0" t="0" r="0" b="0"/>
              <a:pathLst>
                <a:path w="3397293" h="1228592">
                  <a:moveTo>
                    <a:pt x="0" y="81906"/>
                  </a:moveTo>
                  <a:lnTo>
                    <a:pt x="147708" y="163812"/>
                  </a:lnTo>
                  <a:lnTo>
                    <a:pt x="295416" y="81906"/>
                  </a:lnTo>
                  <a:lnTo>
                    <a:pt x="443125" y="81906"/>
                  </a:lnTo>
                  <a:lnTo>
                    <a:pt x="590833" y="81906"/>
                  </a:lnTo>
                  <a:lnTo>
                    <a:pt x="738541" y="0"/>
                  </a:lnTo>
                  <a:lnTo>
                    <a:pt x="886250" y="81906"/>
                  </a:lnTo>
                  <a:lnTo>
                    <a:pt x="1033958" y="163812"/>
                  </a:lnTo>
                  <a:lnTo>
                    <a:pt x="1181667" y="0"/>
                  </a:lnTo>
                  <a:lnTo>
                    <a:pt x="1329375" y="81906"/>
                  </a:lnTo>
                  <a:lnTo>
                    <a:pt x="1477083" y="81906"/>
                  </a:lnTo>
                  <a:lnTo>
                    <a:pt x="1624792" y="81906"/>
                  </a:lnTo>
                  <a:lnTo>
                    <a:pt x="1772500" y="81906"/>
                  </a:lnTo>
                  <a:lnTo>
                    <a:pt x="1920209" y="245718"/>
                  </a:lnTo>
                  <a:lnTo>
                    <a:pt x="2067917" y="163812"/>
                  </a:lnTo>
                  <a:lnTo>
                    <a:pt x="2215625" y="81906"/>
                  </a:lnTo>
                  <a:lnTo>
                    <a:pt x="2363334" y="163812"/>
                  </a:lnTo>
                  <a:lnTo>
                    <a:pt x="2511042" y="327624"/>
                  </a:lnTo>
                  <a:lnTo>
                    <a:pt x="2658751" y="573343"/>
                  </a:lnTo>
                  <a:lnTo>
                    <a:pt x="2806459" y="900967"/>
                  </a:lnTo>
                  <a:lnTo>
                    <a:pt x="2954167" y="982873"/>
                  </a:lnTo>
                  <a:lnTo>
                    <a:pt x="3101876" y="1228592"/>
                  </a:lnTo>
                  <a:lnTo>
                    <a:pt x="3249584" y="819061"/>
                  </a:lnTo>
                  <a:lnTo>
                    <a:pt x="3397293" y="655249"/>
                  </a:lnTo>
                </a:path>
              </a:pathLst>
            </a:custGeom>
            <a:ln w="27101" cap="flat">
              <a:solidFill>
                <a:srgbClr val="80BD41">
                  <a:alpha val="100000"/>
                </a:srgbClr>
              </a:solidFill>
              <a:prstDash val="solid"/>
              <a:round/>
            </a:ln>
          </p:spPr>
          <p:txBody>
            <a:bodyPr/>
            <a:lstStyle/>
            <a:p>
              <a:endParaRPr/>
            </a:p>
          </p:txBody>
        </p:sp>
        <p:sp>
          <p:nvSpPr>
            <p:cNvPr id="68" name="pl68"/>
            <p:cNvSpPr/>
            <p:nvPr/>
          </p:nvSpPr>
          <p:spPr>
            <a:xfrm>
              <a:off x="5437664" y="1514275"/>
              <a:ext cx="3397293" cy="819061"/>
            </a:xfrm>
            <a:custGeom>
              <a:avLst/>
              <a:gdLst/>
              <a:ahLst/>
              <a:cxnLst/>
              <a:rect l="0" t="0" r="0" b="0"/>
              <a:pathLst>
                <a:path w="3397293" h="819061">
                  <a:moveTo>
                    <a:pt x="0" y="245718"/>
                  </a:moveTo>
                  <a:lnTo>
                    <a:pt x="147708" y="245718"/>
                  </a:lnTo>
                  <a:lnTo>
                    <a:pt x="295416" y="409530"/>
                  </a:lnTo>
                  <a:lnTo>
                    <a:pt x="443125" y="245718"/>
                  </a:lnTo>
                  <a:lnTo>
                    <a:pt x="590833" y="163812"/>
                  </a:lnTo>
                  <a:lnTo>
                    <a:pt x="738541" y="163812"/>
                  </a:lnTo>
                  <a:lnTo>
                    <a:pt x="886250" y="163812"/>
                  </a:lnTo>
                  <a:lnTo>
                    <a:pt x="1033958" y="163812"/>
                  </a:lnTo>
                  <a:lnTo>
                    <a:pt x="1181667" y="0"/>
                  </a:lnTo>
                  <a:lnTo>
                    <a:pt x="1329375" y="81906"/>
                  </a:lnTo>
                  <a:lnTo>
                    <a:pt x="1477083" y="0"/>
                  </a:lnTo>
                  <a:lnTo>
                    <a:pt x="1624792" y="0"/>
                  </a:lnTo>
                  <a:lnTo>
                    <a:pt x="1772500" y="163812"/>
                  </a:lnTo>
                  <a:lnTo>
                    <a:pt x="1920209" y="163812"/>
                  </a:lnTo>
                  <a:lnTo>
                    <a:pt x="2067917" y="163812"/>
                  </a:lnTo>
                  <a:lnTo>
                    <a:pt x="2215625" y="245718"/>
                  </a:lnTo>
                  <a:lnTo>
                    <a:pt x="2363334" y="327624"/>
                  </a:lnTo>
                  <a:lnTo>
                    <a:pt x="2511042" y="245718"/>
                  </a:lnTo>
                  <a:lnTo>
                    <a:pt x="2658751" y="245718"/>
                  </a:lnTo>
                  <a:lnTo>
                    <a:pt x="2806459" y="245718"/>
                  </a:lnTo>
                  <a:lnTo>
                    <a:pt x="2954167" y="327624"/>
                  </a:lnTo>
                  <a:lnTo>
                    <a:pt x="3101876" y="409530"/>
                  </a:lnTo>
                  <a:lnTo>
                    <a:pt x="3249584" y="491436"/>
                  </a:lnTo>
                  <a:lnTo>
                    <a:pt x="3397293" y="819061"/>
                  </a:lnTo>
                </a:path>
              </a:pathLst>
            </a:custGeom>
            <a:ln w="27101" cap="flat">
              <a:solidFill>
                <a:srgbClr val="6A1E74">
                  <a:alpha val="100000"/>
                </a:srgbClr>
              </a:solidFill>
              <a:prstDash val="solid"/>
              <a:round/>
            </a:ln>
          </p:spPr>
          <p:txBody>
            <a:bodyPr/>
            <a:lstStyle/>
            <a:p>
              <a:endParaRPr/>
            </a:p>
          </p:txBody>
        </p:sp>
        <p:sp>
          <p:nvSpPr>
            <p:cNvPr id="69" name="pl69"/>
            <p:cNvSpPr/>
            <p:nvPr/>
          </p:nvSpPr>
          <p:spPr>
            <a:xfrm>
              <a:off x="5437664" y="1678087"/>
              <a:ext cx="3397293" cy="1556217"/>
            </a:xfrm>
            <a:custGeom>
              <a:avLst/>
              <a:gdLst/>
              <a:ahLst/>
              <a:cxnLst/>
              <a:rect l="0" t="0" r="0" b="0"/>
              <a:pathLst>
                <a:path w="3397293" h="1556217">
                  <a:moveTo>
                    <a:pt x="0" y="1556217"/>
                  </a:moveTo>
                  <a:lnTo>
                    <a:pt x="147708" y="1474310"/>
                  </a:lnTo>
                  <a:lnTo>
                    <a:pt x="295416" y="1392404"/>
                  </a:lnTo>
                  <a:lnTo>
                    <a:pt x="443125" y="1392404"/>
                  </a:lnTo>
                  <a:lnTo>
                    <a:pt x="590833" y="1228592"/>
                  </a:lnTo>
                  <a:lnTo>
                    <a:pt x="738541" y="982873"/>
                  </a:lnTo>
                  <a:lnTo>
                    <a:pt x="886250" y="1064780"/>
                  </a:lnTo>
                  <a:lnTo>
                    <a:pt x="1033958" y="1064780"/>
                  </a:lnTo>
                  <a:lnTo>
                    <a:pt x="1181667" y="1064780"/>
                  </a:lnTo>
                  <a:lnTo>
                    <a:pt x="1329375" y="982873"/>
                  </a:lnTo>
                  <a:lnTo>
                    <a:pt x="1477083" y="819061"/>
                  </a:lnTo>
                  <a:lnTo>
                    <a:pt x="1624792" y="491436"/>
                  </a:lnTo>
                  <a:lnTo>
                    <a:pt x="1772500" y="491436"/>
                  </a:lnTo>
                  <a:lnTo>
                    <a:pt x="1920209" y="491436"/>
                  </a:lnTo>
                  <a:lnTo>
                    <a:pt x="2067917" y="409530"/>
                  </a:lnTo>
                  <a:lnTo>
                    <a:pt x="2215625" y="409530"/>
                  </a:lnTo>
                  <a:lnTo>
                    <a:pt x="2363334" y="327624"/>
                  </a:lnTo>
                  <a:lnTo>
                    <a:pt x="2511042" y="327624"/>
                  </a:lnTo>
                  <a:lnTo>
                    <a:pt x="2658751" y="163812"/>
                  </a:lnTo>
                  <a:lnTo>
                    <a:pt x="2806459" y="81906"/>
                  </a:lnTo>
                  <a:lnTo>
                    <a:pt x="2954167" y="491436"/>
                  </a:lnTo>
                  <a:lnTo>
                    <a:pt x="3101876" y="409530"/>
                  </a:lnTo>
                  <a:lnTo>
                    <a:pt x="3249584" y="0"/>
                  </a:lnTo>
                  <a:lnTo>
                    <a:pt x="3397293" y="81906"/>
                  </a:lnTo>
                </a:path>
              </a:pathLst>
            </a:custGeom>
            <a:ln w="27101" cap="flat">
              <a:solidFill>
                <a:srgbClr val="E2231A">
                  <a:alpha val="100000"/>
                </a:srgbClr>
              </a:solidFill>
              <a:prstDash val="solid"/>
              <a:round/>
            </a:ln>
          </p:spPr>
          <p:txBody>
            <a:bodyPr/>
            <a:lstStyle/>
            <a:p>
              <a:endParaRPr/>
            </a:p>
          </p:txBody>
        </p:sp>
        <p:sp>
          <p:nvSpPr>
            <p:cNvPr id="70" name="pl70"/>
            <p:cNvSpPr/>
            <p:nvPr/>
          </p:nvSpPr>
          <p:spPr>
            <a:xfrm>
              <a:off x="5437664" y="1759994"/>
              <a:ext cx="3397293" cy="1965747"/>
            </a:xfrm>
            <a:custGeom>
              <a:avLst/>
              <a:gdLst/>
              <a:ahLst/>
              <a:cxnLst/>
              <a:rect l="0" t="0" r="0" b="0"/>
              <a:pathLst>
                <a:path w="3397293" h="1965747">
                  <a:moveTo>
                    <a:pt x="0" y="1883841"/>
                  </a:moveTo>
                  <a:lnTo>
                    <a:pt x="147708" y="1965747"/>
                  </a:lnTo>
                  <a:lnTo>
                    <a:pt x="295416" y="1801935"/>
                  </a:lnTo>
                  <a:lnTo>
                    <a:pt x="443125" y="1638123"/>
                  </a:lnTo>
                  <a:lnTo>
                    <a:pt x="590833" y="1392404"/>
                  </a:lnTo>
                  <a:lnTo>
                    <a:pt x="738541" y="1146686"/>
                  </a:lnTo>
                  <a:lnTo>
                    <a:pt x="886250" y="982873"/>
                  </a:lnTo>
                  <a:lnTo>
                    <a:pt x="1033958" y="819061"/>
                  </a:lnTo>
                  <a:lnTo>
                    <a:pt x="1181667" y="409530"/>
                  </a:lnTo>
                  <a:lnTo>
                    <a:pt x="1329375" y="81906"/>
                  </a:lnTo>
                  <a:lnTo>
                    <a:pt x="1477083" y="573343"/>
                  </a:lnTo>
                  <a:lnTo>
                    <a:pt x="1624792" y="655249"/>
                  </a:lnTo>
                  <a:lnTo>
                    <a:pt x="1772500" y="737155"/>
                  </a:lnTo>
                  <a:lnTo>
                    <a:pt x="1920209" y="900967"/>
                  </a:lnTo>
                  <a:lnTo>
                    <a:pt x="2067917" y="819061"/>
                  </a:lnTo>
                  <a:lnTo>
                    <a:pt x="2215625" y="737155"/>
                  </a:lnTo>
                  <a:lnTo>
                    <a:pt x="2363334" y="327624"/>
                  </a:lnTo>
                  <a:lnTo>
                    <a:pt x="2511042" y="245718"/>
                  </a:lnTo>
                  <a:lnTo>
                    <a:pt x="2658751" y="163812"/>
                  </a:lnTo>
                  <a:lnTo>
                    <a:pt x="2806459" y="0"/>
                  </a:lnTo>
                  <a:lnTo>
                    <a:pt x="2954167" y="163812"/>
                  </a:lnTo>
                  <a:lnTo>
                    <a:pt x="3101876" y="163812"/>
                  </a:lnTo>
                  <a:lnTo>
                    <a:pt x="3249584" y="81906"/>
                  </a:lnTo>
                  <a:lnTo>
                    <a:pt x="3397293" y="81906"/>
                  </a:lnTo>
                </a:path>
              </a:pathLst>
            </a:custGeom>
            <a:ln w="27101" cap="flat">
              <a:solidFill>
                <a:srgbClr val="F26A21">
                  <a:alpha val="100000"/>
                </a:srgbClr>
              </a:solidFill>
              <a:prstDash val="solid"/>
              <a:round/>
            </a:ln>
          </p:spPr>
          <p:txBody>
            <a:bodyPr/>
            <a:lstStyle/>
            <a:p>
              <a:endParaRPr/>
            </a:p>
          </p:txBody>
        </p:sp>
        <p:sp>
          <p:nvSpPr>
            <p:cNvPr id="71" name="pl71"/>
            <p:cNvSpPr/>
            <p:nvPr/>
          </p:nvSpPr>
          <p:spPr>
            <a:xfrm>
              <a:off x="5437664" y="1759994"/>
              <a:ext cx="3397293" cy="0"/>
            </a:xfrm>
            <a:custGeom>
              <a:avLst/>
              <a:gdLst/>
              <a:ahLst/>
              <a:cxnLst/>
              <a:rect l="0" t="0" r="0" b="0"/>
              <a:pathLst>
                <a:path w="3397293">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72" name="tx72"/>
            <p:cNvSpPr/>
            <p:nvPr/>
          </p:nvSpPr>
          <p:spPr>
            <a:xfrm>
              <a:off x="5003259" y="334600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73" name="tx73"/>
            <p:cNvSpPr/>
            <p:nvPr/>
          </p:nvSpPr>
          <p:spPr>
            <a:xfrm>
              <a:off x="5003259" y="252694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4" name="tx74"/>
            <p:cNvSpPr/>
            <p:nvPr/>
          </p:nvSpPr>
          <p:spPr>
            <a:xfrm>
              <a:off x="5127474" y="170787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5" name="tx75"/>
            <p:cNvSpPr/>
            <p:nvPr/>
          </p:nvSpPr>
          <p:spPr>
            <a:xfrm>
              <a:off x="5049780" y="8888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6" name="tx76"/>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7" name="tx77"/>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8" name="tx78"/>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 name="tx79"/>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 name="tx80"/>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1" name="tx81"/>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2" name="tx82"/>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3" name="tx83"/>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84" name="pl84"/>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257087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5078256"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758564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82456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633194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883933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rc94"/>
            <p:cNvSpPr/>
            <p:nvPr/>
          </p:nvSpPr>
          <p:spPr>
            <a:xfrm>
              <a:off x="1317178" y="5288295"/>
              <a:ext cx="601772" cy="200469"/>
            </a:xfrm>
            <a:prstGeom prst="rect">
              <a:avLst/>
            </a:prstGeom>
            <a:solidFill>
              <a:srgbClr val="0058AB">
                <a:alpha val="80000"/>
              </a:srgbClr>
            </a:solidFill>
          </p:spPr>
          <p:txBody>
            <a:bodyPr/>
            <a:lstStyle/>
            <a:p>
              <a:endParaRPr/>
            </a:p>
          </p:txBody>
        </p:sp>
        <p:sp>
          <p:nvSpPr>
            <p:cNvPr id="95" name="rc95"/>
            <p:cNvSpPr/>
            <p:nvPr/>
          </p:nvSpPr>
          <p:spPr>
            <a:xfrm>
              <a:off x="1317178" y="4967544"/>
              <a:ext cx="952806" cy="200469"/>
            </a:xfrm>
            <a:prstGeom prst="rect">
              <a:avLst/>
            </a:prstGeom>
            <a:solidFill>
              <a:srgbClr val="0058AB">
                <a:alpha val="80000"/>
              </a:srgbClr>
            </a:solidFill>
          </p:spPr>
          <p:txBody>
            <a:bodyPr/>
            <a:lstStyle/>
            <a:p>
              <a:endParaRPr/>
            </a:p>
          </p:txBody>
        </p:sp>
        <p:sp>
          <p:nvSpPr>
            <p:cNvPr id="96" name="rc96"/>
            <p:cNvSpPr/>
            <p:nvPr/>
          </p:nvSpPr>
          <p:spPr>
            <a:xfrm>
              <a:off x="1918951" y="5288295"/>
              <a:ext cx="50147" cy="200469"/>
            </a:xfrm>
            <a:prstGeom prst="rect">
              <a:avLst/>
            </a:prstGeom>
            <a:solidFill>
              <a:srgbClr val="1CABE2">
                <a:alpha val="80000"/>
              </a:srgbClr>
            </a:solidFill>
          </p:spPr>
          <p:txBody>
            <a:bodyPr/>
            <a:lstStyle/>
            <a:p>
              <a:endParaRPr/>
            </a:p>
          </p:txBody>
        </p:sp>
        <p:sp>
          <p:nvSpPr>
            <p:cNvPr id="97" name="rc97"/>
            <p:cNvSpPr/>
            <p:nvPr/>
          </p:nvSpPr>
          <p:spPr>
            <a:xfrm>
              <a:off x="2269985" y="4967544"/>
              <a:ext cx="50147" cy="200469"/>
            </a:xfrm>
            <a:prstGeom prst="rect">
              <a:avLst/>
            </a:prstGeom>
            <a:solidFill>
              <a:srgbClr val="1CABE2">
                <a:alpha val="80000"/>
              </a:srgbClr>
            </a:solidFill>
          </p:spPr>
          <p:txBody>
            <a:bodyPr/>
            <a:lstStyle/>
            <a:p>
              <a:endParaRPr/>
            </a:p>
          </p:txBody>
        </p:sp>
        <p:sp>
          <p:nvSpPr>
            <p:cNvPr id="98" name="rc98"/>
            <p:cNvSpPr/>
            <p:nvPr/>
          </p:nvSpPr>
          <p:spPr>
            <a:xfrm>
              <a:off x="1969098" y="5288295"/>
              <a:ext cx="1253692" cy="200469"/>
            </a:xfrm>
            <a:prstGeom prst="rect">
              <a:avLst/>
            </a:prstGeom>
            <a:solidFill>
              <a:srgbClr val="00833D">
                <a:alpha val="80000"/>
              </a:srgbClr>
            </a:solidFill>
          </p:spPr>
          <p:txBody>
            <a:bodyPr/>
            <a:lstStyle/>
            <a:p>
              <a:endParaRPr/>
            </a:p>
          </p:txBody>
        </p:sp>
        <p:sp>
          <p:nvSpPr>
            <p:cNvPr id="99" name="rc99"/>
            <p:cNvSpPr/>
            <p:nvPr/>
          </p:nvSpPr>
          <p:spPr>
            <a:xfrm>
              <a:off x="2320132" y="4967544"/>
              <a:ext cx="1404135" cy="200469"/>
            </a:xfrm>
            <a:prstGeom prst="rect">
              <a:avLst/>
            </a:prstGeom>
            <a:solidFill>
              <a:srgbClr val="00833D">
                <a:alpha val="80000"/>
              </a:srgbClr>
            </a:solidFill>
          </p:spPr>
          <p:txBody>
            <a:bodyPr/>
            <a:lstStyle/>
            <a:p>
              <a:endParaRPr/>
            </a:p>
          </p:txBody>
        </p:sp>
        <p:sp>
          <p:nvSpPr>
            <p:cNvPr id="100" name="rc100"/>
            <p:cNvSpPr/>
            <p:nvPr/>
          </p:nvSpPr>
          <p:spPr>
            <a:xfrm>
              <a:off x="3222791" y="5288295"/>
              <a:ext cx="702067" cy="200469"/>
            </a:xfrm>
            <a:prstGeom prst="rect">
              <a:avLst/>
            </a:prstGeom>
            <a:solidFill>
              <a:srgbClr val="80BD41">
                <a:alpha val="80000"/>
              </a:srgbClr>
            </a:solidFill>
          </p:spPr>
          <p:txBody>
            <a:bodyPr/>
            <a:lstStyle/>
            <a:p>
              <a:endParaRPr/>
            </a:p>
          </p:txBody>
        </p:sp>
        <p:sp>
          <p:nvSpPr>
            <p:cNvPr id="101" name="rc101"/>
            <p:cNvSpPr/>
            <p:nvPr/>
          </p:nvSpPr>
          <p:spPr>
            <a:xfrm>
              <a:off x="3724268" y="4967544"/>
              <a:ext cx="551624" cy="200469"/>
            </a:xfrm>
            <a:prstGeom prst="rect">
              <a:avLst/>
            </a:prstGeom>
            <a:solidFill>
              <a:srgbClr val="80BD41">
                <a:alpha val="80000"/>
              </a:srgbClr>
            </a:solidFill>
          </p:spPr>
          <p:txBody>
            <a:bodyPr/>
            <a:lstStyle/>
            <a:p>
              <a:endParaRPr/>
            </a:p>
          </p:txBody>
        </p:sp>
        <p:sp>
          <p:nvSpPr>
            <p:cNvPr id="102" name="rc102"/>
            <p:cNvSpPr/>
            <p:nvPr/>
          </p:nvSpPr>
          <p:spPr>
            <a:xfrm>
              <a:off x="3924859" y="5288295"/>
              <a:ext cx="451329" cy="200469"/>
            </a:xfrm>
            <a:prstGeom prst="rect">
              <a:avLst/>
            </a:prstGeom>
            <a:solidFill>
              <a:srgbClr val="6A1E74">
                <a:alpha val="80000"/>
              </a:srgbClr>
            </a:solidFill>
          </p:spPr>
          <p:txBody>
            <a:bodyPr/>
            <a:lstStyle/>
            <a:p>
              <a:endParaRPr/>
            </a:p>
          </p:txBody>
        </p:sp>
        <p:sp>
          <p:nvSpPr>
            <p:cNvPr id="103" name="rc103"/>
            <p:cNvSpPr/>
            <p:nvPr/>
          </p:nvSpPr>
          <p:spPr>
            <a:xfrm>
              <a:off x="4275893" y="4967544"/>
              <a:ext cx="802363" cy="200469"/>
            </a:xfrm>
            <a:prstGeom prst="rect">
              <a:avLst/>
            </a:prstGeom>
            <a:solidFill>
              <a:srgbClr val="6A1E74">
                <a:alpha val="80000"/>
              </a:srgbClr>
            </a:solidFill>
          </p:spPr>
          <p:txBody>
            <a:bodyPr/>
            <a:lstStyle/>
            <a:p>
              <a:endParaRPr/>
            </a:p>
          </p:txBody>
        </p:sp>
        <p:sp>
          <p:nvSpPr>
            <p:cNvPr id="104" name="rc104"/>
            <p:cNvSpPr/>
            <p:nvPr/>
          </p:nvSpPr>
          <p:spPr>
            <a:xfrm>
              <a:off x="4376188" y="5288295"/>
              <a:ext cx="150443" cy="200469"/>
            </a:xfrm>
            <a:prstGeom prst="rect">
              <a:avLst/>
            </a:prstGeom>
            <a:solidFill>
              <a:srgbClr val="961A49">
                <a:alpha val="80000"/>
              </a:srgbClr>
            </a:solidFill>
          </p:spPr>
          <p:txBody>
            <a:bodyPr/>
            <a:lstStyle/>
            <a:p>
              <a:endParaRPr/>
            </a:p>
          </p:txBody>
        </p:sp>
        <p:sp>
          <p:nvSpPr>
            <p:cNvPr id="105" name="rc105"/>
            <p:cNvSpPr/>
            <p:nvPr/>
          </p:nvSpPr>
          <p:spPr>
            <a:xfrm>
              <a:off x="5078256" y="4967544"/>
              <a:ext cx="150443" cy="200469"/>
            </a:xfrm>
            <a:prstGeom prst="rect">
              <a:avLst/>
            </a:prstGeom>
            <a:solidFill>
              <a:srgbClr val="961A49">
                <a:alpha val="80000"/>
              </a:srgbClr>
            </a:solidFill>
          </p:spPr>
          <p:txBody>
            <a:bodyPr/>
            <a:lstStyle/>
            <a:p>
              <a:endParaRPr/>
            </a:p>
          </p:txBody>
        </p:sp>
        <p:sp>
          <p:nvSpPr>
            <p:cNvPr id="106" name="rc106"/>
            <p:cNvSpPr/>
            <p:nvPr/>
          </p:nvSpPr>
          <p:spPr>
            <a:xfrm>
              <a:off x="4526631" y="5288295"/>
              <a:ext cx="1253692" cy="200469"/>
            </a:xfrm>
            <a:prstGeom prst="rect">
              <a:avLst/>
            </a:prstGeom>
            <a:solidFill>
              <a:srgbClr val="E2231A">
                <a:alpha val="80000"/>
              </a:srgbClr>
            </a:solidFill>
          </p:spPr>
          <p:txBody>
            <a:bodyPr/>
            <a:lstStyle/>
            <a:p>
              <a:endParaRPr/>
            </a:p>
          </p:txBody>
        </p:sp>
        <p:sp>
          <p:nvSpPr>
            <p:cNvPr id="107" name="rc107"/>
            <p:cNvSpPr/>
            <p:nvPr/>
          </p:nvSpPr>
          <p:spPr>
            <a:xfrm>
              <a:off x="5228699" y="4967544"/>
              <a:ext cx="1253692" cy="200469"/>
            </a:xfrm>
            <a:prstGeom prst="rect">
              <a:avLst/>
            </a:prstGeom>
            <a:solidFill>
              <a:srgbClr val="E2231A">
                <a:alpha val="80000"/>
              </a:srgbClr>
            </a:solidFill>
          </p:spPr>
          <p:txBody>
            <a:bodyPr/>
            <a:lstStyle/>
            <a:p>
              <a:endParaRPr/>
            </a:p>
          </p:txBody>
        </p:sp>
        <p:sp>
          <p:nvSpPr>
            <p:cNvPr id="108" name="rc108"/>
            <p:cNvSpPr/>
            <p:nvPr/>
          </p:nvSpPr>
          <p:spPr>
            <a:xfrm>
              <a:off x="5780324" y="5288295"/>
              <a:ext cx="1955760" cy="200469"/>
            </a:xfrm>
            <a:prstGeom prst="rect">
              <a:avLst/>
            </a:prstGeom>
            <a:solidFill>
              <a:srgbClr val="F26A21">
                <a:alpha val="80000"/>
              </a:srgbClr>
            </a:solidFill>
          </p:spPr>
          <p:txBody>
            <a:bodyPr/>
            <a:lstStyle/>
            <a:p>
              <a:endParaRPr/>
            </a:p>
          </p:txBody>
        </p:sp>
        <p:sp>
          <p:nvSpPr>
            <p:cNvPr id="109" name="rc109"/>
            <p:cNvSpPr/>
            <p:nvPr/>
          </p:nvSpPr>
          <p:spPr>
            <a:xfrm>
              <a:off x="6482392" y="4967544"/>
              <a:ext cx="2156351" cy="200469"/>
            </a:xfrm>
            <a:prstGeom prst="rect">
              <a:avLst/>
            </a:prstGeom>
            <a:solidFill>
              <a:srgbClr val="F26A21">
                <a:alpha val="80000"/>
              </a:srgbClr>
            </a:solidFill>
          </p:spPr>
          <p:txBody>
            <a:bodyPr/>
            <a:lstStyle/>
            <a:p>
              <a:endParaRPr/>
            </a:p>
          </p:txBody>
        </p:sp>
        <p:sp>
          <p:nvSpPr>
            <p:cNvPr id="110" name="tx110"/>
            <p:cNvSpPr/>
            <p:nvPr/>
          </p:nvSpPr>
          <p:spPr>
            <a:xfrm>
              <a:off x="154271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11" name="tx111"/>
            <p:cNvSpPr/>
            <p:nvPr/>
          </p:nvSpPr>
          <p:spPr>
            <a:xfrm>
              <a:off x="171823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12" name="tx112"/>
            <p:cNvSpPr/>
            <p:nvPr/>
          </p:nvSpPr>
          <p:spPr>
            <a:xfrm>
              <a:off x="186867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13" name="tx113"/>
            <p:cNvSpPr/>
            <p:nvPr/>
          </p:nvSpPr>
          <p:spPr>
            <a:xfrm>
              <a:off x="221971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14" name="tx114"/>
            <p:cNvSpPr/>
            <p:nvPr/>
          </p:nvSpPr>
          <p:spPr>
            <a:xfrm>
              <a:off x="252059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15" name="tx115"/>
            <p:cNvSpPr/>
            <p:nvPr/>
          </p:nvSpPr>
          <p:spPr>
            <a:xfrm>
              <a:off x="294685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6" name="tx116"/>
            <p:cNvSpPr/>
            <p:nvPr/>
          </p:nvSpPr>
          <p:spPr>
            <a:xfrm>
              <a:off x="349847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17" name="tx117"/>
            <p:cNvSpPr/>
            <p:nvPr/>
          </p:nvSpPr>
          <p:spPr>
            <a:xfrm>
              <a:off x="3924732"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18" name="tx118"/>
            <p:cNvSpPr/>
            <p:nvPr/>
          </p:nvSpPr>
          <p:spPr>
            <a:xfrm>
              <a:off x="407517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19" name="tx119"/>
            <p:cNvSpPr/>
            <p:nvPr/>
          </p:nvSpPr>
          <p:spPr>
            <a:xfrm>
              <a:off x="4601726"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20" name="tx120"/>
            <p:cNvSpPr/>
            <p:nvPr/>
          </p:nvSpPr>
          <p:spPr>
            <a:xfrm>
              <a:off x="437606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21" name="tx121"/>
            <p:cNvSpPr/>
            <p:nvPr/>
          </p:nvSpPr>
          <p:spPr>
            <a:xfrm>
              <a:off x="507812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22" name="tx122"/>
            <p:cNvSpPr/>
            <p:nvPr/>
          </p:nvSpPr>
          <p:spPr>
            <a:xfrm>
              <a:off x="507812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3" name="tx123"/>
            <p:cNvSpPr/>
            <p:nvPr/>
          </p:nvSpPr>
          <p:spPr>
            <a:xfrm>
              <a:off x="57801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24" name="tx124"/>
            <p:cNvSpPr/>
            <p:nvPr/>
          </p:nvSpPr>
          <p:spPr>
            <a:xfrm>
              <a:off x="6682855"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25" name="tx125"/>
            <p:cNvSpPr/>
            <p:nvPr/>
          </p:nvSpPr>
          <p:spPr>
            <a:xfrm>
              <a:off x="748521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26" name="tx126"/>
            <p:cNvSpPr/>
            <p:nvPr/>
          </p:nvSpPr>
          <p:spPr>
            <a:xfrm>
              <a:off x="7859161"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27" name="tx127"/>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28" name="tx128"/>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3746869"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32" name="tx132"/>
            <p:cNvSpPr/>
            <p:nvPr/>
          </p:nvSpPr>
          <p:spPr>
            <a:xfrm>
              <a:off x="617656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33" name="tx133"/>
            <p:cNvSpPr/>
            <p:nvPr/>
          </p:nvSpPr>
          <p:spPr>
            <a:xfrm>
              <a:off x="868394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34" name="tx134"/>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5" name="rc135"/>
            <p:cNvSpPr/>
            <p:nvPr/>
          </p:nvSpPr>
          <p:spPr>
            <a:xfrm>
              <a:off x="1739508" y="6053527"/>
              <a:ext cx="201456" cy="201456"/>
            </a:xfrm>
            <a:prstGeom prst="rect">
              <a:avLst/>
            </a:prstGeom>
            <a:solidFill>
              <a:srgbClr val="0058AB">
                <a:alpha val="80000"/>
              </a:srgbClr>
            </a:solidFill>
          </p:spPr>
          <p:txBody>
            <a:bodyPr/>
            <a:lstStyle/>
            <a:p>
              <a:endParaRPr/>
            </a:p>
          </p:txBody>
        </p:sp>
        <p:sp>
          <p:nvSpPr>
            <p:cNvPr id="136" name="rc136"/>
            <p:cNvSpPr/>
            <p:nvPr/>
          </p:nvSpPr>
          <p:spPr>
            <a:xfrm>
              <a:off x="2478566" y="6053527"/>
              <a:ext cx="201456" cy="201456"/>
            </a:xfrm>
            <a:prstGeom prst="rect">
              <a:avLst/>
            </a:prstGeom>
            <a:solidFill>
              <a:srgbClr val="1CABE2">
                <a:alpha val="80000"/>
              </a:srgbClr>
            </a:solidFill>
          </p:spPr>
          <p:txBody>
            <a:bodyPr/>
            <a:lstStyle/>
            <a:p>
              <a:endParaRPr/>
            </a:p>
          </p:txBody>
        </p:sp>
        <p:sp>
          <p:nvSpPr>
            <p:cNvPr id="137" name="rc137"/>
            <p:cNvSpPr/>
            <p:nvPr/>
          </p:nvSpPr>
          <p:spPr>
            <a:xfrm>
              <a:off x="3225331" y="6053527"/>
              <a:ext cx="201456" cy="201456"/>
            </a:xfrm>
            <a:prstGeom prst="rect">
              <a:avLst/>
            </a:prstGeom>
            <a:solidFill>
              <a:srgbClr val="00833D">
                <a:alpha val="80000"/>
              </a:srgbClr>
            </a:solidFill>
          </p:spPr>
          <p:txBody>
            <a:bodyPr/>
            <a:lstStyle/>
            <a:p>
              <a:endParaRPr/>
            </a:p>
          </p:txBody>
        </p:sp>
        <p:sp>
          <p:nvSpPr>
            <p:cNvPr id="138" name="rc138"/>
            <p:cNvSpPr/>
            <p:nvPr/>
          </p:nvSpPr>
          <p:spPr>
            <a:xfrm>
              <a:off x="3964388" y="6053527"/>
              <a:ext cx="201456" cy="201456"/>
            </a:xfrm>
            <a:prstGeom prst="rect">
              <a:avLst/>
            </a:prstGeom>
            <a:solidFill>
              <a:srgbClr val="80BD41">
                <a:alpha val="80000"/>
              </a:srgbClr>
            </a:solidFill>
          </p:spPr>
          <p:txBody>
            <a:bodyPr/>
            <a:lstStyle/>
            <a:p>
              <a:endParaRPr/>
            </a:p>
          </p:txBody>
        </p:sp>
        <p:sp>
          <p:nvSpPr>
            <p:cNvPr id="139" name="rc139"/>
            <p:cNvSpPr/>
            <p:nvPr/>
          </p:nvSpPr>
          <p:spPr>
            <a:xfrm>
              <a:off x="4695669" y="6053527"/>
              <a:ext cx="201456" cy="201456"/>
            </a:xfrm>
            <a:prstGeom prst="rect">
              <a:avLst/>
            </a:prstGeom>
            <a:solidFill>
              <a:srgbClr val="6A1E74">
                <a:alpha val="80000"/>
              </a:srgbClr>
            </a:solidFill>
          </p:spPr>
          <p:txBody>
            <a:bodyPr/>
            <a:lstStyle/>
            <a:p>
              <a:endParaRPr/>
            </a:p>
          </p:txBody>
        </p:sp>
        <p:sp>
          <p:nvSpPr>
            <p:cNvPr id="140" name="rc140"/>
            <p:cNvSpPr/>
            <p:nvPr/>
          </p:nvSpPr>
          <p:spPr>
            <a:xfrm>
              <a:off x="5457919" y="6053527"/>
              <a:ext cx="201456" cy="201456"/>
            </a:xfrm>
            <a:prstGeom prst="rect">
              <a:avLst/>
            </a:prstGeom>
            <a:solidFill>
              <a:srgbClr val="961A49">
                <a:alpha val="80000"/>
              </a:srgbClr>
            </a:solidFill>
          </p:spPr>
          <p:txBody>
            <a:bodyPr/>
            <a:lstStyle/>
            <a:p>
              <a:endParaRPr/>
            </a:p>
          </p:txBody>
        </p:sp>
        <p:sp>
          <p:nvSpPr>
            <p:cNvPr id="141" name="rc141"/>
            <p:cNvSpPr/>
            <p:nvPr/>
          </p:nvSpPr>
          <p:spPr>
            <a:xfrm>
              <a:off x="6833608" y="6053527"/>
              <a:ext cx="201455" cy="201456"/>
            </a:xfrm>
            <a:prstGeom prst="rect">
              <a:avLst/>
            </a:prstGeom>
            <a:solidFill>
              <a:srgbClr val="E2231A">
                <a:alpha val="80000"/>
              </a:srgbClr>
            </a:solidFill>
          </p:spPr>
          <p:txBody>
            <a:bodyPr/>
            <a:lstStyle/>
            <a:p>
              <a:endParaRPr/>
            </a:p>
          </p:txBody>
        </p:sp>
        <p:sp>
          <p:nvSpPr>
            <p:cNvPr id="142" name="rc142"/>
            <p:cNvSpPr/>
            <p:nvPr/>
          </p:nvSpPr>
          <p:spPr>
            <a:xfrm>
              <a:off x="7588149" y="6053527"/>
              <a:ext cx="201455" cy="201456"/>
            </a:xfrm>
            <a:prstGeom prst="rect">
              <a:avLst/>
            </a:prstGeom>
            <a:solidFill>
              <a:srgbClr val="F26A21">
                <a:alpha val="80000"/>
              </a:srgbClr>
            </a:solidFill>
          </p:spPr>
          <p:txBody>
            <a:bodyPr/>
            <a:lstStyle/>
            <a:p>
              <a:endParaRPr/>
            </a:p>
          </p:txBody>
        </p:sp>
        <p:sp>
          <p:nvSpPr>
            <p:cNvPr id="143" name="tx143"/>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44" name="tx144"/>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45" name="tx145"/>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46" name="tx146"/>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47" name="tx147"/>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48" name="tx148"/>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49" name="tx149"/>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50" name="tx150"/>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51" name="tx151"/>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52" name="tx152"/>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3" name="tx153"/>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DTP1 coverage (97%) and WCAR had the lowest coverage (79%).
Compared to 2022, DTP1 coverage increased in ECAR (+1%), LACR (+2%), and ESAR (+4%), declined in ROSA (-1%), EAPR (-3%), and MENA (-4%) and remained constant in WCAR.
Compared to 2019, DTP1 coverage increased in LACR (+3%), declined in EAPR (-5%), MENA (-7%), and WCAR (-1%) and remained constant in ECAR, ROSA, and ESAR.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5278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129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7302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331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9325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8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42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30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631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2730" y="1217365"/>
              <a:ext cx="3300585" cy="645011"/>
            </a:xfrm>
            <a:custGeom>
              <a:avLst/>
              <a:gdLst/>
              <a:ahLst/>
              <a:cxnLst/>
              <a:rect l="0" t="0" r="0" b="0"/>
              <a:pathLst>
                <a:path w="3300585" h="645011">
                  <a:moveTo>
                    <a:pt x="0" y="0"/>
                  </a:moveTo>
                  <a:lnTo>
                    <a:pt x="660117" y="0"/>
                  </a:lnTo>
                  <a:lnTo>
                    <a:pt x="1320234" y="143335"/>
                  </a:lnTo>
                  <a:lnTo>
                    <a:pt x="1980351" y="645011"/>
                  </a:lnTo>
                  <a:lnTo>
                    <a:pt x="2640468" y="143335"/>
                  </a:lnTo>
                  <a:lnTo>
                    <a:pt x="3300585" y="358339"/>
                  </a:lnTo>
                </a:path>
              </a:pathLst>
            </a:custGeom>
            <a:ln w="27101" cap="flat">
              <a:solidFill>
                <a:srgbClr val="0058AB">
                  <a:alpha val="100000"/>
                </a:srgbClr>
              </a:solidFill>
              <a:prstDash val="solid"/>
              <a:round/>
            </a:ln>
          </p:spPr>
          <p:txBody>
            <a:bodyPr/>
            <a:lstStyle/>
            <a:p>
              <a:endParaRPr/>
            </a:p>
          </p:txBody>
        </p:sp>
        <p:sp>
          <p:nvSpPr>
            <p:cNvPr id="28" name="pl28"/>
            <p:cNvSpPr/>
            <p:nvPr/>
          </p:nvSpPr>
          <p:spPr>
            <a:xfrm>
              <a:off x="1122730" y="1074030"/>
              <a:ext cx="3300585" cy="71667"/>
            </a:xfrm>
            <a:custGeom>
              <a:avLst/>
              <a:gdLst/>
              <a:ahLst/>
              <a:cxnLst/>
              <a:rect l="0" t="0" r="0" b="0"/>
              <a:pathLst>
                <a:path w="3300585" h="71667">
                  <a:moveTo>
                    <a:pt x="0" y="0"/>
                  </a:moveTo>
                  <a:lnTo>
                    <a:pt x="660117" y="0"/>
                  </a:lnTo>
                  <a:lnTo>
                    <a:pt x="1320234" y="71667"/>
                  </a:lnTo>
                  <a:lnTo>
                    <a:pt x="1980351" y="71667"/>
                  </a:lnTo>
                  <a:lnTo>
                    <a:pt x="2640468" y="71667"/>
                  </a:lnTo>
                  <a:lnTo>
                    <a:pt x="3300585" y="0"/>
                  </a:lnTo>
                </a:path>
              </a:pathLst>
            </a:custGeom>
            <a:ln w="27101" cap="flat">
              <a:solidFill>
                <a:srgbClr val="1CABE2">
                  <a:alpha val="100000"/>
                </a:srgbClr>
              </a:solidFill>
              <a:prstDash val="solid"/>
              <a:round/>
            </a:ln>
          </p:spPr>
          <p:txBody>
            <a:bodyPr/>
            <a:lstStyle/>
            <a:p>
              <a:endParaRPr/>
            </a:p>
          </p:txBody>
        </p:sp>
        <p:sp>
          <p:nvSpPr>
            <p:cNvPr id="29" name="pl29"/>
            <p:cNvSpPr/>
            <p:nvPr/>
          </p:nvSpPr>
          <p:spPr>
            <a:xfrm>
              <a:off x="1122730" y="1934044"/>
              <a:ext cx="3300585" cy="286671"/>
            </a:xfrm>
            <a:custGeom>
              <a:avLst/>
              <a:gdLst/>
              <a:ahLst/>
              <a:cxnLst/>
              <a:rect l="0" t="0" r="0" b="0"/>
              <a:pathLst>
                <a:path w="3300585" h="286671">
                  <a:moveTo>
                    <a:pt x="0" y="0"/>
                  </a:moveTo>
                  <a:lnTo>
                    <a:pt x="660117" y="0"/>
                  </a:lnTo>
                  <a:lnTo>
                    <a:pt x="1320234" y="71667"/>
                  </a:lnTo>
                  <a:lnTo>
                    <a:pt x="1980351" y="286671"/>
                  </a:lnTo>
                  <a:lnTo>
                    <a:pt x="2640468" y="286671"/>
                  </a:lnTo>
                  <a:lnTo>
                    <a:pt x="3300585" y="0"/>
                  </a:lnTo>
                </a:path>
              </a:pathLst>
            </a:custGeom>
            <a:ln w="27101" cap="flat">
              <a:solidFill>
                <a:srgbClr val="00833D">
                  <a:alpha val="100000"/>
                </a:srgbClr>
              </a:solidFill>
              <a:prstDash val="solid"/>
              <a:round/>
            </a:ln>
          </p:spPr>
          <p:txBody>
            <a:bodyPr/>
            <a:lstStyle/>
            <a:p>
              <a:endParaRPr/>
            </a:p>
          </p:txBody>
        </p:sp>
        <p:sp>
          <p:nvSpPr>
            <p:cNvPr id="30" name="pl30"/>
            <p:cNvSpPr/>
            <p:nvPr/>
          </p:nvSpPr>
          <p:spPr>
            <a:xfrm>
              <a:off x="1122730" y="1575705"/>
              <a:ext cx="3300585" cy="573343"/>
            </a:xfrm>
            <a:custGeom>
              <a:avLst/>
              <a:gdLst/>
              <a:ahLst/>
              <a:cxnLst/>
              <a:rect l="0" t="0" r="0" b="0"/>
              <a:pathLst>
                <a:path w="3300585" h="573343">
                  <a:moveTo>
                    <a:pt x="0" y="0"/>
                  </a:moveTo>
                  <a:lnTo>
                    <a:pt x="660117" y="286671"/>
                  </a:lnTo>
                  <a:lnTo>
                    <a:pt x="1320234" y="358339"/>
                  </a:lnTo>
                  <a:lnTo>
                    <a:pt x="1980351" y="573343"/>
                  </a:lnTo>
                  <a:lnTo>
                    <a:pt x="2640468" y="215003"/>
                  </a:lnTo>
                  <a:lnTo>
                    <a:pt x="3300585" y="71667"/>
                  </a:lnTo>
                </a:path>
              </a:pathLst>
            </a:custGeom>
            <a:ln w="27101" cap="flat">
              <a:solidFill>
                <a:srgbClr val="80BD41">
                  <a:alpha val="100000"/>
                </a:srgbClr>
              </a:solidFill>
              <a:prstDash val="solid"/>
              <a:round/>
            </a:ln>
          </p:spPr>
          <p:txBody>
            <a:bodyPr/>
            <a:lstStyle/>
            <a:p>
              <a:endParaRPr/>
            </a:p>
          </p:txBody>
        </p:sp>
        <p:sp>
          <p:nvSpPr>
            <p:cNvPr id="31" name="pl31"/>
            <p:cNvSpPr/>
            <p:nvPr/>
          </p:nvSpPr>
          <p:spPr>
            <a:xfrm>
              <a:off x="1122730" y="1432369"/>
              <a:ext cx="3300585" cy="501675"/>
            </a:xfrm>
            <a:custGeom>
              <a:avLst/>
              <a:gdLst/>
              <a:ahLst/>
              <a:cxnLst/>
              <a:rect l="0" t="0" r="0" b="0"/>
              <a:pathLst>
                <a:path w="3300585" h="501675">
                  <a:moveTo>
                    <a:pt x="0" y="0"/>
                  </a:moveTo>
                  <a:lnTo>
                    <a:pt x="660117" y="0"/>
                  </a:lnTo>
                  <a:lnTo>
                    <a:pt x="1320234" y="71667"/>
                  </a:lnTo>
                  <a:lnTo>
                    <a:pt x="1980351" y="143335"/>
                  </a:lnTo>
                  <a:lnTo>
                    <a:pt x="2640468" y="215003"/>
                  </a:lnTo>
                  <a:lnTo>
                    <a:pt x="3300585" y="501675"/>
                  </a:lnTo>
                </a:path>
              </a:pathLst>
            </a:custGeom>
            <a:ln w="27101" cap="flat">
              <a:solidFill>
                <a:srgbClr val="6A1E74">
                  <a:alpha val="100000"/>
                </a:srgbClr>
              </a:solidFill>
              <a:prstDash val="solid"/>
              <a:round/>
            </a:ln>
          </p:spPr>
          <p:txBody>
            <a:bodyPr/>
            <a:lstStyle/>
            <a:p>
              <a:endParaRPr/>
            </a:p>
          </p:txBody>
        </p:sp>
        <p:sp>
          <p:nvSpPr>
            <p:cNvPr id="32" name="pl32"/>
            <p:cNvSpPr/>
            <p:nvPr/>
          </p:nvSpPr>
          <p:spPr>
            <a:xfrm>
              <a:off x="1122730" y="1289033"/>
              <a:ext cx="3300585" cy="430007"/>
            </a:xfrm>
            <a:custGeom>
              <a:avLst/>
              <a:gdLst/>
              <a:ahLst/>
              <a:cxnLst/>
              <a:rect l="0" t="0" r="0" b="0"/>
              <a:pathLst>
                <a:path w="3300585" h="430007">
                  <a:moveTo>
                    <a:pt x="0" y="143335"/>
                  </a:moveTo>
                  <a:lnTo>
                    <a:pt x="660117" y="71667"/>
                  </a:lnTo>
                  <a:lnTo>
                    <a:pt x="1320234" y="430007"/>
                  </a:lnTo>
                  <a:lnTo>
                    <a:pt x="1980351" y="358339"/>
                  </a:lnTo>
                  <a:lnTo>
                    <a:pt x="2640468" y="0"/>
                  </a:lnTo>
                  <a:lnTo>
                    <a:pt x="3300585" y="71667"/>
                  </a:lnTo>
                </a:path>
              </a:pathLst>
            </a:custGeom>
            <a:ln w="27101" cap="flat">
              <a:solidFill>
                <a:srgbClr val="E2231A">
                  <a:alpha val="100000"/>
                </a:srgbClr>
              </a:solidFill>
              <a:prstDash val="solid"/>
              <a:round/>
            </a:ln>
          </p:spPr>
          <p:txBody>
            <a:bodyPr/>
            <a:lstStyle/>
            <a:p>
              <a:endParaRPr/>
            </a:p>
          </p:txBody>
        </p:sp>
        <p:sp>
          <p:nvSpPr>
            <p:cNvPr id="33" name="pl33"/>
            <p:cNvSpPr/>
            <p:nvPr/>
          </p:nvSpPr>
          <p:spPr>
            <a:xfrm>
              <a:off x="1122730" y="2292384"/>
              <a:ext cx="3300585" cy="143335"/>
            </a:xfrm>
            <a:custGeom>
              <a:avLst/>
              <a:gdLst/>
              <a:ahLst/>
              <a:cxnLst/>
              <a:rect l="0" t="0" r="0" b="0"/>
              <a:pathLst>
                <a:path w="3300585" h="143335">
                  <a:moveTo>
                    <a:pt x="0" y="143335"/>
                  </a:moveTo>
                  <a:lnTo>
                    <a:pt x="660117" y="0"/>
                  </a:lnTo>
                  <a:lnTo>
                    <a:pt x="1320234" y="143335"/>
                  </a:lnTo>
                  <a:lnTo>
                    <a:pt x="1980351" y="143335"/>
                  </a:lnTo>
                  <a:lnTo>
                    <a:pt x="2640468" y="71667"/>
                  </a:lnTo>
                  <a:lnTo>
                    <a:pt x="3300585" y="71667"/>
                  </a:lnTo>
                </a:path>
              </a:pathLst>
            </a:custGeom>
            <a:ln w="27101" cap="flat">
              <a:solidFill>
                <a:srgbClr val="F26A21">
                  <a:alpha val="100000"/>
                </a:srgbClr>
              </a:solidFill>
              <a:prstDash val="solid"/>
              <a:round/>
            </a:ln>
          </p:spPr>
          <p:txBody>
            <a:bodyPr/>
            <a:lstStyle/>
            <a:p>
              <a:endParaRPr/>
            </a:p>
          </p:txBody>
        </p:sp>
        <p:sp>
          <p:nvSpPr>
            <p:cNvPr id="34" name="tx34"/>
            <p:cNvSpPr/>
            <p:nvPr/>
          </p:nvSpPr>
          <p:spPr>
            <a:xfrm>
              <a:off x="4476660" y="14398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4484438" y="103360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97</a:t>
              </a:r>
            </a:p>
          </p:txBody>
        </p:sp>
        <p:sp>
          <p:nvSpPr>
            <p:cNvPr id="36" name="tx36"/>
            <p:cNvSpPr/>
            <p:nvPr/>
          </p:nvSpPr>
          <p:spPr>
            <a:xfrm>
              <a:off x="4486146" y="19637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85</a:t>
              </a:r>
            </a:p>
          </p:txBody>
        </p:sp>
        <p:sp>
          <p:nvSpPr>
            <p:cNvPr id="37" name="tx37"/>
            <p:cNvSpPr/>
            <p:nvPr/>
          </p:nvSpPr>
          <p:spPr>
            <a:xfrm>
              <a:off x="4484455" y="16239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38" name="tx38"/>
            <p:cNvSpPr/>
            <p:nvPr/>
          </p:nvSpPr>
          <p:spPr>
            <a:xfrm>
              <a:off x="4293769" y="1795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85</a:t>
              </a:r>
            </a:p>
          </p:txBody>
        </p:sp>
        <p:sp>
          <p:nvSpPr>
            <p:cNvPr id="39" name="tx39"/>
            <p:cNvSpPr/>
            <p:nvPr/>
          </p:nvSpPr>
          <p:spPr>
            <a:xfrm>
              <a:off x="4484387" y="12512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93</a:t>
              </a:r>
            </a:p>
          </p:txBody>
        </p:sp>
        <p:sp>
          <p:nvSpPr>
            <p:cNvPr id="40" name="tx40"/>
            <p:cNvSpPr/>
            <p:nvPr/>
          </p:nvSpPr>
          <p:spPr>
            <a:xfrm>
              <a:off x="4484453" y="23235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79</a:t>
              </a:r>
            </a:p>
          </p:txBody>
        </p:sp>
        <p:sp>
          <p:nvSpPr>
            <p:cNvPr id="41" name="tx41"/>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42" name="tx42"/>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43" name="tx43"/>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44" name="tx44"/>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45" name="tx45"/>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6" name="tx46"/>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16264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2286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9" name="tx49"/>
            <p:cNvSpPr/>
            <p:nvPr/>
          </p:nvSpPr>
          <p:spPr>
            <a:xfrm rot="-5400000">
              <a:off x="29466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50" name="tx50"/>
            <p:cNvSpPr/>
            <p:nvPr/>
          </p:nvSpPr>
          <p:spPr>
            <a:xfrm rot="-5400000">
              <a:off x="36067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51" name="tx51"/>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53" name="tx53"/>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4" name="tx54"/>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tx55"/>
            <p:cNvSpPr/>
            <p:nvPr/>
          </p:nvSpPr>
          <p:spPr>
            <a:xfrm>
              <a:off x="1640262"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2018-2023</a:t>
              </a:r>
            </a:p>
          </p:txBody>
        </p:sp>
        <p:sp>
          <p:nvSpPr>
            <p:cNvPr id="56" name="pl56"/>
            <p:cNvSpPr/>
            <p:nvPr/>
          </p:nvSpPr>
          <p:spPr>
            <a:xfrm>
              <a:off x="5228952" y="3394967"/>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5228952" y="2292384"/>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5228952" y="1189801"/>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7306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639075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705087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771099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837110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28952" y="2843675"/>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228952" y="174109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60606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67208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738093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804105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00582" y="1741092"/>
              <a:ext cx="3300585" cy="1984649"/>
            </a:xfrm>
            <a:custGeom>
              <a:avLst/>
              <a:gdLst/>
              <a:ahLst/>
              <a:cxnLst/>
              <a:rect l="0" t="0" r="0" b="0"/>
              <a:pathLst>
                <a:path w="3300585" h="1984649">
                  <a:moveTo>
                    <a:pt x="0" y="0"/>
                  </a:moveTo>
                  <a:lnTo>
                    <a:pt x="660117" y="0"/>
                  </a:lnTo>
                  <a:lnTo>
                    <a:pt x="1320234" y="441033"/>
                  </a:lnTo>
                  <a:lnTo>
                    <a:pt x="1980351" y="1984649"/>
                  </a:lnTo>
                  <a:lnTo>
                    <a:pt x="2640468" y="441033"/>
                  </a:lnTo>
                  <a:lnTo>
                    <a:pt x="3300585" y="1102582"/>
                  </a:lnTo>
                </a:path>
              </a:pathLst>
            </a:custGeom>
            <a:ln w="27101" cap="flat">
              <a:solidFill>
                <a:srgbClr val="0058AB">
                  <a:alpha val="100000"/>
                </a:srgbClr>
              </a:solidFill>
              <a:prstDash val="solid"/>
              <a:round/>
            </a:ln>
          </p:spPr>
          <p:txBody>
            <a:bodyPr/>
            <a:lstStyle/>
            <a:p>
              <a:endParaRPr/>
            </a:p>
          </p:txBody>
        </p:sp>
        <p:sp>
          <p:nvSpPr>
            <p:cNvPr id="75" name="pl75"/>
            <p:cNvSpPr/>
            <p:nvPr/>
          </p:nvSpPr>
          <p:spPr>
            <a:xfrm>
              <a:off x="5400582" y="1741092"/>
              <a:ext cx="3300585" cy="220516"/>
            </a:xfrm>
            <a:custGeom>
              <a:avLst/>
              <a:gdLst/>
              <a:ahLst/>
              <a:cxnLst/>
              <a:rect l="0" t="0" r="0" b="0"/>
              <a:pathLst>
                <a:path w="3300585" h="220516">
                  <a:moveTo>
                    <a:pt x="0" y="0"/>
                  </a:moveTo>
                  <a:lnTo>
                    <a:pt x="660117" y="0"/>
                  </a:lnTo>
                  <a:lnTo>
                    <a:pt x="1320234" y="220516"/>
                  </a:lnTo>
                  <a:lnTo>
                    <a:pt x="1980351" y="220516"/>
                  </a:lnTo>
                  <a:lnTo>
                    <a:pt x="2640468" y="220516"/>
                  </a:lnTo>
                  <a:lnTo>
                    <a:pt x="3300585" y="0"/>
                  </a:lnTo>
                </a:path>
              </a:pathLst>
            </a:custGeom>
            <a:ln w="27101" cap="flat">
              <a:solidFill>
                <a:srgbClr val="1CABE2">
                  <a:alpha val="100000"/>
                </a:srgbClr>
              </a:solidFill>
              <a:prstDash val="solid"/>
              <a:round/>
            </a:ln>
          </p:spPr>
          <p:txBody>
            <a:bodyPr/>
            <a:lstStyle/>
            <a:p>
              <a:endParaRPr/>
            </a:p>
          </p:txBody>
        </p:sp>
        <p:sp>
          <p:nvSpPr>
            <p:cNvPr id="76" name="pl76"/>
            <p:cNvSpPr/>
            <p:nvPr/>
          </p:nvSpPr>
          <p:spPr>
            <a:xfrm>
              <a:off x="5400582" y="1741092"/>
              <a:ext cx="3300585" cy="882066"/>
            </a:xfrm>
            <a:custGeom>
              <a:avLst/>
              <a:gdLst/>
              <a:ahLst/>
              <a:cxnLst/>
              <a:rect l="0" t="0" r="0" b="0"/>
              <a:pathLst>
                <a:path w="3300585" h="882066">
                  <a:moveTo>
                    <a:pt x="0" y="0"/>
                  </a:moveTo>
                  <a:lnTo>
                    <a:pt x="660117" y="0"/>
                  </a:lnTo>
                  <a:lnTo>
                    <a:pt x="1320234" y="220516"/>
                  </a:lnTo>
                  <a:lnTo>
                    <a:pt x="1980351" y="882066"/>
                  </a:lnTo>
                  <a:lnTo>
                    <a:pt x="2640468" y="882066"/>
                  </a:lnTo>
                  <a:lnTo>
                    <a:pt x="3300585" y="0"/>
                  </a:lnTo>
                </a:path>
              </a:pathLst>
            </a:custGeom>
            <a:ln w="27101" cap="flat">
              <a:solidFill>
                <a:srgbClr val="00833D">
                  <a:alpha val="100000"/>
                </a:srgbClr>
              </a:solidFill>
              <a:prstDash val="solid"/>
              <a:round/>
            </a:ln>
          </p:spPr>
          <p:txBody>
            <a:bodyPr/>
            <a:lstStyle/>
            <a:p>
              <a:endParaRPr/>
            </a:p>
          </p:txBody>
        </p:sp>
        <p:sp>
          <p:nvSpPr>
            <p:cNvPr id="77" name="pl77"/>
            <p:cNvSpPr/>
            <p:nvPr/>
          </p:nvSpPr>
          <p:spPr>
            <a:xfrm>
              <a:off x="5400582" y="859026"/>
              <a:ext cx="3300585" cy="1764132"/>
            </a:xfrm>
            <a:custGeom>
              <a:avLst/>
              <a:gdLst/>
              <a:ahLst/>
              <a:cxnLst/>
              <a:rect l="0" t="0" r="0" b="0"/>
              <a:pathLst>
                <a:path w="3300585" h="1764132">
                  <a:moveTo>
                    <a:pt x="0" y="0"/>
                  </a:moveTo>
                  <a:lnTo>
                    <a:pt x="660117" y="882066"/>
                  </a:lnTo>
                  <a:lnTo>
                    <a:pt x="1320234" y="1102582"/>
                  </a:lnTo>
                  <a:lnTo>
                    <a:pt x="1980351" y="1764132"/>
                  </a:lnTo>
                  <a:lnTo>
                    <a:pt x="2640468" y="661549"/>
                  </a:lnTo>
                  <a:lnTo>
                    <a:pt x="3300585" y="220516"/>
                  </a:lnTo>
                </a:path>
              </a:pathLst>
            </a:custGeom>
            <a:ln w="27101" cap="flat">
              <a:solidFill>
                <a:srgbClr val="80BD41">
                  <a:alpha val="100000"/>
                </a:srgbClr>
              </a:solidFill>
              <a:prstDash val="solid"/>
              <a:round/>
            </a:ln>
          </p:spPr>
          <p:txBody>
            <a:bodyPr/>
            <a:lstStyle/>
            <a:p>
              <a:endParaRPr/>
            </a:p>
          </p:txBody>
        </p:sp>
        <p:sp>
          <p:nvSpPr>
            <p:cNvPr id="78" name="pl78"/>
            <p:cNvSpPr/>
            <p:nvPr/>
          </p:nvSpPr>
          <p:spPr>
            <a:xfrm>
              <a:off x="5400582" y="1741092"/>
              <a:ext cx="3300585" cy="1543616"/>
            </a:xfrm>
            <a:custGeom>
              <a:avLst/>
              <a:gdLst/>
              <a:ahLst/>
              <a:cxnLst/>
              <a:rect l="0" t="0" r="0" b="0"/>
              <a:pathLst>
                <a:path w="3300585" h="1543616">
                  <a:moveTo>
                    <a:pt x="0" y="0"/>
                  </a:moveTo>
                  <a:lnTo>
                    <a:pt x="660117" y="0"/>
                  </a:lnTo>
                  <a:lnTo>
                    <a:pt x="1320234" y="220516"/>
                  </a:lnTo>
                  <a:lnTo>
                    <a:pt x="1980351" y="441033"/>
                  </a:lnTo>
                  <a:lnTo>
                    <a:pt x="2640468" y="661549"/>
                  </a:lnTo>
                  <a:lnTo>
                    <a:pt x="3300585" y="1543616"/>
                  </a:lnTo>
                </a:path>
              </a:pathLst>
            </a:custGeom>
            <a:ln w="27101" cap="flat">
              <a:solidFill>
                <a:srgbClr val="6A1E74">
                  <a:alpha val="100000"/>
                </a:srgbClr>
              </a:solidFill>
              <a:prstDash val="solid"/>
              <a:round/>
            </a:ln>
          </p:spPr>
          <p:txBody>
            <a:bodyPr/>
            <a:lstStyle/>
            <a:p>
              <a:endParaRPr/>
            </a:p>
          </p:txBody>
        </p:sp>
        <p:sp>
          <p:nvSpPr>
            <p:cNvPr id="79" name="pl79"/>
            <p:cNvSpPr/>
            <p:nvPr/>
          </p:nvSpPr>
          <p:spPr>
            <a:xfrm>
              <a:off x="5400582" y="1520576"/>
              <a:ext cx="3300585" cy="1323099"/>
            </a:xfrm>
            <a:custGeom>
              <a:avLst/>
              <a:gdLst/>
              <a:ahLst/>
              <a:cxnLst/>
              <a:rect l="0" t="0" r="0" b="0"/>
              <a:pathLst>
                <a:path w="3300585" h="1323099">
                  <a:moveTo>
                    <a:pt x="0" y="441033"/>
                  </a:moveTo>
                  <a:lnTo>
                    <a:pt x="660117" y="220516"/>
                  </a:lnTo>
                  <a:lnTo>
                    <a:pt x="1320234" y="1323099"/>
                  </a:lnTo>
                  <a:lnTo>
                    <a:pt x="1980351" y="1102582"/>
                  </a:lnTo>
                  <a:lnTo>
                    <a:pt x="2640468" y="0"/>
                  </a:lnTo>
                  <a:lnTo>
                    <a:pt x="3300585" y="220516"/>
                  </a:lnTo>
                </a:path>
              </a:pathLst>
            </a:custGeom>
            <a:ln w="27101" cap="flat">
              <a:solidFill>
                <a:srgbClr val="E2231A">
                  <a:alpha val="100000"/>
                </a:srgbClr>
              </a:solidFill>
              <a:prstDash val="solid"/>
              <a:round/>
            </a:ln>
          </p:spPr>
          <p:txBody>
            <a:bodyPr/>
            <a:lstStyle/>
            <a:p>
              <a:endParaRPr/>
            </a:p>
          </p:txBody>
        </p:sp>
        <p:sp>
          <p:nvSpPr>
            <p:cNvPr id="80" name="pl80"/>
            <p:cNvSpPr/>
            <p:nvPr/>
          </p:nvSpPr>
          <p:spPr>
            <a:xfrm>
              <a:off x="5400582" y="1741092"/>
              <a:ext cx="3300585" cy="441033"/>
            </a:xfrm>
            <a:custGeom>
              <a:avLst/>
              <a:gdLst/>
              <a:ahLst/>
              <a:cxnLst/>
              <a:rect l="0" t="0" r="0" b="0"/>
              <a:pathLst>
                <a:path w="3300585" h="441033">
                  <a:moveTo>
                    <a:pt x="0" y="441033"/>
                  </a:moveTo>
                  <a:lnTo>
                    <a:pt x="660117" y="0"/>
                  </a:lnTo>
                  <a:lnTo>
                    <a:pt x="1320234" y="441033"/>
                  </a:lnTo>
                  <a:lnTo>
                    <a:pt x="1980351" y="441033"/>
                  </a:lnTo>
                  <a:lnTo>
                    <a:pt x="2640468" y="220516"/>
                  </a:lnTo>
                  <a:lnTo>
                    <a:pt x="3300585" y="220516"/>
                  </a:lnTo>
                </a:path>
              </a:pathLst>
            </a:custGeom>
            <a:ln w="27101" cap="flat">
              <a:solidFill>
                <a:srgbClr val="F26A21">
                  <a:alpha val="100000"/>
                </a:srgbClr>
              </a:solidFill>
              <a:prstDash val="solid"/>
              <a:round/>
            </a:ln>
          </p:spPr>
          <p:txBody>
            <a:bodyPr/>
            <a:lstStyle/>
            <a:p>
              <a:endParaRPr/>
            </a:p>
          </p:txBody>
        </p:sp>
        <p:sp>
          <p:nvSpPr>
            <p:cNvPr id="81" name="pl81"/>
            <p:cNvSpPr/>
            <p:nvPr/>
          </p:nvSpPr>
          <p:spPr>
            <a:xfrm>
              <a:off x="5400582" y="1741092"/>
              <a:ext cx="3300585" cy="0"/>
            </a:xfrm>
            <a:custGeom>
              <a:avLst/>
              <a:gdLst/>
              <a:ahLst/>
              <a:cxnLst/>
              <a:rect l="0" t="0" r="0" b="0"/>
              <a:pathLst>
                <a:path w="3300585">
                  <a:moveTo>
                    <a:pt x="0" y="0"/>
                  </a:moveTo>
                  <a:lnTo>
                    <a:pt x="0" y="0"/>
                  </a:lnTo>
                  <a:lnTo>
                    <a:pt x="0" y="0"/>
                  </a:lnTo>
                  <a:lnTo>
                    <a:pt x="0" y="0"/>
                  </a:lnTo>
                  <a:lnTo>
                    <a:pt x="0" y="0"/>
                  </a:lnTo>
                  <a:lnTo>
                    <a:pt x="0" y="0"/>
                  </a:lnTo>
                  <a:lnTo>
                    <a:pt x="0" y="0"/>
                  </a:lnTo>
                  <a:lnTo>
                    <a:pt x="660117" y="0"/>
                  </a:lnTo>
                  <a:lnTo>
                    <a:pt x="660117" y="0"/>
                  </a:lnTo>
                  <a:lnTo>
                    <a:pt x="660117" y="0"/>
                  </a:lnTo>
                  <a:lnTo>
                    <a:pt x="660117" y="0"/>
                  </a:lnTo>
                  <a:lnTo>
                    <a:pt x="660117" y="0"/>
                  </a:lnTo>
                  <a:lnTo>
                    <a:pt x="660117" y="0"/>
                  </a:lnTo>
                  <a:lnTo>
                    <a:pt x="660117" y="0"/>
                  </a:lnTo>
                  <a:lnTo>
                    <a:pt x="1320234" y="0"/>
                  </a:lnTo>
                  <a:lnTo>
                    <a:pt x="1320234" y="0"/>
                  </a:lnTo>
                  <a:lnTo>
                    <a:pt x="1320234" y="0"/>
                  </a:lnTo>
                  <a:lnTo>
                    <a:pt x="1320234" y="0"/>
                  </a:lnTo>
                  <a:lnTo>
                    <a:pt x="1320234" y="0"/>
                  </a:lnTo>
                  <a:lnTo>
                    <a:pt x="1320234" y="0"/>
                  </a:lnTo>
                  <a:lnTo>
                    <a:pt x="1320234" y="0"/>
                  </a:lnTo>
                  <a:lnTo>
                    <a:pt x="1980351" y="0"/>
                  </a:lnTo>
                  <a:lnTo>
                    <a:pt x="1980351" y="0"/>
                  </a:lnTo>
                  <a:lnTo>
                    <a:pt x="1980351" y="0"/>
                  </a:lnTo>
                  <a:lnTo>
                    <a:pt x="1980351" y="0"/>
                  </a:lnTo>
                  <a:lnTo>
                    <a:pt x="1980351" y="0"/>
                  </a:lnTo>
                  <a:lnTo>
                    <a:pt x="1980351" y="0"/>
                  </a:lnTo>
                  <a:lnTo>
                    <a:pt x="1980351" y="0"/>
                  </a:lnTo>
                  <a:lnTo>
                    <a:pt x="2640468" y="0"/>
                  </a:lnTo>
                  <a:lnTo>
                    <a:pt x="2640468" y="0"/>
                  </a:lnTo>
                  <a:lnTo>
                    <a:pt x="2640468" y="0"/>
                  </a:lnTo>
                  <a:lnTo>
                    <a:pt x="2640468" y="0"/>
                  </a:lnTo>
                  <a:lnTo>
                    <a:pt x="2640468" y="0"/>
                  </a:lnTo>
                  <a:lnTo>
                    <a:pt x="2640468" y="0"/>
                  </a:lnTo>
                  <a:lnTo>
                    <a:pt x="2640468" y="0"/>
                  </a:lnTo>
                  <a:lnTo>
                    <a:pt x="3300585" y="0"/>
                  </a:lnTo>
                  <a:lnTo>
                    <a:pt x="3300585" y="0"/>
                  </a:lnTo>
                  <a:lnTo>
                    <a:pt x="3300585"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a:endParaRPr/>
            </a:p>
          </p:txBody>
        </p:sp>
        <p:sp>
          <p:nvSpPr>
            <p:cNvPr id="82" name="tx82"/>
            <p:cNvSpPr/>
            <p:nvPr/>
          </p:nvSpPr>
          <p:spPr>
            <a:xfrm>
              <a:off x="8762418" y="280460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83" name="tx83"/>
            <p:cNvSpPr/>
            <p:nvPr/>
          </p:nvSpPr>
          <p:spPr>
            <a:xfrm>
              <a:off x="8819025" y="172315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0</a:t>
              </a:r>
            </a:p>
          </p:txBody>
        </p:sp>
        <p:sp>
          <p:nvSpPr>
            <p:cNvPr id="84" name="tx84"/>
            <p:cNvSpPr/>
            <p:nvPr/>
          </p:nvSpPr>
          <p:spPr>
            <a:xfrm>
              <a:off x="8667643" y="159801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0</a:t>
              </a:r>
            </a:p>
          </p:txBody>
        </p:sp>
        <p:sp>
          <p:nvSpPr>
            <p:cNvPr id="85" name="tx85"/>
            <p:cNvSpPr/>
            <p:nvPr/>
          </p:nvSpPr>
          <p:spPr>
            <a:xfrm>
              <a:off x="8762965" y="1039065"/>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3</a:t>
              </a:r>
            </a:p>
          </p:txBody>
        </p:sp>
        <p:sp>
          <p:nvSpPr>
            <p:cNvPr id="86" name="tx86"/>
            <p:cNvSpPr/>
            <p:nvPr/>
          </p:nvSpPr>
          <p:spPr>
            <a:xfrm>
              <a:off x="8762417" y="3246915"/>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1E74">
                      <a:alpha val="100000"/>
                    </a:srgbClr>
                  </a:solidFill>
                  <a:latin typeface="Arial"/>
                  <a:cs typeface="Arial"/>
                </a:rPr>
                <a:t>-7</a:t>
              </a:r>
            </a:p>
          </p:txBody>
        </p:sp>
        <p:sp>
          <p:nvSpPr>
            <p:cNvPr id="87" name="tx87"/>
            <p:cNvSpPr/>
            <p:nvPr/>
          </p:nvSpPr>
          <p:spPr>
            <a:xfrm>
              <a:off x="8666153" y="180028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0</a:t>
              </a:r>
            </a:p>
          </p:txBody>
        </p:sp>
        <p:sp>
          <p:nvSpPr>
            <p:cNvPr id="88" name="tx88"/>
            <p:cNvSpPr/>
            <p:nvPr/>
          </p:nvSpPr>
          <p:spPr>
            <a:xfrm>
              <a:off x="8762600" y="197361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-1</a:t>
              </a:r>
            </a:p>
          </p:txBody>
        </p:sp>
        <p:sp>
          <p:nvSpPr>
            <p:cNvPr id="89" name="tx89"/>
            <p:cNvSpPr/>
            <p:nvPr/>
          </p:nvSpPr>
          <p:spPr>
            <a:xfrm>
              <a:off x="5042106" y="2793334"/>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90" name="tx90"/>
            <p:cNvSpPr/>
            <p:nvPr/>
          </p:nvSpPr>
          <p:spPr>
            <a:xfrm>
              <a:off x="5088627" y="168897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2" name="tx92"/>
            <p:cNvSpPr/>
            <p:nvPr/>
          </p:nvSpPr>
          <p:spPr>
            <a:xfrm rot="-5400000">
              <a:off x="59042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5643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22448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88460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98" name="tx98"/>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92254"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tx100"/>
            <p:cNvSpPr/>
            <p:nvPr/>
          </p:nvSpPr>
          <p:spPr>
            <a:xfrm>
              <a:off x="5333628"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101" name="pl101"/>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57087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5078256"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7585641"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82456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633194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883933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rc111"/>
            <p:cNvSpPr/>
            <p:nvPr/>
          </p:nvSpPr>
          <p:spPr>
            <a:xfrm>
              <a:off x="1317178" y="5288295"/>
              <a:ext cx="601772" cy="200469"/>
            </a:xfrm>
            <a:prstGeom prst="rect">
              <a:avLst/>
            </a:prstGeom>
            <a:solidFill>
              <a:srgbClr val="0058AB">
                <a:alpha val="80000"/>
              </a:srgbClr>
            </a:solidFill>
          </p:spPr>
          <p:txBody>
            <a:bodyPr/>
            <a:lstStyle/>
            <a:p>
              <a:endParaRPr/>
            </a:p>
          </p:txBody>
        </p:sp>
        <p:sp>
          <p:nvSpPr>
            <p:cNvPr id="112" name="rc112"/>
            <p:cNvSpPr/>
            <p:nvPr/>
          </p:nvSpPr>
          <p:spPr>
            <a:xfrm>
              <a:off x="1317178" y="4967544"/>
              <a:ext cx="952806" cy="200469"/>
            </a:xfrm>
            <a:prstGeom prst="rect">
              <a:avLst/>
            </a:prstGeom>
            <a:solidFill>
              <a:srgbClr val="0058AB">
                <a:alpha val="80000"/>
              </a:srgbClr>
            </a:solidFill>
          </p:spPr>
          <p:txBody>
            <a:bodyPr/>
            <a:lstStyle/>
            <a:p>
              <a:endParaRPr/>
            </a:p>
          </p:txBody>
        </p:sp>
        <p:sp>
          <p:nvSpPr>
            <p:cNvPr id="113" name="rc113"/>
            <p:cNvSpPr/>
            <p:nvPr/>
          </p:nvSpPr>
          <p:spPr>
            <a:xfrm>
              <a:off x="1918951" y="5288295"/>
              <a:ext cx="50147" cy="200469"/>
            </a:xfrm>
            <a:prstGeom prst="rect">
              <a:avLst/>
            </a:prstGeom>
            <a:solidFill>
              <a:srgbClr val="1CABE2">
                <a:alpha val="80000"/>
              </a:srgbClr>
            </a:solidFill>
          </p:spPr>
          <p:txBody>
            <a:bodyPr/>
            <a:lstStyle/>
            <a:p>
              <a:endParaRPr/>
            </a:p>
          </p:txBody>
        </p:sp>
        <p:sp>
          <p:nvSpPr>
            <p:cNvPr id="114" name="rc114"/>
            <p:cNvSpPr/>
            <p:nvPr/>
          </p:nvSpPr>
          <p:spPr>
            <a:xfrm>
              <a:off x="2269985" y="4967544"/>
              <a:ext cx="50147" cy="200469"/>
            </a:xfrm>
            <a:prstGeom prst="rect">
              <a:avLst/>
            </a:prstGeom>
            <a:solidFill>
              <a:srgbClr val="1CABE2">
                <a:alpha val="80000"/>
              </a:srgbClr>
            </a:solidFill>
          </p:spPr>
          <p:txBody>
            <a:bodyPr/>
            <a:lstStyle/>
            <a:p>
              <a:endParaRPr/>
            </a:p>
          </p:txBody>
        </p:sp>
        <p:sp>
          <p:nvSpPr>
            <p:cNvPr id="115" name="rc115"/>
            <p:cNvSpPr/>
            <p:nvPr/>
          </p:nvSpPr>
          <p:spPr>
            <a:xfrm>
              <a:off x="1969098" y="5288295"/>
              <a:ext cx="1253692" cy="200469"/>
            </a:xfrm>
            <a:prstGeom prst="rect">
              <a:avLst/>
            </a:prstGeom>
            <a:solidFill>
              <a:srgbClr val="00833D">
                <a:alpha val="80000"/>
              </a:srgbClr>
            </a:solidFill>
          </p:spPr>
          <p:txBody>
            <a:bodyPr/>
            <a:lstStyle/>
            <a:p>
              <a:endParaRPr/>
            </a:p>
          </p:txBody>
        </p:sp>
        <p:sp>
          <p:nvSpPr>
            <p:cNvPr id="116" name="rc116"/>
            <p:cNvSpPr/>
            <p:nvPr/>
          </p:nvSpPr>
          <p:spPr>
            <a:xfrm>
              <a:off x="2320132" y="4967544"/>
              <a:ext cx="1404135" cy="200469"/>
            </a:xfrm>
            <a:prstGeom prst="rect">
              <a:avLst/>
            </a:prstGeom>
            <a:solidFill>
              <a:srgbClr val="00833D">
                <a:alpha val="80000"/>
              </a:srgbClr>
            </a:solidFill>
          </p:spPr>
          <p:txBody>
            <a:bodyPr/>
            <a:lstStyle/>
            <a:p>
              <a:endParaRPr/>
            </a:p>
          </p:txBody>
        </p:sp>
        <p:sp>
          <p:nvSpPr>
            <p:cNvPr id="117" name="rc117"/>
            <p:cNvSpPr/>
            <p:nvPr/>
          </p:nvSpPr>
          <p:spPr>
            <a:xfrm>
              <a:off x="3222791" y="5288295"/>
              <a:ext cx="702067" cy="200469"/>
            </a:xfrm>
            <a:prstGeom prst="rect">
              <a:avLst/>
            </a:prstGeom>
            <a:solidFill>
              <a:srgbClr val="80BD41">
                <a:alpha val="80000"/>
              </a:srgbClr>
            </a:solidFill>
          </p:spPr>
          <p:txBody>
            <a:bodyPr/>
            <a:lstStyle/>
            <a:p>
              <a:endParaRPr/>
            </a:p>
          </p:txBody>
        </p:sp>
        <p:sp>
          <p:nvSpPr>
            <p:cNvPr id="118" name="rc118"/>
            <p:cNvSpPr/>
            <p:nvPr/>
          </p:nvSpPr>
          <p:spPr>
            <a:xfrm>
              <a:off x="3724268" y="4967544"/>
              <a:ext cx="551624" cy="200469"/>
            </a:xfrm>
            <a:prstGeom prst="rect">
              <a:avLst/>
            </a:prstGeom>
            <a:solidFill>
              <a:srgbClr val="80BD41">
                <a:alpha val="80000"/>
              </a:srgbClr>
            </a:solidFill>
          </p:spPr>
          <p:txBody>
            <a:bodyPr/>
            <a:lstStyle/>
            <a:p>
              <a:endParaRPr/>
            </a:p>
          </p:txBody>
        </p:sp>
        <p:sp>
          <p:nvSpPr>
            <p:cNvPr id="119" name="rc119"/>
            <p:cNvSpPr/>
            <p:nvPr/>
          </p:nvSpPr>
          <p:spPr>
            <a:xfrm>
              <a:off x="3924859" y="5288295"/>
              <a:ext cx="451329" cy="200469"/>
            </a:xfrm>
            <a:prstGeom prst="rect">
              <a:avLst/>
            </a:prstGeom>
            <a:solidFill>
              <a:srgbClr val="6A1E74">
                <a:alpha val="80000"/>
              </a:srgbClr>
            </a:solidFill>
          </p:spPr>
          <p:txBody>
            <a:bodyPr/>
            <a:lstStyle/>
            <a:p>
              <a:endParaRPr/>
            </a:p>
          </p:txBody>
        </p:sp>
        <p:sp>
          <p:nvSpPr>
            <p:cNvPr id="120" name="rc120"/>
            <p:cNvSpPr/>
            <p:nvPr/>
          </p:nvSpPr>
          <p:spPr>
            <a:xfrm>
              <a:off x="4275893" y="4967544"/>
              <a:ext cx="802363" cy="200469"/>
            </a:xfrm>
            <a:prstGeom prst="rect">
              <a:avLst/>
            </a:prstGeom>
            <a:solidFill>
              <a:srgbClr val="6A1E74">
                <a:alpha val="80000"/>
              </a:srgbClr>
            </a:solidFill>
          </p:spPr>
          <p:txBody>
            <a:bodyPr/>
            <a:lstStyle/>
            <a:p>
              <a:endParaRPr/>
            </a:p>
          </p:txBody>
        </p:sp>
        <p:sp>
          <p:nvSpPr>
            <p:cNvPr id="121" name="rc121"/>
            <p:cNvSpPr/>
            <p:nvPr/>
          </p:nvSpPr>
          <p:spPr>
            <a:xfrm>
              <a:off x="4376188" y="5288295"/>
              <a:ext cx="150443" cy="200469"/>
            </a:xfrm>
            <a:prstGeom prst="rect">
              <a:avLst/>
            </a:prstGeom>
            <a:solidFill>
              <a:srgbClr val="961A49">
                <a:alpha val="80000"/>
              </a:srgbClr>
            </a:solidFill>
          </p:spPr>
          <p:txBody>
            <a:bodyPr/>
            <a:lstStyle/>
            <a:p>
              <a:endParaRPr/>
            </a:p>
          </p:txBody>
        </p:sp>
        <p:sp>
          <p:nvSpPr>
            <p:cNvPr id="122" name="rc122"/>
            <p:cNvSpPr/>
            <p:nvPr/>
          </p:nvSpPr>
          <p:spPr>
            <a:xfrm>
              <a:off x="5078256" y="4967544"/>
              <a:ext cx="150443" cy="200469"/>
            </a:xfrm>
            <a:prstGeom prst="rect">
              <a:avLst/>
            </a:prstGeom>
            <a:solidFill>
              <a:srgbClr val="961A49">
                <a:alpha val="80000"/>
              </a:srgbClr>
            </a:solidFill>
          </p:spPr>
          <p:txBody>
            <a:bodyPr/>
            <a:lstStyle/>
            <a:p>
              <a:endParaRPr/>
            </a:p>
          </p:txBody>
        </p:sp>
        <p:sp>
          <p:nvSpPr>
            <p:cNvPr id="123" name="rc123"/>
            <p:cNvSpPr/>
            <p:nvPr/>
          </p:nvSpPr>
          <p:spPr>
            <a:xfrm>
              <a:off x="4526631" y="5288295"/>
              <a:ext cx="1253692" cy="200469"/>
            </a:xfrm>
            <a:prstGeom prst="rect">
              <a:avLst/>
            </a:prstGeom>
            <a:solidFill>
              <a:srgbClr val="E2231A">
                <a:alpha val="80000"/>
              </a:srgbClr>
            </a:solidFill>
          </p:spPr>
          <p:txBody>
            <a:bodyPr/>
            <a:lstStyle/>
            <a:p>
              <a:endParaRPr/>
            </a:p>
          </p:txBody>
        </p:sp>
        <p:sp>
          <p:nvSpPr>
            <p:cNvPr id="124" name="rc124"/>
            <p:cNvSpPr/>
            <p:nvPr/>
          </p:nvSpPr>
          <p:spPr>
            <a:xfrm>
              <a:off x="5228699" y="4967544"/>
              <a:ext cx="1253692" cy="200469"/>
            </a:xfrm>
            <a:prstGeom prst="rect">
              <a:avLst/>
            </a:prstGeom>
            <a:solidFill>
              <a:srgbClr val="E2231A">
                <a:alpha val="80000"/>
              </a:srgbClr>
            </a:solidFill>
          </p:spPr>
          <p:txBody>
            <a:bodyPr/>
            <a:lstStyle/>
            <a:p>
              <a:endParaRPr/>
            </a:p>
          </p:txBody>
        </p:sp>
        <p:sp>
          <p:nvSpPr>
            <p:cNvPr id="125" name="rc125"/>
            <p:cNvSpPr/>
            <p:nvPr/>
          </p:nvSpPr>
          <p:spPr>
            <a:xfrm>
              <a:off x="5780324" y="5288295"/>
              <a:ext cx="1955760" cy="200469"/>
            </a:xfrm>
            <a:prstGeom prst="rect">
              <a:avLst/>
            </a:prstGeom>
            <a:solidFill>
              <a:srgbClr val="F26A21">
                <a:alpha val="80000"/>
              </a:srgbClr>
            </a:solidFill>
          </p:spPr>
          <p:txBody>
            <a:bodyPr/>
            <a:lstStyle/>
            <a:p>
              <a:endParaRPr/>
            </a:p>
          </p:txBody>
        </p:sp>
        <p:sp>
          <p:nvSpPr>
            <p:cNvPr id="126" name="rc126"/>
            <p:cNvSpPr/>
            <p:nvPr/>
          </p:nvSpPr>
          <p:spPr>
            <a:xfrm>
              <a:off x="6482392" y="4967544"/>
              <a:ext cx="2156351" cy="200469"/>
            </a:xfrm>
            <a:prstGeom prst="rect">
              <a:avLst/>
            </a:prstGeom>
            <a:solidFill>
              <a:srgbClr val="F26A21">
                <a:alpha val="80000"/>
              </a:srgbClr>
            </a:solidFill>
          </p:spPr>
          <p:txBody>
            <a:bodyPr/>
            <a:lstStyle/>
            <a:p>
              <a:endParaRPr/>
            </a:p>
          </p:txBody>
        </p:sp>
        <p:sp>
          <p:nvSpPr>
            <p:cNvPr id="127" name="tx127"/>
            <p:cNvSpPr/>
            <p:nvPr/>
          </p:nvSpPr>
          <p:spPr>
            <a:xfrm>
              <a:off x="154271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128" name="tx128"/>
            <p:cNvSpPr/>
            <p:nvPr/>
          </p:nvSpPr>
          <p:spPr>
            <a:xfrm>
              <a:off x="171823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129" name="tx129"/>
            <p:cNvSpPr/>
            <p:nvPr/>
          </p:nvSpPr>
          <p:spPr>
            <a:xfrm>
              <a:off x="186867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30" name="tx130"/>
            <p:cNvSpPr/>
            <p:nvPr/>
          </p:nvSpPr>
          <p:spPr>
            <a:xfrm>
              <a:off x="2219710"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0.1</a:t>
              </a:r>
            </a:p>
          </p:txBody>
        </p:sp>
        <p:sp>
          <p:nvSpPr>
            <p:cNvPr id="131" name="tx131"/>
            <p:cNvSpPr/>
            <p:nvPr/>
          </p:nvSpPr>
          <p:spPr>
            <a:xfrm>
              <a:off x="2520596"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32" name="tx132"/>
            <p:cNvSpPr/>
            <p:nvPr/>
          </p:nvSpPr>
          <p:spPr>
            <a:xfrm>
              <a:off x="294685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33" name="tx133"/>
            <p:cNvSpPr/>
            <p:nvPr/>
          </p:nvSpPr>
          <p:spPr>
            <a:xfrm>
              <a:off x="3498476"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134" name="tx134"/>
            <p:cNvSpPr/>
            <p:nvPr/>
          </p:nvSpPr>
          <p:spPr>
            <a:xfrm>
              <a:off x="3924732" y="5028662"/>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135" name="tx135"/>
            <p:cNvSpPr/>
            <p:nvPr/>
          </p:nvSpPr>
          <p:spPr>
            <a:xfrm>
              <a:off x="407517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0.9</a:t>
              </a:r>
            </a:p>
          </p:txBody>
        </p:sp>
        <p:sp>
          <p:nvSpPr>
            <p:cNvPr id="136" name="tx136"/>
            <p:cNvSpPr/>
            <p:nvPr/>
          </p:nvSpPr>
          <p:spPr>
            <a:xfrm>
              <a:off x="4601726"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137" name="tx137"/>
            <p:cNvSpPr/>
            <p:nvPr/>
          </p:nvSpPr>
          <p:spPr>
            <a:xfrm>
              <a:off x="437606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38" name="tx138"/>
            <p:cNvSpPr/>
            <p:nvPr/>
          </p:nvSpPr>
          <p:spPr>
            <a:xfrm>
              <a:off x="507812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39" name="tx139"/>
            <p:cNvSpPr/>
            <p:nvPr/>
          </p:nvSpPr>
          <p:spPr>
            <a:xfrm>
              <a:off x="507812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0" name="tx140"/>
            <p:cNvSpPr/>
            <p:nvPr/>
          </p:nvSpPr>
          <p:spPr>
            <a:xfrm>
              <a:off x="57801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2.5</a:t>
              </a:r>
            </a:p>
          </p:txBody>
        </p:sp>
        <p:sp>
          <p:nvSpPr>
            <p:cNvPr id="141" name="tx141"/>
            <p:cNvSpPr/>
            <p:nvPr/>
          </p:nvSpPr>
          <p:spPr>
            <a:xfrm>
              <a:off x="6682855"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42" name="tx142"/>
            <p:cNvSpPr/>
            <p:nvPr/>
          </p:nvSpPr>
          <p:spPr>
            <a:xfrm>
              <a:off x="7485219"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4.3</a:t>
              </a:r>
            </a:p>
          </p:txBody>
        </p:sp>
        <p:sp>
          <p:nvSpPr>
            <p:cNvPr id="143" name="tx143"/>
            <p:cNvSpPr/>
            <p:nvPr/>
          </p:nvSpPr>
          <p:spPr>
            <a:xfrm>
              <a:off x="7859161"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44" name="tx144"/>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45" name="tx145"/>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746869"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49" name="tx149"/>
            <p:cNvSpPr/>
            <p:nvPr/>
          </p:nvSpPr>
          <p:spPr>
            <a:xfrm>
              <a:off x="617656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50" name="tx150"/>
            <p:cNvSpPr/>
            <p:nvPr/>
          </p:nvSpPr>
          <p:spPr>
            <a:xfrm>
              <a:off x="868394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51" name="tx151"/>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2" name="rc152"/>
            <p:cNvSpPr/>
            <p:nvPr/>
          </p:nvSpPr>
          <p:spPr>
            <a:xfrm>
              <a:off x="1739508" y="6053527"/>
              <a:ext cx="201456" cy="201456"/>
            </a:xfrm>
            <a:prstGeom prst="rect">
              <a:avLst/>
            </a:prstGeom>
            <a:solidFill>
              <a:srgbClr val="0058AB">
                <a:alpha val="80000"/>
              </a:srgbClr>
            </a:solidFill>
          </p:spPr>
          <p:txBody>
            <a:bodyPr/>
            <a:lstStyle/>
            <a:p>
              <a:endParaRPr/>
            </a:p>
          </p:txBody>
        </p:sp>
        <p:sp>
          <p:nvSpPr>
            <p:cNvPr id="153" name="rc153"/>
            <p:cNvSpPr/>
            <p:nvPr/>
          </p:nvSpPr>
          <p:spPr>
            <a:xfrm>
              <a:off x="2478566" y="6053527"/>
              <a:ext cx="201456" cy="201456"/>
            </a:xfrm>
            <a:prstGeom prst="rect">
              <a:avLst/>
            </a:prstGeom>
            <a:solidFill>
              <a:srgbClr val="1CABE2">
                <a:alpha val="80000"/>
              </a:srgbClr>
            </a:solidFill>
          </p:spPr>
          <p:txBody>
            <a:bodyPr/>
            <a:lstStyle/>
            <a:p>
              <a:endParaRPr/>
            </a:p>
          </p:txBody>
        </p:sp>
        <p:sp>
          <p:nvSpPr>
            <p:cNvPr id="154" name="rc154"/>
            <p:cNvSpPr/>
            <p:nvPr/>
          </p:nvSpPr>
          <p:spPr>
            <a:xfrm>
              <a:off x="3225331" y="6053527"/>
              <a:ext cx="201456" cy="201456"/>
            </a:xfrm>
            <a:prstGeom prst="rect">
              <a:avLst/>
            </a:prstGeom>
            <a:solidFill>
              <a:srgbClr val="00833D">
                <a:alpha val="80000"/>
              </a:srgbClr>
            </a:solidFill>
          </p:spPr>
          <p:txBody>
            <a:bodyPr/>
            <a:lstStyle/>
            <a:p>
              <a:endParaRPr/>
            </a:p>
          </p:txBody>
        </p:sp>
        <p:sp>
          <p:nvSpPr>
            <p:cNvPr id="155" name="rc155"/>
            <p:cNvSpPr/>
            <p:nvPr/>
          </p:nvSpPr>
          <p:spPr>
            <a:xfrm>
              <a:off x="3964388" y="6053527"/>
              <a:ext cx="201456" cy="201456"/>
            </a:xfrm>
            <a:prstGeom prst="rect">
              <a:avLst/>
            </a:prstGeom>
            <a:solidFill>
              <a:srgbClr val="80BD41">
                <a:alpha val="80000"/>
              </a:srgbClr>
            </a:solidFill>
          </p:spPr>
          <p:txBody>
            <a:bodyPr/>
            <a:lstStyle/>
            <a:p>
              <a:endParaRPr/>
            </a:p>
          </p:txBody>
        </p:sp>
        <p:sp>
          <p:nvSpPr>
            <p:cNvPr id="156" name="rc156"/>
            <p:cNvSpPr/>
            <p:nvPr/>
          </p:nvSpPr>
          <p:spPr>
            <a:xfrm>
              <a:off x="4695669" y="6053527"/>
              <a:ext cx="201456" cy="201456"/>
            </a:xfrm>
            <a:prstGeom prst="rect">
              <a:avLst/>
            </a:prstGeom>
            <a:solidFill>
              <a:srgbClr val="6A1E74">
                <a:alpha val="80000"/>
              </a:srgbClr>
            </a:solidFill>
          </p:spPr>
          <p:txBody>
            <a:bodyPr/>
            <a:lstStyle/>
            <a:p>
              <a:endParaRPr/>
            </a:p>
          </p:txBody>
        </p:sp>
        <p:sp>
          <p:nvSpPr>
            <p:cNvPr id="157" name="rc157"/>
            <p:cNvSpPr/>
            <p:nvPr/>
          </p:nvSpPr>
          <p:spPr>
            <a:xfrm>
              <a:off x="5457919" y="6053527"/>
              <a:ext cx="201456" cy="201456"/>
            </a:xfrm>
            <a:prstGeom prst="rect">
              <a:avLst/>
            </a:prstGeom>
            <a:solidFill>
              <a:srgbClr val="961A49">
                <a:alpha val="80000"/>
              </a:srgbClr>
            </a:solidFill>
          </p:spPr>
          <p:txBody>
            <a:bodyPr/>
            <a:lstStyle/>
            <a:p>
              <a:endParaRPr/>
            </a:p>
          </p:txBody>
        </p:sp>
        <p:sp>
          <p:nvSpPr>
            <p:cNvPr id="158" name="rc158"/>
            <p:cNvSpPr/>
            <p:nvPr/>
          </p:nvSpPr>
          <p:spPr>
            <a:xfrm>
              <a:off x="6833608" y="6053527"/>
              <a:ext cx="201455" cy="201456"/>
            </a:xfrm>
            <a:prstGeom prst="rect">
              <a:avLst/>
            </a:prstGeom>
            <a:solidFill>
              <a:srgbClr val="E2231A">
                <a:alpha val="80000"/>
              </a:srgbClr>
            </a:solidFill>
          </p:spPr>
          <p:txBody>
            <a:bodyPr/>
            <a:lstStyle/>
            <a:p>
              <a:endParaRPr/>
            </a:p>
          </p:txBody>
        </p:sp>
        <p:sp>
          <p:nvSpPr>
            <p:cNvPr id="159" name="rc159"/>
            <p:cNvSpPr/>
            <p:nvPr/>
          </p:nvSpPr>
          <p:spPr>
            <a:xfrm>
              <a:off x="7588149" y="6053527"/>
              <a:ext cx="201455" cy="201456"/>
            </a:xfrm>
            <a:prstGeom prst="rect">
              <a:avLst/>
            </a:prstGeom>
            <a:solidFill>
              <a:srgbClr val="F26A21">
                <a:alpha val="80000"/>
              </a:srgbClr>
            </a:solidFill>
          </p:spPr>
          <p:txBody>
            <a:bodyPr/>
            <a:lstStyle/>
            <a:p>
              <a:endParaRPr/>
            </a:p>
          </p:txBody>
        </p:sp>
        <p:sp>
          <p:nvSpPr>
            <p:cNvPr id="160" name="tx160"/>
            <p:cNvSpPr/>
            <p:nvPr/>
          </p:nvSpPr>
          <p:spPr>
            <a:xfrm>
              <a:off x="2019553" y="6104255"/>
              <a:ext cx="380423"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EAPR</a:t>
              </a:r>
            </a:p>
          </p:txBody>
        </p:sp>
        <p:sp>
          <p:nvSpPr>
            <p:cNvPr id="161" name="tx161"/>
            <p:cNvSpPr/>
            <p:nvPr/>
          </p:nvSpPr>
          <p:spPr>
            <a:xfrm>
              <a:off x="2758611" y="610084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ECAR</a:t>
              </a:r>
            </a:p>
          </p:txBody>
        </p:sp>
        <p:sp>
          <p:nvSpPr>
            <p:cNvPr id="162" name="tx162"/>
            <p:cNvSpPr/>
            <p:nvPr/>
          </p:nvSpPr>
          <p:spPr>
            <a:xfrm>
              <a:off x="3505376" y="6100844"/>
              <a:ext cx="38042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ESAR</a:t>
              </a:r>
            </a:p>
          </p:txBody>
        </p:sp>
        <p:sp>
          <p:nvSpPr>
            <p:cNvPr id="163" name="tx163"/>
            <p:cNvSpPr/>
            <p:nvPr/>
          </p:nvSpPr>
          <p:spPr>
            <a:xfrm>
              <a:off x="4244433" y="61008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LACR</a:t>
              </a:r>
            </a:p>
          </p:txBody>
        </p:sp>
        <p:sp>
          <p:nvSpPr>
            <p:cNvPr id="164" name="tx164"/>
            <p:cNvSpPr/>
            <p:nvPr/>
          </p:nvSpPr>
          <p:spPr>
            <a:xfrm>
              <a:off x="4975715" y="6104255"/>
              <a:ext cx="4036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MENA</a:t>
              </a:r>
            </a:p>
          </p:txBody>
        </p:sp>
        <p:sp>
          <p:nvSpPr>
            <p:cNvPr id="165" name="tx165"/>
            <p:cNvSpPr/>
            <p:nvPr/>
          </p:nvSpPr>
          <p:spPr>
            <a:xfrm>
              <a:off x="5737964" y="6074855"/>
              <a:ext cx="101705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Non-programme</a:t>
              </a:r>
            </a:p>
          </p:txBody>
        </p:sp>
        <p:sp>
          <p:nvSpPr>
            <p:cNvPr id="166" name="tx166"/>
            <p:cNvSpPr/>
            <p:nvPr/>
          </p:nvSpPr>
          <p:spPr>
            <a:xfrm>
              <a:off x="7113653" y="6100776"/>
              <a:ext cx="395907"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ROSA</a:t>
              </a:r>
            </a:p>
          </p:txBody>
        </p:sp>
        <p:sp>
          <p:nvSpPr>
            <p:cNvPr id="167" name="tx167"/>
            <p:cNvSpPr/>
            <p:nvPr/>
          </p:nvSpPr>
          <p:spPr>
            <a:xfrm>
              <a:off x="786819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68" name="tx168"/>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69" name="tx169"/>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0" name="tx170"/>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ECAR had the highest DTP1 coverage (97%) and WCAR had the lowest coverage (79%).
Compared to 2022, DTP1 coverage increased in ECAR (+1%), LACR (+2%), and ESAR (+4%), declined in ROSA (-1%), EAPR (-3%), and MENA (-4%) and remained constant in WCAR.
Compared to 2019, DTP1 coverage increased in LACR (+3%), declined in EAPR (-5%), MENA (-7%), and WCAR (-1%) and remained constant in ECAR, ROSA, and ESAR.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2012" y="4753491"/>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2012" y="3798903"/>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2012" y="284431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2012" y="1889727"/>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2012" y="935139"/>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04616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63896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231772"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66529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461697"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78025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9881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8417379"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52012" y="5230785"/>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12" y="4276197"/>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2012" y="3321609"/>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12" y="2367021"/>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12" y="1412433"/>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249763"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4256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35370"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28174"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0241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2097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939538"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25809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57665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130303" y="4772582"/>
              <a:ext cx="238920" cy="458202"/>
            </a:xfrm>
            <a:prstGeom prst="rect">
              <a:avLst/>
            </a:prstGeom>
            <a:solidFill>
              <a:srgbClr val="0058AB">
                <a:alpha val="80000"/>
              </a:srgbClr>
            </a:solidFill>
          </p:spPr>
          <p:txBody>
            <a:bodyPr/>
            <a:lstStyle/>
            <a:p>
              <a:endParaRPr/>
            </a:p>
          </p:txBody>
        </p:sp>
        <p:sp>
          <p:nvSpPr>
            <p:cNvPr id="32" name="rc32"/>
            <p:cNvSpPr/>
            <p:nvPr/>
          </p:nvSpPr>
          <p:spPr>
            <a:xfrm>
              <a:off x="1448863" y="4772582"/>
              <a:ext cx="238920" cy="458202"/>
            </a:xfrm>
            <a:prstGeom prst="rect">
              <a:avLst/>
            </a:prstGeom>
            <a:solidFill>
              <a:srgbClr val="0058AB">
                <a:alpha val="80000"/>
              </a:srgbClr>
            </a:solidFill>
          </p:spPr>
          <p:txBody>
            <a:bodyPr/>
            <a:lstStyle/>
            <a:p>
              <a:endParaRPr/>
            </a:p>
          </p:txBody>
        </p:sp>
        <p:sp>
          <p:nvSpPr>
            <p:cNvPr id="33" name="rc33"/>
            <p:cNvSpPr/>
            <p:nvPr/>
          </p:nvSpPr>
          <p:spPr>
            <a:xfrm>
              <a:off x="1767424" y="4715307"/>
              <a:ext cx="238920" cy="515477"/>
            </a:xfrm>
            <a:prstGeom prst="rect">
              <a:avLst/>
            </a:prstGeom>
            <a:solidFill>
              <a:srgbClr val="0058AB">
                <a:alpha val="80000"/>
              </a:srgbClr>
            </a:solidFill>
          </p:spPr>
          <p:txBody>
            <a:bodyPr/>
            <a:lstStyle/>
            <a:p>
              <a:endParaRPr/>
            </a:p>
          </p:txBody>
        </p:sp>
        <p:sp>
          <p:nvSpPr>
            <p:cNvPr id="34" name="rc34"/>
            <p:cNvSpPr/>
            <p:nvPr/>
          </p:nvSpPr>
          <p:spPr>
            <a:xfrm>
              <a:off x="2085985" y="4772582"/>
              <a:ext cx="238920" cy="458202"/>
            </a:xfrm>
            <a:prstGeom prst="rect">
              <a:avLst/>
            </a:prstGeom>
            <a:solidFill>
              <a:srgbClr val="0058AB">
                <a:alpha val="80000"/>
              </a:srgbClr>
            </a:solidFill>
          </p:spPr>
          <p:txBody>
            <a:bodyPr/>
            <a:lstStyle/>
            <a:p>
              <a:endParaRPr/>
            </a:p>
          </p:txBody>
        </p:sp>
        <p:sp>
          <p:nvSpPr>
            <p:cNvPr id="35" name="rc35"/>
            <p:cNvSpPr/>
            <p:nvPr/>
          </p:nvSpPr>
          <p:spPr>
            <a:xfrm>
              <a:off x="2404546" y="4829858"/>
              <a:ext cx="238920" cy="400926"/>
            </a:xfrm>
            <a:prstGeom prst="rect">
              <a:avLst/>
            </a:prstGeom>
            <a:solidFill>
              <a:srgbClr val="0058AB">
                <a:alpha val="80000"/>
              </a:srgbClr>
            </a:solidFill>
          </p:spPr>
          <p:txBody>
            <a:bodyPr/>
            <a:lstStyle/>
            <a:p>
              <a:endParaRPr/>
            </a:p>
          </p:txBody>
        </p:sp>
        <p:sp>
          <p:nvSpPr>
            <p:cNvPr id="36" name="rc36"/>
            <p:cNvSpPr/>
            <p:nvPr/>
          </p:nvSpPr>
          <p:spPr>
            <a:xfrm>
              <a:off x="2723106" y="4810766"/>
              <a:ext cx="238920" cy="420018"/>
            </a:xfrm>
            <a:prstGeom prst="rect">
              <a:avLst/>
            </a:prstGeom>
            <a:solidFill>
              <a:srgbClr val="0058AB">
                <a:alpha val="80000"/>
              </a:srgbClr>
            </a:solidFill>
          </p:spPr>
          <p:txBody>
            <a:bodyPr/>
            <a:lstStyle/>
            <a:p>
              <a:endParaRPr/>
            </a:p>
          </p:txBody>
        </p:sp>
        <p:sp>
          <p:nvSpPr>
            <p:cNvPr id="37" name="rc37"/>
            <p:cNvSpPr/>
            <p:nvPr/>
          </p:nvSpPr>
          <p:spPr>
            <a:xfrm>
              <a:off x="3041667" y="4944408"/>
              <a:ext cx="238920" cy="286376"/>
            </a:xfrm>
            <a:prstGeom prst="rect">
              <a:avLst/>
            </a:prstGeom>
            <a:solidFill>
              <a:srgbClr val="0058AB">
                <a:alpha val="80000"/>
              </a:srgbClr>
            </a:solidFill>
          </p:spPr>
          <p:txBody>
            <a:bodyPr/>
            <a:lstStyle/>
            <a:p>
              <a:endParaRPr/>
            </a:p>
          </p:txBody>
        </p:sp>
        <p:sp>
          <p:nvSpPr>
            <p:cNvPr id="38" name="rc38"/>
            <p:cNvSpPr/>
            <p:nvPr/>
          </p:nvSpPr>
          <p:spPr>
            <a:xfrm>
              <a:off x="3360228" y="4925317"/>
              <a:ext cx="238920" cy="305468"/>
            </a:xfrm>
            <a:prstGeom prst="rect">
              <a:avLst/>
            </a:prstGeom>
            <a:solidFill>
              <a:srgbClr val="0058AB">
                <a:alpha val="80000"/>
              </a:srgbClr>
            </a:solidFill>
          </p:spPr>
          <p:txBody>
            <a:bodyPr/>
            <a:lstStyle/>
            <a:p>
              <a:endParaRPr/>
            </a:p>
          </p:txBody>
        </p:sp>
        <p:sp>
          <p:nvSpPr>
            <p:cNvPr id="39" name="rc39"/>
            <p:cNvSpPr/>
            <p:nvPr/>
          </p:nvSpPr>
          <p:spPr>
            <a:xfrm>
              <a:off x="3678788" y="4982592"/>
              <a:ext cx="238920" cy="248192"/>
            </a:xfrm>
            <a:prstGeom prst="rect">
              <a:avLst/>
            </a:prstGeom>
            <a:solidFill>
              <a:srgbClr val="0058AB">
                <a:alpha val="80000"/>
              </a:srgbClr>
            </a:solidFill>
          </p:spPr>
          <p:txBody>
            <a:bodyPr/>
            <a:lstStyle/>
            <a:p>
              <a:endParaRPr/>
            </a:p>
          </p:txBody>
        </p:sp>
        <p:sp>
          <p:nvSpPr>
            <p:cNvPr id="40" name="rc40"/>
            <p:cNvSpPr/>
            <p:nvPr/>
          </p:nvSpPr>
          <p:spPr>
            <a:xfrm>
              <a:off x="3997349" y="5001684"/>
              <a:ext cx="238920" cy="229101"/>
            </a:xfrm>
            <a:prstGeom prst="rect">
              <a:avLst/>
            </a:prstGeom>
            <a:solidFill>
              <a:srgbClr val="0058AB">
                <a:alpha val="80000"/>
              </a:srgbClr>
            </a:solidFill>
          </p:spPr>
          <p:txBody>
            <a:bodyPr/>
            <a:lstStyle/>
            <a:p>
              <a:endParaRPr/>
            </a:p>
          </p:txBody>
        </p:sp>
        <p:sp>
          <p:nvSpPr>
            <p:cNvPr id="41" name="rc41"/>
            <p:cNvSpPr/>
            <p:nvPr/>
          </p:nvSpPr>
          <p:spPr>
            <a:xfrm>
              <a:off x="4315910" y="4982592"/>
              <a:ext cx="238920" cy="248192"/>
            </a:xfrm>
            <a:prstGeom prst="rect">
              <a:avLst/>
            </a:prstGeom>
            <a:solidFill>
              <a:srgbClr val="0058AB">
                <a:alpha val="80000"/>
              </a:srgbClr>
            </a:solidFill>
          </p:spPr>
          <p:txBody>
            <a:bodyPr/>
            <a:lstStyle/>
            <a:p>
              <a:endParaRPr/>
            </a:p>
          </p:txBody>
        </p:sp>
        <p:sp>
          <p:nvSpPr>
            <p:cNvPr id="42" name="rc42"/>
            <p:cNvSpPr/>
            <p:nvPr/>
          </p:nvSpPr>
          <p:spPr>
            <a:xfrm>
              <a:off x="4634471" y="4982592"/>
              <a:ext cx="238920" cy="248192"/>
            </a:xfrm>
            <a:prstGeom prst="rect">
              <a:avLst/>
            </a:prstGeom>
            <a:solidFill>
              <a:srgbClr val="0058AB">
                <a:alpha val="80000"/>
              </a:srgbClr>
            </a:solidFill>
          </p:spPr>
          <p:txBody>
            <a:bodyPr/>
            <a:lstStyle/>
            <a:p>
              <a:endParaRPr/>
            </a:p>
          </p:txBody>
        </p:sp>
        <p:sp>
          <p:nvSpPr>
            <p:cNvPr id="43" name="rc43"/>
            <p:cNvSpPr/>
            <p:nvPr/>
          </p:nvSpPr>
          <p:spPr>
            <a:xfrm>
              <a:off x="4953031" y="5020775"/>
              <a:ext cx="238920" cy="210009"/>
            </a:xfrm>
            <a:prstGeom prst="rect">
              <a:avLst/>
            </a:prstGeom>
            <a:solidFill>
              <a:srgbClr val="0058AB">
                <a:alpha val="80000"/>
              </a:srgbClr>
            </a:solidFill>
          </p:spPr>
          <p:txBody>
            <a:bodyPr/>
            <a:lstStyle/>
            <a:p>
              <a:endParaRPr/>
            </a:p>
          </p:txBody>
        </p:sp>
        <p:sp>
          <p:nvSpPr>
            <p:cNvPr id="44" name="rc44"/>
            <p:cNvSpPr/>
            <p:nvPr/>
          </p:nvSpPr>
          <p:spPr>
            <a:xfrm>
              <a:off x="5271592" y="5020775"/>
              <a:ext cx="238920" cy="210009"/>
            </a:xfrm>
            <a:prstGeom prst="rect">
              <a:avLst/>
            </a:prstGeom>
            <a:solidFill>
              <a:srgbClr val="0058AB">
                <a:alpha val="80000"/>
              </a:srgbClr>
            </a:solidFill>
          </p:spPr>
          <p:txBody>
            <a:bodyPr/>
            <a:lstStyle/>
            <a:p>
              <a:endParaRPr/>
            </a:p>
          </p:txBody>
        </p:sp>
        <p:sp>
          <p:nvSpPr>
            <p:cNvPr id="45" name="rc45"/>
            <p:cNvSpPr/>
            <p:nvPr/>
          </p:nvSpPr>
          <p:spPr>
            <a:xfrm>
              <a:off x="5590153" y="5001684"/>
              <a:ext cx="238920" cy="229101"/>
            </a:xfrm>
            <a:prstGeom prst="rect">
              <a:avLst/>
            </a:prstGeom>
            <a:solidFill>
              <a:srgbClr val="0058AB">
                <a:alpha val="80000"/>
              </a:srgbClr>
            </a:solidFill>
          </p:spPr>
          <p:txBody>
            <a:bodyPr/>
            <a:lstStyle/>
            <a:p>
              <a:endParaRPr/>
            </a:p>
          </p:txBody>
        </p:sp>
        <p:sp>
          <p:nvSpPr>
            <p:cNvPr id="46" name="rc46"/>
            <p:cNvSpPr/>
            <p:nvPr/>
          </p:nvSpPr>
          <p:spPr>
            <a:xfrm>
              <a:off x="5908713" y="4982592"/>
              <a:ext cx="238920" cy="248192"/>
            </a:xfrm>
            <a:prstGeom prst="rect">
              <a:avLst/>
            </a:prstGeom>
            <a:solidFill>
              <a:srgbClr val="0058AB">
                <a:alpha val="80000"/>
              </a:srgbClr>
            </a:solidFill>
          </p:spPr>
          <p:txBody>
            <a:bodyPr/>
            <a:lstStyle/>
            <a:p>
              <a:endParaRPr/>
            </a:p>
          </p:txBody>
        </p:sp>
        <p:sp>
          <p:nvSpPr>
            <p:cNvPr id="47" name="rc47"/>
            <p:cNvSpPr/>
            <p:nvPr/>
          </p:nvSpPr>
          <p:spPr>
            <a:xfrm>
              <a:off x="6227274" y="5001684"/>
              <a:ext cx="238920" cy="229101"/>
            </a:xfrm>
            <a:prstGeom prst="rect">
              <a:avLst/>
            </a:prstGeom>
            <a:solidFill>
              <a:srgbClr val="0058AB">
                <a:alpha val="80000"/>
              </a:srgbClr>
            </a:solidFill>
          </p:spPr>
          <p:txBody>
            <a:bodyPr/>
            <a:lstStyle/>
            <a:p>
              <a:endParaRPr/>
            </a:p>
          </p:txBody>
        </p:sp>
        <p:sp>
          <p:nvSpPr>
            <p:cNvPr id="48" name="rc48"/>
            <p:cNvSpPr/>
            <p:nvPr/>
          </p:nvSpPr>
          <p:spPr>
            <a:xfrm>
              <a:off x="6545835" y="5001684"/>
              <a:ext cx="238920" cy="229101"/>
            </a:xfrm>
            <a:prstGeom prst="rect">
              <a:avLst/>
            </a:prstGeom>
            <a:solidFill>
              <a:srgbClr val="0058AB">
                <a:alpha val="80000"/>
              </a:srgbClr>
            </a:solidFill>
          </p:spPr>
          <p:txBody>
            <a:bodyPr/>
            <a:lstStyle/>
            <a:p>
              <a:endParaRPr/>
            </a:p>
          </p:txBody>
        </p:sp>
        <p:sp>
          <p:nvSpPr>
            <p:cNvPr id="49" name="rc49"/>
            <p:cNvSpPr/>
            <p:nvPr/>
          </p:nvSpPr>
          <p:spPr>
            <a:xfrm>
              <a:off x="6864396" y="4963500"/>
              <a:ext cx="238920" cy="267284"/>
            </a:xfrm>
            <a:prstGeom prst="rect">
              <a:avLst/>
            </a:prstGeom>
            <a:solidFill>
              <a:srgbClr val="0058AB">
                <a:alpha val="80000"/>
              </a:srgbClr>
            </a:solidFill>
          </p:spPr>
          <p:txBody>
            <a:bodyPr/>
            <a:lstStyle/>
            <a:p>
              <a:endParaRPr/>
            </a:p>
          </p:txBody>
        </p:sp>
        <p:sp>
          <p:nvSpPr>
            <p:cNvPr id="50" name="rc50"/>
            <p:cNvSpPr/>
            <p:nvPr/>
          </p:nvSpPr>
          <p:spPr>
            <a:xfrm>
              <a:off x="7182956" y="5001684"/>
              <a:ext cx="238920" cy="229101"/>
            </a:xfrm>
            <a:prstGeom prst="rect">
              <a:avLst/>
            </a:prstGeom>
            <a:solidFill>
              <a:srgbClr val="0058AB">
                <a:alpha val="80000"/>
              </a:srgbClr>
            </a:solidFill>
          </p:spPr>
          <p:txBody>
            <a:bodyPr/>
            <a:lstStyle/>
            <a:p>
              <a:endParaRPr/>
            </a:p>
          </p:txBody>
        </p:sp>
        <p:sp>
          <p:nvSpPr>
            <p:cNvPr id="51" name="rc51"/>
            <p:cNvSpPr/>
            <p:nvPr/>
          </p:nvSpPr>
          <p:spPr>
            <a:xfrm>
              <a:off x="7501517" y="4944408"/>
              <a:ext cx="238920" cy="286376"/>
            </a:xfrm>
            <a:prstGeom prst="rect">
              <a:avLst/>
            </a:prstGeom>
            <a:solidFill>
              <a:srgbClr val="0058AB">
                <a:alpha val="80000"/>
              </a:srgbClr>
            </a:solidFill>
          </p:spPr>
          <p:txBody>
            <a:bodyPr/>
            <a:lstStyle/>
            <a:p>
              <a:endParaRPr/>
            </a:p>
          </p:txBody>
        </p:sp>
        <p:sp>
          <p:nvSpPr>
            <p:cNvPr id="52" name="rc52"/>
            <p:cNvSpPr/>
            <p:nvPr/>
          </p:nvSpPr>
          <p:spPr>
            <a:xfrm>
              <a:off x="7820078" y="4677124"/>
              <a:ext cx="238920" cy="553661"/>
            </a:xfrm>
            <a:prstGeom prst="rect">
              <a:avLst/>
            </a:prstGeom>
            <a:solidFill>
              <a:srgbClr val="0058AB">
                <a:alpha val="80000"/>
              </a:srgbClr>
            </a:solidFill>
          </p:spPr>
          <p:txBody>
            <a:bodyPr/>
            <a:lstStyle/>
            <a:p>
              <a:endParaRPr/>
            </a:p>
          </p:txBody>
        </p:sp>
        <p:sp>
          <p:nvSpPr>
            <p:cNvPr id="53" name="rc53"/>
            <p:cNvSpPr/>
            <p:nvPr/>
          </p:nvSpPr>
          <p:spPr>
            <a:xfrm>
              <a:off x="8138638" y="4963500"/>
              <a:ext cx="238920" cy="267284"/>
            </a:xfrm>
            <a:prstGeom prst="rect">
              <a:avLst/>
            </a:prstGeom>
            <a:solidFill>
              <a:srgbClr val="0058AB">
                <a:alpha val="80000"/>
              </a:srgbClr>
            </a:solidFill>
          </p:spPr>
          <p:txBody>
            <a:bodyPr/>
            <a:lstStyle/>
            <a:p>
              <a:endParaRPr/>
            </a:p>
          </p:txBody>
        </p:sp>
        <p:sp>
          <p:nvSpPr>
            <p:cNvPr id="54" name="rc54"/>
            <p:cNvSpPr/>
            <p:nvPr/>
          </p:nvSpPr>
          <p:spPr>
            <a:xfrm>
              <a:off x="8457199" y="4868041"/>
              <a:ext cx="238920" cy="362743"/>
            </a:xfrm>
            <a:prstGeom prst="rect">
              <a:avLst/>
            </a:prstGeom>
            <a:solidFill>
              <a:srgbClr val="0058AB">
                <a:alpha val="80000"/>
              </a:srgbClr>
            </a:solidFill>
          </p:spPr>
          <p:txBody>
            <a:bodyPr/>
            <a:lstStyle/>
            <a:p>
              <a:endParaRPr/>
            </a:p>
          </p:txBody>
        </p:sp>
        <p:sp>
          <p:nvSpPr>
            <p:cNvPr id="55" name="rc55"/>
            <p:cNvSpPr/>
            <p:nvPr/>
          </p:nvSpPr>
          <p:spPr>
            <a:xfrm>
              <a:off x="1130303" y="4734399"/>
              <a:ext cx="238920" cy="38183"/>
            </a:xfrm>
            <a:prstGeom prst="rect">
              <a:avLst/>
            </a:prstGeom>
            <a:solidFill>
              <a:srgbClr val="1CABE2">
                <a:alpha val="80000"/>
              </a:srgbClr>
            </a:solidFill>
          </p:spPr>
          <p:txBody>
            <a:bodyPr/>
            <a:lstStyle/>
            <a:p>
              <a:endParaRPr/>
            </a:p>
          </p:txBody>
        </p:sp>
        <p:sp>
          <p:nvSpPr>
            <p:cNvPr id="56" name="rc56"/>
            <p:cNvSpPr/>
            <p:nvPr/>
          </p:nvSpPr>
          <p:spPr>
            <a:xfrm>
              <a:off x="1448863" y="4734399"/>
              <a:ext cx="238920" cy="38183"/>
            </a:xfrm>
            <a:prstGeom prst="rect">
              <a:avLst/>
            </a:prstGeom>
            <a:solidFill>
              <a:srgbClr val="1CABE2">
                <a:alpha val="80000"/>
              </a:srgbClr>
            </a:solidFill>
          </p:spPr>
          <p:txBody>
            <a:bodyPr/>
            <a:lstStyle/>
            <a:p>
              <a:endParaRPr/>
            </a:p>
          </p:txBody>
        </p:sp>
        <p:sp>
          <p:nvSpPr>
            <p:cNvPr id="57" name="rc57"/>
            <p:cNvSpPr/>
            <p:nvPr/>
          </p:nvSpPr>
          <p:spPr>
            <a:xfrm>
              <a:off x="1767424" y="4658032"/>
              <a:ext cx="238920" cy="57275"/>
            </a:xfrm>
            <a:prstGeom prst="rect">
              <a:avLst/>
            </a:prstGeom>
            <a:solidFill>
              <a:srgbClr val="1CABE2">
                <a:alpha val="80000"/>
              </a:srgbClr>
            </a:solidFill>
          </p:spPr>
          <p:txBody>
            <a:bodyPr/>
            <a:lstStyle/>
            <a:p>
              <a:endParaRPr/>
            </a:p>
          </p:txBody>
        </p:sp>
        <p:sp>
          <p:nvSpPr>
            <p:cNvPr id="58" name="rc58"/>
            <p:cNvSpPr/>
            <p:nvPr/>
          </p:nvSpPr>
          <p:spPr>
            <a:xfrm>
              <a:off x="2085985" y="4696215"/>
              <a:ext cx="238920" cy="76367"/>
            </a:xfrm>
            <a:prstGeom prst="rect">
              <a:avLst/>
            </a:prstGeom>
            <a:solidFill>
              <a:srgbClr val="1CABE2">
                <a:alpha val="80000"/>
              </a:srgbClr>
            </a:solidFill>
          </p:spPr>
          <p:txBody>
            <a:bodyPr/>
            <a:lstStyle/>
            <a:p>
              <a:endParaRPr/>
            </a:p>
          </p:txBody>
        </p:sp>
        <p:sp>
          <p:nvSpPr>
            <p:cNvPr id="59" name="rc59"/>
            <p:cNvSpPr/>
            <p:nvPr/>
          </p:nvSpPr>
          <p:spPr>
            <a:xfrm>
              <a:off x="2404546" y="4772582"/>
              <a:ext cx="238920" cy="57275"/>
            </a:xfrm>
            <a:prstGeom prst="rect">
              <a:avLst/>
            </a:prstGeom>
            <a:solidFill>
              <a:srgbClr val="1CABE2">
                <a:alpha val="80000"/>
              </a:srgbClr>
            </a:solidFill>
          </p:spPr>
          <p:txBody>
            <a:bodyPr/>
            <a:lstStyle/>
            <a:p>
              <a:endParaRPr/>
            </a:p>
          </p:txBody>
        </p:sp>
        <p:sp>
          <p:nvSpPr>
            <p:cNvPr id="60" name="rc60"/>
            <p:cNvSpPr/>
            <p:nvPr/>
          </p:nvSpPr>
          <p:spPr>
            <a:xfrm>
              <a:off x="2723106" y="4772582"/>
              <a:ext cx="238920" cy="38183"/>
            </a:xfrm>
            <a:prstGeom prst="rect">
              <a:avLst/>
            </a:prstGeom>
            <a:solidFill>
              <a:srgbClr val="1CABE2">
                <a:alpha val="80000"/>
              </a:srgbClr>
            </a:solidFill>
          </p:spPr>
          <p:txBody>
            <a:bodyPr/>
            <a:lstStyle/>
            <a:p>
              <a:endParaRPr/>
            </a:p>
          </p:txBody>
        </p:sp>
        <p:sp>
          <p:nvSpPr>
            <p:cNvPr id="61" name="rc61"/>
            <p:cNvSpPr/>
            <p:nvPr/>
          </p:nvSpPr>
          <p:spPr>
            <a:xfrm>
              <a:off x="3041667" y="4906225"/>
              <a:ext cx="238920" cy="38183"/>
            </a:xfrm>
            <a:prstGeom prst="rect">
              <a:avLst/>
            </a:prstGeom>
            <a:solidFill>
              <a:srgbClr val="1CABE2">
                <a:alpha val="80000"/>
              </a:srgbClr>
            </a:solidFill>
          </p:spPr>
          <p:txBody>
            <a:bodyPr/>
            <a:lstStyle/>
            <a:p>
              <a:endParaRPr/>
            </a:p>
          </p:txBody>
        </p:sp>
        <p:sp>
          <p:nvSpPr>
            <p:cNvPr id="62" name="rc62"/>
            <p:cNvSpPr/>
            <p:nvPr/>
          </p:nvSpPr>
          <p:spPr>
            <a:xfrm>
              <a:off x="3360228" y="4906225"/>
              <a:ext cx="238920" cy="19091"/>
            </a:xfrm>
            <a:prstGeom prst="rect">
              <a:avLst/>
            </a:prstGeom>
            <a:solidFill>
              <a:srgbClr val="1CABE2">
                <a:alpha val="80000"/>
              </a:srgbClr>
            </a:solidFill>
          </p:spPr>
          <p:txBody>
            <a:bodyPr/>
            <a:lstStyle/>
            <a:p>
              <a:endParaRPr/>
            </a:p>
          </p:txBody>
        </p:sp>
        <p:sp>
          <p:nvSpPr>
            <p:cNvPr id="63" name="rc63"/>
            <p:cNvSpPr/>
            <p:nvPr/>
          </p:nvSpPr>
          <p:spPr>
            <a:xfrm>
              <a:off x="3678788" y="4944408"/>
              <a:ext cx="238920" cy="38183"/>
            </a:xfrm>
            <a:prstGeom prst="rect">
              <a:avLst/>
            </a:prstGeom>
            <a:solidFill>
              <a:srgbClr val="1CABE2">
                <a:alpha val="80000"/>
              </a:srgbClr>
            </a:solidFill>
          </p:spPr>
          <p:txBody>
            <a:bodyPr/>
            <a:lstStyle/>
            <a:p>
              <a:endParaRPr/>
            </a:p>
          </p:txBody>
        </p:sp>
        <p:sp>
          <p:nvSpPr>
            <p:cNvPr id="64" name="rc64"/>
            <p:cNvSpPr/>
            <p:nvPr/>
          </p:nvSpPr>
          <p:spPr>
            <a:xfrm>
              <a:off x="3997349" y="4944408"/>
              <a:ext cx="238920" cy="57275"/>
            </a:xfrm>
            <a:prstGeom prst="rect">
              <a:avLst/>
            </a:prstGeom>
            <a:solidFill>
              <a:srgbClr val="1CABE2">
                <a:alpha val="80000"/>
              </a:srgbClr>
            </a:solidFill>
          </p:spPr>
          <p:txBody>
            <a:bodyPr/>
            <a:lstStyle/>
            <a:p>
              <a:endParaRPr/>
            </a:p>
          </p:txBody>
        </p:sp>
        <p:sp>
          <p:nvSpPr>
            <p:cNvPr id="65" name="rc65"/>
            <p:cNvSpPr/>
            <p:nvPr/>
          </p:nvSpPr>
          <p:spPr>
            <a:xfrm>
              <a:off x="4315910" y="4925317"/>
              <a:ext cx="238920" cy="57275"/>
            </a:xfrm>
            <a:prstGeom prst="rect">
              <a:avLst/>
            </a:prstGeom>
            <a:solidFill>
              <a:srgbClr val="1CABE2">
                <a:alpha val="80000"/>
              </a:srgbClr>
            </a:solidFill>
          </p:spPr>
          <p:txBody>
            <a:bodyPr/>
            <a:lstStyle/>
            <a:p>
              <a:endParaRPr/>
            </a:p>
          </p:txBody>
        </p:sp>
        <p:sp>
          <p:nvSpPr>
            <p:cNvPr id="66" name="rc66"/>
            <p:cNvSpPr/>
            <p:nvPr/>
          </p:nvSpPr>
          <p:spPr>
            <a:xfrm>
              <a:off x="4634471" y="4925317"/>
              <a:ext cx="238920" cy="57275"/>
            </a:xfrm>
            <a:prstGeom prst="rect">
              <a:avLst/>
            </a:prstGeom>
            <a:solidFill>
              <a:srgbClr val="1CABE2">
                <a:alpha val="80000"/>
              </a:srgbClr>
            </a:solidFill>
          </p:spPr>
          <p:txBody>
            <a:bodyPr/>
            <a:lstStyle/>
            <a:p>
              <a:endParaRPr/>
            </a:p>
          </p:txBody>
        </p:sp>
        <p:sp>
          <p:nvSpPr>
            <p:cNvPr id="67" name="rc67"/>
            <p:cNvSpPr/>
            <p:nvPr/>
          </p:nvSpPr>
          <p:spPr>
            <a:xfrm>
              <a:off x="4953031" y="4982592"/>
              <a:ext cx="238920" cy="38183"/>
            </a:xfrm>
            <a:prstGeom prst="rect">
              <a:avLst/>
            </a:prstGeom>
            <a:solidFill>
              <a:srgbClr val="1CABE2">
                <a:alpha val="80000"/>
              </a:srgbClr>
            </a:solidFill>
          </p:spPr>
          <p:txBody>
            <a:bodyPr/>
            <a:lstStyle/>
            <a:p>
              <a:endParaRPr/>
            </a:p>
          </p:txBody>
        </p:sp>
        <p:sp>
          <p:nvSpPr>
            <p:cNvPr id="68" name="rc68"/>
            <p:cNvSpPr/>
            <p:nvPr/>
          </p:nvSpPr>
          <p:spPr>
            <a:xfrm>
              <a:off x="5271592" y="4982592"/>
              <a:ext cx="238920" cy="38183"/>
            </a:xfrm>
            <a:prstGeom prst="rect">
              <a:avLst/>
            </a:prstGeom>
            <a:solidFill>
              <a:srgbClr val="1CABE2">
                <a:alpha val="80000"/>
              </a:srgbClr>
            </a:solidFill>
          </p:spPr>
          <p:txBody>
            <a:bodyPr/>
            <a:lstStyle/>
            <a:p>
              <a:endParaRPr/>
            </a:p>
          </p:txBody>
        </p:sp>
        <p:sp>
          <p:nvSpPr>
            <p:cNvPr id="69" name="rc69"/>
            <p:cNvSpPr/>
            <p:nvPr/>
          </p:nvSpPr>
          <p:spPr>
            <a:xfrm>
              <a:off x="5590153" y="4944408"/>
              <a:ext cx="238920" cy="57275"/>
            </a:xfrm>
            <a:prstGeom prst="rect">
              <a:avLst/>
            </a:prstGeom>
            <a:solidFill>
              <a:srgbClr val="1CABE2">
                <a:alpha val="80000"/>
              </a:srgbClr>
            </a:solidFill>
          </p:spPr>
          <p:txBody>
            <a:bodyPr/>
            <a:lstStyle/>
            <a:p>
              <a:endParaRPr/>
            </a:p>
          </p:txBody>
        </p:sp>
        <p:sp>
          <p:nvSpPr>
            <p:cNvPr id="70" name="rc70"/>
            <p:cNvSpPr/>
            <p:nvPr/>
          </p:nvSpPr>
          <p:spPr>
            <a:xfrm>
              <a:off x="5908713" y="4925317"/>
              <a:ext cx="238920" cy="57275"/>
            </a:xfrm>
            <a:prstGeom prst="rect">
              <a:avLst/>
            </a:prstGeom>
            <a:solidFill>
              <a:srgbClr val="1CABE2">
                <a:alpha val="80000"/>
              </a:srgbClr>
            </a:solidFill>
          </p:spPr>
          <p:txBody>
            <a:bodyPr/>
            <a:lstStyle/>
            <a:p>
              <a:endParaRPr/>
            </a:p>
          </p:txBody>
        </p:sp>
        <p:sp>
          <p:nvSpPr>
            <p:cNvPr id="71" name="rc71"/>
            <p:cNvSpPr/>
            <p:nvPr/>
          </p:nvSpPr>
          <p:spPr>
            <a:xfrm>
              <a:off x="6227274" y="4944408"/>
              <a:ext cx="238920" cy="57275"/>
            </a:xfrm>
            <a:prstGeom prst="rect">
              <a:avLst/>
            </a:prstGeom>
            <a:solidFill>
              <a:srgbClr val="1CABE2">
                <a:alpha val="80000"/>
              </a:srgbClr>
            </a:solidFill>
          </p:spPr>
          <p:txBody>
            <a:bodyPr/>
            <a:lstStyle/>
            <a:p>
              <a:endParaRPr/>
            </a:p>
          </p:txBody>
        </p:sp>
        <p:sp>
          <p:nvSpPr>
            <p:cNvPr id="72" name="rc72"/>
            <p:cNvSpPr/>
            <p:nvPr/>
          </p:nvSpPr>
          <p:spPr>
            <a:xfrm>
              <a:off x="6545835" y="4963500"/>
              <a:ext cx="238920" cy="38183"/>
            </a:xfrm>
            <a:prstGeom prst="rect">
              <a:avLst/>
            </a:prstGeom>
            <a:solidFill>
              <a:srgbClr val="1CABE2">
                <a:alpha val="80000"/>
              </a:srgbClr>
            </a:solidFill>
          </p:spPr>
          <p:txBody>
            <a:bodyPr/>
            <a:lstStyle/>
            <a:p>
              <a:endParaRPr/>
            </a:p>
          </p:txBody>
        </p:sp>
        <p:sp>
          <p:nvSpPr>
            <p:cNvPr id="73" name="rc73"/>
            <p:cNvSpPr/>
            <p:nvPr/>
          </p:nvSpPr>
          <p:spPr>
            <a:xfrm>
              <a:off x="6864396" y="4944408"/>
              <a:ext cx="238920" cy="19091"/>
            </a:xfrm>
            <a:prstGeom prst="rect">
              <a:avLst/>
            </a:prstGeom>
            <a:solidFill>
              <a:srgbClr val="1CABE2">
                <a:alpha val="80000"/>
              </a:srgbClr>
            </a:solidFill>
          </p:spPr>
          <p:txBody>
            <a:bodyPr/>
            <a:lstStyle/>
            <a:p>
              <a:endParaRPr/>
            </a:p>
          </p:txBody>
        </p:sp>
        <p:sp>
          <p:nvSpPr>
            <p:cNvPr id="74" name="rc74"/>
            <p:cNvSpPr/>
            <p:nvPr/>
          </p:nvSpPr>
          <p:spPr>
            <a:xfrm>
              <a:off x="7182956" y="4982592"/>
              <a:ext cx="238920" cy="19091"/>
            </a:xfrm>
            <a:prstGeom prst="rect">
              <a:avLst/>
            </a:prstGeom>
            <a:solidFill>
              <a:srgbClr val="1CABE2">
                <a:alpha val="80000"/>
              </a:srgbClr>
            </a:solidFill>
          </p:spPr>
          <p:txBody>
            <a:bodyPr/>
            <a:lstStyle/>
            <a:p>
              <a:endParaRPr/>
            </a:p>
          </p:txBody>
        </p:sp>
        <p:sp>
          <p:nvSpPr>
            <p:cNvPr id="75" name="rc75"/>
            <p:cNvSpPr/>
            <p:nvPr/>
          </p:nvSpPr>
          <p:spPr>
            <a:xfrm>
              <a:off x="7501517" y="4906225"/>
              <a:ext cx="238920" cy="38183"/>
            </a:xfrm>
            <a:prstGeom prst="rect">
              <a:avLst/>
            </a:prstGeom>
            <a:solidFill>
              <a:srgbClr val="1CABE2">
                <a:alpha val="80000"/>
              </a:srgbClr>
            </a:solidFill>
          </p:spPr>
          <p:txBody>
            <a:bodyPr/>
            <a:lstStyle/>
            <a:p>
              <a:endParaRPr/>
            </a:p>
          </p:txBody>
        </p:sp>
        <p:sp>
          <p:nvSpPr>
            <p:cNvPr id="76" name="rc76"/>
            <p:cNvSpPr/>
            <p:nvPr/>
          </p:nvSpPr>
          <p:spPr>
            <a:xfrm>
              <a:off x="7820078" y="4638940"/>
              <a:ext cx="238920" cy="38183"/>
            </a:xfrm>
            <a:prstGeom prst="rect">
              <a:avLst/>
            </a:prstGeom>
            <a:solidFill>
              <a:srgbClr val="1CABE2">
                <a:alpha val="80000"/>
              </a:srgbClr>
            </a:solidFill>
          </p:spPr>
          <p:txBody>
            <a:bodyPr/>
            <a:lstStyle/>
            <a:p>
              <a:endParaRPr/>
            </a:p>
          </p:txBody>
        </p:sp>
        <p:sp>
          <p:nvSpPr>
            <p:cNvPr id="77" name="rc77"/>
            <p:cNvSpPr/>
            <p:nvPr/>
          </p:nvSpPr>
          <p:spPr>
            <a:xfrm>
              <a:off x="8138638" y="4925317"/>
              <a:ext cx="238920" cy="38183"/>
            </a:xfrm>
            <a:prstGeom prst="rect">
              <a:avLst/>
            </a:prstGeom>
            <a:solidFill>
              <a:srgbClr val="1CABE2">
                <a:alpha val="80000"/>
              </a:srgbClr>
            </a:solidFill>
          </p:spPr>
          <p:txBody>
            <a:bodyPr/>
            <a:lstStyle/>
            <a:p>
              <a:endParaRPr/>
            </a:p>
          </p:txBody>
        </p:sp>
        <p:sp>
          <p:nvSpPr>
            <p:cNvPr id="78" name="rc78"/>
            <p:cNvSpPr/>
            <p:nvPr/>
          </p:nvSpPr>
          <p:spPr>
            <a:xfrm>
              <a:off x="8457199" y="4848950"/>
              <a:ext cx="238920" cy="19091"/>
            </a:xfrm>
            <a:prstGeom prst="rect">
              <a:avLst/>
            </a:prstGeom>
            <a:solidFill>
              <a:srgbClr val="1CABE2">
                <a:alpha val="80000"/>
              </a:srgbClr>
            </a:solidFill>
          </p:spPr>
          <p:txBody>
            <a:bodyPr/>
            <a:lstStyle/>
            <a:p>
              <a:endParaRPr/>
            </a:p>
          </p:txBody>
        </p:sp>
        <p:sp>
          <p:nvSpPr>
            <p:cNvPr id="79" name="rc79"/>
            <p:cNvSpPr/>
            <p:nvPr/>
          </p:nvSpPr>
          <p:spPr>
            <a:xfrm>
              <a:off x="1130303" y="4123463"/>
              <a:ext cx="238920" cy="610936"/>
            </a:xfrm>
            <a:prstGeom prst="rect">
              <a:avLst/>
            </a:prstGeom>
            <a:solidFill>
              <a:srgbClr val="00833D">
                <a:alpha val="80000"/>
              </a:srgbClr>
            </a:solidFill>
          </p:spPr>
          <p:txBody>
            <a:bodyPr/>
            <a:lstStyle/>
            <a:p>
              <a:endParaRPr/>
            </a:p>
          </p:txBody>
        </p:sp>
        <p:sp>
          <p:nvSpPr>
            <p:cNvPr id="80" name="rc80"/>
            <p:cNvSpPr/>
            <p:nvPr/>
          </p:nvSpPr>
          <p:spPr>
            <a:xfrm>
              <a:off x="1448863" y="4161646"/>
              <a:ext cx="238920" cy="572752"/>
            </a:xfrm>
            <a:prstGeom prst="rect">
              <a:avLst/>
            </a:prstGeom>
            <a:solidFill>
              <a:srgbClr val="00833D">
                <a:alpha val="80000"/>
              </a:srgbClr>
            </a:solidFill>
          </p:spPr>
          <p:txBody>
            <a:bodyPr/>
            <a:lstStyle/>
            <a:p>
              <a:endParaRPr/>
            </a:p>
          </p:txBody>
        </p:sp>
        <p:sp>
          <p:nvSpPr>
            <p:cNvPr id="81" name="rc81"/>
            <p:cNvSpPr/>
            <p:nvPr/>
          </p:nvSpPr>
          <p:spPr>
            <a:xfrm>
              <a:off x="1767424" y="4104371"/>
              <a:ext cx="238920" cy="553661"/>
            </a:xfrm>
            <a:prstGeom prst="rect">
              <a:avLst/>
            </a:prstGeom>
            <a:solidFill>
              <a:srgbClr val="00833D">
                <a:alpha val="80000"/>
              </a:srgbClr>
            </a:solidFill>
          </p:spPr>
          <p:txBody>
            <a:bodyPr/>
            <a:lstStyle/>
            <a:p>
              <a:endParaRPr/>
            </a:p>
          </p:txBody>
        </p:sp>
        <p:sp>
          <p:nvSpPr>
            <p:cNvPr id="82" name="rc82"/>
            <p:cNvSpPr/>
            <p:nvPr/>
          </p:nvSpPr>
          <p:spPr>
            <a:xfrm>
              <a:off x="2085985" y="4180738"/>
              <a:ext cx="238920" cy="515477"/>
            </a:xfrm>
            <a:prstGeom prst="rect">
              <a:avLst/>
            </a:prstGeom>
            <a:solidFill>
              <a:srgbClr val="00833D">
                <a:alpha val="80000"/>
              </a:srgbClr>
            </a:solidFill>
          </p:spPr>
          <p:txBody>
            <a:bodyPr/>
            <a:lstStyle/>
            <a:p>
              <a:endParaRPr/>
            </a:p>
          </p:txBody>
        </p:sp>
        <p:sp>
          <p:nvSpPr>
            <p:cNvPr id="83" name="rc83"/>
            <p:cNvSpPr/>
            <p:nvPr/>
          </p:nvSpPr>
          <p:spPr>
            <a:xfrm>
              <a:off x="2404546" y="4257105"/>
              <a:ext cx="238920" cy="515477"/>
            </a:xfrm>
            <a:prstGeom prst="rect">
              <a:avLst/>
            </a:prstGeom>
            <a:solidFill>
              <a:srgbClr val="00833D">
                <a:alpha val="80000"/>
              </a:srgbClr>
            </a:solidFill>
          </p:spPr>
          <p:txBody>
            <a:bodyPr/>
            <a:lstStyle/>
            <a:p>
              <a:endParaRPr/>
            </a:p>
          </p:txBody>
        </p:sp>
        <p:sp>
          <p:nvSpPr>
            <p:cNvPr id="84" name="rc84"/>
            <p:cNvSpPr/>
            <p:nvPr/>
          </p:nvSpPr>
          <p:spPr>
            <a:xfrm>
              <a:off x="2723106" y="4257105"/>
              <a:ext cx="238920" cy="515477"/>
            </a:xfrm>
            <a:prstGeom prst="rect">
              <a:avLst/>
            </a:prstGeom>
            <a:solidFill>
              <a:srgbClr val="00833D">
                <a:alpha val="80000"/>
              </a:srgbClr>
            </a:solidFill>
          </p:spPr>
          <p:txBody>
            <a:bodyPr/>
            <a:lstStyle/>
            <a:p>
              <a:endParaRPr/>
            </a:p>
          </p:txBody>
        </p:sp>
        <p:sp>
          <p:nvSpPr>
            <p:cNvPr id="85" name="rc85"/>
            <p:cNvSpPr/>
            <p:nvPr/>
          </p:nvSpPr>
          <p:spPr>
            <a:xfrm>
              <a:off x="3041667" y="4428931"/>
              <a:ext cx="238920" cy="477293"/>
            </a:xfrm>
            <a:prstGeom prst="rect">
              <a:avLst/>
            </a:prstGeom>
            <a:solidFill>
              <a:srgbClr val="00833D">
                <a:alpha val="80000"/>
              </a:srgbClr>
            </a:solidFill>
          </p:spPr>
          <p:txBody>
            <a:bodyPr/>
            <a:lstStyle/>
            <a:p>
              <a:endParaRPr/>
            </a:p>
          </p:txBody>
        </p:sp>
        <p:sp>
          <p:nvSpPr>
            <p:cNvPr id="86" name="rc86"/>
            <p:cNvSpPr/>
            <p:nvPr/>
          </p:nvSpPr>
          <p:spPr>
            <a:xfrm>
              <a:off x="3360228" y="4467114"/>
              <a:ext cx="238920" cy="439110"/>
            </a:xfrm>
            <a:prstGeom prst="rect">
              <a:avLst/>
            </a:prstGeom>
            <a:solidFill>
              <a:srgbClr val="00833D">
                <a:alpha val="80000"/>
              </a:srgbClr>
            </a:solidFill>
          </p:spPr>
          <p:txBody>
            <a:bodyPr/>
            <a:lstStyle/>
            <a:p>
              <a:endParaRPr/>
            </a:p>
          </p:txBody>
        </p:sp>
        <p:sp>
          <p:nvSpPr>
            <p:cNvPr id="87" name="rc87"/>
            <p:cNvSpPr/>
            <p:nvPr/>
          </p:nvSpPr>
          <p:spPr>
            <a:xfrm>
              <a:off x="3678788" y="4467114"/>
              <a:ext cx="238920" cy="477293"/>
            </a:xfrm>
            <a:prstGeom prst="rect">
              <a:avLst/>
            </a:prstGeom>
            <a:solidFill>
              <a:srgbClr val="00833D">
                <a:alpha val="80000"/>
              </a:srgbClr>
            </a:solidFill>
          </p:spPr>
          <p:txBody>
            <a:bodyPr/>
            <a:lstStyle/>
            <a:p>
              <a:endParaRPr/>
            </a:p>
          </p:txBody>
        </p:sp>
        <p:sp>
          <p:nvSpPr>
            <p:cNvPr id="88" name="rc88"/>
            <p:cNvSpPr/>
            <p:nvPr/>
          </p:nvSpPr>
          <p:spPr>
            <a:xfrm>
              <a:off x="3997349" y="4505298"/>
              <a:ext cx="238920" cy="439110"/>
            </a:xfrm>
            <a:prstGeom prst="rect">
              <a:avLst/>
            </a:prstGeom>
            <a:solidFill>
              <a:srgbClr val="00833D">
                <a:alpha val="80000"/>
              </a:srgbClr>
            </a:solidFill>
          </p:spPr>
          <p:txBody>
            <a:bodyPr/>
            <a:lstStyle/>
            <a:p>
              <a:endParaRPr/>
            </a:p>
          </p:txBody>
        </p:sp>
        <p:sp>
          <p:nvSpPr>
            <p:cNvPr id="89" name="rc89"/>
            <p:cNvSpPr/>
            <p:nvPr/>
          </p:nvSpPr>
          <p:spPr>
            <a:xfrm>
              <a:off x="4315910" y="4505298"/>
              <a:ext cx="238920" cy="420018"/>
            </a:xfrm>
            <a:prstGeom prst="rect">
              <a:avLst/>
            </a:prstGeom>
            <a:solidFill>
              <a:srgbClr val="00833D">
                <a:alpha val="80000"/>
              </a:srgbClr>
            </a:solidFill>
          </p:spPr>
          <p:txBody>
            <a:bodyPr/>
            <a:lstStyle/>
            <a:p>
              <a:endParaRPr/>
            </a:p>
          </p:txBody>
        </p:sp>
        <p:sp>
          <p:nvSpPr>
            <p:cNvPr id="90" name="rc90"/>
            <p:cNvSpPr/>
            <p:nvPr/>
          </p:nvSpPr>
          <p:spPr>
            <a:xfrm>
              <a:off x="4634471" y="4524390"/>
              <a:ext cx="238920" cy="400926"/>
            </a:xfrm>
            <a:prstGeom prst="rect">
              <a:avLst/>
            </a:prstGeom>
            <a:solidFill>
              <a:srgbClr val="00833D">
                <a:alpha val="80000"/>
              </a:srgbClr>
            </a:solidFill>
          </p:spPr>
          <p:txBody>
            <a:bodyPr/>
            <a:lstStyle/>
            <a:p>
              <a:endParaRPr/>
            </a:p>
          </p:txBody>
        </p:sp>
        <p:sp>
          <p:nvSpPr>
            <p:cNvPr id="91" name="rc91"/>
            <p:cNvSpPr/>
            <p:nvPr/>
          </p:nvSpPr>
          <p:spPr>
            <a:xfrm>
              <a:off x="4953031" y="4524390"/>
              <a:ext cx="238920" cy="458202"/>
            </a:xfrm>
            <a:prstGeom prst="rect">
              <a:avLst/>
            </a:prstGeom>
            <a:solidFill>
              <a:srgbClr val="00833D">
                <a:alpha val="80000"/>
              </a:srgbClr>
            </a:solidFill>
          </p:spPr>
          <p:txBody>
            <a:bodyPr/>
            <a:lstStyle/>
            <a:p>
              <a:endParaRPr/>
            </a:p>
          </p:txBody>
        </p:sp>
        <p:sp>
          <p:nvSpPr>
            <p:cNvPr id="92" name="rc92"/>
            <p:cNvSpPr/>
            <p:nvPr/>
          </p:nvSpPr>
          <p:spPr>
            <a:xfrm>
              <a:off x="5271592" y="4467114"/>
              <a:ext cx="238920" cy="515477"/>
            </a:xfrm>
            <a:prstGeom prst="rect">
              <a:avLst/>
            </a:prstGeom>
            <a:solidFill>
              <a:srgbClr val="00833D">
                <a:alpha val="80000"/>
              </a:srgbClr>
            </a:solidFill>
          </p:spPr>
          <p:txBody>
            <a:bodyPr/>
            <a:lstStyle/>
            <a:p>
              <a:endParaRPr/>
            </a:p>
          </p:txBody>
        </p:sp>
        <p:sp>
          <p:nvSpPr>
            <p:cNvPr id="93" name="rc93"/>
            <p:cNvSpPr/>
            <p:nvPr/>
          </p:nvSpPr>
          <p:spPr>
            <a:xfrm>
              <a:off x="5590153" y="4505298"/>
              <a:ext cx="238920" cy="439110"/>
            </a:xfrm>
            <a:prstGeom prst="rect">
              <a:avLst/>
            </a:prstGeom>
            <a:solidFill>
              <a:srgbClr val="00833D">
                <a:alpha val="80000"/>
              </a:srgbClr>
            </a:solidFill>
          </p:spPr>
          <p:txBody>
            <a:bodyPr/>
            <a:lstStyle/>
            <a:p>
              <a:endParaRPr/>
            </a:p>
          </p:txBody>
        </p:sp>
        <p:sp>
          <p:nvSpPr>
            <p:cNvPr id="94" name="rc94"/>
            <p:cNvSpPr/>
            <p:nvPr/>
          </p:nvSpPr>
          <p:spPr>
            <a:xfrm>
              <a:off x="5908713" y="4467114"/>
              <a:ext cx="238920" cy="458202"/>
            </a:xfrm>
            <a:prstGeom prst="rect">
              <a:avLst/>
            </a:prstGeom>
            <a:solidFill>
              <a:srgbClr val="00833D">
                <a:alpha val="80000"/>
              </a:srgbClr>
            </a:solidFill>
          </p:spPr>
          <p:txBody>
            <a:bodyPr/>
            <a:lstStyle/>
            <a:p>
              <a:endParaRPr/>
            </a:p>
          </p:txBody>
        </p:sp>
        <p:sp>
          <p:nvSpPr>
            <p:cNvPr id="95" name="rc95"/>
            <p:cNvSpPr/>
            <p:nvPr/>
          </p:nvSpPr>
          <p:spPr>
            <a:xfrm>
              <a:off x="6227274" y="4467114"/>
              <a:ext cx="238920" cy="477293"/>
            </a:xfrm>
            <a:prstGeom prst="rect">
              <a:avLst/>
            </a:prstGeom>
            <a:solidFill>
              <a:srgbClr val="00833D">
                <a:alpha val="80000"/>
              </a:srgbClr>
            </a:solidFill>
          </p:spPr>
          <p:txBody>
            <a:bodyPr/>
            <a:lstStyle/>
            <a:p>
              <a:endParaRPr/>
            </a:p>
          </p:txBody>
        </p:sp>
        <p:sp>
          <p:nvSpPr>
            <p:cNvPr id="96" name="rc96"/>
            <p:cNvSpPr/>
            <p:nvPr/>
          </p:nvSpPr>
          <p:spPr>
            <a:xfrm>
              <a:off x="6545835" y="4448023"/>
              <a:ext cx="238920" cy="515477"/>
            </a:xfrm>
            <a:prstGeom prst="rect">
              <a:avLst/>
            </a:prstGeom>
            <a:solidFill>
              <a:srgbClr val="00833D">
                <a:alpha val="80000"/>
              </a:srgbClr>
            </a:solidFill>
          </p:spPr>
          <p:txBody>
            <a:bodyPr/>
            <a:lstStyle/>
            <a:p>
              <a:endParaRPr/>
            </a:p>
          </p:txBody>
        </p:sp>
        <p:sp>
          <p:nvSpPr>
            <p:cNvPr id="97" name="rc97"/>
            <p:cNvSpPr/>
            <p:nvPr/>
          </p:nvSpPr>
          <p:spPr>
            <a:xfrm>
              <a:off x="6864396" y="4467114"/>
              <a:ext cx="238920" cy="477293"/>
            </a:xfrm>
            <a:prstGeom prst="rect">
              <a:avLst/>
            </a:prstGeom>
            <a:solidFill>
              <a:srgbClr val="00833D">
                <a:alpha val="80000"/>
              </a:srgbClr>
            </a:solidFill>
          </p:spPr>
          <p:txBody>
            <a:bodyPr/>
            <a:lstStyle/>
            <a:p>
              <a:endParaRPr/>
            </a:p>
          </p:txBody>
        </p:sp>
        <p:sp>
          <p:nvSpPr>
            <p:cNvPr id="98" name="rc98"/>
            <p:cNvSpPr/>
            <p:nvPr/>
          </p:nvSpPr>
          <p:spPr>
            <a:xfrm>
              <a:off x="7182956" y="4505298"/>
              <a:ext cx="238920" cy="477293"/>
            </a:xfrm>
            <a:prstGeom prst="rect">
              <a:avLst/>
            </a:prstGeom>
            <a:solidFill>
              <a:srgbClr val="00833D">
                <a:alpha val="80000"/>
              </a:srgbClr>
            </a:solidFill>
          </p:spPr>
          <p:txBody>
            <a:bodyPr/>
            <a:lstStyle/>
            <a:p>
              <a:endParaRPr/>
            </a:p>
          </p:txBody>
        </p:sp>
        <p:sp>
          <p:nvSpPr>
            <p:cNvPr id="99" name="rc99"/>
            <p:cNvSpPr/>
            <p:nvPr/>
          </p:nvSpPr>
          <p:spPr>
            <a:xfrm>
              <a:off x="7501517" y="4371656"/>
              <a:ext cx="238920" cy="534569"/>
            </a:xfrm>
            <a:prstGeom prst="rect">
              <a:avLst/>
            </a:prstGeom>
            <a:solidFill>
              <a:srgbClr val="00833D">
                <a:alpha val="80000"/>
              </a:srgbClr>
            </a:solidFill>
          </p:spPr>
          <p:txBody>
            <a:bodyPr/>
            <a:lstStyle/>
            <a:p>
              <a:endParaRPr/>
            </a:p>
          </p:txBody>
        </p:sp>
        <p:sp>
          <p:nvSpPr>
            <p:cNvPr id="100" name="rc100"/>
            <p:cNvSpPr/>
            <p:nvPr/>
          </p:nvSpPr>
          <p:spPr>
            <a:xfrm>
              <a:off x="7820078" y="4008912"/>
              <a:ext cx="238920" cy="630028"/>
            </a:xfrm>
            <a:prstGeom prst="rect">
              <a:avLst/>
            </a:prstGeom>
            <a:solidFill>
              <a:srgbClr val="00833D">
                <a:alpha val="80000"/>
              </a:srgbClr>
            </a:solidFill>
          </p:spPr>
          <p:txBody>
            <a:bodyPr/>
            <a:lstStyle/>
            <a:p>
              <a:endParaRPr/>
            </a:p>
          </p:txBody>
        </p:sp>
        <p:sp>
          <p:nvSpPr>
            <p:cNvPr id="101" name="rc101"/>
            <p:cNvSpPr/>
            <p:nvPr/>
          </p:nvSpPr>
          <p:spPr>
            <a:xfrm>
              <a:off x="8138638" y="4295288"/>
              <a:ext cx="238920" cy="630028"/>
            </a:xfrm>
            <a:prstGeom prst="rect">
              <a:avLst/>
            </a:prstGeom>
            <a:solidFill>
              <a:srgbClr val="00833D">
                <a:alpha val="80000"/>
              </a:srgbClr>
            </a:solidFill>
          </p:spPr>
          <p:txBody>
            <a:bodyPr/>
            <a:lstStyle/>
            <a:p>
              <a:endParaRPr/>
            </a:p>
          </p:txBody>
        </p:sp>
        <p:sp>
          <p:nvSpPr>
            <p:cNvPr id="102" name="rc102"/>
            <p:cNvSpPr/>
            <p:nvPr/>
          </p:nvSpPr>
          <p:spPr>
            <a:xfrm>
              <a:off x="8457199" y="4314380"/>
              <a:ext cx="238920" cy="534569"/>
            </a:xfrm>
            <a:prstGeom prst="rect">
              <a:avLst/>
            </a:prstGeom>
            <a:solidFill>
              <a:srgbClr val="00833D">
                <a:alpha val="80000"/>
              </a:srgbClr>
            </a:solidFill>
          </p:spPr>
          <p:txBody>
            <a:bodyPr/>
            <a:lstStyle/>
            <a:p>
              <a:endParaRPr/>
            </a:p>
          </p:txBody>
        </p:sp>
        <p:sp>
          <p:nvSpPr>
            <p:cNvPr id="103" name="rc103"/>
            <p:cNvSpPr/>
            <p:nvPr/>
          </p:nvSpPr>
          <p:spPr>
            <a:xfrm>
              <a:off x="1130303" y="4047096"/>
              <a:ext cx="238920" cy="76367"/>
            </a:xfrm>
            <a:prstGeom prst="rect">
              <a:avLst/>
            </a:prstGeom>
            <a:solidFill>
              <a:srgbClr val="80BD41">
                <a:alpha val="80000"/>
              </a:srgbClr>
            </a:solidFill>
          </p:spPr>
          <p:txBody>
            <a:bodyPr/>
            <a:lstStyle/>
            <a:p>
              <a:endParaRPr/>
            </a:p>
          </p:txBody>
        </p:sp>
        <p:sp>
          <p:nvSpPr>
            <p:cNvPr id="104" name="rc104"/>
            <p:cNvSpPr/>
            <p:nvPr/>
          </p:nvSpPr>
          <p:spPr>
            <a:xfrm>
              <a:off x="1448863" y="4047096"/>
              <a:ext cx="238920" cy="114550"/>
            </a:xfrm>
            <a:prstGeom prst="rect">
              <a:avLst/>
            </a:prstGeom>
            <a:solidFill>
              <a:srgbClr val="80BD41">
                <a:alpha val="80000"/>
              </a:srgbClr>
            </a:solidFill>
          </p:spPr>
          <p:txBody>
            <a:bodyPr/>
            <a:lstStyle/>
            <a:p>
              <a:endParaRPr/>
            </a:p>
          </p:txBody>
        </p:sp>
        <p:sp>
          <p:nvSpPr>
            <p:cNvPr id="105" name="rc105"/>
            <p:cNvSpPr/>
            <p:nvPr/>
          </p:nvSpPr>
          <p:spPr>
            <a:xfrm>
              <a:off x="1767424" y="4008912"/>
              <a:ext cx="238920" cy="95458"/>
            </a:xfrm>
            <a:prstGeom prst="rect">
              <a:avLst/>
            </a:prstGeom>
            <a:solidFill>
              <a:srgbClr val="80BD41">
                <a:alpha val="80000"/>
              </a:srgbClr>
            </a:solidFill>
          </p:spPr>
          <p:txBody>
            <a:bodyPr/>
            <a:lstStyle/>
            <a:p>
              <a:endParaRPr/>
            </a:p>
          </p:txBody>
        </p:sp>
        <p:sp>
          <p:nvSpPr>
            <p:cNvPr id="106" name="rc106"/>
            <p:cNvSpPr/>
            <p:nvPr/>
          </p:nvSpPr>
          <p:spPr>
            <a:xfrm>
              <a:off x="2085985" y="4104371"/>
              <a:ext cx="238920" cy="76367"/>
            </a:xfrm>
            <a:prstGeom prst="rect">
              <a:avLst/>
            </a:prstGeom>
            <a:solidFill>
              <a:srgbClr val="80BD41">
                <a:alpha val="80000"/>
              </a:srgbClr>
            </a:solidFill>
          </p:spPr>
          <p:txBody>
            <a:bodyPr/>
            <a:lstStyle/>
            <a:p>
              <a:endParaRPr/>
            </a:p>
          </p:txBody>
        </p:sp>
        <p:sp>
          <p:nvSpPr>
            <p:cNvPr id="107" name="rc107"/>
            <p:cNvSpPr/>
            <p:nvPr/>
          </p:nvSpPr>
          <p:spPr>
            <a:xfrm>
              <a:off x="2404546" y="4180738"/>
              <a:ext cx="238920" cy="76367"/>
            </a:xfrm>
            <a:prstGeom prst="rect">
              <a:avLst/>
            </a:prstGeom>
            <a:solidFill>
              <a:srgbClr val="80BD41">
                <a:alpha val="80000"/>
              </a:srgbClr>
            </a:solidFill>
          </p:spPr>
          <p:txBody>
            <a:bodyPr/>
            <a:lstStyle/>
            <a:p>
              <a:endParaRPr/>
            </a:p>
          </p:txBody>
        </p:sp>
        <p:sp>
          <p:nvSpPr>
            <p:cNvPr id="108" name="rc108"/>
            <p:cNvSpPr/>
            <p:nvPr/>
          </p:nvSpPr>
          <p:spPr>
            <a:xfrm>
              <a:off x="2723106" y="4199830"/>
              <a:ext cx="238920" cy="57275"/>
            </a:xfrm>
            <a:prstGeom prst="rect">
              <a:avLst/>
            </a:prstGeom>
            <a:solidFill>
              <a:srgbClr val="80BD41">
                <a:alpha val="80000"/>
              </a:srgbClr>
            </a:solidFill>
          </p:spPr>
          <p:txBody>
            <a:bodyPr/>
            <a:lstStyle/>
            <a:p>
              <a:endParaRPr/>
            </a:p>
          </p:txBody>
        </p:sp>
        <p:sp>
          <p:nvSpPr>
            <p:cNvPr id="109" name="rc109"/>
            <p:cNvSpPr/>
            <p:nvPr/>
          </p:nvSpPr>
          <p:spPr>
            <a:xfrm>
              <a:off x="3041667" y="4352564"/>
              <a:ext cx="238920" cy="76367"/>
            </a:xfrm>
            <a:prstGeom prst="rect">
              <a:avLst/>
            </a:prstGeom>
            <a:solidFill>
              <a:srgbClr val="80BD41">
                <a:alpha val="80000"/>
              </a:srgbClr>
            </a:solidFill>
          </p:spPr>
          <p:txBody>
            <a:bodyPr/>
            <a:lstStyle/>
            <a:p>
              <a:endParaRPr/>
            </a:p>
          </p:txBody>
        </p:sp>
        <p:sp>
          <p:nvSpPr>
            <p:cNvPr id="110" name="rc110"/>
            <p:cNvSpPr/>
            <p:nvPr/>
          </p:nvSpPr>
          <p:spPr>
            <a:xfrm>
              <a:off x="3360228" y="4371656"/>
              <a:ext cx="238920" cy="95458"/>
            </a:xfrm>
            <a:prstGeom prst="rect">
              <a:avLst/>
            </a:prstGeom>
            <a:solidFill>
              <a:srgbClr val="80BD41">
                <a:alpha val="80000"/>
              </a:srgbClr>
            </a:solidFill>
          </p:spPr>
          <p:txBody>
            <a:bodyPr/>
            <a:lstStyle/>
            <a:p>
              <a:endParaRPr/>
            </a:p>
          </p:txBody>
        </p:sp>
        <p:sp>
          <p:nvSpPr>
            <p:cNvPr id="111" name="rc111"/>
            <p:cNvSpPr/>
            <p:nvPr/>
          </p:nvSpPr>
          <p:spPr>
            <a:xfrm>
              <a:off x="3678788" y="4409839"/>
              <a:ext cx="238920" cy="57275"/>
            </a:xfrm>
            <a:prstGeom prst="rect">
              <a:avLst/>
            </a:prstGeom>
            <a:solidFill>
              <a:srgbClr val="80BD41">
                <a:alpha val="80000"/>
              </a:srgbClr>
            </a:solidFill>
          </p:spPr>
          <p:txBody>
            <a:bodyPr/>
            <a:lstStyle/>
            <a:p>
              <a:endParaRPr/>
            </a:p>
          </p:txBody>
        </p:sp>
        <p:sp>
          <p:nvSpPr>
            <p:cNvPr id="112" name="rc112"/>
            <p:cNvSpPr/>
            <p:nvPr/>
          </p:nvSpPr>
          <p:spPr>
            <a:xfrm>
              <a:off x="3997349" y="4428931"/>
              <a:ext cx="238920" cy="76367"/>
            </a:xfrm>
            <a:prstGeom prst="rect">
              <a:avLst/>
            </a:prstGeom>
            <a:solidFill>
              <a:srgbClr val="80BD41">
                <a:alpha val="80000"/>
              </a:srgbClr>
            </a:solidFill>
          </p:spPr>
          <p:txBody>
            <a:bodyPr/>
            <a:lstStyle/>
            <a:p>
              <a:endParaRPr/>
            </a:p>
          </p:txBody>
        </p:sp>
        <p:sp>
          <p:nvSpPr>
            <p:cNvPr id="113" name="rc113"/>
            <p:cNvSpPr/>
            <p:nvPr/>
          </p:nvSpPr>
          <p:spPr>
            <a:xfrm>
              <a:off x="4315910" y="4428931"/>
              <a:ext cx="238920" cy="76367"/>
            </a:xfrm>
            <a:prstGeom prst="rect">
              <a:avLst/>
            </a:prstGeom>
            <a:solidFill>
              <a:srgbClr val="80BD41">
                <a:alpha val="80000"/>
              </a:srgbClr>
            </a:solidFill>
          </p:spPr>
          <p:txBody>
            <a:bodyPr/>
            <a:lstStyle/>
            <a:p>
              <a:endParaRPr/>
            </a:p>
          </p:txBody>
        </p:sp>
        <p:sp>
          <p:nvSpPr>
            <p:cNvPr id="114" name="rc114"/>
            <p:cNvSpPr/>
            <p:nvPr/>
          </p:nvSpPr>
          <p:spPr>
            <a:xfrm>
              <a:off x="4634471" y="4448023"/>
              <a:ext cx="238920" cy="76367"/>
            </a:xfrm>
            <a:prstGeom prst="rect">
              <a:avLst/>
            </a:prstGeom>
            <a:solidFill>
              <a:srgbClr val="80BD41">
                <a:alpha val="80000"/>
              </a:srgbClr>
            </a:solidFill>
          </p:spPr>
          <p:txBody>
            <a:bodyPr/>
            <a:lstStyle/>
            <a:p>
              <a:endParaRPr/>
            </a:p>
          </p:txBody>
        </p:sp>
        <p:sp>
          <p:nvSpPr>
            <p:cNvPr id="115" name="rc115"/>
            <p:cNvSpPr/>
            <p:nvPr/>
          </p:nvSpPr>
          <p:spPr>
            <a:xfrm>
              <a:off x="4953031" y="4448023"/>
              <a:ext cx="238920" cy="76367"/>
            </a:xfrm>
            <a:prstGeom prst="rect">
              <a:avLst/>
            </a:prstGeom>
            <a:solidFill>
              <a:srgbClr val="80BD41">
                <a:alpha val="80000"/>
              </a:srgbClr>
            </a:solidFill>
          </p:spPr>
          <p:txBody>
            <a:bodyPr/>
            <a:lstStyle/>
            <a:p>
              <a:endParaRPr/>
            </a:p>
          </p:txBody>
        </p:sp>
        <p:sp>
          <p:nvSpPr>
            <p:cNvPr id="116" name="rc116"/>
            <p:cNvSpPr/>
            <p:nvPr/>
          </p:nvSpPr>
          <p:spPr>
            <a:xfrm>
              <a:off x="5271592" y="4352564"/>
              <a:ext cx="238920" cy="114550"/>
            </a:xfrm>
            <a:prstGeom prst="rect">
              <a:avLst/>
            </a:prstGeom>
            <a:solidFill>
              <a:srgbClr val="80BD41">
                <a:alpha val="80000"/>
              </a:srgbClr>
            </a:solidFill>
          </p:spPr>
          <p:txBody>
            <a:bodyPr/>
            <a:lstStyle/>
            <a:p>
              <a:endParaRPr/>
            </a:p>
          </p:txBody>
        </p:sp>
        <p:sp>
          <p:nvSpPr>
            <p:cNvPr id="117" name="rc117"/>
            <p:cNvSpPr/>
            <p:nvPr/>
          </p:nvSpPr>
          <p:spPr>
            <a:xfrm>
              <a:off x="5590153" y="4409839"/>
              <a:ext cx="238920" cy="95458"/>
            </a:xfrm>
            <a:prstGeom prst="rect">
              <a:avLst/>
            </a:prstGeom>
            <a:solidFill>
              <a:srgbClr val="80BD41">
                <a:alpha val="80000"/>
              </a:srgbClr>
            </a:solidFill>
          </p:spPr>
          <p:txBody>
            <a:bodyPr/>
            <a:lstStyle/>
            <a:p>
              <a:endParaRPr/>
            </a:p>
          </p:txBody>
        </p:sp>
        <p:sp>
          <p:nvSpPr>
            <p:cNvPr id="118" name="rc118"/>
            <p:cNvSpPr/>
            <p:nvPr/>
          </p:nvSpPr>
          <p:spPr>
            <a:xfrm>
              <a:off x="5908713" y="4390747"/>
              <a:ext cx="238920" cy="76367"/>
            </a:xfrm>
            <a:prstGeom prst="rect">
              <a:avLst/>
            </a:prstGeom>
            <a:solidFill>
              <a:srgbClr val="80BD41">
                <a:alpha val="80000"/>
              </a:srgbClr>
            </a:solidFill>
          </p:spPr>
          <p:txBody>
            <a:bodyPr/>
            <a:lstStyle/>
            <a:p>
              <a:endParaRPr/>
            </a:p>
          </p:txBody>
        </p:sp>
        <p:sp>
          <p:nvSpPr>
            <p:cNvPr id="119" name="rc119"/>
            <p:cNvSpPr/>
            <p:nvPr/>
          </p:nvSpPr>
          <p:spPr>
            <a:xfrm>
              <a:off x="6227274" y="4371656"/>
              <a:ext cx="238920" cy="95458"/>
            </a:xfrm>
            <a:prstGeom prst="rect">
              <a:avLst/>
            </a:prstGeom>
            <a:solidFill>
              <a:srgbClr val="80BD41">
                <a:alpha val="80000"/>
              </a:srgbClr>
            </a:solidFill>
          </p:spPr>
          <p:txBody>
            <a:bodyPr/>
            <a:lstStyle/>
            <a:p>
              <a:endParaRPr/>
            </a:p>
          </p:txBody>
        </p:sp>
        <p:sp>
          <p:nvSpPr>
            <p:cNvPr id="120" name="rc120"/>
            <p:cNvSpPr/>
            <p:nvPr/>
          </p:nvSpPr>
          <p:spPr>
            <a:xfrm>
              <a:off x="6545835" y="4314380"/>
              <a:ext cx="238920" cy="133642"/>
            </a:xfrm>
            <a:prstGeom prst="rect">
              <a:avLst/>
            </a:prstGeom>
            <a:solidFill>
              <a:srgbClr val="80BD41">
                <a:alpha val="80000"/>
              </a:srgbClr>
            </a:solidFill>
          </p:spPr>
          <p:txBody>
            <a:bodyPr/>
            <a:lstStyle/>
            <a:p>
              <a:endParaRPr/>
            </a:p>
          </p:txBody>
        </p:sp>
        <p:sp>
          <p:nvSpPr>
            <p:cNvPr id="121" name="rc121"/>
            <p:cNvSpPr/>
            <p:nvPr/>
          </p:nvSpPr>
          <p:spPr>
            <a:xfrm>
              <a:off x="6864396" y="4276197"/>
              <a:ext cx="238920" cy="190917"/>
            </a:xfrm>
            <a:prstGeom prst="rect">
              <a:avLst/>
            </a:prstGeom>
            <a:solidFill>
              <a:srgbClr val="80BD41">
                <a:alpha val="80000"/>
              </a:srgbClr>
            </a:solidFill>
          </p:spPr>
          <p:txBody>
            <a:bodyPr/>
            <a:lstStyle/>
            <a:p>
              <a:endParaRPr/>
            </a:p>
          </p:txBody>
        </p:sp>
        <p:sp>
          <p:nvSpPr>
            <p:cNvPr id="122" name="rc122"/>
            <p:cNvSpPr/>
            <p:nvPr/>
          </p:nvSpPr>
          <p:spPr>
            <a:xfrm>
              <a:off x="7182956" y="4238013"/>
              <a:ext cx="238920" cy="267284"/>
            </a:xfrm>
            <a:prstGeom prst="rect">
              <a:avLst/>
            </a:prstGeom>
            <a:solidFill>
              <a:srgbClr val="80BD41">
                <a:alpha val="80000"/>
              </a:srgbClr>
            </a:solidFill>
          </p:spPr>
          <p:txBody>
            <a:bodyPr/>
            <a:lstStyle/>
            <a:p>
              <a:endParaRPr/>
            </a:p>
          </p:txBody>
        </p:sp>
        <p:sp>
          <p:nvSpPr>
            <p:cNvPr id="123" name="rc123"/>
            <p:cNvSpPr/>
            <p:nvPr/>
          </p:nvSpPr>
          <p:spPr>
            <a:xfrm>
              <a:off x="7501517" y="4104371"/>
              <a:ext cx="238920" cy="267284"/>
            </a:xfrm>
            <a:prstGeom prst="rect">
              <a:avLst/>
            </a:prstGeom>
            <a:solidFill>
              <a:srgbClr val="80BD41">
                <a:alpha val="80000"/>
              </a:srgbClr>
            </a:solidFill>
          </p:spPr>
          <p:txBody>
            <a:bodyPr/>
            <a:lstStyle/>
            <a:p>
              <a:endParaRPr/>
            </a:p>
          </p:txBody>
        </p:sp>
        <p:sp>
          <p:nvSpPr>
            <p:cNvPr id="124" name="rc124"/>
            <p:cNvSpPr/>
            <p:nvPr/>
          </p:nvSpPr>
          <p:spPr>
            <a:xfrm>
              <a:off x="7820078" y="3684352"/>
              <a:ext cx="238920" cy="324559"/>
            </a:xfrm>
            <a:prstGeom prst="rect">
              <a:avLst/>
            </a:prstGeom>
            <a:solidFill>
              <a:srgbClr val="80BD41">
                <a:alpha val="80000"/>
              </a:srgbClr>
            </a:solidFill>
          </p:spPr>
          <p:txBody>
            <a:bodyPr/>
            <a:lstStyle/>
            <a:p>
              <a:endParaRPr/>
            </a:p>
          </p:txBody>
        </p:sp>
        <p:sp>
          <p:nvSpPr>
            <p:cNvPr id="125" name="rc125"/>
            <p:cNvSpPr/>
            <p:nvPr/>
          </p:nvSpPr>
          <p:spPr>
            <a:xfrm>
              <a:off x="8138638" y="4066187"/>
              <a:ext cx="238920" cy="229101"/>
            </a:xfrm>
            <a:prstGeom prst="rect">
              <a:avLst/>
            </a:prstGeom>
            <a:solidFill>
              <a:srgbClr val="80BD41">
                <a:alpha val="80000"/>
              </a:srgbClr>
            </a:solidFill>
          </p:spPr>
          <p:txBody>
            <a:bodyPr/>
            <a:lstStyle/>
            <a:p>
              <a:endParaRPr/>
            </a:p>
          </p:txBody>
        </p:sp>
        <p:sp>
          <p:nvSpPr>
            <p:cNvPr id="126" name="rc126"/>
            <p:cNvSpPr/>
            <p:nvPr/>
          </p:nvSpPr>
          <p:spPr>
            <a:xfrm>
              <a:off x="8457199" y="4104371"/>
              <a:ext cx="238920" cy="210009"/>
            </a:xfrm>
            <a:prstGeom prst="rect">
              <a:avLst/>
            </a:prstGeom>
            <a:solidFill>
              <a:srgbClr val="80BD41">
                <a:alpha val="80000"/>
              </a:srgbClr>
            </a:solidFill>
          </p:spPr>
          <p:txBody>
            <a:bodyPr/>
            <a:lstStyle/>
            <a:p>
              <a:endParaRPr/>
            </a:p>
          </p:txBody>
        </p:sp>
        <p:sp>
          <p:nvSpPr>
            <p:cNvPr id="127" name="rc127"/>
            <p:cNvSpPr/>
            <p:nvPr/>
          </p:nvSpPr>
          <p:spPr>
            <a:xfrm>
              <a:off x="1130303" y="3913453"/>
              <a:ext cx="238920" cy="133642"/>
            </a:xfrm>
            <a:prstGeom prst="rect">
              <a:avLst/>
            </a:prstGeom>
            <a:solidFill>
              <a:srgbClr val="6A1E74">
                <a:alpha val="80000"/>
              </a:srgbClr>
            </a:solidFill>
          </p:spPr>
          <p:txBody>
            <a:bodyPr/>
            <a:lstStyle/>
            <a:p>
              <a:endParaRPr/>
            </a:p>
          </p:txBody>
        </p:sp>
        <p:sp>
          <p:nvSpPr>
            <p:cNvPr id="128" name="rc128"/>
            <p:cNvSpPr/>
            <p:nvPr/>
          </p:nvSpPr>
          <p:spPr>
            <a:xfrm>
              <a:off x="1448863" y="3913453"/>
              <a:ext cx="238920" cy="133642"/>
            </a:xfrm>
            <a:prstGeom prst="rect">
              <a:avLst/>
            </a:prstGeom>
            <a:solidFill>
              <a:srgbClr val="6A1E74">
                <a:alpha val="80000"/>
              </a:srgbClr>
            </a:solidFill>
          </p:spPr>
          <p:txBody>
            <a:bodyPr/>
            <a:lstStyle/>
            <a:p>
              <a:endParaRPr/>
            </a:p>
          </p:txBody>
        </p:sp>
        <p:sp>
          <p:nvSpPr>
            <p:cNvPr id="129" name="rc129"/>
            <p:cNvSpPr/>
            <p:nvPr/>
          </p:nvSpPr>
          <p:spPr>
            <a:xfrm>
              <a:off x="1767424" y="3837086"/>
              <a:ext cx="238920" cy="171825"/>
            </a:xfrm>
            <a:prstGeom prst="rect">
              <a:avLst/>
            </a:prstGeom>
            <a:solidFill>
              <a:srgbClr val="6A1E74">
                <a:alpha val="80000"/>
              </a:srgbClr>
            </a:solidFill>
          </p:spPr>
          <p:txBody>
            <a:bodyPr/>
            <a:lstStyle/>
            <a:p>
              <a:endParaRPr/>
            </a:p>
          </p:txBody>
        </p:sp>
        <p:sp>
          <p:nvSpPr>
            <p:cNvPr id="130" name="rc130"/>
            <p:cNvSpPr/>
            <p:nvPr/>
          </p:nvSpPr>
          <p:spPr>
            <a:xfrm>
              <a:off x="2085985" y="3951637"/>
              <a:ext cx="238920" cy="152734"/>
            </a:xfrm>
            <a:prstGeom prst="rect">
              <a:avLst/>
            </a:prstGeom>
            <a:solidFill>
              <a:srgbClr val="6A1E74">
                <a:alpha val="80000"/>
              </a:srgbClr>
            </a:solidFill>
          </p:spPr>
          <p:txBody>
            <a:bodyPr/>
            <a:lstStyle/>
            <a:p>
              <a:endParaRPr/>
            </a:p>
          </p:txBody>
        </p:sp>
        <p:sp>
          <p:nvSpPr>
            <p:cNvPr id="131" name="rc131"/>
            <p:cNvSpPr/>
            <p:nvPr/>
          </p:nvSpPr>
          <p:spPr>
            <a:xfrm>
              <a:off x="2404546" y="4047096"/>
              <a:ext cx="238920" cy="133642"/>
            </a:xfrm>
            <a:prstGeom prst="rect">
              <a:avLst/>
            </a:prstGeom>
            <a:solidFill>
              <a:srgbClr val="6A1E74">
                <a:alpha val="80000"/>
              </a:srgbClr>
            </a:solidFill>
          </p:spPr>
          <p:txBody>
            <a:bodyPr/>
            <a:lstStyle/>
            <a:p>
              <a:endParaRPr/>
            </a:p>
          </p:txBody>
        </p:sp>
        <p:sp>
          <p:nvSpPr>
            <p:cNvPr id="132" name="rc132"/>
            <p:cNvSpPr/>
            <p:nvPr/>
          </p:nvSpPr>
          <p:spPr>
            <a:xfrm>
              <a:off x="2723106" y="4066187"/>
              <a:ext cx="238920" cy="133642"/>
            </a:xfrm>
            <a:prstGeom prst="rect">
              <a:avLst/>
            </a:prstGeom>
            <a:solidFill>
              <a:srgbClr val="6A1E74">
                <a:alpha val="80000"/>
              </a:srgbClr>
            </a:solidFill>
          </p:spPr>
          <p:txBody>
            <a:bodyPr/>
            <a:lstStyle/>
            <a:p>
              <a:endParaRPr/>
            </a:p>
          </p:txBody>
        </p:sp>
        <p:sp>
          <p:nvSpPr>
            <p:cNvPr id="133" name="rc133"/>
            <p:cNvSpPr/>
            <p:nvPr/>
          </p:nvSpPr>
          <p:spPr>
            <a:xfrm>
              <a:off x="3041667" y="4218921"/>
              <a:ext cx="238920" cy="133642"/>
            </a:xfrm>
            <a:prstGeom prst="rect">
              <a:avLst/>
            </a:prstGeom>
            <a:solidFill>
              <a:srgbClr val="6A1E74">
                <a:alpha val="80000"/>
              </a:srgbClr>
            </a:solidFill>
          </p:spPr>
          <p:txBody>
            <a:bodyPr/>
            <a:lstStyle/>
            <a:p>
              <a:endParaRPr/>
            </a:p>
          </p:txBody>
        </p:sp>
        <p:sp>
          <p:nvSpPr>
            <p:cNvPr id="134" name="rc134"/>
            <p:cNvSpPr/>
            <p:nvPr/>
          </p:nvSpPr>
          <p:spPr>
            <a:xfrm>
              <a:off x="3360228" y="4238013"/>
              <a:ext cx="238920" cy="133642"/>
            </a:xfrm>
            <a:prstGeom prst="rect">
              <a:avLst/>
            </a:prstGeom>
            <a:solidFill>
              <a:srgbClr val="6A1E74">
                <a:alpha val="80000"/>
              </a:srgbClr>
            </a:solidFill>
          </p:spPr>
          <p:txBody>
            <a:bodyPr/>
            <a:lstStyle/>
            <a:p>
              <a:endParaRPr/>
            </a:p>
          </p:txBody>
        </p:sp>
        <p:sp>
          <p:nvSpPr>
            <p:cNvPr id="135" name="rc135"/>
            <p:cNvSpPr/>
            <p:nvPr/>
          </p:nvSpPr>
          <p:spPr>
            <a:xfrm>
              <a:off x="3678788" y="4295288"/>
              <a:ext cx="238920" cy="114550"/>
            </a:xfrm>
            <a:prstGeom prst="rect">
              <a:avLst/>
            </a:prstGeom>
            <a:solidFill>
              <a:srgbClr val="6A1E74">
                <a:alpha val="80000"/>
              </a:srgbClr>
            </a:solidFill>
          </p:spPr>
          <p:txBody>
            <a:bodyPr/>
            <a:lstStyle/>
            <a:p>
              <a:endParaRPr/>
            </a:p>
          </p:txBody>
        </p:sp>
        <p:sp>
          <p:nvSpPr>
            <p:cNvPr id="136" name="rc136"/>
            <p:cNvSpPr/>
            <p:nvPr/>
          </p:nvSpPr>
          <p:spPr>
            <a:xfrm>
              <a:off x="3997349" y="4314380"/>
              <a:ext cx="238920" cy="114550"/>
            </a:xfrm>
            <a:prstGeom prst="rect">
              <a:avLst/>
            </a:prstGeom>
            <a:solidFill>
              <a:srgbClr val="6A1E74">
                <a:alpha val="80000"/>
              </a:srgbClr>
            </a:solidFill>
          </p:spPr>
          <p:txBody>
            <a:bodyPr/>
            <a:lstStyle/>
            <a:p>
              <a:endParaRPr/>
            </a:p>
          </p:txBody>
        </p:sp>
        <p:sp>
          <p:nvSpPr>
            <p:cNvPr id="137" name="rc137"/>
            <p:cNvSpPr/>
            <p:nvPr/>
          </p:nvSpPr>
          <p:spPr>
            <a:xfrm>
              <a:off x="4315910" y="4333472"/>
              <a:ext cx="238920" cy="95458"/>
            </a:xfrm>
            <a:prstGeom prst="rect">
              <a:avLst/>
            </a:prstGeom>
            <a:solidFill>
              <a:srgbClr val="6A1E74">
                <a:alpha val="80000"/>
              </a:srgbClr>
            </a:solidFill>
          </p:spPr>
          <p:txBody>
            <a:bodyPr/>
            <a:lstStyle/>
            <a:p>
              <a:endParaRPr/>
            </a:p>
          </p:txBody>
        </p:sp>
        <p:sp>
          <p:nvSpPr>
            <p:cNvPr id="138" name="rc138"/>
            <p:cNvSpPr/>
            <p:nvPr/>
          </p:nvSpPr>
          <p:spPr>
            <a:xfrm>
              <a:off x="4634471" y="4352564"/>
              <a:ext cx="238920" cy="95458"/>
            </a:xfrm>
            <a:prstGeom prst="rect">
              <a:avLst/>
            </a:prstGeom>
            <a:solidFill>
              <a:srgbClr val="6A1E74">
                <a:alpha val="80000"/>
              </a:srgbClr>
            </a:solidFill>
          </p:spPr>
          <p:txBody>
            <a:bodyPr/>
            <a:lstStyle/>
            <a:p>
              <a:endParaRPr/>
            </a:p>
          </p:txBody>
        </p:sp>
        <p:sp>
          <p:nvSpPr>
            <p:cNvPr id="139" name="rc139"/>
            <p:cNvSpPr/>
            <p:nvPr/>
          </p:nvSpPr>
          <p:spPr>
            <a:xfrm>
              <a:off x="4953031" y="4314380"/>
              <a:ext cx="238920" cy="133642"/>
            </a:xfrm>
            <a:prstGeom prst="rect">
              <a:avLst/>
            </a:prstGeom>
            <a:solidFill>
              <a:srgbClr val="6A1E74">
                <a:alpha val="80000"/>
              </a:srgbClr>
            </a:solidFill>
          </p:spPr>
          <p:txBody>
            <a:bodyPr/>
            <a:lstStyle/>
            <a:p>
              <a:endParaRPr/>
            </a:p>
          </p:txBody>
        </p:sp>
        <p:sp>
          <p:nvSpPr>
            <p:cNvPr id="140" name="rc140"/>
            <p:cNvSpPr/>
            <p:nvPr/>
          </p:nvSpPr>
          <p:spPr>
            <a:xfrm>
              <a:off x="5271592" y="4199830"/>
              <a:ext cx="238920" cy="152734"/>
            </a:xfrm>
            <a:prstGeom prst="rect">
              <a:avLst/>
            </a:prstGeom>
            <a:solidFill>
              <a:srgbClr val="6A1E74">
                <a:alpha val="80000"/>
              </a:srgbClr>
            </a:solidFill>
          </p:spPr>
          <p:txBody>
            <a:bodyPr/>
            <a:lstStyle/>
            <a:p>
              <a:endParaRPr/>
            </a:p>
          </p:txBody>
        </p:sp>
        <p:sp>
          <p:nvSpPr>
            <p:cNvPr id="141" name="rc141"/>
            <p:cNvSpPr/>
            <p:nvPr/>
          </p:nvSpPr>
          <p:spPr>
            <a:xfrm>
              <a:off x="5590153" y="4257105"/>
              <a:ext cx="238920" cy="152734"/>
            </a:xfrm>
            <a:prstGeom prst="rect">
              <a:avLst/>
            </a:prstGeom>
            <a:solidFill>
              <a:srgbClr val="6A1E74">
                <a:alpha val="80000"/>
              </a:srgbClr>
            </a:solidFill>
          </p:spPr>
          <p:txBody>
            <a:bodyPr/>
            <a:lstStyle/>
            <a:p>
              <a:endParaRPr/>
            </a:p>
          </p:txBody>
        </p:sp>
        <p:sp>
          <p:nvSpPr>
            <p:cNvPr id="142" name="rc142"/>
            <p:cNvSpPr/>
            <p:nvPr/>
          </p:nvSpPr>
          <p:spPr>
            <a:xfrm>
              <a:off x="5908713" y="4199830"/>
              <a:ext cx="238920" cy="190917"/>
            </a:xfrm>
            <a:prstGeom prst="rect">
              <a:avLst/>
            </a:prstGeom>
            <a:solidFill>
              <a:srgbClr val="6A1E74">
                <a:alpha val="80000"/>
              </a:srgbClr>
            </a:solidFill>
          </p:spPr>
          <p:txBody>
            <a:bodyPr/>
            <a:lstStyle/>
            <a:p>
              <a:endParaRPr/>
            </a:p>
          </p:txBody>
        </p:sp>
        <p:sp>
          <p:nvSpPr>
            <p:cNvPr id="143" name="rc143"/>
            <p:cNvSpPr/>
            <p:nvPr/>
          </p:nvSpPr>
          <p:spPr>
            <a:xfrm>
              <a:off x="6227274" y="4180738"/>
              <a:ext cx="238920" cy="190917"/>
            </a:xfrm>
            <a:prstGeom prst="rect">
              <a:avLst/>
            </a:prstGeom>
            <a:solidFill>
              <a:srgbClr val="6A1E74">
                <a:alpha val="80000"/>
              </a:srgbClr>
            </a:solidFill>
          </p:spPr>
          <p:txBody>
            <a:bodyPr/>
            <a:lstStyle/>
            <a:p>
              <a:endParaRPr/>
            </a:p>
          </p:txBody>
        </p:sp>
        <p:sp>
          <p:nvSpPr>
            <p:cNvPr id="144" name="rc144"/>
            <p:cNvSpPr/>
            <p:nvPr/>
          </p:nvSpPr>
          <p:spPr>
            <a:xfrm>
              <a:off x="6545835" y="4142554"/>
              <a:ext cx="238920" cy="171825"/>
            </a:xfrm>
            <a:prstGeom prst="rect">
              <a:avLst/>
            </a:prstGeom>
            <a:solidFill>
              <a:srgbClr val="6A1E74">
                <a:alpha val="80000"/>
              </a:srgbClr>
            </a:solidFill>
          </p:spPr>
          <p:txBody>
            <a:bodyPr/>
            <a:lstStyle/>
            <a:p>
              <a:endParaRPr/>
            </a:p>
          </p:txBody>
        </p:sp>
        <p:sp>
          <p:nvSpPr>
            <p:cNvPr id="145" name="rc145"/>
            <p:cNvSpPr/>
            <p:nvPr/>
          </p:nvSpPr>
          <p:spPr>
            <a:xfrm>
              <a:off x="6864396" y="4104371"/>
              <a:ext cx="238920" cy="171825"/>
            </a:xfrm>
            <a:prstGeom prst="rect">
              <a:avLst/>
            </a:prstGeom>
            <a:solidFill>
              <a:srgbClr val="6A1E74">
                <a:alpha val="80000"/>
              </a:srgbClr>
            </a:solidFill>
          </p:spPr>
          <p:txBody>
            <a:bodyPr/>
            <a:lstStyle/>
            <a:p>
              <a:endParaRPr/>
            </a:p>
          </p:txBody>
        </p:sp>
        <p:sp>
          <p:nvSpPr>
            <p:cNvPr id="146" name="rc146"/>
            <p:cNvSpPr/>
            <p:nvPr/>
          </p:nvSpPr>
          <p:spPr>
            <a:xfrm>
              <a:off x="7182956" y="4066187"/>
              <a:ext cx="238920" cy="171825"/>
            </a:xfrm>
            <a:prstGeom prst="rect">
              <a:avLst/>
            </a:prstGeom>
            <a:solidFill>
              <a:srgbClr val="6A1E74">
                <a:alpha val="80000"/>
              </a:srgbClr>
            </a:solidFill>
          </p:spPr>
          <p:txBody>
            <a:bodyPr/>
            <a:lstStyle/>
            <a:p>
              <a:endParaRPr/>
            </a:p>
          </p:txBody>
        </p:sp>
        <p:sp>
          <p:nvSpPr>
            <p:cNvPr id="147" name="rc147"/>
            <p:cNvSpPr/>
            <p:nvPr/>
          </p:nvSpPr>
          <p:spPr>
            <a:xfrm>
              <a:off x="7501517" y="3894362"/>
              <a:ext cx="238920" cy="210009"/>
            </a:xfrm>
            <a:prstGeom prst="rect">
              <a:avLst/>
            </a:prstGeom>
            <a:solidFill>
              <a:srgbClr val="6A1E74">
                <a:alpha val="80000"/>
              </a:srgbClr>
            </a:solidFill>
          </p:spPr>
          <p:txBody>
            <a:bodyPr/>
            <a:lstStyle/>
            <a:p>
              <a:endParaRPr/>
            </a:p>
          </p:txBody>
        </p:sp>
        <p:sp>
          <p:nvSpPr>
            <p:cNvPr id="148" name="rc148"/>
            <p:cNvSpPr/>
            <p:nvPr/>
          </p:nvSpPr>
          <p:spPr>
            <a:xfrm>
              <a:off x="7820078" y="3474343"/>
              <a:ext cx="238920" cy="210009"/>
            </a:xfrm>
            <a:prstGeom prst="rect">
              <a:avLst/>
            </a:prstGeom>
            <a:solidFill>
              <a:srgbClr val="6A1E74">
                <a:alpha val="80000"/>
              </a:srgbClr>
            </a:solidFill>
          </p:spPr>
          <p:txBody>
            <a:bodyPr/>
            <a:lstStyle/>
            <a:p>
              <a:endParaRPr/>
            </a:p>
          </p:txBody>
        </p:sp>
        <p:sp>
          <p:nvSpPr>
            <p:cNvPr id="149" name="rc149"/>
            <p:cNvSpPr/>
            <p:nvPr/>
          </p:nvSpPr>
          <p:spPr>
            <a:xfrm>
              <a:off x="8138638" y="3837086"/>
              <a:ext cx="238920" cy="229101"/>
            </a:xfrm>
            <a:prstGeom prst="rect">
              <a:avLst/>
            </a:prstGeom>
            <a:solidFill>
              <a:srgbClr val="6A1E74">
                <a:alpha val="80000"/>
              </a:srgbClr>
            </a:solidFill>
          </p:spPr>
          <p:txBody>
            <a:bodyPr/>
            <a:lstStyle/>
            <a:p>
              <a:endParaRPr/>
            </a:p>
          </p:txBody>
        </p:sp>
        <p:sp>
          <p:nvSpPr>
            <p:cNvPr id="150" name="rc150"/>
            <p:cNvSpPr/>
            <p:nvPr/>
          </p:nvSpPr>
          <p:spPr>
            <a:xfrm>
              <a:off x="8457199" y="3798903"/>
              <a:ext cx="238920" cy="305468"/>
            </a:xfrm>
            <a:prstGeom prst="rect">
              <a:avLst/>
            </a:prstGeom>
            <a:solidFill>
              <a:srgbClr val="6A1E74">
                <a:alpha val="80000"/>
              </a:srgbClr>
            </a:solidFill>
          </p:spPr>
          <p:txBody>
            <a:bodyPr/>
            <a:lstStyle/>
            <a:p>
              <a:endParaRPr/>
            </a:p>
          </p:txBody>
        </p:sp>
        <p:sp>
          <p:nvSpPr>
            <p:cNvPr id="151" name="rc151"/>
            <p:cNvSpPr/>
            <p:nvPr/>
          </p:nvSpPr>
          <p:spPr>
            <a:xfrm>
              <a:off x="1130303" y="3837086"/>
              <a:ext cx="238920" cy="76367"/>
            </a:xfrm>
            <a:prstGeom prst="rect">
              <a:avLst/>
            </a:prstGeom>
            <a:solidFill>
              <a:srgbClr val="961A49">
                <a:alpha val="80000"/>
              </a:srgbClr>
            </a:solidFill>
          </p:spPr>
          <p:txBody>
            <a:bodyPr/>
            <a:lstStyle/>
            <a:p>
              <a:endParaRPr/>
            </a:p>
          </p:txBody>
        </p:sp>
        <p:sp>
          <p:nvSpPr>
            <p:cNvPr id="152" name="rc152"/>
            <p:cNvSpPr/>
            <p:nvPr/>
          </p:nvSpPr>
          <p:spPr>
            <a:xfrm>
              <a:off x="1448863" y="3856178"/>
              <a:ext cx="238920" cy="57275"/>
            </a:xfrm>
            <a:prstGeom prst="rect">
              <a:avLst/>
            </a:prstGeom>
            <a:solidFill>
              <a:srgbClr val="961A49">
                <a:alpha val="80000"/>
              </a:srgbClr>
            </a:solidFill>
          </p:spPr>
          <p:txBody>
            <a:bodyPr/>
            <a:lstStyle/>
            <a:p>
              <a:endParaRPr/>
            </a:p>
          </p:txBody>
        </p:sp>
        <p:sp>
          <p:nvSpPr>
            <p:cNvPr id="153" name="rc153"/>
            <p:cNvSpPr/>
            <p:nvPr/>
          </p:nvSpPr>
          <p:spPr>
            <a:xfrm>
              <a:off x="1767424" y="3779811"/>
              <a:ext cx="238920" cy="57275"/>
            </a:xfrm>
            <a:prstGeom prst="rect">
              <a:avLst/>
            </a:prstGeom>
            <a:solidFill>
              <a:srgbClr val="961A49">
                <a:alpha val="80000"/>
              </a:srgbClr>
            </a:solidFill>
          </p:spPr>
          <p:txBody>
            <a:bodyPr/>
            <a:lstStyle/>
            <a:p>
              <a:endParaRPr/>
            </a:p>
          </p:txBody>
        </p:sp>
        <p:sp>
          <p:nvSpPr>
            <p:cNvPr id="154" name="rc154"/>
            <p:cNvSpPr/>
            <p:nvPr/>
          </p:nvSpPr>
          <p:spPr>
            <a:xfrm>
              <a:off x="2085985" y="3894362"/>
              <a:ext cx="238920" cy="57275"/>
            </a:xfrm>
            <a:prstGeom prst="rect">
              <a:avLst/>
            </a:prstGeom>
            <a:solidFill>
              <a:srgbClr val="961A49">
                <a:alpha val="80000"/>
              </a:srgbClr>
            </a:solidFill>
          </p:spPr>
          <p:txBody>
            <a:bodyPr/>
            <a:lstStyle/>
            <a:p>
              <a:endParaRPr/>
            </a:p>
          </p:txBody>
        </p:sp>
        <p:sp>
          <p:nvSpPr>
            <p:cNvPr id="155" name="rc155"/>
            <p:cNvSpPr/>
            <p:nvPr/>
          </p:nvSpPr>
          <p:spPr>
            <a:xfrm>
              <a:off x="2404546" y="3989820"/>
              <a:ext cx="238920" cy="57275"/>
            </a:xfrm>
            <a:prstGeom prst="rect">
              <a:avLst/>
            </a:prstGeom>
            <a:solidFill>
              <a:srgbClr val="961A49">
                <a:alpha val="80000"/>
              </a:srgbClr>
            </a:solidFill>
          </p:spPr>
          <p:txBody>
            <a:bodyPr/>
            <a:lstStyle/>
            <a:p>
              <a:endParaRPr/>
            </a:p>
          </p:txBody>
        </p:sp>
        <p:sp>
          <p:nvSpPr>
            <p:cNvPr id="156" name="rc156"/>
            <p:cNvSpPr/>
            <p:nvPr/>
          </p:nvSpPr>
          <p:spPr>
            <a:xfrm>
              <a:off x="2723106" y="4028004"/>
              <a:ext cx="238920" cy="38183"/>
            </a:xfrm>
            <a:prstGeom prst="rect">
              <a:avLst/>
            </a:prstGeom>
            <a:solidFill>
              <a:srgbClr val="961A49">
                <a:alpha val="80000"/>
              </a:srgbClr>
            </a:solidFill>
          </p:spPr>
          <p:txBody>
            <a:bodyPr/>
            <a:lstStyle/>
            <a:p>
              <a:endParaRPr/>
            </a:p>
          </p:txBody>
        </p:sp>
        <p:sp>
          <p:nvSpPr>
            <p:cNvPr id="157" name="rc157"/>
            <p:cNvSpPr/>
            <p:nvPr/>
          </p:nvSpPr>
          <p:spPr>
            <a:xfrm>
              <a:off x="3041667" y="4180738"/>
              <a:ext cx="238920" cy="38183"/>
            </a:xfrm>
            <a:prstGeom prst="rect">
              <a:avLst/>
            </a:prstGeom>
            <a:solidFill>
              <a:srgbClr val="961A49">
                <a:alpha val="80000"/>
              </a:srgbClr>
            </a:solidFill>
          </p:spPr>
          <p:txBody>
            <a:bodyPr/>
            <a:lstStyle/>
            <a:p>
              <a:endParaRPr/>
            </a:p>
          </p:txBody>
        </p:sp>
        <p:sp>
          <p:nvSpPr>
            <p:cNvPr id="158" name="rc158"/>
            <p:cNvSpPr/>
            <p:nvPr/>
          </p:nvSpPr>
          <p:spPr>
            <a:xfrm>
              <a:off x="3360228" y="4199830"/>
              <a:ext cx="238920" cy="38183"/>
            </a:xfrm>
            <a:prstGeom prst="rect">
              <a:avLst/>
            </a:prstGeom>
            <a:solidFill>
              <a:srgbClr val="961A49">
                <a:alpha val="80000"/>
              </a:srgbClr>
            </a:solidFill>
          </p:spPr>
          <p:txBody>
            <a:bodyPr/>
            <a:lstStyle/>
            <a:p>
              <a:endParaRPr/>
            </a:p>
          </p:txBody>
        </p:sp>
        <p:sp>
          <p:nvSpPr>
            <p:cNvPr id="159" name="rc159"/>
            <p:cNvSpPr/>
            <p:nvPr/>
          </p:nvSpPr>
          <p:spPr>
            <a:xfrm>
              <a:off x="3678788" y="4257105"/>
              <a:ext cx="238920" cy="38183"/>
            </a:xfrm>
            <a:prstGeom prst="rect">
              <a:avLst/>
            </a:prstGeom>
            <a:solidFill>
              <a:srgbClr val="961A49">
                <a:alpha val="80000"/>
              </a:srgbClr>
            </a:solidFill>
          </p:spPr>
          <p:txBody>
            <a:bodyPr/>
            <a:lstStyle/>
            <a:p>
              <a:endParaRPr/>
            </a:p>
          </p:txBody>
        </p:sp>
        <p:sp>
          <p:nvSpPr>
            <p:cNvPr id="160" name="rc160"/>
            <p:cNvSpPr/>
            <p:nvPr/>
          </p:nvSpPr>
          <p:spPr>
            <a:xfrm>
              <a:off x="3997349" y="4257105"/>
              <a:ext cx="238920" cy="57275"/>
            </a:xfrm>
            <a:prstGeom prst="rect">
              <a:avLst/>
            </a:prstGeom>
            <a:solidFill>
              <a:srgbClr val="961A49">
                <a:alpha val="80000"/>
              </a:srgbClr>
            </a:solidFill>
          </p:spPr>
          <p:txBody>
            <a:bodyPr/>
            <a:lstStyle/>
            <a:p>
              <a:endParaRPr/>
            </a:p>
          </p:txBody>
        </p:sp>
        <p:sp>
          <p:nvSpPr>
            <p:cNvPr id="161" name="rc161"/>
            <p:cNvSpPr/>
            <p:nvPr/>
          </p:nvSpPr>
          <p:spPr>
            <a:xfrm>
              <a:off x="4315910" y="4276197"/>
              <a:ext cx="238920" cy="57275"/>
            </a:xfrm>
            <a:prstGeom prst="rect">
              <a:avLst/>
            </a:prstGeom>
            <a:solidFill>
              <a:srgbClr val="961A49">
                <a:alpha val="80000"/>
              </a:srgbClr>
            </a:solidFill>
          </p:spPr>
          <p:txBody>
            <a:bodyPr/>
            <a:lstStyle/>
            <a:p>
              <a:endParaRPr/>
            </a:p>
          </p:txBody>
        </p:sp>
        <p:sp>
          <p:nvSpPr>
            <p:cNvPr id="162" name="rc162"/>
            <p:cNvSpPr/>
            <p:nvPr/>
          </p:nvSpPr>
          <p:spPr>
            <a:xfrm>
              <a:off x="4634471" y="4295288"/>
              <a:ext cx="238920" cy="57275"/>
            </a:xfrm>
            <a:prstGeom prst="rect">
              <a:avLst/>
            </a:prstGeom>
            <a:solidFill>
              <a:srgbClr val="961A49">
                <a:alpha val="80000"/>
              </a:srgbClr>
            </a:solidFill>
          </p:spPr>
          <p:txBody>
            <a:bodyPr/>
            <a:lstStyle/>
            <a:p>
              <a:endParaRPr/>
            </a:p>
          </p:txBody>
        </p:sp>
        <p:sp>
          <p:nvSpPr>
            <p:cNvPr id="163" name="rc163"/>
            <p:cNvSpPr/>
            <p:nvPr/>
          </p:nvSpPr>
          <p:spPr>
            <a:xfrm>
              <a:off x="4953031" y="4257105"/>
              <a:ext cx="238920" cy="57275"/>
            </a:xfrm>
            <a:prstGeom prst="rect">
              <a:avLst/>
            </a:prstGeom>
            <a:solidFill>
              <a:srgbClr val="961A49">
                <a:alpha val="80000"/>
              </a:srgbClr>
            </a:solidFill>
          </p:spPr>
          <p:txBody>
            <a:bodyPr/>
            <a:lstStyle/>
            <a:p>
              <a:endParaRPr/>
            </a:p>
          </p:txBody>
        </p:sp>
        <p:sp>
          <p:nvSpPr>
            <p:cNvPr id="164" name="rc164"/>
            <p:cNvSpPr/>
            <p:nvPr/>
          </p:nvSpPr>
          <p:spPr>
            <a:xfrm>
              <a:off x="5271592" y="4142554"/>
              <a:ext cx="238920" cy="57275"/>
            </a:xfrm>
            <a:prstGeom prst="rect">
              <a:avLst/>
            </a:prstGeom>
            <a:solidFill>
              <a:srgbClr val="961A49">
                <a:alpha val="80000"/>
              </a:srgbClr>
            </a:solidFill>
          </p:spPr>
          <p:txBody>
            <a:bodyPr/>
            <a:lstStyle/>
            <a:p>
              <a:endParaRPr/>
            </a:p>
          </p:txBody>
        </p:sp>
        <p:sp>
          <p:nvSpPr>
            <p:cNvPr id="165" name="rc165"/>
            <p:cNvSpPr/>
            <p:nvPr/>
          </p:nvSpPr>
          <p:spPr>
            <a:xfrm>
              <a:off x="5590153" y="4199830"/>
              <a:ext cx="238920" cy="57275"/>
            </a:xfrm>
            <a:prstGeom prst="rect">
              <a:avLst/>
            </a:prstGeom>
            <a:solidFill>
              <a:srgbClr val="961A49">
                <a:alpha val="80000"/>
              </a:srgbClr>
            </a:solidFill>
          </p:spPr>
          <p:txBody>
            <a:bodyPr/>
            <a:lstStyle/>
            <a:p>
              <a:endParaRPr/>
            </a:p>
          </p:txBody>
        </p:sp>
        <p:sp>
          <p:nvSpPr>
            <p:cNvPr id="166" name="rc166"/>
            <p:cNvSpPr/>
            <p:nvPr/>
          </p:nvSpPr>
          <p:spPr>
            <a:xfrm>
              <a:off x="5908713" y="4142554"/>
              <a:ext cx="238920" cy="57275"/>
            </a:xfrm>
            <a:prstGeom prst="rect">
              <a:avLst/>
            </a:prstGeom>
            <a:solidFill>
              <a:srgbClr val="961A49">
                <a:alpha val="80000"/>
              </a:srgbClr>
            </a:solidFill>
          </p:spPr>
          <p:txBody>
            <a:bodyPr/>
            <a:lstStyle/>
            <a:p>
              <a:endParaRPr/>
            </a:p>
          </p:txBody>
        </p:sp>
        <p:sp>
          <p:nvSpPr>
            <p:cNvPr id="167" name="rc167"/>
            <p:cNvSpPr/>
            <p:nvPr/>
          </p:nvSpPr>
          <p:spPr>
            <a:xfrm>
              <a:off x="6227274" y="4123463"/>
              <a:ext cx="238920" cy="57275"/>
            </a:xfrm>
            <a:prstGeom prst="rect">
              <a:avLst/>
            </a:prstGeom>
            <a:solidFill>
              <a:srgbClr val="961A49">
                <a:alpha val="80000"/>
              </a:srgbClr>
            </a:solidFill>
          </p:spPr>
          <p:txBody>
            <a:bodyPr/>
            <a:lstStyle/>
            <a:p>
              <a:endParaRPr/>
            </a:p>
          </p:txBody>
        </p:sp>
        <p:sp>
          <p:nvSpPr>
            <p:cNvPr id="168" name="rc168"/>
            <p:cNvSpPr/>
            <p:nvPr/>
          </p:nvSpPr>
          <p:spPr>
            <a:xfrm>
              <a:off x="6545835" y="4085279"/>
              <a:ext cx="238920" cy="57275"/>
            </a:xfrm>
            <a:prstGeom prst="rect">
              <a:avLst/>
            </a:prstGeom>
            <a:solidFill>
              <a:srgbClr val="961A49">
                <a:alpha val="80000"/>
              </a:srgbClr>
            </a:solidFill>
          </p:spPr>
          <p:txBody>
            <a:bodyPr/>
            <a:lstStyle/>
            <a:p>
              <a:endParaRPr/>
            </a:p>
          </p:txBody>
        </p:sp>
        <p:sp>
          <p:nvSpPr>
            <p:cNvPr id="169" name="rc169"/>
            <p:cNvSpPr/>
            <p:nvPr/>
          </p:nvSpPr>
          <p:spPr>
            <a:xfrm>
              <a:off x="6864396" y="4047096"/>
              <a:ext cx="238920" cy="57275"/>
            </a:xfrm>
            <a:prstGeom prst="rect">
              <a:avLst/>
            </a:prstGeom>
            <a:solidFill>
              <a:srgbClr val="961A49">
                <a:alpha val="80000"/>
              </a:srgbClr>
            </a:solidFill>
          </p:spPr>
          <p:txBody>
            <a:bodyPr/>
            <a:lstStyle/>
            <a:p>
              <a:endParaRPr/>
            </a:p>
          </p:txBody>
        </p:sp>
        <p:sp>
          <p:nvSpPr>
            <p:cNvPr id="170" name="rc170"/>
            <p:cNvSpPr/>
            <p:nvPr/>
          </p:nvSpPr>
          <p:spPr>
            <a:xfrm>
              <a:off x="7182956" y="4008912"/>
              <a:ext cx="238920" cy="57275"/>
            </a:xfrm>
            <a:prstGeom prst="rect">
              <a:avLst/>
            </a:prstGeom>
            <a:solidFill>
              <a:srgbClr val="961A49">
                <a:alpha val="80000"/>
              </a:srgbClr>
            </a:solidFill>
          </p:spPr>
          <p:txBody>
            <a:bodyPr/>
            <a:lstStyle/>
            <a:p>
              <a:endParaRPr/>
            </a:p>
          </p:txBody>
        </p:sp>
        <p:sp>
          <p:nvSpPr>
            <p:cNvPr id="171" name="rc171"/>
            <p:cNvSpPr/>
            <p:nvPr/>
          </p:nvSpPr>
          <p:spPr>
            <a:xfrm>
              <a:off x="7501517" y="3837086"/>
              <a:ext cx="238920" cy="57275"/>
            </a:xfrm>
            <a:prstGeom prst="rect">
              <a:avLst/>
            </a:prstGeom>
            <a:solidFill>
              <a:srgbClr val="961A49">
                <a:alpha val="80000"/>
              </a:srgbClr>
            </a:solidFill>
          </p:spPr>
          <p:txBody>
            <a:bodyPr/>
            <a:lstStyle/>
            <a:p>
              <a:endParaRPr/>
            </a:p>
          </p:txBody>
        </p:sp>
        <p:sp>
          <p:nvSpPr>
            <p:cNvPr id="172" name="rc172"/>
            <p:cNvSpPr/>
            <p:nvPr/>
          </p:nvSpPr>
          <p:spPr>
            <a:xfrm>
              <a:off x="7820078" y="3417068"/>
              <a:ext cx="238920" cy="57275"/>
            </a:xfrm>
            <a:prstGeom prst="rect">
              <a:avLst/>
            </a:prstGeom>
            <a:solidFill>
              <a:srgbClr val="961A49">
                <a:alpha val="80000"/>
              </a:srgbClr>
            </a:solidFill>
          </p:spPr>
          <p:txBody>
            <a:bodyPr/>
            <a:lstStyle/>
            <a:p>
              <a:endParaRPr/>
            </a:p>
          </p:txBody>
        </p:sp>
        <p:sp>
          <p:nvSpPr>
            <p:cNvPr id="173" name="rc173"/>
            <p:cNvSpPr/>
            <p:nvPr/>
          </p:nvSpPr>
          <p:spPr>
            <a:xfrm>
              <a:off x="8138638" y="3779811"/>
              <a:ext cx="238920" cy="57275"/>
            </a:xfrm>
            <a:prstGeom prst="rect">
              <a:avLst/>
            </a:prstGeom>
            <a:solidFill>
              <a:srgbClr val="961A49">
                <a:alpha val="80000"/>
              </a:srgbClr>
            </a:solidFill>
          </p:spPr>
          <p:txBody>
            <a:bodyPr/>
            <a:lstStyle/>
            <a:p>
              <a:endParaRPr/>
            </a:p>
          </p:txBody>
        </p:sp>
        <p:sp>
          <p:nvSpPr>
            <p:cNvPr id="174" name="rc174"/>
            <p:cNvSpPr/>
            <p:nvPr/>
          </p:nvSpPr>
          <p:spPr>
            <a:xfrm>
              <a:off x="8457199" y="3741627"/>
              <a:ext cx="238920" cy="57275"/>
            </a:xfrm>
            <a:prstGeom prst="rect">
              <a:avLst/>
            </a:prstGeom>
            <a:solidFill>
              <a:srgbClr val="961A49">
                <a:alpha val="80000"/>
              </a:srgbClr>
            </a:solidFill>
          </p:spPr>
          <p:txBody>
            <a:bodyPr/>
            <a:lstStyle/>
            <a:p>
              <a:endParaRPr/>
            </a:p>
          </p:txBody>
        </p:sp>
        <p:sp>
          <p:nvSpPr>
            <p:cNvPr id="175" name="rc175"/>
            <p:cNvSpPr/>
            <p:nvPr/>
          </p:nvSpPr>
          <p:spPr>
            <a:xfrm>
              <a:off x="1130303" y="1966094"/>
              <a:ext cx="238920" cy="1870992"/>
            </a:xfrm>
            <a:prstGeom prst="rect">
              <a:avLst/>
            </a:prstGeom>
            <a:solidFill>
              <a:srgbClr val="E2231A">
                <a:alpha val="80000"/>
              </a:srgbClr>
            </a:solidFill>
          </p:spPr>
          <p:txBody>
            <a:bodyPr/>
            <a:lstStyle/>
            <a:p>
              <a:endParaRPr/>
            </a:p>
          </p:txBody>
        </p:sp>
        <p:sp>
          <p:nvSpPr>
            <p:cNvPr id="176" name="rc176"/>
            <p:cNvSpPr/>
            <p:nvPr/>
          </p:nvSpPr>
          <p:spPr>
            <a:xfrm>
              <a:off x="1448863" y="2080644"/>
              <a:ext cx="238920" cy="1775533"/>
            </a:xfrm>
            <a:prstGeom prst="rect">
              <a:avLst/>
            </a:prstGeom>
            <a:solidFill>
              <a:srgbClr val="E2231A">
                <a:alpha val="80000"/>
              </a:srgbClr>
            </a:solidFill>
          </p:spPr>
          <p:txBody>
            <a:bodyPr/>
            <a:lstStyle/>
            <a:p>
              <a:endParaRPr/>
            </a:p>
          </p:txBody>
        </p:sp>
        <p:sp>
          <p:nvSpPr>
            <p:cNvPr id="177" name="rc177"/>
            <p:cNvSpPr/>
            <p:nvPr/>
          </p:nvSpPr>
          <p:spPr>
            <a:xfrm>
              <a:off x="1767424" y="2042461"/>
              <a:ext cx="238920" cy="1737350"/>
            </a:xfrm>
            <a:prstGeom prst="rect">
              <a:avLst/>
            </a:prstGeom>
            <a:solidFill>
              <a:srgbClr val="E2231A">
                <a:alpha val="80000"/>
              </a:srgbClr>
            </a:solidFill>
          </p:spPr>
          <p:txBody>
            <a:bodyPr/>
            <a:lstStyle/>
            <a:p>
              <a:endParaRPr/>
            </a:p>
          </p:txBody>
        </p:sp>
        <p:sp>
          <p:nvSpPr>
            <p:cNvPr id="178" name="rc178"/>
            <p:cNvSpPr/>
            <p:nvPr/>
          </p:nvSpPr>
          <p:spPr>
            <a:xfrm>
              <a:off x="2085985" y="2233378"/>
              <a:ext cx="238920" cy="1660983"/>
            </a:xfrm>
            <a:prstGeom prst="rect">
              <a:avLst/>
            </a:prstGeom>
            <a:solidFill>
              <a:srgbClr val="E2231A">
                <a:alpha val="80000"/>
              </a:srgbClr>
            </a:solidFill>
          </p:spPr>
          <p:txBody>
            <a:bodyPr/>
            <a:lstStyle/>
            <a:p>
              <a:endParaRPr/>
            </a:p>
          </p:txBody>
        </p:sp>
        <p:sp>
          <p:nvSpPr>
            <p:cNvPr id="179" name="rc179"/>
            <p:cNvSpPr/>
            <p:nvPr/>
          </p:nvSpPr>
          <p:spPr>
            <a:xfrm>
              <a:off x="2404546" y="2462480"/>
              <a:ext cx="238920" cy="1527340"/>
            </a:xfrm>
            <a:prstGeom prst="rect">
              <a:avLst/>
            </a:prstGeom>
            <a:solidFill>
              <a:srgbClr val="E2231A">
                <a:alpha val="80000"/>
              </a:srgbClr>
            </a:solidFill>
          </p:spPr>
          <p:txBody>
            <a:bodyPr/>
            <a:lstStyle/>
            <a:p>
              <a:endParaRPr/>
            </a:p>
          </p:txBody>
        </p:sp>
        <p:sp>
          <p:nvSpPr>
            <p:cNvPr id="180" name="rc180"/>
            <p:cNvSpPr/>
            <p:nvPr/>
          </p:nvSpPr>
          <p:spPr>
            <a:xfrm>
              <a:off x="2723106" y="2729764"/>
              <a:ext cx="238920" cy="1298239"/>
            </a:xfrm>
            <a:prstGeom prst="rect">
              <a:avLst/>
            </a:prstGeom>
            <a:solidFill>
              <a:srgbClr val="E2231A">
                <a:alpha val="80000"/>
              </a:srgbClr>
            </a:solidFill>
          </p:spPr>
          <p:txBody>
            <a:bodyPr/>
            <a:lstStyle/>
            <a:p>
              <a:endParaRPr/>
            </a:p>
          </p:txBody>
        </p:sp>
        <p:sp>
          <p:nvSpPr>
            <p:cNvPr id="181" name="rc181"/>
            <p:cNvSpPr/>
            <p:nvPr/>
          </p:nvSpPr>
          <p:spPr>
            <a:xfrm>
              <a:off x="3041667" y="2844315"/>
              <a:ext cx="238920" cy="1336423"/>
            </a:xfrm>
            <a:prstGeom prst="rect">
              <a:avLst/>
            </a:prstGeom>
            <a:solidFill>
              <a:srgbClr val="E2231A">
                <a:alpha val="80000"/>
              </a:srgbClr>
            </a:solidFill>
          </p:spPr>
          <p:txBody>
            <a:bodyPr/>
            <a:lstStyle/>
            <a:p>
              <a:endParaRPr/>
            </a:p>
          </p:txBody>
        </p:sp>
        <p:sp>
          <p:nvSpPr>
            <p:cNvPr id="182" name="rc182"/>
            <p:cNvSpPr/>
            <p:nvPr/>
          </p:nvSpPr>
          <p:spPr>
            <a:xfrm>
              <a:off x="3360228" y="2844315"/>
              <a:ext cx="238920" cy="1355514"/>
            </a:xfrm>
            <a:prstGeom prst="rect">
              <a:avLst/>
            </a:prstGeom>
            <a:solidFill>
              <a:srgbClr val="E2231A">
                <a:alpha val="80000"/>
              </a:srgbClr>
            </a:solidFill>
          </p:spPr>
          <p:txBody>
            <a:bodyPr/>
            <a:lstStyle/>
            <a:p>
              <a:endParaRPr/>
            </a:p>
          </p:txBody>
        </p:sp>
        <p:sp>
          <p:nvSpPr>
            <p:cNvPr id="183" name="rc183"/>
            <p:cNvSpPr/>
            <p:nvPr/>
          </p:nvSpPr>
          <p:spPr>
            <a:xfrm>
              <a:off x="3678788" y="2882498"/>
              <a:ext cx="238920" cy="1374606"/>
            </a:xfrm>
            <a:prstGeom prst="rect">
              <a:avLst/>
            </a:prstGeom>
            <a:solidFill>
              <a:srgbClr val="E2231A">
                <a:alpha val="80000"/>
              </a:srgbClr>
            </a:solidFill>
          </p:spPr>
          <p:txBody>
            <a:bodyPr/>
            <a:lstStyle/>
            <a:p>
              <a:endParaRPr/>
            </a:p>
          </p:txBody>
        </p:sp>
        <p:sp>
          <p:nvSpPr>
            <p:cNvPr id="184" name="rc184"/>
            <p:cNvSpPr/>
            <p:nvPr/>
          </p:nvSpPr>
          <p:spPr>
            <a:xfrm>
              <a:off x="3997349" y="2997049"/>
              <a:ext cx="238920" cy="1260056"/>
            </a:xfrm>
            <a:prstGeom prst="rect">
              <a:avLst/>
            </a:prstGeom>
            <a:solidFill>
              <a:srgbClr val="E2231A">
                <a:alpha val="80000"/>
              </a:srgbClr>
            </a:solidFill>
          </p:spPr>
          <p:txBody>
            <a:bodyPr/>
            <a:lstStyle/>
            <a:p>
              <a:endParaRPr/>
            </a:p>
          </p:txBody>
        </p:sp>
        <p:sp>
          <p:nvSpPr>
            <p:cNvPr id="185" name="rc185"/>
            <p:cNvSpPr/>
            <p:nvPr/>
          </p:nvSpPr>
          <p:spPr>
            <a:xfrm>
              <a:off x="4315910" y="3092508"/>
              <a:ext cx="238920" cy="1183689"/>
            </a:xfrm>
            <a:prstGeom prst="rect">
              <a:avLst/>
            </a:prstGeom>
            <a:solidFill>
              <a:srgbClr val="E2231A">
                <a:alpha val="80000"/>
              </a:srgbClr>
            </a:solidFill>
          </p:spPr>
          <p:txBody>
            <a:bodyPr/>
            <a:lstStyle/>
            <a:p>
              <a:endParaRPr/>
            </a:p>
          </p:txBody>
        </p:sp>
        <p:sp>
          <p:nvSpPr>
            <p:cNvPr id="186" name="rc186"/>
            <p:cNvSpPr/>
            <p:nvPr/>
          </p:nvSpPr>
          <p:spPr>
            <a:xfrm>
              <a:off x="4634471" y="3417068"/>
              <a:ext cx="238920" cy="878220"/>
            </a:xfrm>
            <a:prstGeom prst="rect">
              <a:avLst/>
            </a:prstGeom>
            <a:solidFill>
              <a:srgbClr val="E2231A">
                <a:alpha val="80000"/>
              </a:srgbClr>
            </a:solidFill>
          </p:spPr>
          <p:txBody>
            <a:bodyPr/>
            <a:lstStyle/>
            <a:p>
              <a:endParaRPr/>
            </a:p>
          </p:txBody>
        </p:sp>
        <p:sp>
          <p:nvSpPr>
            <p:cNvPr id="187" name="rc187"/>
            <p:cNvSpPr/>
            <p:nvPr/>
          </p:nvSpPr>
          <p:spPr>
            <a:xfrm>
              <a:off x="4953031" y="3378884"/>
              <a:ext cx="238920" cy="878220"/>
            </a:xfrm>
            <a:prstGeom prst="rect">
              <a:avLst/>
            </a:prstGeom>
            <a:solidFill>
              <a:srgbClr val="E2231A">
                <a:alpha val="80000"/>
              </a:srgbClr>
            </a:solidFill>
          </p:spPr>
          <p:txBody>
            <a:bodyPr/>
            <a:lstStyle/>
            <a:p>
              <a:endParaRPr/>
            </a:p>
          </p:txBody>
        </p:sp>
        <p:sp>
          <p:nvSpPr>
            <p:cNvPr id="188" name="rc188"/>
            <p:cNvSpPr/>
            <p:nvPr/>
          </p:nvSpPr>
          <p:spPr>
            <a:xfrm>
              <a:off x="5271592" y="3321609"/>
              <a:ext cx="238920" cy="820945"/>
            </a:xfrm>
            <a:prstGeom prst="rect">
              <a:avLst/>
            </a:prstGeom>
            <a:solidFill>
              <a:srgbClr val="E2231A">
                <a:alpha val="80000"/>
              </a:srgbClr>
            </a:solidFill>
          </p:spPr>
          <p:txBody>
            <a:bodyPr/>
            <a:lstStyle/>
            <a:p>
              <a:endParaRPr/>
            </a:p>
          </p:txBody>
        </p:sp>
        <p:sp>
          <p:nvSpPr>
            <p:cNvPr id="189" name="rc189"/>
            <p:cNvSpPr/>
            <p:nvPr/>
          </p:nvSpPr>
          <p:spPr>
            <a:xfrm>
              <a:off x="5590153" y="3417068"/>
              <a:ext cx="238920" cy="782762"/>
            </a:xfrm>
            <a:prstGeom prst="rect">
              <a:avLst/>
            </a:prstGeom>
            <a:solidFill>
              <a:srgbClr val="E2231A">
                <a:alpha val="80000"/>
              </a:srgbClr>
            </a:solidFill>
          </p:spPr>
          <p:txBody>
            <a:bodyPr/>
            <a:lstStyle/>
            <a:p>
              <a:endParaRPr/>
            </a:p>
          </p:txBody>
        </p:sp>
        <p:sp>
          <p:nvSpPr>
            <p:cNvPr id="190" name="rc190"/>
            <p:cNvSpPr/>
            <p:nvPr/>
          </p:nvSpPr>
          <p:spPr>
            <a:xfrm>
              <a:off x="5908713" y="3378884"/>
              <a:ext cx="238920" cy="763670"/>
            </a:xfrm>
            <a:prstGeom prst="rect">
              <a:avLst/>
            </a:prstGeom>
            <a:solidFill>
              <a:srgbClr val="E2231A">
                <a:alpha val="80000"/>
              </a:srgbClr>
            </a:solidFill>
          </p:spPr>
          <p:txBody>
            <a:bodyPr/>
            <a:lstStyle/>
            <a:p>
              <a:endParaRPr/>
            </a:p>
          </p:txBody>
        </p:sp>
        <p:sp>
          <p:nvSpPr>
            <p:cNvPr id="191" name="rc191"/>
            <p:cNvSpPr/>
            <p:nvPr/>
          </p:nvSpPr>
          <p:spPr>
            <a:xfrm>
              <a:off x="6227274" y="3417068"/>
              <a:ext cx="238920" cy="706395"/>
            </a:xfrm>
            <a:prstGeom prst="rect">
              <a:avLst/>
            </a:prstGeom>
            <a:solidFill>
              <a:srgbClr val="E2231A">
                <a:alpha val="80000"/>
              </a:srgbClr>
            </a:solidFill>
          </p:spPr>
          <p:txBody>
            <a:bodyPr/>
            <a:lstStyle/>
            <a:p>
              <a:endParaRPr/>
            </a:p>
          </p:txBody>
        </p:sp>
        <p:sp>
          <p:nvSpPr>
            <p:cNvPr id="192" name="rc192"/>
            <p:cNvSpPr/>
            <p:nvPr/>
          </p:nvSpPr>
          <p:spPr>
            <a:xfrm>
              <a:off x="6545835" y="3436159"/>
              <a:ext cx="238920" cy="649119"/>
            </a:xfrm>
            <a:prstGeom prst="rect">
              <a:avLst/>
            </a:prstGeom>
            <a:solidFill>
              <a:srgbClr val="E2231A">
                <a:alpha val="80000"/>
              </a:srgbClr>
            </a:solidFill>
          </p:spPr>
          <p:txBody>
            <a:bodyPr/>
            <a:lstStyle/>
            <a:p>
              <a:endParaRPr/>
            </a:p>
          </p:txBody>
        </p:sp>
        <p:sp>
          <p:nvSpPr>
            <p:cNvPr id="193" name="rc193"/>
            <p:cNvSpPr/>
            <p:nvPr/>
          </p:nvSpPr>
          <p:spPr>
            <a:xfrm>
              <a:off x="6864396" y="3493435"/>
              <a:ext cx="238920" cy="553661"/>
            </a:xfrm>
            <a:prstGeom prst="rect">
              <a:avLst/>
            </a:prstGeom>
            <a:solidFill>
              <a:srgbClr val="E2231A">
                <a:alpha val="80000"/>
              </a:srgbClr>
            </a:solidFill>
          </p:spPr>
          <p:txBody>
            <a:bodyPr/>
            <a:lstStyle/>
            <a:p>
              <a:endParaRPr/>
            </a:p>
          </p:txBody>
        </p:sp>
        <p:sp>
          <p:nvSpPr>
            <p:cNvPr id="194" name="rc194"/>
            <p:cNvSpPr/>
            <p:nvPr/>
          </p:nvSpPr>
          <p:spPr>
            <a:xfrm>
              <a:off x="7182956" y="3531618"/>
              <a:ext cx="238920" cy="477293"/>
            </a:xfrm>
            <a:prstGeom prst="rect">
              <a:avLst/>
            </a:prstGeom>
            <a:solidFill>
              <a:srgbClr val="E2231A">
                <a:alpha val="80000"/>
              </a:srgbClr>
            </a:solidFill>
          </p:spPr>
          <p:txBody>
            <a:bodyPr/>
            <a:lstStyle/>
            <a:p>
              <a:endParaRPr/>
            </a:p>
          </p:txBody>
        </p:sp>
        <p:sp>
          <p:nvSpPr>
            <p:cNvPr id="195" name="rc195"/>
            <p:cNvSpPr/>
            <p:nvPr/>
          </p:nvSpPr>
          <p:spPr>
            <a:xfrm>
              <a:off x="7501517" y="3016141"/>
              <a:ext cx="238920" cy="820945"/>
            </a:xfrm>
            <a:prstGeom prst="rect">
              <a:avLst/>
            </a:prstGeom>
            <a:solidFill>
              <a:srgbClr val="E2231A">
                <a:alpha val="80000"/>
              </a:srgbClr>
            </a:solidFill>
          </p:spPr>
          <p:txBody>
            <a:bodyPr/>
            <a:lstStyle/>
            <a:p>
              <a:endParaRPr/>
            </a:p>
          </p:txBody>
        </p:sp>
        <p:sp>
          <p:nvSpPr>
            <p:cNvPr id="196" name="rc196"/>
            <p:cNvSpPr/>
            <p:nvPr/>
          </p:nvSpPr>
          <p:spPr>
            <a:xfrm>
              <a:off x="7820078" y="2653397"/>
              <a:ext cx="238920" cy="763670"/>
            </a:xfrm>
            <a:prstGeom prst="rect">
              <a:avLst/>
            </a:prstGeom>
            <a:solidFill>
              <a:srgbClr val="E2231A">
                <a:alpha val="80000"/>
              </a:srgbClr>
            </a:solidFill>
          </p:spPr>
          <p:txBody>
            <a:bodyPr/>
            <a:lstStyle/>
            <a:p>
              <a:endParaRPr/>
            </a:p>
          </p:txBody>
        </p:sp>
        <p:sp>
          <p:nvSpPr>
            <p:cNvPr id="197" name="rc197"/>
            <p:cNvSpPr/>
            <p:nvPr/>
          </p:nvSpPr>
          <p:spPr>
            <a:xfrm>
              <a:off x="8138638" y="3378884"/>
              <a:ext cx="238920" cy="400926"/>
            </a:xfrm>
            <a:prstGeom prst="rect">
              <a:avLst/>
            </a:prstGeom>
            <a:solidFill>
              <a:srgbClr val="E2231A">
                <a:alpha val="80000"/>
              </a:srgbClr>
            </a:solidFill>
          </p:spPr>
          <p:txBody>
            <a:bodyPr/>
            <a:lstStyle/>
            <a:p>
              <a:endParaRPr/>
            </a:p>
          </p:txBody>
        </p:sp>
        <p:sp>
          <p:nvSpPr>
            <p:cNvPr id="198" name="rc198"/>
            <p:cNvSpPr/>
            <p:nvPr/>
          </p:nvSpPr>
          <p:spPr>
            <a:xfrm>
              <a:off x="8457199" y="3264333"/>
              <a:ext cx="238920" cy="477293"/>
            </a:xfrm>
            <a:prstGeom prst="rect">
              <a:avLst/>
            </a:prstGeom>
            <a:solidFill>
              <a:srgbClr val="E2231A">
                <a:alpha val="80000"/>
              </a:srgbClr>
            </a:solidFill>
          </p:spPr>
          <p:txBody>
            <a:bodyPr/>
            <a:lstStyle/>
            <a:p>
              <a:endParaRPr/>
            </a:p>
          </p:txBody>
        </p:sp>
        <p:sp>
          <p:nvSpPr>
            <p:cNvPr id="199" name="rc199"/>
            <p:cNvSpPr/>
            <p:nvPr/>
          </p:nvSpPr>
          <p:spPr>
            <a:xfrm>
              <a:off x="1130303" y="877863"/>
              <a:ext cx="238920" cy="1088230"/>
            </a:xfrm>
            <a:prstGeom prst="rect">
              <a:avLst/>
            </a:prstGeom>
            <a:solidFill>
              <a:srgbClr val="F26A21">
                <a:alpha val="80000"/>
              </a:srgbClr>
            </a:solidFill>
          </p:spPr>
          <p:txBody>
            <a:bodyPr/>
            <a:lstStyle/>
            <a:p>
              <a:endParaRPr/>
            </a:p>
          </p:txBody>
        </p:sp>
        <p:sp>
          <p:nvSpPr>
            <p:cNvPr id="200" name="rc200"/>
            <p:cNvSpPr/>
            <p:nvPr/>
          </p:nvSpPr>
          <p:spPr>
            <a:xfrm>
              <a:off x="1448863" y="954231"/>
              <a:ext cx="238920" cy="1126413"/>
            </a:xfrm>
            <a:prstGeom prst="rect">
              <a:avLst/>
            </a:prstGeom>
            <a:solidFill>
              <a:srgbClr val="F26A21">
                <a:alpha val="80000"/>
              </a:srgbClr>
            </a:solidFill>
          </p:spPr>
          <p:txBody>
            <a:bodyPr/>
            <a:lstStyle/>
            <a:p>
              <a:endParaRPr/>
            </a:p>
          </p:txBody>
        </p:sp>
        <p:sp>
          <p:nvSpPr>
            <p:cNvPr id="201" name="rc201"/>
            <p:cNvSpPr/>
            <p:nvPr/>
          </p:nvSpPr>
          <p:spPr>
            <a:xfrm>
              <a:off x="1767424" y="916047"/>
              <a:ext cx="238920" cy="1126413"/>
            </a:xfrm>
            <a:prstGeom prst="rect">
              <a:avLst/>
            </a:prstGeom>
            <a:solidFill>
              <a:srgbClr val="F26A21">
                <a:alpha val="80000"/>
              </a:srgbClr>
            </a:solidFill>
          </p:spPr>
          <p:txBody>
            <a:bodyPr/>
            <a:lstStyle/>
            <a:p>
              <a:endParaRPr/>
            </a:p>
          </p:txBody>
        </p:sp>
        <p:sp>
          <p:nvSpPr>
            <p:cNvPr id="202" name="rc202"/>
            <p:cNvSpPr/>
            <p:nvPr/>
          </p:nvSpPr>
          <p:spPr>
            <a:xfrm>
              <a:off x="2085985" y="1145148"/>
              <a:ext cx="238920" cy="1088230"/>
            </a:xfrm>
            <a:prstGeom prst="rect">
              <a:avLst/>
            </a:prstGeom>
            <a:solidFill>
              <a:srgbClr val="F26A21">
                <a:alpha val="80000"/>
              </a:srgbClr>
            </a:solidFill>
          </p:spPr>
          <p:txBody>
            <a:bodyPr/>
            <a:lstStyle/>
            <a:p>
              <a:endParaRPr/>
            </a:p>
          </p:txBody>
        </p:sp>
        <p:sp>
          <p:nvSpPr>
            <p:cNvPr id="203" name="rc203"/>
            <p:cNvSpPr/>
            <p:nvPr/>
          </p:nvSpPr>
          <p:spPr>
            <a:xfrm>
              <a:off x="2404546" y="1431525"/>
              <a:ext cx="238920" cy="1030955"/>
            </a:xfrm>
            <a:prstGeom prst="rect">
              <a:avLst/>
            </a:prstGeom>
            <a:solidFill>
              <a:srgbClr val="F26A21">
                <a:alpha val="80000"/>
              </a:srgbClr>
            </a:solidFill>
          </p:spPr>
          <p:txBody>
            <a:bodyPr/>
            <a:lstStyle/>
            <a:p>
              <a:endParaRPr/>
            </a:p>
          </p:txBody>
        </p:sp>
        <p:sp>
          <p:nvSpPr>
            <p:cNvPr id="204" name="rc204"/>
            <p:cNvSpPr/>
            <p:nvPr/>
          </p:nvSpPr>
          <p:spPr>
            <a:xfrm>
              <a:off x="2723106" y="1736993"/>
              <a:ext cx="238920" cy="992771"/>
            </a:xfrm>
            <a:prstGeom prst="rect">
              <a:avLst/>
            </a:prstGeom>
            <a:solidFill>
              <a:srgbClr val="F26A21">
                <a:alpha val="80000"/>
              </a:srgbClr>
            </a:solidFill>
          </p:spPr>
          <p:txBody>
            <a:bodyPr/>
            <a:lstStyle/>
            <a:p>
              <a:endParaRPr/>
            </a:p>
          </p:txBody>
        </p:sp>
        <p:sp>
          <p:nvSpPr>
            <p:cNvPr id="205" name="rc205"/>
            <p:cNvSpPr/>
            <p:nvPr/>
          </p:nvSpPr>
          <p:spPr>
            <a:xfrm>
              <a:off x="3041667" y="1889727"/>
              <a:ext cx="238920" cy="954587"/>
            </a:xfrm>
            <a:prstGeom prst="rect">
              <a:avLst/>
            </a:prstGeom>
            <a:solidFill>
              <a:srgbClr val="F26A21">
                <a:alpha val="80000"/>
              </a:srgbClr>
            </a:solidFill>
          </p:spPr>
          <p:txBody>
            <a:bodyPr/>
            <a:lstStyle/>
            <a:p>
              <a:endParaRPr/>
            </a:p>
          </p:txBody>
        </p:sp>
        <p:sp>
          <p:nvSpPr>
            <p:cNvPr id="206" name="rc206"/>
            <p:cNvSpPr/>
            <p:nvPr/>
          </p:nvSpPr>
          <p:spPr>
            <a:xfrm>
              <a:off x="3360228" y="1927910"/>
              <a:ext cx="238920" cy="916404"/>
            </a:xfrm>
            <a:prstGeom prst="rect">
              <a:avLst/>
            </a:prstGeom>
            <a:solidFill>
              <a:srgbClr val="F26A21">
                <a:alpha val="80000"/>
              </a:srgbClr>
            </a:solidFill>
          </p:spPr>
          <p:txBody>
            <a:bodyPr/>
            <a:lstStyle/>
            <a:p>
              <a:endParaRPr/>
            </a:p>
          </p:txBody>
        </p:sp>
        <p:sp>
          <p:nvSpPr>
            <p:cNvPr id="207" name="rc207"/>
            <p:cNvSpPr/>
            <p:nvPr/>
          </p:nvSpPr>
          <p:spPr>
            <a:xfrm>
              <a:off x="3678788" y="2099736"/>
              <a:ext cx="238920" cy="782762"/>
            </a:xfrm>
            <a:prstGeom prst="rect">
              <a:avLst/>
            </a:prstGeom>
            <a:solidFill>
              <a:srgbClr val="F26A21">
                <a:alpha val="80000"/>
              </a:srgbClr>
            </a:solidFill>
          </p:spPr>
          <p:txBody>
            <a:bodyPr/>
            <a:lstStyle/>
            <a:p>
              <a:endParaRPr/>
            </a:p>
          </p:txBody>
        </p:sp>
        <p:sp>
          <p:nvSpPr>
            <p:cNvPr id="208" name="rc208"/>
            <p:cNvSpPr/>
            <p:nvPr/>
          </p:nvSpPr>
          <p:spPr>
            <a:xfrm>
              <a:off x="3997349" y="2328837"/>
              <a:ext cx="238920" cy="668211"/>
            </a:xfrm>
            <a:prstGeom prst="rect">
              <a:avLst/>
            </a:prstGeom>
            <a:solidFill>
              <a:srgbClr val="F26A21">
                <a:alpha val="80000"/>
              </a:srgbClr>
            </a:solidFill>
          </p:spPr>
          <p:txBody>
            <a:bodyPr/>
            <a:lstStyle/>
            <a:p>
              <a:endParaRPr/>
            </a:p>
          </p:txBody>
        </p:sp>
        <p:sp>
          <p:nvSpPr>
            <p:cNvPr id="209" name="rc209"/>
            <p:cNvSpPr/>
            <p:nvPr/>
          </p:nvSpPr>
          <p:spPr>
            <a:xfrm>
              <a:off x="4315910" y="2214287"/>
              <a:ext cx="238920" cy="878220"/>
            </a:xfrm>
            <a:prstGeom prst="rect">
              <a:avLst/>
            </a:prstGeom>
            <a:solidFill>
              <a:srgbClr val="F26A21">
                <a:alpha val="80000"/>
              </a:srgbClr>
            </a:solidFill>
          </p:spPr>
          <p:txBody>
            <a:bodyPr/>
            <a:lstStyle/>
            <a:p>
              <a:endParaRPr/>
            </a:p>
          </p:txBody>
        </p:sp>
        <p:sp>
          <p:nvSpPr>
            <p:cNvPr id="210" name="rc210"/>
            <p:cNvSpPr/>
            <p:nvPr/>
          </p:nvSpPr>
          <p:spPr>
            <a:xfrm>
              <a:off x="4634471" y="2481571"/>
              <a:ext cx="238920" cy="935496"/>
            </a:xfrm>
            <a:prstGeom prst="rect">
              <a:avLst/>
            </a:prstGeom>
            <a:solidFill>
              <a:srgbClr val="F26A21">
                <a:alpha val="80000"/>
              </a:srgbClr>
            </a:solidFill>
          </p:spPr>
          <p:txBody>
            <a:bodyPr/>
            <a:lstStyle/>
            <a:p>
              <a:endParaRPr/>
            </a:p>
          </p:txBody>
        </p:sp>
        <p:sp>
          <p:nvSpPr>
            <p:cNvPr id="211" name="rc211"/>
            <p:cNvSpPr/>
            <p:nvPr/>
          </p:nvSpPr>
          <p:spPr>
            <a:xfrm>
              <a:off x="4953031" y="2386112"/>
              <a:ext cx="238920" cy="992771"/>
            </a:xfrm>
            <a:prstGeom prst="rect">
              <a:avLst/>
            </a:prstGeom>
            <a:solidFill>
              <a:srgbClr val="F26A21">
                <a:alpha val="80000"/>
              </a:srgbClr>
            </a:solidFill>
          </p:spPr>
          <p:txBody>
            <a:bodyPr/>
            <a:lstStyle/>
            <a:p>
              <a:endParaRPr/>
            </a:p>
          </p:txBody>
        </p:sp>
        <p:sp>
          <p:nvSpPr>
            <p:cNvPr id="212" name="rc212"/>
            <p:cNvSpPr/>
            <p:nvPr/>
          </p:nvSpPr>
          <p:spPr>
            <a:xfrm>
              <a:off x="5271592" y="2252470"/>
              <a:ext cx="238920" cy="1069138"/>
            </a:xfrm>
            <a:prstGeom prst="rect">
              <a:avLst/>
            </a:prstGeom>
            <a:solidFill>
              <a:srgbClr val="F26A21">
                <a:alpha val="80000"/>
              </a:srgbClr>
            </a:solidFill>
          </p:spPr>
          <p:txBody>
            <a:bodyPr/>
            <a:lstStyle/>
            <a:p>
              <a:endParaRPr/>
            </a:p>
          </p:txBody>
        </p:sp>
        <p:sp>
          <p:nvSpPr>
            <p:cNvPr id="213" name="rc213"/>
            <p:cNvSpPr/>
            <p:nvPr/>
          </p:nvSpPr>
          <p:spPr>
            <a:xfrm>
              <a:off x="5590153" y="2367021"/>
              <a:ext cx="238920" cy="1050046"/>
            </a:xfrm>
            <a:prstGeom prst="rect">
              <a:avLst/>
            </a:prstGeom>
            <a:solidFill>
              <a:srgbClr val="F26A21">
                <a:alpha val="80000"/>
              </a:srgbClr>
            </a:solidFill>
          </p:spPr>
          <p:txBody>
            <a:bodyPr/>
            <a:lstStyle/>
            <a:p>
              <a:endParaRPr/>
            </a:p>
          </p:txBody>
        </p:sp>
        <p:sp>
          <p:nvSpPr>
            <p:cNvPr id="214" name="rc214"/>
            <p:cNvSpPr/>
            <p:nvPr/>
          </p:nvSpPr>
          <p:spPr>
            <a:xfrm>
              <a:off x="5908713" y="2347929"/>
              <a:ext cx="238920" cy="1030955"/>
            </a:xfrm>
            <a:prstGeom prst="rect">
              <a:avLst/>
            </a:prstGeom>
            <a:solidFill>
              <a:srgbClr val="F26A21">
                <a:alpha val="80000"/>
              </a:srgbClr>
            </a:solidFill>
          </p:spPr>
          <p:txBody>
            <a:bodyPr/>
            <a:lstStyle/>
            <a:p>
              <a:endParaRPr/>
            </a:p>
          </p:txBody>
        </p:sp>
        <p:sp>
          <p:nvSpPr>
            <p:cNvPr id="215" name="rc215"/>
            <p:cNvSpPr/>
            <p:nvPr/>
          </p:nvSpPr>
          <p:spPr>
            <a:xfrm>
              <a:off x="6227274" y="2557938"/>
              <a:ext cx="238920" cy="859129"/>
            </a:xfrm>
            <a:prstGeom prst="rect">
              <a:avLst/>
            </a:prstGeom>
            <a:solidFill>
              <a:srgbClr val="F26A21">
                <a:alpha val="80000"/>
              </a:srgbClr>
            </a:solidFill>
          </p:spPr>
          <p:txBody>
            <a:bodyPr/>
            <a:lstStyle/>
            <a:p>
              <a:endParaRPr/>
            </a:p>
          </p:txBody>
        </p:sp>
        <p:sp>
          <p:nvSpPr>
            <p:cNvPr id="216" name="rc216"/>
            <p:cNvSpPr/>
            <p:nvPr/>
          </p:nvSpPr>
          <p:spPr>
            <a:xfrm>
              <a:off x="6545835" y="2615214"/>
              <a:ext cx="238920" cy="820945"/>
            </a:xfrm>
            <a:prstGeom prst="rect">
              <a:avLst/>
            </a:prstGeom>
            <a:solidFill>
              <a:srgbClr val="F26A21">
                <a:alpha val="80000"/>
              </a:srgbClr>
            </a:solidFill>
          </p:spPr>
          <p:txBody>
            <a:bodyPr/>
            <a:lstStyle/>
            <a:p>
              <a:endParaRPr/>
            </a:p>
          </p:txBody>
        </p:sp>
        <p:sp>
          <p:nvSpPr>
            <p:cNvPr id="217" name="rc217"/>
            <p:cNvSpPr/>
            <p:nvPr/>
          </p:nvSpPr>
          <p:spPr>
            <a:xfrm>
              <a:off x="6864396" y="2710672"/>
              <a:ext cx="238920" cy="782762"/>
            </a:xfrm>
            <a:prstGeom prst="rect">
              <a:avLst/>
            </a:prstGeom>
            <a:solidFill>
              <a:srgbClr val="F26A21">
                <a:alpha val="80000"/>
              </a:srgbClr>
            </a:solidFill>
          </p:spPr>
          <p:txBody>
            <a:bodyPr/>
            <a:lstStyle/>
            <a:p>
              <a:endParaRPr/>
            </a:p>
          </p:txBody>
        </p:sp>
        <p:sp>
          <p:nvSpPr>
            <p:cNvPr id="218" name="rc218"/>
            <p:cNvSpPr/>
            <p:nvPr/>
          </p:nvSpPr>
          <p:spPr>
            <a:xfrm>
              <a:off x="7182956" y="2787039"/>
              <a:ext cx="238920" cy="744578"/>
            </a:xfrm>
            <a:prstGeom prst="rect">
              <a:avLst/>
            </a:prstGeom>
            <a:solidFill>
              <a:srgbClr val="F26A21">
                <a:alpha val="80000"/>
              </a:srgbClr>
            </a:solidFill>
          </p:spPr>
          <p:txBody>
            <a:bodyPr/>
            <a:lstStyle/>
            <a:p>
              <a:endParaRPr/>
            </a:p>
          </p:txBody>
        </p:sp>
        <p:sp>
          <p:nvSpPr>
            <p:cNvPr id="219" name="rc219"/>
            <p:cNvSpPr/>
            <p:nvPr/>
          </p:nvSpPr>
          <p:spPr>
            <a:xfrm>
              <a:off x="7501517" y="2214287"/>
              <a:ext cx="238920" cy="801853"/>
            </a:xfrm>
            <a:prstGeom prst="rect">
              <a:avLst/>
            </a:prstGeom>
            <a:solidFill>
              <a:srgbClr val="F26A21">
                <a:alpha val="80000"/>
              </a:srgbClr>
            </a:solidFill>
          </p:spPr>
          <p:txBody>
            <a:bodyPr/>
            <a:lstStyle/>
            <a:p>
              <a:endParaRPr/>
            </a:p>
          </p:txBody>
        </p:sp>
        <p:sp>
          <p:nvSpPr>
            <p:cNvPr id="220" name="rc220"/>
            <p:cNvSpPr/>
            <p:nvPr/>
          </p:nvSpPr>
          <p:spPr>
            <a:xfrm>
              <a:off x="7820078" y="1832451"/>
              <a:ext cx="238920" cy="820945"/>
            </a:xfrm>
            <a:prstGeom prst="rect">
              <a:avLst/>
            </a:prstGeom>
            <a:solidFill>
              <a:srgbClr val="F26A21">
                <a:alpha val="80000"/>
              </a:srgbClr>
            </a:solidFill>
          </p:spPr>
          <p:txBody>
            <a:bodyPr/>
            <a:lstStyle/>
            <a:p>
              <a:endParaRPr/>
            </a:p>
          </p:txBody>
        </p:sp>
        <p:sp>
          <p:nvSpPr>
            <p:cNvPr id="221" name="rc221"/>
            <p:cNvSpPr/>
            <p:nvPr/>
          </p:nvSpPr>
          <p:spPr>
            <a:xfrm>
              <a:off x="8138638" y="2577030"/>
              <a:ext cx="238920" cy="801853"/>
            </a:xfrm>
            <a:prstGeom prst="rect">
              <a:avLst/>
            </a:prstGeom>
            <a:solidFill>
              <a:srgbClr val="F26A21">
                <a:alpha val="80000"/>
              </a:srgbClr>
            </a:solidFill>
          </p:spPr>
          <p:txBody>
            <a:bodyPr/>
            <a:lstStyle/>
            <a:p>
              <a:endParaRPr/>
            </a:p>
          </p:txBody>
        </p:sp>
        <p:sp>
          <p:nvSpPr>
            <p:cNvPr id="222" name="rc222"/>
            <p:cNvSpPr/>
            <p:nvPr/>
          </p:nvSpPr>
          <p:spPr>
            <a:xfrm>
              <a:off x="8457199" y="2443388"/>
              <a:ext cx="238920" cy="820945"/>
            </a:xfrm>
            <a:prstGeom prst="rect">
              <a:avLst/>
            </a:prstGeom>
            <a:solidFill>
              <a:srgbClr val="F26A21">
                <a:alpha val="80000"/>
              </a:srgbClr>
            </a:solidFill>
          </p:spPr>
          <p:txBody>
            <a:bodyPr/>
            <a:lstStyle/>
            <a:p>
              <a:endParaRPr/>
            </a:p>
          </p:txBody>
        </p:sp>
        <p:sp>
          <p:nvSpPr>
            <p:cNvPr id="223" name="tx223"/>
            <p:cNvSpPr/>
            <p:nvPr/>
          </p:nvSpPr>
          <p:spPr>
            <a:xfrm>
              <a:off x="1224642" y="4969086"/>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24" name="tx224"/>
            <p:cNvSpPr/>
            <p:nvPr/>
          </p:nvSpPr>
          <p:spPr>
            <a:xfrm>
              <a:off x="2817446" y="498817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25" name="tx225"/>
            <p:cNvSpPr/>
            <p:nvPr/>
          </p:nvSpPr>
          <p:spPr>
            <a:xfrm>
              <a:off x="4410249" y="507409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26" name="tx226"/>
            <p:cNvSpPr/>
            <p:nvPr/>
          </p:nvSpPr>
          <p:spPr>
            <a:xfrm>
              <a:off x="6003053" y="507409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27" name="tx227"/>
            <p:cNvSpPr/>
            <p:nvPr/>
          </p:nvSpPr>
          <p:spPr>
            <a:xfrm>
              <a:off x="7277296" y="508363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28" name="tx228"/>
            <p:cNvSpPr/>
            <p:nvPr/>
          </p:nvSpPr>
          <p:spPr>
            <a:xfrm>
              <a:off x="7595857" y="5054999"/>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29" name="tx229"/>
            <p:cNvSpPr/>
            <p:nvPr/>
          </p:nvSpPr>
          <p:spPr>
            <a:xfrm>
              <a:off x="7914417" y="4920210"/>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30" name="tx230"/>
            <p:cNvSpPr/>
            <p:nvPr/>
          </p:nvSpPr>
          <p:spPr>
            <a:xfrm>
              <a:off x="8232978" y="5064545"/>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31" name="tx231"/>
            <p:cNvSpPr/>
            <p:nvPr/>
          </p:nvSpPr>
          <p:spPr>
            <a:xfrm>
              <a:off x="8551539" y="5016816"/>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32" name="tx232"/>
            <p:cNvSpPr/>
            <p:nvPr/>
          </p:nvSpPr>
          <p:spPr>
            <a:xfrm>
              <a:off x="1198264" y="472089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3" name="tx233"/>
            <p:cNvSpPr/>
            <p:nvPr/>
          </p:nvSpPr>
          <p:spPr>
            <a:xfrm>
              <a:off x="2791068" y="475907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4" name="tx234"/>
            <p:cNvSpPr/>
            <p:nvPr/>
          </p:nvSpPr>
          <p:spPr>
            <a:xfrm>
              <a:off x="4383872" y="492135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5" name="tx235"/>
            <p:cNvSpPr/>
            <p:nvPr/>
          </p:nvSpPr>
          <p:spPr>
            <a:xfrm>
              <a:off x="5976675" y="492135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6" name="tx236"/>
            <p:cNvSpPr/>
            <p:nvPr/>
          </p:nvSpPr>
          <p:spPr>
            <a:xfrm>
              <a:off x="7250918" y="495954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7" name="tx237"/>
            <p:cNvSpPr/>
            <p:nvPr/>
          </p:nvSpPr>
          <p:spPr>
            <a:xfrm>
              <a:off x="7569479" y="489271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8" name="tx238"/>
            <p:cNvSpPr/>
            <p:nvPr/>
          </p:nvSpPr>
          <p:spPr>
            <a:xfrm>
              <a:off x="7888039" y="462543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39" name="tx239"/>
            <p:cNvSpPr/>
            <p:nvPr/>
          </p:nvSpPr>
          <p:spPr>
            <a:xfrm>
              <a:off x="8206600" y="491181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0" name="tx240"/>
            <p:cNvSpPr/>
            <p:nvPr/>
          </p:nvSpPr>
          <p:spPr>
            <a:xfrm>
              <a:off x="8525161" y="482589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41" name="tx241"/>
            <p:cNvSpPr/>
            <p:nvPr/>
          </p:nvSpPr>
          <p:spPr>
            <a:xfrm>
              <a:off x="1224642" y="4395187"/>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42" name="tx242"/>
            <p:cNvSpPr/>
            <p:nvPr/>
          </p:nvSpPr>
          <p:spPr>
            <a:xfrm>
              <a:off x="2817446" y="4481099"/>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43" name="tx243"/>
            <p:cNvSpPr/>
            <p:nvPr/>
          </p:nvSpPr>
          <p:spPr>
            <a:xfrm>
              <a:off x="4410249" y="468271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44" name="tx244"/>
            <p:cNvSpPr/>
            <p:nvPr/>
          </p:nvSpPr>
          <p:spPr>
            <a:xfrm>
              <a:off x="6003053" y="466361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45" name="tx245"/>
            <p:cNvSpPr/>
            <p:nvPr/>
          </p:nvSpPr>
          <p:spPr>
            <a:xfrm>
              <a:off x="7277296" y="471134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46" name="tx246"/>
            <p:cNvSpPr/>
            <p:nvPr/>
          </p:nvSpPr>
          <p:spPr>
            <a:xfrm>
              <a:off x="7595857" y="4605196"/>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47" name="tx247"/>
            <p:cNvSpPr/>
            <p:nvPr/>
          </p:nvSpPr>
          <p:spPr>
            <a:xfrm>
              <a:off x="7914417" y="4290182"/>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48" name="tx248"/>
            <p:cNvSpPr/>
            <p:nvPr/>
          </p:nvSpPr>
          <p:spPr>
            <a:xfrm>
              <a:off x="8232978" y="4576558"/>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49" name="tx249"/>
            <p:cNvSpPr/>
            <p:nvPr/>
          </p:nvSpPr>
          <p:spPr>
            <a:xfrm>
              <a:off x="8551539" y="4547921"/>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250" name="tx250"/>
            <p:cNvSpPr/>
            <p:nvPr/>
          </p:nvSpPr>
          <p:spPr>
            <a:xfrm>
              <a:off x="1198264" y="405268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1" name="tx251"/>
            <p:cNvSpPr/>
            <p:nvPr/>
          </p:nvSpPr>
          <p:spPr>
            <a:xfrm>
              <a:off x="2791068" y="419587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2" name="tx252"/>
            <p:cNvSpPr/>
            <p:nvPr/>
          </p:nvSpPr>
          <p:spPr>
            <a:xfrm>
              <a:off x="4383872" y="443451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3" name="tx253"/>
            <p:cNvSpPr/>
            <p:nvPr/>
          </p:nvSpPr>
          <p:spPr>
            <a:xfrm>
              <a:off x="5976675" y="439633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54" name="tx254"/>
            <p:cNvSpPr/>
            <p:nvPr/>
          </p:nvSpPr>
          <p:spPr>
            <a:xfrm>
              <a:off x="7277296" y="433905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55" name="tx255"/>
            <p:cNvSpPr/>
            <p:nvPr/>
          </p:nvSpPr>
          <p:spPr>
            <a:xfrm>
              <a:off x="7595857" y="4205416"/>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56" name="tx256"/>
            <p:cNvSpPr/>
            <p:nvPr/>
          </p:nvSpPr>
          <p:spPr>
            <a:xfrm>
              <a:off x="7914417" y="3814035"/>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57" name="tx257"/>
            <p:cNvSpPr/>
            <p:nvPr/>
          </p:nvSpPr>
          <p:spPr>
            <a:xfrm>
              <a:off x="8232978" y="414814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58" name="tx258"/>
            <p:cNvSpPr/>
            <p:nvPr/>
          </p:nvSpPr>
          <p:spPr>
            <a:xfrm>
              <a:off x="8551539" y="417677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59" name="tx259"/>
            <p:cNvSpPr/>
            <p:nvPr/>
          </p:nvSpPr>
          <p:spPr>
            <a:xfrm>
              <a:off x="1198264" y="394767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0" name="tx260"/>
            <p:cNvSpPr/>
            <p:nvPr/>
          </p:nvSpPr>
          <p:spPr>
            <a:xfrm>
              <a:off x="2791068" y="410041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1" name="tx261"/>
            <p:cNvSpPr/>
            <p:nvPr/>
          </p:nvSpPr>
          <p:spPr>
            <a:xfrm>
              <a:off x="4383872" y="4348604"/>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2" name="tx262"/>
            <p:cNvSpPr/>
            <p:nvPr/>
          </p:nvSpPr>
          <p:spPr>
            <a:xfrm>
              <a:off x="6003053" y="4262691"/>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63" name="tx263"/>
            <p:cNvSpPr/>
            <p:nvPr/>
          </p:nvSpPr>
          <p:spPr>
            <a:xfrm>
              <a:off x="7250918" y="411950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4" name="tx264"/>
            <p:cNvSpPr/>
            <p:nvPr/>
          </p:nvSpPr>
          <p:spPr>
            <a:xfrm>
              <a:off x="7595857" y="3966769"/>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65" name="tx265"/>
            <p:cNvSpPr/>
            <p:nvPr/>
          </p:nvSpPr>
          <p:spPr>
            <a:xfrm>
              <a:off x="7914417" y="354675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66" name="tx266"/>
            <p:cNvSpPr/>
            <p:nvPr/>
          </p:nvSpPr>
          <p:spPr>
            <a:xfrm>
              <a:off x="8232978" y="3919039"/>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a:t>
              </a:r>
            </a:p>
          </p:txBody>
        </p:sp>
        <p:sp>
          <p:nvSpPr>
            <p:cNvPr id="267" name="tx267"/>
            <p:cNvSpPr/>
            <p:nvPr/>
          </p:nvSpPr>
          <p:spPr>
            <a:xfrm>
              <a:off x="8551539" y="3919039"/>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68" name="tx268"/>
            <p:cNvSpPr/>
            <p:nvPr/>
          </p:nvSpPr>
          <p:spPr>
            <a:xfrm>
              <a:off x="1198264" y="384267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69" name="tx269"/>
            <p:cNvSpPr/>
            <p:nvPr/>
          </p:nvSpPr>
          <p:spPr>
            <a:xfrm>
              <a:off x="2791068" y="401449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0" name="tx270"/>
            <p:cNvSpPr/>
            <p:nvPr/>
          </p:nvSpPr>
          <p:spPr>
            <a:xfrm>
              <a:off x="4383872" y="427223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1" name="tx271"/>
            <p:cNvSpPr/>
            <p:nvPr/>
          </p:nvSpPr>
          <p:spPr>
            <a:xfrm>
              <a:off x="5976675" y="413859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2" name="tx272"/>
            <p:cNvSpPr/>
            <p:nvPr/>
          </p:nvSpPr>
          <p:spPr>
            <a:xfrm>
              <a:off x="7250918" y="400495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3" name="tx273"/>
            <p:cNvSpPr/>
            <p:nvPr/>
          </p:nvSpPr>
          <p:spPr>
            <a:xfrm>
              <a:off x="7569479" y="3833127"/>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4" name="tx274"/>
            <p:cNvSpPr/>
            <p:nvPr/>
          </p:nvSpPr>
          <p:spPr>
            <a:xfrm>
              <a:off x="7888039" y="341310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5" name="tx275"/>
            <p:cNvSpPr/>
            <p:nvPr/>
          </p:nvSpPr>
          <p:spPr>
            <a:xfrm>
              <a:off x="8206600" y="3775851"/>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6" name="tx276"/>
            <p:cNvSpPr/>
            <p:nvPr/>
          </p:nvSpPr>
          <p:spPr>
            <a:xfrm>
              <a:off x="8525161" y="3737668"/>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277" name="tx277"/>
            <p:cNvSpPr/>
            <p:nvPr/>
          </p:nvSpPr>
          <p:spPr>
            <a:xfrm>
              <a:off x="1199522" y="2867890"/>
              <a:ext cx="10048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10</a:t>
              </a:r>
            </a:p>
          </p:txBody>
        </p:sp>
        <p:sp>
          <p:nvSpPr>
            <p:cNvPr id="278" name="tx278"/>
            <p:cNvSpPr/>
            <p:nvPr/>
          </p:nvSpPr>
          <p:spPr>
            <a:xfrm>
              <a:off x="2817446" y="3347389"/>
              <a:ext cx="50241" cy="63827"/>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a:t>
              </a:r>
            </a:p>
          </p:txBody>
        </p:sp>
        <p:sp>
          <p:nvSpPr>
            <p:cNvPr id="279" name="tx279"/>
            <p:cNvSpPr/>
            <p:nvPr/>
          </p:nvSpPr>
          <p:spPr>
            <a:xfrm>
              <a:off x="4410249" y="3650652"/>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a:t>
              </a:r>
            </a:p>
          </p:txBody>
        </p:sp>
        <p:sp>
          <p:nvSpPr>
            <p:cNvPr id="280" name="tx280"/>
            <p:cNvSpPr/>
            <p:nvPr/>
          </p:nvSpPr>
          <p:spPr>
            <a:xfrm>
              <a:off x="6003053" y="3728386"/>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81" name="tx281"/>
            <p:cNvSpPr/>
            <p:nvPr/>
          </p:nvSpPr>
          <p:spPr>
            <a:xfrm>
              <a:off x="7277296" y="373766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82" name="tx282"/>
            <p:cNvSpPr/>
            <p:nvPr/>
          </p:nvSpPr>
          <p:spPr>
            <a:xfrm>
              <a:off x="7595857" y="3394281"/>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83" name="tx283"/>
            <p:cNvSpPr/>
            <p:nvPr/>
          </p:nvSpPr>
          <p:spPr>
            <a:xfrm>
              <a:off x="7914417" y="3002900"/>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84" name="tx284"/>
            <p:cNvSpPr/>
            <p:nvPr/>
          </p:nvSpPr>
          <p:spPr>
            <a:xfrm>
              <a:off x="8232978" y="354675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85" name="tx285"/>
            <p:cNvSpPr/>
            <p:nvPr/>
          </p:nvSpPr>
          <p:spPr>
            <a:xfrm>
              <a:off x="8551539" y="3470383"/>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286" name="tx286"/>
            <p:cNvSpPr/>
            <p:nvPr/>
          </p:nvSpPr>
          <p:spPr>
            <a:xfrm>
              <a:off x="1224642" y="1388279"/>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a:t>
              </a:r>
            </a:p>
          </p:txBody>
        </p:sp>
        <p:sp>
          <p:nvSpPr>
            <p:cNvPr id="287" name="tx287"/>
            <p:cNvSpPr/>
            <p:nvPr/>
          </p:nvSpPr>
          <p:spPr>
            <a:xfrm>
              <a:off x="2817446" y="2200825"/>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288" name="tx288"/>
            <p:cNvSpPr/>
            <p:nvPr/>
          </p:nvSpPr>
          <p:spPr>
            <a:xfrm>
              <a:off x="4410249" y="2620844"/>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289" name="tx289"/>
            <p:cNvSpPr/>
            <p:nvPr/>
          </p:nvSpPr>
          <p:spPr>
            <a:xfrm>
              <a:off x="6003053" y="2830853"/>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290" name="tx290"/>
            <p:cNvSpPr/>
            <p:nvPr/>
          </p:nvSpPr>
          <p:spPr>
            <a:xfrm>
              <a:off x="7277296" y="3126996"/>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91" name="tx291"/>
            <p:cNvSpPr/>
            <p:nvPr/>
          </p:nvSpPr>
          <p:spPr>
            <a:xfrm>
              <a:off x="7595857" y="2582881"/>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92" name="tx292"/>
            <p:cNvSpPr/>
            <p:nvPr/>
          </p:nvSpPr>
          <p:spPr>
            <a:xfrm>
              <a:off x="7914417" y="2210592"/>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93" name="tx293"/>
            <p:cNvSpPr/>
            <p:nvPr/>
          </p:nvSpPr>
          <p:spPr>
            <a:xfrm>
              <a:off x="8232978" y="2945624"/>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94" name="tx294"/>
            <p:cNvSpPr/>
            <p:nvPr/>
          </p:nvSpPr>
          <p:spPr>
            <a:xfrm>
              <a:off x="8551539" y="2821528"/>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295" name="tx295"/>
            <p:cNvSpPr/>
            <p:nvPr/>
          </p:nvSpPr>
          <p:spPr>
            <a:xfrm>
              <a:off x="1179425" y="69482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23</a:t>
              </a:r>
            </a:p>
          </p:txBody>
        </p:sp>
        <p:sp>
          <p:nvSpPr>
            <p:cNvPr id="296" name="tx296"/>
            <p:cNvSpPr/>
            <p:nvPr/>
          </p:nvSpPr>
          <p:spPr>
            <a:xfrm>
              <a:off x="2772229" y="155401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297" name="tx297"/>
            <p:cNvSpPr/>
            <p:nvPr/>
          </p:nvSpPr>
          <p:spPr>
            <a:xfrm>
              <a:off x="4365032" y="20313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298" name="tx298"/>
            <p:cNvSpPr/>
            <p:nvPr/>
          </p:nvSpPr>
          <p:spPr>
            <a:xfrm>
              <a:off x="5957836" y="216495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15</a:t>
              </a:r>
            </a:p>
          </p:txBody>
        </p:sp>
        <p:sp>
          <p:nvSpPr>
            <p:cNvPr id="299" name="tx299"/>
            <p:cNvSpPr/>
            <p:nvPr/>
          </p:nvSpPr>
          <p:spPr>
            <a:xfrm>
              <a:off x="7232079" y="260400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a:t>
              </a:r>
            </a:p>
          </p:txBody>
        </p:sp>
        <p:sp>
          <p:nvSpPr>
            <p:cNvPr id="300" name="tx300"/>
            <p:cNvSpPr/>
            <p:nvPr/>
          </p:nvSpPr>
          <p:spPr>
            <a:xfrm>
              <a:off x="7550639" y="20313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301" name="tx301"/>
            <p:cNvSpPr/>
            <p:nvPr/>
          </p:nvSpPr>
          <p:spPr>
            <a:xfrm>
              <a:off x="7869200" y="164947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302" name="tx302"/>
            <p:cNvSpPr/>
            <p:nvPr/>
          </p:nvSpPr>
          <p:spPr>
            <a:xfrm>
              <a:off x="8187761" y="2395596"/>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303" name="tx303"/>
            <p:cNvSpPr/>
            <p:nvPr/>
          </p:nvSpPr>
          <p:spPr>
            <a:xfrm>
              <a:off x="8506321" y="22604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15</a:t>
              </a:r>
            </a:p>
          </p:txBody>
        </p:sp>
        <p:sp>
          <p:nvSpPr>
            <p:cNvPr id="304" name="tx304"/>
            <p:cNvSpPr/>
            <p:nvPr/>
          </p:nvSpPr>
          <p:spPr>
            <a:xfrm>
              <a:off x="604624" y="5173932"/>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305" name="tx305"/>
            <p:cNvSpPr/>
            <p:nvPr/>
          </p:nvSpPr>
          <p:spPr>
            <a:xfrm>
              <a:off x="604624" y="4221279"/>
              <a:ext cx="84757" cy="1094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a:t>
              </a:r>
            </a:p>
          </p:txBody>
        </p:sp>
        <p:sp>
          <p:nvSpPr>
            <p:cNvPr id="306" name="tx306"/>
            <p:cNvSpPr/>
            <p:nvPr/>
          </p:nvSpPr>
          <p:spPr>
            <a:xfrm>
              <a:off x="519867" y="326475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a:t>
              </a:r>
            </a:p>
          </p:txBody>
        </p:sp>
        <p:sp>
          <p:nvSpPr>
            <p:cNvPr id="307" name="tx307"/>
            <p:cNvSpPr/>
            <p:nvPr/>
          </p:nvSpPr>
          <p:spPr>
            <a:xfrm>
              <a:off x="519867" y="2310168"/>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a:t>
              </a:r>
            </a:p>
          </p:txBody>
        </p:sp>
        <p:sp>
          <p:nvSpPr>
            <p:cNvPr id="308" name="tx308"/>
            <p:cNvSpPr/>
            <p:nvPr/>
          </p:nvSpPr>
          <p:spPr>
            <a:xfrm>
              <a:off x="519867" y="1355580"/>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a:t>
              </a:r>
            </a:p>
          </p:txBody>
        </p:sp>
        <p:sp>
          <p:nvSpPr>
            <p:cNvPr id="309" name="tx309"/>
            <p:cNvSpPr/>
            <p:nvPr/>
          </p:nvSpPr>
          <p:spPr>
            <a:xfrm rot="-5400000">
              <a:off x="1079094"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310" name="tx310"/>
            <p:cNvSpPr/>
            <p:nvPr/>
          </p:nvSpPr>
          <p:spPr>
            <a:xfrm rot="-5400000">
              <a:off x="267189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311" name="tx311"/>
            <p:cNvSpPr/>
            <p:nvPr/>
          </p:nvSpPr>
          <p:spPr>
            <a:xfrm rot="-5400000">
              <a:off x="4264701"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312" name="tx312"/>
            <p:cNvSpPr/>
            <p:nvPr/>
          </p:nvSpPr>
          <p:spPr>
            <a:xfrm rot="-5400000">
              <a:off x="5857505"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313" name="tx313"/>
            <p:cNvSpPr/>
            <p:nvPr/>
          </p:nvSpPr>
          <p:spPr>
            <a:xfrm rot="-5400000">
              <a:off x="713174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314" name="tx314"/>
            <p:cNvSpPr/>
            <p:nvPr/>
          </p:nvSpPr>
          <p:spPr>
            <a:xfrm rot="-5400000">
              <a:off x="745030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315" name="tx315"/>
            <p:cNvSpPr/>
            <p:nvPr/>
          </p:nvSpPr>
          <p:spPr>
            <a:xfrm rot="-5400000">
              <a:off x="776886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316" name="tx316"/>
            <p:cNvSpPr/>
            <p:nvPr/>
          </p:nvSpPr>
          <p:spPr>
            <a:xfrm rot="-5400000">
              <a:off x="8087430"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317" name="tx317"/>
            <p:cNvSpPr/>
            <p:nvPr/>
          </p:nvSpPr>
          <p:spPr>
            <a:xfrm rot="-5400000">
              <a:off x="8405953" y="562484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318" name="tx318"/>
            <p:cNvSpPr/>
            <p:nvPr/>
          </p:nvSpPr>
          <p:spPr>
            <a:xfrm rot="-5400000">
              <a:off x="-579792" y="2982812"/>
              <a:ext cx="19225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Zero-dose children (millions)</a:t>
              </a:r>
            </a:p>
          </p:txBody>
        </p:sp>
        <p:sp>
          <p:nvSpPr>
            <p:cNvPr id="319" name="rc319"/>
            <p:cNvSpPr/>
            <p:nvPr/>
          </p:nvSpPr>
          <p:spPr>
            <a:xfrm>
              <a:off x="1503622" y="6243816"/>
              <a:ext cx="201456" cy="201456"/>
            </a:xfrm>
            <a:prstGeom prst="rect">
              <a:avLst/>
            </a:prstGeom>
            <a:solidFill>
              <a:srgbClr val="0058AB">
                <a:alpha val="80000"/>
              </a:srgbClr>
            </a:solidFill>
          </p:spPr>
          <p:txBody>
            <a:bodyPr/>
            <a:lstStyle/>
            <a:p>
              <a:endParaRPr/>
            </a:p>
          </p:txBody>
        </p:sp>
        <p:sp>
          <p:nvSpPr>
            <p:cNvPr id="320" name="rc320"/>
            <p:cNvSpPr/>
            <p:nvPr/>
          </p:nvSpPr>
          <p:spPr>
            <a:xfrm>
              <a:off x="2277263" y="6243816"/>
              <a:ext cx="201456" cy="201456"/>
            </a:xfrm>
            <a:prstGeom prst="rect">
              <a:avLst/>
            </a:prstGeom>
            <a:solidFill>
              <a:srgbClr val="1CABE2">
                <a:alpha val="80000"/>
              </a:srgbClr>
            </a:solidFill>
          </p:spPr>
          <p:txBody>
            <a:bodyPr/>
            <a:lstStyle/>
            <a:p>
              <a:endParaRPr/>
            </a:p>
          </p:txBody>
        </p:sp>
        <p:sp>
          <p:nvSpPr>
            <p:cNvPr id="321" name="rc321"/>
            <p:cNvSpPr/>
            <p:nvPr/>
          </p:nvSpPr>
          <p:spPr>
            <a:xfrm>
              <a:off x="3059313" y="6243816"/>
              <a:ext cx="201456" cy="201456"/>
            </a:xfrm>
            <a:prstGeom prst="rect">
              <a:avLst/>
            </a:prstGeom>
            <a:solidFill>
              <a:srgbClr val="00833D">
                <a:alpha val="80000"/>
              </a:srgbClr>
            </a:solidFill>
          </p:spPr>
          <p:txBody>
            <a:bodyPr/>
            <a:lstStyle/>
            <a:p>
              <a:endParaRPr/>
            </a:p>
          </p:txBody>
        </p:sp>
        <p:sp>
          <p:nvSpPr>
            <p:cNvPr id="322" name="rc322"/>
            <p:cNvSpPr/>
            <p:nvPr/>
          </p:nvSpPr>
          <p:spPr>
            <a:xfrm>
              <a:off x="3832955" y="6243816"/>
              <a:ext cx="201456" cy="201456"/>
            </a:xfrm>
            <a:prstGeom prst="rect">
              <a:avLst/>
            </a:prstGeom>
            <a:solidFill>
              <a:srgbClr val="80BD41">
                <a:alpha val="80000"/>
              </a:srgbClr>
            </a:solidFill>
          </p:spPr>
          <p:txBody>
            <a:bodyPr/>
            <a:lstStyle/>
            <a:p>
              <a:endParaRPr/>
            </a:p>
          </p:txBody>
        </p:sp>
        <p:sp>
          <p:nvSpPr>
            <p:cNvPr id="323" name="rc323"/>
            <p:cNvSpPr/>
            <p:nvPr/>
          </p:nvSpPr>
          <p:spPr>
            <a:xfrm>
              <a:off x="4598113" y="6243816"/>
              <a:ext cx="201456" cy="201456"/>
            </a:xfrm>
            <a:prstGeom prst="rect">
              <a:avLst/>
            </a:prstGeom>
            <a:solidFill>
              <a:srgbClr val="6A1E74">
                <a:alpha val="80000"/>
              </a:srgbClr>
            </a:solidFill>
          </p:spPr>
          <p:txBody>
            <a:bodyPr/>
            <a:lstStyle/>
            <a:p>
              <a:endParaRPr/>
            </a:p>
          </p:txBody>
        </p:sp>
        <p:sp>
          <p:nvSpPr>
            <p:cNvPr id="324" name="rc324"/>
            <p:cNvSpPr/>
            <p:nvPr/>
          </p:nvSpPr>
          <p:spPr>
            <a:xfrm>
              <a:off x="5397055" y="6243816"/>
              <a:ext cx="201456" cy="201456"/>
            </a:xfrm>
            <a:prstGeom prst="rect">
              <a:avLst/>
            </a:prstGeom>
            <a:solidFill>
              <a:srgbClr val="961A49">
                <a:alpha val="80000"/>
              </a:srgbClr>
            </a:solidFill>
          </p:spPr>
          <p:txBody>
            <a:bodyPr/>
            <a:lstStyle/>
            <a:p>
              <a:endParaRPr/>
            </a:p>
          </p:txBody>
        </p:sp>
        <p:sp>
          <p:nvSpPr>
            <p:cNvPr id="325" name="rc325"/>
            <p:cNvSpPr/>
            <p:nvPr/>
          </p:nvSpPr>
          <p:spPr>
            <a:xfrm>
              <a:off x="6865202" y="6243816"/>
              <a:ext cx="201455" cy="201456"/>
            </a:xfrm>
            <a:prstGeom prst="rect">
              <a:avLst/>
            </a:prstGeom>
            <a:solidFill>
              <a:srgbClr val="E2231A">
                <a:alpha val="80000"/>
              </a:srgbClr>
            </a:solidFill>
          </p:spPr>
          <p:txBody>
            <a:bodyPr/>
            <a:lstStyle/>
            <a:p>
              <a:endParaRPr/>
            </a:p>
          </p:txBody>
        </p:sp>
        <p:sp>
          <p:nvSpPr>
            <p:cNvPr id="326" name="rc326"/>
            <p:cNvSpPr/>
            <p:nvPr/>
          </p:nvSpPr>
          <p:spPr>
            <a:xfrm>
              <a:off x="7655736" y="6243816"/>
              <a:ext cx="201455" cy="201456"/>
            </a:xfrm>
            <a:prstGeom prst="rect">
              <a:avLst/>
            </a:prstGeom>
            <a:solidFill>
              <a:srgbClr val="F26A21">
                <a:alpha val="80000"/>
              </a:srgbClr>
            </a:solidFill>
          </p:spPr>
          <p:txBody>
            <a:bodyPr/>
            <a:lstStyle/>
            <a:p>
              <a:endParaRPr/>
            </a:p>
          </p:txBody>
        </p:sp>
        <p:sp>
          <p:nvSpPr>
            <p:cNvPr id="327" name="tx327"/>
            <p:cNvSpPr/>
            <p:nvPr/>
          </p:nvSpPr>
          <p:spPr>
            <a:xfrm>
              <a:off x="1783667" y="6289999"/>
              <a:ext cx="415007"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EAPR</a:t>
              </a:r>
            </a:p>
          </p:txBody>
        </p:sp>
        <p:sp>
          <p:nvSpPr>
            <p:cNvPr id="328" name="tx328"/>
            <p:cNvSpPr/>
            <p:nvPr/>
          </p:nvSpPr>
          <p:spPr>
            <a:xfrm>
              <a:off x="2557308" y="6286278"/>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ECAR</a:t>
              </a:r>
            </a:p>
          </p:txBody>
        </p:sp>
        <p:sp>
          <p:nvSpPr>
            <p:cNvPr id="329" name="tx329"/>
            <p:cNvSpPr/>
            <p:nvPr/>
          </p:nvSpPr>
          <p:spPr>
            <a:xfrm>
              <a:off x="3339358" y="6286278"/>
              <a:ext cx="415007"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ESAR</a:t>
              </a:r>
            </a:p>
          </p:txBody>
        </p:sp>
        <p:sp>
          <p:nvSpPr>
            <p:cNvPr id="330" name="tx330"/>
            <p:cNvSpPr/>
            <p:nvPr/>
          </p:nvSpPr>
          <p:spPr>
            <a:xfrm>
              <a:off x="4113000" y="6286278"/>
              <a:ext cx="40652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LACR</a:t>
              </a:r>
            </a:p>
          </p:txBody>
        </p:sp>
        <p:sp>
          <p:nvSpPr>
            <p:cNvPr id="331" name="tx331"/>
            <p:cNvSpPr/>
            <p:nvPr/>
          </p:nvSpPr>
          <p:spPr>
            <a:xfrm>
              <a:off x="4878158" y="6289999"/>
              <a:ext cx="440308" cy="10909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MENA</a:t>
              </a:r>
            </a:p>
          </p:txBody>
        </p:sp>
        <p:sp>
          <p:nvSpPr>
            <p:cNvPr id="332" name="tx332"/>
            <p:cNvSpPr/>
            <p:nvPr/>
          </p:nvSpPr>
          <p:spPr>
            <a:xfrm>
              <a:off x="5677100" y="6257927"/>
              <a:ext cx="1109513"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Non-programme</a:t>
              </a:r>
            </a:p>
          </p:txBody>
        </p:sp>
        <p:sp>
          <p:nvSpPr>
            <p:cNvPr id="333" name="tx333"/>
            <p:cNvSpPr/>
            <p:nvPr/>
          </p:nvSpPr>
          <p:spPr>
            <a:xfrm>
              <a:off x="7145248" y="6286204"/>
              <a:ext cx="431899"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ROSA</a:t>
              </a:r>
            </a:p>
          </p:txBody>
        </p:sp>
        <p:sp>
          <p:nvSpPr>
            <p:cNvPr id="334" name="tx334"/>
            <p:cNvSpPr/>
            <p:nvPr/>
          </p:nvSpPr>
          <p:spPr>
            <a:xfrm>
              <a:off x="7935781" y="6286278"/>
              <a:ext cx="46560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WCAR</a:t>
              </a:r>
            </a:p>
          </p:txBody>
        </p:sp>
        <p:sp>
          <p:nvSpPr>
            <p:cNvPr id="335" name="tx335"/>
            <p:cNvSpPr/>
            <p:nvPr/>
          </p:nvSpPr>
          <p:spPr>
            <a:xfrm>
              <a:off x="752012" y="398022"/>
              <a:ext cx="46500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by region, 2000-2023</a:t>
              </a:r>
            </a:p>
          </p:txBody>
        </p:sp>
        <p:sp>
          <p:nvSpPr>
            <p:cNvPr id="336" name="tx336"/>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3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the number of zero-dose children - those who did not receive DTP1 - declined from 22.8 million in 2000 to 14.5 million in 2023.
The number of zero-dose children in 2023 was an increase from 2022 (13.9 million).
The number of zero-dose children varied by region. In 2023, WCAR had the highest number of zero-dose children (4.3 million), followed by ESAR (2.8 million).
Overall, 4 regions (EAPR, MENA, ROSA, and WCAR) saw an increase in the number of zero-dose children between 2022 and 2023, 3 saw a decline (ECAR, ESAR, and LACR), and 1 (Non-programme) had approximately the same number of zero-dose children.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2907129"/>
              <a:ext cx="258639" cy="113606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242158"/>
            </a:xfrm>
            <a:prstGeom prst="rect">
              <a:avLst/>
            </a:prstGeom>
            <a:solidFill>
              <a:srgbClr val="1CABE2">
                <a:alpha val="100000"/>
              </a:srgbClr>
            </a:solidFill>
          </p:spPr>
          <p:txBody>
            <a:bodyPr/>
            <a:lstStyle/>
            <a:p>
              <a:endParaRPr/>
            </a:p>
          </p:txBody>
        </p:sp>
        <p:sp>
          <p:nvSpPr>
            <p:cNvPr id="31" name="rc31"/>
            <p:cNvSpPr/>
            <p:nvPr/>
          </p:nvSpPr>
          <p:spPr>
            <a:xfrm>
              <a:off x="1620569" y="2904827"/>
              <a:ext cx="258639" cy="1138363"/>
            </a:xfrm>
            <a:prstGeom prst="rect">
              <a:avLst/>
            </a:prstGeom>
            <a:solidFill>
              <a:srgbClr val="80BD41">
                <a:alpha val="100000"/>
              </a:srgbClr>
            </a:solidFill>
          </p:spPr>
          <p:txBody>
            <a:bodyPr/>
            <a:lstStyle/>
            <a:p>
              <a:endParaRPr/>
            </a:p>
          </p:txBody>
        </p:sp>
        <p:sp>
          <p:nvSpPr>
            <p:cNvPr id="32" name="rc32"/>
            <p:cNvSpPr/>
            <p:nvPr/>
          </p:nvSpPr>
          <p:spPr>
            <a:xfrm>
              <a:off x="1620569" y="2667348"/>
              <a:ext cx="258639" cy="237478"/>
            </a:xfrm>
            <a:prstGeom prst="rect">
              <a:avLst/>
            </a:prstGeom>
            <a:solidFill>
              <a:srgbClr val="1CABE2">
                <a:alpha val="100000"/>
              </a:srgbClr>
            </a:solidFill>
          </p:spPr>
          <p:txBody>
            <a:bodyPr/>
            <a:lstStyle/>
            <a:p>
              <a:endParaRPr/>
            </a:p>
          </p:txBody>
        </p:sp>
        <p:sp>
          <p:nvSpPr>
            <p:cNvPr id="33" name="rc33"/>
            <p:cNvSpPr/>
            <p:nvPr/>
          </p:nvSpPr>
          <p:spPr>
            <a:xfrm>
              <a:off x="1907946" y="2905616"/>
              <a:ext cx="258639" cy="1137574"/>
            </a:xfrm>
            <a:prstGeom prst="rect">
              <a:avLst/>
            </a:prstGeom>
            <a:solidFill>
              <a:srgbClr val="80BD41">
                <a:alpha val="100000"/>
              </a:srgbClr>
            </a:solidFill>
          </p:spPr>
          <p:txBody>
            <a:bodyPr/>
            <a:lstStyle/>
            <a:p>
              <a:endParaRPr/>
            </a:p>
          </p:txBody>
        </p:sp>
        <p:sp>
          <p:nvSpPr>
            <p:cNvPr id="34" name="rc34"/>
            <p:cNvSpPr/>
            <p:nvPr/>
          </p:nvSpPr>
          <p:spPr>
            <a:xfrm>
              <a:off x="1907946" y="2665529"/>
              <a:ext cx="258639" cy="240087"/>
            </a:xfrm>
            <a:prstGeom prst="rect">
              <a:avLst/>
            </a:prstGeom>
            <a:solidFill>
              <a:srgbClr val="1CABE2">
                <a:alpha val="100000"/>
              </a:srgbClr>
            </a:solidFill>
          </p:spPr>
          <p:txBody>
            <a:bodyPr/>
            <a:lstStyle/>
            <a:p>
              <a:endParaRPr/>
            </a:p>
          </p:txBody>
        </p:sp>
        <p:sp>
          <p:nvSpPr>
            <p:cNvPr id="35" name="rc35"/>
            <p:cNvSpPr/>
            <p:nvPr/>
          </p:nvSpPr>
          <p:spPr>
            <a:xfrm>
              <a:off x="2195323" y="2887112"/>
              <a:ext cx="258639" cy="1156077"/>
            </a:xfrm>
            <a:prstGeom prst="rect">
              <a:avLst/>
            </a:prstGeom>
            <a:solidFill>
              <a:srgbClr val="80BD41">
                <a:alpha val="100000"/>
              </a:srgbClr>
            </a:solidFill>
          </p:spPr>
          <p:txBody>
            <a:bodyPr/>
            <a:lstStyle/>
            <a:p>
              <a:endParaRPr/>
            </a:p>
          </p:txBody>
        </p:sp>
        <p:sp>
          <p:nvSpPr>
            <p:cNvPr id="36" name="rc36"/>
            <p:cNvSpPr/>
            <p:nvPr/>
          </p:nvSpPr>
          <p:spPr>
            <a:xfrm>
              <a:off x="2195323" y="2660588"/>
              <a:ext cx="258639" cy="226524"/>
            </a:xfrm>
            <a:prstGeom prst="rect">
              <a:avLst/>
            </a:prstGeom>
            <a:solidFill>
              <a:srgbClr val="1CABE2">
                <a:alpha val="100000"/>
              </a:srgbClr>
            </a:solidFill>
          </p:spPr>
          <p:txBody>
            <a:bodyPr/>
            <a:lstStyle/>
            <a:p>
              <a:endParaRPr/>
            </a:p>
          </p:txBody>
        </p:sp>
        <p:sp>
          <p:nvSpPr>
            <p:cNvPr id="37" name="rc37"/>
            <p:cNvSpPr/>
            <p:nvPr/>
          </p:nvSpPr>
          <p:spPr>
            <a:xfrm>
              <a:off x="2482699" y="2861402"/>
              <a:ext cx="258639" cy="1181787"/>
            </a:xfrm>
            <a:prstGeom prst="rect">
              <a:avLst/>
            </a:prstGeom>
            <a:solidFill>
              <a:srgbClr val="80BD41">
                <a:alpha val="100000"/>
              </a:srgbClr>
            </a:solidFill>
          </p:spPr>
          <p:txBody>
            <a:bodyPr/>
            <a:lstStyle/>
            <a:p>
              <a:endParaRPr/>
            </a:p>
          </p:txBody>
        </p:sp>
        <p:sp>
          <p:nvSpPr>
            <p:cNvPr id="38" name="rc38"/>
            <p:cNvSpPr/>
            <p:nvPr/>
          </p:nvSpPr>
          <p:spPr>
            <a:xfrm>
              <a:off x="2482699" y="2649789"/>
              <a:ext cx="258639" cy="211613"/>
            </a:xfrm>
            <a:prstGeom prst="rect">
              <a:avLst/>
            </a:prstGeom>
            <a:solidFill>
              <a:srgbClr val="1CABE2">
                <a:alpha val="100000"/>
              </a:srgbClr>
            </a:solidFill>
          </p:spPr>
          <p:txBody>
            <a:bodyPr/>
            <a:lstStyle/>
            <a:p>
              <a:endParaRPr/>
            </a:p>
          </p:txBody>
        </p:sp>
        <p:sp>
          <p:nvSpPr>
            <p:cNvPr id="39" name="rc39"/>
            <p:cNvSpPr/>
            <p:nvPr/>
          </p:nvSpPr>
          <p:spPr>
            <a:xfrm>
              <a:off x="2770076" y="2836041"/>
              <a:ext cx="258639" cy="120714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193743"/>
            </a:xfrm>
            <a:prstGeom prst="rect">
              <a:avLst/>
            </a:prstGeom>
            <a:solidFill>
              <a:srgbClr val="1CABE2">
                <a:alpha val="100000"/>
              </a:srgbClr>
            </a:solidFill>
          </p:spPr>
          <p:txBody>
            <a:bodyPr/>
            <a:lstStyle/>
            <a:p>
              <a:endParaRPr/>
            </a:p>
          </p:txBody>
        </p:sp>
        <p:sp>
          <p:nvSpPr>
            <p:cNvPr id="41" name="rc41"/>
            <p:cNvSpPr/>
            <p:nvPr/>
          </p:nvSpPr>
          <p:spPr>
            <a:xfrm>
              <a:off x="3057453" y="2813376"/>
              <a:ext cx="258639" cy="1229814"/>
            </a:xfrm>
            <a:prstGeom prst="rect">
              <a:avLst/>
            </a:prstGeom>
            <a:solidFill>
              <a:srgbClr val="80BD41">
                <a:alpha val="100000"/>
              </a:srgbClr>
            </a:solidFill>
          </p:spPr>
          <p:txBody>
            <a:bodyPr/>
            <a:lstStyle/>
            <a:p>
              <a:endParaRPr/>
            </a:p>
          </p:txBody>
        </p:sp>
        <p:sp>
          <p:nvSpPr>
            <p:cNvPr id="42" name="rc42"/>
            <p:cNvSpPr/>
            <p:nvPr/>
          </p:nvSpPr>
          <p:spPr>
            <a:xfrm>
              <a:off x="3057453" y="2627223"/>
              <a:ext cx="258639" cy="186152"/>
            </a:xfrm>
            <a:prstGeom prst="rect">
              <a:avLst/>
            </a:prstGeom>
            <a:solidFill>
              <a:srgbClr val="1CABE2">
                <a:alpha val="100000"/>
              </a:srgbClr>
            </a:solidFill>
          </p:spPr>
          <p:txBody>
            <a:bodyPr/>
            <a:lstStyle/>
            <a:p>
              <a:endParaRPr/>
            </a:p>
          </p:txBody>
        </p:sp>
        <p:sp>
          <p:nvSpPr>
            <p:cNvPr id="43" name="rc43"/>
            <p:cNvSpPr/>
            <p:nvPr/>
          </p:nvSpPr>
          <p:spPr>
            <a:xfrm>
              <a:off x="3344830" y="2795072"/>
              <a:ext cx="258639" cy="1248118"/>
            </a:xfrm>
            <a:prstGeom prst="rect">
              <a:avLst/>
            </a:prstGeom>
            <a:solidFill>
              <a:srgbClr val="80BD41">
                <a:alpha val="100000"/>
              </a:srgbClr>
            </a:solidFill>
          </p:spPr>
          <p:txBody>
            <a:bodyPr/>
            <a:lstStyle/>
            <a:p>
              <a:endParaRPr/>
            </a:p>
          </p:txBody>
        </p:sp>
        <p:sp>
          <p:nvSpPr>
            <p:cNvPr id="44" name="rc44"/>
            <p:cNvSpPr/>
            <p:nvPr/>
          </p:nvSpPr>
          <p:spPr>
            <a:xfrm>
              <a:off x="3344830" y="2610515"/>
              <a:ext cx="258639" cy="184556"/>
            </a:xfrm>
            <a:prstGeom prst="rect">
              <a:avLst/>
            </a:prstGeom>
            <a:solidFill>
              <a:srgbClr val="1CABE2">
                <a:alpha val="100000"/>
              </a:srgbClr>
            </a:solidFill>
          </p:spPr>
          <p:txBody>
            <a:bodyPr/>
            <a:lstStyle/>
            <a:p>
              <a:endParaRPr/>
            </a:p>
          </p:txBody>
        </p:sp>
        <p:sp>
          <p:nvSpPr>
            <p:cNvPr id="45" name="rc45"/>
            <p:cNvSpPr/>
            <p:nvPr/>
          </p:nvSpPr>
          <p:spPr>
            <a:xfrm>
              <a:off x="3632207" y="2764860"/>
              <a:ext cx="258639" cy="1278329"/>
            </a:xfrm>
            <a:prstGeom prst="rect">
              <a:avLst/>
            </a:prstGeom>
            <a:solidFill>
              <a:srgbClr val="80BD41">
                <a:alpha val="100000"/>
              </a:srgbClr>
            </a:solidFill>
          </p:spPr>
          <p:txBody>
            <a:bodyPr/>
            <a:lstStyle/>
            <a:p>
              <a:endParaRPr/>
            </a:p>
          </p:txBody>
        </p:sp>
        <p:sp>
          <p:nvSpPr>
            <p:cNvPr id="46" name="rc46"/>
            <p:cNvSpPr/>
            <p:nvPr/>
          </p:nvSpPr>
          <p:spPr>
            <a:xfrm>
              <a:off x="3632207" y="2590193"/>
              <a:ext cx="258639" cy="174667"/>
            </a:xfrm>
            <a:prstGeom prst="rect">
              <a:avLst/>
            </a:prstGeom>
            <a:solidFill>
              <a:srgbClr val="1CABE2">
                <a:alpha val="100000"/>
              </a:srgbClr>
            </a:solidFill>
          </p:spPr>
          <p:txBody>
            <a:bodyPr/>
            <a:lstStyle/>
            <a:p>
              <a:endParaRPr/>
            </a:p>
          </p:txBody>
        </p:sp>
        <p:sp>
          <p:nvSpPr>
            <p:cNvPr id="47" name="rc47"/>
            <p:cNvSpPr/>
            <p:nvPr/>
          </p:nvSpPr>
          <p:spPr>
            <a:xfrm>
              <a:off x="3919583" y="2737057"/>
              <a:ext cx="258639" cy="1306132"/>
            </a:xfrm>
            <a:prstGeom prst="rect">
              <a:avLst/>
            </a:prstGeom>
            <a:solidFill>
              <a:srgbClr val="80BD41">
                <a:alpha val="100000"/>
              </a:srgbClr>
            </a:solidFill>
          </p:spPr>
          <p:txBody>
            <a:bodyPr/>
            <a:lstStyle/>
            <a:p>
              <a:endParaRPr/>
            </a:p>
          </p:txBody>
        </p:sp>
        <p:sp>
          <p:nvSpPr>
            <p:cNvPr id="48" name="rc48"/>
            <p:cNvSpPr/>
            <p:nvPr/>
          </p:nvSpPr>
          <p:spPr>
            <a:xfrm>
              <a:off x="3919583" y="2576305"/>
              <a:ext cx="258639" cy="160752"/>
            </a:xfrm>
            <a:prstGeom prst="rect">
              <a:avLst/>
            </a:prstGeom>
            <a:solidFill>
              <a:srgbClr val="1CABE2">
                <a:alpha val="100000"/>
              </a:srgbClr>
            </a:solidFill>
          </p:spPr>
          <p:txBody>
            <a:bodyPr/>
            <a:lstStyle/>
            <a:p>
              <a:endParaRPr/>
            </a:p>
          </p:txBody>
        </p:sp>
        <p:sp>
          <p:nvSpPr>
            <p:cNvPr id="49" name="rc49"/>
            <p:cNvSpPr/>
            <p:nvPr/>
          </p:nvSpPr>
          <p:spPr>
            <a:xfrm>
              <a:off x="4206960" y="2738651"/>
              <a:ext cx="258639" cy="130453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167883"/>
            </a:xfrm>
            <a:prstGeom prst="rect">
              <a:avLst/>
            </a:prstGeom>
            <a:solidFill>
              <a:srgbClr val="1CABE2">
                <a:alpha val="100000"/>
              </a:srgbClr>
            </a:solidFill>
          </p:spPr>
          <p:txBody>
            <a:bodyPr/>
            <a:lstStyle/>
            <a:p>
              <a:endParaRPr/>
            </a:p>
          </p:txBody>
        </p:sp>
        <p:sp>
          <p:nvSpPr>
            <p:cNvPr id="51" name="rc51"/>
            <p:cNvSpPr/>
            <p:nvPr/>
          </p:nvSpPr>
          <p:spPr>
            <a:xfrm>
              <a:off x="4494337" y="2717463"/>
              <a:ext cx="258639" cy="132572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152824"/>
            </a:xfrm>
            <a:prstGeom prst="rect">
              <a:avLst/>
            </a:prstGeom>
            <a:solidFill>
              <a:srgbClr val="1CABE2">
                <a:alpha val="100000"/>
              </a:srgbClr>
            </a:solidFill>
          </p:spPr>
          <p:txBody>
            <a:bodyPr/>
            <a:lstStyle/>
            <a:p>
              <a:endParaRPr/>
            </a:p>
          </p:txBody>
        </p:sp>
        <p:sp>
          <p:nvSpPr>
            <p:cNvPr id="53" name="rc53"/>
            <p:cNvSpPr/>
            <p:nvPr/>
          </p:nvSpPr>
          <p:spPr>
            <a:xfrm>
              <a:off x="4781714" y="2699578"/>
              <a:ext cx="258639" cy="1343611"/>
            </a:xfrm>
            <a:prstGeom prst="rect">
              <a:avLst/>
            </a:prstGeom>
            <a:solidFill>
              <a:srgbClr val="80BD41">
                <a:alpha val="100000"/>
              </a:srgbClr>
            </a:solidFill>
          </p:spPr>
          <p:txBody>
            <a:bodyPr/>
            <a:lstStyle/>
            <a:p>
              <a:endParaRPr/>
            </a:p>
          </p:txBody>
        </p:sp>
        <p:sp>
          <p:nvSpPr>
            <p:cNvPr id="54" name="rc54"/>
            <p:cNvSpPr/>
            <p:nvPr/>
          </p:nvSpPr>
          <p:spPr>
            <a:xfrm>
              <a:off x="4781714" y="2540522"/>
              <a:ext cx="258639" cy="159056"/>
            </a:xfrm>
            <a:prstGeom prst="rect">
              <a:avLst/>
            </a:prstGeom>
            <a:solidFill>
              <a:srgbClr val="1CABE2">
                <a:alpha val="100000"/>
              </a:srgbClr>
            </a:solidFill>
          </p:spPr>
          <p:txBody>
            <a:bodyPr/>
            <a:lstStyle/>
            <a:p>
              <a:endParaRPr/>
            </a:p>
          </p:txBody>
        </p:sp>
        <p:sp>
          <p:nvSpPr>
            <p:cNvPr id="55" name="rc55"/>
            <p:cNvSpPr/>
            <p:nvPr/>
          </p:nvSpPr>
          <p:spPr>
            <a:xfrm>
              <a:off x="5069091" y="2715613"/>
              <a:ext cx="258639" cy="1327576"/>
            </a:xfrm>
            <a:prstGeom prst="rect">
              <a:avLst/>
            </a:prstGeom>
            <a:solidFill>
              <a:srgbClr val="80BD41">
                <a:alpha val="100000"/>
              </a:srgbClr>
            </a:solidFill>
          </p:spPr>
          <p:txBody>
            <a:bodyPr/>
            <a:lstStyle/>
            <a:p>
              <a:endParaRPr/>
            </a:p>
          </p:txBody>
        </p:sp>
        <p:sp>
          <p:nvSpPr>
            <p:cNvPr id="56" name="rc56"/>
            <p:cNvSpPr/>
            <p:nvPr/>
          </p:nvSpPr>
          <p:spPr>
            <a:xfrm>
              <a:off x="5069091" y="2550105"/>
              <a:ext cx="258639" cy="165508"/>
            </a:xfrm>
            <a:prstGeom prst="rect">
              <a:avLst/>
            </a:prstGeom>
            <a:solidFill>
              <a:srgbClr val="1CABE2">
                <a:alpha val="100000"/>
              </a:srgbClr>
            </a:solidFill>
          </p:spPr>
          <p:txBody>
            <a:bodyPr/>
            <a:lstStyle/>
            <a:p>
              <a:endParaRPr/>
            </a:p>
          </p:txBody>
        </p:sp>
        <p:sp>
          <p:nvSpPr>
            <p:cNvPr id="57" name="rc57"/>
            <p:cNvSpPr/>
            <p:nvPr/>
          </p:nvSpPr>
          <p:spPr>
            <a:xfrm>
              <a:off x="5356468" y="2705439"/>
              <a:ext cx="258639" cy="1337751"/>
            </a:xfrm>
            <a:prstGeom prst="rect">
              <a:avLst/>
            </a:prstGeom>
            <a:solidFill>
              <a:srgbClr val="80BD41">
                <a:alpha val="100000"/>
              </a:srgbClr>
            </a:solidFill>
          </p:spPr>
          <p:txBody>
            <a:bodyPr/>
            <a:lstStyle/>
            <a:p>
              <a:endParaRPr/>
            </a:p>
          </p:txBody>
        </p:sp>
        <p:sp>
          <p:nvSpPr>
            <p:cNvPr id="58" name="rc58"/>
            <p:cNvSpPr/>
            <p:nvPr/>
          </p:nvSpPr>
          <p:spPr>
            <a:xfrm>
              <a:off x="5356468" y="2546249"/>
              <a:ext cx="258639" cy="159190"/>
            </a:xfrm>
            <a:prstGeom prst="rect">
              <a:avLst/>
            </a:prstGeom>
            <a:solidFill>
              <a:srgbClr val="1CABE2">
                <a:alpha val="100000"/>
              </a:srgbClr>
            </a:solidFill>
          </p:spPr>
          <p:txBody>
            <a:bodyPr/>
            <a:lstStyle/>
            <a:p>
              <a:endParaRPr/>
            </a:p>
          </p:txBody>
        </p:sp>
        <p:sp>
          <p:nvSpPr>
            <p:cNvPr id="59" name="rc59"/>
            <p:cNvSpPr/>
            <p:nvPr/>
          </p:nvSpPr>
          <p:spPr>
            <a:xfrm>
              <a:off x="5643844" y="2714685"/>
              <a:ext cx="258639" cy="132850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159606"/>
            </a:xfrm>
            <a:prstGeom prst="rect">
              <a:avLst/>
            </a:prstGeom>
            <a:solidFill>
              <a:srgbClr val="1CABE2">
                <a:alpha val="100000"/>
              </a:srgbClr>
            </a:solidFill>
          </p:spPr>
          <p:txBody>
            <a:bodyPr/>
            <a:lstStyle/>
            <a:p>
              <a:endParaRPr/>
            </a:p>
          </p:txBody>
        </p:sp>
        <p:sp>
          <p:nvSpPr>
            <p:cNvPr id="61" name="rc61"/>
            <p:cNvSpPr/>
            <p:nvPr/>
          </p:nvSpPr>
          <p:spPr>
            <a:xfrm>
              <a:off x="5931221" y="2698836"/>
              <a:ext cx="258639" cy="1344354"/>
            </a:xfrm>
            <a:prstGeom prst="rect">
              <a:avLst/>
            </a:prstGeom>
            <a:solidFill>
              <a:srgbClr val="80BD41">
                <a:alpha val="100000"/>
              </a:srgbClr>
            </a:solidFill>
          </p:spPr>
          <p:txBody>
            <a:bodyPr/>
            <a:lstStyle/>
            <a:p>
              <a:endParaRPr/>
            </a:p>
          </p:txBody>
        </p:sp>
        <p:sp>
          <p:nvSpPr>
            <p:cNvPr id="62" name="rc62"/>
            <p:cNvSpPr/>
            <p:nvPr/>
          </p:nvSpPr>
          <p:spPr>
            <a:xfrm>
              <a:off x="5931221" y="2548395"/>
              <a:ext cx="258639" cy="150440"/>
            </a:xfrm>
            <a:prstGeom prst="rect">
              <a:avLst/>
            </a:prstGeom>
            <a:solidFill>
              <a:srgbClr val="1CABE2">
                <a:alpha val="100000"/>
              </a:srgbClr>
            </a:solidFill>
          </p:spPr>
          <p:txBody>
            <a:bodyPr/>
            <a:lstStyle/>
            <a:p>
              <a:endParaRPr/>
            </a:p>
          </p:txBody>
        </p:sp>
        <p:sp>
          <p:nvSpPr>
            <p:cNvPr id="63" name="rc63"/>
            <p:cNvSpPr/>
            <p:nvPr/>
          </p:nvSpPr>
          <p:spPr>
            <a:xfrm>
              <a:off x="6218598" y="2706649"/>
              <a:ext cx="258639" cy="133654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146374"/>
            </a:xfrm>
            <a:prstGeom prst="rect">
              <a:avLst/>
            </a:prstGeom>
            <a:solidFill>
              <a:srgbClr val="1CABE2">
                <a:alpha val="100000"/>
              </a:srgbClr>
            </a:solidFill>
          </p:spPr>
          <p:txBody>
            <a:bodyPr/>
            <a:lstStyle/>
            <a:p>
              <a:endParaRPr/>
            </a:p>
          </p:txBody>
        </p:sp>
        <p:sp>
          <p:nvSpPr>
            <p:cNvPr id="65" name="rc65"/>
            <p:cNvSpPr/>
            <p:nvPr/>
          </p:nvSpPr>
          <p:spPr>
            <a:xfrm>
              <a:off x="6505975" y="2734619"/>
              <a:ext cx="258639" cy="130857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141176"/>
            </a:xfrm>
            <a:prstGeom prst="rect">
              <a:avLst/>
            </a:prstGeom>
            <a:solidFill>
              <a:srgbClr val="1CABE2">
                <a:alpha val="100000"/>
              </a:srgbClr>
            </a:solidFill>
          </p:spPr>
          <p:txBody>
            <a:bodyPr/>
            <a:lstStyle/>
            <a:p>
              <a:endParaRPr/>
            </a:p>
          </p:txBody>
        </p:sp>
        <p:sp>
          <p:nvSpPr>
            <p:cNvPr id="67" name="rc67"/>
            <p:cNvSpPr/>
            <p:nvPr/>
          </p:nvSpPr>
          <p:spPr>
            <a:xfrm>
              <a:off x="6793352" y="2746807"/>
              <a:ext cx="258639" cy="129638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36115"/>
            </a:xfrm>
            <a:prstGeom prst="rect">
              <a:avLst/>
            </a:prstGeom>
            <a:solidFill>
              <a:srgbClr val="1CABE2">
                <a:alpha val="100000"/>
              </a:srgbClr>
            </a:solidFill>
          </p:spPr>
          <p:txBody>
            <a:bodyPr/>
            <a:lstStyle/>
            <a:p>
              <a:endParaRPr/>
            </a:p>
          </p:txBody>
        </p:sp>
        <p:sp>
          <p:nvSpPr>
            <p:cNvPr id="69" name="rc69"/>
            <p:cNvSpPr/>
            <p:nvPr/>
          </p:nvSpPr>
          <p:spPr>
            <a:xfrm>
              <a:off x="7080729" y="2818712"/>
              <a:ext cx="258639" cy="1224478"/>
            </a:xfrm>
            <a:prstGeom prst="rect">
              <a:avLst/>
            </a:prstGeom>
            <a:solidFill>
              <a:srgbClr val="80BD41">
                <a:alpha val="100000"/>
              </a:srgbClr>
            </a:solidFill>
          </p:spPr>
          <p:txBody>
            <a:bodyPr/>
            <a:lstStyle/>
            <a:p>
              <a:endParaRPr/>
            </a:p>
          </p:txBody>
        </p:sp>
        <p:sp>
          <p:nvSpPr>
            <p:cNvPr id="70" name="rc70"/>
            <p:cNvSpPr/>
            <p:nvPr/>
          </p:nvSpPr>
          <p:spPr>
            <a:xfrm>
              <a:off x="7080729" y="2650248"/>
              <a:ext cx="258639" cy="168464"/>
            </a:xfrm>
            <a:prstGeom prst="rect">
              <a:avLst/>
            </a:prstGeom>
            <a:solidFill>
              <a:srgbClr val="1CABE2">
                <a:alpha val="100000"/>
              </a:srgbClr>
            </a:solidFill>
          </p:spPr>
          <p:txBody>
            <a:bodyPr/>
            <a:lstStyle/>
            <a:p>
              <a:endParaRPr/>
            </a:p>
          </p:txBody>
        </p:sp>
        <p:sp>
          <p:nvSpPr>
            <p:cNvPr id="71" name="rc71"/>
            <p:cNvSpPr/>
            <p:nvPr/>
          </p:nvSpPr>
          <p:spPr>
            <a:xfrm>
              <a:off x="7368105" y="2850964"/>
              <a:ext cx="258639" cy="1192225"/>
            </a:xfrm>
            <a:prstGeom prst="rect">
              <a:avLst/>
            </a:prstGeom>
            <a:solidFill>
              <a:srgbClr val="80BD41">
                <a:alpha val="100000"/>
              </a:srgbClr>
            </a:solidFill>
          </p:spPr>
          <p:txBody>
            <a:bodyPr/>
            <a:lstStyle/>
            <a:p>
              <a:endParaRPr/>
            </a:p>
          </p:txBody>
        </p:sp>
        <p:sp>
          <p:nvSpPr>
            <p:cNvPr id="72" name="rc72"/>
            <p:cNvSpPr/>
            <p:nvPr/>
          </p:nvSpPr>
          <p:spPr>
            <a:xfrm>
              <a:off x="7368105" y="2662945"/>
              <a:ext cx="258639" cy="188019"/>
            </a:xfrm>
            <a:prstGeom prst="rect">
              <a:avLst/>
            </a:prstGeom>
            <a:solidFill>
              <a:srgbClr val="1CABE2">
                <a:alpha val="100000"/>
              </a:srgbClr>
            </a:solidFill>
          </p:spPr>
          <p:txBody>
            <a:bodyPr/>
            <a:lstStyle/>
            <a:p>
              <a:endParaRPr/>
            </a:p>
          </p:txBody>
        </p:sp>
        <p:sp>
          <p:nvSpPr>
            <p:cNvPr id="73" name="rc73"/>
            <p:cNvSpPr/>
            <p:nvPr/>
          </p:nvSpPr>
          <p:spPr>
            <a:xfrm>
              <a:off x="7655482" y="2820376"/>
              <a:ext cx="258639" cy="1222813"/>
            </a:xfrm>
            <a:prstGeom prst="rect">
              <a:avLst/>
            </a:prstGeom>
            <a:solidFill>
              <a:srgbClr val="80BD41">
                <a:alpha val="100000"/>
              </a:srgbClr>
            </a:solidFill>
          </p:spPr>
          <p:txBody>
            <a:bodyPr/>
            <a:lstStyle/>
            <a:p>
              <a:endParaRPr/>
            </a:p>
          </p:txBody>
        </p:sp>
        <p:sp>
          <p:nvSpPr>
            <p:cNvPr id="74" name="rc74"/>
            <p:cNvSpPr/>
            <p:nvPr/>
          </p:nvSpPr>
          <p:spPr>
            <a:xfrm>
              <a:off x="7655482" y="2672537"/>
              <a:ext cx="258639" cy="147839"/>
            </a:xfrm>
            <a:prstGeom prst="rect">
              <a:avLst/>
            </a:prstGeom>
            <a:solidFill>
              <a:srgbClr val="1CABE2">
                <a:alpha val="100000"/>
              </a:srgbClr>
            </a:solidFill>
          </p:spPr>
          <p:txBody>
            <a:bodyPr/>
            <a:lstStyle/>
            <a:p>
              <a:endParaRPr/>
            </a:p>
          </p:txBody>
        </p:sp>
        <p:sp>
          <p:nvSpPr>
            <p:cNvPr id="75" name="rc75"/>
            <p:cNvSpPr/>
            <p:nvPr/>
          </p:nvSpPr>
          <p:spPr>
            <a:xfrm>
              <a:off x="7942859" y="2829562"/>
              <a:ext cx="258639" cy="121362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154144"/>
            </a:xfrm>
            <a:prstGeom prst="rect">
              <a:avLst/>
            </a:prstGeom>
            <a:solidFill>
              <a:srgbClr val="1CABE2">
                <a:alpha val="100000"/>
              </a:srgbClr>
            </a:solidFill>
          </p:spPr>
          <p:txBody>
            <a:bodyPr/>
            <a:lstStyle/>
            <a:p>
              <a:endParaRPr/>
            </a:p>
          </p:txBody>
        </p:sp>
        <p:sp>
          <p:nvSpPr>
            <p:cNvPr id="77" name="pl77"/>
            <p:cNvSpPr/>
            <p:nvPr/>
          </p:nvSpPr>
          <p:spPr>
            <a:xfrm>
              <a:off x="1462512" y="1338387"/>
              <a:ext cx="6609666" cy="240426"/>
            </a:xfrm>
            <a:custGeom>
              <a:avLst/>
              <a:gdLst/>
              <a:ahLst/>
              <a:cxnLst/>
              <a:rect l="0" t="0" r="0" b="0"/>
              <a:pathLst>
                <a:path w="6609666" h="240426">
                  <a:moveTo>
                    <a:pt x="0" y="240426"/>
                  </a:moveTo>
                  <a:lnTo>
                    <a:pt x="287376" y="210373"/>
                  </a:lnTo>
                  <a:lnTo>
                    <a:pt x="574753" y="210373"/>
                  </a:lnTo>
                  <a:lnTo>
                    <a:pt x="862130" y="180320"/>
                  </a:lnTo>
                  <a:lnTo>
                    <a:pt x="1149507" y="150266"/>
                  </a:lnTo>
                  <a:lnTo>
                    <a:pt x="1436884" y="120213"/>
                  </a:lnTo>
                  <a:lnTo>
                    <a:pt x="1724260" y="90160"/>
                  </a:lnTo>
                  <a:lnTo>
                    <a:pt x="2011637" y="90160"/>
                  </a:lnTo>
                  <a:lnTo>
                    <a:pt x="2299014" y="60106"/>
                  </a:lnTo>
                  <a:lnTo>
                    <a:pt x="2586391" y="30053"/>
                  </a:lnTo>
                  <a:lnTo>
                    <a:pt x="2873768" y="30053"/>
                  </a:lnTo>
                  <a:lnTo>
                    <a:pt x="3161145" y="0"/>
                  </a:lnTo>
                  <a:lnTo>
                    <a:pt x="3448521" y="30053"/>
                  </a:lnTo>
                  <a:lnTo>
                    <a:pt x="3735898" y="30053"/>
                  </a:lnTo>
                  <a:lnTo>
                    <a:pt x="4023275" y="30053"/>
                  </a:lnTo>
                  <a:lnTo>
                    <a:pt x="4310652" y="30053"/>
                  </a:lnTo>
                  <a:lnTo>
                    <a:pt x="4598029" y="0"/>
                  </a:lnTo>
                  <a:lnTo>
                    <a:pt x="4885406" y="0"/>
                  </a:lnTo>
                  <a:lnTo>
                    <a:pt x="5172782" y="0"/>
                  </a:lnTo>
                  <a:lnTo>
                    <a:pt x="5460159" y="0"/>
                  </a:lnTo>
                  <a:lnTo>
                    <a:pt x="5747536" y="60106"/>
                  </a:lnTo>
                  <a:lnTo>
                    <a:pt x="6034913" y="120213"/>
                  </a:lnTo>
                  <a:lnTo>
                    <a:pt x="6322290" y="30053"/>
                  </a:lnTo>
                  <a:lnTo>
                    <a:pt x="6609666" y="30053"/>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79" name="tx79"/>
            <p:cNvSpPr/>
            <p:nvPr/>
          </p:nvSpPr>
          <p:spPr>
            <a:xfrm>
              <a:off x="2829058"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0" name="tx80"/>
            <p:cNvSpPr/>
            <p:nvPr/>
          </p:nvSpPr>
          <p:spPr>
            <a:xfrm>
              <a:off x="4265942"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1" name="tx81"/>
            <p:cNvSpPr/>
            <p:nvPr/>
          </p:nvSpPr>
          <p:spPr>
            <a:xfrm>
              <a:off x="5702826"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2" name="tx82"/>
            <p:cNvSpPr/>
            <p:nvPr/>
          </p:nvSpPr>
          <p:spPr>
            <a:xfrm>
              <a:off x="6852333" y="11554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83" name="tx83"/>
            <p:cNvSpPr/>
            <p:nvPr/>
          </p:nvSpPr>
          <p:spPr>
            <a:xfrm>
              <a:off x="7139710" y="12155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7427087"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4464"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6" name="tx86"/>
            <p:cNvSpPr/>
            <p:nvPr/>
          </p:nvSpPr>
          <p:spPr>
            <a:xfrm>
              <a:off x="8001841"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1372077" y="34347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1402222" y="27455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08961" y="340049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839106" y="2698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4245845" y="335042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4275990" y="2614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682729" y="33384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5712874" y="2594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6832237" y="335588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6862382" y="26382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119614" y="339051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149758" y="2694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406990" y="340796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7437135" y="2716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694367" y="33913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724512" y="27073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981744" y="339725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8011889" y="27120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51087"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2818187"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144"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6034302"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356189" y="5004215"/>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347"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919696" cy="242738"/>
            </a:xfrm>
            <a:prstGeom prst="rect">
              <a:avLst/>
            </a:prstGeom>
            <a:solidFill>
              <a:srgbClr val="80BD41">
                <a:alpha val="100000"/>
              </a:srgbClr>
            </a:solidFill>
          </p:spPr>
          <p:txBody>
            <a:bodyPr/>
            <a:lstStyle/>
            <a:p>
              <a:endParaRPr/>
            </a:p>
          </p:txBody>
        </p:sp>
        <p:sp>
          <p:nvSpPr>
            <p:cNvPr id="151" name="rc151"/>
            <p:cNvSpPr/>
            <p:nvPr/>
          </p:nvSpPr>
          <p:spPr>
            <a:xfrm>
              <a:off x="7252889" y="5823753"/>
              <a:ext cx="621547"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541808" cy="242738"/>
            </a:xfrm>
            <a:prstGeom prst="rect">
              <a:avLst/>
            </a:prstGeom>
            <a:solidFill>
              <a:srgbClr val="80BD41">
                <a:alpha val="100000"/>
              </a:srgbClr>
            </a:solidFill>
          </p:spPr>
          <p:txBody>
            <a:bodyPr/>
            <a:lstStyle/>
            <a:p>
              <a:endParaRPr/>
            </a:p>
          </p:txBody>
        </p:sp>
        <p:sp>
          <p:nvSpPr>
            <p:cNvPr id="153" name="rc153"/>
            <p:cNvSpPr/>
            <p:nvPr/>
          </p:nvSpPr>
          <p:spPr>
            <a:xfrm>
              <a:off x="6875001" y="5435371"/>
              <a:ext cx="703871" cy="242738"/>
            </a:xfrm>
            <a:prstGeom prst="rect">
              <a:avLst/>
            </a:prstGeom>
            <a:solidFill>
              <a:srgbClr val="1CABE2">
                <a:alpha val="100000"/>
              </a:srgbClr>
            </a:solidFill>
          </p:spPr>
          <p:txBody>
            <a:bodyPr/>
            <a:lstStyle/>
            <a:p>
              <a:endParaRPr/>
            </a:p>
          </p:txBody>
        </p:sp>
        <p:sp>
          <p:nvSpPr>
            <p:cNvPr id="154" name="tx154"/>
            <p:cNvSpPr/>
            <p:nvPr/>
          </p:nvSpPr>
          <p:spPr>
            <a:xfrm>
              <a:off x="4117615" y="5894532"/>
              <a:ext cx="350851"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122.1</a:t>
              </a:r>
            </a:p>
          </p:txBody>
        </p:sp>
        <p:sp>
          <p:nvSpPr>
            <p:cNvPr id="155" name="tx155"/>
            <p:cNvSpPr/>
            <p:nvPr/>
          </p:nvSpPr>
          <p:spPr>
            <a:xfrm>
              <a:off x="7427224" y="5892820"/>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12.8</a:t>
              </a:r>
            </a:p>
          </p:txBody>
        </p:sp>
        <p:sp>
          <p:nvSpPr>
            <p:cNvPr id="156" name="tx156"/>
            <p:cNvSpPr/>
            <p:nvPr/>
          </p:nvSpPr>
          <p:spPr>
            <a:xfrm>
              <a:off x="3928670" y="5504370"/>
              <a:ext cx="350851"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114.3</a:t>
              </a:r>
            </a:p>
          </p:txBody>
        </p:sp>
        <p:sp>
          <p:nvSpPr>
            <p:cNvPr id="157" name="tx157"/>
            <p:cNvSpPr/>
            <p:nvPr/>
          </p:nvSpPr>
          <p:spPr>
            <a:xfrm>
              <a:off x="7090498" y="5504438"/>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14.5</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DTP1 coverage in 2023 (89%) was relatively constant within 1% compared to 2019 (90%).
The number of children vaccinated with DTP1 decreased 6% from 122.1m in 2019 to 114.3m in 2023.
The number of surviving infants decreased approximately 5% from 134.9m in 2019 to 128.8m in 2023.
In 2023, 7.8m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DAPMHHIV-502652578-1551908</_dlc_DocId>
    <_dlc_DocIdUrl xmlns="9e17fbd9-fb4c-4d20-9ec4-18aa77a91b0d">
      <Url>https://unicef.sharepoint.com/teams/DAPM-Health-HIV/_layouts/15/DocIdRedir.aspx?ID=DAPMHHIV-502652578-1551908</Url>
      <Description>DAPMHHIV-502652578-1551908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0</TotalTime>
  <Words>12029</Words>
  <Application>Microsoft Office PowerPoint</Application>
  <PresentationFormat>Widescreen</PresentationFormat>
  <Paragraphs>3301</Paragraphs>
  <Slides>56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1</cp:revision>
  <dcterms:created xsi:type="dcterms:W3CDTF">2024-04-09T17:27:53Z</dcterms:created>
  <dcterms:modified xsi:type="dcterms:W3CDTF">2024-07-10T13:53:18Z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88d28c43-3da9-46be-ade7-dd8646b3eb13</vt:lpwstr>
  </property>
  <property fmtid="{D5CDD505-2E9C-101B-9397-08002B2CF9AE}" pid="4" name="MediaServiceImageTags">
    <vt:lpwstr/>
  </property>
</Properties>
</file>