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0" r:id="rId66"/>
    <p:sldId id="311" r:id="rId67"/>
    <p:sldId id="312" r:id="rId68"/>
    <p:sldId id="313" r:id="rId69"/>
    <p:sldId id="314" r:id="rId70"/>
    <p:sldId id="315"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BEDE7F-9734-419C-ADEB-8159F2185F5E}" v="19" dt="2024-07-07T13:52:56.9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28" autoAdjust="0"/>
    <p:restoredTop sz="94660"/>
  </p:normalViewPr>
  <p:slideViewPr>
    <p:cSldViewPr snapToGrid="0">
      <p:cViewPr varScale="1">
        <p:scale>
          <a:sx n="74" d="100"/>
          <a:sy n="74" d="100"/>
        </p:scale>
        <p:origin x="3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 Id="rId54" Type="http://schemas.openxmlformats.org/officeDocument/2006/relationships/slide" Target="slides/slide43.xml"/>
<Relationship Id="rId55" Type="http://schemas.openxmlformats.org/officeDocument/2006/relationships/slide" Target="slides/slide44.xml"/>
<Relationship Id="rId56" Type="http://schemas.openxmlformats.org/officeDocument/2006/relationships/slide" Target="slides/slide45.xml"/>
<Relationship Id="rId57" Type="http://schemas.openxmlformats.org/officeDocument/2006/relationships/slide" Target="slides/slide46.xml"/>
<Relationship Id="rId58" Type="http://schemas.openxmlformats.org/officeDocument/2006/relationships/slide" Target="slides/slide47.xml"/>
<Relationship Id="rId59" Type="http://schemas.openxmlformats.org/officeDocument/2006/relationships/slide" Target="slides/slide48.xml"/>
<Relationship Id="rId60" Type="http://schemas.openxmlformats.org/officeDocument/2006/relationships/slide" Target="slides/slide49.xml"/>
<Relationship Id="rId61" Type="http://schemas.openxmlformats.org/officeDocument/2006/relationships/slide" Target="slides/slide50.xml"/>
<Relationship Id="rId62" Type="http://schemas.openxmlformats.org/officeDocument/2006/relationships/slide" Target="slides/slide51.xml"/>
<Relationship Id="rId63" Type="http://schemas.openxmlformats.org/officeDocument/2006/relationships/slide" Target="slides/slide52.xml"/>
<Relationship Id="rId64" Type="http://schemas.openxmlformats.org/officeDocument/2006/relationships/slide" Target="slides/slide53.xml"/>
<Relationship Id="rId65" Type="http://schemas.openxmlformats.org/officeDocument/2006/relationships/slide" Target="slides/slide54.xml"/>
<Relationship Id="rId66" Type="http://schemas.openxmlformats.org/officeDocument/2006/relationships/slide" Target="slides/slide55.xml"/>
<Relationship Id="rId67" Type="http://schemas.openxmlformats.org/officeDocument/2006/relationships/slide" Target="slides/slide56.xml"/>
<Relationship Id="rId68" Type="http://schemas.openxmlformats.org/officeDocument/2006/relationships/slide" Target="slides/slide57.xml"/>
<Relationship Id="rId69" Type="http://schemas.openxmlformats.org/officeDocument/2006/relationships/slide" Target="slides/slide58.xml"/>
<Relationship Id="rId70" Type="http://schemas.openxmlformats.org/officeDocument/2006/relationships/slide" Target="slides/slide59.xml"/>
<Relationship Id="rId71" Type="http://schemas.openxmlformats.org/officeDocument/2006/relationships/slide" Target="slides/slide6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4BBEDE7F-9734-419C-ADEB-8159F2185F5E}"/>
    <pc:docChg chg="undo custSel modMainMaster">
      <pc:chgData name="Lauren Francis" userId="b7c8c318-11b6-44df-a20d-cbfd05c86935" providerId="ADAL" clId="{4BBEDE7F-9734-419C-ADEB-8159F2185F5E}" dt="2024-07-07T14:56:33.865" v="818" actId="208"/>
      <pc:docMkLst>
        <pc:docMk/>
      </pc:docMkLst>
      <pc:sldMasterChg chg="delSldLayout modSldLayout">
        <pc:chgData name="Lauren Francis" userId="b7c8c318-11b6-44df-a20d-cbfd05c86935" providerId="ADAL" clId="{4BBEDE7F-9734-419C-ADEB-8159F2185F5E}" dt="2024-07-07T14:56:33.865" v="818" actId="208"/>
        <pc:sldMasterMkLst>
          <pc:docMk/>
          <pc:sldMasterMk cId="783407565" sldId="2147483648"/>
        </pc:sldMasterMkLst>
        <pc:sldLayoutChg chg="addSp delSp modSp mod">
          <pc:chgData name="Lauren Francis" userId="b7c8c318-11b6-44df-a20d-cbfd05c86935" providerId="ADAL" clId="{4BBEDE7F-9734-419C-ADEB-8159F2185F5E}" dt="2024-07-07T14:56:33.865" v="818" actId="208"/>
          <pc:sldLayoutMkLst>
            <pc:docMk/>
            <pc:sldMasterMk cId="783407565" sldId="2147483648"/>
            <pc:sldLayoutMk cId="294763625" sldId="2147483659"/>
          </pc:sldLayoutMkLst>
          <pc:spChg chg="mod">
            <ac:chgData name="Lauren Francis" userId="b7c8c318-11b6-44df-a20d-cbfd05c86935" providerId="ADAL" clId="{4BBEDE7F-9734-419C-ADEB-8159F2185F5E}" dt="2024-07-05T15:21:10.837" v="539" actId="20577"/>
            <ac:spMkLst>
              <pc:docMk/>
              <pc:sldMasterMk cId="783407565" sldId="2147483648"/>
              <pc:sldLayoutMk cId="294763625" sldId="2147483659"/>
              <ac:spMk id="14" creationId="{49B9043E-4280-904D-D697-3E0FE566A506}"/>
            </ac:spMkLst>
          </pc:spChg>
          <pc:picChg chg="add del mod">
            <ac:chgData name="Lauren Francis" userId="b7c8c318-11b6-44df-a20d-cbfd05c86935" providerId="ADAL" clId="{4BBEDE7F-9734-419C-ADEB-8159F2185F5E}" dt="2024-07-07T14:56:24.647" v="814" actId="478"/>
            <ac:picMkLst>
              <pc:docMk/>
              <pc:sldMasterMk cId="783407565" sldId="2147483648"/>
              <pc:sldLayoutMk cId="294763625" sldId="2147483659"/>
              <ac:picMk id="3" creationId="{B3D53FE9-BAEA-9BC6-6860-06B36151B6DF}"/>
            </ac:picMkLst>
          </pc:picChg>
          <pc:picChg chg="add del mod ord">
            <ac:chgData name="Lauren Francis" userId="b7c8c318-11b6-44df-a20d-cbfd05c86935" providerId="ADAL" clId="{4BBEDE7F-9734-419C-ADEB-8159F2185F5E}" dt="2024-07-07T14:44:13.884" v="653" actId="478"/>
            <ac:picMkLst>
              <pc:docMk/>
              <pc:sldMasterMk cId="783407565" sldId="2147483648"/>
              <pc:sldLayoutMk cId="294763625" sldId="2147483659"/>
              <ac:picMk id="5" creationId="{206A64E6-3D44-77B8-D0AD-2F7CC861EE39}"/>
            </ac:picMkLst>
          </pc:picChg>
          <pc:picChg chg="add mod ord">
            <ac:chgData name="Lauren Francis" userId="b7c8c318-11b6-44df-a20d-cbfd05c86935" providerId="ADAL" clId="{4BBEDE7F-9734-419C-ADEB-8159F2185F5E}" dt="2024-07-07T14:48:08.205" v="710" actId="1076"/>
            <ac:picMkLst>
              <pc:docMk/>
              <pc:sldMasterMk cId="783407565" sldId="2147483648"/>
              <pc:sldLayoutMk cId="294763625" sldId="2147483659"/>
              <ac:picMk id="7" creationId="{8AECD395-CB05-514A-5925-838F840F123E}"/>
            </ac:picMkLst>
          </pc:picChg>
          <pc:picChg chg="add mod ord">
            <ac:chgData name="Lauren Francis" userId="b7c8c318-11b6-44df-a20d-cbfd05c86935" providerId="ADAL" clId="{4BBEDE7F-9734-419C-ADEB-8159F2185F5E}" dt="2024-07-07T14:48:04.636" v="708" actId="1076"/>
            <ac:picMkLst>
              <pc:docMk/>
              <pc:sldMasterMk cId="783407565" sldId="2147483648"/>
              <pc:sldLayoutMk cId="294763625" sldId="2147483659"/>
              <ac:picMk id="13" creationId="{305D251E-FEA7-9EDB-1D51-6CCFE05C2F69}"/>
            </ac:picMkLst>
          </pc:picChg>
          <pc:picChg chg="del">
            <ac:chgData name="Lauren Francis" userId="b7c8c318-11b6-44df-a20d-cbfd05c86935" providerId="ADAL" clId="{4BBEDE7F-9734-419C-ADEB-8159F2185F5E}" dt="2024-07-07T14:43:25.901" v="642" actId="478"/>
            <ac:picMkLst>
              <pc:docMk/>
              <pc:sldMasterMk cId="783407565" sldId="2147483648"/>
              <pc:sldLayoutMk cId="294763625" sldId="2147483659"/>
              <ac:picMk id="16" creationId="{F8A99FF6-4126-B0D8-9825-9FB1EBB5EB54}"/>
            </ac:picMkLst>
          </pc:picChg>
          <pc:picChg chg="del">
            <ac:chgData name="Lauren Francis" userId="b7c8c318-11b6-44df-a20d-cbfd05c86935" providerId="ADAL" clId="{4BBEDE7F-9734-419C-ADEB-8159F2185F5E}" dt="2024-07-07T14:43:26.356" v="643" actId="478"/>
            <ac:picMkLst>
              <pc:docMk/>
              <pc:sldMasterMk cId="783407565" sldId="2147483648"/>
              <pc:sldLayoutMk cId="294763625" sldId="2147483659"/>
              <ac:picMk id="17" creationId="{AE5A17BD-631D-3156-6AAA-4FAC1ADA8054}"/>
            </ac:picMkLst>
          </pc:picChg>
          <pc:picChg chg="del">
            <ac:chgData name="Lauren Francis" userId="b7c8c318-11b6-44df-a20d-cbfd05c86935" providerId="ADAL" clId="{4BBEDE7F-9734-419C-ADEB-8159F2185F5E}" dt="2024-07-07T14:43:25.356" v="641" actId="478"/>
            <ac:picMkLst>
              <pc:docMk/>
              <pc:sldMasterMk cId="783407565" sldId="2147483648"/>
              <pc:sldLayoutMk cId="294763625" sldId="2147483659"/>
              <ac:picMk id="18" creationId="{09838414-E636-4B21-01DA-DCF19E1F973C}"/>
            </ac:picMkLst>
          </pc:picChg>
          <pc:picChg chg="add mod">
            <ac:chgData name="Lauren Francis" userId="b7c8c318-11b6-44df-a20d-cbfd05c86935" providerId="ADAL" clId="{4BBEDE7F-9734-419C-ADEB-8159F2185F5E}" dt="2024-07-07T14:56:33.865" v="818" actId="208"/>
            <ac:picMkLst>
              <pc:docMk/>
              <pc:sldMasterMk cId="783407565" sldId="2147483648"/>
              <pc:sldLayoutMk cId="294763625" sldId="2147483659"/>
              <ac:picMk id="20" creationId="{710340CC-7906-F20C-4CCA-10F264B2A596}"/>
            </ac:picMkLst>
          </pc:picChg>
        </pc:sldLayoutChg>
        <pc:sldLayoutChg chg="addSp delSp modSp mod">
          <pc:chgData name="Lauren Francis" userId="b7c8c318-11b6-44df-a20d-cbfd05c86935" providerId="ADAL" clId="{4BBEDE7F-9734-419C-ADEB-8159F2185F5E}" dt="2024-07-07T14:48:19.283" v="712" actId="14100"/>
          <pc:sldLayoutMkLst>
            <pc:docMk/>
            <pc:sldMasterMk cId="783407565" sldId="2147483648"/>
            <pc:sldLayoutMk cId="2728238326" sldId="2147483660"/>
          </pc:sldLayoutMkLst>
          <pc:spChg chg="add mod">
            <ac:chgData name="Lauren Francis" userId="b7c8c318-11b6-44df-a20d-cbfd05c86935" providerId="ADAL" clId="{4BBEDE7F-9734-419C-ADEB-8159F2185F5E}" dt="2024-07-05T15:21:08.309" v="538" actId="20577"/>
            <ac:spMkLst>
              <pc:docMk/>
              <pc:sldMasterMk cId="783407565" sldId="2147483648"/>
              <pc:sldLayoutMk cId="2728238326" sldId="2147483660"/>
              <ac:spMk id="2" creationId="{CAA0BBFD-2057-33CB-0BDE-A738B3CD75D1}"/>
            </ac:spMkLst>
          </pc:spChg>
          <pc:spChg chg="del mod">
            <ac:chgData name="Lauren Francis" userId="b7c8c318-11b6-44df-a20d-cbfd05c86935" providerId="ADAL" clId="{4BBEDE7F-9734-419C-ADEB-8159F2185F5E}" dt="2024-07-05T15:16:04.845" v="520" actId="478"/>
            <ac:spMkLst>
              <pc:docMk/>
              <pc:sldMasterMk cId="783407565" sldId="2147483648"/>
              <pc:sldLayoutMk cId="2728238326" sldId="2147483660"/>
              <ac:spMk id="10" creationId="{38F0F942-CF92-6FD1-4E02-E7ED63F8B0D6}"/>
            </ac:spMkLst>
          </pc:sp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3" creationId="{2E3E0BFC-C5E1-4E29-51A7-06E97C9CDB2F}"/>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4" creationId="{2D65887D-3A67-551B-C715-BB419F344AC8}"/>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4BBEDE7F-9734-419C-ADEB-8159F2185F5E}" dt="2024-07-07T14:48:19.283" v="712" actId="14100"/>
            <ac:picMkLst>
              <pc:docMk/>
              <pc:sldMasterMk cId="783407565" sldId="2147483648"/>
              <pc:sldLayoutMk cId="2728238326" sldId="2147483660"/>
              <ac:picMk id="12" creationId="{44009942-AB20-D0DC-8D2B-65A38061DCB5}"/>
            </ac:picMkLst>
          </pc:picChg>
          <pc:picChg chg="add mod ord">
            <ac:chgData name="Lauren Francis" userId="b7c8c318-11b6-44df-a20d-cbfd05c86935" providerId="ADAL" clId="{4BBEDE7F-9734-419C-ADEB-8159F2185F5E}" dt="2024-07-07T14:47:52.402" v="704" actId="1076"/>
            <ac:picMkLst>
              <pc:docMk/>
              <pc:sldMasterMk cId="783407565" sldId="2147483648"/>
              <pc:sldLayoutMk cId="2728238326" sldId="2147483660"/>
              <ac:picMk id="14" creationId="{E98FD6BA-F5D7-2CCE-669B-5979C600F0DE}"/>
            </ac:picMkLst>
          </pc:picChg>
          <pc:picChg chg="add mod ord">
            <ac:chgData name="Lauren Francis" userId="b7c8c318-11b6-44df-a20d-cbfd05c86935" providerId="ADAL" clId="{4BBEDE7F-9734-419C-ADEB-8159F2185F5E}" dt="2024-07-07T14:47:55.395" v="705" actId="1076"/>
            <ac:picMkLst>
              <pc:docMk/>
              <pc:sldMasterMk cId="783407565" sldId="2147483648"/>
              <pc:sldLayoutMk cId="2728238326" sldId="2147483660"/>
              <ac:picMk id="16" creationId="{4397BBB3-97A6-5D33-CE32-6F89DCC9F802}"/>
            </ac:picMkLst>
          </pc:picChg>
        </pc:sldLayoutChg>
        <pc:sldLayoutChg chg="addSp delSp modSp mod">
          <pc:chgData name="Lauren Francis" userId="b7c8c318-11b6-44df-a20d-cbfd05c86935" providerId="ADAL" clId="{4BBEDE7F-9734-419C-ADEB-8159F2185F5E}" dt="2024-07-07T14:49:59.672" v="732" actId="1076"/>
          <pc:sldLayoutMkLst>
            <pc:docMk/>
            <pc:sldMasterMk cId="783407565" sldId="2147483648"/>
            <pc:sldLayoutMk cId="392758585" sldId="2147483661"/>
          </pc:sldLayoutMkLst>
          <pc:spChg chg="add mod">
            <ac:chgData name="Lauren Francis" userId="b7c8c318-11b6-44df-a20d-cbfd05c86935" providerId="ADAL" clId="{4BBEDE7F-9734-419C-ADEB-8159F2185F5E}" dt="2024-07-05T15:21:05.933" v="537" actId="20577"/>
            <ac:spMkLst>
              <pc:docMk/>
              <pc:sldMasterMk cId="783407565" sldId="2147483648"/>
              <pc:sldLayoutMk cId="392758585" sldId="2147483661"/>
              <ac:spMk id="2" creationId="{E5F2A43C-0EC9-C0C3-D78D-6FFF22E15934}"/>
            </ac:spMkLst>
          </pc:spChg>
          <pc:spChg chg="del mod">
            <ac:chgData name="Lauren Francis" userId="b7c8c318-11b6-44df-a20d-cbfd05c86935" providerId="ADAL" clId="{4BBEDE7F-9734-419C-ADEB-8159F2185F5E}" dt="2024-07-05T15:16:09.575" v="522" actId="478"/>
            <ac:spMkLst>
              <pc:docMk/>
              <pc:sldMasterMk cId="783407565" sldId="2147483648"/>
              <pc:sldLayoutMk cId="392758585" sldId="2147483661"/>
              <ac:spMk id="10" creationId="{AC4531A2-C0EB-FBAF-BC3F-0E4D8432C1D4}"/>
            </ac:spMkLst>
          </pc:sp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3" creationId="{112C7AC1-3988-7C1E-0569-4C7364BAD9A6}"/>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4" creationId="{FF84EA3F-D675-CCCF-F49A-F03BA84DADDB}"/>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4BBEDE7F-9734-419C-ADEB-8159F2185F5E}" dt="2024-07-07T14:49:47.387" v="728" actId="208"/>
            <ac:picMkLst>
              <pc:docMk/>
              <pc:sldMasterMk cId="783407565" sldId="2147483648"/>
              <pc:sldLayoutMk cId="392758585" sldId="2147483661"/>
              <ac:picMk id="12" creationId="{242EA42C-DB0F-9E22-8666-A381D588B382}"/>
            </ac:picMkLst>
          </pc:picChg>
          <pc:picChg chg="add mod ord">
            <ac:chgData name="Lauren Francis" userId="b7c8c318-11b6-44df-a20d-cbfd05c86935" providerId="ADAL" clId="{4BBEDE7F-9734-419C-ADEB-8159F2185F5E}" dt="2024-07-07T14:49:51.017" v="730" actId="208"/>
            <ac:picMkLst>
              <pc:docMk/>
              <pc:sldMasterMk cId="783407565" sldId="2147483648"/>
              <pc:sldLayoutMk cId="392758585" sldId="2147483661"/>
              <ac:picMk id="14" creationId="{98E18356-F51B-2718-E15B-FDF87F1CA0A3}"/>
            </ac:picMkLst>
          </pc:picChg>
          <pc:picChg chg="add mod ord">
            <ac:chgData name="Lauren Francis" userId="b7c8c318-11b6-44df-a20d-cbfd05c86935" providerId="ADAL" clId="{4BBEDE7F-9734-419C-ADEB-8159F2185F5E}" dt="2024-07-07T14:49:59.672" v="732" actId="1076"/>
            <ac:picMkLst>
              <pc:docMk/>
              <pc:sldMasterMk cId="783407565" sldId="2147483648"/>
              <pc:sldLayoutMk cId="392758585" sldId="2147483661"/>
              <ac:picMk id="16" creationId="{665B2219-A656-939E-271E-90682A960784}"/>
            </ac:picMkLst>
          </pc:picChg>
        </pc:sldLayoutChg>
        <pc:sldLayoutChg chg="addSp delSp modSp mod">
          <pc:chgData name="Lauren Francis" userId="b7c8c318-11b6-44df-a20d-cbfd05c86935" providerId="ADAL" clId="{4BBEDE7F-9734-419C-ADEB-8159F2185F5E}" dt="2024-07-07T14:51:39.903" v="752" actId="1076"/>
          <pc:sldLayoutMkLst>
            <pc:docMk/>
            <pc:sldMasterMk cId="783407565" sldId="2147483648"/>
            <pc:sldLayoutMk cId="2364423304" sldId="2147483662"/>
          </pc:sldLayoutMkLst>
          <pc:spChg chg="add mod">
            <ac:chgData name="Lauren Francis" userId="b7c8c318-11b6-44df-a20d-cbfd05c86935" providerId="ADAL" clId="{4BBEDE7F-9734-419C-ADEB-8159F2185F5E}" dt="2024-07-05T15:21:03.370" v="536" actId="20577"/>
            <ac:spMkLst>
              <pc:docMk/>
              <pc:sldMasterMk cId="783407565" sldId="2147483648"/>
              <pc:sldLayoutMk cId="2364423304" sldId="2147483662"/>
              <ac:spMk id="2" creationId="{0FF861A2-B94D-AD35-5E4C-F181B15E7E06}"/>
            </ac:spMkLst>
          </pc:spChg>
          <pc:spChg chg="del mod">
            <ac:chgData name="Lauren Francis" userId="b7c8c318-11b6-44df-a20d-cbfd05c86935" providerId="ADAL" clId="{4BBEDE7F-9734-419C-ADEB-8159F2185F5E}" dt="2024-07-05T15:16:13.915" v="524" actId="478"/>
            <ac:spMkLst>
              <pc:docMk/>
              <pc:sldMasterMk cId="783407565" sldId="2147483648"/>
              <pc:sldLayoutMk cId="2364423304" sldId="2147483662"/>
              <ac:spMk id="10" creationId="{85A94DC4-AAF3-B465-5804-0123938A91AF}"/>
            </ac:spMkLst>
          </pc:sp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3" creationId="{619397AC-991B-256F-92C7-697645C7AF68}"/>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4" creationId="{FD9C278B-A320-9013-9D86-B525B3EFDECA}"/>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4BBEDE7F-9734-419C-ADEB-8159F2185F5E}" dt="2024-07-07T14:51:30.641" v="747" actId="208"/>
            <ac:picMkLst>
              <pc:docMk/>
              <pc:sldMasterMk cId="783407565" sldId="2147483648"/>
              <pc:sldLayoutMk cId="2364423304" sldId="2147483662"/>
              <ac:picMk id="12" creationId="{C6A88207-7F7E-88DD-B3FD-79FCABD503DF}"/>
            </ac:picMkLst>
          </pc:picChg>
          <pc:picChg chg="add mod ord">
            <ac:chgData name="Lauren Francis" userId="b7c8c318-11b6-44df-a20d-cbfd05c86935" providerId="ADAL" clId="{4BBEDE7F-9734-419C-ADEB-8159F2185F5E}" dt="2024-07-07T14:51:36.313" v="750" actId="14100"/>
            <ac:picMkLst>
              <pc:docMk/>
              <pc:sldMasterMk cId="783407565" sldId="2147483648"/>
              <pc:sldLayoutMk cId="2364423304" sldId="2147483662"/>
              <ac:picMk id="14" creationId="{D919B080-643F-94EF-7210-0542A2DD7FCA}"/>
            </ac:picMkLst>
          </pc:picChg>
          <pc:picChg chg="add mod ord">
            <ac:chgData name="Lauren Francis" userId="b7c8c318-11b6-44df-a20d-cbfd05c86935" providerId="ADAL" clId="{4BBEDE7F-9734-419C-ADEB-8159F2185F5E}" dt="2024-07-07T14:51:39.903" v="752" actId="1076"/>
            <ac:picMkLst>
              <pc:docMk/>
              <pc:sldMasterMk cId="783407565" sldId="2147483648"/>
              <pc:sldLayoutMk cId="2364423304" sldId="2147483662"/>
              <ac:picMk id="16" creationId="{F05EC6E2-69C6-BC88-A898-8BA2F5D17299}"/>
            </ac:picMkLst>
          </pc:picChg>
        </pc:sldLayoutChg>
        <pc:sldLayoutChg chg="addSp delSp modSp mod">
          <pc:chgData name="Lauren Francis" userId="b7c8c318-11b6-44df-a20d-cbfd05c86935" providerId="ADAL" clId="{4BBEDE7F-9734-419C-ADEB-8159F2185F5E}" dt="2024-07-07T14:53:20.749" v="778" actId="1076"/>
          <pc:sldLayoutMkLst>
            <pc:docMk/>
            <pc:sldMasterMk cId="783407565" sldId="2147483648"/>
            <pc:sldLayoutMk cId="2006673658" sldId="2147483663"/>
          </pc:sldLayoutMkLst>
          <pc:spChg chg="add mod">
            <ac:chgData name="Lauren Francis" userId="b7c8c318-11b6-44df-a20d-cbfd05c86935" providerId="ADAL" clId="{4BBEDE7F-9734-419C-ADEB-8159F2185F5E}" dt="2024-07-05T15:21:01.463" v="535" actId="20577"/>
            <ac:spMkLst>
              <pc:docMk/>
              <pc:sldMasterMk cId="783407565" sldId="2147483648"/>
              <pc:sldLayoutMk cId="2006673658" sldId="2147483663"/>
              <ac:spMk id="2" creationId="{096A09CB-4F96-2217-27F8-CF436EB271A1}"/>
            </ac:spMkLst>
          </pc:spChg>
          <pc:spChg chg="del mod">
            <ac:chgData name="Lauren Francis" userId="b7c8c318-11b6-44df-a20d-cbfd05c86935" providerId="ADAL" clId="{4BBEDE7F-9734-419C-ADEB-8159F2185F5E}" dt="2024-07-05T15:16:16.991" v="526" actId="478"/>
            <ac:spMkLst>
              <pc:docMk/>
              <pc:sldMasterMk cId="783407565" sldId="2147483648"/>
              <pc:sldLayoutMk cId="2006673658" sldId="2147483663"/>
              <ac:spMk id="10" creationId="{C2B2B5FE-9E18-9E62-35EB-F252E22ED5F6}"/>
            </ac:spMkLst>
          </pc:sp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3" creationId="{F0F1D36C-2FD0-2725-9029-03CB83D5F9A4}"/>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4" creationId="{DD0422A4-9B64-C19E-6C20-B78EB6C37F86}"/>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4BBEDE7F-9734-419C-ADEB-8159F2185F5E}" dt="2024-07-07T14:53:11.443" v="773" actId="208"/>
            <ac:picMkLst>
              <pc:docMk/>
              <pc:sldMasterMk cId="783407565" sldId="2147483648"/>
              <pc:sldLayoutMk cId="2006673658" sldId="2147483663"/>
              <ac:picMk id="12" creationId="{B04E43BE-045F-12F7-EEA1-86CE91C1C81C}"/>
            </ac:picMkLst>
          </pc:picChg>
          <pc:picChg chg="add mod ord">
            <ac:chgData name="Lauren Francis" userId="b7c8c318-11b6-44df-a20d-cbfd05c86935" providerId="ADAL" clId="{4BBEDE7F-9734-419C-ADEB-8159F2185F5E}" dt="2024-07-07T14:53:19.575" v="777" actId="1076"/>
            <ac:picMkLst>
              <pc:docMk/>
              <pc:sldMasterMk cId="783407565" sldId="2147483648"/>
              <pc:sldLayoutMk cId="2006673658" sldId="2147483663"/>
              <ac:picMk id="14" creationId="{4A9E9BEB-2C49-0858-FA0C-9155AAC8EF63}"/>
            </ac:picMkLst>
          </pc:picChg>
          <pc:picChg chg="add mod ord">
            <ac:chgData name="Lauren Francis" userId="b7c8c318-11b6-44df-a20d-cbfd05c86935" providerId="ADAL" clId="{4BBEDE7F-9734-419C-ADEB-8159F2185F5E}" dt="2024-07-07T14:53:20.749" v="778" actId="1076"/>
            <ac:picMkLst>
              <pc:docMk/>
              <pc:sldMasterMk cId="783407565" sldId="2147483648"/>
              <pc:sldLayoutMk cId="2006673658" sldId="2147483663"/>
              <ac:picMk id="16" creationId="{F0DC1EEC-8956-4339-1290-D73E9CD50383}"/>
            </ac:picMkLst>
          </pc:picChg>
        </pc:sldLayoutChg>
        <pc:sldLayoutChg chg="addSp delSp modSp mod">
          <pc:chgData name="Lauren Francis" userId="b7c8c318-11b6-44df-a20d-cbfd05c86935" providerId="ADAL" clId="{4BBEDE7F-9734-419C-ADEB-8159F2185F5E}" dt="2024-07-07T14:54:58.985" v="795" actId="208"/>
          <pc:sldLayoutMkLst>
            <pc:docMk/>
            <pc:sldMasterMk cId="783407565" sldId="2147483648"/>
            <pc:sldLayoutMk cId="1105485309" sldId="2147483664"/>
          </pc:sldLayoutMkLst>
          <pc:spChg chg="add mod">
            <ac:chgData name="Lauren Francis" userId="b7c8c318-11b6-44df-a20d-cbfd05c86935" providerId="ADAL" clId="{4BBEDE7F-9734-419C-ADEB-8159F2185F5E}" dt="2024-07-05T15:20:58.233" v="534" actId="20577"/>
            <ac:spMkLst>
              <pc:docMk/>
              <pc:sldMasterMk cId="783407565" sldId="2147483648"/>
              <pc:sldLayoutMk cId="1105485309" sldId="2147483664"/>
              <ac:spMk id="2" creationId="{40DD98CC-C3F4-FFAE-BBE7-2E6976BFDFC6}"/>
            </ac:spMkLst>
          </pc:spChg>
          <pc:spChg chg="del mod">
            <ac:chgData name="Lauren Francis" userId="b7c8c318-11b6-44df-a20d-cbfd05c86935" providerId="ADAL" clId="{4BBEDE7F-9734-419C-ADEB-8159F2185F5E}" dt="2024-07-05T15:16:20.304" v="528" actId="478"/>
            <ac:spMkLst>
              <pc:docMk/>
              <pc:sldMasterMk cId="783407565" sldId="2147483648"/>
              <pc:sldLayoutMk cId="1105485309" sldId="2147483664"/>
              <ac:spMk id="7" creationId="{64DAFAF8-BB64-FEB1-88AE-9F0D9EF307F0}"/>
            </ac:spMkLst>
          </pc:sp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9" creationId="{66FA7975-C279-C4F1-8F27-3395E7A19AEC}"/>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0" creationId="{DAAA3903-B227-235E-BB16-015068685A61}"/>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1" creationId="{05201A29-085B-C847-A2DD-3D13D8D3AA95}"/>
            </ac:picMkLst>
          </pc:picChg>
          <pc:picChg chg="add mod">
            <ac:chgData name="Lauren Francis" userId="b7c8c318-11b6-44df-a20d-cbfd05c86935" providerId="ADAL" clId="{4BBEDE7F-9734-419C-ADEB-8159F2185F5E}" dt="2024-07-07T14:54:57.411" v="794" actId="208"/>
            <ac:picMkLst>
              <pc:docMk/>
              <pc:sldMasterMk cId="783407565" sldId="2147483648"/>
              <pc:sldLayoutMk cId="1105485309" sldId="2147483664"/>
              <ac:picMk id="12" creationId="{6A74A302-1750-767F-EF10-3C573F2C691A}"/>
            </ac:picMkLst>
          </pc:picChg>
          <pc:picChg chg="add mod ord">
            <ac:chgData name="Lauren Francis" userId="b7c8c318-11b6-44df-a20d-cbfd05c86935" providerId="ADAL" clId="{4BBEDE7F-9734-419C-ADEB-8159F2185F5E}" dt="2024-07-07T14:54:58.985" v="795" actId="208"/>
            <ac:picMkLst>
              <pc:docMk/>
              <pc:sldMasterMk cId="783407565" sldId="2147483648"/>
              <pc:sldLayoutMk cId="1105485309" sldId="2147483664"/>
              <ac:picMk id="14" creationId="{F1BC84C8-1C67-5303-29A1-4E6E3C7B0449}"/>
            </ac:picMkLst>
          </pc:picChg>
          <pc:picChg chg="add mod ord">
            <ac:chgData name="Lauren Francis" userId="b7c8c318-11b6-44df-a20d-cbfd05c86935" providerId="ADAL" clId="{4BBEDE7F-9734-419C-ADEB-8159F2185F5E}" dt="2024-07-07T14:54:54.766" v="793" actId="208"/>
            <ac:picMkLst>
              <pc:docMk/>
              <pc:sldMasterMk cId="783407565" sldId="2147483648"/>
              <pc:sldLayoutMk cId="1105485309" sldId="2147483664"/>
              <ac:picMk id="16" creationId="{21EA6A10-94F9-12D8-6A40-3FD8B895CA7C}"/>
            </ac:picMkLst>
          </pc:picChg>
        </pc:sldLayoutChg>
        <pc:sldLayoutChg chg="addSp delSp modSp mod">
          <pc:chgData name="Lauren Francis" userId="b7c8c318-11b6-44df-a20d-cbfd05c86935" providerId="ADAL" clId="{4BBEDE7F-9734-419C-ADEB-8159F2185F5E}" dt="2024-07-07T14:56:04.502" v="813" actId="208"/>
          <pc:sldLayoutMkLst>
            <pc:docMk/>
            <pc:sldMasterMk cId="783407565" sldId="2147483648"/>
            <pc:sldLayoutMk cId="2902913774" sldId="2147483665"/>
          </pc:sldLayoutMkLst>
          <pc:spChg chg="add mod">
            <ac:chgData name="Lauren Francis" userId="b7c8c318-11b6-44df-a20d-cbfd05c86935" providerId="ADAL" clId="{4BBEDE7F-9734-419C-ADEB-8159F2185F5E}" dt="2024-07-05T15:20:54.311" v="533" actId="20577"/>
            <ac:spMkLst>
              <pc:docMk/>
              <pc:sldMasterMk cId="783407565" sldId="2147483648"/>
              <pc:sldLayoutMk cId="2902913774" sldId="2147483665"/>
              <ac:spMk id="2" creationId="{A709A2EB-43E8-E88F-504B-014E12DA2246}"/>
            </ac:spMkLst>
          </pc:spChg>
          <pc:spChg chg="del mod">
            <ac:chgData name="Lauren Francis" userId="b7c8c318-11b6-44df-a20d-cbfd05c86935" providerId="ADAL" clId="{4BBEDE7F-9734-419C-ADEB-8159F2185F5E}" dt="2024-07-05T15:16:24.395" v="530" actId="478"/>
            <ac:spMkLst>
              <pc:docMk/>
              <pc:sldMasterMk cId="783407565" sldId="2147483648"/>
              <pc:sldLayoutMk cId="2902913774" sldId="2147483665"/>
              <ac:spMk id="10" creationId="{E8F98A27-81A1-A4DC-8788-7DEFF4C540EC}"/>
            </ac:spMkLst>
          </pc:sp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3" creationId="{6A29406C-8919-74D3-B66C-51CE55529DED}"/>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4" creationId="{914E38EF-FE60-C329-0FA9-06F9754099AF}"/>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4BBEDE7F-9734-419C-ADEB-8159F2185F5E}" dt="2024-07-07T14:56:04.502" v="813" actId="208"/>
            <ac:picMkLst>
              <pc:docMk/>
              <pc:sldMasterMk cId="783407565" sldId="2147483648"/>
              <pc:sldLayoutMk cId="2902913774" sldId="2147483665"/>
              <ac:picMk id="12" creationId="{3E286448-CC1E-A3C3-69F3-827B19A96BF6}"/>
            </ac:picMkLst>
          </pc:picChg>
          <pc:picChg chg="add mod ord">
            <ac:chgData name="Lauren Francis" userId="b7c8c318-11b6-44df-a20d-cbfd05c86935" providerId="ADAL" clId="{4BBEDE7F-9734-419C-ADEB-8159F2185F5E}" dt="2024-07-07T14:56:03.101" v="812" actId="208"/>
            <ac:picMkLst>
              <pc:docMk/>
              <pc:sldMasterMk cId="783407565" sldId="2147483648"/>
              <pc:sldLayoutMk cId="2902913774" sldId="2147483665"/>
              <ac:picMk id="14" creationId="{1DB0824E-24E4-DFF2-AD2F-0E140E2ABC37}"/>
            </ac:picMkLst>
          </pc:picChg>
          <pc:picChg chg="add mod ord">
            <ac:chgData name="Lauren Francis" userId="b7c8c318-11b6-44df-a20d-cbfd05c86935" providerId="ADAL" clId="{4BBEDE7F-9734-419C-ADEB-8159F2185F5E}" dt="2024-07-07T14:56:01.472" v="811" actId="208"/>
            <ac:picMkLst>
              <pc:docMk/>
              <pc:sldMasterMk cId="783407565" sldId="2147483648"/>
              <pc:sldLayoutMk cId="2902913774" sldId="2147483665"/>
              <ac:picMk id="16" creationId="{4BA8A8B3-BA36-C301-C3B3-5008B7F25906}"/>
            </ac:picMkLst>
          </pc:picChg>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pChg chg="mod">
            <ac:chgData name="Lauren Francis" userId="b7c8c318-11b6-44df-a20d-cbfd05c86935" providerId="ADAL" clId="{4BBEDE7F-9734-419C-ADEB-8159F2185F5E}" dt="2024-07-07T13:50:11.760" v="606" actId="1076"/>
            <ac:spMkLst>
              <pc:docMk/>
              <pc:sldMasterMk cId="783407565" sldId="2147483648"/>
              <pc:sldLayoutMk cId="3451759316" sldId="2147483671"/>
              <ac:spMk id="19" creationId="{00608F6B-0818-8C97-2AA3-955405B8FBCA}"/>
            </ac:spMkLst>
          </pc:spChg>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pChg chg="mod">
            <ac:chgData name="Lauren Francis" userId="b7c8c318-11b6-44df-a20d-cbfd05c86935" providerId="ADAL" clId="{4BBEDE7F-9734-419C-ADEB-8159F2185F5E}" dt="2024-07-07T13:49:39.398" v="599" actId="1076"/>
            <ac:spMkLst>
              <pc:docMk/>
              <pc:sldMasterMk cId="783407565" sldId="2147483648"/>
              <pc:sldLayoutMk cId="2839592603" sldId="2147483674"/>
              <ac:spMk id="11" creationId="{D467AB6F-5056-5571-6A53-4276B6678E81}"/>
            </ac:spMkLst>
          </pc:spChg>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pChg chg="add mod">
            <ac:chgData name="Lauren Francis" userId="b7c8c318-11b6-44df-a20d-cbfd05c86935" providerId="ADAL" clId="{4BBEDE7F-9734-419C-ADEB-8159F2185F5E}" dt="2024-07-04T21:35:22.835" v="442" actId="1035"/>
            <ac:spMkLst>
              <pc:docMk/>
              <pc:sldMasterMk cId="783407565" sldId="2147483648"/>
              <pc:sldLayoutMk cId="753425887" sldId="2147483676"/>
              <ac:spMk id="2" creationId="{B4BB6C55-EFB0-B13C-453D-644DC4282242}"/>
            </ac:spMkLst>
          </pc:spChg>
          <pc:spChg chg="mod">
            <ac:chgData name="Lauren Francis" userId="b7c8c318-11b6-44df-a20d-cbfd05c86935" providerId="ADAL" clId="{4BBEDE7F-9734-419C-ADEB-8159F2185F5E}" dt="2024-07-04T21:35:33.381" v="448" actId="1035"/>
            <ac:spMkLst>
              <pc:docMk/>
              <pc:sldMasterMk cId="783407565" sldId="2147483648"/>
              <pc:sldLayoutMk cId="753425887" sldId="2147483676"/>
              <ac:spMk id="5" creationId="{24EAF092-EEE0-8503-C501-1FD8B47F4494}"/>
            </ac:spMkLst>
          </pc:spChg>
        </pc:sldLayoutChg>
        <pc:sldLayoutChg chg="delSp mod">
          <pc:chgData name="Lauren Francis" userId="b7c8c318-11b6-44df-a20d-cbfd05c86935" providerId="ADAL" clId="{4BBEDE7F-9734-419C-ADEB-8159F2185F5E}" dt="2024-07-05T13:36:20.329" v="451" actId="6014"/>
          <pc:sldLayoutMkLst>
            <pc:docMk/>
            <pc:sldMasterMk cId="783407565" sldId="2147483648"/>
            <pc:sldLayoutMk cId="3920694061" sldId="2147483677"/>
          </pc:sldLayoutMkLst>
          <pc:spChg chg="del">
            <ac:chgData name="Lauren Francis" userId="b7c8c318-11b6-44df-a20d-cbfd05c86935" providerId="ADAL" clId="{4BBEDE7F-9734-419C-ADEB-8159F2185F5E}" dt="2024-07-05T13:36:12.467" v="449" actId="478"/>
            <ac:spMkLst>
              <pc:docMk/>
              <pc:sldMasterMk cId="783407565" sldId="2147483648"/>
              <pc:sldLayoutMk cId="3920694061" sldId="2147483677"/>
              <ac:spMk id="3" creationId="{6E6B2815-9F97-329C-3782-EE06EFD316C9}"/>
            </ac:spMkLst>
          </pc:spChg>
          <pc:spChg chg="del">
            <ac:chgData name="Lauren Francis" userId="b7c8c318-11b6-44df-a20d-cbfd05c86935" providerId="ADAL" clId="{4BBEDE7F-9734-419C-ADEB-8159F2185F5E}" dt="2024-07-05T13:36:14.048" v="450" actId="478"/>
            <ac:spMkLst>
              <pc:docMk/>
              <pc:sldMasterMk cId="783407565" sldId="2147483648"/>
              <pc:sldLayoutMk cId="3920694061" sldId="2147483677"/>
              <ac:spMk id="5" creationId="{24EAF092-EEE0-8503-C501-1FD8B47F4494}"/>
            </ac:spMkLst>
          </pc:spChg>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pChg chg="del">
            <ac:chgData name="Lauren Francis" userId="b7c8c318-11b6-44df-a20d-cbfd05c86935" providerId="ADAL" clId="{4BBEDE7F-9734-419C-ADEB-8159F2185F5E}" dt="2024-07-07T13:44:45.675" v="541" actId="478"/>
            <ac:spMkLst>
              <pc:docMk/>
              <pc:sldMasterMk cId="783407565" sldId="2147483648"/>
              <pc:sldLayoutMk cId="3049626277" sldId="2147483678"/>
              <ac:spMk id="6" creationId="{A0E1ECE0-07AB-EED7-43AF-6A65242F3022}"/>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7" creationId="{75436EFE-19C3-C680-68BC-967B0E2C40CC}"/>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9" creationId="{8822E159-1B24-1D06-967A-B79D2BE50A4D}"/>
            </ac:spMkLst>
          </pc:spChg>
          <pc:spChg chg="del">
            <ac:chgData name="Lauren Francis" userId="b7c8c318-11b6-44df-a20d-cbfd05c86935" providerId="ADAL" clId="{4BBEDE7F-9734-419C-ADEB-8159F2185F5E}" dt="2024-07-07T13:52:37.530" v="635" actId="478"/>
            <ac:spMkLst>
              <pc:docMk/>
              <pc:sldMasterMk cId="783407565" sldId="2147483648"/>
              <pc:sldLayoutMk cId="3049626277" sldId="2147483678"/>
              <ac:spMk id="12" creationId="{B11C40C4-CCE7-FF1C-9907-835950ED1229}"/>
            </ac:spMkLst>
          </pc:spChg>
          <pc:spChg chg="del">
            <ac:chgData name="Lauren Francis" userId="b7c8c318-11b6-44df-a20d-cbfd05c86935" providerId="ADAL" clId="{4BBEDE7F-9734-419C-ADEB-8159F2185F5E}" dt="2024-07-07T13:44:54.470" v="546" actId="478"/>
            <ac:spMkLst>
              <pc:docMk/>
              <pc:sldMasterMk cId="783407565" sldId="2147483648"/>
              <pc:sldLayoutMk cId="3049626277" sldId="2147483678"/>
              <ac:spMk id="19" creationId="{00608F6B-0818-8C97-2AA3-955405B8FBCA}"/>
            </ac:spMkLst>
          </pc:spChg>
          <pc:spChg chg="del mod">
            <ac:chgData name="Lauren Francis" userId="b7c8c318-11b6-44df-a20d-cbfd05c86935" providerId="ADAL" clId="{4BBEDE7F-9734-419C-ADEB-8159F2185F5E}" dt="2024-07-07T13:44:47.775" v="543" actId="478"/>
            <ac:spMkLst>
              <pc:docMk/>
              <pc:sldMasterMk cId="783407565" sldId="2147483648"/>
              <pc:sldLayoutMk cId="3049626277" sldId="2147483678"/>
              <ac:spMk id="22" creationId="{6E3B0B49-027D-8F06-5A33-6EAC6E5D5BF6}"/>
            </ac:spMkLst>
          </pc:spChg>
          <pc:spChg chg="add mod">
            <ac:chgData name="Lauren Francis" userId="b7c8c318-11b6-44df-a20d-cbfd05c86935" providerId="ADAL" clId="{4BBEDE7F-9734-419C-ADEB-8159F2185F5E}" dt="2024-07-07T13:52:52.039" v="637"/>
            <ac:spMkLst>
              <pc:docMk/>
              <pc:sldMasterMk cId="783407565" sldId="2147483648"/>
              <pc:sldLayoutMk cId="3049626277" sldId="2147483678"/>
              <ac:spMk id="23" creationId="{C345A233-A48B-40D0-205A-51BF78B79F83}"/>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4" creationId="{28AD9568-2078-99EC-FA55-A933A0D183B2}"/>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6" creationId="{B50BE3C3-33AE-F99E-55F0-DC091B974F67}"/>
            </ac:spMkLst>
          </pc:spChg>
          <pc:picChg chg="mod ord">
            <ac:chgData name="Lauren Francis" userId="b7c8c318-11b6-44df-a20d-cbfd05c86935" providerId="ADAL" clId="{4BBEDE7F-9734-419C-ADEB-8159F2185F5E}" dt="2024-07-07T13:49:08.693" v="595" actId="167"/>
            <ac:picMkLst>
              <pc:docMk/>
              <pc:sldMasterMk cId="783407565" sldId="2147483648"/>
              <pc:sldLayoutMk cId="3049626277" sldId="2147483678"/>
              <ac:picMk id="2" creationId="{D8F3C0BD-298D-F51E-B324-4A74A9C0ABC5}"/>
            </ac:picMkLst>
          </pc:picChg>
          <pc:picChg chg="mod">
            <ac:chgData name="Lauren Francis" userId="b7c8c318-11b6-44df-a20d-cbfd05c86935" providerId="ADAL" clId="{4BBEDE7F-9734-419C-ADEB-8159F2185F5E}" dt="2024-07-07T13:47:01.333" v="567" actId="1076"/>
            <ac:picMkLst>
              <pc:docMk/>
              <pc:sldMasterMk cId="783407565" sldId="2147483648"/>
              <pc:sldLayoutMk cId="3049626277" sldId="2147483678"/>
              <ac:picMk id="3" creationId="{741188A5-8A9C-86DC-29A5-E40F76168104}"/>
            </ac:picMkLst>
          </pc:picChg>
          <pc:picChg chg="mod ord modCrop">
            <ac:chgData name="Lauren Francis" userId="b7c8c318-11b6-44df-a20d-cbfd05c86935" providerId="ADAL" clId="{4BBEDE7F-9734-419C-ADEB-8159F2185F5E}" dt="2024-07-07T13:48:20.192" v="585" actId="167"/>
            <ac:picMkLst>
              <pc:docMk/>
              <pc:sldMasterMk cId="783407565" sldId="2147483648"/>
              <pc:sldLayoutMk cId="3049626277" sldId="2147483678"/>
              <ac:picMk id="4" creationId="{6A977FE2-8A2E-6FD2-91C7-70807858A447}"/>
            </ac:picMkLst>
          </pc:picChg>
          <pc:picChg chg="mod modCrop">
            <ac:chgData name="Lauren Francis" userId="b7c8c318-11b6-44df-a20d-cbfd05c86935" providerId="ADAL" clId="{4BBEDE7F-9734-419C-ADEB-8159F2185F5E}" dt="2024-07-07T13:48:58.038" v="593" actId="1076"/>
            <ac:picMkLst>
              <pc:docMk/>
              <pc:sldMasterMk cId="783407565" sldId="2147483648"/>
              <pc:sldLayoutMk cId="3049626277" sldId="2147483678"/>
              <ac:picMk id="5" creationId="{6BEB3AFE-1F41-611F-CC78-52C2062A0A97}"/>
            </ac:picMkLst>
          </pc:picChg>
          <pc:picChg chg="del mod">
            <ac:chgData name="Lauren Francis" userId="b7c8c318-11b6-44df-a20d-cbfd05c86935" providerId="ADAL" clId="{4BBEDE7F-9734-419C-ADEB-8159F2185F5E}" dt="2024-07-07T13:46:50.459" v="564" actId="478"/>
            <ac:picMkLst>
              <pc:docMk/>
              <pc:sldMasterMk cId="783407565" sldId="2147483648"/>
              <pc:sldLayoutMk cId="3049626277" sldId="2147483678"/>
              <ac:picMk id="8" creationId="{F5290273-5C3F-27E5-CF91-750453FF512A}"/>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0" creationId="{312B5C7A-0F74-CF44-D33B-9F4387BFFB47}"/>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1" creationId="{6B09F921-E4C1-067D-C21B-733A2279B8F3}"/>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3" creationId="{E38446FD-4C9F-8B09-4647-B465E5B66E77}"/>
            </ac:picMkLst>
          </pc:picChg>
          <pc:picChg chg="mod modCrop">
            <ac:chgData name="Lauren Francis" userId="b7c8c318-11b6-44df-a20d-cbfd05c86935" providerId="ADAL" clId="{4BBEDE7F-9734-419C-ADEB-8159F2185F5E}" dt="2024-07-07T13:50:27.863" v="611" actId="1076"/>
            <ac:picMkLst>
              <pc:docMk/>
              <pc:sldMasterMk cId="783407565" sldId="2147483648"/>
              <pc:sldLayoutMk cId="3049626277" sldId="2147483678"/>
              <ac:picMk id="14" creationId="{8AE5FAA1-D4EF-D64A-3DE1-93B5747A66E4}"/>
            </ac:picMkLst>
          </pc:picChg>
          <pc:picChg chg="add del mod modCrop">
            <ac:chgData name="Lauren Francis" userId="b7c8c318-11b6-44df-a20d-cbfd05c86935" providerId="ADAL" clId="{4BBEDE7F-9734-419C-ADEB-8159F2185F5E}" dt="2024-07-07T13:50:03.980" v="604" actId="478"/>
            <ac:picMkLst>
              <pc:docMk/>
              <pc:sldMasterMk cId="783407565" sldId="2147483648"/>
              <pc:sldLayoutMk cId="3049626277" sldId="2147483678"/>
              <ac:picMk id="15" creationId="{6EE45D72-5300-FADE-BB60-6AA340A798D1}"/>
            </ac:picMkLst>
          </pc:picChg>
          <pc:picChg chg="add mod ord modCrop">
            <ac:chgData name="Lauren Francis" userId="b7c8c318-11b6-44df-a20d-cbfd05c86935" providerId="ADAL" clId="{4BBEDE7F-9734-419C-ADEB-8159F2185F5E}" dt="2024-07-07T13:52:32.665" v="634" actId="732"/>
            <ac:picMkLst>
              <pc:docMk/>
              <pc:sldMasterMk cId="783407565" sldId="2147483648"/>
              <pc:sldLayoutMk cId="3049626277" sldId="2147483678"/>
              <ac:picMk id="16" creationId="{702EBF41-7F75-25E5-9B64-A82CF5D3ACFE}"/>
            </ac:picMkLst>
          </pc:picChg>
          <pc:picChg chg="del mod ord">
            <ac:chgData name="Lauren Francis" userId="b7c8c318-11b6-44df-a20d-cbfd05c86935" providerId="ADAL" clId="{4BBEDE7F-9734-419C-ADEB-8159F2185F5E}" dt="2024-07-07T13:52:22.847" v="632" actId="478"/>
            <ac:picMkLst>
              <pc:docMk/>
              <pc:sldMasterMk cId="783407565" sldId="2147483648"/>
              <pc:sldLayoutMk cId="3049626277" sldId="2147483678"/>
              <ac:picMk id="17" creationId="{1FA245F2-5403-DC60-6EB6-E8AD80C5D232}"/>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8" creationId="{6A892379-7F99-9D0C-09EB-4569EB8BF149}"/>
            </ac:picMkLst>
          </pc:picChg>
          <pc:picChg chg="del mod ord">
            <ac:chgData name="Lauren Francis" userId="b7c8c318-11b6-44df-a20d-cbfd05c86935" providerId="ADAL" clId="{4BBEDE7F-9734-419C-ADEB-8159F2185F5E}" dt="2024-07-07T13:46:39.645" v="562" actId="478"/>
            <ac:picMkLst>
              <pc:docMk/>
              <pc:sldMasterMk cId="783407565" sldId="2147483648"/>
              <pc:sldLayoutMk cId="3049626277" sldId="2147483678"/>
              <ac:picMk id="20" creationId="{419F3F17-6E6C-684E-5FFD-3B7AE0705273}"/>
            </ac:picMkLst>
          </pc:picChg>
          <pc:picChg chg="del">
            <ac:chgData name="Lauren Francis" userId="b7c8c318-11b6-44df-a20d-cbfd05c86935" providerId="ADAL" clId="{4BBEDE7F-9734-419C-ADEB-8159F2185F5E}" dt="2024-07-07T13:44:50.268" v="545" actId="478"/>
            <ac:picMkLst>
              <pc:docMk/>
              <pc:sldMasterMk cId="783407565" sldId="2147483648"/>
              <pc:sldLayoutMk cId="3049626277" sldId="2147483678"/>
              <ac:picMk id="21" creationId="{4BD1E55C-E0AB-3F84-B803-637DF3562C03}"/>
            </ac:picMkLst>
          </pc:picChg>
          <pc:picChg chg="del">
            <ac:chgData name="Lauren Francis" userId="b7c8c318-11b6-44df-a20d-cbfd05c86935" providerId="ADAL" clId="{4BBEDE7F-9734-419C-ADEB-8159F2185F5E}" dt="2024-07-07T13:44:49.772" v="544" actId="478"/>
            <ac:picMkLst>
              <pc:docMk/>
              <pc:sldMasterMk cId="783407565" sldId="2147483648"/>
              <pc:sldLayoutMk cId="3049626277" sldId="2147483678"/>
              <ac:picMk id="25" creationId="{A756EF23-522F-AF76-A5DD-EC0267C20AB8}"/>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7" creationId="{EC8C28DE-8CE5-325E-5115-51DA8A366623}"/>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8" creationId="{6CC1C0AD-4010-8FF4-B455-2FCA74BA523A}"/>
            </ac:picMkLst>
          </pc:pic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pChg chg="mod">
          <ac:chgData name="Lauren Francis" userId="b7c8c318-11b6-44df-a20d-cbfd05c86935" providerId="ADAL" clId="{C38C7FE3-EEFC-4541-A9F6-30EA223E2397}" dt="2024-04-09T22:52:35.891" v="34" actId="122"/>
          <ac:spMkLst>
            <pc:docMk/>
            <pc:sldMasterMk cId="783407565" sldId="2147483648"/>
            <ac:spMk id="2" creationId="{7DC530BC-E96F-A655-74F4-F47880701A39}"/>
          </ac:spMkLst>
        </pc:spChg>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pChg chg="add mod ord">
            <ac:chgData name="Lauren Francis" userId="b7c8c318-11b6-44df-a20d-cbfd05c86935" providerId="ADAL" clId="{C38C7FE3-EEFC-4541-A9F6-30EA223E2397}" dt="2024-04-09T22:51:41.630" v="21" actId="207"/>
            <ac:spMkLst>
              <pc:docMk/>
              <pc:sldMasterMk cId="783407565" sldId="2147483648"/>
              <pc:sldLayoutMk cId="1462231767" sldId="2147483649"/>
              <ac:spMk id="2" creationId="{D795ED70-1292-CD30-5013-47BC9058BBE7}"/>
            </ac:spMkLst>
          </pc:spChg>
          <pc:spChg chg="del mod">
            <ac:chgData name="Lauren Francis" userId="b7c8c318-11b6-44df-a20d-cbfd05c86935" providerId="ADAL" clId="{C38C7FE3-EEFC-4541-A9F6-30EA223E2397}" dt="2024-04-09T22:51:23.537" v="18" actId="478"/>
            <ac:spMkLst>
              <pc:docMk/>
              <pc:sldMasterMk cId="783407565" sldId="2147483648"/>
              <pc:sldLayoutMk cId="1462231767" sldId="2147483649"/>
              <ac:spMk id="7" creationId="{67974EA7-E98A-F6FC-D6F9-6C01A4BDE7EC}"/>
            </ac:spMkLst>
          </pc:spChg>
          <pc:spChg chg="mod">
            <ac:chgData name="Lauren Francis" userId="b7c8c318-11b6-44df-a20d-cbfd05c86935" providerId="ADAL" clId="{C38C7FE3-EEFC-4541-A9F6-30EA223E2397}" dt="2024-04-09T22:59:07.055" v="60" actId="14100"/>
            <ac:spMkLst>
              <pc:docMk/>
              <pc:sldMasterMk cId="783407565" sldId="2147483648"/>
              <pc:sldLayoutMk cId="1462231767" sldId="2147483649"/>
              <ac:spMk id="11" creationId="{9EB5AE9F-4287-A334-4516-24BC8782E828}"/>
            </ac:spMkLst>
          </pc:spChg>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pChg chg="add mod ord">
            <ac:chgData name="Lauren Francis" userId="b7c8c318-11b6-44df-a20d-cbfd05c86935" providerId="ADAL" clId="{C38C7FE3-EEFC-4541-A9F6-30EA223E2397}" dt="2024-04-09T22:52:04.099" v="25" actId="207"/>
            <ac:spMkLst>
              <pc:docMk/>
              <pc:sldMasterMk cId="783407565" sldId="2147483648"/>
              <pc:sldLayoutMk cId="347735146" sldId="2147483650"/>
              <ac:spMk id="2" creationId="{5CAC93C0-C36A-F527-BF02-80463FF3DFBE}"/>
            </ac:spMkLst>
          </pc:spChg>
          <pc:spChg chg="add mod">
            <ac:chgData name="Lauren Francis" userId="b7c8c318-11b6-44df-a20d-cbfd05c86935" providerId="ADAL" clId="{C38C7FE3-EEFC-4541-A9F6-30EA223E2397}" dt="2024-04-09T22:59:15.986" v="63" actId="1076"/>
            <ac:spMkLst>
              <pc:docMk/>
              <pc:sldMasterMk cId="783407565" sldId="2147483648"/>
              <pc:sldLayoutMk cId="347735146" sldId="2147483650"/>
              <ac:spMk id="3" creationId="{778DF02C-1EBA-1328-DD96-1CAA7B82F88C}"/>
            </ac:spMkLst>
          </pc:spChg>
          <pc:spChg chg="del mod">
            <ac:chgData name="Lauren Francis" userId="b7c8c318-11b6-44df-a20d-cbfd05c86935" providerId="ADAL" clId="{C38C7FE3-EEFC-4541-A9F6-30EA223E2397}" dt="2024-04-09T22:51:53.685" v="22" actId="478"/>
            <ac:spMkLst>
              <pc:docMk/>
              <pc:sldMasterMk cId="783407565" sldId="2147483648"/>
              <pc:sldLayoutMk cId="347735146" sldId="2147483650"/>
              <ac:spMk id="6" creationId="{41F5C69E-B735-DD22-B9AA-9F8484C8D7AF}"/>
            </ac:spMkLst>
          </pc:spChg>
          <pc:spChg chg="del">
            <ac:chgData name="Lauren Francis" userId="b7c8c318-11b6-44df-a20d-cbfd05c86935" providerId="ADAL" clId="{C38C7FE3-EEFC-4541-A9F6-30EA223E2397}" dt="2024-04-09T22:59:11.870" v="61" actId="478"/>
            <ac:spMkLst>
              <pc:docMk/>
              <pc:sldMasterMk cId="783407565" sldId="2147483648"/>
              <pc:sldLayoutMk cId="347735146" sldId="2147483650"/>
              <ac:spMk id="10" creationId="{4D3782F3-C3EA-163C-CCC1-D7800BCF412F}"/>
            </ac:spMkLst>
          </pc:spChg>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pChg chg="add del mod">
            <ac:chgData name="Lauren Francis" userId="b7c8c318-11b6-44df-a20d-cbfd05c86935" providerId="ADAL" clId="{C38C7FE3-EEFC-4541-A9F6-30EA223E2397}" dt="2024-04-09T22:59:22.753" v="65" actId="478"/>
            <ac:spMkLst>
              <pc:docMk/>
              <pc:sldMasterMk cId="783407565" sldId="2147483648"/>
              <pc:sldLayoutMk cId="3249202066" sldId="2147483651"/>
              <ac:spMk id="2" creationId="{C7482411-A33C-9D1C-FFF3-E13310F82D04}"/>
            </ac:spMkLst>
          </pc:spChg>
          <pc:spChg chg="add del mod">
            <ac:chgData name="Lauren Francis" userId="b7c8c318-11b6-44df-a20d-cbfd05c86935" providerId="ADAL" clId="{C38C7FE3-EEFC-4541-A9F6-30EA223E2397}" dt="2024-04-09T22:52:14.859" v="27" actId="478"/>
            <ac:spMkLst>
              <pc:docMk/>
              <pc:sldMasterMk cId="783407565" sldId="2147483648"/>
              <pc:sldLayoutMk cId="3249202066" sldId="2147483651"/>
              <ac:spMk id="2" creationId="{E87F3631-982D-2DA0-73B9-8CE30B49D7A8}"/>
            </ac:spMkLst>
          </pc:spChg>
          <pc:spChg chg="add mod ord">
            <ac:chgData name="Lauren Francis" userId="b7c8c318-11b6-44df-a20d-cbfd05c86935" providerId="ADAL" clId="{C38C7FE3-EEFC-4541-A9F6-30EA223E2397}" dt="2024-04-09T22:52:23.463" v="31" actId="207"/>
            <ac:spMkLst>
              <pc:docMk/>
              <pc:sldMasterMk cId="783407565" sldId="2147483648"/>
              <pc:sldLayoutMk cId="3249202066" sldId="2147483651"/>
              <ac:spMk id="3" creationId="{FC3A3DCC-B4A1-1548-61FE-0D38A75AF36C}"/>
            </ac:spMkLst>
          </pc:spChg>
          <pc:spChg chg="del mod">
            <ac:chgData name="Lauren Francis" userId="b7c8c318-11b6-44df-a20d-cbfd05c86935" providerId="ADAL" clId="{C38C7FE3-EEFC-4541-A9F6-30EA223E2397}" dt="2024-04-09T22:52:16.795" v="28" actId="478"/>
            <ac:spMkLst>
              <pc:docMk/>
              <pc:sldMasterMk cId="783407565" sldId="2147483648"/>
              <pc:sldLayoutMk cId="3249202066" sldId="2147483651"/>
              <ac:spMk id="6" creationId="{28ECAA5C-4799-27E6-F308-9E2EA744B518}"/>
            </ac:spMkLst>
          </pc:spChg>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pChg chg="add del mod">
            <ac:chgData name="Lauren Francis" userId="b7c8c318-11b6-44df-a20d-cbfd05c86935" providerId="ADAL" clId="{C38C7FE3-EEFC-4541-A9F6-30EA223E2397}" dt="2024-04-09T22:53:44.634" v="37" actId="478"/>
            <ac:spMkLst>
              <pc:docMk/>
              <pc:sldMasterMk cId="783407565" sldId="2147483648"/>
              <pc:sldLayoutMk cId="1756085151" sldId="2147483652"/>
              <ac:spMk id="2" creationId="{81AF0803-336A-339D-826B-968D6555CE9A}"/>
            </ac:spMkLst>
          </pc:spChg>
          <pc:spChg chg="add mod">
            <ac:chgData name="Lauren Francis" userId="b7c8c318-11b6-44df-a20d-cbfd05c86935" providerId="ADAL" clId="{C38C7FE3-EEFC-4541-A9F6-30EA223E2397}" dt="2024-04-09T22:54:01.932" v="42" actId="207"/>
            <ac:spMkLst>
              <pc:docMk/>
              <pc:sldMasterMk cId="783407565" sldId="2147483648"/>
              <pc:sldLayoutMk cId="1756085151" sldId="2147483652"/>
              <ac:spMk id="3" creationId="{157BCFB4-E32A-E84D-FE4A-2ECE084CD541}"/>
            </ac:spMkLst>
          </pc:spChg>
          <pc:spChg chg="del">
            <ac:chgData name="Lauren Francis" userId="b7c8c318-11b6-44df-a20d-cbfd05c86935" providerId="ADAL" clId="{C38C7FE3-EEFC-4541-A9F6-30EA223E2397}" dt="2024-04-09T18:09:02.823" v="5" actId="478"/>
            <ac:spMkLst>
              <pc:docMk/>
              <pc:sldMasterMk cId="783407565" sldId="2147483648"/>
              <pc:sldLayoutMk cId="1756085151" sldId="2147483652"/>
              <ac:spMk id="7" creationId="{AC659F81-41D5-BE74-12A3-A7D409F5CD60}"/>
            </ac:spMkLst>
          </pc:spChg>
          <pc:spChg chg="add mod ord">
            <ac:chgData name="Lauren Francis" userId="b7c8c318-11b6-44df-a20d-cbfd05c86935" providerId="ADAL" clId="{C38C7FE3-EEFC-4541-A9F6-30EA223E2397}" dt="2024-04-09T18:09:16.727" v="9" actId="207"/>
            <ac:spMkLst>
              <pc:docMk/>
              <pc:sldMasterMk cId="783407565" sldId="2147483648"/>
              <pc:sldLayoutMk cId="1756085151" sldId="2147483652"/>
              <ac:spMk id="11" creationId="{D467AB6F-5056-5571-6A53-4276B6678E81}"/>
            </ac:spMkLst>
          </pc:spChg>
          <pc:picChg chg="ord">
            <ac:chgData name="Lauren Francis" userId="b7c8c318-11b6-44df-a20d-cbfd05c86935" providerId="ADAL" clId="{C38C7FE3-EEFC-4541-A9F6-30EA223E2397}" dt="2024-04-09T18:09:07.609" v="8" actId="167"/>
            <ac:picMkLst>
              <pc:docMk/>
              <pc:sldMasterMk cId="783407565" sldId="2147483648"/>
              <pc:sldLayoutMk cId="1756085151" sldId="2147483652"/>
              <ac:picMk id="6" creationId="{B1839FCA-ED11-DB80-A874-B0F3613C6EF6}"/>
            </ac:picMkLst>
          </pc:picChg>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pChg chg="del">
            <ac:chgData name="Lauren Francis" userId="b7c8c318-11b6-44df-a20d-cbfd05c86935" providerId="ADAL" clId="{C38C7FE3-EEFC-4541-A9F6-30EA223E2397}" dt="2024-04-09T18:08:51.343" v="0" actId="478"/>
            <ac:spMkLst>
              <pc:docMk/>
              <pc:sldMasterMk cId="783407565" sldId="2147483648"/>
              <pc:sldLayoutMk cId="3339540598" sldId="2147483653"/>
              <ac:spMk id="8" creationId="{252B01E0-780B-CD8D-39C3-90E87D26713D}"/>
            </ac:spMkLst>
          </pc:spChg>
          <pc:spChg chg="add mod ord">
            <ac:chgData name="Lauren Francis" userId="b7c8c318-11b6-44df-a20d-cbfd05c86935" providerId="ADAL" clId="{C38C7FE3-EEFC-4541-A9F6-30EA223E2397}" dt="2024-04-09T18:08:55.725" v="3" actId="167"/>
            <ac:spMkLst>
              <pc:docMk/>
              <pc:sldMasterMk cId="783407565" sldId="2147483648"/>
              <pc:sldLayoutMk cId="3339540598" sldId="2147483653"/>
              <ac:spMk id="13" creationId="{51771CE8-4371-D8D6-1C7A-A267D2CF504A}"/>
            </ac:spMkLst>
          </pc:spChg>
          <pc:picChg chg="ord">
            <ac:chgData name="Lauren Francis" userId="b7c8c318-11b6-44df-a20d-cbfd05c86935" providerId="ADAL" clId="{C38C7FE3-EEFC-4541-A9F6-30EA223E2397}" dt="2024-04-09T18:08:57.891" v="4" actId="167"/>
            <ac:picMkLst>
              <pc:docMk/>
              <pc:sldMasterMk cId="783407565" sldId="2147483648"/>
              <pc:sldLayoutMk cId="3339540598" sldId="2147483653"/>
              <ac:picMk id="7" creationId="{AF9E4685-1C39-1676-E912-1F2868A837A0}"/>
            </ac:picMkLst>
          </pc:picChg>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pChg chg="del">
            <ac:chgData name="Lauren Francis" userId="b7c8c318-11b6-44df-a20d-cbfd05c86935" providerId="ADAL" clId="{C38C7FE3-EEFC-4541-A9F6-30EA223E2397}" dt="2024-04-09T22:58:10.333" v="44" actId="478"/>
            <ac:spMkLst>
              <pc:docMk/>
              <pc:sldMasterMk cId="783407565" sldId="2147483648"/>
              <pc:sldLayoutMk cId="294763625" sldId="2147483659"/>
              <ac:spMk id="2" creationId="{C227FD4A-15F1-D92D-4E9F-0F1DDDBA2087}"/>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3" creationId="{6CF933CF-601C-1260-66AA-D891F71B1070}"/>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6" creationId="{5691A99D-61BE-3D51-2709-5CD3ADAF5E8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7" creationId="{9BA21959-C0B4-8061-1793-BD5C727C6C4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8" creationId="{84421EA4-4635-06EE-B76F-667C7B5EA638}"/>
            </ac:spMkLst>
          </pc:spChg>
          <pc:spChg chg="add mod">
            <ac:chgData name="Lauren Francis" userId="b7c8c318-11b6-44df-a20d-cbfd05c86935" providerId="ADAL" clId="{C38C7FE3-EEFC-4541-A9F6-30EA223E2397}" dt="2024-04-09T22:58:39.522" v="47"/>
            <ac:spMkLst>
              <pc:docMk/>
              <pc:sldMasterMk cId="783407565" sldId="2147483648"/>
              <pc:sldLayoutMk cId="294763625" sldId="2147483659"/>
              <ac:spMk id="9" creationId="{07214D5E-0291-DA4B-19E7-2D1E7A3B884E}"/>
            </ac:spMkLst>
          </pc:spChg>
          <pc:spChg chg="add del mod">
            <ac:chgData name="Lauren Francis" userId="b7c8c318-11b6-44df-a20d-cbfd05c86935" providerId="ADAL" clId="{C38C7FE3-EEFC-4541-A9F6-30EA223E2397}" dt="2024-04-09T22:59:26.849" v="66" actId="478"/>
            <ac:spMkLst>
              <pc:docMk/>
              <pc:sldMasterMk cId="783407565" sldId="2147483648"/>
              <pc:sldLayoutMk cId="294763625" sldId="2147483659"/>
              <ac:spMk id="13" creationId="{3D1EC411-FEF3-DBB6-CBFD-0DBAEC08939B}"/>
            </ac:spMkLst>
          </pc:spChg>
          <pc:spChg chg="add mod">
            <ac:chgData name="Lauren Francis" userId="b7c8c318-11b6-44df-a20d-cbfd05c86935" providerId="ADAL" clId="{C38C7FE3-EEFC-4541-A9F6-30EA223E2397}" dt="2024-04-09T22:58:52.011" v="49" actId="1076"/>
            <ac:spMkLst>
              <pc:docMk/>
              <pc:sldMasterMk cId="783407565" sldId="2147483648"/>
              <pc:sldLayoutMk cId="294763625" sldId="2147483659"/>
              <ac:spMk id="14" creationId="{49B9043E-4280-904D-D697-3E0FE566A506}"/>
            </ac:spMkLst>
          </pc:spChg>
          <pc:spChg chg="add mod">
            <ac:chgData name="Lauren Francis" userId="b7c8c318-11b6-44df-a20d-cbfd05c86935" providerId="ADAL" clId="{C38C7FE3-EEFC-4541-A9F6-30EA223E2397}" dt="2024-04-09T22:59:27.425" v="67"/>
            <ac:spMkLst>
              <pc:docMk/>
              <pc:sldMasterMk cId="783407565" sldId="2147483648"/>
              <pc:sldLayoutMk cId="294763625" sldId="2147483659"/>
              <ac:spMk id="15" creationId="{F219940B-2638-94F1-291C-E7FAF8615CF2}"/>
            </ac:spMkLst>
          </pc:spChg>
          <pc:picChg chg="add del mod">
            <ac:chgData name="Lauren Francis" userId="b7c8c318-11b6-44df-a20d-cbfd05c86935" providerId="ADAL" clId="{C38C7FE3-EEFC-4541-A9F6-30EA223E2397}" dt="2024-04-09T22:58:58.989" v="50" actId="478"/>
            <ac:picMkLst>
              <pc:docMk/>
              <pc:sldMasterMk cId="783407565" sldId="2147483648"/>
              <pc:sldLayoutMk cId="294763625" sldId="2147483659"/>
              <ac:picMk id="4" creationId="{3698F6DC-A0A8-2F3B-93FC-1BFE5DE625DB}"/>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0" creationId="{C8ADB860-58E2-47D0-F878-906BDEF57A02}"/>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1" creationId="{6442C20E-CFF8-E424-D3D4-82CDD85A3A2C}"/>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6" creationId="{F8A99FF6-4126-B0D8-9825-9FB1EBB5EB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7" creationId="{AE5A17BD-631D-3156-6AAA-4FAC1ADA80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8" creationId="{09838414-E636-4B21-01DA-DCF19E1F973C}"/>
            </ac:picMkLst>
          </pc:picChg>
          <pc:cxnChg chg="add del mod">
            <ac:chgData name="Lauren Francis" userId="b7c8c318-11b6-44df-a20d-cbfd05c86935" providerId="ADAL" clId="{C38C7FE3-EEFC-4541-A9F6-30EA223E2397}" dt="2024-04-09T22:58:58.989" v="50" actId="478"/>
            <ac:cxnSpMkLst>
              <pc:docMk/>
              <pc:sldMasterMk cId="783407565" sldId="2147483648"/>
              <pc:sldLayoutMk cId="294763625" sldId="2147483659"/>
              <ac:cxnSpMk id="5" creationId="{CBECBE1C-6858-885B-D348-848EEBA469C2}"/>
            </ac:cxnSpMkLst>
          </pc:cxnChg>
          <pc:cxnChg chg="add mod">
            <ac:chgData name="Lauren Francis" userId="b7c8c318-11b6-44df-a20d-cbfd05c86935" providerId="ADAL" clId="{C38C7FE3-EEFC-4541-A9F6-30EA223E2397}" dt="2024-04-09T22:58:39.522" v="47"/>
            <ac:cxnSpMkLst>
              <pc:docMk/>
              <pc:sldMasterMk cId="783407565" sldId="2147483648"/>
              <pc:sldLayoutMk cId="294763625" sldId="2147483659"/>
              <ac:cxnSpMk id="12" creationId="{21FA5F04-B8D6-F4D3-8CAE-F93BC1D6F725}"/>
            </ac:cxnSpMkLst>
          </pc:cxnChg>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pChg chg="del">
            <ac:chgData name="Lauren Francis" userId="b7c8c318-11b6-44df-a20d-cbfd05c86935" providerId="ADAL" clId="{C38C7FE3-EEFC-4541-A9F6-30EA223E2397}" dt="2024-04-09T23:00:28.470" v="73" actId="478"/>
            <ac:spMkLst>
              <pc:docMk/>
              <pc:sldMasterMk cId="783407565" sldId="2147483648"/>
              <pc:sldLayoutMk cId="2728238326" sldId="2147483660"/>
              <ac:spMk id="2" creationId="{B40C42EF-7677-70B5-D9C1-C8FFA759D5E5}"/>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6" creationId="{3A94A2CA-E548-F1FF-277D-55EF096A1C9B}"/>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0" creationId="{38F0F942-CF92-6FD1-4E02-E7ED63F8B0D6}"/>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1" creationId="{4BF5A9A2-96E9-DF35-F3A2-EC9593C3F8ED}"/>
            </ac:spMkLst>
          </pc:sp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3" creationId="{2E3E0BFC-C5E1-4E29-51A7-06E97C9CDB2F}"/>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4" creationId="{2D65887D-3A67-551B-C715-BB419F344AC8}"/>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7" creationId="{995B041F-0AD6-48B0-E873-42F569743988}"/>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8" creationId="{E607F22F-DAAC-E1D6-617A-5E46E8B3EE68}"/>
            </ac:picMkLst>
          </pc:picChg>
          <pc:cxnChg chg="add mod">
            <ac:chgData name="Lauren Francis" userId="b7c8c318-11b6-44df-a20d-cbfd05c86935" providerId="ADAL" clId="{C38C7FE3-EEFC-4541-A9F6-30EA223E2397}" dt="2024-04-09T23:00:53.817" v="75"/>
            <ac:cxnSpMkLst>
              <pc:docMk/>
              <pc:sldMasterMk cId="783407565" sldId="2147483648"/>
              <pc:sldLayoutMk cId="2728238326" sldId="2147483660"/>
              <ac:cxnSpMk id="9" creationId="{B00DAF1A-A16C-CC7E-F880-B2858B11F043}"/>
            </ac:cxnSpMkLst>
          </pc:cxnChg>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pChg chg="del">
            <ac:chgData name="Lauren Francis" userId="b7c8c318-11b6-44df-a20d-cbfd05c86935" providerId="ADAL" clId="{C38C7FE3-EEFC-4541-A9F6-30EA223E2397}" dt="2024-04-09T23:01:21.547" v="78" actId="478"/>
            <ac:spMkLst>
              <pc:docMk/>
              <pc:sldMasterMk cId="783407565" sldId="2147483648"/>
              <pc:sldLayoutMk cId="392758585" sldId="2147483661"/>
              <ac:spMk id="2" creationId="{75AB9297-BEF8-F8F9-D220-2A7C36B0732B}"/>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6" creationId="{7DDB053D-6033-9B0A-D481-C3C1ED994CA8}"/>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0" creationId="{AC4531A2-C0EB-FBAF-BC3F-0E4D8432C1D4}"/>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1" creationId="{8B3E239C-881A-0DF8-A345-67A88FFA69E6}"/>
            </ac:spMkLst>
          </pc:sp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3" creationId="{112C7AC1-3988-7C1E-0569-4C7364BAD9A6}"/>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4" creationId="{FF84EA3F-D675-CCCF-F49A-F03BA84DADDB}"/>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7" creationId="{6DAE41DF-3286-9531-63BB-FD01A4BD7494}"/>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8" creationId="{D3CB52BA-FAE6-4D2E-5271-2DBD9BB647D6}"/>
            </ac:picMkLst>
          </pc:picChg>
          <pc:cxnChg chg="add mod">
            <ac:chgData name="Lauren Francis" userId="b7c8c318-11b6-44df-a20d-cbfd05c86935" providerId="ADAL" clId="{C38C7FE3-EEFC-4541-A9F6-30EA223E2397}" dt="2024-04-09T23:01:39.577" v="80"/>
            <ac:cxnSpMkLst>
              <pc:docMk/>
              <pc:sldMasterMk cId="783407565" sldId="2147483648"/>
              <pc:sldLayoutMk cId="392758585" sldId="2147483661"/>
              <ac:cxnSpMk id="9" creationId="{314F8C88-DD70-ECEB-E16D-33CC3884E2A3}"/>
            </ac:cxnSpMkLst>
          </pc:cxnChg>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pChg chg="del">
            <ac:chgData name="Lauren Francis" userId="b7c8c318-11b6-44df-a20d-cbfd05c86935" providerId="ADAL" clId="{C38C7FE3-EEFC-4541-A9F6-30EA223E2397}" dt="2024-04-09T23:02:01.854" v="83" actId="478"/>
            <ac:spMkLst>
              <pc:docMk/>
              <pc:sldMasterMk cId="783407565" sldId="2147483648"/>
              <pc:sldLayoutMk cId="2364423304" sldId="2147483662"/>
              <ac:spMk id="2" creationId="{21D5FB38-CB84-37B8-EC84-7D1B59B84605}"/>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6" creationId="{2A6CC2E3-1D0E-FE60-279E-0C8A364EF846}"/>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0" creationId="{85A94DC4-AAF3-B465-5804-0123938A91AF}"/>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1" creationId="{6883C858-39F8-502E-872E-5FBCD1880B5D}"/>
            </ac:spMkLst>
          </pc:sp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3" creationId="{619397AC-991B-256F-92C7-697645C7AF68}"/>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4" creationId="{FD9C278B-A320-9013-9D86-B525B3EFDECA}"/>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7" creationId="{3D2EA53C-6146-A5D4-3484-2EA4F3C88FED}"/>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8" creationId="{18FABE87-C173-6CB3-7337-4A82E314DC4F}"/>
            </ac:picMkLst>
          </pc:picChg>
          <pc:cxnChg chg="add mod">
            <ac:chgData name="Lauren Francis" userId="b7c8c318-11b6-44df-a20d-cbfd05c86935" providerId="ADAL" clId="{C38C7FE3-EEFC-4541-A9F6-30EA223E2397}" dt="2024-04-09T23:02:06.313" v="85"/>
            <ac:cxnSpMkLst>
              <pc:docMk/>
              <pc:sldMasterMk cId="783407565" sldId="2147483648"/>
              <pc:sldLayoutMk cId="2364423304" sldId="2147483662"/>
              <ac:cxnSpMk id="9" creationId="{D1820A3A-362E-E0FE-52D2-69E30C23DB80}"/>
            </ac:cxnSpMkLst>
          </pc:cxnChg>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pChg chg="del">
            <ac:chgData name="Lauren Francis" userId="b7c8c318-11b6-44df-a20d-cbfd05c86935" providerId="ADAL" clId="{C38C7FE3-EEFC-4541-A9F6-30EA223E2397}" dt="2024-04-09T23:02:18.628" v="88" actId="478"/>
            <ac:spMkLst>
              <pc:docMk/>
              <pc:sldMasterMk cId="783407565" sldId="2147483648"/>
              <pc:sldLayoutMk cId="2006673658" sldId="2147483663"/>
              <ac:spMk id="2" creationId="{35A6843B-02A7-1ECA-B6BD-C93DC1921E72}"/>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6" creationId="{FB1561EC-8FD1-9C2A-B8B6-A311EFC6FC4C}"/>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0" creationId="{C2B2B5FE-9E18-9E62-35EB-F252E22ED5F6}"/>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1" creationId="{3B950337-2A6E-0EB5-AF90-63D4474C0DBA}"/>
            </ac:spMkLst>
          </pc:sp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3" creationId="{F0F1D36C-2FD0-2725-9029-03CB83D5F9A4}"/>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4" creationId="{DD0422A4-9B64-C19E-6C20-B78EB6C37F86}"/>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7" creationId="{FC43404A-A772-9CA1-02CF-652CA480582C}"/>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8" creationId="{BA6734B9-29B9-C437-3F2A-7ADBE89D7DDC}"/>
            </ac:picMkLst>
          </pc:picChg>
          <pc:cxnChg chg="add mod">
            <ac:chgData name="Lauren Francis" userId="b7c8c318-11b6-44df-a20d-cbfd05c86935" providerId="ADAL" clId="{C38C7FE3-EEFC-4541-A9F6-30EA223E2397}" dt="2024-04-09T23:02:35.847" v="91"/>
            <ac:cxnSpMkLst>
              <pc:docMk/>
              <pc:sldMasterMk cId="783407565" sldId="2147483648"/>
              <pc:sldLayoutMk cId="2006673658" sldId="2147483663"/>
              <ac:cxnSpMk id="9" creationId="{44A4FC71-B237-62B1-4B96-B6CD09CF949D}"/>
            </ac:cxnSpMkLst>
          </pc:cxnChg>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pChg chg="del">
            <ac:chgData name="Lauren Francis" userId="b7c8c318-11b6-44df-a20d-cbfd05c86935" providerId="ADAL" clId="{C38C7FE3-EEFC-4541-A9F6-30EA223E2397}" dt="2024-04-09T23:02:40.132" v="93" actId="478"/>
            <ac:spMkLst>
              <pc:docMk/>
              <pc:sldMasterMk cId="783407565" sldId="2147483648"/>
              <pc:sldLayoutMk cId="1105485309" sldId="2147483664"/>
              <ac:spMk id="2" creationId="{EEC6388E-5EC1-C69E-0F62-21FDD31E1E08}"/>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3" creationId="{2010E84C-6A94-3CB3-E539-6E8F108ABFCE}"/>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7" creationId="{64DAFAF8-BB64-FEB1-88AE-9F0D9EF307F0}"/>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8" creationId="{672252C6-1597-1A56-C8B5-21D5924C3DF3}"/>
            </ac:spMkLst>
          </pc:sp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4" creationId="{BFAE86D9-64FB-3D34-20B2-7CBB1822766F}"/>
            </ac:picMkLst>
          </pc:pic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5" creationId="{DA787029-0774-1A28-369A-60B8A83FDA8B}"/>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9" creationId="{66FA7975-C279-C4F1-8F27-3395E7A19AEC}"/>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0" creationId="{DAAA3903-B227-235E-BB16-015068685A61}"/>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1" creationId="{05201A29-085B-C847-A2DD-3D13D8D3AA95}"/>
            </ac:picMkLst>
          </pc:picChg>
          <pc:cxnChg chg="add mod">
            <ac:chgData name="Lauren Francis" userId="b7c8c318-11b6-44df-a20d-cbfd05c86935" providerId="ADAL" clId="{C38C7FE3-EEFC-4541-A9F6-30EA223E2397}" dt="2024-04-09T23:02:44.988" v="94"/>
            <ac:cxnSpMkLst>
              <pc:docMk/>
              <pc:sldMasterMk cId="783407565" sldId="2147483648"/>
              <pc:sldLayoutMk cId="1105485309" sldId="2147483664"/>
              <ac:cxnSpMk id="6" creationId="{309175A1-CD93-FB14-2151-68FDF2831075}"/>
            </ac:cxnSpMkLst>
          </pc:cxnChg>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pChg chg="del">
            <ac:chgData name="Lauren Francis" userId="b7c8c318-11b6-44df-a20d-cbfd05c86935" providerId="ADAL" clId="{C38C7FE3-EEFC-4541-A9F6-30EA223E2397}" dt="2024-04-09T23:03:10.646" v="98" actId="478"/>
            <ac:spMkLst>
              <pc:docMk/>
              <pc:sldMasterMk cId="783407565" sldId="2147483648"/>
              <pc:sldLayoutMk cId="2902913774" sldId="2147483665"/>
              <ac:spMk id="2" creationId="{49D47306-FE2C-BD5A-43D9-5A5E2DE3BACF}"/>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6" creationId="{5D56488C-85C2-28D9-EFC4-602E0AFC96A3}"/>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0" creationId="{E8F98A27-81A1-A4DC-8788-7DEFF4C540EC}"/>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1" creationId="{ED69B491-6E68-455F-284B-45EE3C103ABB}"/>
            </ac:spMkLst>
          </pc:sp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3" creationId="{6A29406C-8919-74D3-B66C-51CE55529DED}"/>
            </ac:picMkLst>
          </pc:picChg>
          <pc:picChg chg="add mod">
            <ac:chgData name="Lauren Francis" userId="b7c8c318-11b6-44df-a20d-cbfd05c86935" providerId="ADAL" clId="{C38C7FE3-EEFC-4541-A9F6-30EA223E2397}" dt="2024-04-09T23:03:25.949" v="102" actId="1076"/>
            <ac:picMkLst>
              <pc:docMk/>
              <pc:sldMasterMk cId="783407565" sldId="2147483648"/>
              <pc:sldLayoutMk cId="2902913774" sldId="2147483665"/>
              <ac:picMk id="4" creationId="{914E38EF-FE60-C329-0FA9-06F9754099AF}"/>
            </ac:picMkLst>
          </pc:pic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7" creationId="{7FB64564-EA92-52A7-DE67-D9CF906995C6}"/>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8" creationId="{3CA231FA-9A14-DD2C-CE80-9949B580CA8B}"/>
            </ac:picMkLst>
          </pc:picChg>
          <pc:cxnChg chg="add mod">
            <ac:chgData name="Lauren Francis" userId="b7c8c318-11b6-44df-a20d-cbfd05c86935" providerId="ADAL" clId="{C38C7FE3-EEFC-4541-A9F6-30EA223E2397}" dt="2024-04-09T23:03:30.010" v="103"/>
            <ac:cxnSpMkLst>
              <pc:docMk/>
              <pc:sldMasterMk cId="783407565" sldId="2147483648"/>
              <pc:sldLayoutMk cId="2902913774" sldId="2147483665"/>
              <ac:cxnSpMk id="9" creationId="{D706DFEA-AB94-F76A-DD0C-C01B824176DB}"/>
            </ac:cxnSpMkLst>
          </pc:cxnChg>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pChg chg="add del">
          <ac:chgData name="Lauren Francis" userId="b7c8c318-11b6-44df-a20d-cbfd05c86935" providerId="ADAL" clId="{65C9459A-0CE4-4905-8325-71C5D01DA6A3}" dt="2024-06-14T20:43:20.522" v="650" actId="478"/>
          <ac:spMkLst>
            <pc:docMk/>
            <pc:sldMk cId="0" sldId="267"/>
            <ac:spMk id="2"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3"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7"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8"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9" creationId="{00000000-0000-0000-0000-000000000000}"/>
          </ac:spMkLst>
        </pc:spChg>
        <pc:spChg chg="add del mod">
          <ac:chgData name="Lauren Francis" userId="b7c8c318-11b6-44df-a20d-cbfd05c86935" providerId="ADAL" clId="{65C9459A-0CE4-4905-8325-71C5D01DA6A3}" dt="2024-06-14T20:43:20.522" v="650" actId="478"/>
          <ac:spMkLst>
            <pc:docMk/>
            <pc:sldMk cId="0" sldId="267"/>
            <ac:spMk id="11" creationId="{02323191-E6EB-A458-8593-91E92FD11E58}"/>
          </ac:spMkLst>
        </pc:spChg>
        <pc:spChg chg="add del mod">
          <ac:chgData name="Lauren Francis" userId="b7c8c318-11b6-44df-a20d-cbfd05c86935" providerId="ADAL" clId="{65C9459A-0CE4-4905-8325-71C5D01DA6A3}" dt="2024-06-14T20:43:20.522" v="650" actId="478"/>
          <ac:spMkLst>
            <pc:docMk/>
            <pc:sldMk cId="0" sldId="267"/>
            <ac:spMk id="13" creationId="{6923FDDA-018D-EFB2-3C9B-F42A6C155CFD}"/>
          </ac:spMkLst>
        </pc:spChg>
        <pc:spChg chg="add del mod">
          <ac:chgData name="Lauren Francis" userId="b7c8c318-11b6-44df-a20d-cbfd05c86935" providerId="ADAL" clId="{65C9459A-0CE4-4905-8325-71C5D01DA6A3}" dt="2024-06-14T20:43:20.522" v="650" actId="478"/>
          <ac:spMkLst>
            <pc:docMk/>
            <pc:sldMk cId="0" sldId="267"/>
            <ac:spMk id="15" creationId="{E715CC48-0E5B-A53C-527B-FD63EE35C031}"/>
          </ac:spMkLst>
        </pc:spChg>
        <pc:spChg chg="add del mod">
          <ac:chgData name="Lauren Francis" userId="b7c8c318-11b6-44df-a20d-cbfd05c86935" providerId="ADAL" clId="{65C9459A-0CE4-4905-8325-71C5D01DA6A3}" dt="2024-06-14T20:43:20.522" v="650" actId="478"/>
          <ac:spMkLst>
            <pc:docMk/>
            <pc:sldMk cId="0" sldId="267"/>
            <ac:spMk id="17" creationId="{2850A090-C490-02C4-A0F8-53ACC28D5C43}"/>
          </ac:spMkLst>
        </pc:spChg>
        <pc:spChg chg="add del mod">
          <ac:chgData name="Lauren Francis" userId="b7c8c318-11b6-44df-a20d-cbfd05c86935" providerId="ADAL" clId="{65C9459A-0CE4-4905-8325-71C5D01DA6A3}" dt="2024-06-14T20:43:20.522" v="650" actId="478"/>
          <ac:spMkLst>
            <pc:docMk/>
            <pc:sldMk cId="0" sldId="267"/>
            <ac:spMk id="19" creationId="{623D2E1B-5D4C-28FE-DED5-F9C7B37154CF}"/>
          </ac:spMkLst>
        </pc:spChg>
        <pc:spChg chg="add del mod">
          <ac:chgData name="Lauren Francis" userId="b7c8c318-11b6-44df-a20d-cbfd05c86935" providerId="ADAL" clId="{65C9459A-0CE4-4905-8325-71C5D01DA6A3}" dt="2024-06-14T20:43:20.522" v="650" actId="478"/>
          <ac:spMkLst>
            <pc:docMk/>
            <pc:sldMk cId="0" sldId="267"/>
            <ac:spMk id="21" creationId="{FEA8F386-3E16-9ADA-FEDA-B1FB63768586}"/>
          </ac:spMkLst>
        </pc:spChg>
        <pc:graphicFrameChg chg="add del">
          <ac:chgData name="Lauren Francis" userId="b7c8c318-11b6-44df-a20d-cbfd05c86935" providerId="ADAL" clId="{65C9459A-0CE4-4905-8325-71C5D01DA6A3}" dt="2024-06-14T20:43:20.522" v="650" actId="478"/>
          <ac:graphicFrameMkLst>
            <pc:docMk/>
            <pc:sldMk cId="0" sldId="267"/>
            <ac:graphicFrameMk id="5" creationId="{00000000-0000-0000-0000-000000000000}"/>
          </ac:graphicFrameMkLst>
        </pc:graphicFrameChg>
        <pc:graphicFrameChg chg="add del">
          <ac:chgData name="Lauren Francis" userId="b7c8c318-11b6-44df-a20d-cbfd05c86935" providerId="ADAL" clId="{65C9459A-0CE4-4905-8325-71C5D01DA6A3}" dt="2024-06-14T20:43:20.522" v="650" actId="478"/>
          <ac:graphicFrameMkLst>
            <pc:docMk/>
            <pc:sldMk cId="0" sldId="267"/>
            <ac:graphicFrameMk id="6" creationId="{00000000-0000-0000-0000-000000000000}"/>
          </ac:graphicFrameMkLst>
        </pc:graphicFrameChg>
        <pc:picChg chg="add del">
          <ac:chgData name="Lauren Francis" userId="b7c8c318-11b6-44df-a20d-cbfd05c86935" providerId="ADAL" clId="{65C9459A-0CE4-4905-8325-71C5D01DA6A3}" dt="2024-06-14T20:43:20.522" v="650" actId="478"/>
          <ac:picMkLst>
            <pc:docMk/>
            <pc:sldMk cId="0" sldId="267"/>
            <ac:picMk id="4" creationId="{00000000-0000-0000-0000-000000000000}"/>
          </ac:picMkLst>
        </pc:picChg>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8" creationId="{8412F8FB-319A-506A-9307-6134A89FF9BD}"/>
            </ac:picMkLst>
          </pc:picChg>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9" creationId="{A59FB520-FC60-F42A-38AA-0134E49DA426}"/>
            </ac:picMkLst>
          </pc:picChg>
          <pc:cxnChg chg="mod">
            <ac:chgData name="Lauren Francis" userId="b7c8c318-11b6-44df-a20d-cbfd05c86935" providerId="ADAL" clId="{65C9459A-0CE4-4905-8325-71C5D01DA6A3}" dt="2024-05-23T16:09:01.343" v="39" actId="1035"/>
            <ac:cxnSpMkLst>
              <pc:docMk/>
              <pc:sldMasterMk cId="783407565" sldId="2147483648"/>
              <pc:sldLayoutMk cId="1462231767" sldId="2147483649"/>
              <ac:cxnSpMk id="10" creationId="{FBA22388-34CD-7440-9F59-61D346F7B5AB}"/>
            </ac:cxnSpMkLst>
          </pc:cxnChg>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pChg chg="mod">
            <ac:chgData name="Lauren Francis" userId="b7c8c318-11b6-44df-a20d-cbfd05c86935" providerId="ADAL" clId="{65C9459A-0CE4-4905-8325-71C5D01DA6A3}" dt="2024-05-30T03:36:42.010" v="46"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65C9459A-0CE4-4905-8325-71C5D01DA6A3}" dt="2024-05-30T17:35:18.394" v="59" actId="1036"/>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65C9459A-0CE4-4905-8325-71C5D01DA6A3}" dt="2024-05-30T17:35:16.426" v="55" actId="1036"/>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65C9459A-0CE4-4905-8325-71C5D01DA6A3}" dt="2024-05-30T17:35:22.531" v="65" actId="1036"/>
            <ac:cxnSpMkLst>
              <pc:docMk/>
              <pc:sldMasterMk cId="783407565" sldId="2147483648"/>
              <pc:sldLayoutMk cId="3249202066" sldId="2147483651"/>
              <ac:cxnSpMk id="9" creationId="{6434DA2D-3C3E-913B-FF11-5B782E92E1CE}"/>
            </ac:cxnSpMkLst>
          </pc:cxnChg>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pChg chg="add mod ord">
            <ac:chgData name="Lauren Francis" userId="b7c8c318-11b6-44df-a20d-cbfd05c86935" providerId="ADAL" clId="{65C9459A-0CE4-4905-8325-71C5D01DA6A3}" dt="2024-06-26T19:02:04.329" v="1123" actId="1076"/>
            <ac:spMkLst>
              <pc:docMk/>
              <pc:sldMasterMk cId="783407565" sldId="2147483648"/>
              <pc:sldLayoutMk cId="3339540598" sldId="2147483653"/>
              <ac:spMk id="2" creationId="{621CEEF3-19FF-2A18-CE98-E9366301C3FE}"/>
            </ac:spMkLst>
          </pc:spChg>
          <pc:spChg chg="add mod">
            <ac:chgData name="Lauren Francis" userId="b7c8c318-11b6-44df-a20d-cbfd05c86935" providerId="ADAL" clId="{65C9459A-0CE4-4905-8325-71C5D01DA6A3}" dt="2024-06-26T19:02:13.013" v="1124"/>
            <ac:spMkLst>
              <pc:docMk/>
              <pc:sldMasterMk cId="783407565" sldId="2147483648"/>
              <pc:sldLayoutMk cId="3339540598" sldId="2147483653"/>
              <ac:spMk id="5" creationId="{3629638F-39EF-3E49-D034-4234E60B8C9C}"/>
            </ac:spMkLst>
          </pc:spChg>
          <pc:spChg chg="del">
            <ac:chgData name="Lauren Francis" userId="b7c8c318-11b6-44df-a20d-cbfd05c86935" providerId="ADAL" clId="{65C9459A-0CE4-4905-8325-71C5D01DA6A3}" dt="2024-06-26T19:01:42.017" v="1118" actId="478"/>
            <ac:spMkLst>
              <pc:docMk/>
              <pc:sldMasterMk cId="783407565" sldId="2147483648"/>
              <pc:sldLayoutMk cId="3339540598" sldId="2147483653"/>
              <ac:spMk id="9" creationId="{8615DD7E-BF14-146F-B0DA-80854A83A766}"/>
            </ac:spMkLst>
          </pc:spChg>
          <pc:spChg chg="mod ord">
            <ac:chgData name="Lauren Francis" userId="b7c8c318-11b6-44df-a20d-cbfd05c86935" providerId="ADAL" clId="{65C9459A-0CE4-4905-8325-71C5D01DA6A3}" dt="2024-06-26T19:01:31.543" v="1116" actId="167"/>
            <ac:spMkLst>
              <pc:docMk/>
              <pc:sldMasterMk cId="783407565" sldId="2147483648"/>
              <pc:sldLayoutMk cId="3339540598" sldId="2147483653"/>
              <ac:spMk id="13" creationId="{51771CE8-4371-D8D6-1C7A-A267D2CF504A}"/>
            </ac:spMkLst>
          </pc:sp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3" creationId="{412FF3E4-4B01-6162-4666-0C80F5DD572C}"/>
            </ac:picMkLst>
          </pc:pic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4" creationId="{E440AF53-66B9-8EB2-D2D2-BDDADDDBCA1F}"/>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6" creationId="{9C26E5D0-BD3A-4088-9E5A-264A8DCFCFFF}"/>
            </ac:picMkLst>
          </pc:picChg>
          <pc:picChg chg="mod ord modCrop">
            <ac:chgData name="Lauren Francis" userId="b7c8c318-11b6-44df-a20d-cbfd05c86935" providerId="ADAL" clId="{65C9459A-0CE4-4905-8325-71C5D01DA6A3}" dt="2024-06-26T19:01:34.998" v="1117" actId="167"/>
            <ac:picMkLst>
              <pc:docMk/>
              <pc:sldMasterMk cId="783407565" sldId="2147483648"/>
              <pc:sldLayoutMk cId="3339540598" sldId="2147483653"/>
              <ac:picMk id="7" creationId="{AF9E4685-1C39-1676-E912-1F2868A837A0}"/>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8" creationId="{F56E0BF5-6F68-A3B6-69CE-59B039178DDE}"/>
            </ac:picMkLst>
          </pc:picChg>
          <pc:picChg chg="del">
            <ac:chgData name="Lauren Francis" userId="b7c8c318-11b6-44df-a20d-cbfd05c86935" providerId="ADAL" clId="{65C9459A-0CE4-4905-8325-71C5D01DA6A3}" dt="2024-06-26T19:01:43.795" v="1119" actId="478"/>
            <ac:picMkLst>
              <pc:docMk/>
              <pc:sldMasterMk cId="783407565" sldId="2147483648"/>
              <pc:sldLayoutMk cId="3339540598" sldId="2147483653"/>
              <ac:picMk id="10" creationId="{1B33087D-5ED1-8C85-CC2E-45C58DC4B9EB}"/>
            </ac:picMkLst>
          </pc:picChg>
          <pc:picChg chg="del">
            <ac:chgData name="Lauren Francis" userId="b7c8c318-11b6-44df-a20d-cbfd05c86935" providerId="ADAL" clId="{65C9459A-0CE4-4905-8325-71C5D01DA6A3}" dt="2024-06-26T19:01:45.093" v="1120" actId="478"/>
            <ac:picMkLst>
              <pc:docMk/>
              <pc:sldMasterMk cId="783407565" sldId="2147483648"/>
              <pc:sldLayoutMk cId="3339540598" sldId="2147483653"/>
              <ac:picMk id="11" creationId="{4345177A-023F-E419-1983-BD59EC05F259}"/>
            </ac:picMkLst>
          </pc:picChg>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pChg chg="add mod">
            <ac:chgData name="Lauren Francis" userId="b7c8c318-11b6-44df-a20d-cbfd05c86935" providerId="ADAL" clId="{65C9459A-0CE4-4905-8325-71C5D01DA6A3}" dt="2024-06-26T18:59:43.444" v="1100" actId="1582"/>
            <ac:spMkLst>
              <pc:docMk/>
              <pc:sldMasterMk cId="783407565" sldId="2147483648"/>
              <pc:sldLayoutMk cId="1547160261" sldId="2147483654"/>
              <ac:spMk id="2" creationId="{B1632629-A546-52E1-E66F-33BC72149BEB}"/>
            </ac:spMkLst>
          </pc:spChg>
          <pc:spChg chg="add mod">
            <ac:chgData name="Lauren Francis" userId="b7c8c318-11b6-44df-a20d-cbfd05c86935" providerId="ADAL" clId="{65C9459A-0CE4-4905-8325-71C5D01DA6A3}" dt="2024-06-19T15:19:33.593" v="912"/>
            <ac:spMkLst>
              <pc:docMk/>
              <pc:sldMasterMk cId="783407565" sldId="2147483648"/>
              <pc:sldLayoutMk cId="1547160261" sldId="2147483654"/>
              <ac:spMk id="3" creationId="{6F92560A-AF42-0B84-8249-117DCC5B9825}"/>
            </ac:spMkLst>
          </pc:spChg>
          <pc:spChg chg="del mod">
            <ac:chgData name="Lauren Francis" userId="b7c8c318-11b6-44df-a20d-cbfd05c86935" providerId="ADAL" clId="{65C9459A-0CE4-4905-8325-71C5D01DA6A3}" dt="2024-06-19T15:19:19.624" v="907" actId="478"/>
            <ac:spMkLst>
              <pc:docMk/>
              <pc:sldMasterMk cId="783407565" sldId="2147483648"/>
              <pc:sldLayoutMk cId="1547160261" sldId="2147483654"/>
              <ac:spMk id="7" creationId="{3F062B55-5D36-B17D-CF12-B5AC7EFDECE7}"/>
            </ac:spMkLst>
          </pc:spChg>
          <pc:spChg chg="del">
            <ac:chgData name="Lauren Francis" userId="b7c8c318-11b6-44df-a20d-cbfd05c86935" providerId="ADAL" clId="{65C9459A-0CE4-4905-8325-71C5D01DA6A3}" dt="2024-06-19T15:19:20.886" v="908" actId="478"/>
            <ac:spMkLst>
              <pc:docMk/>
              <pc:sldMasterMk cId="783407565" sldId="2147483648"/>
              <pc:sldLayoutMk cId="1547160261" sldId="2147483654"/>
              <ac:spMk id="8" creationId="{26C0A688-E168-1116-7671-E54FB639D7E3}"/>
            </ac:spMkLst>
          </pc:spChg>
          <pc:spChg chg="add mod ord">
            <ac:chgData name="Lauren Francis" userId="b7c8c318-11b6-44df-a20d-cbfd05c86935" providerId="ADAL" clId="{65C9459A-0CE4-4905-8325-71C5D01DA6A3}" dt="2024-06-26T18:59:35.444" v="1098" actId="1036"/>
            <ac:spMkLst>
              <pc:docMk/>
              <pc:sldMasterMk cId="783407565" sldId="2147483648"/>
              <pc:sldLayoutMk cId="1547160261" sldId="2147483654"/>
              <ac:spMk id="12" creationId="{07EC4299-E316-11E0-05DB-F037CE581634}"/>
            </ac:spMkLst>
          </pc:spChg>
          <pc:spChg chg="add del">
            <ac:chgData name="Lauren Francis" userId="b7c8c318-11b6-44df-a20d-cbfd05c86935" providerId="ADAL" clId="{65C9459A-0CE4-4905-8325-71C5D01DA6A3}" dt="2024-06-19T15:30:51.540" v="919" actId="478"/>
            <ac:spMkLst>
              <pc:docMk/>
              <pc:sldMasterMk cId="783407565" sldId="2147483648"/>
              <pc:sldLayoutMk cId="1547160261" sldId="2147483654"/>
              <ac:spMk id="13" creationId="{C37FD0F8-A614-E9EE-C8B9-4DBD5497A9AE}"/>
            </ac:spMkLst>
          </pc:sp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4" creationId="{54C6664E-44BF-BA9E-5D90-E9885AE84572}"/>
            </ac:picMkLst>
          </pc:pic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5" creationId="{230FEBFF-8C9F-E418-E5BC-38954075CB27}"/>
            </ac:picMkLst>
          </pc:picChg>
          <pc:picChg chg="del mod ord modCrop">
            <ac:chgData name="Lauren Francis" userId="b7c8c318-11b6-44df-a20d-cbfd05c86935" providerId="ADAL" clId="{65C9459A-0CE4-4905-8325-71C5D01DA6A3}" dt="2024-06-19T15:30:49.564" v="917" actId="478"/>
            <ac:picMkLst>
              <pc:docMk/>
              <pc:sldMasterMk cId="783407565" sldId="2147483648"/>
              <pc:sldLayoutMk cId="1547160261" sldId="2147483654"/>
              <ac:picMk id="6" creationId="{934C9D9A-2D5A-73F3-DA95-2EBFB753975E}"/>
            </ac:picMkLst>
          </pc:picChg>
          <pc:picChg chg="del">
            <ac:chgData name="Lauren Francis" userId="b7c8c318-11b6-44df-a20d-cbfd05c86935" providerId="ADAL" clId="{65C9459A-0CE4-4905-8325-71C5D01DA6A3}" dt="2024-06-19T15:19:21.618" v="909" actId="478"/>
            <ac:picMkLst>
              <pc:docMk/>
              <pc:sldMasterMk cId="783407565" sldId="2147483648"/>
              <pc:sldLayoutMk cId="1547160261" sldId="2147483654"/>
              <ac:picMk id="9" creationId="{252A7962-9958-5594-C65B-312386913C1A}"/>
            </ac:picMkLst>
          </pc:picChg>
          <pc:picChg chg="del">
            <ac:chgData name="Lauren Francis" userId="b7c8c318-11b6-44df-a20d-cbfd05c86935" providerId="ADAL" clId="{65C9459A-0CE4-4905-8325-71C5D01DA6A3}" dt="2024-06-19T15:19:22.187" v="910" actId="478"/>
            <ac:picMkLst>
              <pc:docMk/>
              <pc:sldMasterMk cId="783407565" sldId="2147483648"/>
              <pc:sldLayoutMk cId="1547160261" sldId="2147483654"/>
              <ac:picMk id="10" creationId="{B5EAFC63-1C6A-40D9-8857-8F192CBF4F94}"/>
            </ac:picMkLst>
          </pc:picChg>
          <pc:picChg chg="add mod ord modCrop">
            <ac:chgData name="Lauren Francis" userId="b7c8c318-11b6-44df-a20d-cbfd05c86935" providerId="ADAL" clId="{65C9459A-0CE4-4905-8325-71C5D01DA6A3}" dt="2024-06-19T15:31:07.579" v="925" actId="1076"/>
            <ac:picMkLst>
              <pc:docMk/>
              <pc:sldMasterMk cId="783407565" sldId="2147483648"/>
              <pc:sldLayoutMk cId="1547160261" sldId="2147483654"/>
              <ac:picMk id="14" creationId="{634C0993-78DB-029B-3E69-B5AE6BD79510}"/>
            </ac:picMkLst>
          </pc:picChg>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pChg chg="add mod">
            <ac:chgData name="Lauren Francis" userId="b7c8c318-11b6-44df-a20d-cbfd05c86935" providerId="ADAL" clId="{65C9459A-0CE4-4905-8325-71C5D01DA6A3}" dt="2024-06-26T18:59:22.806" v="1096" actId="1582"/>
            <ac:spMkLst>
              <pc:docMk/>
              <pc:sldMasterMk cId="783407565" sldId="2147483648"/>
              <pc:sldLayoutMk cId="416266728" sldId="2147483655"/>
              <ac:spMk id="2" creationId="{FA81CECB-3833-D315-565E-F3A6CF7962F8}"/>
            </ac:spMkLst>
          </pc:spChg>
          <pc:spChg chg="add mod">
            <ac:chgData name="Lauren Francis" userId="b7c8c318-11b6-44df-a20d-cbfd05c86935" providerId="ADAL" clId="{65C9459A-0CE4-4905-8325-71C5D01DA6A3}" dt="2024-06-19T15:10:02.610" v="883"/>
            <ac:spMkLst>
              <pc:docMk/>
              <pc:sldMasterMk cId="783407565" sldId="2147483648"/>
              <pc:sldLayoutMk cId="416266728" sldId="2147483655"/>
              <ac:spMk id="3" creationId="{D561E3F1-6C1F-EBAC-BDA9-7E4569F5F8BA}"/>
            </ac:spMkLst>
          </pc:spChg>
          <pc:spChg chg="add del">
            <ac:chgData name="Lauren Francis" userId="b7c8c318-11b6-44df-a20d-cbfd05c86935" providerId="ADAL" clId="{65C9459A-0CE4-4905-8325-71C5D01DA6A3}" dt="2024-06-19T15:13:42.910" v="888" actId="478"/>
            <ac:spMkLst>
              <pc:docMk/>
              <pc:sldMasterMk cId="783407565" sldId="2147483648"/>
              <pc:sldLayoutMk cId="416266728" sldId="2147483655"/>
              <ac:spMk id="6" creationId="{B374AB18-CBDA-C2E4-1644-54569EB075E5}"/>
            </ac:spMkLst>
          </pc:spChg>
          <pc:spChg chg="del">
            <ac:chgData name="Lauren Francis" userId="b7c8c318-11b6-44df-a20d-cbfd05c86935" providerId="ADAL" clId="{65C9459A-0CE4-4905-8325-71C5D01DA6A3}" dt="2024-06-19T15:09:44.711" v="877" actId="478"/>
            <ac:spMkLst>
              <pc:docMk/>
              <pc:sldMasterMk cId="783407565" sldId="2147483648"/>
              <pc:sldLayoutMk cId="416266728" sldId="2147483655"/>
              <ac:spMk id="8" creationId="{C60EF00A-346C-A9DD-9697-952289A26176}"/>
            </ac:spMkLst>
          </pc:spChg>
          <pc:spChg chg="del">
            <ac:chgData name="Lauren Francis" userId="b7c8c318-11b6-44df-a20d-cbfd05c86935" providerId="ADAL" clId="{65C9459A-0CE4-4905-8325-71C5D01DA6A3}" dt="2024-06-19T15:14:11.160" v="895" actId="478"/>
            <ac:spMkLst>
              <pc:docMk/>
              <pc:sldMasterMk cId="783407565" sldId="2147483648"/>
              <pc:sldLayoutMk cId="416266728" sldId="2147483655"/>
              <ac:spMk id="11" creationId="{3CC8E818-7CAD-E563-F369-FF38C728451F}"/>
            </ac:spMkLst>
          </pc:spChg>
          <pc:spChg chg="add mod">
            <ac:chgData name="Lauren Francis" userId="b7c8c318-11b6-44df-a20d-cbfd05c86935" providerId="ADAL" clId="{65C9459A-0CE4-4905-8325-71C5D01DA6A3}" dt="2024-06-19T15:14:56.216" v="900" actId="207"/>
            <ac:spMkLst>
              <pc:docMk/>
              <pc:sldMasterMk cId="783407565" sldId="2147483648"/>
              <pc:sldLayoutMk cId="416266728" sldId="2147483655"/>
              <ac:spMk id="12" creationId="{1A8EC7DC-BBA3-66E2-F3B4-EC86EA73C431}"/>
            </ac:spMkLst>
          </pc:spChg>
          <pc:spChg chg="add mod ord">
            <ac:chgData name="Lauren Francis" userId="b7c8c318-11b6-44df-a20d-cbfd05c86935" providerId="ADAL" clId="{65C9459A-0CE4-4905-8325-71C5D01DA6A3}" dt="2024-06-19T15:15:06.560" v="904" actId="167"/>
            <ac:spMkLst>
              <pc:docMk/>
              <pc:sldMasterMk cId="783407565" sldId="2147483648"/>
              <pc:sldLayoutMk cId="416266728" sldId="2147483655"/>
              <ac:spMk id="13" creationId="{F403DC02-0D31-CA3F-1EDC-1B63E3CE7376}"/>
            </ac:spMkLst>
          </pc:spChg>
          <pc:spChg chg="del">
            <ac:chgData name="Lauren Francis" userId="b7c8c318-11b6-44df-a20d-cbfd05c86935" providerId="ADAL" clId="{65C9459A-0CE4-4905-8325-71C5D01DA6A3}" dt="2024-06-19T15:09:46.181" v="880" actId="478"/>
            <ac:spMkLst>
              <pc:docMk/>
              <pc:sldMasterMk cId="783407565" sldId="2147483648"/>
              <pc:sldLayoutMk cId="416266728" sldId="2147483655"/>
              <ac:spMk id="17" creationId="{3F30B083-489C-6A41-C16A-1A329C98D301}"/>
            </ac:spMkLst>
          </pc:sp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4" creationId="{DDB43010-177C-E5E0-D270-5DD41B1698C0}"/>
            </ac:picMkLst>
          </pc:pic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5" creationId="{279FBD2B-01A3-B84B-FFD4-75EF0EC8EFFC}"/>
            </ac:picMkLst>
          </pc:picChg>
          <pc:picChg chg="add mod ord modCrop">
            <ac:chgData name="Lauren Francis" userId="b7c8c318-11b6-44df-a20d-cbfd05c86935" providerId="ADAL" clId="{65C9459A-0CE4-4905-8325-71C5D01DA6A3}" dt="2024-06-19T15:15:07.964" v="905" actId="167"/>
            <ac:picMkLst>
              <pc:docMk/>
              <pc:sldMasterMk cId="783407565" sldId="2147483648"/>
              <pc:sldLayoutMk cId="416266728" sldId="2147483655"/>
              <ac:picMk id="7" creationId="{74E00017-91D0-2ADF-990E-71BAD430CB76}"/>
            </ac:picMkLst>
          </pc:picChg>
          <pc:picChg chg="del">
            <ac:chgData name="Lauren Francis" userId="b7c8c318-11b6-44df-a20d-cbfd05c86935" providerId="ADAL" clId="{65C9459A-0CE4-4905-8325-71C5D01DA6A3}" dt="2024-06-19T15:09:45.443" v="878" actId="478"/>
            <ac:picMkLst>
              <pc:docMk/>
              <pc:sldMasterMk cId="783407565" sldId="2147483648"/>
              <pc:sldLayoutMk cId="416266728" sldId="2147483655"/>
              <ac:picMk id="9" creationId="{3E6530E2-16EC-B980-C054-C7E54012FEB4}"/>
            </ac:picMkLst>
          </pc:picChg>
          <pc:picChg chg="del">
            <ac:chgData name="Lauren Francis" userId="b7c8c318-11b6-44df-a20d-cbfd05c86935" providerId="ADAL" clId="{65C9459A-0CE4-4905-8325-71C5D01DA6A3}" dt="2024-06-19T15:09:45.836" v="879" actId="478"/>
            <ac:picMkLst>
              <pc:docMk/>
              <pc:sldMasterMk cId="783407565" sldId="2147483648"/>
              <pc:sldLayoutMk cId="416266728" sldId="2147483655"/>
              <ac:picMk id="10" creationId="{D074DBE5-48D9-F888-9F4B-03A5803757D2}"/>
            </ac:picMkLst>
          </pc:picChg>
          <pc:picChg chg="del mod modCrop">
            <ac:chgData name="Lauren Francis" userId="b7c8c318-11b6-44df-a20d-cbfd05c86935" providerId="ADAL" clId="{65C9459A-0CE4-4905-8325-71C5D01DA6A3}" dt="2024-06-19T15:13:40.215" v="886" actId="478"/>
            <ac:picMkLst>
              <pc:docMk/>
              <pc:sldMasterMk cId="783407565" sldId="2147483648"/>
              <pc:sldLayoutMk cId="416266728" sldId="2147483655"/>
              <ac:picMk id="16" creationId="{6F40DA21-31EA-A0A2-990E-109BD30CD78E}"/>
            </ac:picMkLst>
          </pc:picChg>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pChg chg="add mod">
            <ac:chgData name="Lauren Francis" userId="b7c8c318-11b6-44df-a20d-cbfd05c86935" providerId="ADAL" clId="{65C9459A-0CE4-4905-8325-71C5D01DA6A3}" dt="2024-06-26T18:59:00.915" v="1092" actId="1582"/>
            <ac:spMkLst>
              <pc:docMk/>
              <pc:sldMasterMk cId="783407565" sldId="2147483648"/>
              <pc:sldLayoutMk cId="1558470754" sldId="2147483656"/>
              <ac:spMk id="2" creationId="{933CBDCF-086E-5AF1-8CEE-4856948B8A2A}"/>
            </ac:spMkLst>
          </pc:spChg>
          <pc:spChg chg="add mod">
            <ac:chgData name="Lauren Francis" userId="b7c8c318-11b6-44df-a20d-cbfd05c86935" providerId="ADAL" clId="{65C9459A-0CE4-4905-8325-71C5D01DA6A3}" dt="2024-06-19T15:07:53.906" v="853"/>
            <ac:spMkLst>
              <pc:docMk/>
              <pc:sldMasterMk cId="783407565" sldId="2147483648"/>
              <pc:sldLayoutMk cId="1558470754" sldId="2147483656"/>
              <ac:spMk id="3" creationId="{F51A328A-5190-BA35-2549-E87E84590250}"/>
            </ac:spMkLst>
          </pc:spChg>
          <pc:spChg chg="del mod">
            <ac:chgData name="Lauren Francis" userId="b7c8c318-11b6-44df-a20d-cbfd05c86935" providerId="ADAL" clId="{65C9459A-0CE4-4905-8325-71C5D01DA6A3}" dt="2024-06-19T15:07:45.451" v="849" actId="478"/>
            <ac:spMkLst>
              <pc:docMk/>
              <pc:sldMasterMk cId="783407565" sldId="2147483648"/>
              <pc:sldLayoutMk cId="1558470754" sldId="2147483656"/>
              <ac:spMk id="7" creationId="{87250C88-32FA-B24E-1712-66D7104FCE70}"/>
            </ac:spMkLst>
          </pc:spChg>
          <pc:spChg chg="del">
            <ac:chgData name="Lauren Francis" userId="b7c8c318-11b6-44df-a20d-cbfd05c86935" providerId="ADAL" clId="{65C9459A-0CE4-4905-8325-71C5D01DA6A3}" dt="2024-06-19T15:07:46.629" v="850" actId="478"/>
            <ac:spMkLst>
              <pc:docMk/>
              <pc:sldMasterMk cId="783407565" sldId="2147483648"/>
              <pc:sldLayoutMk cId="1558470754" sldId="2147483656"/>
              <ac:spMk id="8" creationId="{C16D5E77-5524-380F-CE7A-A3E7B463F933}"/>
            </ac:spMkLst>
          </pc:spChg>
          <pc:spChg chg="add mod ord">
            <ac:chgData name="Lauren Francis" userId="b7c8c318-11b6-44df-a20d-cbfd05c86935" providerId="ADAL" clId="{65C9459A-0CE4-4905-8325-71C5D01DA6A3}" dt="2024-06-19T15:08:25.394" v="861" actId="167"/>
            <ac:spMkLst>
              <pc:docMk/>
              <pc:sldMasterMk cId="783407565" sldId="2147483648"/>
              <pc:sldLayoutMk cId="1558470754" sldId="2147483656"/>
              <ac:spMk id="12" creationId="{60C3D00A-6564-ED11-98EB-968C3773AAF2}"/>
            </ac:spMkLst>
          </pc:sp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4" creationId="{229A5E1F-FAE0-B2DB-8A1F-BB8E7BD1E2CA}"/>
            </ac:picMkLst>
          </pc:pic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5" creationId="{1D1303A1-E061-8396-D16E-0E19BC3F9300}"/>
            </ac:picMkLst>
          </pc:picChg>
          <pc:picChg chg="mod ord modCrop">
            <ac:chgData name="Lauren Francis" userId="b7c8c318-11b6-44df-a20d-cbfd05c86935" providerId="ADAL" clId="{65C9459A-0CE4-4905-8325-71C5D01DA6A3}" dt="2024-06-19T15:08:27.245" v="862" actId="167"/>
            <ac:picMkLst>
              <pc:docMk/>
              <pc:sldMasterMk cId="783407565" sldId="2147483648"/>
              <pc:sldLayoutMk cId="1558470754" sldId="2147483656"/>
              <ac:picMk id="6" creationId="{24117198-1773-A98E-5A2B-37B5C5AD5E76}"/>
            </ac:picMkLst>
          </pc:picChg>
          <pc:picChg chg="del">
            <ac:chgData name="Lauren Francis" userId="b7c8c318-11b6-44df-a20d-cbfd05c86935" providerId="ADAL" clId="{65C9459A-0CE4-4905-8325-71C5D01DA6A3}" dt="2024-06-19T15:07:47.743" v="851" actId="478"/>
            <ac:picMkLst>
              <pc:docMk/>
              <pc:sldMasterMk cId="783407565" sldId="2147483648"/>
              <pc:sldLayoutMk cId="1558470754" sldId="2147483656"/>
              <ac:picMk id="9" creationId="{AB5DBFED-469E-0DD4-806B-B1837622923A}"/>
            </ac:picMkLst>
          </pc:picChg>
          <pc:picChg chg="del">
            <ac:chgData name="Lauren Francis" userId="b7c8c318-11b6-44df-a20d-cbfd05c86935" providerId="ADAL" clId="{65C9459A-0CE4-4905-8325-71C5D01DA6A3}" dt="2024-06-19T15:07:48.294" v="852" actId="478"/>
            <ac:picMkLst>
              <pc:docMk/>
              <pc:sldMasterMk cId="783407565" sldId="2147483648"/>
              <pc:sldLayoutMk cId="1558470754" sldId="2147483656"/>
              <ac:picMk id="10" creationId="{92EB84A3-71B3-8C55-3176-6BA3C41C7D02}"/>
            </ac:picMkLst>
          </pc:picChg>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pChg chg="mod">
            <ac:chgData name="Lauren Francis" userId="b7c8c318-11b6-44df-a20d-cbfd05c86935" providerId="ADAL" clId="{65C9459A-0CE4-4905-8325-71C5D01DA6A3}" dt="2024-06-19T15:05:25.732" v="821" actId="1076"/>
            <ac:spMkLst>
              <pc:docMk/>
              <pc:sldMasterMk cId="783407565" sldId="2147483648"/>
              <pc:sldLayoutMk cId="3953456683" sldId="2147483657"/>
              <ac:spMk id="8" creationId="{4866B4DF-E8BF-ABCB-785A-2FFBEB3E1272}"/>
            </ac:spMkLst>
          </pc:spChg>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pChg chg="add mod">
            <ac:chgData name="Lauren Francis" userId="b7c8c318-11b6-44df-a20d-cbfd05c86935" providerId="ADAL" clId="{65C9459A-0CE4-4905-8325-71C5D01DA6A3}" dt="2024-06-19T15:08:20.370" v="859"/>
            <ac:spMkLst>
              <pc:docMk/>
              <pc:sldMasterMk cId="783407565" sldId="2147483648"/>
              <pc:sldLayoutMk cId="1231232591" sldId="2147483658"/>
              <ac:spMk id="2" creationId="{F073D081-A1F3-B66A-9244-66A41809DCE8}"/>
            </ac:spMkLst>
          </pc:spChg>
          <pc:spChg chg="add mod">
            <ac:chgData name="Lauren Francis" userId="b7c8c318-11b6-44df-a20d-cbfd05c86935" providerId="ADAL" clId="{65C9459A-0CE4-4905-8325-71C5D01DA6A3}" dt="2024-06-26T18:59:10.322" v="1094" actId="1582"/>
            <ac:spMkLst>
              <pc:docMk/>
              <pc:sldMasterMk cId="783407565" sldId="2147483648"/>
              <pc:sldLayoutMk cId="1231232591" sldId="2147483658"/>
              <ac:spMk id="3" creationId="{A133CF1F-35F1-AEB9-CF04-EC79D6C19AC5}"/>
            </ac:spMkLst>
          </pc:spChg>
          <pc:spChg chg="add mod">
            <ac:chgData name="Lauren Francis" userId="b7c8c318-11b6-44df-a20d-cbfd05c86935" providerId="ADAL" clId="{65C9459A-0CE4-4905-8325-71C5D01DA6A3}" dt="2024-06-19T15:09:17.080" v="872"/>
            <ac:spMkLst>
              <pc:docMk/>
              <pc:sldMasterMk cId="783407565" sldId="2147483648"/>
              <pc:sldLayoutMk cId="1231232591" sldId="2147483658"/>
              <ac:spMk id="4" creationId="{F31FAE0C-05FD-E97F-8593-5CE7337F4550}"/>
            </ac:spMkLst>
          </pc:spChg>
          <pc:spChg chg="del">
            <ac:chgData name="Lauren Francis" userId="b7c8c318-11b6-44df-a20d-cbfd05c86935" providerId="ADAL" clId="{65C9459A-0CE4-4905-8325-71C5D01DA6A3}" dt="2024-06-19T15:08:48.833" v="863" actId="478"/>
            <ac:spMkLst>
              <pc:docMk/>
              <pc:sldMasterMk cId="783407565" sldId="2147483648"/>
              <pc:sldLayoutMk cId="1231232591" sldId="2147483658"/>
              <ac:spMk id="7" creationId="{F3E0EC45-F934-440C-8C32-4BC498380E72}"/>
            </ac:spMkLst>
          </pc:spChg>
          <pc:spChg chg="del">
            <ac:chgData name="Lauren Francis" userId="b7c8c318-11b6-44df-a20d-cbfd05c86935" providerId="ADAL" clId="{65C9459A-0CE4-4905-8325-71C5D01DA6A3}" dt="2024-06-19T15:08:53.808" v="868" actId="478"/>
            <ac:spMkLst>
              <pc:docMk/>
              <pc:sldMasterMk cId="783407565" sldId="2147483648"/>
              <pc:sldLayoutMk cId="1231232591" sldId="2147483658"/>
              <ac:spMk id="8" creationId="{EFD99921-BAF6-FA12-0C28-00495101C0B2}"/>
            </ac:spMkLst>
          </pc:spChg>
          <pc:spChg chg="add del mod ord">
            <ac:chgData name="Lauren Francis" userId="b7c8c318-11b6-44df-a20d-cbfd05c86935" providerId="ADAL" clId="{65C9459A-0CE4-4905-8325-71C5D01DA6A3}" dt="2024-06-19T15:15:02.669" v="902" actId="21"/>
            <ac:spMkLst>
              <pc:docMk/>
              <pc:sldMasterMk cId="783407565" sldId="2147483648"/>
              <pc:sldLayoutMk cId="1231232591" sldId="2147483658"/>
              <ac:spMk id="13" creationId="{2EFC01B6-BA3C-8F7F-B27F-D9222D65090F}"/>
            </ac:spMkLst>
          </pc:sp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5" creationId="{172A1D28-06B7-6CB0-550E-2C73500AD168}"/>
            </ac:picMkLst>
          </pc:picChg>
          <pc:picChg chg="add del mod ord modCrop">
            <ac:chgData name="Lauren Francis" userId="b7c8c318-11b6-44df-a20d-cbfd05c86935" providerId="ADAL" clId="{65C9459A-0CE4-4905-8325-71C5D01DA6A3}" dt="2024-06-19T15:09:30.128" v="876" actId="167"/>
            <ac:picMkLst>
              <pc:docMk/>
              <pc:sldMasterMk cId="783407565" sldId="2147483648"/>
              <pc:sldLayoutMk cId="1231232591" sldId="2147483658"/>
              <ac:picMk id="6" creationId="{9B7203F3-B6DC-378C-CF63-AF700EED0708}"/>
            </ac:picMkLst>
          </pc:picChg>
          <pc:picChg chg="del">
            <ac:chgData name="Lauren Francis" userId="b7c8c318-11b6-44df-a20d-cbfd05c86935" providerId="ADAL" clId="{65C9459A-0CE4-4905-8325-71C5D01DA6A3}" dt="2024-06-19T15:08:52.159" v="866" actId="478"/>
            <ac:picMkLst>
              <pc:docMk/>
              <pc:sldMasterMk cId="783407565" sldId="2147483648"/>
              <pc:sldLayoutMk cId="1231232591" sldId="2147483658"/>
              <ac:picMk id="9" creationId="{78B4731E-4A25-F553-B5FD-A95CAFEA4438}"/>
            </ac:picMkLst>
          </pc:picChg>
          <pc:picChg chg="del">
            <ac:chgData name="Lauren Francis" userId="b7c8c318-11b6-44df-a20d-cbfd05c86935" providerId="ADAL" clId="{65C9459A-0CE4-4905-8325-71C5D01DA6A3}" dt="2024-06-19T15:08:52.792" v="867" actId="478"/>
            <ac:picMkLst>
              <pc:docMk/>
              <pc:sldMasterMk cId="783407565" sldId="2147483648"/>
              <pc:sldLayoutMk cId="1231232591" sldId="2147483658"/>
              <ac:picMk id="10" creationId="{47CF9434-C96E-931A-74C8-1E51EB50E57E}"/>
            </ac:picMkLst>
          </pc:pic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12" creationId="{4EA8A5B0-231D-7C67-C7CB-882554213405}"/>
            </ac:picMkLst>
          </pc:picChg>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pChg chg="mod">
            <ac:chgData name="Lauren Francis" userId="b7c8c318-11b6-44df-a20d-cbfd05c86935" providerId="ADAL" clId="{65C9459A-0CE4-4905-8325-71C5D01DA6A3}" dt="2024-06-19T14:48:04.202" v="666" actId="207"/>
            <ac:spMkLst>
              <pc:docMk/>
              <pc:sldMasterMk cId="783407565" sldId="2147483648"/>
              <pc:sldLayoutMk cId="294763625" sldId="2147483659"/>
              <ac:spMk id="9" creationId="{07214D5E-0291-DA4B-19E7-2D1E7A3B884E}"/>
            </ac:spMkLst>
          </pc:spChg>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pChg chg="add mod ord">
            <ac:chgData name="Lauren Francis" userId="b7c8c318-11b6-44df-a20d-cbfd05c86935" providerId="ADAL" clId="{65C9459A-0CE4-4905-8325-71C5D01DA6A3}" dt="2024-06-26T19:00:16.165" v="1106" actId="1582"/>
            <ac:spMkLst>
              <pc:docMk/>
              <pc:sldMasterMk cId="783407565" sldId="2147483648"/>
              <pc:sldLayoutMk cId="4083002021" sldId="2147483666"/>
              <ac:spMk id="2" creationId="{9916A348-59ED-3D34-81E0-7B90E39F237C}"/>
            </ac:spMkLst>
          </pc:spChg>
          <pc:spChg chg="mod">
            <ac:chgData name="Lauren Francis" userId="b7c8c318-11b6-44df-a20d-cbfd05c86935" providerId="ADAL" clId="{65C9459A-0CE4-4905-8325-71C5D01DA6A3}" dt="2024-06-19T15:02:48.649" v="798" actId="404"/>
            <ac:spMkLst>
              <pc:docMk/>
              <pc:sldMasterMk cId="783407565" sldId="2147483648"/>
              <pc:sldLayoutMk cId="4083002021" sldId="2147483666"/>
              <ac:spMk id="8" creationId="{4C046EC4-C94E-67DE-C0E5-44A63B8FAA00}"/>
            </ac:spMkLst>
          </pc:spChg>
          <pc:spChg chg="mod ord">
            <ac:chgData name="Lauren Francis" userId="b7c8c318-11b6-44df-a20d-cbfd05c86935" providerId="ADAL" clId="{65C9459A-0CE4-4905-8325-71C5D01DA6A3}" dt="2024-06-19T15:04:38.467" v="817" actId="1035"/>
            <ac:spMkLst>
              <pc:docMk/>
              <pc:sldMasterMk cId="783407565" sldId="2147483648"/>
              <pc:sldLayoutMk cId="4083002021" sldId="2147483666"/>
              <ac:spMk id="11" creationId="{D467AB6F-5056-5571-6A53-4276B6678E81}"/>
            </ac:spMkLst>
          </pc:spChg>
          <pc:picChg chg="mod ord modCrop">
            <ac:chgData name="Lauren Francis" userId="b7c8c318-11b6-44df-a20d-cbfd05c86935" providerId="ADAL" clId="{65C9459A-0CE4-4905-8325-71C5D01DA6A3}" dt="2024-06-19T15:02:29.042" v="796" actId="167"/>
            <ac:picMkLst>
              <pc:docMk/>
              <pc:sldMasterMk cId="783407565" sldId="2147483648"/>
              <pc:sldLayoutMk cId="4083002021" sldId="2147483666"/>
              <ac:picMk id="6" creationId="{B1839FCA-ED11-DB80-A874-B0F3613C6EF6}"/>
            </ac:picMkLst>
          </pc:picChg>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pChg chg="del">
            <ac:chgData name="Lauren Francis" userId="b7c8c318-11b6-44df-a20d-cbfd05c86935" providerId="ADAL" clId="{65C9459A-0CE4-4905-8325-71C5D01DA6A3}" dt="2024-05-15T21:23:28.844" v="3" actId="478"/>
            <ac:spMkLst>
              <pc:docMk/>
              <pc:sldMasterMk cId="783407565" sldId="2147483648"/>
              <pc:sldLayoutMk cId="190540867" sldId="2147483667"/>
              <ac:spMk id="2" creationId="{557DB68A-300F-FFF6-D016-D554CF4B1918}"/>
            </ac:spMkLst>
          </pc:spChg>
          <pc:spChg chg="add mod">
            <ac:chgData name="Lauren Francis" userId="b7c8c318-11b6-44df-a20d-cbfd05c86935" providerId="ADAL" clId="{65C9459A-0CE4-4905-8325-71C5D01DA6A3}" dt="2024-05-15T21:23:37.853" v="6" actId="14100"/>
            <ac:spMkLst>
              <pc:docMk/>
              <pc:sldMasterMk cId="783407565" sldId="2147483648"/>
              <pc:sldLayoutMk cId="190540867" sldId="2147483667"/>
              <ac:spMk id="3" creationId="{E276FBD5-6F47-8B1A-8F86-CAA5E4BF611D}"/>
            </ac:spMkLst>
          </pc:spChg>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pChg chg="mod">
            <ac:chgData name="Lauren Francis" userId="b7c8c318-11b6-44df-a20d-cbfd05c86935" providerId="ADAL" clId="{65C9459A-0CE4-4905-8325-71C5D01DA6A3}" dt="2024-06-14T19:09:08.327" v="150" actId="1076"/>
            <ac:spMkLst>
              <pc:docMk/>
              <pc:sldMasterMk cId="783407565" sldId="2147483648"/>
              <pc:sldLayoutMk cId="3868494951" sldId="2147483668"/>
              <ac:spMk id="11" creationId="{D467AB6F-5056-5571-6A53-4276B6678E81}"/>
            </ac:spMkLst>
          </pc:spChg>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pChg chg="del">
            <ac:chgData name="Lauren Francis" userId="b7c8c318-11b6-44df-a20d-cbfd05c86935" providerId="ADAL" clId="{65C9459A-0CE4-4905-8325-71C5D01DA6A3}" dt="2024-05-30T03:47:39.274" v="50" actId="478"/>
            <ac:spMkLst>
              <pc:docMk/>
              <pc:sldMasterMk cId="783407565" sldId="2147483648"/>
              <pc:sldLayoutMk cId="1597473240" sldId="2147483669"/>
              <ac:spMk id="11" creationId="{9EB5AE9F-4287-A334-4516-24BC8782E828}"/>
            </ac:spMkLst>
          </pc:sp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8" creationId="{8412F8FB-319A-506A-9307-6134A89FF9BD}"/>
            </ac:picMkLst>
          </pc:pic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9" creationId="{A59FB520-FC60-F42A-38AA-0134E49DA426}"/>
            </ac:picMkLst>
          </pc:picChg>
          <pc:cxnChg chg="del">
            <ac:chgData name="Lauren Francis" userId="b7c8c318-11b6-44df-a20d-cbfd05c86935" providerId="ADAL" clId="{65C9459A-0CE4-4905-8325-71C5D01DA6A3}" dt="2024-05-30T03:47:39.274" v="50" actId="478"/>
            <ac:cxnSpMkLst>
              <pc:docMk/>
              <pc:sldMasterMk cId="783407565" sldId="2147483648"/>
              <pc:sldLayoutMk cId="1597473240" sldId="2147483669"/>
              <ac:cxnSpMk id="10" creationId="{FBA22388-34CD-7440-9F59-61D346F7B5AB}"/>
            </ac:cxnSpMkLst>
          </pc:cxnChg>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pChg chg="add">
            <ac:chgData name="Lauren Francis" userId="b7c8c318-11b6-44df-a20d-cbfd05c86935" providerId="ADAL" clId="{65C9459A-0CE4-4905-8325-71C5D01DA6A3}" dt="2024-06-07T00:23:15.222" v="84"/>
            <ac:spMkLst>
              <pc:docMk/>
              <pc:sldMasterMk cId="783407565" sldId="2147483648"/>
              <pc:sldLayoutMk cId="2709734850" sldId="2147483670"/>
              <ac:spMk id="2" creationId="{4A4674CC-C2CD-8E89-3972-7C02E879ACA5}"/>
            </ac:spMkLst>
          </pc:spChg>
          <pc:spChg chg="add mod">
            <ac:chgData name="Lauren Francis" userId="b7c8c318-11b6-44df-a20d-cbfd05c86935" providerId="ADAL" clId="{65C9459A-0CE4-4905-8325-71C5D01DA6A3}" dt="2024-06-26T18:58:13.777" v="1088" actId="1582"/>
            <ac:spMkLst>
              <pc:docMk/>
              <pc:sldMasterMk cId="783407565" sldId="2147483648"/>
              <pc:sldLayoutMk cId="2709734850" sldId="2147483670"/>
              <ac:spMk id="2" creationId="{B5D72630-232D-E421-4330-97C84CEB6373}"/>
            </ac:spMkLst>
          </pc:spChg>
          <pc:spChg chg="add mod">
            <ac:chgData name="Lauren Francis" userId="b7c8c318-11b6-44df-a20d-cbfd05c86935" providerId="ADAL" clId="{65C9459A-0CE4-4905-8325-71C5D01DA6A3}" dt="2024-06-19T15:06:51.361" v="837"/>
            <ac:spMkLst>
              <pc:docMk/>
              <pc:sldMasterMk cId="783407565" sldId="2147483648"/>
              <pc:sldLayoutMk cId="2709734850" sldId="2147483670"/>
              <ac:spMk id="4" creationId="{BB4FD43B-3B83-4C82-68C2-4E1E908341CE}"/>
            </ac:spMkLst>
          </pc:spChg>
          <pc:spChg chg="add mod ord">
            <ac:chgData name="Lauren Francis" userId="b7c8c318-11b6-44df-a20d-cbfd05c86935" providerId="ADAL" clId="{65C9459A-0CE4-4905-8325-71C5D01DA6A3}" dt="2024-06-26T18:57:37.254" v="1085" actId="14100"/>
            <ac:spMkLst>
              <pc:docMk/>
              <pc:sldMasterMk cId="783407565" sldId="2147483648"/>
              <pc:sldLayoutMk cId="2709734850" sldId="2147483670"/>
              <ac:spMk id="7" creationId="{CD3ABE77-B8EA-2F42-B02F-F1CDA060D111}"/>
            </ac:spMkLst>
          </pc:spChg>
          <pc:spChg chg="del mod">
            <ac:chgData name="Lauren Francis" userId="b7c8c318-11b6-44df-a20d-cbfd05c86935" providerId="ADAL" clId="{65C9459A-0CE4-4905-8325-71C5D01DA6A3}" dt="2024-06-19T15:06:42.275" v="833" actId="478"/>
            <ac:spMkLst>
              <pc:docMk/>
              <pc:sldMasterMk cId="783407565" sldId="2147483648"/>
              <pc:sldLayoutMk cId="2709734850" sldId="2147483670"/>
              <ac:spMk id="8" creationId="{4866B4DF-E8BF-ABCB-785A-2FFBEB3E1272}"/>
            </ac:spMkLst>
          </pc:spChg>
          <pc:spChg chg="del">
            <ac:chgData name="Lauren Francis" userId="b7c8c318-11b6-44df-a20d-cbfd05c86935" providerId="ADAL" clId="{65C9459A-0CE4-4905-8325-71C5D01DA6A3}" dt="2024-06-19T15:06:45.703" v="834" actId="478"/>
            <ac:spMkLst>
              <pc:docMk/>
              <pc:sldMasterMk cId="783407565" sldId="2147483648"/>
              <pc:sldLayoutMk cId="2709734850" sldId="2147483670"/>
              <ac:spMk id="9" creationId="{8818F345-6E75-3190-5F68-FE8926922392}"/>
            </ac:spMkLst>
          </pc:spChg>
          <pc:spChg chg="mod">
            <ac:chgData name="Lauren Francis" userId="b7c8c318-11b6-44df-a20d-cbfd05c86935" providerId="ADAL" clId="{65C9459A-0CE4-4905-8325-71C5D01DA6A3}" dt="2024-06-07T00:24:55.511" v="133" actId="20577"/>
            <ac:spMkLst>
              <pc:docMk/>
              <pc:sldMasterMk cId="783407565" sldId="2147483648"/>
              <pc:sldLayoutMk cId="2709734850" sldId="2147483670"/>
              <ac:spMk id="12" creationId="{B11C40C4-CCE7-FF1C-9907-835950ED1229}"/>
            </ac:spMkLst>
          </pc:spChg>
          <pc:picChg chg="add mod ord modCrop">
            <ac:chgData name="Lauren Francis" userId="b7c8c318-11b6-44df-a20d-cbfd05c86935" providerId="ADAL" clId="{65C9459A-0CE4-4905-8325-71C5D01DA6A3}" dt="2024-06-26T18:57:32.684" v="1084" actId="14100"/>
            <ac:picMkLst>
              <pc:docMk/>
              <pc:sldMasterMk cId="783407565" sldId="2147483648"/>
              <pc:sldLayoutMk cId="2709734850" sldId="2147483670"/>
              <ac:picMk id="3" creationId="{741188A5-8A9C-86DC-29A5-E40F76168104}"/>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5" creationId="{34EFF398-11E2-BC9B-BCCD-393934C67525}"/>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6" creationId="{2C451E85-E7C3-32EA-B7D6-022531F79C85}"/>
            </ac:picMkLst>
          </pc:picChg>
          <pc:picChg chg="del">
            <ac:chgData name="Lauren Francis" userId="b7c8c318-11b6-44df-a20d-cbfd05c86935" providerId="ADAL" clId="{65C9459A-0CE4-4905-8325-71C5D01DA6A3}" dt="2024-06-07T00:21:41.128" v="68" actId="478"/>
            <ac:picMkLst>
              <pc:docMk/>
              <pc:sldMasterMk cId="783407565" sldId="2147483648"/>
              <pc:sldLayoutMk cId="2709734850" sldId="2147483670"/>
              <ac:picMk id="7" creationId="{57F8C5B6-BF47-5131-CD4C-0E609B4B8C7F}"/>
            </ac:picMkLst>
          </pc:picChg>
          <pc:picChg chg="del">
            <ac:chgData name="Lauren Francis" userId="b7c8c318-11b6-44df-a20d-cbfd05c86935" providerId="ADAL" clId="{65C9459A-0CE4-4905-8325-71C5D01DA6A3}" dt="2024-06-19T15:06:46.285" v="835" actId="478"/>
            <ac:picMkLst>
              <pc:docMk/>
              <pc:sldMasterMk cId="783407565" sldId="2147483648"/>
              <pc:sldLayoutMk cId="2709734850" sldId="2147483670"/>
              <ac:picMk id="10" creationId="{15E92780-60FD-8ECF-A5DA-DF9E73B44038}"/>
            </ac:picMkLst>
          </pc:picChg>
          <pc:picChg chg="del">
            <ac:chgData name="Lauren Francis" userId="b7c8c318-11b6-44df-a20d-cbfd05c86935" providerId="ADAL" clId="{65C9459A-0CE4-4905-8325-71C5D01DA6A3}" dt="2024-06-19T15:06:46.740" v="836" actId="478"/>
            <ac:picMkLst>
              <pc:docMk/>
              <pc:sldMasterMk cId="783407565" sldId="2147483648"/>
              <pc:sldLayoutMk cId="2709734850" sldId="2147483670"/>
              <ac:picMk id="11" creationId="{6B09F921-E4C1-067D-C21B-733A2279B8F3}"/>
            </ac:picMkLst>
          </pc:picChg>
          <pc:picChg chg="add del mod">
            <ac:chgData name="Lauren Francis" userId="b7c8c318-11b6-44df-a20d-cbfd05c86935" providerId="ADAL" clId="{65C9459A-0CE4-4905-8325-71C5D01DA6A3}" dt="2024-06-07T00:23:13.216" v="83" actId="478"/>
            <ac:picMkLst>
              <pc:docMk/>
              <pc:sldMasterMk cId="783407565" sldId="2147483648"/>
              <pc:sldLayoutMk cId="2709734850" sldId="2147483670"/>
              <ac:picMk id="1026" creationId="{CE104F9D-2D19-57CB-6362-1A1EBD046427}"/>
            </ac:picMkLst>
          </pc:picChg>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pChg chg="add del mod">
            <ac:chgData name="Lauren Francis" userId="b7c8c318-11b6-44df-a20d-cbfd05c86935" providerId="ADAL" clId="{65C9459A-0CE4-4905-8325-71C5D01DA6A3}" dt="2024-06-26T11:17:07.806" v="942" actId="478"/>
            <ac:spMkLst>
              <pc:docMk/>
              <pc:sldMasterMk cId="783407565" sldId="2147483648"/>
              <pc:sldLayoutMk cId="3451759316" sldId="2147483671"/>
              <ac:spMk id="5" creationId="{0CE7CDE1-BB1A-8BBC-0C4C-940E82FF9C20}"/>
            </ac:spMkLst>
          </pc:spChg>
          <pc:spChg chg="add del">
            <ac:chgData name="Lauren Francis" userId="b7c8c318-11b6-44df-a20d-cbfd05c86935" providerId="ADAL" clId="{65C9459A-0CE4-4905-8325-71C5D01DA6A3}" dt="2024-06-14T19:10:54.836" v="164" actId="478"/>
            <ac:spMkLst>
              <pc:docMk/>
              <pc:sldMasterMk cId="783407565" sldId="2147483648"/>
              <pc:sldLayoutMk cId="3451759316" sldId="2147483671"/>
              <ac:spMk id="6" creationId="{3F32B276-0F39-6BCC-2EA6-63925635031A}"/>
            </ac:spMkLst>
          </pc:spChg>
          <pc:spChg chg="add mod ord">
            <ac:chgData name="Lauren Francis" userId="b7c8c318-11b6-44df-a20d-cbfd05c86935" providerId="ADAL" clId="{65C9459A-0CE4-4905-8325-71C5D01DA6A3}" dt="2024-06-26T19:02:36.982" v="1125" actId="1037"/>
            <ac:spMkLst>
              <pc:docMk/>
              <pc:sldMasterMk cId="783407565" sldId="2147483648"/>
              <pc:sldLayoutMk cId="3451759316" sldId="2147483671"/>
              <ac:spMk id="6" creationId="{A0E1ECE0-07AB-EED7-43AF-6A65242F3022}"/>
            </ac:spMkLst>
          </pc:spChg>
          <pc:spChg chg="add del mod">
            <ac:chgData name="Lauren Francis" userId="b7c8c318-11b6-44df-a20d-cbfd05c86935" providerId="ADAL" clId="{65C9459A-0CE4-4905-8325-71C5D01DA6A3}" dt="2024-06-26T11:17:32.474" v="944" actId="478"/>
            <ac:spMkLst>
              <pc:docMk/>
              <pc:sldMasterMk cId="783407565" sldId="2147483648"/>
              <pc:sldLayoutMk cId="3451759316" sldId="2147483671"/>
              <ac:spMk id="7" creationId="{AAD0DA64-2896-85B8-8C51-43E21A970472}"/>
            </ac:spMkLst>
          </pc:spChg>
          <pc:spChg chg="del mod ord">
            <ac:chgData name="Lauren Francis" userId="b7c8c318-11b6-44df-a20d-cbfd05c86935" providerId="ADAL" clId="{65C9459A-0CE4-4905-8325-71C5D01DA6A3}" dt="2024-06-19T14:45:48.565" v="654" actId="478"/>
            <ac:spMkLst>
              <pc:docMk/>
              <pc:sldMasterMk cId="783407565" sldId="2147483648"/>
              <pc:sldLayoutMk cId="3451759316" sldId="2147483671"/>
              <ac:spMk id="8" creationId="{4866B4DF-E8BF-ABCB-785A-2FFBEB3E1272}"/>
            </ac:spMkLst>
          </pc:spChg>
          <pc:spChg chg="del">
            <ac:chgData name="Lauren Francis" userId="b7c8c318-11b6-44df-a20d-cbfd05c86935" providerId="ADAL" clId="{65C9459A-0CE4-4905-8325-71C5D01DA6A3}" dt="2024-06-19T14:58:20.981" v="761" actId="478"/>
            <ac:spMkLst>
              <pc:docMk/>
              <pc:sldMasterMk cId="783407565" sldId="2147483648"/>
              <pc:sldLayoutMk cId="3451759316" sldId="2147483671"/>
              <ac:spMk id="9" creationId="{8818F345-6E75-3190-5F68-FE8926922392}"/>
            </ac:spMkLst>
          </pc:spChg>
          <pc:spChg chg="add del mod">
            <ac:chgData name="Lauren Francis" userId="b7c8c318-11b6-44df-a20d-cbfd05c86935" providerId="ADAL" clId="{65C9459A-0CE4-4905-8325-71C5D01DA6A3}" dt="2024-06-26T18:56:53.337" v="1075" actId="478"/>
            <ac:spMkLst>
              <pc:docMk/>
              <pc:sldMasterMk cId="783407565" sldId="2147483648"/>
              <pc:sldLayoutMk cId="3451759316" sldId="2147483671"/>
              <ac:spMk id="9" creationId="{91A75346-CCAB-BE12-EFAA-12CA4328D1E9}"/>
            </ac:spMkLst>
          </pc:spChg>
          <pc:spChg chg="add mod">
            <ac:chgData name="Lauren Francis" userId="b7c8c318-11b6-44df-a20d-cbfd05c86935" providerId="ADAL" clId="{65C9459A-0CE4-4905-8325-71C5D01DA6A3}" dt="2024-06-26T18:56:11.133" v="1060" actId="1037"/>
            <ac:spMkLst>
              <pc:docMk/>
              <pc:sldMasterMk cId="783407565" sldId="2147483648"/>
              <pc:sldLayoutMk cId="3451759316" sldId="2147483671"/>
              <ac:spMk id="19" creationId="{00608F6B-0818-8C97-2AA3-955405B8FBCA}"/>
            </ac:spMkLst>
          </pc:spChg>
          <pc:spChg chg="add mod">
            <ac:chgData name="Lauren Francis" userId="b7c8c318-11b6-44df-a20d-cbfd05c86935" providerId="ADAL" clId="{65C9459A-0CE4-4905-8325-71C5D01DA6A3}" dt="2024-06-14T19:19:46.015" v="211"/>
            <ac:spMkLst>
              <pc:docMk/>
              <pc:sldMasterMk cId="783407565" sldId="2147483648"/>
              <pc:sldLayoutMk cId="3451759316" sldId="2147483671"/>
              <ac:spMk id="19" creationId="{2350CD72-8C02-AD29-4328-39015375F7A5}"/>
            </ac:spMkLst>
          </pc:spChg>
          <pc:spChg chg="add mod ord">
            <ac:chgData name="Lauren Francis" userId="b7c8c318-11b6-44df-a20d-cbfd05c86935" providerId="ADAL" clId="{65C9459A-0CE4-4905-8325-71C5D01DA6A3}" dt="2024-06-26T18:56:39.322" v="1066" actId="1036"/>
            <ac:spMkLst>
              <pc:docMk/>
              <pc:sldMasterMk cId="783407565" sldId="2147483648"/>
              <pc:sldLayoutMk cId="3451759316" sldId="2147483671"/>
              <ac:spMk id="22" creationId="{6E3B0B49-027D-8F06-5A33-6EAC6E5D5BF6}"/>
            </ac:spMkLst>
          </pc:spChg>
          <pc:picChg chg="add mod ord modCrop">
            <ac:chgData name="Lauren Francis" userId="b7c8c318-11b6-44df-a20d-cbfd05c86935" providerId="ADAL" clId="{65C9459A-0CE4-4905-8325-71C5D01DA6A3}" dt="2024-06-26T18:55:44.056" v="1029" actId="167"/>
            <ac:picMkLst>
              <pc:docMk/>
              <pc:sldMasterMk cId="783407565" sldId="2147483648"/>
              <pc:sldLayoutMk cId="3451759316" sldId="2147483671"/>
              <ac:picMk id="2" creationId="{D8F3C0BD-298D-F51E-B324-4A74A9C0ABC5}"/>
            </ac:picMkLst>
          </pc:picChg>
          <pc:picChg chg="mod">
            <ac:chgData name="Lauren Francis" userId="b7c8c318-11b6-44df-a20d-cbfd05c86935" providerId="ADAL" clId="{65C9459A-0CE4-4905-8325-71C5D01DA6A3}" dt="2024-06-19T14:46:14.618" v="658" actId="1035"/>
            <ac:picMkLst>
              <pc:docMk/>
              <pc:sldMasterMk cId="783407565" sldId="2147483648"/>
              <pc:sldLayoutMk cId="3451759316" sldId="2147483671"/>
              <ac:picMk id="3" creationId="{741188A5-8A9C-86DC-29A5-E40F76168104}"/>
            </ac:picMkLst>
          </pc:picChg>
          <pc:picChg chg="add mod ord">
            <ac:chgData name="Lauren Francis" userId="b7c8c318-11b6-44df-a20d-cbfd05c86935" providerId="ADAL" clId="{65C9459A-0CE4-4905-8325-71C5D01DA6A3}" dt="2024-06-19T14:46:15.782" v="660" actId="1035"/>
            <ac:picMkLst>
              <pc:docMk/>
              <pc:sldMasterMk cId="783407565" sldId="2147483648"/>
              <pc:sldLayoutMk cId="3451759316" sldId="2147483671"/>
              <ac:picMk id="4" creationId="{6A977FE2-8A2E-6FD2-91C7-70807858A447}"/>
            </ac:picMkLst>
          </pc:picChg>
          <pc:picChg chg="add mod ord modCrop">
            <ac:chgData name="Lauren Francis" userId="b7c8c318-11b6-44df-a20d-cbfd05c86935" providerId="ADAL" clId="{65C9459A-0CE4-4905-8325-71C5D01DA6A3}" dt="2024-06-26T18:53:15.297" v="1001" actId="732"/>
            <ac:picMkLst>
              <pc:docMk/>
              <pc:sldMasterMk cId="783407565" sldId="2147483648"/>
              <pc:sldLayoutMk cId="3451759316" sldId="2147483671"/>
              <ac:picMk id="5" creationId="{6BEB3AFE-1F41-611F-CC78-52C2062A0A97}"/>
            </ac:picMkLst>
          </pc:picChg>
          <pc:picChg chg="add del mod modCrop">
            <ac:chgData name="Lauren Francis" userId="b7c8c318-11b6-44df-a20d-cbfd05c86935" providerId="ADAL" clId="{65C9459A-0CE4-4905-8325-71C5D01DA6A3}" dt="2024-06-19T14:50:15.959" v="695" actId="21"/>
            <ac:picMkLst>
              <pc:docMk/>
              <pc:sldMasterMk cId="783407565" sldId="2147483648"/>
              <pc:sldLayoutMk cId="3451759316" sldId="2147483671"/>
              <ac:picMk id="5" creationId="{BE9EBF4B-BC1F-7F25-DFB0-BC45AB9EF517}"/>
            </ac:picMkLst>
          </pc:picChg>
          <pc:picChg chg="add del mod ord">
            <ac:chgData name="Lauren Francis" userId="b7c8c318-11b6-44df-a20d-cbfd05c86935" providerId="ADAL" clId="{65C9459A-0CE4-4905-8325-71C5D01DA6A3}" dt="2024-06-26T18:50:14.180" v="967" actId="478"/>
            <ac:picMkLst>
              <pc:docMk/>
              <pc:sldMasterMk cId="783407565" sldId="2147483648"/>
              <pc:sldLayoutMk cId="3451759316" sldId="2147483671"/>
              <ac:picMk id="7" creationId="{1C61F521-F2AB-8C2F-EFE9-58F31630E52A}"/>
            </ac:picMkLst>
          </pc:picChg>
          <pc:picChg chg="add del mod ord modCrop">
            <ac:chgData name="Lauren Francis" userId="b7c8c318-11b6-44df-a20d-cbfd05c86935" providerId="ADAL" clId="{65C9459A-0CE4-4905-8325-71C5D01DA6A3}" dt="2024-06-19T14:58:14.473" v="759" actId="478"/>
            <ac:picMkLst>
              <pc:docMk/>
              <pc:sldMasterMk cId="783407565" sldId="2147483648"/>
              <pc:sldLayoutMk cId="3451759316" sldId="2147483671"/>
              <ac:picMk id="7" creationId="{2FB1AC49-E798-5E7E-CCFA-F84C74174A09}"/>
            </ac:picMkLst>
          </pc:picChg>
          <pc:picChg chg="add mod ord modCrop">
            <ac:chgData name="Lauren Francis" userId="b7c8c318-11b6-44df-a20d-cbfd05c86935" providerId="ADAL" clId="{65C9459A-0CE4-4905-8325-71C5D01DA6A3}" dt="2024-06-26T18:56:01.811" v="1055" actId="1036"/>
            <ac:picMkLst>
              <pc:docMk/>
              <pc:sldMasterMk cId="783407565" sldId="2147483648"/>
              <pc:sldLayoutMk cId="3451759316" sldId="2147483671"/>
              <ac:picMk id="8" creationId="{F5290273-5C3F-27E5-CF91-750453FF512A}"/>
            </ac:picMkLst>
          </pc:picChg>
          <pc:picChg chg="del">
            <ac:chgData name="Lauren Francis" userId="b7c8c318-11b6-44df-a20d-cbfd05c86935" providerId="ADAL" clId="{65C9459A-0CE4-4905-8325-71C5D01DA6A3}" dt="2024-06-19T14:57:44.563" v="736" actId="478"/>
            <ac:picMkLst>
              <pc:docMk/>
              <pc:sldMasterMk cId="783407565" sldId="2147483648"/>
              <pc:sldLayoutMk cId="3451759316" sldId="2147483671"/>
              <ac:picMk id="10" creationId="{15E92780-60FD-8ECF-A5DA-DF9E73B44038}"/>
            </ac:picMkLst>
          </pc:picChg>
          <pc:picChg chg="add del mod modCrop">
            <ac:chgData name="Lauren Francis" userId="b7c8c318-11b6-44df-a20d-cbfd05c86935" providerId="ADAL" clId="{65C9459A-0CE4-4905-8325-71C5D01DA6A3}" dt="2024-06-19T14:46:04.928" v="655" actId="478"/>
            <ac:picMkLst>
              <pc:docMk/>
              <pc:sldMasterMk cId="783407565" sldId="2147483648"/>
              <pc:sldLayoutMk cId="3451759316" sldId="2147483671"/>
              <ac:picMk id="13" creationId="{51705061-8665-9463-D945-7C966AAD1D06}"/>
            </ac:picMkLst>
          </pc:picChg>
          <pc:picChg chg="add mod">
            <ac:chgData name="Lauren Francis" userId="b7c8c318-11b6-44df-a20d-cbfd05c86935" providerId="ADAL" clId="{65C9459A-0CE4-4905-8325-71C5D01DA6A3}" dt="2024-06-19T14:59:24.651" v="775" actId="1076"/>
            <ac:picMkLst>
              <pc:docMk/>
              <pc:sldMasterMk cId="783407565" sldId="2147483648"/>
              <pc:sldLayoutMk cId="3451759316" sldId="2147483671"/>
              <ac:picMk id="14" creationId="{8AE5FAA1-D4EF-D64A-3DE1-93B5747A66E4}"/>
            </ac:picMkLst>
          </pc:picChg>
          <pc:picChg chg="add del mod ord modCrop">
            <ac:chgData name="Lauren Francis" userId="b7c8c318-11b6-44df-a20d-cbfd05c86935" providerId="ADAL" clId="{65C9459A-0CE4-4905-8325-71C5D01DA6A3}" dt="2024-06-19T14:47:34.642" v="664" actId="478"/>
            <ac:picMkLst>
              <pc:docMk/>
              <pc:sldMasterMk cId="783407565" sldId="2147483648"/>
              <pc:sldLayoutMk cId="3451759316" sldId="2147483671"/>
              <ac:picMk id="15" creationId="{AD78E634-66CA-56E3-CCBA-A52421A23D9E}"/>
            </ac:picMkLst>
          </pc:picChg>
          <pc:picChg chg="add del mod ord modCrop">
            <ac:chgData name="Lauren Francis" userId="b7c8c318-11b6-44df-a20d-cbfd05c86935" providerId="ADAL" clId="{65C9459A-0CE4-4905-8325-71C5D01DA6A3}" dt="2024-06-26T18:46:30.072" v="956" actId="478"/>
            <ac:picMkLst>
              <pc:docMk/>
              <pc:sldMasterMk cId="783407565" sldId="2147483648"/>
              <pc:sldLayoutMk cId="3451759316" sldId="2147483671"/>
              <ac:picMk id="16" creationId="{5F6131C1-3A85-7A96-DF04-93E0747972A4}"/>
            </ac:picMkLst>
          </pc:picChg>
          <pc:picChg chg="add mod">
            <ac:chgData name="Lauren Francis" userId="b7c8c318-11b6-44df-a20d-cbfd05c86935" providerId="ADAL" clId="{65C9459A-0CE4-4905-8325-71C5D01DA6A3}" dt="2024-06-19T14:56:13.329" v="727" actId="1036"/>
            <ac:picMkLst>
              <pc:docMk/>
              <pc:sldMasterMk cId="783407565" sldId="2147483648"/>
              <pc:sldLayoutMk cId="3451759316" sldId="2147483671"/>
              <ac:picMk id="17" creationId="{1FA245F2-5403-DC60-6EB6-E8AD80C5D232}"/>
            </ac:picMkLst>
          </pc:picChg>
          <pc:picChg chg="add mod">
            <ac:chgData name="Lauren Francis" userId="b7c8c318-11b6-44df-a20d-cbfd05c86935" providerId="ADAL" clId="{65C9459A-0CE4-4905-8325-71C5D01DA6A3}" dt="2024-06-14T19:22:13.226" v="244" actId="1035"/>
            <ac:picMkLst>
              <pc:docMk/>
              <pc:sldMasterMk cId="783407565" sldId="2147483648"/>
              <pc:sldLayoutMk cId="3451759316" sldId="2147483671"/>
              <ac:picMk id="18" creationId="{6A892379-7F99-9D0C-09EB-4569EB8BF149}"/>
            </ac:picMkLst>
          </pc:picChg>
          <pc:picChg chg="add mod ord">
            <ac:chgData name="Lauren Francis" userId="b7c8c318-11b6-44df-a20d-cbfd05c86935" providerId="ADAL" clId="{65C9459A-0CE4-4905-8325-71C5D01DA6A3}" dt="2024-06-19T14:57:57.955" v="743" actId="14100"/>
            <ac:picMkLst>
              <pc:docMk/>
              <pc:sldMasterMk cId="783407565" sldId="2147483648"/>
              <pc:sldLayoutMk cId="3451759316" sldId="2147483671"/>
              <ac:picMk id="20" creationId="{419F3F17-6E6C-684E-5FFD-3B7AE0705273}"/>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0" creationId="{6976E53B-0C34-04BB-CF24-3841508A8D02}"/>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1" creationId="{2AC890F7-96F8-F54D-3B43-4F4B4CE881AB}"/>
            </ac:picMkLst>
          </pc:picChg>
          <pc:picChg chg="add mod">
            <ac:chgData name="Lauren Francis" userId="b7c8c318-11b6-44df-a20d-cbfd05c86935" providerId="ADAL" clId="{65C9459A-0CE4-4905-8325-71C5D01DA6A3}" dt="2024-06-19T15:00:44.958" v="783" actId="1076"/>
            <ac:picMkLst>
              <pc:docMk/>
              <pc:sldMasterMk cId="783407565" sldId="2147483648"/>
              <pc:sldLayoutMk cId="3451759316" sldId="2147483671"/>
              <ac:picMk id="21" creationId="{4BD1E55C-E0AB-3F84-B803-637DF3562C03}"/>
            </ac:picMkLst>
          </pc:picChg>
          <pc:picChg chg="add del mod ord">
            <ac:chgData name="Lauren Francis" userId="b7c8c318-11b6-44df-a20d-cbfd05c86935" providerId="ADAL" clId="{65C9459A-0CE4-4905-8325-71C5D01DA6A3}" dt="2024-06-19T15:00:17.234" v="779" actId="478"/>
            <ac:picMkLst>
              <pc:docMk/>
              <pc:sldMasterMk cId="783407565" sldId="2147483648"/>
              <pc:sldLayoutMk cId="3451759316" sldId="2147483671"/>
              <ac:picMk id="23" creationId="{A11A95B9-00B4-3059-8AA9-56E5ACF91989}"/>
            </ac:picMkLst>
          </pc:picChg>
          <pc:picChg chg="add del mod ord">
            <ac:chgData name="Lauren Francis" userId="b7c8c318-11b6-44df-a20d-cbfd05c86935" providerId="ADAL" clId="{65C9459A-0CE4-4905-8325-71C5D01DA6A3}" dt="2024-06-19T15:00:16.572" v="778" actId="478"/>
            <ac:picMkLst>
              <pc:docMk/>
              <pc:sldMasterMk cId="783407565" sldId="2147483648"/>
              <pc:sldLayoutMk cId="3451759316" sldId="2147483671"/>
              <ac:picMk id="24" creationId="{1E45B26F-B047-DDBF-90C6-8FA4ABD0728C}"/>
            </ac:picMkLst>
          </pc:picChg>
          <pc:picChg chg="add mod">
            <ac:chgData name="Lauren Francis" userId="b7c8c318-11b6-44df-a20d-cbfd05c86935" providerId="ADAL" clId="{65C9459A-0CE4-4905-8325-71C5D01DA6A3}" dt="2024-06-19T15:00:32.313" v="781" actId="14100"/>
            <ac:picMkLst>
              <pc:docMk/>
              <pc:sldMasterMk cId="783407565" sldId="2147483648"/>
              <pc:sldLayoutMk cId="3451759316" sldId="2147483671"/>
              <ac:picMk id="25" creationId="{A756EF23-522F-AF76-A5DD-EC0267C20AB8}"/>
            </ac:picMkLst>
          </pc:picChg>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pChg chg="del">
            <ac:chgData name="Lauren Francis" userId="b7c8c318-11b6-44df-a20d-cbfd05c86935" providerId="ADAL" clId="{65C9459A-0CE4-4905-8325-71C5D01DA6A3}" dt="2024-06-14T19:59:42.635" v="249" actId="478"/>
            <ac:spMkLst>
              <pc:docMk/>
              <pc:sldMasterMk cId="783407565" sldId="2147483648"/>
              <pc:sldLayoutMk cId="10904998" sldId="2147483672"/>
              <ac:spMk id="2" creationId="{228BD87E-960D-6475-489B-701AAD997B8C}"/>
            </ac:spMkLst>
          </pc:spChg>
          <pc:spChg chg="add mod">
            <ac:chgData name="Lauren Francis" userId="b7c8c318-11b6-44df-a20d-cbfd05c86935" providerId="ADAL" clId="{65C9459A-0CE4-4905-8325-71C5D01DA6A3}" dt="2024-06-14T19:59:49.459" v="252" actId="14100"/>
            <ac:spMkLst>
              <pc:docMk/>
              <pc:sldMasterMk cId="783407565" sldId="2147483648"/>
              <pc:sldLayoutMk cId="10904998" sldId="2147483672"/>
              <ac:spMk id="3" creationId="{6E6B2815-9F97-329C-3782-EE06EFD316C9}"/>
            </ac:spMkLst>
          </pc:spChg>
          <pc:spChg chg="add del mod">
            <ac:chgData name="Lauren Francis" userId="b7c8c318-11b6-44df-a20d-cbfd05c86935" providerId="ADAL" clId="{65C9459A-0CE4-4905-8325-71C5D01DA6A3}" dt="2024-06-14T21:07:45.667" v="652" actId="478"/>
            <ac:spMkLst>
              <pc:docMk/>
              <pc:sldMasterMk cId="783407565" sldId="2147483648"/>
              <pc:sldLayoutMk cId="10904998" sldId="2147483672"/>
              <ac:spMk id="4" creationId="{671ADE66-9267-BC26-C3C8-67C15411708E}"/>
            </ac:spMkLst>
          </pc:spChg>
          <pc:spChg chg="add mod">
            <ac:chgData name="Lauren Francis" userId="b7c8c318-11b6-44df-a20d-cbfd05c86935" providerId="ADAL" clId="{65C9459A-0CE4-4905-8325-71C5D01DA6A3}" dt="2024-06-14T20:12:44.126" v="482" actId="20577"/>
            <ac:spMkLst>
              <pc:docMk/>
              <pc:sldMasterMk cId="783407565" sldId="2147483648"/>
              <pc:sldLayoutMk cId="10904998" sldId="2147483672"/>
              <ac:spMk id="5" creationId="{24EAF092-EEE0-8503-C501-1FD8B47F4494}"/>
            </ac:spMkLst>
          </pc:spChg>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pChg chg="mod">
            <ac:chgData name="Lauren Francis" userId="b7c8c318-11b6-44df-a20d-cbfd05c86935" providerId="ADAL" clId="{65C9459A-0CE4-4905-8325-71C5D01DA6A3}" dt="2024-06-26T19:00:07.568" v="1104" actId="1582"/>
            <ac:spMkLst>
              <pc:docMk/>
              <pc:sldMasterMk cId="783407565" sldId="2147483648"/>
              <pc:sldLayoutMk cId="505361819" sldId="2147483673"/>
              <ac:spMk id="2" creationId="{9916A348-59ED-3D34-81E0-7B90E39F237C}"/>
            </ac:spMkLst>
          </pc:spChg>
          <pc:spChg chg="mod">
            <ac:chgData name="Lauren Francis" userId="b7c8c318-11b6-44df-a20d-cbfd05c86935" providerId="ADAL" clId="{65C9459A-0CE4-4905-8325-71C5D01DA6A3}" dt="2024-06-19T15:04:36.540" v="814" actId="1035"/>
            <ac:spMkLst>
              <pc:docMk/>
              <pc:sldMasterMk cId="783407565" sldId="2147483648"/>
              <pc:sldLayoutMk cId="505361819" sldId="2147483673"/>
              <ac:spMk id="11" creationId="{D467AB6F-5056-5571-6A53-4276B6678E81}"/>
            </ac:spMkLst>
          </pc:spChg>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pChg chg="add del">
            <ac:chgData name="Lauren Francis" userId="b7c8c318-11b6-44df-a20d-cbfd05c86935" providerId="ADAL" clId="{65C9459A-0CE4-4905-8325-71C5D01DA6A3}" dt="2024-06-14T20:43:17.770" v="645" actId="478"/>
            <ac:spMkLst>
              <pc:docMk/>
              <pc:sldMasterMk cId="783407565" sldId="2147483648"/>
              <pc:sldLayoutMk cId="2938973593" sldId="2147483673"/>
              <ac:spMk id="5" creationId="{226A3070-CE06-4CEE-A226-D97212C3BEE6}"/>
            </ac:spMkLst>
          </pc:spChg>
          <pc:spChg chg="add del mod">
            <ac:chgData name="Lauren Francis" userId="b7c8c318-11b6-44df-a20d-cbfd05c86935" providerId="ADAL" clId="{65C9459A-0CE4-4905-8325-71C5D01DA6A3}" dt="2024-06-14T20:43:17.525" v="644" actId="1076"/>
            <ac:spMkLst>
              <pc:docMk/>
              <pc:sldMasterMk cId="783407565" sldId="2147483648"/>
              <pc:sldLayoutMk cId="2938973593" sldId="2147483673"/>
              <ac:spMk id="8" creationId="{C887375E-F637-44FE-AF63-8A8B04BD6ACA}"/>
            </ac:spMkLst>
          </pc:spChg>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pChg chg="mod">
            <ac:chgData name="Lauren Francis" userId="b7c8c318-11b6-44df-a20d-cbfd05c86935" providerId="ADAL" clId="{65C9459A-0CE4-4905-8325-71C5D01DA6A3}" dt="2024-06-26T18:59:52.669" v="1102" actId="1582"/>
            <ac:spMkLst>
              <pc:docMk/>
              <pc:sldMasterMk cId="783407565" sldId="2147483648"/>
              <pc:sldLayoutMk cId="2839592603" sldId="2147483674"/>
              <ac:spMk id="2" creationId="{9916A348-59ED-3D34-81E0-7B90E39F237C}"/>
            </ac:spMkLst>
          </pc:spChg>
          <pc:spChg chg="mod">
            <ac:chgData name="Lauren Francis" userId="b7c8c318-11b6-44df-a20d-cbfd05c86935" providerId="ADAL" clId="{65C9459A-0CE4-4905-8325-71C5D01DA6A3}" dt="2024-06-19T15:04:32.497" v="811" actId="1035"/>
            <ac:spMkLst>
              <pc:docMk/>
              <pc:sldMasterMk cId="783407565" sldId="2147483648"/>
              <pc:sldLayoutMk cId="2839592603" sldId="2147483674"/>
              <ac:spMk id="11" creationId="{D467AB6F-5056-5571-6A53-4276B6678E81}"/>
            </ac:spMkLst>
          </pc:spChg>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pChg chg="mod">
            <ac:chgData name="Lauren Francis" userId="b7c8c318-11b6-44df-a20d-cbfd05c86935" providerId="ADAL" clId="{65C9459A-0CE4-4905-8325-71C5D01DA6A3}" dt="2024-06-26T18:58:47.115" v="1090" actId="1582"/>
            <ac:spMkLst>
              <pc:docMk/>
              <pc:sldMasterMk cId="783407565" sldId="2147483648"/>
              <pc:sldLayoutMk cId="3585109708" sldId="2147483675"/>
              <ac:spMk id="2" creationId="{9916A348-59ED-3D34-81E0-7B90E39F237C}"/>
            </ac:spMkLst>
          </pc:spChg>
          <pc:spChg chg="del">
            <ac:chgData name="Lauren Francis" userId="b7c8c318-11b6-44df-a20d-cbfd05c86935" providerId="ADAL" clId="{65C9459A-0CE4-4905-8325-71C5D01DA6A3}" dt="2024-06-19T15:05:23.763" v="820" actId="478"/>
            <ac:spMkLst>
              <pc:docMk/>
              <pc:sldMasterMk cId="783407565" sldId="2147483648"/>
              <pc:sldLayoutMk cId="3585109708" sldId="2147483675"/>
              <ac:spMk id="3" creationId="{157BCFB4-E32A-E84D-FE4A-2ECE084CD541}"/>
            </ac:spMkLst>
          </pc:spChg>
          <pc:spChg chg="add mod ord">
            <ac:chgData name="Lauren Francis" userId="b7c8c318-11b6-44df-a20d-cbfd05c86935" providerId="ADAL" clId="{65C9459A-0CE4-4905-8325-71C5D01DA6A3}" dt="2024-06-19T15:06:03.461" v="829" actId="1076"/>
            <ac:spMkLst>
              <pc:docMk/>
              <pc:sldMasterMk cId="783407565" sldId="2147483648"/>
              <pc:sldLayoutMk cId="3585109708" sldId="2147483675"/>
              <ac:spMk id="5" creationId="{50EBBDF8-B8A6-6B4B-1997-0B51FA93FA27}"/>
            </ac:spMkLst>
          </pc:spChg>
          <pc:spChg chg="add mod">
            <ac:chgData name="Lauren Francis" userId="b7c8c318-11b6-44df-a20d-cbfd05c86935" providerId="ADAL" clId="{65C9459A-0CE4-4905-8325-71C5D01DA6A3}" dt="2024-06-19T15:06:08.868" v="830"/>
            <ac:spMkLst>
              <pc:docMk/>
              <pc:sldMasterMk cId="783407565" sldId="2147483648"/>
              <pc:sldLayoutMk cId="3585109708" sldId="2147483675"/>
              <ac:spMk id="7" creationId="{EAE9E160-B243-BB74-01B6-9337A9C71D68}"/>
            </ac:spMkLst>
          </pc:spChg>
          <pc:spChg chg="del">
            <ac:chgData name="Lauren Francis" userId="b7c8c318-11b6-44df-a20d-cbfd05c86935" providerId="ADAL" clId="{65C9459A-0CE4-4905-8325-71C5D01DA6A3}" dt="2024-06-19T15:05:14.049" v="818" actId="478"/>
            <ac:spMkLst>
              <pc:docMk/>
              <pc:sldMasterMk cId="783407565" sldId="2147483648"/>
              <pc:sldLayoutMk cId="3585109708" sldId="2147483675"/>
              <ac:spMk id="11" creationId="{D467AB6F-5056-5571-6A53-4276B6678E81}"/>
            </ac:spMkLst>
          </pc:spChg>
          <pc:picChg chg="add mod ord modCrop">
            <ac:chgData name="Lauren Francis" userId="b7c8c318-11b6-44df-a20d-cbfd05c86935" providerId="ADAL" clId="{65C9459A-0CE4-4905-8325-71C5D01DA6A3}" dt="2024-06-19T15:05:56.967" v="828" actId="167"/>
            <ac:picMkLst>
              <pc:docMk/>
              <pc:sldMasterMk cId="783407565" sldId="2147483648"/>
              <pc:sldLayoutMk cId="3585109708" sldId="2147483675"/>
              <ac:picMk id="4" creationId="{440C1A9C-9442-5DCD-D01B-B3E4A2513B15}"/>
            </ac:picMkLst>
          </pc:picChg>
          <pc:picChg chg="del">
            <ac:chgData name="Lauren Francis" userId="b7c8c318-11b6-44df-a20d-cbfd05c86935" providerId="ADAL" clId="{65C9459A-0CE4-4905-8325-71C5D01DA6A3}" dt="2024-06-19T15:05:21.386" v="819" actId="478"/>
            <ac:picMkLst>
              <pc:docMk/>
              <pc:sldMasterMk cId="783407565" sldId="2147483648"/>
              <pc:sldLayoutMk cId="3585109708" sldId="2147483675"/>
              <ac:picMk id="6" creationId="{B1839FCA-ED11-DB80-A874-B0F3613C6EF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13" name="Rectangle 12">
            <a:extLst>
              <a:ext uri="{FF2B5EF4-FFF2-40B4-BE49-F238E27FC236}">
                <a16:creationId xmlns:a16="http://schemas.microsoft.com/office/drawing/2014/main" id="{F403DC02-0D31-CA3F-1EDC-1B63E3CE7376}"/>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D561E3F1-6C1F-EBAC-BDA9-7E4569F5F8BA}"/>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DDB43010-177C-E5E0-D270-5DD41B1698C0}"/>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79FBD2B-01A3-B84B-FFD4-75EF0EC8EFFC}"/>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3" name="Rectangle 12">
            <a:extLst>
              <a:ext uri="{FF2B5EF4-FFF2-40B4-BE49-F238E27FC236}">
                <a16:creationId xmlns:a16="http://schemas.microsoft.com/office/drawing/2014/main" id="{2EFC01B6-BA3C-8F7F-B27F-D9222D65090F}"/>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F31FAE0C-05FD-E97F-8593-5CE7337F45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172A1D28-06B7-6CB0-550E-2C73500AD168}"/>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2" name="Picture 11">
            <a:extLst>
              <a:ext uri="{FF2B5EF4-FFF2-40B4-BE49-F238E27FC236}">
                <a16:creationId xmlns:a16="http://schemas.microsoft.com/office/drawing/2014/main" id="{4EA8A5B0-231D-7C67-C7CB-88255421340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2" name="Rectangle 11">
            <a:extLst>
              <a:ext uri="{FF2B5EF4-FFF2-40B4-BE49-F238E27FC236}">
                <a16:creationId xmlns:a16="http://schemas.microsoft.com/office/drawing/2014/main" id="{60C3D00A-6564-ED11-98EB-968C3773AAF2}"/>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F51A328A-5190-BA35-2549-E87E845902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229A5E1F-FAE0-B2DB-8A1F-BB8E7BD1E2CA}"/>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1D1303A1-E061-8396-D16E-0E19BC3F9300}"/>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5" name="Rectangle 4">
            <a:extLst>
              <a:ext uri="{FF2B5EF4-FFF2-40B4-BE49-F238E27FC236}">
                <a16:creationId xmlns:a16="http://schemas.microsoft.com/office/drawing/2014/main" id="{50EBBDF8-B8A6-6B4B-1997-0B51FA93FA27}"/>
              </a:ext>
            </a:extLst>
          </p:cNvPr>
          <p:cNvSpPr/>
          <p:nvPr userDrawn="1"/>
        </p:nvSpPr>
        <p:spPr>
          <a:xfrm>
            <a:off x="9837" y="15389"/>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7" name="Rectangle 6">
            <a:extLst>
              <a:ext uri="{FF2B5EF4-FFF2-40B4-BE49-F238E27FC236}">
                <a16:creationId xmlns:a16="http://schemas.microsoft.com/office/drawing/2014/main" id="{CD3ABE77-B8EA-2F42-B02F-F1CDA060D111}"/>
              </a:ext>
            </a:extLst>
          </p:cNvPr>
          <p:cNvSpPr/>
          <p:nvPr userDrawn="1"/>
        </p:nvSpPr>
        <p:spPr>
          <a:xfrm>
            <a:off x="9837" y="6597"/>
            <a:ext cx="12192000" cy="6866792"/>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BB4FD43B-3B83-4C82-68C2-4E1E908341CE}"/>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34EFF398-11E2-BC9B-BCCD-393934C67525}"/>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6" name="Picture 5">
            <a:extLst>
              <a:ext uri="{FF2B5EF4-FFF2-40B4-BE49-F238E27FC236}">
                <a16:creationId xmlns:a16="http://schemas.microsoft.com/office/drawing/2014/main" id="{2C451E85-E7C3-32EA-B7D6-022531F79C8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3" name="Rectangle 22">
            <a:extLst>
              <a:ext uri="{FF2B5EF4-FFF2-40B4-BE49-F238E27FC236}">
                <a16:creationId xmlns:a16="http://schemas.microsoft.com/office/drawing/2014/main" id="{C345A233-A48B-40D0-205A-51BF78B79F83}"/>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9">
            <a:extLst>
              <a:ext uri="{FF2B5EF4-FFF2-40B4-BE49-F238E27FC236}">
                <a16:creationId xmlns:a16="http://schemas.microsoft.com/office/drawing/2014/main" id="{B50BE3C3-33AE-F99E-55F0-DC091B974F67}"/>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27" name="Picture 26">
            <a:extLst>
              <a:ext uri="{FF2B5EF4-FFF2-40B4-BE49-F238E27FC236}">
                <a16:creationId xmlns:a16="http://schemas.microsoft.com/office/drawing/2014/main" id="{EC8C28DE-8CE5-325E-5115-51DA8A366623}"/>
              </a:ext>
            </a:extLst>
          </p:cNvPr>
          <p:cNvPicPr>
            <a:picLocks noChangeAspect="1"/>
          </p:cNvPicPr>
          <p:nvPr userDrawn="1"/>
        </p:nvPicPr>
        <p:blipFill>
          <a:blip r:embed="rId8"/>
          <a:stretch>
            <a:fillRect/>
          </a:stretch>
        </p:blipFill>
        <p:spPr>
          <a:xfrm>
            <a:off x="7243956" y="6009079"/>
            <a:ext cx="2171174" cy="522523"/>
          </a:xfrm>
          <a:prstGeom prst="rect">
            <a:avLst/>
          </a:prstGeom>
        </p:spPr>
      </p:pic>
      <p:pic>
        <p:nvPicPr>
          <p:cNvPr id="28" name="Picture 27">
            <a:extLst>
              <a:ext uri="{FF2B5EF4-FFF2-40B4-BE49-F238E27FC236}">
                <a16:creationId xmlns:a16="http://schemas.microsoft.com/office/drawing/2014/main" id="{6CC1C0AD-4010-8FF4-B455-2FCA74BA523A}"/>
              </a:ext>
            </a:extLst>
          </p:cNvPr>
          <p:cNvPicPr>
            <a:picLocks noChangeAspect="1"/>
          </p:cNvPicPr>
          <p:nvPr userDrawn="1"/>
        </p:nvPicPr>
        <p:blipFill>
          <a:blip r:embed="rId9"/>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9">
            <a:extLst>
              <a:ext uri="{FF2B5EF4-FFF2-40B4-BE49-F238E27FC236}">
                <a16:creationId xmlns:a16="http://schemas.microsoft.com/office/drawing/2014/main" id="{6E3B0B49-027D-8F06-5A33-6EAC6E5D5BF6}"/>
              </a:ext>
            </a:extLst>
          </p:cNvPr>
          <p:cNvSpPr txBox="1">
            <a:spLocks/>
          </p:cNvSpPr>
          <p:nvPr userDrawn="1"/>
        </p:nvSpPr>
        <p:spPr>
          <a:xfrm>
            <a:off x="3049754" y="3579949"/>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chemeClr val="bg1"/>
                </a:solidFill>
              </a:rPr>
              <a:t>WUENIC 2023 revision,</a:t>
            </a:r>
          </a:p>
          <a:p>
            <a:pPr marL="0" indent="0" algn="ctr">
              <a:buNone/>
            </a:pPr>
            <a:r>
              <a:rPr lang="en-GB" sz="2400" dirty="0">
                <a:solidFill>
                  <a:schemeClr val="bg1"/>
                </a:solidFill>
              </a:rPr>
              <a:t>Published 15 July 2024</a:t>
            </a:r>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7566708" y="6194471"/>
            <a:ext cx="2140488" cy="515138"/>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224307" y="6168864"/>
            <a:ext cx="1816201" cy="565207"/>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542936" y="142147"/>
            <a:ext cx="4459395" cy="5395478"/>
          </a:xfrm>
          <a:prstGeom prst="rect">
            <a:avLst/>
          </a:prstGeom>
          <a:ln>
            <a:solidFill>
              <a:schemeClr val="accent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accent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90989" y="538389"/>
            <a:ext cx="4367172" cy="5537625"/>
          </a:xfrm>
          <a:prstGeom prst="rect">
            <a:avLst/>
          </a:prstGeom>
          <a:ln>
            <a:solidFill>
              <a:schemeClr val="accent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accent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accent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443567"/>
            <a:ext cx="4389083" cy="5457893"/>
          </a:xfrm>
          <a:prstGeom prst="rect">
            <a:avLst/>
          </a:prstGeom>
          <a:ln>
            <a:solidFill>
              <a:schemeClr val="accent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accent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accent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accent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accent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accent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449222" y="641687"/>
            <a:ext cx="4308136" cy="5582992"/>
          </a:xfrm>
          <a:prstGeom prst="rect">
            <a:avLst/>
          </a:prstGeom>
          <a:ln>
            <a:solidFill>
              <a:schemeClr val="accent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accent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accent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accent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90354" y="142147"/>
            <a:ext cx="3967515" cy="4823138"/>
          </a:xfrm>
          <a:prstGeom prst="rect">
            <a:avLst/>
          </a:prstGeom>
          <a:ln>
            <a:solidFill>
              <a:schemeClr val="accent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602086" y="1293973"/>
            <a:ext cx="4409090" cy="5320431"/>
          </a:xfrm>
          <a:prstGeom prst="rect">
            <a:avLst/>
          </a:prstGeom>
          <a:ln>
            <a:solidFill>
              <a:schemeClr val="accent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06241" y="538656"/>
            <a:ext cx="4437556" cy="5686023"/>
          </a:xfrm>
          <a:prstGeom prst="rect">
            <a:avLst/>
          </a:prstGeom>
          <a:ln>
            <a:solidFill>
              <a:schemeClr val="accent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accent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accent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accent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2023 revision</a:t>
            </a:r>
          </a:p>
        </p:txBody>
      </p:sp>
    </p:spTree>
    <p:extLst>
      <p:ext uri="{BB962C8B-B14F-4D97-AF65-F5344CB8AC3E}">
        <p14:creationId xmlns:p14="http://schemas.microsoft.com/office/powerpoint/2010/main" val="10904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1432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810893"/>
            <a:ext cx="11179831" cy="5893921"/>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lain_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69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13" name="Rectangle 12">
            <a:extLst>
              <a:ext uri="{FF2B5EF4-FFF2-40B4-BE49-F238E27FC236}">
                <a16:creationId xmlns:a16="http://schemas.microsoft.com/office/drawing/2014/main" id="{51771CE8-4371-D8D6-1C7A-A267D2CF504A}"/>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sp>
        <p:nvSpPr>
          <p:cNvPr id="5" name="Subtitle 9">
            <a:extLst>
              <a:ext uri="{FF2B5EF4-FFF2-40B4-BE49-F238E27FC236}">
                <a16:creationId xmlns:a16="http://schemas.microsoft.com/office/drawing/2014/main" id="{3629638F-39EF-3E49-D034-4234E60B8C9C}"/>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6" name="Picture 5">
            <a:extLst>
              <a:ext uri="{FF2B5EF4-FFF2-40B4-BE49-F238E27FC236}">
                <a16:creationId xmlns:a16="http://schemas.microsoft.com/office/drawing/2014/main" id="{9C26E5D0-BD3A-4088-9E5A-264A8DCFCFFF}"/>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8" name="Picture 7">
            <a:extLst>
              <a:ext uri="{FF2B5EF4-FFF2-40B4-BE49-F238E27FC236}">
                <a16:creationId xmlns:a16="http://schemas.microsoft.com/office/drawing/2014/main" id="{F56E0BF5-6F68-A3B6-69CE-59B039178DDE}"/>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2" name="Rectangle 11">
            <a:extLst>
              <a:ext uri="{FF2B5EF4-FFF2-40B4-BE49-F238E27FC236}">
                <a16:creationId xmlns:a16="http://schemas.microsoft.com/office/drawing/2014/main" id="{07EC4299-E316-11E0-05DB-F037CE581634}"/>
              </a:ext>
            </a:extLst>
          </p:cNvPr>
          <p:cNvSpPr/>
          <p:nvPr userDrawn="1"/>
        </p:nvSpPr>
        <p:spPr>
          <a:xfrm>
            <a:off x="9837" y="1863"/>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6F92560A-AF42-0B84-8249-117DCC5B9825}"/>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54C6664E-44BF-BA9E-5D90-E9885AE84572}"/>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30FEBFF-8C9F-E418-E5BC-38954075CB27}"/>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2" r:id="rId24"/>
    <p:sldLayoutId id="2147483676" r:id="rId25"/>
    <p:sldLayoutId id="2147483677" r:id="rId26"/>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fa8f934ec2aa8f8dd6a4ff67a997b610650486e.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e62dc004b5790695780cd296dff56c5a05d7fc2.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a88684bd0a311419e822246625fdf3af8bed42d.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2.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d2ec399329a2764f564010eaa52be68bab4d6ae.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6039515a622edd6748a04d1184c61289e4066bf.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08e6c7eae8128cc6daca9a4e64e9d100f8ca924.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13cb2edd689e7f23b714804e6690328bb359b9c.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2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403c94e290f3693d1193b30c93f952a474dbf99.png"/>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167b4fba8b821813648d3828c0ca4fd97a10efd.png"/>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2da88f3c803ecb1c1252ab9254dbee0eef39ed1.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8473b4a992e381414cab2289cda0664a615f325.png"/>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b25d55bcb69a27e13c8c95b4735f9ac066ce9c7.png"/>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22.xml"/>
<Relationship Id="rId2" Type="http://schemas.openxmlformats.org/officeDocument/2006/relationships/hyperlink" Target="https://data.unicef.org/resources/regional-immunization-snapshot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2356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8613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86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112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42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048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674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29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9253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408982" y="660217"/>
              <a:ext cx="0" cy="3647883"/>
            </a:xfrm>
            <a:custGeom>
              <a:avLst/>
              <a:pathLst>
                <a:path w="0" h="3647883">
                  <a:moveTo>
                    <a:pt x="0" y="364788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7591" y="660217"/>
              <a:ext cx="0" cy="3647883"/>
            </a:xfrm>
            <a:custGeom>
              <a:avLst/>
              <a:pathLst>
                <a:path w="0" h="3647883">
                  <a:moveTo>
                    <a:pt x="0" y="364788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26200" y="660217"/>
              <a:ext cx="0" cy="3647883"/>
            </a:xfrm>
            <a:custGeom>
              <a:avLst/>
              <a:pathLst>
                <a:path w="0" h="3647883">
                  <a:moveTo>
                    <a:pt x="0" y="364788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34809" y="660217"/>
              <a:ext cx="0" cy="3647883"/>
            </a:xfrm>
            <a:custGeom>
              <a:avLst/>
              <a:pathLst>
                <a:path w="0" h="3647883">
                  <a:moveTo>
                    <a:pt x="0" y="364788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43418" y="660217"/>
              <a:ext cx="0" cy="3647883"/>
            </a:xfrm>
            <a:custGeom>
              <a:avLst/>
              <a:pathLst>
                <a:path w="0" h="3647883">
                  <a:moveTo>
                    <a:pt x="0" y="364788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52027" y="660217"/>
              <a:ext cx="0" cy="3647883"/>
            </a:xfrm>
            <a:custGeom>
              <a:avLst/>
              <a:pathLst>
                <a:path w="0" h="3647883">
                  <a:moveTo>
                    <a:pt x="0" y="364788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460636" y="660217"/>
              <a:ext cx="0" cy="3647883"/>
            </a:xfrm>
            <a:custGeom>
              <a:avLst/>
              <a:pathLst>
                <a:path w="0" h="3647883">
                  <a:moveTo>
                    <a:pt x="0" y="364788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469245" y="660217"/>
              <a:ext cx="0" cy="3647883"/>
            </a:xfrm>
            <a:custGeom>
              <a:avLst/>
              <a:pathLst>
                <a:path w="0" h="3647883">
                  <a:moveTo>
                    <a:pt x="0" y="3647883"/>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955108" y="1897952"/>
              <a:ext cx="907748" cy="2244336"/>
            </a:xfrm>
            <a:prstGeom prst="rect">
              <a:avLst/>
            </a:prstGeom>
            <a:solidFill>
              <a:srgbClr val="80BD41">
                <a:alpha val="100000"/>
              </a:srgbClr>
            </a:solidFill>
          </p:spPr>
          <p:txBody>
            <a:bodyPr/>
            <a:lstStyle/>
            <a:p/>
          </p:txBody>
        </p:sp>
        <p:sp>
          <p:nvSpPr>
            <p:cNvPr id="22" name="rc22"/>
            <p:cNvSpPr/>
            <p:nvPr/>
          </p:nvSpPr>
          <p:spPr>
            <a:xfrm>
              <a:off x="1963717" y="1027016"/>
              <a:ext cx="907748" cy="3115272"/>
            </a:xfrm>
            <a:prstGeom prst="rect">
              <a:avLst/>
            </a:prstGeom>
            <a:solidFill>
              <a:srgbClr val="80BD41">
                <a:alpha val="100000"/>
              </a:srgbClr>
            </a:solidFill>
          </p:spPr>
          <p:txBody>
            <a:bodyPr/>
            <a:lstStyle/>
            <a:p/>
          </p:txBody>
        </p:sp>
        <p:sp>
          <p:nvSpPr>
            <p:cNvPr id="23" name="rc23"/>
            <p:cNvSpPr/>
            <p:nvPr/>
          </p:nvSpPr>
          <p:spPr>
            <a:xfrm>
              <a:off x="2972326" y="993518"/>
              <a:ext cx="907748" cy="3148770"/>
            </a:xfrm>
            <a:prstGeom prst="rect">
              <a:avLst/>
            </a:prstGeom>
            <a:solidFill>
              <a:srgbClr val="80BD41">
                <a:alpha val="100000"/>
              </a:srgbClr>
            </a:solidFill>
          </p:spPr>
          <p:txBody>
            <a:bodyPr/>
            <a:lstStyle/>
            <a:p/>
          </p:txBody>
        </p:sp>
        <p:sp>
          <p:nvSpPr>
            <p:cNvPr id="24" name="rc24"/>
            <p:cNvSpPr/>
            <p:nvPr/>
          </p:nvSpPr>
          <p:spPr>
            <a:xfrm>
              <a:off x="3980935" y="926523"/>
              <a:ext cx="907748" cy="3215765"/>
            </a:xfrm>
            <a:prstGeom prst="rect">
              <a:avLst/>
            </a:prstGeom>
            <a:solidFill>
              <a:srgbClr val="80BD41">
                <a:alpha val="100000"/>
              </a:srgbClr>
            </a:solidFill>
          </p:spPr>
          <p:txBody>
            <a:bodyPr/>
            <a:lstStyle/>
            <a:p/>
          </p:txBody>
        </p:sp>
        <p:sp>
          <p:nvSpPr>
            <p:cNvPr id="25" name="rc25"/>
            <p:cNvSpPr/>
            <p:nvPr/>
          </p:nvSpPr>
          <p:spPr>
            <a:xfrm>
              <a:off x="4989544" y="826030"/>
              <a:ext cx="907748" cy="3316257"/>
            </a:xfrm>
            <a:prstGeom prst="rect">
              <a:avLst/>
            </a:prstGeom>
            <a:solidFill>
              <a:srgbClr val="80BD41">
                <a:alpha val="100000"/>
              </a:srgbClr>
            </a:solidFill>
          </p:spPr>
          <p:txBody>
            <a:bodyPr/>
            <a:lstStyle/>
            <a:p/>
          </p:txBody>
        </p:sp>
        <p:sp>
          <p:nvSpPr>
            <p:cNvPr id="26" name="rc26"/>
            <p:cNvSpPr/>
            <p:nvPr/>
          </p:nvSpPr>
          <p:spPr>
            <a:xfrm>
              <a:off x="8015371" y="826030"/>
              <a:ext cx="907748" cy="3316257"/>
            </a:xfrm>
            <a:prstGeom prst="rect">
              <a:avLst/>
            </a:prstGeom>
            <a:solidFill>
              <a:srgbClr val="80BD41">
                <a:alpha val="100000"/>
              </a:srgbClr>
            </a:solidFill>
          </p:spPr>
          <p:txBody>
            <a:bodyPr/>
            <a:lstStyle/>
            <a:p/>
          </p:txBody>
        </p:sp>
        <p:sp>
          <p:nvSpPr>
            <p:cNvPr id="27" name="rc27"/>
            <p:cNvSpPr/>
            <p:nvPr/>
          </p:nvSpPr>
          <p:spPr>
            <a:xfrm>
              <a:off x="5998153" y="826030"/>
              <a:ext cx="907748" cy="3316257"/>
            </a:xfrm>
            <a:prstGeom prst="rect">
              <a:avLst/>
            </a:prstGeom>
            <a:solidFill>
              <a:srgbClr val="80BD41">
                <a:alpha val="100000"/>
              </a:srgbClr>
            </a:solidFill>
          </p:spPr>
          <p:txBody>
            <a:bodyPr/>
            <a:lstStyle/>
            <a:p/>
          </p:txBody>
        </p:sp>
        <p:sp>
          <p:nvSpPr>
            <p:cNvPr id="28" name="rc28"/>
            <p:cNvSpPr/>
            <p:nvPr/>
          </p:nvSpPr>
          <p:spPr>
            <a:xfrm>
              <a:off x="7006762" y="826030"/>
              <a:ext cx="907748" cy="3316257"/>
            </a:xfrm>
            <a:prstGeom prst="rect">
              <a:avLst/>
            </a:prstGeom>
            <a:solidFill>
              <a:srgbClr val="80BD41">
                <a:alpha val="100000"/>
              </a:srgbClr>
            </a:solidFill>
          </p:spPr>
          <p:txBody>
            <a:bodyPr/>
            <a:lstStyle/>
            <a:p/>
          </p:txBody>
        </p:sp>
        <p:sp>
          <p:nvSpPr>
            <p:cNvPr id="29" name="rc29"/>
            <p:cNvSpPr/>
            <p:nvPr/>
          </p:nvSpPr>
          <p:spPr>
            <a:xfrm>
              <a:off x="955108" y="1897952"/>
              <a:ext cx="907748" cy="2244336"/>
            </a:xfrm>
            <a:prstGeom prst="rect">
              <a:avLst/>
            </a:prstGeom>
            <a:solidFill>
              <a:srgbClr val="80BD41">
                <a:alpha val="100000"/>
              </a:srgbClr>
            </a:solidFill>
          </p:spPr>
          <p:txBody>
            <a:bodyPr/>
            <a:lstStyle/>
            <a:p/>
          </p:txBody>
        </p:sp>
        <p:sp>
          <p:nvSpPr>
            <p:cNvPr id="30" name="rc30"/>
            <p:cNvSpPr/>
            <p:nvPr/>
          </p:nvSpPr>
          <p:spPr>
            <a:xfrm>
              <a:off x="1963717" y="1027016"/>
              <a:ext cx="907748" cy="3115272"/>
            </a:xfrm>
            <a:prstGeom prst="rect">
              <a:avLst/>
            </a:prstGeom>
            <a:solidFill>
              <a:srgbClr val="80BD41">
                <a:alpha val="100000"/>
              </a:srgbClr>
            </a:solidFill>
          </p:spPr>
          <p:txBody>
            <a:bodyPr/>
            <a:lstStyle/>
            <a:p/>
          </p:txBody>
        </p:sp>
        <p:sp>
          <p:nvSpPr>
            <p:cNvPr id="31" name="rc31"/>
            <p:cNvSpPr/>
            <p:nvPr/>
          </p:nvSpPr>
          <p:spPr>
            <a:xfrm>
              <a:off x="2972326" y="993518"/>
              <a:ext cx="907748" cy="3148770"/>
            </a:xfrm>
            <a:prstGeom prst="rect">
              <a:avLst/>
            </a:prstGeom>
            <a:solidFill>
              <a:srgbClr val="80BD41">
                <a:alpha val="100000"/>
              </a:srgbClr>
            </a:solidFill>
          </p:spPr>
          <p:txBody>
            <a:bodyPr/>
            <a:lstStyle/>
            <a:p/>
          </p:txBody>
        </p:sp>
        <p:sp>
          <p:nvSpPr>
            <p:cNvPr id="32" name="rc32"/>
            <p:cNvSpPr/>
            <p:nvPr/>
          </p:nvSpPr>
          <p:spPr>
            <a:xfrm>
              <a:off x="3980935" y="926523"/>
              <a:ext cx="907748" cy="3215765"/>
            </a:xfrm>
            <a:prstGeom prst="rect">
              <a:avLst/>
            </a:prstGeom>
            <a:solidFill>
              <a:srgbClr val="80BD41">
                <a:alpha val="100000"/>
              </a:srgbClr>
            </a:solidFill>
          </p:spPr>
          <p:txBody>
            <a:bodyPr/>
            <a:lstStyle/>
            <a:p/>
          </p:txBody>
        </p:sp>
        <p:sp>
          <p:nvSpPr>
            <p:cNvPr id="33" name="rc33"/>
            <p:cNvSpPr/>
            <p:nvPr/>
          </p:nvSpPr>
          <p:spPr>
            <a:xfrm>
              <a:off x="4989544" y="826030"/>
              <a:ext cx="907748" cy="3316257"/>
            </a:xfrm>
            <a:prstGeom prst="rect">
              <a:avLst/>
            </a:prstGeom>
            <a:solidFill>
              <a:srgbClr val="80BD41">
                <a:alpha val="100000"/>
              </a:srgbClr>
            </a:solidFill>
          </p:spPr>
          <p:txBody>
            <a:bodyPr/>
            <a:lstStyle/>
            <a:p/>
          </p:txBody>
        </p:sp>
        <p:sp>
          <p:nvSpPr>
            <p:cNvPr id="34" name="rc34"/>
            <p:cNvSpPr/>
            <p:nvPr/>
          </p:nvSpPr>
          <p:spPr>
            <a:xfrm>
              <a:off x="8015371" y="826030"/>
              <a:ext cx="907748" cy="3316257"/>
            </a:xfrm>
            <a:prstGeom prst="rect">
              <a:avLst/>
            </a:prstGeom>
            <a:solidFill>
              <a:srgbClr val="80BD41">
                <a:alpha val="100000"/>
              </a:srgbClr>
            </a:solidFill>
          </p:spPr>
          <p:txBody>
            <a:bodyPr/>
            <a:lstStyle/>
            <a:p/>
          </p:txBody>
        </p:sp>
        <p:sp>
          <p:nvSpPr>
            <p:cNvPr id="35" name="rc35"/>
            <p:cNvSpPr/>
            <p:nvPr/>
          </p:nvSpPr>
          <p:spPr>
            <a:xfrm>
              <a:off x="5998153" y="826030"/>
              <a:ext cx="907748" cy="3316257"/>
            </a:xfrm>
            <a:prstGeom prst="rect">
              <a:avLst/>
            </a:prstGeom>
            <a:solidFill>
              <a:srgbClr val="80BD41">
                <a:alpha val="100000"/>
              </a:srgbClr>
            </a:solidFill>
          </p:spPr>
          <p:txBody>
            <a:bodyPr/>
            <a:lstStyle/>
            <a:p/>
          </p:txBody>
        </p:sp>
        <p:sp>
          <p:nvSpPr>
            <p:cNvPr id="36" name="rc36"/>
            <p:cNvSpPr/>
            <p:nvPr/>
          </p:nvSpPr>
          <p:spPr>
            <a:xfrm>
              <a:off x="7006762" y="826030"/>
              <a:ext cx="907748" cy="3316257"/>
            </a:xfrm>
            <a:prstGeom prst="rect">
              <a:avLst/>
            </a:prstGeom>
            <a:solidFill>
              <a:srgbClr val="80BD41">
                <a:alpha val="100000"/>
              </a:srgbClr>
            </a:solidFill>
          </p:spPr>
          <p:txBody>
            <a:bodyPr/>
            <a:lstStyle/>
            <a:p/>
          </p:txBody>
        </p:sp>
        <p:sp>
          <p:nvSpPr>
            <p:cNvPr id="37" name="pg37"/>
            <p:cNvSpPr/>
            <p:nvPr/>
          </p:nvSpPr>
          <p:spPr>
            <a:xfrm>
              <a:off x="1831337" y="4110770"/>
              <a:ext cx="31518" cy="31518"/>
            </a:xfrm>
            <a:custGeom>
              <a:avLst/>
              <a:pathLst>
                <a:path w="31518" h="31518">
                  <a:moveTo>
                    <a:pt x="31518" y="0"/>
                  </a:moveTo>
                  <a:lnTo>
                    <a:pt x="31518" y="10317"/>
                  </a:lnTo>
                  <a:lnTo>
                    <a:pt x="10317" y="31518"/>
                  </a:lnTo>
                  <a:lnTo>
                    <a:pt x="0" y="315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1728160" y="4007592"/>
              <a:ext cx="134696" cy="134696"/>
            </a:xfrm>
            <a:custGeom>
              <a:avLst/>
              <a:pathLst>
                <a:path w="134696" h="134696">
                  <a:moveTo>
                    <a:pt x="134696" y="0"/>
                  </a:moveTo>
                  <a:lnTo>
                    <a:pt x="134696" y="10317"/>
                  </a:lnTo>
                  <a:lnTo>
                    <a:pt x="10317" y="134696"/>
                  </a:lnTo>
                  <a:lnTo>
                    <a:pt x="0" y="134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1624982" y="3904414"/>
              <a:ext cx="237874" cy="237874"/>
            </a:xfrm>
            <a:custGeom>
              <a:avLst/>
              <a:pathLst>
                <a:path w="237874" h="237874">
                  <a:moveTo>
                    <a:pt x="237874" y="0"/>
                  </a:moveTo>
                  <a:lnTo>
                    <a:pt x="237874" y="10317"/>
                  </a:lnTo>
                  <a:lnTo>
                    <a:pt x="10317" y="237874"/>
                  </a:lnTo>
                  <a:lnTo>
                    <a:pt x="0" y="237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1521804" y="3801236"/>
              <a:ext cx="341051" cy="341051"/>
            </a:xfrm>
            <a:custGeom>
              <a:avLst/>
              <a:pathLst>
                <a:path w="341051" h="341051">
                  <a:moveTo>
                    <a:pt x="341051" y="0"/>
                  </a:moveTo>
                  <a:lnTo>
                    <a:pt x="341051" y="10317"/>
                  </a:lnTo>
                  <a:lnTo>
                    <a:pt x="10317" y="341051"/>
                  </a:lnTo>
                  <a:lnTo>
                    <a:pt x="0" y="3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1418626" y="3698059"/>
              <a:ext cx="444229" cy="444229"/>
            </a:xfrm>
            <a:custGeom>
              <a:avLst/>
              <a:pathLst>
                <a:path w="444229" h="444229">
                  <a:moveTo>
                    <a:pt x="444229" y="0"/>
                  </a:moveTo>
                  <a:lnTo>
                    <a:pt x="444229" y="10317"/>
                  </a:lnTo>
                  <a:lnTo>
                    <a:pt x="10317" y="444229"/>
                  </a:lnTo>
                  <a:lnTo>
                    <a:pt x="0" y="444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1315449" y="3594881"/>
              <a:ext cx="547407" cy="547407"/>
            </a:xfrm>
            <a:custGeom>
              <a:avLst/>
              <a:pathLst>
                <a:path w="547407" h="547407">
                  <a:moveTo>
                    <a:pt x="547407" y="0"/>
                  </a:moveTo>
                  <a:lnTo>
                    <a:pt x="547407" y="10317"/>
                  </a:lnTo>
                  <a:lnTo>
                    <a:pt x="10317" y="547407"/>
                  </a:lnTo>
                  <a:lnTo>
                    <a:pt x="0" y="54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1212271" y="3491703"/>
              <a:ext cx="650584" cy="650584"/>
            </a:xfrm>
            <a:custGeom>
              <a:avLst/>
              <a:pathLst>
                <a:path w="650584" h="650584">
                  <a:moveTo>
                    <a:pt x="650584" y="0"/>
                  </a:moveTo>
                  <a:lnTo>
                    <a:pt x="650584" y="10317"/>
                  </a:lnTo>
                  <a:lnTo>
                    <a:pt x="10317" y="650584"/>
                  </a:lnTo>
                  <a:lnTo>
                    <a:pt x="0" y="650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109093" y="3388526"/>
              <a:ext cx="753762" cy="753762"/>
            </a:xfrm>
            <a:custGeom>
              <a:avLst/>
              <a:pathLst>
                <a:path w="753762" h="753762">
                  <a:moveTo>
                    <a:pt x="753762" y="0"/>
                  </a:moveTo>
                  <a:lnTo>
                    <a:pt x="753762" y="10317"/>
                  </a:lnTo>
                  <a:lnTo>
                    <a:pt x="10317" y="753762"/>
                  </a:lnTo>
                  <a:lnTo>
                    <a:pt x="0" y="753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05916" y="3285348"/>
              <a:ext cx="856940" cy="856940"/>
            </a:xfrm>
            <a:custGeom>
              <a:avLst/>
              <a:pathLst>
                <a:path w="856940" h="856940">
                  <a:moveTo>
                    <a:pt x="856940" y="0"/>
                  </a:moveTo>
                  <a:lnTo>
                    <a:pt x="856940" y="10317"/>
                  </a:lnTo>
                  <a:lnTo>
                    <a:pt x="10317" y="856940"/>
                  </a:lnTo>
                  <a:lnTo>
                    <a:pt x="0" y="85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318217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307899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97581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87263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76945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55108" y="266628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955108" y="256310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955108" y="245992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955108" y="235674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955108" y="225357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5108" y="215039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955108" y="204721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955108" y="194403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955108" y="1897952"/>
              <a:ext cx="860973" cy="860973"/>
            </a:xfrm>
            <a:custGeom>
              <a:avLst/>
              <a:pathLst>
                <a:path w="860973" h="860973">
                  <a:moveTo>
                    <a:pt x="850655" y="0"/>
                  </a:moveTo>
                  <a:lnTo>
                    <a:pt x="860973" y="0"/>
                  </a:lnTo>
                  <a:lnTo>
                    <a:pt x="0" y="860973"/>
                  </a:lnTo>
                  <a:lnTo>
                    <a:pt x="0" y="850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955108" y="1897952"/>
              <a:ext cx="757795" cy="757795"/>
            </a:xfrm>
            <a:custGeom>
              <a:avLst/>
              <a:pathLst>
                <a:path w="757795" h="757795">
                  <a:moveTo>
                    <a:pt x="747477" y="0"/>
                  </a:moveTo>
                  <a:lnTo>
                    <a:pt x="757795" y="0"/>
                  </a:lnTo>
                  <a:lnTo>
                    <a:pt x="0" y="757795"/>
                  </a:lnTo>
                  <a:lnTo>
                    <a:pt x="0" y="747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955108" y="1897952"/>
              <a:ext cx="654617" cy="654617"/>
            </a:xfrm>
            <a:custGeom>
              <a:avLst/>
              <a:pathLst>
                <a:path w="654617" h="654617">
                  <a:moveTo>
                    <a:pt x="644300" y="0"/>
                  </a:moveTo>
                  <a:lnTo>
                    <a:pt x="654617" y="0"/>
                  </a:lnTo>
                  <a:lnTo>
                    <a:pt x="0" y="654617"/>
                  </a:lnTo>
                  <a:lnTo>
                    <a:pt x="0" y="6443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955108" y="1897952"/>
              <a:ext cx="551440" cy="551440"/>
            </a:xfrm>
            <a:custGeom>
              <a:avLst/>
              <a:pathLst>
                <a:path w="551440" h="551440">
                  <a:moveTo>
                    <a:pt x="541122" y="0"/>
                  </a:moveTo>
                  <a:lnTo>
                    <a:pt x="551440" y="0"/>
                  </a:lnTo>
                  <a:lnTo>
                    <a:pt x="0" y="551440"/>
                  </a:lnTo>
                  <a:lnTo>
                    <a:pt x="0" y="541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955108" y="1897952"/>
              <a:ext cx="448262" cy="448262"/>
            </a:xfrm>
            <a:custGeom>
              <a:avLst/>
              <a:pathLst>
                <a:path w="448262" h="448262">
                  <a:moveTo>
                    <a:pt x="437944" y="0"/>
                  </a:moveTo>
                  <a:lnTo>
                    <a:pt x="448262" y="0"/>
                  </a:lnTo>
                  <a:lnTo>
                    <a:pt x="0" y="448262"/>
                  </a:lnTo>
                  <a:lnTo>
                    <a:pt x="0" y="4379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955108" y="1897952"/>
              <a:ext cx="345084" cy="345084"/>
            </a:xfrm>
            <a:custGeom>
              <a:avLst/>
              <a:pathLst>
                <a:path w="345084" h="345084">
                  <a:moveTo>
                    <a:pt x="334766" y="0"/>
                  </a:moveTo>
                  <a:lnTo>
                    <a:pt x="345084" y="0"/>
                  </a:lnTo>
                  <a:lnTo>
                    <a:pt x="0" y="345084"/>
                  </a:lnTo>
                  <a:lnTo>
                    <a:pt x="0" y="3347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955108" y="1897952"/>
              <a:ext cx="241906" cy="241906"/>
            </a:xfrm>
            <a:custGeom>
              <a:avLst/>
              <a:pathLst>
                <a:path w="241906" h="241906">
                  <a:moveTo>
                    <a:pt x="231589" y="0"/>
                  </a:moveTo>
                  <a:lnTo>
                    <a:pt x="241906" y="0"/>
                  </a:lnTo>
                  <a:lnTo>
                    <a:pt x="0" y="241906"/>
                  </a:lnTo>
                  <a:lnTo>
                    <a:pt x="0" y="2315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955108" y="1897952"/>
              <a:ext cx="138729" cy="138729"/>
            </a:xfrm>
            <a:custGeom>
              <a:avLst/>
              <a:pathLst>
                <a:path w="138729" h="138729">
                  <a:moveTo>
                    <a:pt x="128411" y="0"/>
                  </a:moveTo>
                  <a:lnTo>
                    <a:pt x="138729" y="0"/>
                  </a:lnTo>
                  <a:lnTo>
                    <a:pt x="0" y="138729"/>
                  </a:lnTo>
                  <a:lnTo>
                    <a:pt x="0" y="1284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955108" y="1897952"/>
              <a:ext cx="35551" cy="35551"/>
            </a:xfrm>
            <a:custGeom>
              <a:avLst/>
              <a:pathLst>
                <a:path w="35551" h="35551">
                  <a:moveTo>
                    <a:pt x="25233" y="0"/>
                  </a:moveTo>
                  <a:lnTo>
                    <a:pt x="35551" y="0"/>
                  </a:lnTo>
                  <a:lnTo>
                    <a:pt x="0" y="35551"/>
                  </a:lnTo>
                  <a:lnTo>
                    <a:pt x="0" y="2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863115" y="4133938"/>
              <a:ext cx="8350" cy="8350"/>
            </a:xfrm>
            <a:custGeom>
              <a:avLst/>
              <a:pathLst>
                <a:path w="8350" h="8350">
                  <a:moveTo>
                    <a:pt x="8350" y="0"/>
                  </a:moveTo>
                  <a:lnTo>
                    <a:pt x="8350" y="8350"/>
                  </a:lnTo>
                  <a:lnTo>
                    <a:pt x="0" y="8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759937" y="4030760"/>
              <a:ext cx="111528" cy="111528"/>
            </a:xfrm>
            <a:custGeom>
              <a:avLst/>
              <a:pathLst>
                <a:path w="111528" h="111528">
                  <a:moveTo>
                    <a:pt x="111528" y="0"/>
                  </a:moveTo>
                  <a:lnTo>
                    <a:pt x="111528" y="10317"/>
                  </a:lnTo>
                  <a:lnTo>
                    <a:pt x="10317" y="111528"/>
                  </a:lnTo>
                  <a:lnTo>
                    <a:pt x="0" y="1115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656759" y="3927582"/>
              <a:ext cx="214705" cy="214705"/>
            </a:xfrm>
            <a:custGeom>
              <a:avLst/>
              <a:pathLst>
                <a:path w="214705" h="214705">
                  <a:moveTo>
                    <a:pt x="214705" y="0"/>
                  </a:moveTo>
                  <a:lnTo>
                    <a:pt x="214705" y="10317"/>
                  </a:lnTo>
                  <a:lnTo>
                    <a:pt x="10317" y="214705"/>
                  </a:lnTo>
                  <a:lnTo>
                    <a:pt x="0" y="2147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553582" y="3824405"/>
              <a:ext cx="317883" cy="317883"/>
            </a:xfrm>
            <a:custGeom>
              <a:avLst/>
              <a:pathLst>
                <a:path w="317883" h="317883">
                  <a:moveTo>
                    <a:pt x="317883" y="0"/>
                  </a:moveTo>
                  <a:lnTo>
                    <a:pt x="317883" y="10317"/>
                  </a:lnTo>
                  <a:lnTo>
                    <a:pt x="10317" y="317883"/>
                  </a:lnTo>
                  <a:lnTo>
                    <a:pt x="0" y="3178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50404" y="3721227"/>
              <a:ext cx="421061" cy="421061"/>
            </a:xfrm>
            <a:custGeom>
              <a:avLst/>
              <a:pathLst>
                <a:path w="421061" h="421061">
                  <a:moveTo>
                    <a:pt x="421061" y="0"/>
                  </a:moveTo>
                  <a:lnTo>
                    <a:pt x="421061" y="10317"/>
                  </a:lnTo>
                  <a:lnTo>
                    <a:pt x="10317" y="421061"/>
                  </a:lnTo>
                  <a:lnTo>
                    <a:pt x="0" y="421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347226" y="3618049"/>
              <a:ext cx="524238" cy="524238"/>
            </a:xfrm>
            <a:custGeom>
              <a:avLst/>
              <a:pathLst>
                <a:path w="524238" h="524238">
                  <a:moveTo>
                    <a:pt x="524238" y="0"/>
                  </a:moveTo>
                  <a:lnTo>
                    <a:pt x="524238" y="10317"/>
                  </a:lnTo>
                  <a:lnTo>
                    <a:pt x="10317" y="524238"/>
                  </a:lnTo>
                  <a:lnTo>
                    <a:pt x="0" y="524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244048" y="3514872"/>
              <a:ext cx="627416" cy="627416"/>
            </a:xfrm>
            <a:custGeom>
              <a:avLst/>
              <a:pathLst>
                <a:path w="627416" h="627416">
                  <a:moveTo>
                    <a:pt x="627416" y="0"/>
                  </a:moveTo>
                  <a:lnTo>
                    <a:pt x="627416" y="10317"/>
                  </a:lnTo>
                  <a:lnTo>
                    <a:pt x="10317" y="627416"/>
                  </a:lnTo>
                  <a:lnTo>
                    <a:pt x="0" y="6274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140871" y="3411694"/>
              <a:ext cx="730594" cy="730594"/>
            </a:xfrm>
            <a:custGeom>
              <a:avLst/>
              <a:pathLst>
                <a:path w="730594" h="730594">
                  <a:moveTo>
                    <a:pt x="730594" y="0"/>
                  </a:moveTo>
                  <a:lnTo>
                    <a:pt x="730594" y="10317"/>
                  </a:lnTo>
                  <a:lnTo>
                    <a:pt x="10317" y="730594"/>
                  </a:lnTo>
                  <a:lnTo>
                    <a:pt x="0" y="730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037693" y="3308516"/>
              <a:ext cx="833772" cy="833772"/>
            </a:xfrm>
            <a:custGeom>
              <a:avLst/>
              <a:pathLst>
                <a:path w="833772" h="833772">
                  <a:moveTo>
                    <a:pt x="833772" y="0"/>
                  </a:moveTo>
                  <a:lnTo>
                    <a:pt x="833772" y="10317"/>
                  </a:lnTo>
                  <a:lnTo>
                    <a:pt x="10317" y="833772"/>
                  </a:lnTo>
                  <a:lnTo>
                    <a:pt x="0" y="8337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320533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310216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299898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289580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279262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268945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258627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248309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237991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963717" y="227673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963717" y="217356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63717" y="207038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963717" y="196720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963717" y="186402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963717" y="176085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963717" y="165767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63717" y="155449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963717" y="145131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963717" y="134813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3717" y="124496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963717" y="114178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963717" y="103860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963717" y="1027016"/>
              <a:ext cx="826478" cy="826478"/>
            </a:xfrm>
            <a:custGeom>
              <a:avLst/>
              <a:pathLst>
                <a:path w="826478" h="826478">
                  <a:moveTo>
                    <a:pt x="816160" y="0"/>
                  </a:moveTo>
                  <a:lnTo>
                    <a:pt x="826478" y="0"/>
                  </a:lnTo>
                  <a:lnTo>
                    <a:pt x="0" y="826478"/>
                  </a:lnTo>
                  <a:lnTo>
                    <a:pt x="0" y="8161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963717" y="1027016"/>
              <a:ext cx="723300" cy="723300"/>
            </a:xfrm>
            <a:custGeom>
              <a:avLst/>
              <a:pathLst>
                <a:path w="723300" h="723300">
                  <a:moveTo>
                    <a:pt x="712983" y="0"/>
                  </a:moveTo>
                  <a:lnTo>
                    <a:pt x="723300" y="0"/>
                  </a:lnTo>
                  <a:lnTo>
                    <a:pt x="0" y="723300"/>
                  </a:lnTo>
                  <a:lnTo>
                    <a:pt x="0" y="712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963717" y="1027016"/>
              <a:ext cx="620123" cy="620123"/>
            </a:xfrm>
            <a:custGeom>
              <a:avLst/>
              <a:pathLst>
                <a:path w="620123" h="620123">
                  <a:moveTo>
                    <a:pt x="609805" y="0"/>
                  </a:moveTo>
                  <a:lnTo>
                    <a:pt x="620123" y="0"/>
                  </a:lnTo>
                  <a:lnTo>
                    <a:pt x="0" y="620123"/>
                  </a:lnTo>
                  <a:lnTo>
                    <a:pt x="0" y="6098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963717" y="1027016"/>
              <a:ext cx="516945" cy="516945"/>
            </a:xfrm>
            <a:custGeom>
              <a:avLst/>
              <a:pathLst>
                <a:path w="516945" h="516945">
                  <a:moveTo>
                    <a:pt x="506627" y="0"/>
                  </a:moveTo>
                  <a:lnTo>
                    <a:pt x="516945" y="0"/>
                  </a:lnTo>
                  <a:lnTo>
                    <a:pt x="0" y="516945"/>
                  </a:lnTo>
                  <a:lnTo>
                    <a:pt x="0" y="506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963717" y="1027016"/>
              <a:ext cx="413767" cy="413767"/>
            </a:xfrm>
            <a:custGeom>
              <a:avLst/>
              <a:pathLst>
                <a:path w="413767" h="413767">
                  <a:moveTo>
                    <a:pt x="403449" y="0"/>
                  </a:moveTo>
                  <a:lnTo>
                    <a:pt x="413767" y="0"/>
                  </a:lnTo>
                  <a:lnTo>
                    <a:pt x="0" y="413767"/>
                  </a:lnTo>
                  <a:lnTo>
                    <a:pt x="0" y="403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963717" y="1027016"/>
              <a:ext cx="310589" cy="310589"/>
            </a:xfrm>
            <a:custGeom>
              <a:avLst/>
              <a:pathLst>
                <a:path w="310589" h="310589">
                  <a:moveTo>
                    <a:pt x="300272" y="0"/>
                  </a:moveTo>
                  <a:lnTo>
                    <a:pt x="310589" y="0"/>
                  </a:lnTo>
                  <a:lnTo>
                    <a:pt x="0" y="310589"/>
                  </a:lnTo>
                  <a:lnTo>
                    <a:pt x="0" y="300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963717" y="1027016"/>
              <a:ext cx="207412" cy="207412"/>
            </a:xfrm>
            <a:custGeom>
              <a:avLst/>
              <a:pathLst>
                <a:path w="207412" h="207412">
                  <a:moveTo>
                    <a:pt x="197094" y="0"/>
                  </a:moveTo>
                  <a:lnTo>
                    <a:pt x="207412" y="0"/>
                  </a:lnTo>
                  <a:lnTo>
                    <a:pt x="0" y="207412"/>
                  </a:lnTo>
                  <a:lnTo>
                    <a:pt x="0" y="197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963717" y="1027016"/>
              <a:ext cx="104234" cy="104234"/>
            </a:xfrm>
            <a:custGeom>
              <a:avLst/>
              <a:pathLst>
                <a:path w="104234" h="104234">
                  <a:moveTo>
                    <a:pt x="93916" y="0"/>
                  </a:moveTo>
                  <a:lnTo>
                    <a:pt x="104234" y="0"/>
                  </a:lnTo>
                  <a:lnTo>
                    <a:pt x="0" y="104234"/>
                  </a:lnTo>
                  <a:lnTo>
                    <a:pt x="0" y="939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963717" y="1027016"/>
              <a:ext cx="1056" cy="1056"/>
            </a:xfrm>
            <a:custGeom>
              <a:avLst/>
              <a:pathLst>
                <a:path w="1056" h="1056">
                  <a:moveTo>
                    <a:pt x="0" y="1056"/>
                  </a:moveTo>
                  <a:lnTo>
                    <a:pt x="0" y="0"/>
                  </a:lnTo>
                  <a:lnTo>
                    <a:pt x="105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791714" y="4053928"/>
              <a:ext cx="88359" cy="88359"/>
            </a:xfrm>
            <a:custGeom>
              <a:avLst/>
              <a:pathLst>
                <a:path w="88359" h="88359">
                  <a:moveTo>
                    <a:pt x="88359" y="0"/>
                  </a:moveTo>
                  <a:lnTo>
                    <a:pt x="88359" y="10317"/>
                  </a:lnTo>
                  <a:lnTo>
                    <a:pt x="10317" y="88359"/>
                  </a:lnTo>
                  <a:lnTo>
                    <a:pt x="0" y="8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688537" y="3950751"/>
              <a:ext cx="191537" cy="191537"/>
            </a:xfrm>
            <a:custGeom>
              <a:avLst/>
              <a:pathLst>
                <a:path w="191537" h="191537">
                  <a:moveTo>
                    <a:pt x="191537" y="0"/>
                  </a:moveTo>
                  <a:lnTo>
                    <a:pt x="191537" y="10317"/>
                  </a:lnTo>
                  <a:lnTo>
                    <a:pt x="10317" y="191537"/>
                  </a:lnTo>
                  <a:lnTo>
                    <a:pt x="0" y="191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585359" y="3847573"/>
              <a:ext cx="294715" cy="294715"/>
            </a:xfrm>
            <a:custGeom>
              <a:avLst/>
              <a:pathLst>
                <a:path w="294715" h="294715">
                  <a:moveTo>
                    <a:pt x="294715" y="0"/>
                  </a:moveTo>
                  <a:lnTo>
                    <a:pt x="294715" y="10317"/>
                  </a:lnTo>
                  <a:lnTo>
                    <a:pt x="10317" y="294715"/>
                  </a:lnTo>
                  <a:lnTo>
                    <a:pt x="0" y="294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482181" y="3744395"/>
              <a:ext cx="397892" cy="397892"/>
            </a:xfrm>
            <a:custGeom>
              <a:avLst/>
              <a:pathLst>
                <a:path w="397892" h="397892">
                  <a:moveTo>
                    <a:pt x="397892" y="0"/>
                  </a:moveTo>
                  <a:lnTo>
                    <a:pt x="397892" y="10317"/>
                  </a:lnTo>
                  <a:lnTo>
                    <a:pt x="10317" y="397892"/>
                  </a:lnTo>
                  <a:lnTo>
                    <a:pt x="0" y="397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379003" y="3641218"/>
              <a:ext cx="501070" cy="501070"/>
            </a:xfrm>
            <a:custGeom>
              <a:avLst/>
              <a:pathLst>
                <a:path w="501070" h="501070">
                  <a:moveTo>
                    <a:pt x="501070" y="0"/>
                  </a:moveTo>
                  <a:lnTo>
                    <a:pt x="501070" y="10317"/>
                  </a:lnTo>
                  <a:lnTo>
                    <a:pt x="10317" y="501070"/>
                  </a:lnTo>
                  <a:lnTo>
                    <a:pt x="0" y="501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75826" y="3538040"/>
              <a:ext cx="604248" cy="604248"/>
            </a:xfrm>
            <a:custGeom>
              <a:avLst/>
              <a:pathLst>
                <a:path w="604248" h="604248">
                  <a:moveTo>
                    <a:pt x="604248" y="0"/>
                  </a:moveTo>
                  <a:lnTo>
                    <a:pt x="604248" y="10317"/>
                  </a:lnTo>
                  <a:lnTo>
                    <a:pt x="10317" y="604248"/>
                  </a:lnTo>
                  <a:lnTo>
                    <a:pt x="0" y="6042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172648" y="3434862"/>
              <a:ext cx="707426" cy="707426"/>
            </a:xfrm>
            <a:custGeom>
              <a:avLst/>
              <a:pathLst>
                <a:path w="707426" h="707426">
                  <a:moveTo>
                    <a:pt x="707426" y="0"/>
                  </a:moveTo>
                  <a:lnTo>
                    <a:pt x="707426" y="10317"/>
                  </a:lnTo>
                  <a:lnTo>
                    <a:pt x="10317" y="707426"/>
                  </a:lnTo>
                  <a:lnTo>
                    <a:pt x="0" y="707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69470" y="3331684"/>
              <a:ext cx="810603" cy="810603"/>
            </a:xfrm>
            <a:custGeom>
              <a:avLst/>
              <a:pathLst>
                <a:path w="810603" h="810603">
                  <a:moveTo>
                    <a:pt x="810603" y="0"/>
                  </a:moveTo>
                  <a:lnTo>
                    <a:pt x="810603" y="10317"/>
                  </a:lnTo>
                  <a:lnTo>
                    <a:pt x="10317" y="810603"/>
                  </a:lnTo>
                  <a:lnTo>
                    <a:pt x="0" y="810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3228507"/>
              <a:ext cx="907748" cy="913781"/>
            </a:xfrm>
            <a:custGeom>
              <a:avLst/>
              <a:pathLst>
                <a:path w="907748" h="913781">
                  <a:moveTo>
                    <a:pt x="907748" y="0"/>
                  </a:moveTo>
                  <a:lnTo>
                    <a:pt x="907748" y="10317"/>
                  </a:lnTo>
                  <a:lnTo>
                    <a:pt x="4284" y="913781"/>
                  </a:lnTo>
                  <a:lnTo>
                    <a:pt x="0" y="913781"/>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312532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302215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291897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281579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271261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260944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2326" y="250626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2326" y="240308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2326" y="229990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2326" y="219672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2326" y="209355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2326" y="199037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2326" y="188719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2326" y="178401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2326" y="168084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2326" y="157766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2326" y="147448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2326" y="137130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2326" y="126813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2326" y="116495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2326" y="106177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2326" y="993518"/>
              <a:ext cx="883144" cy="883144"/>
            </a:xfrm>
            <a:custGeom>
              <a:avLst/>
              <a:pathLst>
                <a:path w="883144" h="883144">
                  <a:moveTo>
                    <a:pt x="872826" y="0"/>
                  </a:moveTo>
                  <a:lnTo>
                    <a:pt x="883144" y="0"/>
                  </a:lnTo>
                  <a:lnTo>
                    <a:pt x="0" y="883144"/>
                  </a:lnTo>
                  <a:lnTo>
                    <a:pt x="0" y="872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2326" y="993518"/>
              <a:ext cx="779966" cy="779966"/>
            </a:xfrm>
            <a:custGeom>
              <a:avLst/>
              <a:pathLst>
                <a:path w="779966" h="779966">
                  <a:moveTo>
                    <a:pt x="769648" y="0"/>
                  </a:moveTo>
                  <a:lnTo>
                    <a:pt x="779966" y="0"/>
                  </a:lnTo>
                  <a:lnTo>
                    <a:pt x="0" y="779966"/>
                  </a:lnTo>
                  <a:lnTo>
                    <a:pt x="0" y="76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2326" y="993518"/>
              <a:ext cx="676788" cy="676788"/>
            </a:xfrm>
            <a:custGeom>
              <a:avLst/>
              <a:pathLst>
                <a:path w="676788" h="676788">
                  <a:moveTo>
                    <a:pt x="666471" y="0"/>
                  </a:moveTo>
                  <a:lnTo>
                    <a:pt x="676788" y="0"/>
                  </a:lnTo>
                  <a:lnTo>
                    <a:pt x="0" y="676788"/>
                  </a:lnTo>
                  <a:lnTo>
                    <a:pt x="0" y="66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2326" y="993518"/>
              <a:ext cx="573611" cy="573611"/>
            </a:xfrm>
            <a:custGeom>
              <a:avLst/>
              <a:pathLst>
                <a:path w="573611" h="573611">
                  <a:moveTo>
                    <a:pt x="563293" y="0"/>
                  </a:moveTo>
                  <a:lnTo>
                    <a:pt x="573611" y="0"/>
                  </a:lnTo>
                  <a:lnTo>
                    <a:pt x="0" y="573611"/>
                  </a:lnTo>
                  <a:lnTo>
                    <a:pt x="0" y="563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2326" y="993518"/>
              <a:ext cx="470433" cy="470433"/>
            </a:xfrm>
            <a:custGeom>
              <a:avLst/>
              <a:pathLst>
                <a:path w="470433" h="470433">
                  <a:moveTo>
                    <a:pt x="460115" y="0"/>
                  </a:moveTo>
                  <a:lnTo>
                    <a:pt x="470433" y="0"/>
                  </a:lnTo>
                  <a:lnTo>
                    <a:pt x="0" y="470433"/>
                  </a:lnTo>
                  <a:lnTo>
                    <a:pt x="0" y="460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2326" y="993518"/>
              <a:ext cx="367255" cy="367255"/>
            </a:xfrm>
            <a:custGeom>
              <a:avLst/>
              <a:pathLst>
                <a:path w="367255" h="367255">
                  <a:moveTo>
                    <a:pt x="356937" y="0"/>
                  </a:moveTo>
                  <a:lnTo>
                    <a:pt x="367255" y="0"/>
                  </a:lnTo>
                  <a:lnTo>
                    <a:pt x="0" y="367255"/>
                  </a:lnTo>
                  <a:lnTo>
                    <a:pt x="0" y="3569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2326" y="993518"/>
              <a:ext cx="264077" cy="264077"/>
            </a:xfrm>
            <a:custGeom>
              <a:avLst/>
              <a:pathLst>
                <a:path w="264077" h="264077">
                  <a:moveTo>
                    <a:pt x="253760" y="0"/>
                  </a:moveTo>
                  <a:lnTo>
                    <a:pt x="264077" y="0"/>
                  </a:lnTo>
                  <a:lnTo>
                    <a:pt x="0" y="264077"/>
                  </a:lnTo>
                  <a:lnTo>
                    <a:pt x="0" y="253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2326" y="993518"/>
              <a:ext cx="160900" cy="160900"/>
            </a:xfrm>
            <a:custGeom>
              <a:avLst/>
              <a:pathLst>
                <a:path w="160900" h="160900">
                  <a:moveTo>
                    <a:pt x="150582" y="0"/>
                  </a:moveTo>
                  <a:lnTo>
                    <a:pt x="160900" y="0"/>
                  </a:lnTo>
                  <a:lnTo>
                    <a:pt x="0" y="160900"/>
                  </a:lnTo>
                  <a:lnTo>
                    <a:pt x="0" y="150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2326" y="993518"/>
              <a:ext cx="57722" cy="57722"/>
            </a:xfrm>
            <a:custGeom>
              <a:avLst/>
              <a:pathLst>
                <a:path w="57722" h="57722">
                  <a:moveTo>
                    <a:pt x="47404" y="0"/>
                  </a:moveTo>
                  <a:lnTo>
                    <a:pt x="57722" y="0"/>
                  </a:lnTo>
                  <a:lnTo>
                    <a:pt x="0" y="57722"/>
                  </a:lnTo>
                  <a:lnTo>
                    <a:pt x="0" y="474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823492" y="4077097"/>
              <a:ext cx="65191" cy="65191"/>
            </a:xfrm>
            <a:custGeom>
              <a:avLst/>
              <a:pathLst>
                <a:path w="65191" h="65191">
                  <a:moveTo>
                    <a:pt x="65191" y="0"/>
                  </a:moveTo>
                  <a:lnTo>
                    <a:pt x="65191" y="10317"/>
                  </a:lnTo>
                  <a:lnTo>
                    <a:pt x="10317" y="65191"/>
                  </a:lnTo>
                  <a:lnTo>
                    <a:pt x="0" y="651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720314" y="3973919"/>
              <a:ext cx="168369" cy="168369"/>
            </a:xfrm>
            <a:custGeom>
              <a:avLst/>
              <a:pathLst>
                <a:path w="168369" h="168369">
                  <a:moveTo>
                    <a:pt x="168369" y="0"/>
                  </a:moveTo>
                  <a:lnTo>
                    <a:pt x="168369" y="10317"/>
                  </a:lnTo>
                  <a:lnTo>
                    <a:pt x="10317" y="168369"/>
                  </a:lnTo>
                  <a:lnTo>
                    <a:pt x="0" y="168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4617136" y="3870741"/>
              <a:ext cx="271546" cy="271546"/>
            </a:xfrm>
            <a:custGeom>
              <a:avLst/>
              <a:pathLst>
                <a:path w="271546" h="271546">
                  <a:moveTo>
                    <a:pt x="271546" y="0"/>
                  </a:moveTo>
                  <a:lnTo>
                    <a:pt x="271546" y="10317"/>
                  </a:lnTo>
                  <a:lnTo>
                    <a:pt x="10317" y="271546"/>
                  </a:lnTo>
                  <a:lnTo>
                    <a:pt x="0" y="271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513958" y="3767564"/>
              <a:ext cx="374724" cy="374724"/>
            </a:xfrm>
            <a:custGeom>
              <a:avLst/>
              <a:pathLst>
                <a:path w="374724" h="374724">
                  <a:moveTo>
                    <a:pt x="374724" y="0"/>
                  </a:moveTo>
                  <a:lnTo>
                    <a:pt x="374724" y="10317"/>
                  </a:lnTo>
                  <a:lnTo>
                    <a:pt x="10317" y="374724"/>
                  </a:lnTo>
                  <a:lnTo>
                    <a:pt x="0" y="3747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4410781" y="3664386"/>
              <a:ext cx="477902" cy="477902"/>
            </a:xfrm>
            <a:custGeom>
              <a:avLst/>
              <a:pathLst>
                <a:path w="477902" h="477902">
                  <a:moveTo>
                    <a:pt x="477902" y="0"/>
                  </a:moveTo>
                  <a:lnTo>
                    <a:pt x="477902" y="10317"/>
                  </a:lnTo>
                  <a:lnTo>
                    <a:pt x="10317" y="477902"/>
                  </a:lnTo>
                  <a:lnTo>
                    <a:pt x="0" y="477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307603" y="3561208"/>
              <a:ext cx="581080" cy="581080"/>
            </a:xfrm>
            <a:custGeom>
              <a:avLst/>
              <a:pathLst>
                <a:path w="581080" h="581080">
                  <a:moveTo>
                    <a:pt x="581080" y="0"/>
                  </a:moveTo>
                  <a:lnTo>
                    <a:pt x="581080" y="10317"/>
                  </a:lnTo>
                  <a:lnTo>
                    <a:pt x="10317" y="581080"/>
                  </a:lnTo>
                  <a:lnTo>
                    <a:pt x="0" y="581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4204425" y="3458030"/>
              <a:ext cx="684257" cy="684257"/>
            </a:xfrm>
            <a:custGeom>
              <a:avLst/>
              <a:pathLst>
                <a:path w="684257" h="684257">
                  <a:moveTo>
                    <a:pt x="684257" y="0"/>
                  </a:moveTo>
                  <a:lnTo>
                    <a:pt x="684257" y="10317"/>
                  </a:lnTo>
                  <a:lnTo>
                    <a:pt x="10317" y="684257"/>
                  </a:lnTo>
                  <a:lnTo>
                    <a:pt x="0" y="6842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4101247" y="3354853"/>
              <a:ext cx="787435" cy="787435"/>
            </a:xfrm>
            <a:custGeom>
              <a:avLst/>
              <a:pathLst>
                <a:path w="787435" h="787435">
                  <a:moveTo>
                    <a:pt x="787435" y="0"/>
                  </a:moveTo>
                  <a:lnTo>
                    <a:pt x="787435" y="10317"/>
                  </a:lnTo>
                  <a:lnTo>
                    <a:pt x="10317" y="787435"/>
                  </a:lnTo>
                  <a:lnTo>
                    <a:pt x="0" y="7874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998070" y="3251675"/>
              <a:ext cx="890613" cy="890613"/>
            </a:xfrm>
            <a:custGeom>
              <a:avLst/>
              <a:pathLst>
                <a:path w="890613" h="890613">
                  <a:moveTo>
                    <a:pt x="890613" y="0"/>
                  </a:moveTo>
                  <a:lnTo>
                    <a:pt x="890613" y="10317"/>
                  </a:lnTo>
                  <a:lnTo>
                    <a:pt x="10317" y="890613"/>
                  </a:lnTo>
                  <a:lnTo>
                    <a:pt x="0" y="890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980935" y="314849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980935" y="304531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980935" y="294214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980935" y="283896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980935" y="273578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980935" y="263260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980935" y="252943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980935" y="242625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980935" y="232307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980935" y="221989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980935" y="211672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980935" y="201354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980935" y="191036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980935" y="180718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80935" y="170400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80935" y="160083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80935" y="149765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80935" y="139447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80935" y="129129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80935" y="118812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80935" y="108494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80935" y="98176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80935" y="926523"/>
              <a:ext cx="870130" cy="870130"/>
            </a:xfrm>
            <a:custGeom>
              <a:avLst/>
              <a:pathLst>
                <a:path w="870130" h="870130">
                  <a:moveTo>
                    <a:pt x="859812" y="0"/>
                  </a:moveTo>
                  <a:lnTo>
                    <a:pt x="870130" y="0"/>
                  </a:lnTo>
                  <a:lnTo>
                    <a:pt x="0" y="870130"/>
                  </a:lnTo>
                  <a:lnTo>
                    <a:pt x="0" y="859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80935" y="926523"/>
              <a:ext cx="766952" cy="766952"/>
            </a:xfrm>
            <a:custGeom>
              <a:avLst/>
              <a:pathLst>
                <a:path w="766952" h="766952">
                  <a:moveTo>
                    <a:pt x="756634" y="0"/>
                  </a:moveTo>
                  <a:lnTo>
                    <a:pt x="766952" y="0"/>
                  </a:lnTo>
                  <a:lnTo>
                    <a:pt x="0" y="766952"/>
                  </a:lnTo>
                  <a:lnTo>
                    <a:pt x="0" y="756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80935" y="926523"/>
              <a:ext cx="663774" cy="663774"/>
            </a:xfrm>
            <a:custGeom>
              <a:avLst/>
              <a:pathLst>
                <a:path w="663774" h="663774">
                  <a:moveTo>
                    <a:pt x="653456" y="0"/>
                  </a:moveTo>
                  <a:lnTo>
                    <a:pt x="663774" y="0"/>
                  </a:lnTo>
                  <a:lnTo>
                    <a:pt x="0" y="663774"/>
                  </a:lnTo>
                  <a:lnTo>
                    <a:pt x="0" y="6534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80935" y="926523"/>
              <a:ext cx="560596" cy="560596"/>
            </a:xfrm>
            <a:custGeom>
              <a:avLst/>
              <a:pathLst>
                <a:path w="560596" h="560596">
                  <a:moveTo>
                    <a:pt x="550279" y="0"/>
                  </a:moveTo>
                  <a:lnTo>
                    <a:pt x="560596" y="0"/>
                  </a:lnTo>
                  <a:lnTo>
                    <a:pt x="0" y="560596"/>
                  </a:lnTo>
                  <a:lnTo>
                    <a:pt x="0" y="5502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80935" y="926523"/>
              <a:ext cx="457419" cy="457419"/>
            </a:xfrm>
            <a:custGeom>
              <a:avLst/>
              <a:pathLst>
                <a:path w="457419" h="457419">
                  <a:moveTo>
                    <a:pt x="447101" y="0"/>
                  </a:moveTo>
                  <a:lnTo>
                    <a:pt x="457419" y="0"/>
                  </a:lnTo>
                  <a:lnTo>
                    <a:pt x="0" y="457419"/>
                  </a:lnTo>
                  <a:lnTo>
                    <a:pt x="0" y="447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80935" y="926523"/>
              <a:ext cx="354241" cy="354241"/>
            </a:xfrm>
            <a:custGeom>
              <a:avLst/>
              <a:pathLst>
                <a:path w="354241" h="354241">
                  <a:moveTo>
                    <a:pt x="343923" y="0"/>
                  </a:moveTo>
                  <a:lnTo>
                    <a:pt x="354241" y="0"/>
                  </a:lnTo>
                  <a:lnTo>
                    <a:pt x="0" y="354241"/>
                  </a:lnTo>
                  <a:lnTo>
                    <a:pt x="0" y="343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80935" y="926523"/>
              <a:ext cx="251063" cy="251063"/>
            </a:xfrm>
            <a:custGeom>
              <a:avLst/>
              <a:pathLst>
                <a:path w="251063" h="251063">
                  <a:moveTo>
                    <a:pt x="240745" y="0"/>
                  </a:moveTo>
                  <a:lnTo>
                    <a:pt x="251063" y="0"/>
                  </a:lnTo>
                  <a:lnTo>
                    <a:pt x="0" y="251063"/>
                  </a:lnTo>
                  <a:lnTo>
                    <a:pt x="0" y="2407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80935" y="926523"/>
              <a:ext cx="147885" cy="147885"/>
            </a:xfrm>
            <a:custGeom>
              <a:avLst/>
              <a:pathLst>
                <a:path w="147885" h="147885">
                  <a:moveTo>
                    <a:pt x="137568" y="0"/>
                  </a:moveTo>
                  <a:lnTo>
                    <a:pt x="147885" y="0"/>
                  </a:lnTo>
                  <a:lnTo>
                    <a:pt x="0" y="147885"/>
                  </a:lnTo>
                  <a:lnTo>
                    <a:pt x="0" y="1375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80935" y="926523"/>
              <a:ext cx="44708" cy="44708"/>
            </a:xfrm>
            <a:custGeom>
              <a:avLst/>
              <a:pathLst>
                <a:path w="44708" h="44708">
                  <a:moveTo>
                    <a:pt x="34390" y="0"/>
                  </a:moveTo>
                  <a:lnTo>
                    <a:pt x="44708" y="0"/>
                  </a:lnTo>
                  <a:lnTo>
                    <a:pt x="0" y="44708"/>
                  </a:lnTo>
                  <a:lnTo>
                    <a:pt x="0" y="34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855269" y="4100265"/>
              <a:ext cx="42023" cy="42023"/>
            </a:xfrm>
            <a:custGeom>
              <a:avLst/>
              <a:pathLst>
                <a:path w="42023" h="42023">
                  <a:moveTo>
                    <a:pt x="42023" y="0"/>
                  </a:moveTo>
                  <a:lnTo>
                    <a:pt x="42023" y="10317"/>
                  </a:lnTo>
                  <a:lnTo>
                    <a:pt x="10317" y="42023"/>
                  </a:lnTo>
                  <a:lnTo>
                    <a:pt x="0" y="42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752091" y="3997087"/>
              <a:ext cx="145200" cy="145200"/>
            </a:xfrm>
            <a:custGeom>
              <a:avLst/>
              <a:pathLst>
                <a:path w="145200" h="145200">
                  <a:moveTo>
                    <a:pt x="145200" y="0"/>
                  </a:moveTo>
                  <a:lnTo>
                    <a:pt x="145200" y="10317"/>
                  </a:lnTo>
                  <a:lnTo>
                    <a:pt x="10317" y="145200"/>
                  </a:lnTo>
                  <a:lnTo>
                    <a:pt x="0" y="14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648913" y="3893910"/>
              <a:ext cx="248378" cy="248378"/>
            </a:xfrm>
            <a:custGeom>
              <a:avLst/>
              <a:pathLst>
                <a:path w="248378" h="248378">
                  <a:moveTo>
                    <a:pt x="248378" y="0"/>
                  </a:moveTo>
                  <a:lnTo>
                    <a:pt x="248378" y="10317"/>
                  </a:lnTo>
                  <a:lnTo>
                    <a:pt x="10317" y="248378"/>
                  </a:lnTo>
                  <a:lnTo>
                    <a:pt x="0" y="248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545736" y="3790732"/>
              <a:ext cx="351556" cy="351556"/>
            </a:xfrm>
            <a:custGeom>
              <a:avLst/>
              <a:pathLst>
                <a:path w="351556" h="351556">
                  <a:moveTo>
                    <a:pt x="351556" y="0"/>
                  </a:moveTo>
                  <a:lnTo>
                    <a:pt x="351556" y="10317"/>
                  </a:lnTo>
                  <a:lnTo>
                    <a:pt x="10317" y="351556"/>
                  </a:lnTo>
                  <a:lnTo>
                    <a:pt x="0" y="35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442558" y="3687554"/>
              <a:ext cx="454734" cy="454734"/>
            </a:xfrm>
            <a:custGeom>
              <a:avLst/>
              <a:pathLst>
                <a:path w="454734" h="454734">
                  <a:moveTo>
                    <a:pt x="454734" y="0"/>
                  </a:moveTo>
                  <a:lnTo>
                    <a:pt x="454734" y="10317"/>
                  </a:lnTo>
                  <a:lnTo>
                    <a:pt x="10317" y="454734"/>
                  </a:lnTo>
                  <a:lnTo>
                    <a:pt x="0" y="454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339380" y="3584376"/>
              <a:ext cx="557911" cy="557911"/>
            </a:xfrm>
            <a:custGeom>
              <a:avLst/>
              <a:pathLst>
                <a:path w="557911" h="557911">
                  <a:moveTo>
                    <a:pt x="557911" y="0"/>
                  </a:moveTo>
                  <a:lnTo>
                    <a:pt x="557911" y="10317"/>
                  </a:lnTo>
                  <a:lnTo>
                    <a:pt x="10317" y="557911"/>
                  </a:lnTo>
                  <a:lnTo>
                    <a:pt x="0" y="557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236203" y="3481199"/>
              <a:ext cx="661089" cy="661089"/>
            </a:xfrm>
            <a:custGeom>
              <a:avLst/>
              <a:pathLst>
                <a:path w="661089" h="661089">
                  <a:moveTo>
                    <a:pt x="661089" y="0"/>
                  </a:moveTo>
                  <a:lnTo>
                    <a:pt x="661089" y="10317"/>
                  </a:lnTo>
                  <a:lnTo>
                    <a:pt x="10317" y="661089"/>
                  </a:lnTo>
                  <a:lnTo>
                    <a:pt x="0" y="661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133025" y="3378021"/>
              <a:ext cx="764267" cy="764267"/>
            </a:xfrm>
            <a:custGeom>
              <a:avLst/>
              <a:pathLst>
                <a:path w="764267" h="764267">
                  <a:moveTo>
                    <a:pt x="764267" y="0"/>
                  </a:moveTo>
                  <a:lnTo>
                    <a:pt x="764267" y="10317"/>
                  </a:lnTo>
                  <a:lnTo>
                    <a:pt x="10317" y="764267"/>
                  </a:lnTo>
                  <a:lnTo>
                    <a:pt x="0" y="764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29847" y="3274843"/>
              <a:ext cx="867444" cy="867444"/>
            </a:xfrm>
            <a:custGeom>
              <a:avLst/>
              <a:pathLst>
                <a:path w="867444" h="867444">
                  <a:moveTo>
                    <a:pt x="867444" y="0"/>
                  </a:moveTo>
                  <a:lnTo>
                    <a:pt x="867444" y="10317"/>
                  </a:lnTo>
                  <a:lnTo>
                    <a:pt x="10317" y="867444"/>
                  </a:lnTo>
                  <a:lnTo>
                    <a:pt x="0" y="86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989544" y="317166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989544" y="306848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989544" y="296531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989544" y="286213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989544" y="275895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989544" y="265577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989544" y="255259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989544" y="244942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989544" y="234624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989544" y="224306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989544" y="213988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989544" y="203671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989544" y="193353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989544" y="183035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989544" y="172717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989544" y="162400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989544" y="152082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989544" y="141764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989544" y="131446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989544" y="121128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989544" y="110811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989544" y="100493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989544" y="90175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989544" y="826030"/>
              <a:ext cx="890613" cy="890613"/>
            </a:xfrm>
            <a:custGeom>
              <a:avLst/>
              <a:pathLst>
                <a:path w="890613" h="890613">
                  <a:moveTo>
                    <a:pt x="880295" y="0"/>
                  </a:moveTo>
                  <a:lnTo>
                    <a:pt x="890613" y="0"/>
                  </a:lnTo>
                  <a:lnTo>
                    <a:pt x="0" y="890613"/>
                  </a:lnTo>
                  <a:lnTo>
                    <a:pt x="0" y="880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989544" y="826030"/>
              <a:ext cx="787435" cy="787435"/>
            </a:xfrm>
            <a:custGeom>
              <a:avLst/>
              <a:pathLst>
                <a:path w="787435" h="787435">
                  <a:moveTo>
                    <a:pt x="777117" y="0"/>
                  </a:moveTo>
                  <a:lnTo>
                    <a:pt x="787435" y="0"/>
                  </a:lnTo>
                  <a:lnTo>
                    <a:pt x="0" y="787435"/>
                  </a:lnTo>
                  <a:lnTo>
                    <a:pt x="0" y="777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989544" y="826030"/>
              <a:ext cx="684257" cy="684257"/>
            </a:xfrm>
            <a:custGeom>
              <a:avLst/>
              <a:pathLst>
                <a:path w="684257" h="684257">
                  <a:moveTo>
                    <a:pt x="673940" y="0"/>
                  </a:moveTo>
                  <a:lnTo>
                    <a:pt x="684257" y="0"/>
                  </a:lnTo>
                  <a:lnTo>
                    <a:pt x="0" y="684257"/>
                  </a:lnTo>
                  <a:lnTo>
                    <a:pt x="0" y="673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89544" y="826030"/>
              <a:ext cx="581080" cy="581080"/>
            </a:xfrm>
            <a:custGeom>
              <a:avLst/>
              <a:pathLst>
                <a:path w="581080" h="581080">
                  <a:moveTo>
                    <a:pt x="570762" y="0"/>
                  </a:moveTo>
                  <a:lnTo>
                    <a:pt x="581080" y="0"/>
                  </a:lnTo>
                  <a:lnTo>
                    <a:pt x="0" y="581080"/>
                  </a:lnTo>
                  <a:lnTo>
                    <a:pt x="0" y="57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89544" y="826030"/>
              <a:ext cx="477902" cy="477902"/>
            </a:xfrm>
            <a:custGeom>
              <a:avLst/>
              <a:pathLst>
                <a:path w="477902" h="477902">
                  <a:moveTo>
                    <a:pt x="467584" y="0"/>
                  </a:moveTo>
                  <a:lnTo>
                    <a:pt x="477902" y="0"/>
                  </a:lnTo>
                  <a:lnTo>
                    <a:pt x="0" y="477902"/>
                  </a:lnTo>
                  <a:lnTo>
                    <a:pt x="0" y="46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89544" y="826030"/>
              <a:ext cx="374724" cy="374724"/>
            </a:xfrm>
            <a:custGeom>
              <a:avLst/>
              <a:pathLst>
                <a:path w="374724" h="374724">
                  <a:moveTo>
                    <a:pt x="364406" y="0"/>
                  </a:moveTo>
                  <a:lnTo>
                    <a:pt x="374724" y="0"/>
                  </a:lnTo>
                  <a:lnTo>
                    <a:pt x="0" y="374724"/>
                  </a:lnTo>
                  <a:lnTo>
                    <a:pt x="0" y="364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89544" y="826030"/>
              <a:ext cx="271546" cy="271546"/>
            </a:xfrm>
            <a:custGeom>
              <a:avLst/>
              <a:pathLst>
                <a:path w="271546" h="271546">
                  <a:moveTo>
                    <a:pt x="261229" y="0"/>
                  </a:moveTo>
                  <a:lnTo>
                    <a:pt x="271546" y="0"/>
                  </a:lnTo>
                  <a:lnTo>
                    <a:pt x="0" y="271546"/>
                  </a:lnTo>
                  <a:lnTo>
                    <a:pt x="0" y="261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89544" y="826030"/>
              <a:ext cx="168369" cy="168369"/>
            </a:xfrm>
            <a:custGeom>
              <a:avLst/>
              <a:pathLst>
                <a:path w="168369" h="168369">
                  <a:moveTo>
                    <a:pt x="158051" y="0"/>
                  </a:moveTo>
                  <a:lnTo>
                    <a:pt x="168369" y="0"/>
                  </a:lnTo>
                  <a:lnTo>
                    <a:pt x="0" y="168369"/>
                  </a:lnTo>
                  <a:lnTo>
                    <a:pt x="0" y="158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89544" y="826030"/>
              <a:ext cx="65191" cy="65191"/>
            </a:xfrm>
            <a:custGeom>
              <a:avLst/>
              <a:pathLst>
                <a:path w="65191" h="65191">
                  <a:moveTo>
                    <a:pt x="54873" y="0"/>
                  </a:moveTo>
                  <a:lnTo>
                    <a:pt x="65191" y="0"/>
                  </a:lnTo>
                  <a:lnTo>
                    <a:pt x="0" y="65191"/>
                  </a:lnTo>
                  <a:lnTo>
                    <a:pt x="0" y="548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rc228"/>
            <p:cNvSpPr/>
            <p:nvPr/>
          </p:nvSpPr>
          <p:spPr>
            <a:xfrm>
              <a:off x="955108" y="1897952"/>
              <a:ext cx="907748" cy="2244336"/>
            </a:xfrm>
            <a:prstGeom prst="rect">
              <a:avLst/>
            </a:prstGeom>
            <a:ln w="1355" cap="sq">
              <a:solidFill>
                <a:srgbClr val="000000">
                  <a:alpha val="100000"/>
                </a:srgbClr>
              </a:solidFill>
              <a:prstDash val="solid"/>
              <a:miter/>
            </a:ln>
          </p:spPr>
          <p:txBody>
            <a:bodyPr/>
            <a:lstStyle/>
            <a:p/>
          </p:txBody>
        </p:sp>
        <p:sp>
          <p:nvSpPr>
            <p:cNvPr id="229" name="rc229"/>
            <p:cNvSpPr/>
            <p:nvPr/>
          </p:nvSpPr>
          <p:spPr>
            <a:xfrm>
              <a:off x="1963717" y="1027016"/>
              <a:ext cx="907748" cy="3115272"/>
            </a:xfrm>
            <a:prstGeom prst="rect">
              <a:avLst/>
            </a:prstGeom>
            <a:ln w="1355" cap="sq">
              <a:solidFill>
                <a:srgbClr val="000000">
                  <a:alpha val="100000"/>
                </a:srgbClr>
              </a:solidFill>
              <a:prstDash val="solid"/>
              <a:miter/>
            </a:ln>
          </p:spPr>
          <p:txBody>
            <a:bodyPr/>
            <a:lstStyle/>
            <a:p/>
          </p:txBody>
        </p:sp>
        <p:sp>
          <p:nvSpPr>
            <p:cNvPr id="230" name="rc230"/>
            <p:cNvSpPr/>
            <p:nvPr/>
          </p:nvSpPr>
          <p:spPr>
            <a:xfrm>
              <a:off x="2972326" y="993518"/>
              <a:ext cx="907748" cy="3148770"/>
            </a:xfrm>
            <a:prstGeom prst="rect">
              <a:avLst/>
            </a:prstGeom>
            <a:ln w="1355" cap="sq">
              <a:solidFill>
                <a:srgbClr val="000000">
                  <a:alpha val="100000"/>
                </a:srgbClr>
              </a:solidFill>
              <a:prstDash val="solid"/>
              <a:miter/>
            </a:ln>
          </p:spPr>
          <p:txBody>
            <a:bodyPr/>
            <a:lstStyle/>
            <a:p/>
          </p:txBody>
        </p:sp>
        <p:sp>
          <p:nvSpPr>
            <p:cNvPr id="231" name="rc231"/>
            <p:cNvSpPr/>
            <p:nvPr/>
          </p:nvSpPr>
          <p:spPr>
            <a:xfrm>
              <a:off x="3980935" y="926523"/>
              <a:ext cx="907748" cy="3215765"/>
            </a:xfrm>
            <a:prstGeom prst="rect">
              <a:avLst/>
            </a:prstGeom>
            <a:ln w="1355" cap="sq">
              <a:solidFill>
                <a:srgbClr val="000000">
                  <a:alpha val="100000"/>
                </a:srgbClr>
              </a:solidFill>
              <a:prstDash val="solid"/>
              <a:miter/>
            </a:ln>
          </p:spPr>
          <p:txBody>
            <a:bodyPr/>
            <a:lstStyle/>
            <a:p/>
          </p:txBody>
        </p:sp>
        <p:sp>
          <p:nvSpPr>
            <p:cNvPr id="232" name="rc232"/>
            <p:cNvSpPr/>
            <p:nvPr/>
          </p:nvSpPr>
          <p:spPr>
            <a:xfrm>
              <a:off x="4989544" y="826030"/>
              <a:ext cx="907748" cy="3316257"/>
            </a:xfrm>
            <a:prstGeom prst="rect">
              <a:avLst/>
            </a:prstGeom>
            <a:ln w="1355" cap="sq">
              <a:solidFill>
                <a:srgbClr val="000000">
                  <a:alpha val="100000"/>
                </a:srgbClr>
              </a:solidFill>
              <a:prstDash val="solid"/>
              <a:miter/>
            </a:ln>
          </p:spPr>
          <p:txBody>
            <a:bodyPr/>
            <a:lstStyle/>
            <a:p/>
          </p:txBody>
        </p:sp>
        <p:sp>
          <p:nvSpPr>
            <p:cNvPr id="233" name="rc233"/>
            <p:cNvSpPr/>
            <p:nvPr/>
          </p:nvSpPr>
          <p:spPr>
            <a:xfrm>
              <a:off x="8015371" y="826030"/>
              <a:ext cx="907748" cy="3316257"/>
            </a:xfrm>
            <a:prstGeom prst="rect">
              <a:avLst/>
            </a:prstGeom>
            <a:ln w="1355" cap="sq">
              <a:solidFill>
                <a:srgbClr val="000000">
                  <a:alpha val="100000"/>
                </a:srgbClr>
              </a:solidFill>
              <a:prstDash val="solid"/>
              <a:miter/>
            </a:ln>
          </p:spPr>
          <p:txBody>
            <a:bodyPr/>
            <a:lstStyle/>
            <a:p/>
          </p:txBody>
        </p:sp>
        <p:sp>
          <p:nvSpPr>
            <p:cNvPr id="234" name="rc234"/>
            <p:cNvSpPr/>
            <p:nvPr/>
          </p:nvSpPr>
          <p:spPr>
            <a:xfrm>
              <a:off x="5998153" y="826030"/>
              <a:ext cx="907748" cy="3316257"/>
            </a:xfrm>
            <a:prstGeom prst="rect">
              <a:avLst/>
            </a:prstGeom>
            <a:ln w="1355" cap="sq">
              <a:solidFill>
                <a:srgbClr val="000000">
                  <a:alpha val="100000"/>
                </a:srgbClr>
              </a:solidFill>
              <a:prstDash val="solid"/>
              <a:miter/>
            </a:ln>
          </p:spPr>
          <p:txBody>
            <a:bodyPr/>
            <a:lstStyle/>
            <a:p/>
          </p:txBody>
        </p:sp>
        <p:sp>
          <p:nvSpPr>
            <p:cNvPr id="235" name="rc235"/>
            <p:cNvSpPr/>
            <p:nvPr/>
          </p:nvSpPr>
          <p:spPr>
            <a:xfrm>
              <a:off x="7006762" y="826030"/>
              <a:ext cx="907748" cy="3316257"/>
            </a:xfrm>
            <a:prstGeom prst="rect">
              <a:avLst/>
            </a:prstGeom>
            <a:ln w="1355" cap="sq">
              <a:solidFill>
                <a:srgbClr val="000000">
                  <a:alpha val="100000"/>
                </a:srgbClr>
              </a:solidFill>
              <a:prstDash val="solid"/>
              <a:miter/>
            </a:ln>
          </p:spPr>
          <p:txBody>
            <a:bodyPr/>
            <a:lstStyle/>
            <a:p/>
          </p:txBody>
        </p:sp>
        <p:sp>
          <p:nvSpPr>
            <p:cNvPr id="236" name="tx236"/>
            <p:cNvSpPr/>
            <p:nvPr/>
          </p:nvSpPr>
          <p:spPr>
            <a:xfrm>
              <a:off x="1328596" y="174056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237" name="tx237"/>
            <p:cNvSpPr/>
            <p:nvPr/>
          </p:nvSpPr>
          <p:spPr>
            <a:xfrm>
              <a:off x="2337205" y="86956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238" name="tx238"/>
            <p:cNvSpPr/>
            <p:nvPr/>
          </p:nvSpPr>
          <p:spPr>
            <a:xfrm>
              <a:off x="3345814" y="8361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39" name="tx239"/>
            <p:cNvSpPr/>
            <p:nvPr/>
          </p:nvSpPr>
          <p:spPr>
            <a:xfrm>
              <a:off x="4354423" y="7691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240" name="tx240"/>
            <p:cNvSpPr/>
            <p:nvPr/>
          </p:nvSpPr>
          <p:spPr>
            <a:xfrm>
              <a:off x="5363032" y="668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41" name="tx241"/>
            <p:cNvSpPr/>
            <p:nvPr/>
          </p:nvSpPr>
          <p:spPr>
            <a:xfrm>
              <a:off x="8388859" y="668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42" name="tx242"/>
            <p:cNvSpPr/>
            <p:nvPr/>
          </p:nvSpPr>
          <p:spPr>
            <a:xfrm>
              <a:off x="6371641" y="668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43" name="tx243"/>
            <p:cNvSpPr/>
            <p:nvPr/>
          </p:nvSpPr>
          <p:spPr>
            <a:xfrm>
              <a:off x="7380250" y="668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44" name="pg244"/>
            <p:cNvSpPr/>
            <p:nvPr/>
          </p:nvSpPr>
          <p:spPr>
            <a:xfrm>
              <a:off x="1346316" y="29153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45" name="tx245"/>
            <p:cNvSpPr/>
            <p:nvPr/>
          </p:nvSpPr>
          <p:spPr>
            <a:xfrm>
              <a:off x="1378837" y="29475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46" name="pg246"/>
            <p:cNvSpPr/>
            <p:nvPr/>
          </p:nvSpPr>
          <p:spPr>
            <a:xfrm>
              <a:off x="2354925" y="2479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47" name="tx247"/>
            <p:cNvSpPr/>
            <p:nvPr/>
          </p:nvSpPr>
          <p:spPr>
            <a:xfrm>
              <a:off x="2387446" y="25120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48" name="pg248"/>
            <p:cNvSpPr/>
            <p:nvPr/>
          </p:nvSpPr>
          <p:spPr>
            <a:xfrm>
              <a:off x="3363534" y="24630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49" name="tx249"/>
            <p:cNvSpPr/>
            <p:nvPr/>
          </p:nvSpPr>
          <p:spPr>
            <a:xfrm>
              <a:off x="3396055" y="249391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50" name="pg250"/>
            <p:cNvSpPr/>
            <p:nvPr/>
          </p:nvSpPr>
          <p:spPr>
            <a:xfrm>
              <a:off x="4372143" y="2429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51" name="tx251"/>
            <p:cNvSpPr/>
            <p:nvPr/>
          </p:nvSpPr>
          <p:spPr>
            <a:xfrm>
              <a:off x="4404664" y="246184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52" name="pg252"/>
            <p:cNvSpPr/>
            <p:nvPr/>
          </p:nvSpPr>
          <p:spPr>
            <a:xfrm>
              <a:off x="5380752" y="237934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53" name="tx253"/>
            <p:cNvSpPr/>
            <p:nvPr/>
          </p:nvSpPr>
          <p:spPr>
            <a:xfrm>
              <a:off x="5413273" y="241186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54" name="tx254"/>
            <p:cNvSpPr/>
            <p:nvPr/>
          </p:nvSpPr>
          <p:spPr>
            <a:xfrm>
              <a:off x="663492" y="40901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55" name="tx255"/>
            <p:cNvSpPr/>
            <p:nvPr/>
          </p:nvSpPr>
          <p:spPr>
            <a:xfrm>
              <a:off x="585797" y="32527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56" name="tx256"/>
            <p:cNvSpPr/>
            <p:nvPr/>
          </p:nvSpPr>
          <p:spPr>
            <a:xfrm>
              <a:off x="585797" y="24152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57" name="tx257"/>
            <p:cNvSpPr/>
            <p:nvPr/>
          </p:nvSpPr>
          <p:spPr>
            <a:xfrm>
              <a:off x="585797" y="157956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58" name="tx258"/>
            <p:cNvSpPr/>
            <p:nvPr/>
          </p:nvSpPr>
          <p:spPr>
            <a:xfrm>
              <a:off x="508103" y="7404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59" name="tx259"/>
            <p:cNvSpPr/>
            <p:nvPr/>
          </p:nvSpPr>
          <p:spPr>
            <a:xfrm rot="-5400000">
              <a:off x="1046089" y="5225470"/>
              <a:ext cx="67078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Afghanistan</a:t>
              </a:r>
            </a:p>
          </p:txBody>
        </p:sp>
        <p:sp>
          <p:nvSpPr>
            <p:cNvPr id="260" name="tx260"/>
            <p:cNvSpPr/>
            <p:nvPr/>
          </p:nvSpPr>
          <p:spPr>
            <a:xfrm rot="-5400000">
              <a:off x="1109651" y="458296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(467,000)</a:t>
              </a:r>
            </a:p>
          </p:txBody>
        </p:sp>
        <p:sp>
          <p:nvSpPr>
            <p:cNvPr id="261" name="tx261"/>
            <p:cNvSpPr/>
            <p:nvPr/>
          </p:nvSpPr>
          <p:spPr>
            <a:xfrm rot="-5400000">
              <a:off x="2265786" y="5147087"/>
              <a:ext cx="275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India</a:t>
              </a:r>
            </a:p>
          </p:txBody>
        </p:sp>
        <p:sp>
          <p:nvSpPr>
            <p:cNvPr id="262" name="tx262"/>
            <p:cNvSpPr/>
            <p:nvPr/>
          </p:nvSpPr>
          <p:spPr>
            <a:xfrm rot="-5400000">
              <a:off x="2065302" y="4635924"/>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(1,592,000)</a:t>
              </a:r>
            </a:p>
          </p:txBody>
        </p:sp>
        <p:sp>
          <p:nvSpPr>
            <p:cNvPr id="263" name="tx263"/>
            <p:cNvSpPr/>
            <p:nvPr/>
          </p:nvSpPr>
          <p:spPr>
            <a:xfrm rot="-5400000">
              <a:off x="3168541" y="5147025"/>
              <a:ext cx="48710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Pakistan</a:t>
              </a:r>
            </a:p>
          </p:txBody>
        </p:sp>
        <p:sp>
          <p:nvSpPr>
            <p:cNvPr id="264" name="tx264"/>
            <p:cNvSpPr/>
            <p:nvPr/>
          </p:nvSpPr>
          <p:spPr>
            <a:xfrm rot="-5400000">
              <a:off x="3126869" y="458296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(396,000)</a:t>
              </a:r>
            </a:p>
          </p:txBody>
        </p:sp>
        <p:sp>
          <p:nvSpPr>
            <p:cNvPr id="265" name="tx265"/>
            <p:cNvSpPr/>
            <p:nvPr/>
          </p:nvSpPr>
          <p:spPr>
            <a:xfrm rot="-5400000">
              <a:off x="4242914" y="4986880"/>
              <a:ext cx="331824"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Nepal</a:t>
              </a:r>
            </a:p>
          </p:txBody>
        </p:sp>
        <p:sp>
          <p:nvSpPr>
            <p:cNvPr id="266" name="tx266"/>
            <p:cNvSpPr/>
            <p:nvPr/>
          </p:nvSpPr>
          <p:spPr>
            <a:xfrm rot="-5400000">
              <a:off x="4170794" y="454765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(23,000)</a:t>
              </a:r>
            </a:p>
          </p:txBody>
        </p:sp>
        <p:sp>
          <p:nvSpPr>
            <p:cNvPr id="267" name="tx267"/>
            <p:cNvSpPr/>
            <p:nvPr/>
          </p:nvSpPr>
          <p:spPr>
            <a:xfrm rot="-5400000">
              <a:off x="5081270" y="5155645"/>
              <a:ext cx="67084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Bangladesh</a:t>
              </a:r>
            </a:p>
          </p:txBody>
        </p:sp>
        <p:sp>
          <p:nvSpPr>
            <p:cNvPr id="268" name="tx268"/>
            <p:cNvSpPr/>
            <p:nvPr/>
          </p:nvSpPr>
          <p:spPr>
            <a:xfrm rot="-5400000">
              <a:off x="5179403" y="454765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(34,000)</a:t>
              </a:r>
            </a:p>
          </p:txBody>
        </p:sp>
        <p:sp>
          <p:nvSpPr>
            <p:cNvPr id="269" name="tx269"/>
            <p:cNvSpPr/>
            <p:nvPr/>
          </p:nvSpPr>
          <p:spPr>
            <a:xfrm rot="-5400000">
              <a:off x="6236660" y="4931720"/>
              <a:ext cx="40251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Bhutan</a:t>
              </a:r>
            </a:p>
          </p:txBody>
        </p:sp>
        <p:sp>
          <p:nvSpPr>
            <p:cNvPr id="270" name="tx270"/>
            <p:cNvSpPr/>
            <p:nvPr/>
          </p:nvSpPr>
          <p:spPr>
            <a:xfrm rot="-5400000">
              <a:off x="6239203" y="4496460"/>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271" name="tx271"/>
            <p:cNvSpPr/>
            <p:nvPr/>
          </p:nvSpPr>
          <p:spPr>
            <a:xfrm rot="-5400000">
              <a:off x="7195970" y="4981020"/>
              <a:ext cx="50111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Maldives</a:t>
              </a:r>
            </a:p>
          </p:txBody>
        </p:sp>
        <p:sp>
          <p:nvSpPr>
            <p:cNvPr id="272" name="tx272"/>
            <p:cNvSpPr/>
            <p:nvPr/>
          </p:nvSpPr>
          <p:spPr>
            <a:xfrm rot="-5400000">
              <a:off x="7247812" y="4496460"/>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273" name="tx273"/>
            <p:cNvSpPr/>
            <p:nvPr/>
          </p:nvSpPr>
          <p:spPr>
            <a:xfrm rot="-5400000">
              <a:off x="8376724" y="5220323"/>
              <a:ext cx="15521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Sri</a:t>
              </a:r>
            </a:p>
          </p:txBody>
        </p:sp>
        <p:sp>
          <p:nvSpPr>
            <p:cNvPr id="274" name="tx274"/>
            <p:cNvSpPr/>
            <p:nvPr/>
          </p:nvSpPr>
          <p:spPr>
            <a:xfrm rot="-5400000">
              <a:off x="8282125" y="4935224"/>
              <a:ext cx="34602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Lanka</a:t>
              </a:r>
            </a:p>
          </p:txBody>
        </p:sp>
        <p:sp>
          <p:nvSpPr>
            <p:cNvPr id="275" name="tx275"/>
            <p:cNvSpPr/>
            <p:nvPr/>
          </p:nvSpPr>
          <p:spPr>
            <a:xfrm rot="-5400000">
              <a:off x="8240546" y="4512335"/>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276" name="tx276"/>
            <p:cNvSpPr/>
            <p:nvPr/>
          </p:nvSpPr>
          <p:spPr>
            <a:xfrm rot="-5400000">
              <a:off x="-52544" y="241860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77" name="rc277"/>
            <p:cNvSpPr/>
            <p:nvPr/>
          </p:nvSpPr>
          <p:spPr>
            <a:xfrm>
              <a:off x="3124413" y="5993415"/>
              <a:ext cx="219456" cy="219455"/>
            </a:xfrm>
            <a:prstGeom prst="rect">
              <a:avLst/>
            </a:prstGeom>
            <a:solidFill>
              <a:srgbClr val="FFFFFF">
                <a:alpha val="100000"/>
              </a:srgbClr>
            </a:solidFill>
          </p:spPr>
          <p:txBody>
            <a:bodyPr/>
            <a:lstStyle/>
            <a:p/>
          </p:txBody>
        </p:sp>
        <p:sp>
          <p:nvSpPr>
            <p:cNvPr id="278" name="pg278"/>
            <p:cNvSpPr/>
            <p:nvPr/>
          </p:nvSpPr>
          <p:spPr>
            <a:xfrm>
              <a:off x="3308964"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214354"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124475"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124475"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124475"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rc283"/>
            <p:cNvSpPr/>
            <p:nvPr/>
          </p:nvSpPr>
          <p:spPr>
            <a:xfrm>
              <a:off x="3124413" y="5993415"/>
              <a:ext cx="219456" cy="219455"/>
            </a:xfrm>
            <a:prstGeom prst="rect">
              <a:avLst/>
            </a:prstGeom>
            <a:ln w="476" cap="sq">
              <a:solidFill>
                <a:srgbClr val="000000">
                  <a:alpha val="100000"/>
                </a:srgbClr>
              </a:solidFill>
              <a:prstDash val="solid"/>
              <a:miter/>
            </a:ln>
          </p:spPr>
          <p:txBody>
            <a:bodyPr/>
            <a:lstStyle/>
            <a:p/>
          </p:txBody>
        </p:sp>
        <p:sp>
          <p:nvSpPr>
            <p:cNvPr id="284" name="rc284"/>
            <p:cNvSpPr/>
            <p:nvPr/>
          </p:nvSpPr>
          <p:spPr>
            <a:xfrm>
              <a:off x="4500306" y="5993415"/>
              <a:ext cx="219455" cy="219455"/>
            </a:xfrm>
            <a:prstGeom prst="rect">
              <a:avLst/>
            </a:prstGeom>
            <a:solidFill>
              <a:srgbClr val="FFFFFF">
                <a:alpha val="100000"/>
              </a:srgbClr>
            </a:solidFill>
          </p:spPr>
          <p:txBody>
            <a:bodyPr/>
            <a:lstStyle/>
            <a:p/>
          </p:txBody>
        </p:sp>
        <p:sp>
          <p:nvSpPr>
            <p:cNvPr id="285" name="rc285"/>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286" name="tx286"/>
            <p:cNvSpPr/>
            <p:nvPr/>
          </p:nvSpPr>
          <p:spPr>
            <a:xfrm>
              <a:off x="3413458" y="6025380"/>
              <a:ext cx="101725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zero-dose</a:t>
              </a:r>
            </a:p>
          </p:txBody>
        </p:sp>
        <p:sp>
          <p:nvSpPr>
            <p:cNvPr id="287" name="tx287"/>
            <p:cNvSpPr/>
            <p:nvPr/>
          </p:nvSpPr>
          <p:spPr>
            <a:xfrm>
              <a:off x="4789351" y="6022038"/>
              <a:ext cx="196446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5 zero-dose (no stripes)</a:t>
              </a:r>
            </a:p>
          </p:txBody>
        </p:sp>
        <p:sp>
          <p:nvSpPr>
            <p:cNvPr id="288" name="tx288"/>
            <p:cNvSpPr/>
            <p:nvPr/>
          </p:nvSpPr>
          <p:spPr>
            <a:xfrm>
              <a:off x="803816" y="397941"/>
              <a:ext cx="3065569"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ROSA, 2023</a:t>
              </a:r>
            </a:p>
          </p:txBody>
        </p:sp>
        <p:sp>
          <p:nvSpPr>
            <p:cNvPr id="289" name="tx289"/>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90" name="tx290"/>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291" name="tx291"/>
            <p:cNvSpPr/>
            <p:nvPr/>
          </p:nvSpPr>
          <p:spPr>
            <a:xfrm>
              <a:off x="1687937" y="6568567"/>
              <a:ext cx="73864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5 rank based on absolute number of zero-dose children.Number in parentheses shows number of zero-dose children.</a:t>
              </a:r>
            </a:p>
          </p:txBody>
        </p:sp>
      </p:grpSp>
      <p:sp>
        <p:nvSpPr>
          <p:cNvPr id="2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DTP1 coverage in countries in ROSA from lowest to highest coverage, and the rank of the top 5 countries with the most zero-dose children, based on absolute numbers.
In 2023, DTP1 coverage ranged from 67% in Afghanistan to 99% in Bangladesh, Sri Lanka, Bhutan, and Maldives.
7 out of 8 (88%) countries had coverage of at least 90%.
India had DTP1 coverage of 93% and the highest absolute number of zero-dose children in the region, followed by Afghanistan.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1720012" y="1787351"/>
              <a:ext cx="1906087" cy="190608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5" name="pt5"/>
            <p:cNvSpPr/>
            <p:nvPr/>
          </p:nvSpPr>
          <p:spPr>
            <a:xfrm>
              <a:off x="4155182" y="2450089"/>
              <a:ext cx="580610" cy="580610"/>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6" name="pt6"/>
            <p:cNvSpPr/>
            <p:nvPr/>
          </p:nvSpPr>
          <p:spPr>
            <a:xfrm>
              <a:off x="5671639" y="2194114"/>
              <a:ext cx="1092561" cy="1092561"/>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7" name="pt7"/>
            <p:cNvSpPr/>
            <p:nvPr/>
          </p:nvSpPr>
          <p:spPr>
            <a:xfrm>
              <a:off x="7577609" y="2327653"/>
              <a:ext cx="825484" cy="825484"/>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8" name="pt8"/>
            <p:cNvSpPr/>
            <p:nvPr/>
          </p:nvSpPr>
          <p:spPr>
            <a:xfrm>
              <a:off x="9554694" y="2532305"/>
              <a:ext cx="416179" cy="416179"/>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9" name="pt9"/>
            <p:cNvSpPr/>
            <p:nvPr/>
          </p:nvSpPr>
          <p:spPr>
            <a:xfrm>
              <a:off x="2369307" y="2436645"/>
              <a:ext cx="607498" cy="60749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0" name="pt10"/>
            <p:cNvSpPr/>
            <p:nvPr/>
          </p:nvSpPr>
          <p:spPr>
            <a:xfrm>
              <a:off x="4250046" y="2544953"/>
              <a:ext cx="390882" cy="390882"/>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1" name="pt11"/>
            <p:cNvSpPr/>
            <p:nvPr/>
          </p:nvSpPr>
          <p:spPr>
            <a:xfrm>
              <a:off x="6032709" y="2555184"/>
              <a:ext cx="370421" cy="37042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2" name="pt12"/>
            <p:cNvSpPr/>
            <p:nvPr/>
          </p:nvSpPr>
          <p:spPr>
            <a:xfrm>
              <a:off x="7898143" y="2648187"/>
              <a:ext cx="184416" cy="18441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3" name="pt13"/>
            <p:cNvSpPr/>
            <p:nvPr/>
          </p:nvSpPr>
          <p:spPr>
            <a:xfrm>
              <a:off x="9690530"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4" name="tx14"/>
            <p:cNvSpPr/>
            <p:nvPr/>
          </p:nvSpPr>
          <p:spPr>
            <a:xfrm>
              <a:off x="2516341" y="1554612"/>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5" name="tx15"/>
            <p:cNvSpPr/>
            <p:nvPr/>
          </p:nvSpPr>
          <p:spPr>
            <a:xfrm>
              <a:off x="2351546"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1,592,000</a:t>
              </a:r>
            </a:p>
          </p:txBody>
        </p:sp>
        <p:sp>
          <p:nvSpPr>
            <p:cNvPr id="16" name="tx16"/>
            <p:cNvSpPr/>
            <p:nvPr/>
          </p:nvSpPr>
          <p:spPr>
            <a:xfrm>
              <a:off x="4063776" y="1524123"/>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7" name="tx17"/>
            <p:cNvSpPr/>
            <p:nvPr/>
          </p:nvSpPr>
          <p:spPr>
            <a:xfrm>
              <a:off x="418425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467,000</a:t>
              </a:r>
            </a:p>
          </p:txBody>
        </p:sp>
        <p:sp>
          <p:nvSpPr>
            <p:cNvPr id="18" name="tx18"/>
            <p:cNvSpPr/>
            <p:nvPr/>
          </p:nvSpPr>
          <p:spPr>
            <a:xfrm>
              <a:off x="5940732" y="1554612"/>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9" name="tx19"/>
            <p:cNvSpPr/>
            <p:nvPr/>
          </p:nvSpPr>
          <p:spPr>
            <a:xfrm>
              <a:off x="5956682"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396,000</a:t>
              </a:r>
            </a:p>
          </p:txBody>
        </p:sp>
        <p:sp>
          <p:nvSpPr>
            <p:cNvPr id="20" name="tx20"/>
            <p:cNvSpPr/>
            <p:nvPr/>
          </p:nvSpPr>
          <p:spPr>
            <a:xfrm>
              <a:off x="7608605" y="1525888"/>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21" name="tx21"/>
            <p:cNvSpPr/>
            <p:nvPr/>
          </p:nvSpPr>
          <p:spPr>
            <a:xfrm>
              <a:off x="776930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34,000</a:t>
              </a:r>
            </a:p>
          </p:txBody>
        </p:sp>
        <p:sp>
          <p:nvSpPr>
            <p:cNvPr id="22" name="tx22"/>
            <p:cNvSpPr/>
            <p:nvPr/>
          </p:nvSpPr>
          <p:spPr>
            <a:xfrm>
              <a:off x="9573957" y="1527582"/>
              <a:ext cx="377653"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a:t>
              </a:r>
            </a:p>
          </p:txBody>
        </p:sp>
        <p:sp>
          <p:nvSpPr>
            <p:cNvPr id="23" name="tx23"/>
            <p:cNvSpPr/>
            <p:nvPr/>
          </p:nvSpPr>
          <p:spPr>
            <a:xfrm>
              <a:off x="9541739"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23,000</a:t>
              </a:r>
            </a:p>
          </p:txBody>
        </p:sp>
        <p:sp>
          <p:nvSpPr>
            <p:cNvPr id="24" name="pl24"/>
            <p:cNvSpPr/>
            <p:nvPr/>
          </p:nvSpPr>
          <p:spPr>
            <a:xfrm>
              <a:off x="2673056" y="1322449"/>
              <a:ext cx="0" cy="1417945"/>
            </a:xfrm>
            <a:custGeom>
              <a:avLst/>
              <a:pathLst>
                <a:path w="0" h="1417945">
                  <a:moveTo>
                    <a:pt x="0" y="0"/>
                  </a:moveTo>
                  <a:lnTo>
                    <a:pt x="0" y="1417945"/>
                  </a:lnTo>
                </a:path>
              </a:pathLst>
            </a:custGeom>
            <a:ln w="13550" cap="flat">
              <a:solidFill>
                <a:srgbClr val="000000">
                  <a:alpha val="100000"/>
                </a:srgbClr>
              </a:solidFill>
              <a:prstDash val="solid"/>
              <a:round/>
            </a:ln>
          </p:spPr>
          <p:txBody>
            <a:bodyPr/>
            <a:lstStyle/>
            <a:p/>
          </p:txBody>
        </p:sp>
        <p:sp>
          <p:nvSpPr>
            <p:cNvPr id="25" name="pl25"/>
            <p:cNvSpPr/>
            <p:nvPr/>
          </p:nvSpPr>
          <p:spPr>
            <a:xfrm>
              <a:off x="4445488" y="1322449"/>
              <a:ext cx="0" cy="1417945"/>
            </a:xfrm>
            <a:custGeom>
              <a:avLst/>
              <a:pathLst>
                <a:path w="0" h="1417945">
                  <a:moveTo>
                    <a:pt x="0" y="0"/>
                  </a:moveTo>
                  <a:lnTo>
                    <a:pt x="0" y="1417945"/>
                  </a:lnTo>
                </a:path>
              </a:pathLst>
            </a:custGeom>
            <a:ln w="13550" cap="flat">
              <a:solidFill>
                <a:srgbClr val="000000">
                  <a:alpha val="100000"/>
                </a:srgbClr>
              </a:solidFill>
              <a:prstDash val="solid"/>
              <a:round/>
            </a:ln>
          </p:spPr>
          <p:txBody>
            <a:bodyPr/>
            <a:lstStyle/>
            <a:p/>
          </p:txBody>
        </p:sp>
        <p:sp>
          <p:nvSpPr>
            <p:cNvPr id="26" name="pl26"/>
            <p:cNvSpPr/>
            <p:nvPr/>
          </p:nvSpPr>
          <p:spPr>
            <a:xfrm>
              <a:off x="6217920" y="1322449"/>
              <a:ext cx="0" cy="1417945"/>
            </a:xfrm>
            <a:custGeom>
              <a:avLst/>
              <a:pathLst>
                <a:path w="0" h="1417945">
                  <a:moveTo>
                    <a:pt x="0" y="0"/>
                  </a:moveTo>
                  <a:lnTo>
                    <a:pt x="0" y="1417945"/>
                  </a:lnTo>
                </a:path>
              </a:pathLst>
            </a:custGeom>
            <a:ln w="13550" cap="flat">
              <a:solidFill>
                <a:srgbClr val="000000">
                  <a:alpha val="100000"/>
                </a:srgbClr>
              </a:solidFill>
              <a:prstDash val="solid"/>
              <a:round/>
            </a:ln>
          </p:spPr>
          <p:txBody>
            <a:bodyPr/>
            <a:lstStyle/>
            <a:p/>
          </p:txBody>
        </p:sp>
        <p:sp>
          <p:nvSpPr>
            <p:cNvPr id="27" name="pl27"/>
            <p:cNvSpPr/>
            <p:nvPr/>
          </p:nvSpPr>
          <p:spPr>
            <a:xfrm>
              <a:off x="7990351" y="1322449"/>
              <a:ext cx="0" cy="1417945"/>
            </a:xfrm>
            <a:custGeom>
              <a:avLst/>
              <a:pathLst>
                <a:path w="0" h="1417945">
                  <a:moveTo>
                    <a:pt x="0" y="0"/>
                  </a:moveTo>
                  <a:lnTo>
                    <a:pt x="0" y="1417945"/>
                  </a:lnTo>
                </a:path>
              </a:pathLst>
            </a:custGeom>
            <a:ln w="13550" cap="flat">
              <a:solidFill>
                <a:srgbClr val="000000">
                  <a:alpha val="100000"/>
                </a:srgbClr>
              </a:solidFill>
              <a:prstDash val="solid"/>
              <a:round/>
            </a:ln>
          </p:spPr>
          <p:txBody>
            <a:bodyPr/>
            <a:lstStyle/>
            <a:p/>
          </p:txBody>
        </p:sp>
        <p:sp>
          <p:nvSpPr>
            <p:cNvPr id="28" name="pl28"/>
            <p:cNvSpPr/>
            <p:nvPr/>
          </p:nvSpPr>
          <p:spPr>
            <a:xfrm>
              <a:off x="9762783" y="1322449"/>
              <a:ext cx="0" cy="1417945"/>
            </a:xfrm>
            <a:custGeom>
              <a:avLst/>
              <a:pathLst>
                <a:path w="0" h="1417945">
                  <a:moveTo>
                    <a:pt x="0" y="0"/>
                  </a:moveTo>
                  <a:lnTo>
                    <a:pt x="0" y="1417945"/>
                  </a:lnTo>
                </a:path>
              </a:pathLst>
            </a:custGeom>
            <a:ln w="13550" cap="flat">
              <a:solidFill>
                <a:srgbClr val="000000">
                  <a:alpha val="100000"/>
                </a:srgbClr>
              </a:solidFill>
              <a:prstDash val="solid"/>
              <a:round/>
            </a:ln>
          </p:spPr>
          <p:txBody>
            <a:bodyPr/>
            <a:lstStyle/>
            <a:p/>
          </p:txBody>
        </p:sp>
        <p:sp>
          <p:nvSpPr>
            <p:cNvPr id="29" name="pt29"/>
            <p:cNvSpPr/>
            <p:nvPr/>
          </p:nvSpPr>
          <p:spPr>
            <a:xfrm>
              <a:off x="265500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30" name="pt30"/>
            <p:cNvSpPr/>
            <p:nvPr/>
          </p:nvSpPr>
          <p:spPr>
            <a:xfrm>
              <a:off x="442743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31" name="pt31"/>
            <p:cNvSpPr/>
            <p:nvPr/>
          </p:nvSpPr>
          <p:spPr>
            <a:xfrm>
              <a:off x="6199869"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32" name="pt32"/>
            <p:cNvSpPr/>
            <p:nvPr/>
          </p:nvSpPr>
          <p:spPr>
            <a:xfrm>
              <a:off x="797230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33" name="pt33"/>
            <p:cNvSpPr/>
            <p:nvPr/>
          </p:nvSpPr>
          <p:spPr>
            <a:xfrm>
              <a:off x="9744733"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34" name="tx34"/>
            <p:cNvSpPr/>
            <p:nvPr/>
          </p:nvSpPr>
          <p:spPr>
            <a:xfrm>
              <a:off x="4550056" y="3904477"/>
              <a:ext cx="122667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35" name="pt35"/>
            <p:cNvSpPr/>
            <p:nvPr/>
          </p:nvSpPr>
          <p:spPr>
            <a:xfrm>
              <a:off x="5870242" y="3899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36" name="pt36"/>
            <p:cNvSpPr/>
            <p:nvPr/>
          </p:nvSpPr>
          <p:spPr>
            <a:xfrm>
              <a:off x="6586175" y="3899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37" name="pt37"/>
            <p:cNvSpPr/>
            <p:nvPr/>
          </p:nvSpPr>
          <p:spPr>
            <a:xfrm>
              <a:off x="7302108" y="3899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38" name="tx38"/>
            <p:cNvSpPr/>
            <p:nvPr/>
          </p:nvSpPr>
          <p:spPr>
            <a:xfrm>
              <a:off x="6135362" y="3933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60-69</a:t>
              </a:r>
            </a:p>
          </p:txBody>
        </p:sp>
        <p:sp>
          <p:nvSpPr>
            <p:cNvPr id="39" name="tx39"/>
            <p:cNvSpPr/>
            <p:nvPr/>
          </p:nvSpPr>
          <p:spPr>
            <a:xfrm>
              <a:off x="6851296" y="3933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40" name="tx40"/>
            <p:cNvSpPr/>
            <p:nvPr/>
          </p:nvSpPr>
          <p:spPr>
            <a:xfrm>
              <a:off x="7567229" y="3933467"/>
              <a:ext cx="3185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&gt;=95</a:t>
              </a:r>
            </a:p>
          </p:txBody>
        </p:sp>
        <p:sp>
          <p:nvSpPr>
            <p:cNvPr id="41" name="tx41"/>
            <p:cNvSpPr/>
            <p:nvPr/>
          </p:nvSpPr>
          <p:spPr>
            <a:xfrm>
              <a:off x="1609597" y="401542"/>
              <a:ext cx="4081395"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5 countries with the most zero-dose children, 2023</a:t>
              </a:r>
            </a:p>
          </p:txBody>
        </p:sp>
        <p:sp>
          <p:nvSpPr>
            <p:cNvPr id="42" name="tx42"/>
            <p:cNvSpPr/>
            <p:nvPr/>
          </p:nvSpPr>
          <p:spPr>
            <a:xfrm>
              <a:off x="1609597" y="736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43" name="tx43"/>
            <p:cNvSpPr/>
            <p:nvPr/>
          </p:nvSpPr>
          <p:spPr>
            <a:xfrm>
              <a:off x="1609597" y="917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44" name="tx44"/>
            <p:cNvSpPr/>
            <p:nvPr/>
          </p:nvSpPr>
          <p:spPr>
            <a:xfrm>
              <a:off x="1609597" y="1098502"/>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45" name="tx45"/>
            <p:cNvSpPr/>
            <p:nvPr/>
          </p:nvSpPr>
          <p:spPr>
            <a:xfrm>
              <a:off x="1609597" y="127955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46" name="tx46"/>
            <p:cNvSpPr/>
            <p:nvPr/>
          </p:nvSpPr>
          <p:spPr>
            <a:xfrm>
              <a:off x="1609597" y="1460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47" name="tx47"/>
            <p:cNvSpPr/>
            <p:nvPr/>
          </p:nvSpPr>
          <p:spPr>
            <a:xfrm>
              <a:off x="1609597" y="1624875"/>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48" name="tx48"/>
            <p:cNvSpPr/>
            <p:nvPr/>
          </p:nvSpPr>
          <p:spPr>
            <a:xfrm>
              <a:off x="6540454" y="4139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49" name="tx49"/>
            <p:cNvSpPr/>
            <p:nvPr/>
          </p:nvSpPr>
          <p:spPr>
            <a:xfrm>
              <a:off x="4707055" y="4260716"/>
              <a:ext cx="61191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zero-dose children while the outer bubble reflects size of target population    </a:t>
              </a:r>
            </a:p>
          </p:txBody>
        </p:sp>
      </p:grpSp>
      <p:sp>
        <p:nvSpPr>
          <p:cNvPr id="50"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2,516,000 zero-dose children in ROSA.
The top 5 countries (out of 8) accounted for 2,512,000 (100%) of zero-dose children in ROSA.
India had the highest number of zero-dose children (1,592,000), followed by Afghanistan (467,000). These account for approximately 63% and 19% of zero-dose children in the region, respectively.
Absolute numbers of zero-dose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20208" y="2709665"/>
              <a:ext cx="4929038" cy="1287824"/>
            </a:xfrm>
            <a:custGeom>
              <a:avLst/>
              <a:pathLst>
                <a:path w="4929038" h="1287824">
                  <a:moveTo>
                    <a:pt x="0" y="1287824"/>
                  </a:moveTo>
                  <a:lnTo>
                    <a:pt x="49788" y="1287748"/>
                  </a:lnTo>
                  <a:lnTo>
                    <a:pt x="99576" y="1287659"/>
                  </a:lnTo>
                  <a:lnTo>
                    <a:pt x="149364" y="1287554"/>
                  </a:lnTo>
                  <a:lnTo>
                    <a:pt x="199153" y="1287431"/>
                  </a:lnTo>
                  <a:lnTo>
                    <a:pt x="248941" y="1287287"/>
                  </a:lnTo>
                  <a:lnTo>
                    <a:pt x="298729" y="1287117"/>
                  </a:lnTo>
                  <a:lnTo>
                    <a:pt x="348517" y="1286917"/>
                  </a:lnTo>
                  <a:lnTo>
                    <a:pt x="398306" y="1286683"/>
                  </a:lnTo>
                  <a:lnTo>
                    <a:pt x="448094" y="1286407"/>
                  </a:lnTo>
                  <a:lnTo>
                    <a:pt x="497882" y="1286084"/>
                  </a:lnTo>
                  <a:lnTo>
                    <a:pt x="547670" y="1285703"/>
                  </a:lnTo>
                  <a:lnTo>
                    <a:pt x="597459" y="1285257"/>
                  </a:lnTo>
                  <a:lnTo>
                    <a:pt x="647247" y="1284732"/>
                  </a:lnTo>
                  <a:lnTo>
                    <a:pt x="697035" y="1284116"/>
                  </a:lnTo>
                  <a:lnTo>
                    <a:pt x="746824" y="1283392"/>
                  </a:lnTo>
                  <a:lnTo>
                    <a:pt x="796612" y="1282543"/>
                  </a:lnTo>
                  <a:lnTo>
                    <a:pt x="846400" y="1281546"/>
                  </a:lnTo>
                  <a:lnTo>
                    <a:pt x="896188" y="1280376"/>
                  </a:lnTo>
                  <a:lnTo>
                    <a:pt x="945977" y="1279004"/>
                  </a:lnTo>
                  <a:lnTo>
                    <a:pt x="995765" y="1277394"/>
                  </a:lnTo>
                  <a:lnTo>
                    <a:pt x="1045553" y="1275508"/>
                  </a:lnTo>
                  <a:lnTo>
                    <a:pt x="1095341" y="1273298"/>
                  </a:lnTo>
                  <a:lnTo>
                    <a:pt x="1145130" y="1270710"/>
                  </a:lnTo>
                  <a:lnTo>
                    <a:pt x="1194918" y="1267681"/>
                  </a:lnTo>
                  <a:lnTo>
                    <a:pt x="1244706" y="1264140"/>
                  </a:lnTo>
                  <a:lnTo>
                    <a:pt x="1294495" y="1260002"/>
                  </a:lnTo>
                  <a:lnTo>
                    <a:pt x="1344283" y="1255173"/>
                  </a:lnTo>
                  <a:lnTo>
                    <a:pt x="1394071" y="1249545"/>
                  </a:lnTo>
                  <a:lnTo>
                    <a:pt x="1443859" y="1242993"/>
                  </a:lnTo>
                  <a:lnTo>
                    <a:pt x="1493648" y="1235379"/>
                  </a:lnTo>
                  <a:lnTo>
                    <a:pt x="1543436" y="1226548"/>
                  </a:lnTo>
                  <a:lnTo>
                    <a:pt x="1593224" y="1216328"/>
                  </a:lnTo>
                  <a:lnTo>
                    <a:pt x="1643012" y="1204531"/>
                  </a:lnTo>
                  <a:lnTo>
                    <a:pt x="1692801" y="1190954"/>
                  </a:lnTo>
                  <a:lnTo>
                    <a:pt x="1742589" y="1175381"/>
                  </a:lnTo>
                  <a:lnTo>
                    <a:pt x="1792377" y="1157589"/>
                  </a:lnTo>
                  <a:lnTo>
                    <a:pt x="1842166" y="1137353"/>
                  </a:lnTo>
                  <a:lnTo>
                    <a:pt x="1891954" y="1114453"/>
                  </a:lnTo>
                  <a:lnTo>
                    <a:pt x="1941742" y="1088688"/>
                  </a:lnTo>
                  <a:lnTo>
                    <a:pt x="1991530" y="1059885"/>
                  </a:lnTo>
                  <a:lnTo>
                    <a:pt x="2041319" y="1027919"/>
                  </a:lnTo>
                  <a:lnTo>
                    <a:pt x="2091107" y="992726"/>
                  </a:lnTo>
                  <a:lnTo>
                    <a:pt x="2140895" y="954321"/>
                  </a:lnTo>
                  <a:lnTo>
                    <a:pt x="2190683" y="912811"/>
                  </a:lnTo>
                  <a:lnTo>
                    <a:pt x="2240472" y="868410"/>
                  </a:lnTo>
                  <a:lnTo>
                    <a:pt x="2290260" y="821442"/>
                  </a:lnTo>
                  <a:lnTo>
                    <a:pt x="2340048" y="772340"/>
                  </a:lnTo>
                  <a:lnTo>
                    <a:pt x="2389837" y="721634"/>
                  </a:lnTo>
                  <a:lnTo>
                    <a:pt x="2439625" y="669932"/>
                  </a:lnTo>
                  <a:lnTo>
                    <a:pt x="2489413" y="617892"/>
                  </a:lnTo>
                  <a:lnTo>
                    <a:pt x="2539201" y="566190"/>
                  </a:lnTo>
                  <a:lnTo>
                    <a:pt x="2588990" y="515484"/>
                  </a:lnTo>
                  <a:lnTo>
                    <a:pt x="2638778" y="466382"/>
                  </a:lnTo>
                  <a:lnTo>
                    <a:pt x="2688566" y="419414"/>
                  </a:lnTo>
                  <a:lnTo>
                    <a:pt x="2738354" y="375013"/>
                  </a:lnTo>
                  <a:lnTo>
                    <a:pt x="2788143" y="333503"/>
                  </a:lnTo>
                  <a:lnTo>
                    <a:pt x="2837931" y="295097"/>
                  </a:lnTo>
                  <a:lnTo>
                    <a:pt x="2887719" y="259904"/>
                  </a:lnTo>
                  <a:lnTo>
                    <a:pt x="2937508" y="227938"/>
                  </a:lnTo>
                  <a:lnTo>
                    <a:pt x="2987296" y="199136"/>
                  </a:lnTo>
                  <a:lnTo>
                    <a:pt x="3037084" y="173370"/>
                  </a:lnTo>
                  <a:lnTo>
                    <a:pt x="3086872" y="150470"/>
                  </a:lnTo>
                  <a:lnTo>
                    <a:pt x="3136661" y="130234"/>
                  </a:lnTo>
                  <a:lnTo>
                    <a:pt x="3186449" y="112442"/>
                  </a:lnTo>
                  <a:lnTo>
                    <a:pt x="3236237" y="96870"/>
                  </a:lnTo>
                  <a:lnTo>
                    <a:pt x="3286025" y="83292"/>
                  </a:lnTo>
                  <a:lnTo>
                    <a:pt x="3335814" y="71495"/>
                  </a:lnTo>
                  <a:lnTo>
                    <a:pt x="3385602" y="61275"/>
                  </a:lnTo>
                  <a:lnTo>
                    <a:pt x="3435390" y="52444"/>
                  </a:lnTo>
                  <a:lnTo>
                    <a:pt x="3485179" y="44831"/>
                  </a:lnTo>
                  <a:lnTo>
                    <a:pt x="3534967" y="38279"/>
                  </a:lnTo>
                  <a:lnTo>
                    <a:pt x="3584755" y="32650"/>
                  </a:lnTo>
                  <a:lnTo>
                    <a:pt x="3634543" y="27821"/>
                  </a:lnTo>
                  <a:lnTo>
                    <a:pt x="3684332" y="23684"/>
                  </a:lnTo>
                  <a:lnTo>
                    <a:pt x="3734120" y="20142"/>
                  </a:lnTo>
                  <a:lnTo>
                    <a:pt x="3783908" y="17114"/>
                  </a:lnTo>
                  <a:lnTo>
                    <a:pt x="3833696" y="14526"/>
                  </a:lnTo>
                  <a:lnTo>
                    <a:pt x="3883485" y="12315"/>
                  </a:lnTo>
                  <a:lnTo>
                    <a:pt x="3933273" y="10429"/>
                  </a:lnTo>
                  <a:lnTo>
                    <a:pt x="3983061" y="8820"/>
                  </a:lnTo>
                  <a:lnTo>
                    <a:pt x="4032850" y="7447"/>
                  </a:lnTo>
                  <a:lnTo>
                    <a:pt x="4082638" y="6278"/>
                  </a:lnTo>
                  <a:lnTo>
                    <a:pt x="4132426" y="5281"/>
                  </a:lnTo>
                  <a:lnTo>
                    <a:pt x="4182214" y="4431"/>
                  </a:lnTo>
                  <a:lnTo>
                    <a:pt x="4232003" y="3708"/>
                  </a:lnTo>
                  <a:lnTo>
                    <a:pt x="4281791" y="3092"/>
                  </a:lnTo>
                  <a:lnTo>
                    <a:pt x="4331579" y="2567"/>
                  </a:lnTo>
                  <a:lnTo>
                    <a:pt x="4381367" y="2120"/>
                  </a:lnTo>
                  <a:lnTo>
                    <a:pt x="4431156" y="1740"/>
                  </a:lnTo>
                  <a:lnTo>
                    <a:pt x="4480944" y="1416"/>
                  </a:lnTo>
                  <a:lnTo>
                    <a:pt x="4530732" y="1141"/>
                  </a:lnTo>
                  <a:lnTo>
                    <a:pt x="4580521" y="906"/>
                  </a:lnTo>
                  <a:lnTo>
                    <a:pt x="4630309" y="706"/>
                  </a:lnTo>
                  <a:lnTo>
                    <a:pt x="4680097" y="537"/>
                  </a:lnTo>
                  <a:lnTo>
                    <a:pt x="4729885" y="392"/>
                  </a:lnTo>
                  <a:lnTo>
                    <a:pt x="4779674" y="269"/>
                  </a:lnTo>
                  <a:lnTo>
                    <a:pt x="4829462" y="164"/>
                  </a:lnTo>
                  <a:lnTo>
                    <a:pt x="4879250" y="75"/>
                  </a:lnTo>
                  <a:lnTo>
                    <a:pt x="4929038" y="0"/>
                  </a:lnTo>
                </a:path>
              </a:pathLst>
            </a:custGeom>
            <a:ln w="40651" cap="flat">
              <a:solidFill>
                <a:srgbClr val="F26A21">
                  <a:alpha val="100000"/>
                </a:srgbClr>
              </a:solidFill>
              <a:prstDash val="solid"/>
              <a:round/>
            </a:ln>
          </p:spPr>
          <p:txBody>
            <a:bodyPr/>
            <a:lstStyle/>
            <a:p/>
          </p:txBody>
        </p:sp>
        <p:sp>
          <p:nvSpPr>
            <p:cNvPr id="25" name="pl25"/>
            <p:cNvSpPr/>
            <p:nvPr/>
          </p:nvSpPr>
          <p:spPr>
            <a:xfrm>
              <a:off x="2420208" y="2966970"/>
              <a:ext cx="4929038" cy="0"/>
            </a:xfrm>
            <a:custGeom>
              <a:avLst/>
              <a:pathLst>
                <a:path w="4929038" h="0">
                  <a:moveTo>
                    <a:pt x="0" y="0"/>
                  </a:moveTo>
                  <a:lnTo>
                    <a:pt x="49788" y="0"/>
                  </a:lnTo>
                  <a:lnTo>
                    <a:pt x="99576" y="0"/>
                  </a:lnTo>
                  <a:lnTo>
                    <a:pt x="149364" y="0"/>
                  </a:lnTo>
                  <a:lnTo>
                    <a:pt x="199153" y="0"/>
                  </a:lnTo>
                  <a:lnTo>
                    <a:pt x="248941" y="0"/>
                  </a:lnTo>
                  <a:lnTo>
                    <a:pt x="298729" y="0"/>
                  </a:lnTo>
                  <a:lnTo>
                    <a:pt x="348517" y="0"/>
                  </a:lnTo>
                  <a:lnTo>
                    <a:pt x="398306" y="0"/>
                  </a:lnTo>
                  <a:lnTo>
                    <a:pt x="448094" y="0"/>
                  </a:lnTo>
                  <a:lnTo>
                    <a:pt x="497882" y="0"/>
                  </a:lnTo>
                  <a:lnTo>
                    <a:pt x="547670" y="0"/>
                  </a:lnTo>
                  <a:lnTo>
                    <a:pt x="597459" y="0"/>
                  </a:lnTo>
                  <a:lnTo>
                    <a:pt x="647247" y="0"/>
                  </a:lnTo>
                  <a:lnTo>
                    <a:pt x="697035" y="0"/>
                  </a:lnTo>
                  <a:lnTo>
                    <a:pt x="746824" y="0"/>
                  </a:lnTo>
                  <a:lnTo>
                    <a:pt x="796612" y="0"/>
                  </a:lnTo>
                  <a:lnTo>
                    <a:pt x="846400" y="0"/>
                  </a:lnTo>
                  <a:lnTo>
                    <a:pt x="896188" y="0"/>
                  </a:lnTo>
                  <a:lnTo>
                    <a:pt x="945977" y="0"/>
                  </a:lnTo>
                  <a:lnTo>
                    <a:pt x="995765" y="0"/>
                  </a:lnTo>
                  <a:lnTo>
                    <a:pt x="1045553" y="0"/>
                  </a:lnTo>
                  <a:lnTo>
                    <a:pt x="1095341" y="0"/>
                  </a:lnTo>
                  <a:lnTo>
                    <a:pt x="1145130" y="0"/>
                  </a:lnTo>
                  <a:lnTo>
                    <a:pt x="1194918" y="0"/>
                  </a:lnTo>
                  <a:lnTo>
                    <a:pt x="1244706" y="0"/>
                  </a:lnTo>
                  <a:lnTo>
                    <a:pt x="1294495" y="0"/>
                  </a:lnTo>
                  <a:lnTo>
                    <a:pt x="1344283" y="0"/>
                  </a:lnTo>
                  <a:lnTo>
                    <a:pt x="1394071" y="0"/>
                  </a:lnTo>
                  <a:lnTo>
                    <a:pt x="1443859" y="0"/>
                  </a:lnTo>
                  <a:lnTo>
                    <a:pt x="1493648" y="0"/>
                  </a:lnTo>
                  <a:lnTo>
                    <a:pt x="1543436" y="0"/>
                  </a:lnTo>
                  <a:lnTo>
                    <a:pt x="1593224" y="0"/>
                  </a:lnTo>
                  <a:lnTo>
                    <a:pt x="1643012" y="0"/>
                  </a:lnTo>
                  <a:lnTo>
                    <a:pt x="1692801" y="0"/>
                  </a:lnTo>
                  <a:lnTo>
                    <a:pt x="1742589" y="0"/>
                  </a:lnTo>
                  <a:lnTo>
                    <a:pt x="1792377" y="0"/>
                  </a:lnTo>
                  <a:lnTo>
                    <a:pt x="1842166" y="0"/>
                  </a:lnTo>
                  <a:lnTo>
                    <a:pt x="1891954" y="0"/>
                  </a:lnTo>
                  <a:lnTo>
                    <a:pt x="1941742" y="0"/>
                  </a:lnTo>
                  <a:lnTo>
                    <a:pt x="1991530" y="0"/>
                  </a:lnTo>
                  <a:lnTo>
                    <a:pt x="2041319" y="0"/>
                  </a:lnTo>
                  <a:lnTo>
                    <a:pt x="2091107" y="0"/>
                  </a:lnTo>
                  <a:lnTo>
                    <a:pt x="2140895" y="0"/>
                  </a:lnTo>
                  <a:lnTo>
                    <a:pt x="2190683" y="0"/>
                  </a:lnTo>
                  <a:lnTo>
                    <a:pt x="2240472" y="0"/>
                  </a:lnTo>
                  <a:lnTo>
                    <a:pt x="2290260" y="0"/>
                  </a:lnTo>
                  <a:lnTo>
                    <a:pt x="2340048" y="0"/>
                  </a:lnTo>
                  <a:lnTo>
                    <a:pt x="2389837" y="0"/>
                  </a:lnTo>
                  <a:lnTo>
                    <a:pt x="2439625" y="0"/>
                  </a:lnTo>
                  <a:lnTo>
                    <a:pt x="2489413" y="0"/>
                  </a:lnTo>
                  <a:lnTo>
                    <a:pt x="2539201" y="0"/>
                  </a:lnTo>
                  <a:lnTo>
                    <a:pt x="2588990" y="0"/>
                  </a:lnTo>
                  <a:lnTo>
                    <a:pt x="2638778" y="0"/>
                  </a:lnTo>
                  <a:lnTo>
                    <a:pt x="2688566" y="0"/>
                  </a:lnTo>
                  <a:lnTo>
                    <a:pt x="2738354" y="0"/>
                  </a:lnTo>
                  <a:lnTo>
                    <a:pt x="2788143" y="0"/>
                  </a:lnTo>
                  <a:lnTo>
                    <a:pt x="2837931" y="0"/>
                  </a:lnTo>
                  <a:lnTo>
                    <a:pt x="2887719" y="0"/>
                  </a:lnTo>
                  <a:lnTo>
                    <a:pt x="2937508" y="0"/>
                  </a:lnTo>
                  <a:lnTo>
                    <a:pt x="2987296" y="0"/>
                  </a:lnTo>
                  <a:lnTo>
                    <a:pt x="3037084" y="0"/>
                  </a:lnTo>
                  <a:lnTo>
                    <a:pt x="3086872" y="0"/>
                  </a:lnTo>
                  <a:lnTo>
                    <a:pt x="3136661" y="0"/>
                  </a:lnTo>
                  <a:lnTo>
                    <a:pt x="3186449" y="0"/>
                  </a:lnTo>
                  <a:lnTo>
                    <a:pt x="3236237" y="0"/>
                  </a:lnTo>
                  <a:lnTo>
                    <a:pt x="3286025" y="0"/>
                  </a:lnTo>
                  <a:lnTo>
                    <a:pt x="3335814" y="0"/>
                  </a:lnTo>
                  <a:lnTo>
                    <a:pt x="3385602" y="0"/>
                  </a:lnTo>
                  <a:lnTo>
                    <a:pt x="3435390" y="0"/>
                  </a:lnTo>
                  <a:lnTo>
                    <a:pt x="3485179" y="0"/>
                  </a:lnTo>
                  <a:lnTo>
                    <a:pt x="3534967" y="0"/>
                  </a:lnTo>
                  <a:lnTo>
                    <a:pt x="3584755" y="0"/>
                  </a:lnTo>
                  <a:lnTo>
                    <a:pt x="3634543" y="0"/>
                  </a:lnTo>
                  <a:lnTo>
                    <a:pt x="3684332" y="0"/>
                  </a:lnTo>
                  <a:lnTo>
                    <a:pt x="3734120" y="0"/>
                  </a:lnTo>
                  <a:lnTo>
                    <a:pt x="3783908" y="0"/>
                  </a:lnTo>
                  <a:lnTo>
                    <a:pt x="3833696" y="0"/>
                  </a:lnTo>
                  <a:lnTo>
                    <a:pt x="3883485" y="0"/>
                  </a:lnTo>
                  <a:lnTo>
                    <a:pt x="3933273" y="0"/>
                  </a:lnTo>
                  <a:lnTo>
                    <a:pt x="3983061" y="0"/>
                  </a:lnTo>
                  <a:lnTo>
                    <a:pt x="4032850" y="0"/>
                  </a:lnTo>
                  <a:lnTo>
                    <a:pt x="4082638" y="0"/>
                  </a:lnTo>
                  <a:lnTo>
                    <a:pt x="4132426" y="0"/>
                  </a:lnTo>
                  <a:lnTo>
                    <a:pt x="4182214" y="0"/>
                  </a:lnTo>
                  <a:lnTo>
                    <a:pt x="4232003" y="0"/>
                  </a:lnTo>
                  <a:lnTo>
                    <a:pt x="4281791" y="0"/>
                  </a:lnTo>
                  <a:lnTo>
                    <a:pt x="4331579" y="0"/>
                  </a:lnTo>
                  <a:lnTo>
                    <a:pt x="4381367" y="0"/>
                  </a:lnTo>
                  <a:lnTo>
                    <a:pt x="4431156" y="0"/>
                  </a:lnTo>
                  <a:lnTo>
                    <a:pt x="4480944" y="0"/>
                  </a:lnTo>
                  <a:lnTo>
                    <a:pt x="4530732" y="0"/>
                  </a:lnTo>
                  <a:lnTo>
                    <a:pt x="4580521" y="0"/>
                  </a:lnTo>
                  <a:lnTo>
                    <a:pt x="4630309" y="0"/>
                  </a:lnTo>
                  <a:lnTo>
                    <a:pt x="4680097" y="0"/>
                  </a:lnTo>
                  <a:lnTo>
                    <a:pt x="4729885" y="0"/>
                  </a:lnTo>
                  <a:lnTo>
                    <a:pt x="4779674" y="0"/>
                  </a:lnTo>
                  <a:lnTo>
                    <a:pt x="4829462" y="0"/>
                  </a:lnTo>
                  <a:lnTo>
                    <a:pt x="4879250" y="0"/>
                  </a:lnTo>
                  <a:lnTo>
                    <a:pt x="4929038" y="0"/>
                  </a:lnTo>
                </a:path>
              </a:pathLst>
            </a:custGeom>
            <a:ln w="40651" cap="flat">
              <a:solidFill>
                <a:srgbClr val="D3D3D3">
                  <a:alpha val="100000"/>
                </a:srgbClr>
              </a:solidFill>
              <a:prstDash val="solid"/>
              <a:round/>
            </a:ln>
          </p:spPr>
          <p:txBody>
            <a:bodyPr/>
            <a:lstStyle/>
            <a:p/>
          </p:txBody>
        </p:sp>
        <p:sp>
          <p:nvSpPr>
            <p:cNvPr id="26" name="pl26"/>
            <p:cNvSpPr/>
            <p:nvPr/>
          </p:nvSpPr>
          <p:spPr>
            <a:xfrm>
              <a:off x="2420208" y="5028959"/>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27" name="pl27"/>
            <p:cNvSpPr/>
            <p:nvPr/>
          </p:nvSpPr>
          <p:spPr>
            <a:xfrm>
              <a:off x="2420208" y="1678454"/>
              <a:ext cx="4929038" cy="515129"/>
            </a:xfrm>
            <a:custGeom>
              <a:avLst/>
              <a:pathLst>
                <a:path w="4929038" h="515129">
                  <a:moveTo>
                    <a:pt x="0" y="515129"/>
                  </a:moveTo>
                  <a:lnTo>
                    <a:pt x="49788" y="515099"/>
                  </a:lnTo>
                  <a:lnTo>
                    <a:pt x="99576" y="515063"/>
                  </a:lnTo>
                  <a:lnTo>
                    <a:pt x="149364" y="515021"/>
                  </a:lnTo>
                  <a:lnTo>
                    <a:pt x="199153" y="514972"/>
                  </a:lnTo>
                  <a:lnTo>
                    <a:pt x="248941" y="514914"/>
                  </a:lnTo>
                  <a:lnTo>
                    <a:pt x="298729" y="514847"/>
                  </a:lnTo>
                  <a:lnTo>
                    <a:pt x="348517" y="514767"/>
                  </a:lnTo>
                  <a:lnTo>
                    <a:pt x="398306" y="514673"/>
                  </a:lnTo>
                  <a:lnTo>
                    <a:pt x="448094" y="514563"/>
                  </a:lnTo>
                  <a:lnTo>
                    <a:pt x="497882" y="514433"/>
                  </a:lnTo>
                  <a:lnTo>
                    <a:pt x="547670" y="514281"/>
                  </a:lnTo>
                  <a:lnTo>
                    <a:pt x="597459" y="514102"/>
                  </a:lnTo>
                  <a:lnTo>
                    <a:pt x="647247" y="513892"/>
                  </a:lnTo>
                  <a:lnTo>
                    <a:pt x="697035" y="513646"/>
                  </a:lnTo>
                  <a:lnTo>
                    <a:pt x="746824" y="513357"/>
                  </a:lnTo>
                  <a:lnTo>
                    <a:pt x="796612" y="513017"/>
                  </a:lnTo>
                  <a:lnTo>
                    <a:pt x="846400" y="512618"/>
                  </a:lnTo>
                  <a:lnTo>
                    <a:pt x="896188" y="512150"/>
                  </a:lnTo>
                  <a:lnTo>
                    <a:pt x="945977" y="511601"/>
                  </a:lnTo>
                  <a:lnTo>
                    <a:pt x="995765" y="510957"/>
                  </a:lnTo>
                  <a:lnTo>
                    <a:pt x="1045553" y="510203"/>
                  </a:lnTo>
                  <a:lnTo>
                    <a:pt x="1095341" y="509319"/>
                  </a:lnTo>
                  <a:lnTo>
                    <a:pt x="1145130" y="508284"/>
                  </a:lnTo>
                  <a:lnTo>
                    <a:pt x="1194918" y="507072"/>
                  </a:lnTo>
                  <a:lnTo>
                    <a:pt x="1244706" y="505656"/>
                  </a:lnTo>
                  <a:lnTo>
                    <a:pt x="1294495" y="504001"/>
                  </a:lnTo>
                  <a:lnTo>
                    <a:pt x="1344283" y="502069"/>
                  </a:lnTo>
                  <a:lnTo>
                    <a:pt x="1394071" y="499818"/>
                  </a:lnTo>
                  <a:lnTo>
                    <a:pt x="1443859" y="497197"/>
                  </a:lnTo>
                  <a:lnTo>
                    <a:pt x="1493648" y="494151"/>
                  </a:lnTo>
                  <a:lnTo>
                    <a:pt x="1543436" y="490619"/>
                  </a:lnTo>
                  <a:lnTo>
                    <a:pt x="1593224" y="486531"/>
                  </a:lnTo>
                  <a:lnTo>
                    <a:pt x="1643012" y="481812"/>
                  </a:lnTo>
                  <a:lnTo>
                    <a:pt x="1692801" y="476381"/>
                  </a:lnTo>
                  <a:lnTo>
                    <a:pt x="1742589" y="470152"/>
                  </a:lnTo>
                  <a:lnTo>
                    <a:pt x="1792377" y="463035"/>
                  </a:lnTo>
                  <a:lnTo>
                    <a:pt x="1842166" y="454941"/>
                  </a:lnTo>
                  <a:lnTo>
                    <a:pt x="1891954" y="445781"/>
                  </a:lnTo>
                  <a:lnTo>
                    <a:pt x="1941742" y="435475"/>
                  </a:lnTo>
                  <a:lnTo>
                    <a:pt x="1991530" y="423954"/>
                  </a:lnTo>
                  <a:lnTo>
                    <a:pt x="2041319" y="411167"/>
                  </a:lnTo>
                  <a:lnTo>
                    <a:pt x="2091107" y="397090"/>
                  </a:lnTo>
                  <a:lnTo>
                    <a:pt x="2140895" y="381728"/>
                  </a:lnTo>
                  <a:lnTo>
                    <a:pt x="2190683" y="365124"/>
                  </a:lnTo>
                  <a:lnTo>
                    <a:pt x="2240472" y="347364"/>
                  </a:lnTo>
                  <a:lnTo>
                    <a:pt x="2290260" y="328576"/>
                  </a:lnTo>
                  <a:lnTo>
                    <a:pt x="2340048" y="308936"/>
                  </a:lnTo>
                  <a:lnTo>
                    <a:pt x="2389837" y="288653"/>
                  </a:lnTo>
                  <a:lnTo>
                    <a:pt x="2439625" y="267972"/>
                  </a:lnTo>
                  <a:lnTo>
                    <a:pt x="2489413" y="247156"/>
                  </a:lnTo>
                  <a:lnTo>
                    <a:pt x="2539201" y="226476"/>
                  </a:lnTo>
                  <a:lnTo>
                    <a:pt x="2588990" y="206193"/>
                  </a:lnTo>
                  <a:lnTo>
                    <a:pt x="2638778" y="186552"/>
                  </a:lnTo>
                  <a:lnTo>
                    <a:pt x="2688566" y="167765"/>
                  </a:lnTo>
                  <a:lnTo>
                    <a:pt x="2738354" y="150005"/>
                  </a:lnTo>
                  <a:lnTo>
                    <a:pt x="2788143" y="133401"/>
                  </a:lnTo>
                  <a:lnTo>
                    <a:pt x="2837931" y="118039"/>
                  </a:lnTo>
                  <a:lnTo>
                    <a:pt x="2887719" y="103961"/>
                  </a:lnTo>
                  <a:lnTo>
                    <a:pt x="2937508" y="91175"/>
                  </a:lnTo>
                  <a:lnTo>
                    <a:pt x="2987296" y="79654"/>
                  </a:lnTo>
                  <a:lnTo>
                    <a:pt x="3037084" y="69348"/>
                  </a:lnTo>
                  <a:lnTo>
                    <a:pt x="3086872" y="60188"/>
                  </a:lnTo>
                  <a:lnTo>
                    <a:pt x="3136661" y="52093"/>
                  </a:lnTo>
                  <a:lnTo>
                    <a:pt x="3186449" y="44977"/>
                  </a:lnTo>
                  <a:lnTo>
                    <a:pt x="3236237" y="38748"/>
                  </a:lnTo>
                  <a:lnTo>
                    <a:pt x="3286025" y="33317"/>
                  </a:lnTo>
                  <a:lnTo>
                    <a:pt x="3335814" y="28598"/>
                  </a:lnTo>
                  <a:lnTo>
                    <a:pt x="3385602" y="24510"/>
                  </a:lnTo>
                  <a:lnTo>
                    <a:pt x="3435390" y="20977"/>
                  </a:lnTo>
                  <a:lnTo>
                    <a:pt x="3485179" y="17932"/>
                  </a:lnTo>
                  <a:lnTo>
                    <a:pt x="3534967" y="15311"/>
                  </a:lnTo>
                  <a:lnTo>
                    <a:pt x="3584755" y="13060"/>
                  </a:lnTo>
                  <a:lnTo>
                    <a:pt x="3634543" y="11128"/>
                  </a:lnTo>
                  <a:lnTo>
                    <a:pt x="3684332" y="9473"/>
                  </a:lnTo>
                  <a:lnTo>
                    <a:pt x="3734120" y="8057"/>
                  </a:lnTo>
                  <a:lnTo>
                    <a:pt x="3783908" y="6845"/>
                  </a:lnTo>
                  <a:lnTo>
                    <a:pt x="3833696" y="5810"/>
                  </a:lnTo>
                  <a:lnTo>
                    <a:pt x="3883485" y="4926"/>
                  </a:lnTo>
                  <a:lnTo>
                    <a:pt x="3933273" y="4171"/>
                  </a:lnTo>
                  <a:lnTo>
                    <a:pt x="3983061" y="3528"/>
                  </a:lnTo>
                  <a:lnTo>
                    <a:pt x="4032850" y="2979"/>
                  </a:lnTo>
                  <a:lnTo>
                    <a:pt x="4082638" y="2511"/>
                  </a:lnTo>
                  <a:lnTo>
                    <a:pt x="4132426" y="2112"/>
                  </a:lnTo>
                  <a:lnTo>
                    <a:pt x="4182214" y="1772"/>
                  </a:lnTo>
                  <a:lnTo>
                    <a:pt x="4232003" y="1483"/>
                  </a:lnTo>
                  <a:lnTo>
                    <a:pt x="4281791" y="1236"/>
                  </a:lnTo>
                  <a:lnTo>
                    <a:pt x="4331579" y="1026"/>
                  </a:lnTo>
                  <a:lnTo>
                    <a:pt x="4381367" y="848"/>
                  </a:lnTo>
                  <a:lnTo>
                    <a:pt x="4431156" y="696"/>
                  </a:lnTo>
                  <a:lnTo>
                    <a:pt x="4480944" y="566"/>
                  </a:lnTo>
                  <a:lnTo>
                    <a:pt x="4530732" y="456"/>
                  </a:lnTo>
                  <a:lnTo>
                    <a:pt x="4580521" y="362"/>
                  </a:lnTo>
                  <a:lnTo>
                    <a:pt x="4630309" y="282"/>
                  </a:lnTo>
                  <a:lnTo>
                    <a:pt x="4680097" y="214"/>
                  </a:lnTo>
                  <a:lnTo>
                    <a:pt x="4729885" y="156"/>
                  </a:lnTo>
                  <a:lnTo>
                    <a:pt x="4779674" y="107"/>
                  </a:lnTo>
                  <a:lnTo>
                    <a:pt x="4829462" y="65"/>
                  </a:lnTo>
                  <a:lnTo>
                    <a:pt x="4879250" y="30"/>
                  </a:lnTo>
                  <a:lnTo>
                    <a:pt x="4929038" y="0"/>
                  </a:lnTo>
                </a:path>
              </a:pathLst>
            </a:custGeom>
            <a:ln w="40651" cap="flat">
              <a:solidFill>
                <a:srgbClr val="D3D3D3">
                  <a:alpha val="100000"/>
                </a:srgbClr>
              </a:solidFill>
              <a:prstDash val="solid"/>
              <a:round/>
            </a:ln>
          </p:spPr>
          <p:txBody>
            <a:bodyPr/>
            <a:lstStyle/>
            <a:p/>
          </p:txBody>
        </p:sp>
        <p:sp>
          <p:nvSpPr>
            <p:cNvPr id="28" name="pl28"/>
            <p:cNvSpPr/>
            <p:nvPr/>
          </p:nvSpPr>
          <p:spPr>
            <a:xfrm>
              <a:off x="2420208" y="1420630"/>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29" name="pl29"/>
            <p:cNvSpPr/>
            <p:nvPr/>
          </p:nvSpPr>
          <p:spPr>
            <a:xfrm>
              <a:off x="2420208" y="905155"/>
              <a:ext cx="4929038" cy="257564"/>
            </a:xfrm>
            <a:custGeom>
              <a:avLst/>
              <a:pathLst>
                <a:path w="4929038" h="257564">
                  <a:moveTo>
                    <a:pt x="0" y="0"/>
                  </a:moveTo>
                  <a:lnTo>
                    <a:pt x="49788" y="15"/>
                  </a:lnTo>
                  <a:lnTo>
                    <a:pt x="99576" y="32"/>
                  </a:lnTo>
                  <a:lnTo>
                    <a:pt x="149364" y="53"/>
                  </a:lnTo>
                  <a:lnTo>
                    <a:pt x="199153" y="78"/>
                  </a:lnTo>
                  <a:lnTo>
                    <a:pt x="248941" y="107"/>
                  </a:lnTo>
                  <a:lnTo>
                    <a:pt x="298729" y="141"/>
                  </a:lnTo>
                  <a:lnTo>
                    <a:pt x="348517" y="181"/>
                  </a:lnTo>
                  <a:lnTo>
                    <a:pt x="398306" y="228"/>
                  </a:lnTo>
                  <a:lnTo>
                    <a:pt x="448094" y="283"/>
                  </a:lnTo>
                  <a:lnTo>
                    <a:pt x="497882" y="348"/>
                  </a:lnTo>
                  <a:lnTo>
                    <a:pt x="547670" y="424"/>
                  </a:lnTo>
                  <a:lnTo>
                    <a:pt x="597459" y="513"/>
                  </a:lnTo>
                  <a:lnTo>
                    <a:pt x="647247" y="618"/>
                  </a:lnTo>
                  <a:lnTo>
                    <a:pt x="697035" y="741"/>
                  </a:lnTo>
                  <a:lnTo>
                    <a:pt x="746824" y="886"/>
                  </a:lnTo>
                  <a:lnTo>
                    <a:pt x="796612" y="1056"/>
                  </a:lnTo>
                  <a:lnTo>
                    <a:pt x="846400" y="1255"/>
                  </a:lnTo>
                  <a:lnTo>
                    <a:pt x="896188" y="1489"/>
                  </a:lnTo>
                  <a:lnTo>
                    <a:pt x="945977" y="1764"/>
                  </a:lnTo>
                  <a:lnTo>
                    <a:pt x="995765" y="2085"/>
                  </a:lnTo>
                  <a:lnTo>
                    <a:pt x="1045553" y="2463"/>
                  </a:lnTo>
                  <a:lnTo>
                    <a:pt x="1095341" y="2905"/>
                  </a:lnTo>
                  <a:lnTo>
                    <a:pt x="1145130" y="3422"/>
                  </a:lnTo>
                  <a:lnTo>
                    <a:pt x="1194918" y="4028"/>
                  </a:lnTo>
                  <a:lnTo>
                    <a:pt x="1244706" y="4736"/>
                  </a:lnTo>
                  <a:lnTo>
                    <a:pt x="1294495" y="5564"/>
                  </a:lnTo>
                  <a:lnTo>
                    <a:pt x="1344283" y="6530"/>
                  </a:lnTo>
                  <a:lnTo>
                    <a:pt x="1394071" y="7655"/>
                  </a:lnTo>
                  <a:lnTo>
                    <a:pt x="1443859" y="8966"/>
                  </a:lnTo>
                  <a:lnTo>
                    <a:pt x="1493648" y="10488"/>
                  </a:lnTo>
                  <a:lnTo>
                    <a:pt x="1543436" y="12255"/>
                  </a:lnTo>
                  <a:lnTo>
                    <a:pt x="1593224" y="14299"/>
                  </a:lnTo>
                  <a:lnTo>
                    <a:pt x="1643012" y="16658"/>
                  </a:lnTo>
                  <a:lnTo>
                    <a:pt x="1692801" y="19374"/>
                  </a:lnTo>
                  <a:lnTo>
                    <a:pt x="1742589" y="22488"/>
                  </a:lnTo>
                  <a:lnTo>
                    <a:pt x="1792377" y="26046"/>
                  </a:lnTo>
                  <a:lnTo>
                    <a:pt x="1842166" y="30094"/>
                  </a:lnTo>
                  <a:lnTo>
                    <a:pt x="1891954" y="34674"/>
                  </a:lnTo>
                  <a:lnTo>
                    <a:pt x="1941742" y="39827"/>
                  </a:lnTo>
                  <a:lnTo>
                    <a:pt x="1991530" y="45587"/>
                  </a:lnTo>
                  <a:lnTo>
                    <a:pt x="2041319" y="51980"/>
                  </a:lnTo>
                  <a:lnTo>
                    <a:pt x="2091107" y="59019"/>
                  </a:lnTo>
                  <a:lnTo>
                    <a:pt x="2140895" y="66700"/>
                  </a:lnTo>
                  <a:lnTo>
                    <a:pt x="2190683" y="75002"/>
                  </a:lnTo>
                  <a:lnTo>
                    <a:pt x="2240472" y="83882"/>
                  </a:lnTo>
                  <a:lnTo>
                    <a:pt x="2290260" y="93276"/>
                  </a:lnTo>
                  <a:lnTo>
                    <a:pt x="2340048" y="103096"/>
                  </a:lnTo>
                  <a:lnTo>
                    <a:pt x="2389837" y="113238"/>
                  </a:lnTo>
                  <a:lnTo>
                    <a:pt x="2439625" y="123578"/>
                  </a:lnTo>
                  <a:lnTo>
                    <a:pt x="2489413" y="133986"/>
                  </a:lnTo>
                  <a:lnTo>
                    <a:pt x="2539201" y="144326"/>
                  </a:lnTo>
                  <a:lnTo>
                    <a:pt x="2588990" y="154468"/>
                  </a:lnTo>
                  <a:lnTo>
                    <a:pt x="2638778" y="164288"/>
                  </a:lnTo>
                  <a:lnTo>
                    <a:pt x="2688566" y="173682"/>
                  </a:lnTo>
                  <a:lnTo>
                    <a:pt x="2738354" y="182562"/>
                  </a:lnTo>
                  <a:lnTo>
                    <a:pt x="2788143" y="190864"/>
                  </a:lnTo>
                  <a:lnTo>
                    <a:pt x="2837931" y="198545"/>
                  </a:lnTo>
                  <a:lnTo>
                    <a:pt x="2887719" y="205583"/>
                  </a:lnTo>
                  <a:lnTo>
                    <a:pt x="2937508" y="211977"/>
                  </a:lnTo>
                  <a:lnTo>
                    <a:pt x="2987296" y="217737"/>
                  </a:lnTo>
                  <a:lnTo>
                    <a:pt x="3037084" y="222890"/>
                  </a:lnTo>
                  <a:lnTo>
                    <a:pt x="3086872" y="227470"/>
                  </a:lnTo>
                  <a:lnTo>
                    <a:pt x="3136661" y="231517"/>
                  </a:lnTo>
                  <a:lnTo>
                    <a:pt x="3186449" y="235076"/>
                  </a:lnTo>
                  <a:lnTo>
                    <a:pt x="3236237" y="238190"/>
                  </a:lnTo>
                  <a:lnTo>
                    <a:pt x="3286025" y="240906"/>
                  </a:lnTo>
                  <a:lnTo>
                    <a:pt x="3335814" y="243265"/>
                  </a:lnTo>
                  <a:lnTo>
                    <a:pt x="3385602" y="245309"/>
                  </a:lnTo>
                  <a:lnTo>
                    <a:pt x="3435390" y="247075"/>
                  </a:lnTo>
                  <a:lnTo>
                    <a:pt x="3485179" y="248598"/>
                  </a:lnTo>
                  <a:lnTo>
                    <a:pt x="3534967" y="249909"/>
                  </a:lnTo>
                  <a:lnTo>
                    <a:pt x="3584755" y="251034"/>
                  </a:lnTo>
                  <a:lnTo>
                    <a:pt x="3634543" y="252000"/>
                  </a:lnTo>
                  <a:lnTo>
                    <a:pt x="3684332" y="252828"/>
                  </a:lnTo>
                  <a:lnTo>
                    <a:pt x="3734120" y="253536"/>
                  </a:lnTo>
                  <a:lnTo>
                    <a:pt x="3783908" y="254142"/>
                  </a:lnTo>
                  <a:lnTo>
                    <a:pt x="3833696" y="254659"/>
                  </a:lnTo>
                  <a:lnTo>
                    <a:pt x="3883485" y="255101"/>
                  </a:lnTo>
                  <a:lnTo>
                    <a:pt x="3933273" y="255478"/>
                  </a:lnTo>
                  <a:lnTo>
                    <a:pt x="3983061" y="255800"/>
                  </a:lnTo>
                  <a:lnTo>
                    <a:pt x="4032850" y="256075"/>
                  </a:lnTo>
                  <a:lnTo>
                    <a:pt x="4082638" y="256309"/>
                  </a:lnTo>
                  <a:lnTo>
                    <a:pt x="4132426" y="256508"/>
                  </a:lnTo>
                  <a:lnTo>
                    <a:pt x="4182214" y="256678"/>
                  </a:lnTo>
                  <a:lnTo>
                    <a:pt x="4232003" y="256823"/>
                  </a:lnTo>
                  <a:lnTo>
                    <a:pt x="4281791" y="256946"/>
                  </a:lnTo>
                  <a:lnTo>
                    <a:pt x="4331579" y="257051"/>
                  </a:lnTo>
                  <a:lnTo>
                    <a:pt x="4381367" y="257140"/>
                  </a:lnTo>
                  <a:lnTo>
                    <a:pt x="4431156" y="257216"/>
                  </a:lnTo>
                  <a:lnTo>
                    <a:pt x="4480944" y="257281"/>
                  </a:lnTo>
                  <a:lnTo>
                    <a:pt x="4530732" y="257336"/>
                  </a:lnTo>
                  <a:lnTo>
                    <a:pt x="4580521" y="257383"/>
                  </a:lnTo>
                  <a:lnTo>
                    <a:pt x="4630309" y="257423"/>
                  </a:lnTo>
                  <a:lnTo>
                    <a:pt x="4680097" y="257457"/>
                  </a:lnTo>
                  <a:lnTo>
                    <a:pt x="4729885" y="257486"/>
                  </a:lnTo>
                  <a:lnTo>
                    <a:pt x="4779674" y="257510"/>
                  </a:lnTo>
                  <a:lnTo>
                    <a:pt x="4829462" y="257531"/>
                  </a:lnTo>
                  <a:lnTo>
                    <a:pt x="4879250" y="257549"/>
                  </a:lnTo>
                  <a:lnTo>
                    <a:pt x="4929038" y="257564"/>
                  </a:lnTo>
                </a:path>
              </a:pathLst>
            </a:custGeom>
            <a:ln w="40651" cap="flat">
              <a:solidFill>
                <a:srgbClr val="3B00FB">
                  <a:alpha val="100000"/>
                </a:srgbClr>
              </a:solidFill>
              <a:prstDash val="solid"/>
              <a:round/>
            </a:ln>
          </p:spPr>
          <p:txBody>
            <a:bodyPr/>
            <a:lstStyle/>
            <a:p/>
          </p:txBody>
        </p:sp>
        <p:sp>
          <p:nvSpPr>
            <p:cNvPr id="30" name="pl30"/>
            <p:cNvSpPr/>
            <p:nvPr/>
          </p:nvSpPr>
          <p:spPr>
            <a:xfrm>
              <a:off x="2420208" y="1420803"/>
              <a:ext cx="4929038" cy="772694"/>
            </a:xfrm>
            <a:custGeom>
              <a:avLst/>
              <a:pathLst>
                <a:path w="4929038" h="772694">
                  <a:moveTo>
                    <a:pt x="0" y="0"/>
                  </a:moveTo>
                  <a:lnTo>
                    <a:pt x="49788" y="45"/>
                  </a:lnTo>
                  <a:lnTo>
                    <a:pt x="99576" y="98"/>
                  </a:lnTo>
                  <a:lnTo>
                    <a:pt x="149364" y="161"/>
                  </a:lnTo>
                  <a:lnTo>
                    <a:pt x="199153" y="235"/>
                  </a:lnTo>
                  <a:lnTo>
                    <a:pt x="248941" y="322"/>
                  </a:lnTo>
                  <a:lnTo>
                    <a:pt x="298729" y="424"/>
                  </a:lnTo>
                  <a:lnTo>
                    <a:pt x="348517" y="543"/>
                  </a:lnTo>
                  <a:lnTo>
                    <a:pt x="398306" y="684"/>
                  </a:lnTo>
                  <a:lnTo>
                    <a:pt x="448094" y="849"/>
                  </a:lnTo>
                  <a:lnTo>
                    <a:pt x="497882" y="1044"/>
                  </a:lnTo>
                  <a:lnTo>
                    <a:pt x="547670" y="1272"/>
                  </a:lnTo>
                  <a:lnTo>
                    <a:pt x="597459" y="1540"/>
                  </a:lnTo>
                  <a:lnTo>
                    <a:pt x="647247" y="1855"/>
                  </a:lnTo>
                  <a:lnTo>
                    <a:pt x="697035" y="2224"/>
                  </a:lnTo>
                  <a:lnTo>
                    <a:pt x="746824" y="2659"/>
                  </a:lnTo>
                  <a:lnTo>
                    <a:pt x="796612" y="3168"/>
                  </a:lnTo>
                  <a:lnTo>
                    <a:pt x="846400" y="3766"/>
                  </a:lnTo>
                  <a:lnTo>
                    <a:pt x="896188" y="4468"/>
                  </a:lnTo>
                  <a:lnTo>
                    <a:pt x="945977" y="5292"/>
                  </a:lnTo>
                  <a:lnTo>
                    <a:pt x="995765" y="6257"/>
                  </a:lnTo>
                  <a:lnTo>
                    <a:pt x="1045553" y="7389"/>
                  </a:lnTo>
                  <a:lnTo>
                    <a:pt x="1095341" y="8715"/>
                  </a:lnTo>
                  <a:lnTo>
                    <a:pt x="1145130" y="10268"/>
                  </a:lnTo>
                  <a:lnTo>
                    <a:pt x="1194918" y="12085"/>
                  </a:lnTo>
                  <a:lnTo>
                    <a:pt x="1244706" y="14210"/>
                  </a:lnTo>
                  <a:lnTo>
                    <a:pt x="1294495" y="16693"/>
                  </a:lnTo>
                  <a:lnTo>
                    <a:pt x="1344283" y="19590"/>
                  </a:lnTo>
                  <a:lnTo>
                    <a:pt x="1394071" y="22967"/>
                  </a:lnTo>
                  <a:lnTo>
                    <a:pt x="1443859" y="26898"/>
                  </a:lnTo>
                  <a:lnTo>
                    <a:pt x="1493648" y="31466"/>
                  </a:lnTo>
                  <a:lnTo>
                    <a:pt x="1543436" y="36765"/>
                  </a:lnTo>
                  <a:lnTo>
                    <a:pt x="1593224" y="42897"/>
                  </a:lnTo>
                  <a:lnTo>
                    <a:pt x="1643012" y="49975"/>
                  </a:lnTo>
                  <a:lnTo>
                    <a:pt x="1692801" y="58122"/>
                  </a:lnTo>
                  <a:lnTo>
                    <a:pt x="1742589" y="67465"/>
                  </a:lnTo>
                  <a:lnTo>
                    <a:pt x="1792377" y="78140"/>
                  </a:lnTo>
                  <a:lnTo>
                    <a:pt x="1842166" y="90282"/>
                  </a:lnTo>
                  <a:lnTo>
                    <a:pt x="1891954" y="104022"/>
                  </a:lnTo>
                  <a:lnTo>
                    <a:pt x="1941742" y="119481"/>
                  </a:lnTo>
                  <a:lnTo>
                    <a:pt x="1991530" y="136763"/>
                  </a:lnTo>
                  <a:lnTo>
                    <a:pt x="2041319" y="155942"/>
                  </a:lnTo>
                  <a:lnTo>
                    <a:pt x="2091107" y="177058"/>
                  </a:lnTo>
                  <a:lnTo>
                    <a:pt x="2140895" y="200102"/>
                  </a:lnTo>
                  <a:lnTo>
                    <a:pt x="2190683" y="225008"/>
                  </a:lnTo>
                  <a:lnTo>
                    <a:pt x="2240472" y="251648"/>
                  </a:lnTo>
                  <a:lnTo>
                    <a:pt x="2290260" y="279829"/>
                  </a:lnTo>
                  <a:lnTo>
                    <a:pt x="2340048" y="309290"/>
                  </a:lnTo>
                  <a:lnTo>
                    <a:pt x="2389837" y="339714"/>
                  </a:lnTo>
                  <a:lnTo>
                    <a:pt x="2439625" y="370735"/>
                  </a:lnTo>
                  <a:lnTo>
                    <a:pt x="2489413" y="401959"/>
                  </a:lnTo>
                  <a:lnTo>
                    <a:pt x="2539201" y="432980"/>
                  </a:lnTo>
                  <a:lnTo>
                    <a:pt x="2588990" y="463404"/>
                  </a:lnTo>
                  <a:lnTo>
                    <a:pt x="2638778" y="492865"/>
                  </a:lnTo>
                  <a:lnTo>
                    <a:pt x="2688566" y="521046"/>
                  </a:lnTo>
                  <a:lnTo>
                    <a:pt x="2738354" y="547686"/>
                  </a:lnTo>
                  <a:lnTo>
                    <a:pt x="2788143" y="572592"/>
                  </a:lnTo>
                  <a:lnTo>
                    <a:pt x="2837931" y="595636"/>
                  </a:lnTo>
                  <a:lnTo>
                    <a:pt x="2887719" y="616751"/>
                  </a:lnTo>
                  <a:lnTo>
                    <a:pt x="2937508" y="635931"/>
                  </a:lnTo>
                  <a:lnTo>
                    <a:pt x="2987296" y="653213"/>
                  </a:lnTo>
                  <a:lnTo>
                    <a:pt x="3037084" y="668672"/>
                  </a:lnTo>
                  <a:lnTo>
                    <a:pt x="3086872" y="682412"/>
                  </a:lnTo>
                  <a:lnTo>
                    <a:pt x="3136661" y="694553"/>
                  </a:lnTo>
                  <a:lnTo>
                    <a:pt x="3186449" y="705228"/>
                  </a:lnTo>
                  <a:lnTo>
                    <a:pt x="3236237" y="714572"/>
                  </a:lnTo>
                  <a:lnTo>
                    <a:pt x="3286025" y="722718"/>
                  </a:lnTo>
                  <a:lnTo>
                    <a:pt x="3335814" y="729797"/>
                  </a:lnTo>
                  <a:lnTo>
                    <a:pt x="3385602" y="735929"/>
                  </a:lnTo>
                  <a:lnTo>
                    <a:pt x="3435390" y="741227"/>
                  </a:lnTo>
                  <a:lnTo>
                    <a:pt x="3485179" y="745796"/>
                  </a:lnTo>
                  <a:lnTo>
                    <a:pt x="3534967" y="749727"/>
                  </a:lnTo>
                  <a:lnTo>
                    <a:pt x="3584755" y="753104"/>
                  </a:lnTo>
                  <a:lnTo>
                    <a:pt x="3634543" y="756001"/>
                  </a:lnTo>
                  <a:lnTo>
                    <a:pt x="3684332" y="758484"/>
                  </a:lnTo>
                  <a:lnTo>
                    <a:pt x="3734120" y="760608"/>
                  </a:lnTo>
                  <a:lnTo>
                    <a:pt x="3783908" y="762426"/>
                  </a:lnTo>
                  <a:lnTo>
                    <a:pt x="3833696" y="763979"/>
                  </a:lnTo>
                  <a:lnTo>
                    <a:pt x="3883485" y="765305"/>
                  </a:lnTo>
                  <a:lnTo>
                    <a:pt x="3933273" y="766436"/>
                  </a:lnTo>
                  <a:lnTo>
                    <a:pt x="3983061" y="767402"/>
                  </a:lnTo>
                  <a:lnTo>
                    <a:pt x="4032850" y="768225"/>
                  </a:lnTo>
                  <a:lnTo>
                    <a:pt x="4082638" y="768927"/>
                  </a:lnTo>
                  <a:lnTo>
                    <a:pt x="4132426" y="769525"/>
                  </a:lnTo>
                  <a:lnTo>
                    <a:pt x="4182214" y="770035"/>
                  </a:lnTo>
                  <a:lnTo>
                    <a:pt x="4232003" y="770469"/>
                  </a:lnTo>
                  <a:lnTo>
                    <a:pt x="4281791" y="770839"/>
                  </a:lnTo>
                  <a:lnTo>
                    <a:pt x="4331579" y="771154"/>
                  </a:lnTo>
                  <a:lnTo>
                    <a:pt x="4381367" y="771422"/>
                  </a:lnTo>
                  <a:lnTo>
                    <a:pt x="4431156" y="771650"/>
                  </a:lnTo>
                  <a:lnTo>
                    <a:pt x="4480944" y="771844"/>
                  </a:lnTo>
                  <a:lnTo>
                    <a:pt x="4530732" y="772010"/>
                  </a:lnTo>
                  <a:lnTo>
                    <a:pt x="4580521" y="772150"/>
                  </a:lnTo>
                  <a:lnTo>
                    <a:pt x="4630309" y="772270"/>
                  </a:lnTo>
                  <a:lnTo>
                    <a:pt x="4680097" y="772372"/>
                  </a:lnTo>
                  <a:lnTo>
                    <a:pt x="4729885" y="772459"/>
                  </a:lnTo>
                  <a:lnTo>
                    <a:pt x="4779674" y="772532"/>
                  </a:lnTo>
                  <a:lnTo>
                    <a:pt x="4829462" y="772595"/>
                  </a:lnTo>
                  <a:lnTo>
                    <a:pt x="4879250" y="772649"/>
                  </a:lnTo>
                  <a:lnTo>
                    <a:pt x="4929038" y="772694"/>
                  </a:lnTo>
                </a:path>
              </a:pathLst>
            </a:custGeom>
            <a:ln w="40651" cap="flat">
              <a:solidFill>
                <a:srgbClr val="D3D3D3">
                  <a:alpha val="100000"/>
                </a:srgbClr>
              </a:solidFill>
              <a:prstDash val="solid"/>
              <a:round/>
            </a:ln>
          </p:spPr>
          <p:txBody>
            <a:bodyPr/>
            <a:lstStyle/>
            <a:p/>
          </p:txBody>
        </p:sp>
        <p:sp>
          <p:nvSpPr>
            <p:cNvPr id="31" name="pl31"/>
            <p:cNvSpPr/>
            <p:nvPr/>
          </p:nvSpPr>
          <p:spPr>
            <a:xfrm>
              <a:off x="2420208" y="3998181"/>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p:txBody>
        </p:sp>
        <p:sp>
          <p:nvSpPr>
            <p:cNvPr id="32" name="pl32"/>
            <p:cNvSpPr/>
            <p:nvPr/>
          </p:nvSpPr>
          <p:spPr>
            <a:xfrm>
              <a:off x="2420208" y="425574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3" name="pl33"/>
            <p:cNvSpPr/>
            <p:nvPr/>
          </p:nvSpPr>
          <p:spPr>
            <a:xfrm>
              <a:off x="2420208" y="3225572"/>
              <a:ext cx="4929038" cy="2575648"/>
            </a:xfrm>
            <a:custGeom>
              <a:avLst/>
              <a:pathLst>
                <a:path w="4929038" h="2575648">
                  <a:moveTo>
                    <a:pt x="0" y="0"/>
                  </a:moveTo>
                  <a:lnTo>
                    <a:pt x="49788" y="151"/>
                  </a:lnTo>
                  <a:lnTo>
                    <a:pt x="99576" y="329"/>
                  </a:lnTo>
                  <a:lnTo>
                    <a:pt x="149364" y="538"/>
                  </a:lnTo>
                  <a:lnTo>
                    <a:pt x="199153" y="784"/>
                  </a:lnTo>
                  <a:lnTo>
                    <a:pt x="248941" y="1074"/>
                  </a:lnTo>
                  <a:lnTo>
                    <a:pt x="298729" y="1413"/>
                  </a:lnTo>
                  <a:lnTo>
                    <a:pt x="348517" y="1812"/>
                  </a:lnTo>
                  <a:lnTo>
                    <a:pt x="398306" y="2282"/>
                  </a:lnTo>
                  <a:lnTo>
                    <a:pt x="448094" y="2833"/>
                  </a:lnTo>
                  <a:lnTo>
                    <a:pt x="497882" y="3480"/>
                  </a:lnTo>
                  <a:lnTo>
                    <a:pt x="547670" y="4241"/>
                  </a:lnTo>
                  <a:lnTo>
                    <a:pt x="597459" y="5134"/>
                  </a:lnTo>
                  <a:lnTo>
                    <a:pt x="647247" y="6184"/>
                  </a:lnTo>
                  <a:lnTo>
                    <a:pt x="697035" y="7416"/>
                  </a:lnTo>
                  <a:lnTo>
                    <a:pt x="746824" y="8863"/>
                  </a:lnTo>
                  <a:lnTo>
                    <a:pt x="796612" y="10562"/>
                  </a:lnTo>
                  <a:lnTo>
                    <a:pt x="846400" y="12556"/>
                  </a:lnTo>
                  <a:lnTo>
                    <a:pt x="896188" y="14895"/>
                  </a:lnTo>
                  <a:lnTo>
                    <a:pt x="945977" y="17640"/>
                  </a:lnTo>
                  <a:lnTo>
                    <a:pt x="995765" y="20859"/>
                  </a:lnTo>
                  <a:lnTo>
                    <a:pt x="1045553" y="24631"/>
                  </a:lnTo>
                  <a:lnTo>
                    <a:pt x="1095341" y="29052"/>
                  </a:lnTo>
                  <a:lnTo>
                    <a:pt x="1145130" y="34228"/>
                  </a:lnTo>
                  <a:lnTo>
                    <a:pt x="1194918" y="40285"/>
                  </a:lnTo>
                  <a:lnTo>
                    <a:pt x="1244706" y="47368"/>
                  </a:lnTo>
                  <a:lnTo>
                    <a:pt x="1294495" y="55643"/>
                  </a:lnTo>
                  <a:lnTo>
                    <a:pt x="1344283" y="65301"/>
                  </a:lnTo>
                  <a:lnTo>
                    <a:pt x="1394071" y="76558"/>
                  </a:lnTo>
                  <a:lnTo>
                    <a:pt x="1443859" y="89662"/>
                  </a:lnTo>
                  <a:lnTo>
                    <a:pt x="1493648" y="104889"/>
                  </a:lnTo>
                  <a:lnTo>
                    <a:pt x="1543436" y="122551"/>
                  </a:lnTo>
                  <a:lnTo>
                    <a:pt x="1593224" y="142991"/>
                  </a:lnTo>
                  <a:lnTo>
                    <a:pt x="1643012" y="166585"/>
                  </a:lnTo>
                  <a:lnTo>
                    <a:pt x="1692801" y="193740"/>
                  </a:lnTo>
                  <a:lnTo>
                    <a:pt x="1742589" y="224885"/>
                  </a:lnTo>
                  <a:lnTo>
                    <a:pt x="1792377" y="260469"/>
                  </a:lnTo>
                  <a:lnTo>
                    <a:pt x="1842166" y="300941"/>
                  </a:lnTo>
                  <a:lnTo>
                    <a:pt x="1891954" y="346741"/>
                  </a:lnTo>
                  <a:lnTo>
                    <a:pt x="1941742" y="398272"/>
                  </a:lnTo>
                  <a:lnTo>
                    <a:pt x="1991530" y="455877"/>
                  </a:lnTo>
                  <a:lnTo>
                    <a:pt x="2041319" y="519808"/>
                  </a:lnTo>
                  <a:lnTo>
                    <a:pt x="2091107" y="590195"/>
                  </a:lnTo>
                  <a:lnTo>
                    <a:pt x="2140895" y="667006"/>
                  </a:lnTo>
                  <a:lnTo>
                    <a:pt x="2190683" y="750026"/>
                  </a:lnTo>
                  <a:lnTo>
                    <a:pt x="2240472" y="838828"/>
                  </a:lnTo>
                  <a:lnTo>
                    <a:pt x="2290260" y="932764"/>
                  </a:lnTo>
                  <a:lnTo>
                    <a:pt x="2340048" y="1030968"/>
                  </a:lnTo>
                  <a:lnTo>
                    <a:pt x="2389837" y="1132380"/>
                  </a:lnTo>
                  <a:lnTo>
                    <a:pt x="2439625" y="1235784"/>
                  </a:lnTo>
                  <a:lnTo>
                    <a:pt x="2489413" y="1339864"/>
                  </a:lnTo>
                  <a:lnTo>
                    <a:pt x="2539201" y="1443268"/>
                  </a:lnTo>
                  <a:lnTo>
                    <a:pt x="2588990" y="1544680"/>
                  </a:lnTo>
                  <a:lnTo>
                    <a:pt x="2638778" y="1642884"/>
                  </a:lnTo>
                  <a:lnTo>
                    <a:pt x="2688566" y="1736820"/>
                  </a:lnTo>
                  <a:lnTo>
                    <a:pt x="2738354" y="1825622"/>
                  </a:lnTo>
                  <a:lnTo>
                    <a:pt x="2788143" y="1908642"/>
                  </a:lnTo>
                  <a:lnTo>
                    <a:pt x="2837931" y="1985453"/>
                  </a:lnTo>
                  <a:lnTo>
                    <a:pt x="2887719" y="2055839"/>
                  </a:lnTo>
                  <a:lnTo>
                    <a:pt x="2937508" y="2119771"/>
                  </a:lnTo>
                  <a:lnTo>
                    <a:pt x="2987296" y="2177376"/>
                  </a:lnTo>
                  <a:lnTo>
                    <a:pt x="3037084" y="2228907"/>
                  </a:lnTo>
                  <a:lnTo>
                    <a:pt x="3086872" y="2274707"/>
                  </a:lnTo>
                  <a:lnTo>
                    <a:pt x="3136661" y="2315179"/>
                  </a:lnTo>
                  <a:lnTo>
                    <a:pt x="3186449" y="2350763"/>
                  </a:lnTo>
                  <a:lnTo>
                    <a:pt x="3236237" y="2381908"/>
                  </a:lnTo>
                  <a:lnTo>
                    <a:pt x="3286025" y="2409063"/>
                  </a:lnTo>
                  <a:lnTo>
                    <a:pt x="3335814" y="2432657"/>
                  </a:lnTo>
                  <a:lnTo>
                    <a:pt x="3385602" y="2453097"/>
                  </a:lnTo>
                  <a:lnTo>
                    <a:pt x="3435390" y="2470759"/>
                  </a:lnTo>
                  <a:lnTo>
                    <a:pt x="3485179" y="2485986"/>
                  </a:lnTo>
                  <a:lnTo>
                    <a:pt x="3534967" y="2499090"/>
                  </a:lnTo>
                  <a:lnTo>
                    <a:pt x="3584755" y="2510347"/>
                  </a:lnTo>
                  <a:lnTo>
                    <a:pt x="3634543" y="2520005"/>
                  </a:lnTo>
                  <a:lnTo>
                    <a:pt x="3684332" y="2528280"/>
                  </a:lnTo>
                  <a:lnTo>
                    <a:pt x="3734120" y="2535363"/>
                  </a:lnTo>
                  <a:lnTo>
                    <a:pt x="3783908" y="2541420"/>
                  </a:lnTo>
                  <a:lnTo>
                    <a:pt x="3833696" y="2546596"/>
                  </a:lnTo>
                  <a:lnTo>
                    <a:pt x="3883485" y="2551017"/>
                  </a:lnTo>
                  <a:lnTo>
                    <a:pt x="3933273" y="2554789"/>
                  </a:lnTo>
                  <a:lnTo>
                    <a:pt x="3983061" y="2558008"/>
                  </a:lnTo>
                  <a:lnTo>
                    <a:pt x="4032850" y="2560753"/>
                  </a:lnTo>
                  <a:lnTo>
                    <a:pt x="4082638" y="2563092"/>
                  </a:lnTo>
                  <a:lnTo>
                    <a:pt x="4132426" y="2565086"/>
                  </a:lnTo>
                  <a:lnTo>
                    <a:pt x="4182214" y="2566785"/>
                  </a:lnTo>
                  <a:lnTo>
                    <a:pt x="4232003" y="2568232"/>
                  </a:lnTo>
                  <a:lnTo>
                    <a:pt x="4281791" y="2569464"/>
                  </a:lnTo>
                  <a:lnTo>
                    <a:pt x="4331579" y="2570514"/>
                  </a:lnTo>
                  <a:lnTo>
                    <a:pt x="4381367" y="2571407"/>
                  </a:lnTo>
                  <a:lnTo>
                    <a:pt x="4431156" y="2572168"/>
                  </a:lnTo>
                  <a:lnTo>
                    <a:pt x="4480944" y="2572815"/>
                  </a:lnTo>
                  <a:lnTo>
                    <a:pt x="4530732" y="2573366"/>
                  </a:lnTo>
                  <a:lnTo>
                    <a:pt x="4580521" y="2573835"/>
                  </a:lnTo>
                  <a:lnTo>
                    <a:pt x="4630309" y="2574235"/>
                  </a:lnTo>
                  <a:lnTo>
                    <a:pt x="4680097" y="2574574"/>
                  </a:lnTo>
                  <a:lnTo>
                    <a:pt x="4729885" y="2574863"/>
                  </a:lnTo>
                  <a:lnTo>
                    <a:pt x="4779674" y="2575109"/>
                  </a:lnTo>
                  <a:lnTo>
                    <a:pt x="4829462" y="2575319"/>
                  </a:lnTo>
                  <a:lnTo>
                    <a:pt x="4879250" y="2575497"/>
                  </a:lnTo>
                  <a:lnTo>
                    <a:pt x="4929038" y="2575648"/>
                  </a:lnTo>
                </a:path>
              </a:pathLst>
            </a:custGeom>
            <a:ln w="40651" cap="flat">
              <a:solidFill>
                <a:srgbClr val="D3D3D3">
                  <a:alpha val="100000"/>
                </a:srgbClr>
              </a:solidFill>
              <a:prstDash val="solid"/>
              <a:round/>
            </a:ln>
          </p:spPr>
          <p:txBody>
            <a:bodyPr/>
            <a:lstStyle/>
            <a:p/>
          </p:txBody>
        </p:sp>
        <p:sp>
          <p:nvSpPr>
            <p:cNvPr id="34" name="pl34"/>
            <p:cNvSpPr/>
            <p:nvPr/>
          </p:nvSpPr>
          <p:spPr>
            <a:xfrm>
              <a:off x="2420208" y="90515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5" name="pl35"/>
            <p:cNvSpPr/>
            <p:nvPr/>
          </p:nvSpPr>
          <p:spPr>
            <a:xfrm>
              <a:off x="2420208" y="2709405"/>
              <a:ext cx="4929038" cy="515129"/>
            </a:xfrm>
            <a:custGeom>
              <a:avLst/>
              <a:pathLst>
                <a:path w="4929038" h="515129">
                  <a:moveTo>
                    <a:pt x="0" y="0"/>
                  </a:moveTo>
                  <a:lnTo>
                    <a:pt x="49788" y="30"/>
                  </a:lnTo>
                  <a:lnTo>
                    <a:pt x="99576" y="65"/>
                  </a:lnTo>
                  <a:lnTo>
                    <a:pt x="149364" y="107"/>
                  </a:lnTo>
                  <a:lnTo>
                    <a:pt x="199153" y="156"/>
                  </a:lnTo>
                  <a:lnTo>
                    <a:pt x="248941" y="214"/>
                  </a:lnTo>
                  <a:lnTo>
                    <a:pt x="298729" y="282"/>
                  </a:lnTo>
                  <a:lnTo>
                    <a:pt x="348517" y="362"/>
                  </a:lnTo>
                  <a:lnTo>
                    <a:pt x="398306" y="456"/>
                  </a:lnTo>
                  <a:lnTo>
                    <a:pt x="448094" y="566"/>
                  </a:lnTo>
                  <a:lnTo>
                    <a:pt x="497882" y="696"/>
                  </a:lnTo>
                  <a:lnTo>
                    <a:pt x="547670" y="848"/>
                  </a:lnTo>
                  <a:lnTo>
                    <a:pt x="597459" y="1026"/>
                  </a:lnTo>
                  <a:lnTo>
                    <a:pt x="647247" y="1236"/>
                  </a:lnTo>
                  <a:lnTo>
                    <a:pt x="697035" y="1483"/>
                  </a:lnTo>
                  <a:lnTo>
                    <a:pt x="746824" y="1772"/>
                  </a:lnTo>
                  <a:lnTo>
                    <a:pt x="796612" y="2112"/>
                  </a:lnTo>
                  <a:lnTo>
                    <a:pt x="846400" y="2511"/>
                  </a:lnTo>
                  <a:lnTo>
                    <a:pt x="896188" y="2979"/>
                  </a:lnTo>
                  <a:lnTo>
                    <a:pt x="945977" y="3528"/>
                  </a:lnTo>
                  <a:lnTo>
                    <a:pt x="995765" y="4171"/>
                  </a:lnTo>
                  <a:lnTo>
                    <a:pt x="1045553" y="4926"/>
                  </a:lnTo>
                  <a:lnTo>
                    <a:pt x="1095341" y="5810"/>
                  </a:lnTo>
                  <a:lnTo>
                    <a:pt x="1145130" y="6845"/>
                  </a:lnTo>
                  <a:lnTo>
                    <a:pt x="1194918" y="8057"/>
                  </a:lnTo>
                  <a:lnTo>
                    <a:pt x="1244706" y="9473"/>
                  </a:lnTo>
                  <a:lnTo>
                    <a:pt x="1294495" y="11128"/>
                  </a:lnTo>
                  <a:lnTo>
                    <a:pt x="1344283" y="13060"/>
                  </a:lnTo>
                  <a:lnTo>
                    <a:pt x="1394071" y="15311"/>
                  </a:lnTo>
                  <a:lnTo>
                    <a:pt x="1443859" y="17932"/>
                  </a:lnTo>
                  <a:lnTo>
                    <a:pt x="1493648" y="20977"/>
                  </a:lnTo>
                  <a:lnTo>
                    <a:pt x="1543436" y="24510"/>
                  </a:lnTo>
                  <a:lnTo>
                    <a:pt x="1593224" y="28598"/>
                  </a:lnTo>
                  <a:lnTo>
                    <a:pt x="1643012" y="33317"/>
                  </a:lnTo>
                  <a:lnTo>
                    <a:pt x="1692801" y="38748"/>
                  </a:lnTo>
                  <a:lnTo>
                    <a:pt x="1742589" y="44977"/>
                  </a:lnTo>
                  <a:lnTo>
                    <a:pt x="1792377" y="52093"/>
                  </a:lnTo>
                  <a:lnTo>
                    <a:pt x="1842166" y="60188"/>
                  </a:lnTo>
                  <a:lnTo>
                    <a:pt x="1891954" y="69348"/>
                  </a:lnTo>
                  <a:lnTo>
                    <a:pt x="1941742" y="79654"/>
                  </a:lnTo>
                  <a:lnTo>
                    <a:pt x="1991530" y="91175"/>
                  </a:lnTo>
                  <a:lnTo>
                    <a:pt x="2041319" y="103961"/>
                  </a:lnTo>
                  <a:lnTo>
                    <a:pt x="2091107" y="118039"/>
                  </a:lnTo>
                  <a:lnTo>
                    <a:pt x="2140895" y="133401"/>
                  </a:lnTo>
                  <a:lnTo>
                    <a:pt x="2190683" y="150005"/>
                  </a:lnTo>
                  <a:lnTo>
                    <a:pt x="2240472" y="167765"/>
                  </a:lnTo>
                  <a:lnTo>
                    <a:pt x="2290260" y="186552"/>
                  </a:lnTo>
                  <a:lnTo>
                    <a:pt x="2340048" y="206193"/>
                  </a:lnTo>
                  <a:lnTo>
                    <a:pt x="2389837" y="226476"/>
                  </a:lnTo>
                  <a:lnTo>
                    <a:pt x="2439625" y="247156"/>
                  </a:lnTo>
                  <a:lnTo>
                    <a:pt x="2489413" y="267972"/>
                  </a:lnTo>
                  <a:lnTo>
                    <a:pt x="2539201" y="288653"/>
                  </a:lnTo>
                  <a:lnTo>
                    <a:pt x="2588990" y="308936"/>
                  </a:lnTo>
                  <a:lnTo>
                    <a:pt x="2638778" y="328576"/>
                  </a:lnTo>
                  <a:lnTo>
                    <a:pt x="2688566" y="347364"/>
                  </a:lnTo>
                  <a:lnTo>
                    <a:pt x="2738354" y="365124"/>
                  </a:lnTo>
                  <a:lnTo>
                    <a:pt x="2788143" y="381728"/>
                  </a:lnTo>
                  <a:lnTo>
                    <a:pt x="2837931" y="397090"/>
                  </a:lnTo>
                  <a:lnTo>
                    <a:pt x="2887719" y="411167"/>
                  </a:lnTo>
                  <a:lnTo>
                    <a:pt x="2937508" y="423954"/>
                  </a:lnTo>
                  <a:lnTo>
                    <a:pt x="2987296" y="435475"/>
                  </a:lnTo>
                  <a:lnTo>
                    <a:pt x="3037084" y="445781"/>
                  </a:lnTo>
                  <a:lnTo>
                    <a:pt x="3086872" y="454941"/>
                  </a:lnTo>
                  <a:lnTo>
                    <a:pt x="3136661" y="463035"/>
                  </a:lnTo>
                  <a:lnTo>
                    <a:pt x="3186449" y="470152"/>
                  </a:lnTo>
                  <a:lnTo>
                    <a:pt x="3236237" y="476381"/>
                  </a:lnTo>
                  <a:lnTo>
                    <a:pt x="3286025" y="481812"/>
                  </a:lnTo>
                  <a:lnTo>
                    <a:pt x="3335814" y="486531"/>
                  </a:lnTo>
                  <a:lnTo>
                    <a:pt x="3385602" y="490619"/>
                  </a:lnTo>
                  <a:lnTo>
                    <a:pt x="3435390" y="494151"/>
                  </a:lnTo>
                  <a:lnTo>
                    <a:pt x="3485179" y="497197"/>
                  </a:lnTo>
                  <a:lnTo>
                    <a:pt x="3534967" y="499818"/>
                  </a:lnTo>
                  <a:lnTo>
                    <a:pt x="3584755" y="502069"/>
                  </a:lnTo>
                  <a:lnTo>
                    <a:pt x="3634543" y="504001"/>
                  </a:lnTo>
                  <a:lnTo>
                    <a:pt x="3684332" y="505656"/>
                  </a:lnTo>
                  <a:lnTo>
                    <a:pt x="3734120" y="507072"/>
                  </a:lnTo>
                  <a:lnTo>
                    <a:pt x="3783908" y="508284"/>
                  </a:lnTo>
                  <a:lnTo>
                    <a:pt x="3833696" y="509319"/>
                  </a:lnTo>
                  <a:lnTo>
                    <a:pt x="3883485" y="510203"/>
                  </a:lnTo>
                  <a:lnTo>
                    <a:pt x="3933273" y="510957"/>
                  </a:lnTo>
                  <a:lnTo>
                    <a:pt x="3983061" y="511601"/>
                  </a:lnTo>
                  <a:lnTo>
                    <a:pt x="4032850" y="512150"/>
                  </a:lnTo>
                  <a:lnTo>
                    <a:pt x="4082638" y="512618"/>
                  </a:lnTo>
                  <a:lnTo>
                    <a:pt x="4132426" y="513017"/>
                  </a:lnTo>
                  <a:lnTo>
                    <a:pt x="4182214" y="513357"/>
                  </a:lnTo>
                  <a:lnTo>
                    <a:pt x="4232003" y="513646"/>
                  </a:lnTo>
                  <a:lnTo>
                    <a:pt x="4281791" y="513892"/>
                  </a:lnTo>
                  <a:lnTo>
                    <a:pt x="4331579" y="514102"/>
                  </a:lnTo>
                  <a:lnTo>
                    <a:pt x="4381367" y="514281"/>
                  </a:lnTo>
                  <a:lnTo>
                    <a:pt x="4431156" y="514433"/>
                  </a:lnTo>
                  <a:lnTo>
                    <a:pt x="4480944" y="514563"/>
                  </a:lnTo>
                  <a:lnTo>
                    <a:pt x="4530732" y="514673"/>
                  </a:lnTo>
                  <a:lnTo>
                    <a:pt x="4580521" y="514767"/>
                  </a:lnTo>
                  <a:lnTo>
                    <a:pt x="4630309" y="514847"/>
                  </a:lnTo>
                  <a:lnTo>
                    <a:pt x="4680097" y="514914"/>
                  </a:lnTo>
                  <a:lnTo>
                    <a:pt x="4729885" y="514972"/>
                  </a:lnTo>
                  <a:lnTo>
                    <a:pt x="4779674" y="515021"/>
                  </a:lnTo>
                  <a:lnTo>
                    <a:pt x="4829462" y="515063"/>
                  </a:lnTo>
                  <a:lnTo>
                    <a:pt x="4879250" y="515099"/>
                  </a:lnTo>
                  <a:lnTo>
                    <a:pt x="4929038" y="515129"/>
                  </a:lnTo>
                </a:path>
              </a:pathLst>
            </a:custGeom>
            <a:ln w="40651" cap="flat">
              <a:solidFill>
                <a:srgbClr val="FE00FA">
                  <a:alpha val="100000"/>
                </a:srgbClr>
              </a:solidFill>
              <a:prstDash val="solid"/>
              <a:round/>
            </a:ln>
          </p:spPr>
          <p:txBody>
            <a:bodyPr/>
            <a:lstStyle/>
            <a:p/>
          </p:txBody>
        </p:sp>
        <p:sp>
          <p:nvSpPr>
            <p:cNvPr id="36" name="pl36"/>
            <p:cNvSpPr/>
            <p:nvPr/>
          </p:nvSpPr>
          <p:spPr>
            <a:xfrm>
              <a:off x="2420208" y="3482705"/>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p:txBody>
        </p:sp>
        <p:sp>
          <p:nvSpPr>
            <p:cNvPr id="37" name="pl37"/>
            <p:cNvSpPr/>
            <p:nvPr/>
          </p:nvSpPr>
          <p:spPr>
            <a:xfrm>
              <a:off x="2420208" y="3740875"/>
              <a:ext cx="4929038" cy="2060519"/>
            </a:xfrm>
            <a:custGeom>
              <a:avLst/>
              <a:pathLst>
                <a:path w="4929038" h="2060519">
                  <a:moveTo>
                    <a:pt x="0" y="2060519"/>
                  </a:moveTo>
                  <a:lnTo>
                    <a:pt x="49788" y="2060397"/>
                  </a:lnTo>
                  <a:lnTo>
                    <a:pt x="99576" y="2060255"/>
                  </a:lnTo>
                  <a:lnTo>
                    <a:pt x="149364" y="2060087"/>
                  </a:lnTo>
                  <a:lnTo>
                    <a:pt x="199153" y="2059891"/>
                  </a:lnTo>
                  <a:lnTo>
                    <a:pt x="248941" y="2059659"/>
                  </a:lnTo>
                  <a:lnTo>
                    <a:pt x="298729" y="2059388"/>
                  </a:lnTo>
                  <a:lnTo>
                    <a:pt x="348517" y="2059068"/>
                  </a:lnTo>
                  <a:lnTo>
                    <a:pt x="398306" y="2058693"/>
                  </a:lnTo>
                  <a:lnTo>
                    <a:pt x="448094" y="2058252"/>
                  </a:lnTo>
                  <a:lnTo>
                    <a:pt x="497882" y="2057734"/>
                  </a:lnTo>
                  <a:lnTo>
                    <a:pt x="547670" y="2057126"/>
                  </a:lnTo>
                  <a:lnTo>
                    <a:pt x="597459" y="2056411"/>
                  </a:lnTo>
                  <a:lnTo>
                    <a:pt x="647247" y="2055571"/>
                  </a:lnTo>
                  <a:lnTo>
                    <a:pt x="697035" y="2054585"/>
                  </a:lnTo>
                  <a:lnTo>
                    <a:pt x="746824" y="2053428"/>
                  </a:lnTo>
                  <a:lnTo>
                    <a:pt x="796612" y="2052069"/>
                  </a:lnTo>
                  <a:lnTo>
                    <a:pt x="846400" y="2050474"/>
                  </a:lnTo>
                  <a:lnTo>
                    <a:pt x="896188" y="2048602"/>
                  </a:lnTo>
                  <a:lnTo>
                    <a:pt x="945977" y="2046406"/>
                  </a:lnTo>
                  <a:lnTo>
                    <a:pt x="995765" y="2043831"/>
                  </a:lnTo>
                  <a:lnTo>
                    <a:pt x="1045553" y="2040813"/>
                  </a:lnTo>
                  <a:lnTo>
                    <a:pt x="1095341" y="2037277"/>
                  </a:lnTo>
                  <a:lnTo>
                    <a:pt x="1145130" y="2033136"/>
                  </a:lnTo>
                  <a:lnTo>
                    <a:pt x="1194918" y="2028290"/>
                  </a:lnTo>
                  <a:lnTo>
                    <a:pt x="1244706" y="2022624"/>
                  </a:lnTo>
                  <a:lnTo>
                    <a:pt x="1294495" y="2016004"/>
                  </a:lnTo>
                  <a:lnTo>
                    <a:pt x="1344283" y="2008278"/>
                  </a:lnTo>
                  <a:lnTo>
                    <a:pt x="1394071" y="1999272"/>
                  </a:lnTo>
                  <a:lnTo>
                    <a:pt x="1443859" y="1988789"/>
                  </a:lnTo>
                  <a:lnTo>
                    <a:pt x="1493648" y="1976607"/>
                  </a:lnTo>
                  <a:lnTo>
                    <a:pt x="1543436" y="1962477"/>
                  </a:lnTo>
                  <a:lnTo>
                    <a:pt x="1593224" y="1946125"/>
                  </a:lnTo>
                  <a:lnTo>
                    <a:pt x="1643012" y="1927250"/>
                  </a:lnTo>
                  <a:lnTo>
                    <a:pt x="1692801" y="1905526"/>
                  </a:lnTo>
                  <a:lnTo>
                    <a:pt x="1742589" y="1880610"/>
                  </a:lnTo>
                  <a:lnTo>
                    <a:pt x="1792377" y="1852143"/>
                  </a:lnTo>
                  <a:lnTo>
                    <a:pt x="1842166" y="1819765"/>
                  </a:lnTo>
                  <a:lnTo>
                    <a:pt x="1891954" y="1783126"/>
                  </a:lnTo>
                  <a:lnTo>
                    <a:pt x="1941742" y="1741901"/>
                  </a:lnTo>
                  <a:lnTo>
                    <a:pt x="1991530" y="1695817"/>
                  </a:lnTo>
                  <a:lnTo>
                    <a:pt x="2041319" y="1644671"/>
                  </a:lnTo>
                  <a:lnTo>
                    <a:pt x="2091107" y="1588362"/>
                  </a:lnTo>
                  <a:lnTo>
                    <a:pt x="2140895" y="1526913"/>
                  </a:lnTo>
                  <a:lnTo>
                    <a:pt x="2190683" y="1460497"/>
                  </a:lnTo>
                  <a:lnTo>
                    <a:pt x="2240472" y="1389456"/>
                  </a:lnTo>
                  <a:lnTo>
                    <a:pt x="2290260" y="1314307"/>
                  </a:lnTo>
                  <a:lnTo>
                    <a:pt x="2340048" y="1235744"/>
                  </a:lnTo>
                  <a:lnTo>
                    <a:pt x="2389837" y="1154614"/>
                  </a:lnTo>
                  <a:lnTo>
                    <a:pt x="2439625" y="1071891"/>
                  </a:lnTo>
                  <a:lnTo>
                    <a:pt x="2489413" y="988627"/>
                  </a:lnTo>
                  <a:lnTo>
                    <a:pt x="2539201" y="905904"/>
                  </a:lnTo>
                  <a:lnTo>
                    <a:pt x="2588990" y="824774"/>
                  </a:lnTo>
                  <a:lnTo>
                    <a:pt x="2638778" y="746211"/>
                  </a:lnTo>
                  <a:lnTo>
                    <a:pt x="2688566" y="671062"/>
                  </a:lnTo>
                  <a:lnTo>
                    <a:pt x="2738354" y="600021"/>
                  </a:lnTo>
                  <a:lnTo>
                    <a:pt x="2788143" y="533605"/>
                  </a:lnTo>
                  <a:lnTo>
                    <a:pt x="2837931" y="472156"/>
                  </a:lnTo>
                  <a:lnTo>
                    <a:pt x="2887719" y="415847"/>
                  </a:lnTo>
                  <a:lnTo>
                    <a:pt x="2937508" y="364701"/>
                  </a:lnTo>
                  <a:lnTo>
                    <a:pt x="2987296" y="318617"/>
                  </a:lnTo>
                  <a:lnTo>
                    <a:pt x="3037084" y="277393"/>
                  </a:lnTo>
                  <a:lnTo>
                    <a:pt x="3086872" y="240753"/>
                  </a:lnTo>
                  <a:lnTo>
                    <a:pt x="3136661" y="208375"/>
                  </a:lnTo>
                  <a:lnTo>
                    <a:pt x="3186449" y="179908"/>
                  </a:lnTo>
                  <a:lnTo>
                    <a:pt x="3236237" y="154992"/>
                  </a:lnTo>
                  <a:lnTo>
                    <a:pt x="3286025" y="133268"/>
                  </a:lnTo>
                  <a:lnTo>
                    <a:pt x="3335814" y="114393"/>
                  </a:lnTo>
                  <a:lnTo>
                    <a:pt x="3385602" y="98041"/>
                  </a:lnTo>
                  <a:lnTo>
                    <a:pt x="3435390" y="83911"/>
                  </a:lnTo>
                  <a:lnTo>
                    <a:pt x="3485179" y="71729"/>
                  </a:lnTo>
                  <a:lnTo>
                    <a:pt x="3534967" y="61246"/>
                  </a:lnTo>
                  <a:lnTo>
                    <a:pt x="3584755" y="52240"/>
                  </a:lnTo>
                  <a:lnTo>
                    <a:pt x="3634543" y="44514"/>
                  </a:lnTo>
                  <a:lnTo>
                    <a:pt x="3684332" y="37894"/>
                  </a:lnTo>
                  <a:lnTo>
                    <a:pt x="3734120" y="32228"/>
                  </a:lnTo>
                  <a:lnTo>
                    <a:pt x="3783908" y="27382"/>
                  </a:lnTo>
                  <a:lnTo>
                    <a:pt x="3833696" y="23241"/>
                  </a:lnTo>
                  <a:lnTo>
                    <a:pt x="3883485" y="19705"/>
                  </a:lnTo>
                  <a:lnTo>
                    <a:pt x="3933273" y="16687"/>
                  </a:lnTo>
                  <a:lnTo>
                    <a:pt x="3983061" y="14112"/>
                  </a:lnTo>
                  <a:lnTo>
                    <a:pt x="4032850" y="11916"/>
                  </a:lnTo>
                  <a:lnTo>
                    <a:pt x="4082638" y="10044"/>
                  </a:lnTo>
                  <a:lnTo>
                    <a:pt x="4132426" y="8449"/>
                  </a:lnTo>
                  <a:lnTo>
                    <a:pt x="4182214" y="7090"/>
                  </a:lnTo>
                  <a:lnTo>
                    <a:pt x="4232003" y="5933"/>
                  </a:lnTo>
                  <a:lnTo>
                    <a:pt x="4281791" y="4947"/>
                  </a:lnTo>
                  <a:lnTo>
                    <a:pt x="4331579" y="4107"/>
                  </a:lnTo>
                  <a:lnTo>
                    <a:pt x="4381367" y="3392"/>
                  </a:lnTo>
                  <a:lnTo>
                    <a:pt x="4431156" y="2784"/>
                  </a:lnTo>
                  <a:lnTo>
                    <a:pt x="4480944" y="2266"/>
                  </a:lnTo>
                  <a:lnTo>
                    <a:pt x="4530732" y="1825"/>
                  </a:lnTo>
                  <a:lnTo>
                    <a:pt x="4580521" y="1450"/>
                  </a:lnTo>
                  <a:lnTo>
                    <a:pt x="4630309" y="1131"/>
                  </a:lnTo>
                  <a:lnTo>
                    <a:pt x="4680097" y="859"/>
                  </a:lnTo>
                  <a:lnTo>
                    <a:pt x="4729885" y="627"/>
                  </a:lnTo>
                  <a:lnTo>
                    <a:pt x="4779674" y="431"/>
                  </a:lnTo>
                  <a:lnTo>
                    <a:pt x="4829462" y="263"/>
                  </a:lnTo>
                  <a:lnTo>
                    <a:pt x="4879250" y="121"/>
                  </a:lnTo>
                  <a:lnTo>
                    <a:pt x="4929038" y="0"/>
                  </a:lnTo>
                </a:path>
              </a:pathLst>
            </a:custGeom>
            <a:ln w="40651" cap="flat">
              <a:solidFill>
                <a:srgbClr val="D3D3D3">
                  <a:alpha val="100000"/>
                </a:srgbClr>
              </a:solidFill>
              <a:prstDash val="solid"/>
              <a:round/>
            </a:ln>
          </p:spPr>
          <p:txBody>
            <a:bodyPr/>
            <a:lstStyle/>
            <a:p/>
          </p:txBody>
        </p:sp>
        <p:sp>
          <p:nvSpPr>
            <p:cNvPr id="38" name="pt38"/>
            <p:cNvSpPr/>
            <p:nvPr/>
          </p:nvSpPr>
          <p:spPr>
            <a:xfrm>
              <a:off x="2334404" y="819265"/>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p:txBody>
        </p:sp>
        <p:sp>
          <p:nvSpPr>
            <p:cNvPr id="39" name="pt39"/>
            <p:cNvSpPr/>
            <p:nvPr/>
          </p:nvSpPr>
          <p:spPr>
            <a:xfrm>
              <a:off x="2334404"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0" name="pt40"/>
            <p:cNvSpPr/>
            <p:nvPr/>
          </p:nvSpPr>
          <p:spPr>
            <a:xfrm>
              <a:off x="2334404"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334404"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334404"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334404"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334404"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334404" y="2623429"/>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p:txBody>
        </p:sp>
        <p:sp>
          <p:nvSpPr>
            <p:cNvPr id="46" name="pt46"/>
            <p:cNvSpPr/>
            <p:nvPr/>
          </p:nvSpPr>
          <p:spPr>
            <a:xfrm>
              <a:off x="2334404"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334404"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334404"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334404"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334404" y="3912118"/>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1" name="pt51"/>
            <p:cNvSpPr/>
            <p:nvPr/>
          </p:nvSpPr>
          <p:spPr>
            <a:xfrm>
              <a:off x="2334404"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334404"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334404"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334404"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334404"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334404"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334404"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7263443"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7263443" y="1077002"/>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p:txBody>
        </p:sp>
        <p:sp>
          <p:nvSpPr>
            <p:cNvPr id="60" name="pt60"/>
            <p:cNvSpPr/>
            <p:nvPr/>
          </p:nvSpPr>
          <p:spPr>
            <a:xfrm>
              <a:off x="7263443"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263443"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263443"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263443"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263443"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263443" y="262342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7263443"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263443" y="3138904"/>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p:txBody>
        </p:sp>
        <p:sp>
          <p:nvSpPr>
            <p:cNvPr id="68" name="pt68"/>
            <p:cNvSpPr/>
            <p:nvPr/>
          </p:nvSpPr>
          <p:spPr>
            <a:xfrm>
              <a:off x="7263443"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263443"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263443"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263443"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263443"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263443"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263443"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263443"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263443"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263443"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tx78"/>
            <p:cNvSpPr/>
            <p:nvPr/>
          </p:nvSpPr>
          <p:spPr>
            <a:xfrm>
              <a:off x="108088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(2,711,000)</a:t>
              </a:r>
            </a:p>
          </p:txBody>
        </p:sp>
        <p:sp>
          <p:nvSpPr>
            <p:cNvPr id="79" name="tx79"/>
            <p:cNvSpPr/>
            <p:nvPr/>
          </p:nvSpPr>
          <p:spPr>
            <a:xfrm>
              <a:off x="936414" y="1078891"/>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(2,247,000)</a:t>
              </a:r>
            </a:p>
          </p:txBody>
        </p:sp>
        <p:sp>
          <p:nvSpPr>
            <p:cNvPr id="80" name="tx80"/>
            <p:cNvSpPr/>
            <p:nvPr/>
          </p:nvSpPr>
          <p:spPr>
            <a:xfrm>
              <a:off x="767455" y="1336629"/>
              <a:ext cx="14063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(1,150,000)</a:t>
              </a:r>
            </a:p>
          </p:txBody>
        </p:sp>
        <p:sp>
          <p:nvSpPr>
            <p:cNvPr id="81" name="tx81"/>
            <p:cNvSpPr/>
            <p:nvPr/>
          </p:nvSpPr>
          <p:spPr>
            <a:xfrm>
              <a:off x="871978" y="1594366"/>
              <a:ext cx="13017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(1,134,000)</a:t>
              </a:r>
            </a:p>
          </p:txBody>
        </p:sp>
        <p:sp>
          <p:nvSpPr>
            <p:cNvPr id="82" name="tx82"/>
            <p:cNvSpPr/>
            <p:nvPr/>
          </p:nvSpPr>
          <p:spPr>
            <a:xfrm>
              <a:off x="695256" y="1852104"/>
              <a:ext cx="14785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 (1,048,000)</a:t>
              </a:r>
            </a:p>
          </p:txBody>
        </p:sp>
        <p:sp>
          <p:nvSpPr>
            <p:cNvPr id="83" name="tx83"/>
            <p:cNvSpPr/>
            <p:nvPr/>
          </p:nvSpPr>
          <p:spPr>
            <a:xfrm>
              <a:off x="1201710" y="2109842"/>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(734,000)</a:t>
              </a:r>
            </a:p>
          </p:txBody>
        </p:sp>
        <p:sp>
          <p:nvSpPr>
            <p:cNvPr id="84" name="tx84"/>
            <p:cNvSpPr/>
            <p:nvPr/>
          </p:nvSpPr>
          <p:spPr>
            <a:xfrm>
              <a:off x="1153436" y="2367580"/>
              <a:ext cx="1020319"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 (710,000)</a:t>
              </a:r>
            </a:p>
          </p:txBody>
        </p:sp>
        <p:sp>
          <p:nvSpPr>
            <p:cNvPr id="85" name="tx85"/>
            <p:cNvSpPr/>
            <p:nvPr/>
          </p:nvSpPr>
          <p:spPr>
            <a:xfrm>
              <a:off x="960481" y="262531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(611,000)</a:t>
              </a:r>
            </a:p>
          </p:txBody>
        </p:sp>
        <p:sp>
          <p:nvSpPr>
            <p:cNvPr id="86" name="tx86"/>
            <p:cNvSpPr/>
            <p:nvPr/>
          </p:nvSpPr>
          <p:spPr>
            <a:xfrm>
              <a:off x="1064793"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(553,000)</a:t>
              </a:r>
            </a:p>
          </p:txBody>
        </p:sp>
        <p:sp>
          <p:nvSpPr>
            <p:cNvPr id="87" name="tx87"/>
            <p:cNvSpPr/>
            <p:nvPr/>
          </p:nvSpPr>
          <p:spPr>
            <a:xfrm>
              <a:off x="912489" y="3140793"/>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(492,000)</a:t>
              </a:r>
            </a:p>
          </p:txBody>
        </p:sp>
        <p:sp>
          <p:nvSpPr>
            <p:cNvPr id="88" name="tx88"/>
            <p:cNvSpPr/>
            <p:nvPr/>
          </p:nvSpPr>
          <p:spPr>
            <a:xfrm>
              <a:off x="920253" y="3398531"/>
              <a:ext cx="125350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 (402,000)</a:t>
              </a:r>
            </a:p>
          </p:txBody>
        </p:sp>
        <p:sp>
          <p:nvSpPr>
            <p:cNvPr id="89" name="tx89"/>
            <p:cNvSpPr/>
            <p:nvPr/>
          </p:nvSpPr>
          <p:spPr>
            <a:xfrm>
              <a:off x="687351" y="3656268"/>
              <a:ext cx="148640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 (372,000)</a:t>
              </a:r>
            </a:p>
          </p:txBody>
        </p:sp>
        <p:sp>
          <p:nvSpPr>
            <p:cNvPr id="90" name="tx90"/>
            <p:cNvSpPr/>
            <p:nvPr/>
          </p:nvSpPr>
          <p:spPr>
            <a:xfrm>
              <a:off x="751434" y="3914006"/>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(361,000)</a:t>
              </a:r>
            </a:p>
          </p:txBody>
        </p:sp>
        <p:sp>
          <p:nvSpPr>
            <p:cNvPr id="91" name="tx91"/>
            <p:cNvSpPr/>
            <p:nvPr/>
          </p:nvSpPr>
          <p:spPr>
            <a:xfrm>
              <a:off x="992664" y="4171744"/>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(338,000)</a:t>
              </a:r>
            </a:p>
          </p:txBody>
        </p:sp>
        <p:sp>
          <p:nvSpPr>
            <p:cNvPr id="92" name="tx92"/>
            <p:cNvSpPr/>
            <p:nvPr/>
          </p:nvSpPr>
          <p:spPr>
            <a:xfrm>
              <a:off x="1057029" y="4429482"/>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(317,000)</a:t>
              </a:r>
            </a:p>
          </p:txBody>
        </p:sp>
        <p:sp>
          <p:nvSpPr>
            <p:cNvPr id="93" name="tx93"/>
            <p:cNvSpPr/>
            <p:nvPr/>
          </p:nvSpPr>
          <p:spPr>
            <a:xfrm>
              <a:off x="719463" y="4687219"/>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(304,000)</a:t>
              </a:r>
            </a:p>
          </p:txBody>
        </p:sp>
        <p:sp>
          <p:nvSpPr>
            <p:cNvPr id="94" name="tx94"/>
            <p:cNvSpPr/>
            <p:nvPr/>
          </p:nvSpPr>
          <p:spPr>
            <a:xfrm>
              <a:off x="840007" y="4944957"/>
              <a:ext cx="1333748"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 (219,000)</a:t>
              </a:r>
            </a:p>
          </p:txBody>
        </p:sp>
        <p:sp>
          <p:nvSpPr>
            <p:cNvPr id="95" name="tx95"/>
            <p:cNvSpPr/>
            <p:nvPr/>
          </p:nvSpPr>
          <p:spPr>
            <a:xfrm>
              <a:off x="1113278" y="5202695"/>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(197,000)</a:t>
              </a:r>
            </a:p>
          </p:txBody>
        </p:sp>
        <p:sp>
          <p:nvSpPr>
            <p:cNvPr id="96" name="tx96"/>
            <p:cNvSpPr/>
            <p:nvPr/>
          </p:nvSpPr>
          <p:spPr>
            <a:xfrm>
              <a:off x="1169316" y="5460433"/>
              <a:ext cx="100444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 (191,000)</a:t>
              </a:r>
            </a:p>
          </p:txBody>
        </p:sp>
        <p:sp>
          <p:nvSpPr>
            <p:cNvPr id="97" name="tx97"/>
            <p:cNvSpPr/>
            <p:nvPr/>
          </p:nvSpPr>
          <p:spPr>
            <a:xfrm>
              <a:off x="920464" y="5718170"/>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(187,000)</a:t>
              </a:r>
            </a:p>
          </p:txBody>
        </p:sp>
        <p:sp>
          <p:nvSpPr>
            <p:cNvPr id="98" name="tx98"/>
            <p:cNvSpPr/>
            <p:nvPr/>
          </p:nvSpPr>
          <p:spPr>
            <a:xfrm>
              <a:off x="7595699" y="821153"/>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(2,134,000)</a:t>
              </a:r>
            </a:p>
          </p:txBody>
        </p:sp>
        <p:sp>
          <p:nvSpPr>
            <p:cNvPr id="99" name="tx99"/>
            <p:cNvSpPr/>
            <p:nvPr/>
          </p:nvSpPr>
          <p:spPr>
            <a:xfrm>
              <a:off x="7595699" y="1078891"/>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(1,592,000)</a:t>
              </a:r>
            </a:p>
          </p:txBody>
        </p:sp>
        <p:sp>
          <p:nvSpPr>
            <p:cNvPr id="100" name="tx100"/>
            <p:cNvSpPr/>
            <p:nvPr/>
          </p:nvSpPr>
          <p:spPr>
            <a:xfrm>
              <a:off x="7595699" y="1336629"/>
              <a:ext cx="118123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(917,000)</a:t>
              </a:r>
            </a:p>
          </p:txBody>
        </p:sp>
        <p:sp>
          <p:nvSpPr>
            <p:cNvPr id="101" name="tx101"/>
            <p:cNvSpPr/>
            <p:nvPr/>
          </p:nvSpPr>
          <p:spPr>
            <a:xfrm>
              <a:off x="7595699" y="1594366"/>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(839,000)</a:t>
              </a:r>
            </a:p>
          </p:txBody>
        </p:sp>
        <p:sp>
          <p:nvSpPr>
            <p:cNvPr id="102" name="tx102"/>
            <p:cNvSpPr/>
            <p:nvPr/>
          </p:nvSpPr>
          <p:spPr>
            <a:xfrm>
              <a:off x="7595699" y="1852104"/>
              <a:ext cx="10768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 (701,000)</a:t>
              </a:r>
            </a:p>
          </p:txBody>
        </p:sp>
        <p:sp>
          <p:nvSpPr>
            <p:cNvPr id="103" name="tx103"/>
            <p:cNvSpPr/>
            <p:nvPr/>
          </p:nvSpPr>
          <p:spPr>
            <a:xfrm>
              <a:off x="7595699" y="2109842"/>
              <a:ext cx="128575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(662,000)</a:t>
              </a:r>
            </a:p>
          </p:txBody>
        </p:sp>
        <p:sp>
          <p:nvSpPr>
            <p:cNvPr id="104" name="tx104"/>
            <p:cNvSpPr/>
            <p:nvPr/>
          </p:nvSpPr>
          <p:spPr>
            <a:xfrm>
              <a:off x="7595699" y="2367580"/>
              <a:ext cx="111686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 (580,000)</a:t>
              </a:r>
            </a:p>
          </p:txBody>
        </p:sp>
        <p:sp>
          <p:nvSpPr>
            <p:cNvPr id="105" name="tx105"/>
            <p:cNvSpPr/>
            <p:nvPr/>
          </p:nvSpPr>
          <p:spPr>
            <a:xfrm>
              <a:off x="7595699" y="262531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(467,000)</a:t>
              </a:r>
            </a:p>
          </p:txBody>
        </p:sp>
        <p:sp>
          <p:nvSpPr>
            <p:cNvPr id="106" name="tx106"/>
            <p:cNvSpPr/>
            <p:nvPr/>
          </p:nvSpPr>
          <p:spPr>
            <a:xfrm>
              <a:off x="7595699"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(411,000)</a:t>
              </a:r>
            </a:p>
          </p:txBody>
        </p:sp>
        <p:sp>
          <p:nvSpPr>
            <p:cNvPr id="107" name="tx107"/>
            <p:cNvSpPr/>
            <p:nvPr/>
          </p:nvSpPr>
          <p:spPr>
            <a:xfrm>
              <a:off x="7595699" y="3140793"/>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(396,000)</a:t>
              </a:r>
            </a:p>
          </p:txBody>
        </p:sp>
        <p:sp>
          <p:nvSpPr>
            <p:cNvPr id="108" name="tx108"/>
            <p:cNvSpPr/>
            <p:nvPr/>
          </p:nvSpPr>
          <p:spPr>
            <a:xfrm>
              <a:off x="7595699" y="3398531"/>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(359,000)</a:t>
              </a:r>
            </a:p>
          </p:txBody>
        </p:sp>
        <p:sp>
          <p:nvSpPr>
            <p:cNvPr id="109" name="tx109"/>
            <p:cNvSpPr/>
            <p:nvPr/>
          </p:nvSpPr>
          <p:spPr>
            <a:xfrm>
              <a:off x="7595699" y="3656268"/>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(274,000)</a:t>
              </a:r>
            </a:p>
          </p:txBody>
        </p:sp>
        <p:sp>
          <p:nvSpPr>
            <p:cNvPr id="110" name="tx110"/>
            <p:cNvSpPr/>
            <p:nvPr/>
          </p:nvSpPr>
          <p:spPr>
            <a:xfrm>
              <a:off x="7595699" y="3914006"/>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(251,000)</a:t>
              </a:r>
            </a:p>
          </p:txBody>
        </p:sp>
        <p:sp>
          <p:nvSpPr>
            <p:cNvPr id="111" name="tx111"/>
            <p:cNvSpPr/>
            <p:nvPr/>
          </p:nvSpPr>
          <p:spPr>
            <a:xfrm>
              <a:off x="7595699" y="4171744"/>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(222,000)</a:t>
              </a:r>
            </a:p>
          </p:txBody>
        </p:sp>
        <p:sp>
          <p:nvSpPr>
            <p:cNvPr id="112" name="tx112"/>
            <p:cNvSpPr/>
            <p:nvPr/>
          </p:nvSpPr>
          <p:spPr>
            <a:xfrm>
              <a:off x="7595699" y="4429482"/>
              <a:ext cx="144624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 (220,000)</a:t>
              </a:r>
            </a:p>
          </p:txBody>
        </p:sp>
        <p:sp>
          <p:nvSpPr>
            <p:cNvPr id="113" name="tx113"/>
            <p:cNvSpPr/>
            <p:nvPr/>
          </p:nvSpPr>
          <p:spPr>
            <a:xfrm>
              <a:off x="7595699" y="4687219"/>
              <a:ext cx="92391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Mali (199,000)</a:t>
              </a:r>
            </a:p>
          </p:txBody>
        </p:sp>
        <p:sp>
          <p:nvSpPr>
            <p:cNvPr id="114" name="tx114"/>
            <p:cNvSpPr/>
            <p:nvPr/>
          </p:nvSpPr>
          <p:spPr>
            <a:xfrm>
              <a:off x="7595699" y="4944957"/>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(199,000)</a:t>
              </a:r>
            </a:p>
          </p:txBody>
        </p:sp>
        <p:sp>
          <p:nvSpPr>
            <p:cNvPr id="115" name="tx115"/>
            <p:cNvSpPr/>
            <p:nvPr/>
          </p:nvSpPr>
          <p:spPr>
            <a:xfrm>
              <a:off x="7595699" y="5202695"/>
              <a:ext cx="103655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 (177,000)</a:t>
              </a:r>
            </a:p>
          </p:txBody>
        </p:sp>
        <p:sp>
          <p:nvSpPr>
            <p:cNvPr id="116" name="tx116"/>
            <p:cNvSpPr/>
            <p:nvPr/>
          </p:nvSpPr>
          <p:spPr>
            <a:xfrm>
              <a:off x="7595699" y="5460433"/>
              <a:ext cx="112498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Guinea (176,000)</a:t>
              </a:r>
            </a:p>
          </p:txBody>
        </p:sp>
        <p:sp>
          <p:nvSpPr>
            <p:cNvPr id="117" name="tx117"/>
            <p:cNvSpPr/>
            <p:nvPr/>
          </p:nvSpPr>
          <p:spPr>
            <a:xfrm>
              <a:off x="7595699" y="5718170"/>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(176,000)</a:t>
              </a:r>
            </a:p>
          </p:txBody>
        </p:sp>
        <p:sp>
          <p:nvSpPr>
            <p:cNvPr id="118" name="tx118"/>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19" name="tx119"/>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0" name="tx120"/>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1" name="tx121"/>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2" name="tx122"/>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3" name="tx123"/>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4" name="tx124"/>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5" name="tx125"/>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6" name="tx126"/>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7" name="tx127"/>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29" name="tx129"/>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0" name="tx130"/>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1" name="tx131"/>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2" name="tx132"/>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3" name="tx133"/>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4" name="tx134"/>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5" name="tx135"/>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6" name="tx136"/>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7" name="tx137"/>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2021-2023</a:t>
              </a:r>
            </a:p>
          </p:txBody>
        </p:sp>
        <p:sp>
          <p:nvSpPr>
            <p:cNvPr id="141" name="tx1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3607720" y="6568512"/>
              <a:ext cx="54666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in ROSA are highlighted in colour. Number in parentheses is the number of zero-dose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20 countries were prioritised in the context of the Immunization Agenda 2030, based on their number of zero-dose children in 2021. This chart compares the ranking of the top 20 countries in 2021 and 2023. Rank 1 indicates the country with the highest absolute number of zero-dose children.
In 2021, 3 countries in ROSA were among the top 20 countries with the most zero-dose children globally (India, , Pakistan, and Afghanistan).
In 2023, 3 countries in the region were among the top 20 zero-dose countries (India, Afghanistan, and Pakistan).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889" y="90506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5" name="pl5"/>
            <p:cNvSpPr/>
            <p:nvPr/>
          </p:nvSpPr>
          <p:spPr>
            <a:xfrm>
              <a:off x="632889" y="160464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6" name="pl6"/>
            <p:cNvSpPr/>
            <p:nvPr/>
          </p:nvSpPr>
          <p:spPr>
            <a:xfrm>
              <a:off x="632889" y="230421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7" name="pl7"/>
            <p:cNvSpPr/>
            <p:nvPr/>
          </p:nvSpPr>
          <p:spPr>
            <a:xfrm>
              <a:off x="632889" y="3003790"/>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8" name="pl8"/>
            <p:cNvSpPr/>
            <p:nvPr/>
          </p:nvSpPr>
          <p:spPr>
            <a:xfrm>
              <a:off x="632889" y="3703364"/>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9" name="pl9"/>
            <p:cNvSpPr/>
            <p:nvPr/>
          </p:nvSpPr>
          <p:spPr>
            <a:xfrm>
              <a:off x="632889" y="440293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0" name="pl10"/>
            <p:cNvSpPr/>
            <p:nvPr/>
          </p:nvSpPr>
          <p:spPr>
            <a:xfrm>
              <a:off x="632889" y="510251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1" name="pl11"/>
            <p:cNvSpPr/>
            <p:nvPr/>
          </p:nvSpPr>
          <p:spPr>
            <a:xfrm>
              <a:off x="632889" y="580208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2" name="pl12"/>
            <p:cNvSpPr/>
            <p:nvPr/>
          </p:nvSpPr>
          <p:spPr>
            <a:xfrm>
              <a:off x="2370849" y="1604642"/>
              <a:ext cx="4965601" cy="699339"/>
            </a:xfrm>
            <a:custGeom>
              <a:avLst/>
              <a:pathLst>
                <a:path w="4965601" h="699339">
                  <a:moveTo>
                    <a:pt x="0" y="699339"/>
                  </a:moveTo>
                  <a:lnTo>
                    <a:pt x="25078" y="699298"/>
                  </a:lnTo>
                  <a:lnTo>
                    <a:pt x="50157" y="699249"/>
                  </a:lnTo>
                  <a:lnTo>
                    <a:pt x="75236" y="699192"/>
                  </a:lnTo>
                  <a:lnTo>
                    <a:pt x="100315" y="699126"/>
                  </a:lnTo>
                  <a:lnTo>
                    <a:pt x="125393" y="699047"/>
                  </a:lnTo>
                  <a:lnTo>
                    <a:pt x="150472" y="698955"/>
                  </a:lnTo>
                  <a:lnTo>
                    <a:pt x="175551" y="698847"/>
                  </a:lnTo>
                  <a:lnTo>
                    <a:pt x="200630" y="698719"/>
                  </a:lnTo>
                  <a:lnTo>
                    <a:pt x="225709" y="698570"/>
                  </a:lnTo>
                  <a:lnTo>
                    <a:pt x="250787" y="698394"/>
                  </a:lnTo>
                  <a:lnTo>
                    <a:pt x="275866" y="698188"/>
                  </a:lnTo>
                  <a:lnTo>
                    <a:pt x="300945" y="697945"/>
                  </a:lnTo>
                  <a:lnTo>
                    <a:pt x="326024" y="697660"/>
                  </a:lnTo>
                  <a:lnTo>
                    <a:pt x="351103" y="697326"/>
                  </a:lnTo>
                  <a:lnTo>
                    <a:pt x="376181" y="696933"/>
                  </a:lnTo>
                  <a:lnTo>
                    <a:pt x="401260" y="696472"/>
                  </a:lnTo>
                  <a:lnTo>
                    <a:pt x="426339" y="695931"/>
                  </a:lnTo>
                  <a:lnTo>
                    <a:pt x="451418" y="695296"/>
                  </a:lnTo>
                  <a:lnTo>
                    <a:pt x="476497" y="694551"/>
                  </a:lnTo>
                  <a:lnTo>
                    <a:pt x="501575" y="693677"/>
                  </a:lnTo>
                  <a:lnTo>
                    <a:pt x="526654" y="692653"/>
                  </a:lnTo>
                  <a:lnTo>
                    <a:pt x="551733" y="691453"/>
                  </a:lnTo>
                  <a:lnTo>
                    <a:pt x="576812" y="690048"/>
                  </a:lnTo>
                  <a:lnTo>
                    <a:pt x="601891" y="688404"/>
                  </a:lnTo>
                  <a:lnTo>
                    <a:pt x="626969" y="686482"/>
                  </a:lnTo>
                  <a:lnTo>
                    <a:pt x="652048" y="684236"/>
                  </a:lnTo>
                  <a:lnTo>
                    <a:pt x="677127" y="681614"/>
                  </a:lnTo>
                  <a:lnTo>
                    <a:pt x="702206" y="678559"/>
                  </a:lnTo>
                  <a:lnTo>
                    <a:pt x="727285" y="675002"/>
                  </a:lnTo>
                  <a:lnTo>
                    <a:pt x="752363" y="670869"/>
                  </a:lnTo>
                  <a:lnTo>
                    <a:pt x="777442" y="666075"/>
                  </a:lnTo>
                  <a:lnTo>
                    <a:pt x="802521" y="660527"/>
                  </a:lnTo>
                  <a:lnTo>
                    <a:pt x="827600" y="654123"/>
                  </a:lnTo>
                  <a:lnTo>
                    <a:pt x="852678" y="646752"/>
                  </a:lnTo>
                  <a:lnTo>
                    <a:pt x="877757" y="638298"/>
                  </a:lnTo>
                  <a:lnTo>
                    <a:pt x="902836" y="628640"/>
                  </a:lnTo>
                  <a:lnTo>
                    <a:pt x="927915" y="617655"/>
                  </a:lnTo>
                  <a:lnTo>
                    <a:pt x="952994" y="605223"/>
                  </a:lnTo>
                  <a:lnTo>
                    <a:pt x="978072" y="591236"/>
                  </a:lnTo>
                  <a:lnTo>
                    <a:pt x="1003151" y="575601"/>
                  </a:lnTo>
                  <a:lnTo>
                    <a:pt x="1028230" y="558248"/>
                  </a:lnTo>
                  <a:lnTo>
                    <a:pt x="1053309" y="539143"/>
                  </a:lnTo>
                  <a:lnTo>
                    <a:pt x="1078388" y="518294"/>
                  </a:lnTo>
                  <a:lnTo>
                    <a:pt x="1103466" y="495760"/>
                  </a:lnTo>
                  <a:lnTo>
                    <a:pt x="1128545" y="471657"/>
                  </a:lnTo>
                  <a:lnTo>
                    <a:pt x="1153624" y="446160"/>
                  </a:lnTo>
                  <a:lnTo>
                    <a:pt x="1178703" y="419505"/>
                  </a:lnTo>
                  <a:lnTo>
                    <a:pt x="1203782" y="391978"/>
                  </a:lnTo>
                  <a:lnTo>
                    <a:pt x="1228860" y="363912"/>
                  </a:lnTo>
                  <a:lnTo>
                    <a:pt x="1253939" y="335661"/>
                  </a:lnTo>
                  <a:lnTo>
                    <a:pt x="1279018" y="307594"/>
                  </a:lnTo>
                  <a:lnTo>
                    <a:pt x="1304097" y="280068"/>
                  </a:lnTo>
                  <a:lnTo>
                    <a:pt x="1329176" y="253413"/>
                  </a:lnTo>
                  <a:lnTo>
                    <a:pt x="1354254" y="227916"/>
                  </a:lnTo>
                  <a:lnTo>
                    <a:pt x="1379333" y="203813"/>
                  </a:lnTo>
                  <a:lnTo>
                    <a:pt x="1404412" y="181279"/>
                  </a:lnTo>
                  <a:lnTo>
                    <a:pt x="1429491" y="160430"/>
                  </a:lnTo>
                  <a:lnTo>
                    <a:pt x="1454570" y="141325"/>
                  </a:lnTo>
                  <a:lnTo>
                    <a:pt x="1479648" y="123972"/>
                  </a:lnTo>
                  <a:lnTo>
                    <a:pt x="1504727" y="108337"/>
                  </a:lnTo>
                  <a:lnTo>
                    <a:pt x="1529806" y="94350"/>
                  </a:lnTo>
                  <a:lnTo>
                    <a:pt x="1554885" y="81918"/>
                  </a:lnTo>
                  <a:lnTo>
                    <a:pt x="1579963" y="70933"/>
                  </a:lnTo>
                  <a:lnTo>
                    <a:pt x="1605042" y="61275"/>
                  </a:lnTo>
                  <a:lnTo>
                    <a:pt x="1630121" y="52821"/>
                  </a:lnTo>
                  <a:lnTo>
                    <a:pt x="1655200" y="45450"/>
                  </a:lnTo>
                  <a:lnTo>
                    <a:pt x="1680279" y="39046"/>
                  </a:lnTo>
                  <a:lnTo>
                    <a:pt x="1705357" y="33498"/>
                  </a:lnTo>
                  <a:lnTo>
                    <a:pt x="1730436" y="28704"/>
                  </a:lnTo>
                  <a:lnTo>
                    <a:pt x="1755515" y="24571"/>
                  </a:lnTo>
                  <a:lnTo>
                    <a:pt x="1780594" y="21014"/>
                  </a:lnTo>
                  <a:lnTo>
                    <a:pt x="1805673" y="17959"/>
                  </a:lnTo>
                  <a:lnTo>
                    <a:pt x="1830751" y="15337"/>
                  </a:lnTo>
                  <a:lnTo>
                    <a:pt x="1855830" y="13091"/>
                  </a:lnTo>
                  <a:lnTo>
                    <a:pt x="1880909" y="11169"/>
                  </a:lnTo>
                  <a:lnTo>
                    <a:pt x="1905988" y="9525"/>
                  </a:lnTo>
                  <a:lnTo>
                    <a:pt x="1931067" y="8120"/>
                  </a:lnTo>
                  <a:lnTo>
                    <a:pt x="1956145" y="6920"/>
                  </a:lnTo>
                  <a:lnTo>
                    <a:pt x="1981224" y="5896"/>
                  </a:lnTo>
                  <a:lnTo>
                    <a:pt x="2006303" y="5022"/>
                  </a:lnTo>
                  <a:lnTo>
                    <a:pt x="2031382" y="4277"/>
                  </a:lnTo>
                  <a:lnTo>
                    <a:pt x="2056461" y="3642"/>
                  </a:lnTo>
                  <a:lnTo>
                    <a:pt x="2081539" y="3101"/>
                  </a:lnTo>
                  <a:lnTo>
                    <a:pt x="2106618" y="2640"/>
                  </a:lnTo>
                  <a:lnTo>
                    <a:pt x="2131697" y="2247"/>
                  </a:lnTo>
                  <a:lnTo>
                    <a:pt x="2156776" y="1913"/>
                  </a:lnTo>
                  <a:lnTo>
                    <a:pt x="2181855" y="1628"/>
                  </a:lnTo>
                  <a:lnTo>
                    <a:pt x="2206933" y="1385"/>
                  </a:lnTo>
                  <a:lnTo>
                    <a:pt x="2232012" y="1179"/>
                  </a:lnTo>
                  <a:lnTo>
                    <a:pt x="2257091" y="1003"/>
                  </a:lnTo>
                  <a:lnTo>
                    <a:pt x="2282170" y="854"/>
                  </a:lnTo>
                  <a:lnTo>
                    <a:pt x="2307248" y="726"/>
                  </a:lnTo>
                  <a:lnTo>
                    <a:pt x="2332327" y="618"/>
                  </a:lnTo>
                  <a:lnTo>
                    <a:pt x="2357406" y="526"/>
                  </a:lnTo>
                  <a:lnTo>
                    <a:pt x="2382485" y="447"/>
                  </a:lnTo>
                  <a:lnTo>
                    <a:pt x="2407564" y="380"/>
                  </a:lnTo>
                  <a:lnTo>
                    <a:pt x="2432642" y="324"/>
                  </a:lnTo>
                  <a:lnTo>
                    <a:pt x="2457721" y="275"/>
                  </a:lnTo>
                  <a:lnTo>
                    <a:pt x="2482800" y="234"/>
                  </a:lnTo>
                  <a:lnTo>
                    <a:pt x="2482800" y="0"/>
                  </a:lnTo>
                  <a:lnTo>
                    <a:pt x="2507879" y="0"/>
                  </a:lnTo>
                  <a:lnTo>
                    <a:pt x="2532958" y="0"/>
                  </a:lnTo>
                  <a:lnTo>
                    <a:pt x="2558036" y="0"/>
                  </a:lnTo>
                  <a:lnTo>
                    <a:pt x="2583115" y="0"/>
                  </a:lnTo>
                  <a:lnTo>
                    <a:pt x="2608194" y="0"/>
                  </a:lnTo>
                  <a:lnTo>
                    <a:pt x="2633273" y="0"/>
                  </a:lnTo>
                  <a:lnTo>
                    <a:pt x="2658352" y="0"/>
                  </a:lnTo>
                  <a:lnTo>
                    <a:pt x="2683430" y="0"/>
                  </a:lnTo>
                  <a:lnTo>
                    <a:pt x="2708509" y="0"/>
                  </a:lnTo>
                  <a:lnTo>
                    <a:pt x="2733588" y="0"/>
                  </a:lnTo>
                  <a:lnTo>
                    <a:pt x="2758667" y="0"/>
                  </a:lnTo>
                  <a:lnTo>
                    <a:pt x="2783746" y="0"/>
                  </a:lnTo>
                  <a:lnTo>
                    <a:pt x="2808824" y="0"/>
                  </a:lnTo>
                  <a:lnTo>
                    <a:pt x="2833903" y="0"/>
                  </a:lnTo>
                  <a:lnTo>
                    <a:pt x="2858982" y="0"/>
                  </a:lnTo>
                  <a:lnTo>
                    <a:pt x="2884061" y="0"/>
                  </a:lnTo>
                  <a:lnTo>
                    <a:pt x="2909140" y="0"/>
                  </a:lnTo>
                  <a:lnTo>
                    <a:pt x="2934218" y="0"/>
                  </a:lnTo>
                  <a:lnTo>
                    <a:pt x="2959297" y="0"/>
                  </a:lnTo>
                  <a:lnTo>
                    <a:pt x="2984376" y="0"/>
                  </a:lnTo>
                  <a:lnTo>
                    <a:pt x="3009455" y="0"/>
                  </a:lnTo>
                  <a:lnTo>
                    <a:pt x="3034533" y="0"/>
                  </a:lnTo>
                  <a:lnTo>
                    <a:pt x="3059612" y="0"/>
                  </a:lnTo>
                  <a:lnTo>
                    <a:pt x="3084691" y="0"/>
                  </a:lnTo>
                  <a:lnTo>
                    <a:pt x="3109770" y="0"/>
                  </a:lnTo>
                  <a:lnTo>
                    <a:pt x="3134849" y="0"/>
                  </a:lnTo>
                  <a:lnTo>
                    <a:pt x="3159927" y="0"/>
                  </a:lnTo>
                  <a:lnTo>
                    <a:pt x="3185006" y="0"/>
                  </a:lnTo>
                  <a:lnTo>
                    <a:pt x="3210085" y="0"/>
                  </a:lnTo>
                  <a:lnTo>
                    <a:pt x="3235164" y="0"/>
                  </a:lnTo>
                  <a:lnTo>
                    <a:pt x="3260243" y="0"/>
                  </a:lnTo>
                  <a:lnTo>
                    <a:pt x="3285321" y="0"/>
                  </a:lnTo>
                  <a:lnTo>
                    <a:pt x="3310400" y="0"/>
                  </a:lnTo>
                  <a:lnTo>
                    <a:pt x="3335479" y="0"/>
                  </a:lnTo>
                  <a:lnTo>
                    <a:pt x="3360558" y="0"/>
                  </a:lnTo>
                  <a:lnTo>
                    <a:pt x="3385637" y="0"/>
                  </a:lnTo>
                  <a:lnTo>
                    <a:pt x="3410715" y="0"/>
                  </a:lnTo>
                  <a:lnTo>
                    <a:pt x="3435794" y="0"/>
                  </a:lnTo>
                  <a:lnTo>
                    <a:pt x="3460873" y="0"/>
                  </a:lnTo>
                  <a:lnTo>
                    <a:pt x="3485952" y="0"/>
                  </a:lnTo>
                  <a:lnTo>
                    <a:pt x="3511031" y="0"/>
                  </a:lnTo>
                  <a:lnTo>
                    <a:pt x="3536109" y="0"/>
                  </a:lnTo>
                  <a:lnTo>
                    <a:pt x="3561188" y="0"/>
                  </a:lnTo>
                  <a:lnTo>
                    <a:pt x="3586267" y="0"/>
                  </a:lnTo>
                  <a:lnTo>
                    <a:pt x="3611346" y="0"/>
                  </a:lnTo>
                  <a:lnTo>
                    <a:pt x="3636425" y="0"/>
                  </a:lnTo>
                  <a:lnTo>
                    <a:pt x="3661503" y="0"/>
                  </a:lnTo>
                  <a:lnTo>
                    <a:pt x="3686582" y="0"/>
                  </a:lnTo>
                  <a:lnTo>
                    <a:pt x="3711661" y="0"/>
                  </a:lnTo>
                  <a:lnTo>
                    <a:pt x="3736740" y="0"/>
                  </a:lnTo>
                  <a:lnTo>
                    <a:pt x="3761818" y="0"/>
                  </a:lnTo>
                  <a:lnTo>
                    <a:pt x="3786897" y="0"/>
                  </a:lnTo>
                  <a:lnTo>
                    <a:pt x="3811976" y="0"/>
                  </a:lnTo>
                  <a:lnTo>
                    <a:pt x="3837055" y="0"/>
                  </a:lnTo>
                  <a:lnTo>
                    <a:pt x="3862134" y="0"/>
                  </a:lnTo>
                  <a:lnTo>
                    <a:pt x="3887212" y="0"/>
                  </a:lnTo>
                  <a:lnTo>
                    <a:pt x="3912291" y="0"/>
                  </a:lnTo>
                  <a:lnTo>
                    <a:pt x="3937370" y="0"/>
                  </a:lnTo>
                  <a:lnTo>
                    <a:pt x="3962449" y="0"/>
                  </a:lnTo>
                  <a:lnTo>
                    <a:pt x="3987528" y="0"/>
                  </a:lnTo>
                  <a:lnTo>
                    <a:pt x="4012606" y="0"/>
                  </a:lnTo>
                  <a:lnTo>
                    <a:pt x="4037685" y="0"/>
                  </a:lnTo>
                  <a:lnTo>
                    <a:pt x="4062764" y="0"/>
                  </a:lnTo>
                  <a:lnTo>
                    <a:pt x="4087843" y="0"/>
                  </a:lnTo>
                  <a:lnTo>
                    <a:pt x="4112922" y="0"/>
                  </a:lnTo>
                  <a:lnTo>
                    <a:pt x="4138000" y="0"/>
                  </a:lnTo>
                  <a:lnTo>
                    <a:pt x="4163079" y="0"/>
                  </a:lnTo>
                  <a:lnTo>
                    <a:pt x="4188158" y="0"/>
                  </a:lnTo>
                  <a:lnTo>
                    <a:pt x="4213237" y="0"/>
                  </a:lnTo>
                  <a:lnTo>
                    <a:pt x="4238316" y="0"/>
                  </a:lnTo>
                  <a:lnTo>
                    <a:pt x="4263394" y="0"/>
                  </a:lnTo>
                  <a:lnTo>
                    <a:pt x="4288473" y="0"/>
                  </a:lnTo>
                  <a:lnTo>
                    <a:pt x="4313552" y="0"/>
                  </a:lnTo>
                  <a:lnTo>
                    <a:pt x="4338631" y="0"/>
                  </a:lnTo>
                  <a:lnTo>
                    <a:pt x="4363710" y="0"/>
                  </a:lnTo>
                  <a:lnTo>
                    <a:pt x="4388788" y="0"/>
                  </a:lnTo>
                  <a:lnTo>
                    <a:pt x="4413867" y="0"/>
                  </a:lnTo>
                  <a:lnTo>
                    <a:pt x="4438946" y="0"/>
                  </a:lnTo>
                  <a:lnTo>
                    <a:pt x="4464025" y="0"/>
                  </a:lnTo>
                  <a:lnTo>
                    <a:pt x="4489103" y="0"/>
                  </a:lnTo>
                  <a:lnTo>
                    <a:pt x="4514182" y="0"/>
                  </a:lnTo>
                  <a:lnTo>
                    <a:pt x="4539261" y="0"/>
                  </a:lnTo>
                  <a:lnTo>
                    <a:pt x="4564340" y="0"/>
                  </a:lnTo>
                  <a:lnTo>
                    <a:pt x="4589419" y="0"/>
                  </a:lnTo>
                  <a:lnTo>
                    <a:pt x="4614497" y="0"/>
                  </a:lnTo>
                  <a:lnTo>
                    <a:pt x="4639576" y="0"/>
                  </a:lnTo>
                  <a:lnTo>
                    <a:pt x="4664655" y="0"/>
                  </a:lnTo>
                  <a:lnTo>
                    <a:pt x="4689734" y="0"/>
                  </a:lnTo>
                  <a:lnTo>
                    <a:pt x="4714813" y="0"/>
                  </a:lnTo>
                  <a:lnTo>
                    <a:pt x="4739891" y="0"/>
                  </a:lnTo>
                  <a:lnTo>
                    <a:pt x="4764970" y="0"/>
                  </a:lnTo>
                  <a:lnTo>
                    <a:pt x="4790049" y="0"/>
                  </a:lnTo>
                  <a:lnTo>
                    <a:pt x="4815128" y="0"/>
                  </a:lnTo>
                  <a:lnTo>
                    <a:pt x="4840207" y="0"/>
                  </a:lnTo>
                  <a:lnTo>
                    <a:pt x="4865285" y="0"/>
                  </a:lnTo>
                  <a:lnTo>
                    <a:pt x="4890364" y="0"/>
                  </a:lnTo>
                  <a:lnTo>
                    <a:pt x="4915443" y="0"/>
                  </a:lnTo>
                  <a:lnTo>
                    <a:pt x="4940522" y="0"/>
                  </a:lnTo>
                  <a:lnTo>
                    <a:pt x="4965601" y="0"/>
                  </a:lnTo>
                </a:path>
              </a:pathLst>
            </a:custGeom>
            <a:ln w="40651" cap="flat">
              <a:solidFill>
                <a:srgbClr val="F8766D">
                  <a:alpha val="100000"/>
                </a:srgbClr>
              </a:solidFill>
              <a:prstDash val="solid"/>
              <a:round/>
            </a:ln>
          </p:spPr>
          <p:txBody>
            <a:bodyPr/>
            <a:lstStyle/>
            <a:p/>
          </p:txBody>
        </p:sp>
        <p:sp>
          <p:nvSpPr>
            <p:cNvPr id="13" name="pl13"/>
            <p:cNvSpPr/>
            <p:nvPr/>
          </p:nvSpPr>
          <p:spPr>
            <a:xfrm>
              <a:off x="2370849" y="3003790"/>
              <a:ext cx="4965601" cy="699339"/>
            </a:xfrm>
            <a:custGeom>
              <a:avLst/>
              <a:pathLst>
                <a:path w="4965601" h="699339">
                  <a:moveTo>
                    <a:pt x="0" y="699339"/>
                  </a:moveTo>
                  <a:lnTo>
                    <a:pt x="25078" y="699298"/>
                  </a:lnTo>
                  <a:lnTo>
                    <a:pt x="50157" y="699249"/>
                  </a:lnTo>
                  <a:lnTo>
                    <a:pt x="75236" y="699192"/>
                  </a:lnTo>
                  <a:lnTo>
                    <a:pt x="100315" y="699126"/>
                  </a:lnTo>
                  <a:lnTo>
                    <a:pt x="125393" y="699047"/>
                  </a:lnTo>
                  <a:lnTo>
                    <a:pt x="150472" y="698955"/>
                  </a:lnTo>
                  <a:lnTo>
                    <a:pt x="175551" y="698847"/>
                  </a:lnTo>
                  <a:lnTo>
                    <a:pt x="200630" y="698719"/>
                  </a:lnTo>
                  <a:lnTo>
                    <a:pt x="225709" y="698570"/>
                  </a:lnTo>
                  <a:lnTo>
                    <a:pt x="250787" y="698394"/>
                  </a:lnTo>
                  <a:lnTo>
                    <a:pt x="275866" y="698188"/>
                  </a:lnTo>
                  <a:lnTo>
                    <a:pt x="300945" y="697945"/>
                  </a:lnTo>
                  <a:lnTo>
                    <a:pt x="326024" y="697660"/>
                  </a:lnTo>
                  <a:lnTo>
                    <a:pt x="351103" y="697326"/>
                  </a:lnTo>
                  <a:lnTo>
                    <a:pt x="376181" y="696933"/>
                  </a:lnTo>
                  <a:lnTo>
                    <a:pt x="401260" y="696472"/>
                  </a:lnTo>
                  <a:lnTo>
                    <a:pt x="426339" y="695931"/>
                  </a:lnTo>
                  <a:lnTo>
                    <a:pt x="451418" y="695296"/>
                  </a:lnTo>
                  <a:lnTo>
                    <a:pt x="476497" y="694551"/>
                  </a:lnTo>
                  <a:lnTo>
                    <a:pt x="501575" y="693677"/>
                  </a:lnTo>
                  <a:lnTo>
                    <a:pt x="526654" y="692653"/>
                  </a:lnTo>
                  <a:lnTo>
                    <a:pt x="551733" y="691453"/>
                  </a:lnTo>
                  <a:lnTo>
                    <a:pt x="576812" y="690048"/>
                  </a:lnTo>
                  <a:lnTo>
                    <a:pt x="601891" y="688404"/>
                  </a:lnTo>
                  <a:lnTo>
                    <a:pt x="626969" y="686482"/>
                  </a:lnTo>
                  <a:lnTo>
                    <a:pt x="652048" y="684236"/>
                  </a:lnTo>
                  <a:lnTo>
                    <a:pt x="677127" y="681614"/>
                  </a:lnTo>
                  <a:lnTo>
                    <a:pt x="702206" y="678559"/>
                  </a:lnTo>
                  <a:lnTo>
                    <a:pt x="727285" y="675002"/>
                  </a:lnTo>
                  <a:lnTo>
                    <a:pt x="752363" y="670869"/>
                  </a:lnTo>
                  <a:lnTo>
                    <a:pt x="777442" y="666075"/>
                  </a:lnTo>
                  <a:lnTo>
                    <a:pt x="802521" y="660527"/>
                  </a:lnTo>
                  <a:lnTo>
                    <a:pt x="827600" y="654123"/>
                  </a:lnTo>
                  <a:lnTo>
                    <a:pt x="852678" y="646752"/>
                  </a:lnTo>
                  <a:lnTo>
                    <a:pt x="877757" y="638298"/>
                  </a:lnTo>
                  <a:lnTo>
                    <a:pt x="902836" y="628640"/>
                  </a:lnTo>
                  <a:lnTo>
                    <a:pt x="927915" y="617655"/>
                  </a:lnTo>
                  <a:lnTo>
                    <a:pt x="952994" y="605223"/>
                  </a:lnTo>
                  <a:lnTo>
                    <a:pt x="978072" y="591236"/>
                  </a:lnTo>
                  <a:lnTo>
                    <a:pt x="1003151" y="575601"/>
                  </a:lnTo>
                  <a:lnTo>
                    <a:pt x="1028230" y="558248"/>
                  </a:lnTo>
                  <a:lnTo>
                    <a:pt x="1053309" y="539143"/>
                  </a:lnTo>
                  <a:lnTo>
                    <a:pt x="1078388" y="518294"/>
                  </a:lnTo>
                  <a:lnTo>
                    <a:pt x="1103466" y="495760"/>
                  </a:lnTo>
                  <a:lnTo>
                    <a:pt x="1128545" y="471657"/>
                  </a:lnTo>
                  <a:lnTo>
                    <a:pt x="1153624" y="446160"/>
                  </a:lnTo>
                  <a:lnTo>
                    <a:pt x="1178703" y="419505"/>
                  </a:lnTo>
                  <a:lnTo>
                    <a:pt x="1203782" y="391978"/>
                  </a:lnTo>
                  <a:lnTo>
                    <a:pt x="1228860" y="363912"/>
                  </a:lnTo>
                  <a:lnTo>
                    <a:pt x="1253939" y="335661"/>
                  </a:lnTo>
                  <a:lnTo>
                    <a:pt x="1279018" y="307594"/>
                  </a:lnTo>
                  <a:lnTo>
                    <a:pt x="1304097" y="280068"/>
                  </a:lnTo>
                  <a:lnTo>
                    <a:pt x="1329176" y="253413"/>
                  </a:lnTo>
                  <a:lnTo>
                    <a:pt x="1354254" y="227916"/>
                  </a:lnTo>
                  <a:lnTo>
                    <a:pt x="1379333" y="203813"/>
                  </a:lnTo>
                  <a:lnTo>
                    <a:pt x="1404412" y="181279"/>
                  </a:lnTo>
                  <a:lnTo>
                    <a:pt x="1429491" y="160430"/>
                  </a:lnTo>
                  <a:lnTo>
                    <a:pt x="1454570" y="141325"/>
                  </a:lnTo>
                  <a:lnTo>
                    <a:pt x="1479648" y="123972"/>
                  </a:lnTo>
                  <a:lnTo>
                    <a:pt x="1504727" y="108337"/>
                  </a:lnTo>
                  <a:lnTo>
                    <a:pt x="1529806" y="94350"/>
                  </a:lnTo>
                  <a:lnTo>
                    <a:pt x="1554885" y="81918"/>
                  </a:lnTo>
                  <a:lnTo>
                    <a:pt x="1579963" y="70933"/>
                  </a:lnTo>
                  <a:lnTo>
                    <a:pt x="1605042" y="61275"/>
                  </a:lnTo>
                  <a:lnTo>
                    <a:pt x="1630121" y="52821"/>
                  </a:lnTo>
                  <a:lnTo>
                    <a:pt x="1655200" y="45450"/>
                  </a:lnTo>
                  <a:lnTo>
                    <a:pt x="1680279" y="39046"/>
                  </a:lnTo>
                  <a:lnTo>
                    <a:pt x="1705357" y="33498"/>
                  </a:lnTo>
                  <a:lnTo>
                    <a:pt x="1730436" y="28704"/>
                  </a:lnTo>
                  <a:lnTo>
                    <a:pt x="1755515" y="24571"/>
                  </a:lnTo>
                  <a:lnTo>
                    <a:pt x="1780594" y="21014"/>
                  </a:lnTo>
                  <a:lnTo>
                    <a:pt x="1805673" y="17959"/>
                  </a:lnTo>
                  <a:lnTo>
                    <a:pt x="1830751" y="15337"/>
                  </a:lnTo>
                  <a:lnTo>
                    <a:pt x="1855830" y="13091"/>
                  </a:lnTo>
                  <a:lnTo>
                    <a:pt x="1880909" y="11169"/>
                  </a:lnTo>
                  <a:lnTo>
                    <a:pt x="1905988" y="9525"/>
                  </a:lnTo>
                  <a:lnTo>
                    <a:pt x="1931067" y="8120"/>
                  </a:lnTo>
                  <a:lnTo>
                    <a:pt x="1956145" y="6920"/>
                  </a:lnTo>
                  <a:lnTo>
                    <a:pt x="1981224" y="5896"/>
                  </a:lnTo>
                  <a:lnTo>
                    <a:pt x="2006303" y="5022"/>
                  </a:lnTo>
                  <a:lnTo>
                    <a:pt x="2031382" y="4277"/>
                  </a:lnTo>
                  <a:lnTo>
                    <a:pt x="2056461" y="3642"/>
                  </a:lnTo>
                  <a:lnTo>
                    <a:pt x="2081539" y="3101"/>
                  </a:lnTo>
                  <a:lnTo>
                    <a:pt x="2106618" y="2640"/>
                  </a:lnTo>
                  <a:lnTo>
                    <a:pt x="2131697" y="2247"/>
                  </a:lnTo>
                  <a:lnTo>
                    <a:pt x="2156776" y="1913"/>
                  </a:lnTo>
                  <a:lnTo>
                    <a:pt x="2181855" y="1628"/>
                  </a:lnTo>
                  <a:lnTo>
                    <a:pt x="2206933" y="1385"/>
                  </a:lnTo>
                  <a:lnTo>
                    <a:pt x="2232012" y="1179"/>
                  </a:lnTo>
                  <a:lnTo>
                    <a:pt x="2257091" y="1003"/>
                  </a:lnTo>
                  <a:lnTo>
                    <a:pt x="2282170" y="854"/>
                  </a:lnTo>
                  <a:lnTo>
                    <a:pt x="2307248" y="726"/>
                  </a:lnTo>
                  <a:lnTo>
                    <a:pt x="2332327" y="618"/>
                  </a:lnTo>
                  <a:lnTo>
                    <a:pt x="2357406" y="526"/>
                  </a:lnTo>
                  <a:lnTo>
                    <a:pt x="2382485" y="447"/>
                  </a:lnTo>
                  <a:lnTo>
                    <a:pt x="2407564" y="380"/>
                  </a:lnTo>
                  <a:lnTo>
                    <a:pt x="2432642" y="324"/>
                  </a:lnTo>
                  <a:lnTo>
                    <a:pt x="2457721" y="275"/>
                  </a:lnTo>
                  <a:lnTo>
                    <a:pt x="2482800" y="234"/>
                  </a:lnTo>
                  <a:lnTo>
                    <a:pt x="2482800" y="0"/>
                  </a:lnTo>
                  <a:lnTo>
                    <a:pt x="2507879" y="0"/>
                  </a:lnTo>
                  <a:lnTo>
                    <a:pt x="2532958" y="0"/>
                  </a:lnTo>
                  <a:lnTo>
                    <a:pt x="2558036" y="0"/>
                  </a:lnTo>
                  <a:lnTo>
                    <a:pt x="2583115" y="0"/>
                  </a:lnTo>
                  <a:lnTo>
                    <a:pt x="2608194" y="0"/>
                  </a:lnTo>
                  <a:lnTo>
                    <a:pt x="2633273" y="0"/>
                  </a:lnTo>
                  <a:lnTo>
                    <a:pt x="2658352" y="0"/>
                  </a:lnTo>
                  <a:lnTo>
                    <a:pt x="2683430" y="0"/>
                  </a:lnTo>
                  <a:lnTo>
                    <a:pt x="2708509" y="0"/>
                  </a:lnTo>
                  <a:lnTo>
                    <a:pt x="2733588" y="0"/>
                  </a:lnTo>
                  <a:lnTo>
                    <a:pt x="2758667" y="0"/>
                  </a:lnTo>
                  <a:lnTo>
                    <a:pt x="2783746" y="0"/>
                  </a:lnTo>
                  <a:lnTo>
                    <a:pt x="2808824" y="0"/>
                  </a:lnTo>
                  <a:lnTo>
                    <a:pt x="2833903" y="0"/>
                  </a:lnTo>
                  <a:lnTo>
                    <a:pt x="2858982" y="0"/>
                  </a:lnTo>
                  <a:lnTo>
                    <a:pt x="2884061" y="0"/>
                  </a:lnTo>
                  <a:lnTo>
                    <a:pt x="2909140" y="0"/>
                  </a:lnTo>
                  <a:lnTo>
                    <a:pt x="2934218" y="0"/>
                  </a:lnTo>
                  <a:lnTo>
                    <a:pt x="2959297" y="0"/>
                  </a:lnTo>
                  <a:lnTo>
                    <a:pt x="2984376" y="0"/>
                  </a:lnTo>
                  <a:lnTo>
                    <a:pt x="3009455" y="0"/>
                  </a:lnTo>
                  <a:lnTo>
                    <a:pt x="3034533" y="0"/>
                  </a:lnTo>
                  <a:lnTo>
                    <a:pt x="3059612" y="0"/>
                  </a:lnTo>
                  <a:lnTo>
                    <a:pt x="3084691" y="0"/>
                  </a:lnTo>
                  <a:lnTo>
                    <a:pt x="3109770" y="0"/>
                  </a:lnTo>
                  <a:lnTo>
                    <a:pt x="3134849" y="0"/>
                  </a:lnTo>
                  <a:lnTo>
                    <a:pt x="3159927" y="0"/>
                  </a:lnTo>
                  <a:lnTo>
                    <a:pt x="3185006" y="0"/>
                  </a:lnTo>
                  <a:lnTo>
                    <a:pt x="3210085" y="0"/>
                  </a:lnTo>
                  <a:lnTo>
                    <a:pt x="3235164" y="0"/>
                  </a:lnTo>
                  <a:lnTo>
                    <a:pt x="3260243" y="0"/>
                  </a:lnTo>
                  <a:lnTo>
                    <a:pt x="3285321" y="0"/>
                  </a:lnTo>
                  <a:lnTo>
                    <a:pt x="3310400" y="0"/>
                  </a:lnTo>
                  <a:lnTo>
                    <a:pt x="3335479" y="0"/>
                  </a:lnTo>
                  <a:lnTo>
                    <a:pt x="3360558" y="0"/>
                  </a:lnTo>
                  <a:lnTo>
                    <a:pt x="3385637" y="0"/>
                  </a:lnTo>
                  <a:lnTo>
                    <a:pt x="3410715" y="0"/>
                  </a:lnTo>
                  <a:lnTo>
                    <a:pt x="3435794" y="0"/>
                  </a:lnTo>
                  <a:lnTo>
                    <a:pt x="3460873" y="0"/>
                  </a:lnTo>
                  <a:lnTo>
                    <a:pt x="3485952" y="0"/>
                  </a:lnTo>
                  <a:lnTo>
                    <a:pt x="3511031" y="0"/>
                  </a:lnTo>
                  <a:lnTo>
                    <a:pt x="3536109" y="0"/>
                  </a:lnTo>
                  <a:lnTo>
                    <a:pt x="3561188" y="0"/>
                  </a:lnTo>
                  <a:lnTo>
                    <a:pt x="3586267" y="0"/>
                  </a:lnTo>
                  <a:lnTo>
                    <a:pt x="3611346" y="0"/>
                  </a:lnTo>
                  <a:lnTo>
                    <a:pt x="3636425" y="0"/>
                  </a:lnTo>
                  <a:lnTo>
                    <a:pt x="3661503" y="0"/>
                  </a:lnTo>
                  <a:lnTo>
                    <a:pt x="3686582" y="0"/>
                  </a:lnTo>
                  <a:lnTo>
                    <a:pt x="3711661" y="0"/>
                  </a:lnTo>
                  <a:lnTo>
                    <a:pt x="3736740" y="0"/>
                  </a:lnTo>
                  <a:lnTo>
                    <a:pt x="3761818" y="0"/>
                  </a:lnTo>
                  <a:lnTo>
                    <a:pt x="3786897" y="0"/>
                  </a:lnTo>
                  <a:lnTo>
                    <a:pt x="3811976" y="0"/>
                  </a:lnTo>
                  <a:lnTo>
                    <a:pt x="3837055" y="0"/>
                  </a:lnTo>
                  <a:lnTo>
                    <a:pt x="3862134" y="0"/>
                  </a:lnTo>
                  <a:lnTo>
                    <a:pt x="3887212" y="0"/>
                  </a:lnTo>
                  <a:lnTo>
                    <a:pt x="3912291" y="0"/>
                  </a:lnTo>
                  <a:lnTo>
                    <a:pt x="3937370" y="0"/>
                  </a:lnTo>
                  <a:lnTo>
                    <a:pt x="3962449" y="0"/>
                  </a:lnTo>
                  <a:lnTo>
                    <a:pt x="3987528" y="0"/>
                  </a:lnTo>
                  <a:lnTo>
                    <a:pt x="4012606" y="0"/>
                  </a:lnTo>
                  <a:lnTo>
                    <a:pt x="4037685" y="0"/>
                  </a:lnTo>
                  <a:lnTo>
                    <a:pt x="4062764" y="0"/>
                  </a:lnTo>
                  <a:lnTo>
                    <a:pt x="4087843" y="0"/>
                  </a:lnTo>
                  <a:lnTo>
                    <a:pt x="4112922" y="0"/>
                  </a:lnTo>
                  <a:lnTo>
                    <a:pt x="4138000" y="0"/>
                  </a:lnTo>
                  <a:lnTo>
                    <a:pt x="4163079" y="0"/>
                  </a:lnTo>
                  <a:lnTo>
                    <a:pt x="4188158" y="0"/>
                  </a:lnTo>
                  <a:lnTo>
                    <a:pt x="4213237" y="0"/>
                  </a:lnTo>
                  <a:lnTo>
                    <a:pt x="4238316" y="0"/>
                  </a:lnTo>
                  <a:lnTo>
                    <a:pt x="4263394" y="0"/>
                  </a:lnTo>
                  <a:lnTo>
                    <a:pt x="4288473" y="0"/>
                  </a:lnTo>
                  <a:lnTo>
                    <a:pt x="4313552" y="0"/>
                  </a:lnTo>
                  <a:lnTo>
                    <a:pt x="4338631" y="0"/>
                  </a:lnTo>
                  <a:lnTo>
                    <a:pt x="4363710" y="0"/>
                  </a:lnTo>
                  <a:lnTo>
                    <a:pt x="4388788" y="0"/>
                  </a:lnTo>
                  <a:lnTo>
                    <a:pt x="4413867" y="0"/>
                  </a:lnTo>
                  <a:lnTo>
                    <a:pt x="4438946" y="0"/>
                  </a:lnTo>
                  <a:lnTo>
                    <a:pt x="4464025" y="0"/>
                  </a:lnTo>
                  <a:lnTo>
                    <a:pt x="4489103" y="0"/>
                  </a:lnTo>
                  <a:lnTo>
                    <a:pt x="4514182" y="0"/>
                  </a:lnTo>
                  <a:lnTo>
                    <a:pt x="4539261" y="0"/>
                  </a:lnTo>
                  <a:lnTo>
                    <a:pt x="4564340" y="0"/>
                  </a:lnTo>
                  <a:lnTo>
                    <a:pt x="4589419" y="0"/>
                  </a:lnTo>
                  <a:lnTo>
                    <a:pt x="4614497" y="0"/>
                  </a:lnTo>
                  <a:lnTo>
                    <a:pt x="4639576" y="0"/>
                  </a:lnTo>
                  <a:lnTo>
                    <a:pt x="4664655" y="0"/>
                  </a:lnTo>
                  <a:lnTo>
                    <a:pt x="4689734" y="0"/>
                  </a:lnTo>
                  <a:lnTo>
                    <a:pt x="4714813" y="0"/>
                  </a:lnTo>
                  <a:lnTo>
                    <a:pt x="4739891" y="0"/>
                  </a:lnTo>
                  <a:lnTo>
                    <a:pt x="4764970" y="0"/>
                  </a:lnTo>
                  <a:lnTo>
                    <a:pt x="4790049" y="0"/>
                  </a:lnTo>
                  <a:lnTo>
                    <a:pt x="4815128" y="0"/>
                  </a:lnTo>
                  <a:lnTo>
                    <a:pt x="4840207" y="0"/>
                  </a:lnTo>
                  <a:lnTo>
                    <a:pt x="4865285" y="0"/>
                  </a:lnTo>
                  <a:lnTo>
                    <a:pt x="4890364" y="0"/>
                  </a:lnTo>
                  <a:lnTo>
                    <a:pt x="4915443" y="0"/>
                  </a:lnTo>
                  <a:lnTo>
                    <a:pt x="4940522" y="0"/>
                  </a:lnTo>
                  <a:lnTo>
                    <a:pt x="4965601" y="0"/>
                  </a:lnTo>
                </a:path>
              </a:pathLst>
            </a:custGeom>
            <a:ln w="40651" cap="flat">
              <a:solidFill>
                <a:srgbClr val="CD9600">
                  <a:alpha val="100000"/>
                </a:srgbClr>
              </a:solidFill>
              <a:prstDash val="solid"/>
              <a:round/>
            </a:ln>
          </p:spPr>
          <p:txBody>
            <a:bodyPr/>
            <a:lstStyle/>
            <a:p/>
          </p:txBody>
        </p:sp>
        <p:sp>
          <p:nvSpPr>
            <p:cNvPr id="14" name="pl14"/>
            <p:cNvSpPr/>
            <p:nvPr/>
          </p:nvSpPr>
          <p:spPr>
            <a:xfrm>
              <a:off x="2370849" y="5102512"/>
              <a:ext cx="4965601" cy="699339"/>
            </a:xfrm>
            <a:custGeom>
              <a:avLst/>
              <a:pathLst>
                <a:path w="4965601" h="699339">
                  <a:moveTo>
                    <a:pt x="0" y="699339"/>
                  </a:moveTo>
                  <a:lnTo>
                    <a:pt x="25078" y="699298"/>
                  </a:lnTo>
                  <a:lnTo>
                    <a:pt x="50157" y="699249"/>
                  </a:lnTo>
                  <a:lnTo>
                    <a:pt x="75236" y="699192"/>
                  </a:lnTo>
                  <a:lnTo>
                    <a:pt x="100315" y="699126"/>
                  </a:lnTo>
                  <a:lnTo>
                    <a:pt x="125393" y="699047"/>
                  </a:lnTo>
                  <a:lnTo>
                    <a:pt x="150472" y="698955"/>
                  </a:lnTo>
                  <a:lnTo>
                    <a:pt x="175551" y="698847"/>
                  </a:lnTo>
                  <a:lnTo>
                    <a:pt x="200630" y="698719"/>
                  </a:lnTo>
                  <a:lnTo>
                    <a:pt x="225709" y="698570"/>
                  </a:lnTo>
                  <a:lnTo>
                    <a:pt x="250787" y="698394"/>
                  </a:lnTo>
                  <a:lnTo>
                    <a:pt x="275866" y="698188"/>
                  </a:lnTo>
                  <a:lnTo>
                    <a:pt x="300945" y="697945"/>
                  </a:lnTo>
                  <a:lnTo>
                    <a:pt x="326024" y="697660"/>
                  </a:lnTo>
                  <a:lnTo>
                    <a:pt x="351103" y="697326"/>
                  </a:lnTo>
                  <a:lnTo>
                    <a:pt x="376181" y="696933"/>
                  </a:lnTo>
                  <a:lnTo>
                    <a:pt x="401260" y="696472"/>
                  </a:lnTo>
                  <a:lnTo>
                    <a:pt x="426339" y="695931"/>
                  </a:lnTo>
                  <a:lnTo>
                    <a:pt x="451418" y="695296"/>
                  </a:lnTo>
                  <a:lnTo>
                    <a:pt x="476497" y="694551"/>
                  </a:lnTo>
                  <a:lnTo>
                    <a:pt x="501575" y="693677"/>
                  </a:lnTo>
                  <a:lnTo>
                    <a:pt x="526654" y="692653"/>
                  </a:lnTo>
                  <a:lnTo>
                    <a:pt x="551733" y="691453"/>
                  </a:lnTo>
                  <a:lnTo>
                    <a:pt x="576812" y="690048"/>
                  </a:lnTo>
                  <a:lnTo>
                    <a:pt x="601891" y="688404"/>
                  </a:lnTo>
                  <a:lnTo>
                    <a:pt x="626969" y="686482"/>
                  </a:lnTo>
                  <a:lnTo>
                    <a:pt x="652048" y="684236"/>
                  </a:lnTo>
                  <a:lnTo>
                    <a:pt x="677127" y="681614"/>
                  </a:lnTo>
                  <a:lnTo>
                    <a:pt x="702206" y="678559"/>
                  </a:lnTo>
                  <a:lnTo>
                    <a:pt x="727285" y="675002"/>
                  </a:lnTo>
                  <a:lnTo>
                    <a:pt x="752363" y="670869"/>
                  </a:lnTo>
                  <a:lnTo>
                    <a:pt x="777442" y="666075"/>
                  </a:lnTo>
                  <a:lnTo>
                    <a:pt x="802521" y="660527"/>
                  </a:lnTo>
                  <a:lnTo>
                    <a:pt x="827600" y="654123"/>
                  </a:lnTo>
                  <a:lnTo>
                    <a:pt x="852678" y="646752"/>
                  </a:lnTo>
                  <a:lnTo>
                    <a:pt x="877757" y="638298"/>
                  </a:lnTo>
                  <a:lnTo>
                    <a:pt x="902836" y="628640"/>
                  </a:lnTo>
                  <a:lnTo>
                    <a:pt x="927915" y="617655"/>
                  </a:lnTo>
                  <a:lnTo>
                    <a:pt x="952994" y="605223"/>
                  </a:lnTo>
                  <a:lnTo>
                    <a:pt x="978072" y="591236"/>
                  </a:lnTo>
                  <a:lnTo>
                    <a:pt x="1003151" y="575601"/>
                  </a:lnTo>
                  <a:lnTo>
                    <a:pt x="1028230" y="558248"/>
                  </a:lnTo>
                  <a:lnTo>
                    <a:pt x="1053309" y="539143"/>
                  </a:lnTo>
                  <a:lnTo>
                    <a:pt x="1078388" y="518294"/>
                  </a:lnTo>
                  <a:lnTo>
                    <a:pt x="1103466" y="495760"/>
                  </a:lnTo>
                  <a:lnTo>
                    <a:pt x="1128545" y="471657"/>
                  </a:lnTo>
                  <a:lnTo>
                    <a:pt x="1153624" y="446160"/>
                  </a:lnTo>
                  <a:lnTo>
                    <a:pt x="1178703" y="419505"/>
                  </a:lnTo>
                  <a:lnTo>
                    <a:pt x="1203782" y="391978"/>
                  </a:lnTo>
                  <a:lnTo>
                    <a:pt x="1228860" y="363912"/>
                  </a:lnTo>
                  <a:lnTo>
                    <a:pt x="1253939" y="335661"/>
                  </a:lnTo>
                  <a:lnTo>
                    <a:pt x="1279018" y="307594"/>
                  </a:lnTo>
                  <a:lnTo>
                    <a:pt x="1304097" y="280068"/>
                  </a:lnTo>
                  <a:lnTo>
                    <a:pt x="1329176" y="253413"/>
                  </a:lnTo>
                  <a:lnTo>
                    <a:pt x="1354254" y="227916"/>
                  </a:lnTo>
                  <a:lnTo>
                    <a:pt x="1379333" y="203813"/>
                  </a:lnTo>
                  <a:lnTo>
                    <a:pt x="1404412" y="181279"/>
                  </a:lnTo>
                  <a:lnTo>
                    <a:pt x="1429491" y="160430"/>
                  </a:lnTo>
                  <a:lnTo>
                    <a:pt x="1454570" y="141325"/>
                  </a:lnTo>
                  <a:lnTo>
                    <a:pt x="1479648" y="123972"/>
                  </a:lnTo>
                  <a:lnTo>
                    <a:pt x="1504727" y="108337"/>
                  </a:lnTo>
                  <a:lnTo>
                    <a:pt x="1529806" y="94350"/>
                  </a:lnTo>
                  <a:lnTo>
                    <a:pt x="1554885" y="81918"/>
                  </a:lnTo>
                  <a:lnTo>
                    <a:pt x="1579963" y="70933"/>
                  </a:lnTo>
                  <a:lnTo>
                    <a:pt x="1605042" y="61275"/>
                  </a:lnTo>
                  <a:lnTo>
                    <a:pt x="1630121" y="52821"/>
                  </a:lnTo>
                  <a:lnTo>
                    <a:pt x="1655200" y="45450"/>
                  </a:lnTo>
                  <a:lnTo>
                    <a:pt x="1680279" y="39046"/>
                  </a:lnTo>
                  <a:lnTo>
                    <a:pt x="1705357" y="33498"/>
                  </a:lnTo>
                  <a:lnTo>
                    <a:pt x="1730436" y="28704"/>
                  </a:lnTo>
                  <a:lnTo>
                    <a:pt x="1755515" y="24571"/>
                  </a:lnTo>
                  <a:lnTo>
                    <a:pt x="1780594" y="21014"/>
                  </a:lnTo>
                  <a:lnTo>
                    <a:pt x="1805673" y="17959"/>
                  </a:lnTo>
                  <a:lnTo>
                    <a:pt x="1830751" y="15337"/>
                  </a:lnTo>
                  <a:lnTo>
                    <a:pt x="1855830" y="13091"/>
                  </a:lnTo>
                  <a:lnTo>
                    <a:pt x="1880909" y="11169"/>
                  </a:lnTo>
                  <a:lnTo>
                    <a:pt x="1905988" y="9525"/>
                  </a:lnTo>
                  <a:lnTo>
                    <a:pt x="1931067" y="8120"/>
                  </a:lnTo>
                  <a:lnTo>
                    <a:pt x="1956145" y="6920"/>
                  </a:lnTo>
                  <a:lnTo>
                    <a:pt x="1981224" y="5896"/>
                  </a:lnTo>
                  <a:lnTo>
                    <a:pt x="2006303" y="5022"/>
                  </a:lnTo>
                  <a:lnTo>
                    <a:pt x="2031382" y="4277"/>
                  </a:lnTo>
                  <a:lnTo>
                    <a:pt x="2056461" y="3642"/>
                  </a:lnTo>
                  <a:lnTo>
                    <a:pt x="2081539" y="3101"/>
                  </a:lnTo>
                  <a:lnTo>
                    <a:pt x="2106618" y="2640"/>
                  </a:lnTo>
                  <a:lnTo>
                    <a:pt x="2131697" y="2247"/>
                  </a:lnTo>
                  <a:lnTo>
                    <a:pt x="2156776" y="1913"/>
                  </a:lnTo>
                  <a:lnTo>
                    <a:pt x="2181855" y="1628"/>
                  </a:lnTo>
                  <a:lnTo>
                    <a:pt x="2206933" y="1385"/>
                  </a:lnTo>
                  <a:lnTo>
                    <a:pt x="2232012" y="1179"/>
                  </a:lnTo>
                  <a:lnTo>
                    <a:pt x="2257091" y="1003"/>
                  </a:lnTo>
                  <a:lnTo>
                    <a:pt x="2282170" y="854"/>
                  </a:lnTo>
                  <a:lnTo>
                    <a:pt x="2307248" y="726"/>
                  </a:lnTo>
                  <a:lnTo>
                    <a:pt x="2332327" y="618"/>
                  </a:lnTo>
                  <a:lnTo>
                    <a:pt x="2357406" y="526"/>
                  </a:lnTo>
                  <a:lnTo>
                    <a:pt x="2382485" y="447"/>
                  </a:lnTo>
                  <a:lnTo>
                    <a:pt x="2407564" y="380"/>
                  </a:lnTo>
                  <a:lnTo>
                    <a:pt x="2432642" y="324"/>
                  </a:lnTo>
                  <a:lnTo>
                    <a:pt x="2457721" y="275"/>
                  </a:lnTo>
                  <a:lnTo>
                    <a:pt x="2482800" y="234"/>
                  </a:lnTo>
                  <a:lnTo>
                    <a:pt x="2482800" y="0"/>
                  </a:lnTo>
                  <a:lnTo>
                    <a:pt x="2507879" y="0"/>
                  </a:lnTo>
                  <a:lnTo>
                    <a:pt x="2532958" y="0"/>
                  </a:lnTo>
                  <a:lnTo>
                    <a:pt x="2558036" y="0"/>
                  </a:lnTo>
                  <a:lnTo>
                    <a:pt x="2583115" y="0"/>
                  </a:lnTo>
                  <a:lnTo>
                    <a:pt x="2608194" y="0"/>
                  </a:lnTo>
                  <a:lnTo>
                    <a:pt x="2633273" y="0"/>
                  </a:lnTo>
                  <a:lnTo>
                    <a:pt x="2658352" y="0"/>
                  </a:lnTo>
                  <a:lnTo>
                    <a:pt x="2683430" y="0"/>
                  </a:lnTo>
                  <a:lnTo>
                    <a:pt x="2708509" y="0"/>
                  </a:lnTo>
                  <a:lnTo>
                    <a:pt x="2733588" y="0"/>
                  </a:lnTo>
                  <a:lnTo>
                    <a:pt x="2758667" y="0"/>
                  </a:lnTo>
                  <a:lnTo>
                    <a:pt x="2783746" y="0"/>
                  </a:lnTo>
                  <a:lnTo>
                    <a:pt x="2808824" y="0"/>
                  </a:lnTo>
                  <a:lnTo>
                    <a:pt x="2833903" y="0"/>
                  </a:lnTo>
                  <a:lnTo>
                    <a:pt x="2858982" y="0"/>
                  </a:lnTo>
                  <a:lnTo>
                    <a:pt x="2884061" y="0"/>
                  </a:lnTo>
                  <a:lnTo>
                    <a:pt x="2909140" y="0"/>
                  </a:lnTo>
                  <a:lnTo>
                    <a:pt x="2934218" y="0"/>
                  </a:lnTo>
                  <a:lnTo>
                    <a:pt x="2959297" y="0"/>
                  </a:lnTo>
                  <a:lnTo>
                    <a:pt x="2984376" y="0"/>
                  </a:lnTo>
                  <a:lnTo>
                    <a:pt x="3009455" y="0"/>
                  </a:lnTo>
                  <a:lnTo>
                    <a:pt x="3034533" y="0"/>
                  </a:lnTo>
                  <a:lnTo>
                    <a:pt x="3059612" y="0"/>
                  </a:lnTo>
                  <a:lnTo>
                    <a:pt x="3084691" y="0"/>
                  </a:lnTo>
                  <a:lnTo>
                    <a:pt x="3109770" y="0"/>
                  </a:lnTo>
                  <a:lnTo>
                    <a:pt x="3134849" y="0"/>
                  </a:lnTo>
                  <a:lnTo>
                    <a:pt x="3159927" y="0"/>
                  </a:lnTo>
                  <a:lnTo>
                    <a:pt x="3185006" y="0"/>
                  </a:lnTo>
                  <a:lnTo>
                    <a:pt x="3210085" y="0"/>
                  </a:lnTo>
                  <a:lnTo>
                    <a:pt x="3235164" y="0"/>
                  </a:lnTo>
                  <a:lnTo>
                    <a:pt x="3260243" y="0"/>
                  </a:lnTo>
                  <a:lnTo>
                    <a:pt x="3285321" y="0"/>
                  </a:lnTo>
                  <a:lnTo>
                    <a:pt x="3310400" y="0"/>
                  </a:lnTo>
                  <a:lnTo>
                    <a:pt x="3335479" y="0"/>
                  </a:lnTo>
                  <a:lnTo>
                    <a:pt x="3360558" y="0"/>
                  </a:lnTo>
                  <a:lnTo>
                    <a:pt x="3385637" y="0"/>
                  </a:lnTo>
                  <a:lnTo>
                    <a:pt x="3410715" y="0"/>
                  </a:lnTo>
                  <a:lnTo>
                    <a:pt x="3435794" y="0"/>
                  </a:lnTo>
                  <a:lnTo>
                    <a:pt x="3460873" y="0"/>
                  </a:lnTo>
                  <a:lnTo>
                    <a:pt x="3485952" y="0"/>
                  </a:lnTo>
                  <a:lnTo>
                    <a:pt x="3511031" y="0"/>
                  </a:lnTo>
                  <a:lnTo>
                    <a:pt x="3536109" y="0"/>
                  </a:lnTo>
                  <a:lnTo>
                    <a:pt x="3561188" y="0"/>
                  </a:lnTo>
                  <a:lnTo>
                    <a:pt x="3586267" y="0"/>
                  </a:lnTo>
                  <a:lnTo>
                    <a:pt x="3611346" y="0"/>
                  </a:lnTo>
                  <a:lnTo>
                    <a:pt x="3636425" y="0"/>
                  </a:lnTo>
                  <a:lnTo>
                    <a:pt x="3661503" y="0"/>
                  </a:lnTo>
                  <a:lnTo>
                    <a:pt x="3686582" y="0"/>
                  </a:lnTo>
                  <a:lnTo>
                    <a:pt x="3711661" y="0"/>
                  </a:lnTo>
                  <a:lnTo>
                    <a:pt x="3736740" y="0"/>
                  </a:lnTo>
                  <a:lnTo>
                    <a:pt x="3761818" y="0"/>
                  </a:lnTo>
                  <a:lnTo>
                    <a:pt x="3786897" y="0"/>
                  </a:lnTo>
                  <a:lnTo>
                    <a:pt x="3811976" y="0"/>
                  </a:lnTo>
                  <a:lnTo>
                    <a:pt x="3837055" y="0"/>
                  </a:lnTo>
                  <a:lnTo>
                    <a:pt x="3862134" y="0"/>
                  </a:lnTo>
                  <a:lnTo>
                    <a:pt x="3887212" y="0"/>
                  </a:lnTo>
                  <a:lnTo>
                    <a:pt x="3912291" y="0"/>
                  </a:lnTo>
                  <a:lnTo>
                    <a:pt x="3937370" y="0"/>
                  </a:lnTo>
                  <a:lnTo>
                    <a:pt x="3962449" y="0"/>
                  </a:lnTo>
                  <a:lnTo>
                    <a:pt x="3987528" y="0"/>
                  </a:lnTo>
                  <a:lnTo>
                    <a:pt x="4012606" y="0"/>
                  </a:lnTo>
                  <a:lnTo>
                    <a:pt x="4037685" y="0"/>
                  </a:lnTo>
                  <a:lnTo>
                    <a:pt x="4062764" y="0"/>
                  </a:lnTo>
                  <a:lnTo>
                    <a:pt x="4087843" y="0"/>
                  </a:lnTo>
                  <a:lnTo>
                    <a:pt x="4112922" y="0"/>
                  </a:lnTo>
                  <a:lnTo>
                    <a:pt x="4138000" y="0"/>
                  </a:lnTo>
                  <a:lnTo>
                    <a:pt x="4163079" y="0"/>
                  </a:lnTo>
                  <a:lnTo>
                    <a:pt x="4188158" y="0"/>
                  </a:lnTo>
                  <a:lnTo>
                    <a:pt x="4213237" y="0"/>
                  </a:lnTo>
                  <a:lnTo>
                    <a:pt x="4238316" y="0"/>
                  </a:lnTo>
                  <a:lnTo>
                    <a:pt x="4263394" y="0"/>
                  </a:lnTo>
                  <a:lnTo>
                    <a:pt x="4288473" y="0"/>
                  </a:lnTo>
                  <a:lnTo>
                    <a:pt x="4313552" y="0"/>
                  </a:lnTo>
                  <a:lnTo>
                    <a:pt x="4338631" y="0"/>
                  </a:lnTo>
                  <a:lnTo>
                    <a:pt x="4363710" y="0"/>
                  </a:lnTo>
                  <a:lnTo>
                    <a:pt x="4388788" y="0"/>
                  </a:lnTo>
                  <a:lnTo>
                    <a:pt x="4413867" y="0"/>
                  </a:lnTo>
                  <a:lnTo>
                    <a:pt x="4438946" y="0"/>
                  </a:lnTo>
                  <a:lnTo>
                    <a:pt x="4464025" y="0"/>
                  </a:lnTo>
                  <a:lnTo>
                    <a:pt x="4489103" y="0"/>
                  </a:lnTo>
                  <a:lnTo>
                    <a:pt x="4514182" y="0"/>
                  </a:lnTo>
                  <a:lnTo>
                    <a:pt x="4539261" y="0"/>
                  </a:lnTo>
                  <a:lnTo>
                    <a:pt x="4564340" y="0"/>
                  </a:lnTo>
                  <a:lnTo>
                    <a:pt x="4589419" y="0"/>
                  </a:lnTo>
                  <a:lnTo>
                    <a:pt x="4614497" y="0"/>
                  </a:lnTo>
                  <a:lnTo>
                    <a:pt x="4639576" y="0"/>
                  </a:lnTo>
                  <a:lnTo>
                    <a:pt x="4664655" y="0"/>
                  </a:lnTo>
                  <a:lnTo>
                    <a:pt x="4689734" y="0"/>
                  </a:lnTo>
                  <a:lnTo>
                    <a:pt x="4714813" y="0"/>
                  </a:lnTo>
                  <a:lnTo>
                    <a:pt x="4739891" y="0"/>
                  </a:lnTo>
                  <a:lnTo>
                    <a:pt x="4764970" y="0"/>
                  </a:lnTo>
                  <a:lnTo>
                    <a:pt x="4790049" y="0"/>
                  </a:lnTo>
                  <a:lnTo>
                    <a:pt x="4815128" y="0"/>
                  </a:lnTo>
                  <a:lnTo>
                    <a:pt x="4840207" y="0"/>
                  </a:lnTo>
                  <a:lnTo>
                    <a:pt x="4865285" y="0"/>
                  </a:lnTo>
                  <a:lnTo>
                    <a:pt x="4890364" y="0"/>
                  </a:lnTo>
                  <a:lnTo>
                    <a:pt x="4915443" y="0"/>
                  </a:lnTo>
                  <a:lnTo>
                    <a:pt x="4940522" y="0"/>
                  </a:lnTo>
                  <a:lnTo>
                    <a:pt x="4965601" y="0"/>
                  </a:lnTo>
                </a:path>
              </a:pathLst>
            </a:custGeom>
            <a:ln w="40651" cap="flat">
              <a:solidFill>
                <a:srgbClr val="7CAE00">
                  <a:alpha val="100000"/>
                </a:srgbClr>
              </a:solidFill>
              <a:prstDash val="solid"/>
              <a:round/>
            </a:ln>
          </p:spPr>
          <p:txBody>
            <a:bodyPr/>
            <a:lstStyle/>
            <a:p/>
          </p:txBody>
        </p:sp>
        <p:sp>
          <p:nvSpPr>
            <p:cNvPr id="15" name="pl15"/>
            <p:cNvSpPr/>
            <p:nvPr/>
          </p:nvSpPr>
          <p:spPr>
            <a:xfrm>
              <a:off x="2370849" y="905068"/>
              <a:ext cx="4965601" cy="0"/>
            </a:xfrm>
            <a:custGeom>
              <a:avLst/>
              <a:pathLst>
                <a:path w="4965601" h="0">
                  <a:moveTo>
                    <a:pt x="0" y="0"/>
                  </a:moveTo>
                  <a:lnTo>
                    <a:pt x="25078" y="0"/>
                  </a:lnTo>
                  <a:lnTo>
                    <a:pt x="50157" y="0"/>
                  </a:lnTo>
                  <a:lnTo>
                    <a:pt x="75236" y="0"/>
                  </a:lnTo>
                  <a:lnTo>
                    <a:pt x="100315" y="0"/>
                  </a:lnTo>
                  <a:lnTo>
                    <a:pt x="125393" y="0"/>
                  </a:lnTo>
                  <a:lnTo>
                    <a:pt x="150472" y="0"/>
                  </a:lnTo>
                  <a:lnTo>
                    <a:pt x="175551" y="0"/>
                  </a:lnTo>
                  <a:lnTo>
                    <a:pt x="200630" y="0"/>
                  </a:lnTo>
                  <a:lnTo>
                    <a:pt x="225709" y="0"/>
                  </a:lnTo>
                  <a:lnTo>
                    <a:pt x="250787" y="0"/>
                  </a:lnTo>
                  <a:lnTo>
                    <a:pt x="275866" y="0"/>
                  </a:lnTo>
                  <a:lnTo>
                    <a:pt x="300945" y="0"/>
                  </a:lnTo>
                  <a:lnTo>
                    <a:pt x="326024" y="0"/>
                  </a:lnTo>
                  <a:lnTo>
                    <a:pt x="351103" y="0"/>
                  </a:lnTo>
                  <a:lnTo>
                    <a:pt x="376181" y="0"/>
                  </a:lnTo>
                  <a:lnTo>
                    <a:pt x="401260" y="0"/>
                  </a:lnTo>
                  <a:lnTo>
                    <a:pt x="426339" y="0"/>
                  </a:lnTo>
                  <a:lnTo>
                    <a:pt x="451418" y="0"/>
                  </a:lnTo>
                  <a:lnTo>
                    <a:pt x="476497" y="0"/>
                  </a:lnTo>
                  <a:lnTo>
                    <a:pt x="501575" y="0"/>
                  </a:lnTo>
                  <a:lnTo>
                    <a:pt x="526654" y="0"/>
                  </a:lnTo>
                  <a:lnTo>
                    <a:pt x="551733" y="0"/>
                  </a:lnTo>
                  <a:lnTo>
                    <a:pt x="576812" y="0"/>
                  </a:lnTo>
                  <a:lnTo>
                    <a:pt x="601891" y="0"/>
                  </a:lnTo>
                  <a:lnTo>
                    <a:pt x="626969" y="0"/>
                  </a:lnTo>
                  <a:lnTo>
                    <a:pt x="652048" y="0"/>
                  </a:lnTo>
                  <a:lnTo>
                    <a:pt x="677127" y="0"/>
                  </a:lnTo>
                  <a:lnTo>
                    <a:pt x="702206" y="0"/>
                  </a:lnTo>
                  <a:lnTo>
                    <a:pt x="727285" y="0"/>
                  </a:lnTo>
                  <a:lnTo>
                    <a:pt x="752363" y="0"/>
                  </a:lnTo>
                  <a:lnTo>
                    <a:pt x="777442" y="0"/>
                  </a:lnTo>
                  <a:lnTo>
                    <a:pt x="802521" y="0"/>
                  </a:lnTo>
                  <a:lnTo>
                    <a:pt x="827600" y="0"/>
                  </a:lnTo>
                  <a:lnTo>
                    <a:pt x="852678" y="0"/>
                  </a:lnTo>
                  <a:lnTo>
                    <a:pt x="877757" y="0"/>
                  </a:lnTo>
                  <a:lnTo>
                    <a:pt x="902836" y="0"/>
                  </a:lnTo>
                  <a:lnTo>
                    <a:pt x="927915" y="0"/>
                  </a:lnTo>
                  <a:lnTo>
                    <a:pt x="952994" y="0"/>
                  </a:lnTo>
                  <a:lnTo>
                    <a:pt x="978072" y="0"/>
                  </a:lnTo>
                  <a:lnTo>
                    <a:pt x="1003151" y="0"/>
                  </a:lnTo>
                  <a:lnTo>
                    <a:pt x="1028230" y="0"/>
                  </a:lnTo>
                  <a:lnTo>
                    <a:pt x="1053309" y="0"/>
                  </a:lnTo>
                  <a:lnTo>
                    <a:pt x="1078388" y="0"/>
                  </a:lnTo>
                  <a:lnTo>
                    <a:pt x="1103466" y="0"/>
                  </a:lnTo>
                  <a:lnTo>
                    <a:pt x="1128545" y="0"/>
                  </a:lnTo>
                  <a:lnTo>
                    <a:pt x="1153624" y="0"/>
                  </a:lnTo>
                  <a:lnTo>
                    <a:pt x="1178703" y="0"/>
                  </a:lnTo>
                  <a:lnTo>
                    <a:pt x="1203782" y="0"/>
                  </a:lnTo>
                  <a:lnTo>
                    <a:pt x="1228860" y="0"/>
                  </a:lnTo>
                  <a:lnTo>
                    <a:pt x="1253939" y="0"/>
                  </a:lnTo>
                  <a:lnTo>
                    <a:pt x="1279018" y="0"/>
                  </a:lnTo>
                  <a:lnTo>
                    <a:pt x="1304097" y="0"/>
                  </a:lnTo>
                  <a:lnTo>
                    <a:pt x="1329176" y="0"/>
                  </a:lnTo>
                  <a:lnTo>
                    <a:pt x="1354254" y="0"/>
                  </a:lnTo>
                  <a:lnTo>
                    <a:pt x="1379333" y="0"/>
                  </a:lnTo>
                  <a:lnTo>
                    <a:pt x="1404412" y="0"/>
                  </a:lnTo>
                  <a:lnTo>
                    <a:pt x="1429491" y="0"/>
                  </a:lnTo>
                  <a:lnTo>
                    <a:pt x="1454570" y="0"/>
                  </a:lnTo>
                  <a:lnTo>
                    <a:pt x="1479648" y="0"/>
                  </a:lnTo>
                  <a:lnTo>
                    <a:pt x="1504727" y="0"/>
                  </a:lnTo>
                  <a:lnTo>
                    <a:pt x="1529806" y="0"/>
                  </a:lnTo>
                  <a:lnTo>
                    <a:pt x="1554885" y="0"/>
                  </a:lnTo>
                  <a:lnTo>
                    <a:pt x="1579963" y="0"/>
                  </a:lnTo>
                  <a:lnTo>
                    <a:pt x="1605042" y="0"/>
                  </a:lnTo>
                  <a:lnTo>
                    <a:pt x="1630121" y="0"/>
                  </a:lnTo>
                  <a:lnTo>
                    <a:pt x="1655200" y="0"/>
                  </a:lnTo>
                  <a:lnTo>
                    <a:pt x="1680279" y="0"/>
                  </a:lnTo>
                  <a:lnTo>
                    <a:pt x="1705357" y="0"/>
                  </a:lnTo>
                  <a:lnTo>
                    <a:pt x="1730436" y="0"/>
                  </a:lnTo>
                  <a:lnTo>
                    <a:pt x="1755515" y="0"/>
                  </a:lnTo>
                  <a:lnTo>
                    <a:pt x="1780594" y="0"/>
                  </a:lnTo>
                  <a:lnTo>
                    <a:pt x="1805673" y="0"/>
                  </a:lnTo>
                  <a:lnTo>
                    <a:pt x="1830751" y="0"/>
                  </a:lnTo>
                  <a:lnTo>
                    <a:pt x="1855830" y="0"/>
                  </a:lnTo>
                  <a:lnTo>
                    <a:pt x="1880909" y="0"/>
                  </a:lnTo>
                  <a:lnTo>
                    <a:pt x="1905988" y="0"/>
                  </a:lnTo>
                  <a:lnTo>
                    <a:pt x="1931067" y="0"/>
                  </a:lnTo>
                  <a:lnTo>
                    <a:pt x="1956145" y="0"/>
                  </a:lnTo>
                  <a:lnTo>
                    <a:pt x="1981224" y="0"/>
                  </a:lnTo>
                  <a:lnTo>
                    <a:pt x="2006303" y="0"/>
                  </a:lnTo>
                  <a:lnTo>
                    <a:pt x="2031382" y="0"/>
                  </a:lnTo>
                  <a:lnTo>
                    <a:pt x="2056461" y="0"/>
                  </a:lnTo>
                  <a:lnTo>
                    <a:pt x="2081539" y="0"/>
                  </a:lnTo>
                  <a:lnTo>
                    <a:pt x="2106618" y="0"/>
                  </a:lnTo>
                  <a:lnTo>
                    <a:pt x="2131697" y="0"/>
                  </a:lnTo>
                  <a:lnTo>
                    <a:pt x="2156776" y="0"/>
                  </a:lnTo>
                  <a:lnTo>
                    <a:pt x="2181855" y="0"/>
                  </a:lnTo>
                  <a:lnTo>
                    <a:pt x="2206933" y="0"/>
                  </a:lnTo>
                  <a:lnTo>
                    <a:pt x="2232012" y="0"/>
                  </a:lnTo>
                  <a:lnTo>
                    <a:pt x="2257091" y="0"/>
                  </a:lnTo>
                  <a:lnTo>
                    <a:pt x="2282170" y="0"/>
                  </a:lnTo>
                  <a:lnTo>
                    <a:pt x="2307248" y="0"/>
                  </a:lnTo>
                  <a:lnTo>
                    <a:pt x="2332327" y="0"/>
                  </a:lnTo>
                  <a:lnTo>
                    <a:pt x="2357406" y="0"/>
                  </a:lnTo>
                  <a:lnTo>
                    <a:pt x="2382485" y="0"/>
                  </a:lnTo>
                  <a:lnTo>
                    <a:pt x="2407564" y="0"/>
                  </a:lnTo>
                  <a:lnTo>
                    <a:pt x="2432642" y="0"/>
                  </a:lnTo>
                  <a:lnTo>
                    <a:pt x="2457721" y="0"/>
                  </a:lnTo>
                  <a:lnTo>
                    <a:pt x="2482800" y="0"/>
                  </a:lnTo>
                  <a:lnTo>
                    <a:pt x="2482800" y="0"/>
                  </a:lnTo>
                  <a:lnTo>
                    <a:pt x="2507879" y="0"/>
                  </a:lnTo>
                  <a:lnTo>
                    <a:pt x="2532958" y="0"/>
                  </a:lnTo>
                  <a:lnTo>
                    <a:pt x="2558036" y="0"/>
                  </a:lnTo>
                  <a:lnTo>
                    <a:pt x="2583115" y="0"/>
                  </a:lnTo>
                  <a:lnTo>
                    <a:pt x="2608194" y="0"/>
                  </a:lnTo>
                  <a:lnTo>
                    <a:pt x="2633273" y="0"/>
                  </a:lnTo>
                  <a:lnTo>
                    <a:pt x="2658352" y="0"/>
                  </a:lnTo>
                  <a:lnTo>
                    <a:pt x="2683430" y="0"/>
                  </a:lnTo>
                  <a:lnTo>
                    <a:pt x="2708509" y="0"/>
                  </a:lnTo>
                  <a:lnTo>
                    <a:pt x="2733588" y="0"/>
                  </a:lnTo>
                  <a:lnTo>
                    <a:pt x="2758667" y="0"/>
                  </a:lnTo>
                  <a:lnTo>
                    <a:pt x="2783746" y="0"/>
                  </a:lnTo>
                  <a:lnTo>
                    <a:pt x="2808824" y="0"/>
                  </a:lnTo>
                  <a:lnTo>
                    <a:pt x="2833903" y="0"/>
                  </a:lnTo>
                  <a:lnTo>
                    <a:pt x="2858982" y="0"/>
                  </a:lnTo>
                  <a:lnTo>
                    <a:pt x="2884061" y="0"/>
                  </a:lnTo>
                  <a:lnTo>
                    <a:pt x="2909140" y="0"/>
                  </a:lnTo>
                  <a:lnTo>
                    <a:pt x="2934218" y="0"/>
                  </a:lnTo>
                  <a:lnTo>
                    <a:pt x="2959297" y="0"/>
                  </a:lnTo>
                  <a:lnTo>
                    <a:pt x="2984376" y="0"/>
                  </a:lnTo>
                  <a:lnTo>
                    <a:pt x="3009455" y="0"/>
                  </a:lnTo>
                  <a:lnTo>
                    <a:pt x="3034533" y="0"/>
                  </a:lnTo>
                  <a:lnTo>
                    <a:pt x="3059612" y="0"/>
                  </a:lnTo>
                  <a:lnTo>
                    <a:pt x="3084691" y="0"/>
                  </a:lnTo>
                  <a:lnTo>
                    <a:pt x="3109770" y="0"/>
                  </a:lnTo>
                  <a:lnTo>
                    <a:pt x="3134849" y="0"/>
                  </a:lnTo>
                  <a:lnTo>
                    <a:pt x="3159927" y="0"/>
                  </a:lnTo>
                  <a:lnTo>
                    <a:pt x="3185006" y="0"/>
                  </a:lnTo>
                  <a:lnTo>
                    <a:pt x="3210085" y="0"/>
                  </a:lnTo>
                  <a:lnTo>
                    <a:pt x="3235164" y="0"/>
                  </a:lnTo>
                  <a:lnTo>
                    <a:pt x="3260243" y="0"/>
                  </a:lnTo>
                  <a:lnTo>
                    <a:pt x="3285321" y="0"/>
                  </a:lnTo>
                  <a:lnTo>
                    <a:pt x="3310400" y="0"/>
                  </a:lnTo>
                  <a:lnTo>
                    <a:pt x="3335479" y="0"/>
                  </a:lnTo>
                  <a:lnTo>
                    <a:pt x="3360558" y="0"/>
                  </a:lnTo>
                  <a:lnTo>
                    <a:pt x="3385637" y="0"/>
                  </a:lnTo>
                  <a:lnTo>
                    <a:pt x="3410715" y="0"/>
                  </a:lnTo>
                  <a:lnTo>
                    <a:pt x="3435794" y="0"/>
                  </a:lnTo>
                  <a:lnTo>
                    <a:pt x="3460873" y="0"/>
                  </a:lnTo>
                  <a:lnTo>
                    <a:pt x="3485952" y="0"/>
                  </a:lnTo>
                  <a:lnTo>
                    <a:pt x="3511031" y="0"/>
                  </a:lnTo>
                  <a:lnTo>
                    <a:pt x="3536109" y="0"/>
                  </a:lnTo>
                  <a:lnTo>
                    <a:pt x="3561188" y="0"/>
                  </a:lnTo>
                  <a:lnTo>
                    <a:pt x="3586267" y="0"/>
                  </a:lnTo>
                  <a:lnTo>
                    <a:pt x="3611346" y="0"/>
                  </a:lnTo>
                  <a:lnTo>
                    <a:pt x="3636425" y="0"/>
                  </a:lnTo>
                  <a:lnTo>
                    <a:pt x="3661503" y="0"/>
                  </a:lnTo>
                  <a:lnTo>
                    <a:pt x="3686582" y="0"/>
                  </a:lnTo>
                  <a:lnTo>
                    <a:pt x="3711661" y="0"/>
                  </a:lnTo>
                  <a:lnTo>
                    <a:pt x="3736740" y="0"/>
                  </a:lnTo>
                  <a:lnTo>
                    <a:pt x="3761818" y="0"/>
                  </a:lnTo>
                  <a:lnTo>
                    <a:pt x="3786897" y="0"/>
                  </a:lnTo>
                  <a:lnTo>
                    <a:pt x="3811976" y="0"/>
                  </a:lnTo>
                  <a:lnTo>
                    <a:pt x="3837055" y="0"/>
                  </a:lnTo>
                  <a:lnTo>
                    <a:pt x="3862134" y="0"/>
                  </a:lnTo>
                  <a:lnTo>
                    <a:pt x="3887212" y="0"/>
                  </a:lnTo>
                  <a:lnTo>
                    <a:pt x="3912291" y="0"/>
                  </a:lnTo>
                  <a:lnTo>
                    <a:pt x="3937370" y="0"/>
                  </a:lnTo>
                  <a:lnTo>
                    <a:pt x="3962449" y="0"/>
                  </a:lnTo>
                  <a:lnTo>
                    <a:pt x="3987528" y="0"/>
                  </a:lnTo>
                  <a:lnTo>
                    <a:pt x="4012606" y="0"/>
                  </a:lnTo>
                  <a:lnTo>
                    <a:pt x="4037685" y="0"/>
                  </a:lnTo>
                  <a:lnTo>
                    <a:pt x="4062764" y="0"/>
                  </a:lnTo>
                  <a:lnTo>
                    <a:pt x="4087843" y="0"/>
                  </a:lnTo>
                  <a:lnTo>
                    <a:pt x="4112922" y="0"/>
                  </a:lnTo>
                  <a:lnTo>
                    <a:pt x="4138000" y="0"/>
                  </a:lnTo>
                  <a:lnTo>
                    <a:pt x="4163079" y="0"/>
                  </a:lnTo>
                  <a:lnTo>
                    <a:pt x="4188158" y="0"/>
                  </a:lnTo>
                  <a:lnTo>
                    <a:pt x="4213237" y="0"/>
                  </a:lnTo>
                  <a:lnTo>
                    <a:pt x="4238316" y="0"/>
                  </a:lnTo>
                  <a:lnTo>
                    <a:pt x="4263394" y="0"/>
                  </a:lnTo>
                  <a:lnTo>
                    <a:pt x="4288473" y="0"/>
                  </a:lnTo>
                  <a:lnTo>
                    <a:pt x="4313552" y="0"/>
                  </a:lnTo>
                  <a:lnTo>
                    <a:pt x="4338631" y="0"/>
                  </a:lnTo>
                  <a:lnTo>
                    <a:pt x="4363710" y="0"/>
                  </a:lnTo>
                  <a:lnTo>
                    <a:pt x="4388788" y="0"/>
                  </a:lnTo>
                  <a:lnTo>
                    <a:pt x="4413867" y="0"/>
                  </a:lnTo>
                  <a:lnTo>
                    <a:pt x="4438946" y="0"/>
                  </a:lnTo>
                  <a:lnTo>
                    <a:pt x="4464025" y="0"/>
                  </a:lnTo>
                  <a:lnTo>
                    <a:pt x="4489103" y="0"/>
                  </a:lnTo>
                  <a:lnTo>
                    <a:pt x="4514182" y="0"/>
                  </a:lnTo>
                  <a:lnTo>
                    <a:pt x="4539261" y="0"/>
                  </a:lnTo>
                  <a:lnTo>
                    <a:pt x="4564340" y="0"/>
                  </a:lnTo>
                  <a:lnTo>
                    <a:pt x="4589419" y="0"/>
                  </a:lnTo>
                  <a:lnTo>
                    <a:pt x="4614497" y="0"/>
                  </a:lnTo>
                  <a:lnTo>
                    <a:pt x="4639576" y="0"/>
                  </a:lnTo>
                  <a:lnTo>
                    <a:pt x="4664655" y="0"/>
                  </a:lnTo>
                  <a:lnTo>
                    <a:pt x="4689734" y="0"/>
                  </a:lnTo>
                  <a:lnTo>
                    <a:pt x="4714813" y="0"/>
                  </a:lnTo>
                  <a:lnTo>
                    <a:pt x="4739891" y="0"/>
                  </a:lnTo>
                  <a:lnTo>
                    <a:pt x="4764970" y="0"/>
                  </a:lnTo>
                  <a:lnTo>
                    <a:pt x="4790049" y="0"/>
                  </a:lnTo>
                  <a:lnTo>
                    <a:pt x="4815128" y="0"/>
                  </a:lnTo>
                  <a:lnTo>
                    <a:pt x="4840207" y="0"/>
                  </a:lnTo>
                  <a:lnTo>
                    <a:pt x="4865285" y="0"/>
                  </a:lnTo>
                  <a:lnTo>
                    <a:pt x="4890364" y="0"/>
                  </a:lnTo>
                  <a:lnTo>
                    <a:pt x="4915443" y="0"/>
                  </a:lnTo>
                  <a:lnTo>
                    <a:pt x="4940522" y="0"/>
                  </a:lnTo>
                  <a:lnTo>
                    <a:pt x="4965601" y="0"/>
                  </a:lnTo>
                </a:path>
              </a:pathLst>
            </a:custGeom>
            <a:ln w="40651" cap="flat">
              <a:solidFill>
                <a:srgbClr val="00BE67">
                  <a:alpha val="100000"/>
                </a:srgbClr>
              </a:solidFill>
              <a:prstDash val="solid"/>
              <a:round/>
            </a:ln>
          </p:spPr>
          <p:txBody>
            <a:bodyPr/>
            <a:lstStyle/>
            <a:p/>
          </p:txBody>
        </p:sp>
        <p:sp>
          <p:nvSpPr>
            <p:cNvPr id="16" name="pl16"/>
            <p:cNvSpPr/>
            <p:nvPr/>
          </p:nvSpPr>
          <p:spPr>
            <a:xfrm>
              <a:off x="2370849" y="5102746"/>
              <a:ext cx="4965601" cy="699339"/>
            </a:xfrm>
            <a:custGeom>
              <a:avLst/>
              <a:pathLst>
                <a:path w="4965601" h="699339">
                  <a:moveTo>
                    <a:pt x="0" y="0"/>
                  </a:moveTo>
                  <a:lnTo>
                    <a:pt x="25078" y="41"/>
                  </a:lnTo>
                  <a:lnTo>
                    <a:pt x="50157" y="89"/>
                  </a:lnTo>
                  <a:lnTo>
                    <a:pt x="75236" y="146"/>
                  </a:lnTo>
                  <a:lnTo>
                    <a:pt x="100315" y="213"/>
                  </a:lnTo>
                  <a:lnTo>
                    <a:pt x="125393" y="291"/>
                  </a:lnTo>
                  <a:lnTo>
                    <a:pt x="150472" y="383"/>
                  </a:lnTo>
                  <a:lnTo>
                    <a:pt x="175551" y="492"/>
                  </a:lnTo>
                  <a:lnTo>
                    <a:pt x="200630" y="619"/>
                  </a:lnTo>
                  <a:lnTo>
                    <a:pt x="225709" y="768"/>
                  </a:lnTo>
                  <a:lnTo>
                    <a:pt x="250787" y="944"/>
                  </a:lnTo>
                  <a:lnTo>
                    <a:pt x="275866" y="1151"/>
                  </a:lnTo>
                  <a:lnTo>
                    <a:pt x="300945" y="1393"/>
                  </a:lnTo>
                  <a:lnTo>
                    <a:pt x="326024" y="1678"/>
                  </a:lnTo>
                  <a:lnTo>
                    <a:pt x="351103" y="2013"/>
                  </a:lnTo>
                  <a:lnTo>
                    <a:pt x="376181" y="2405"/>
                  </a:lnTo>
                  <a:lnTo>
                    <a:pt x="401260" y="2866"/>
                  </a:lnTo>
                  <a:lnTo>
                    <a:pt x="426339" y="3408"/>
                  </a:lnTo>
                  <a:lnTo>
                    <a:pt x="451418" y="4043"/>
                  </a:lnTo>
                  <a:lnTo>
                    <a:pt x="476497" y="4788"/>
                  </a:lnTo>
                  <a:lnTo>
                    <a:pt x="501575" y="5661"/>
                  </a:lnTo>
                  <a:lnTo>
                    <a:pt x="526654" y="6685"/>
                  </a:lnTo>
                  <a:lnTo>
                    <a:pt x="551733" y="7885"/>
                  </a:lnTo>
                  <a:lnTo>
                    <a:pt x="576812" y="9290"/>
                  </a:lnTo>
                  <a:lnTo>
                    <a:pt x="601891" y="10934"/>
                  </a:lnTo>
                  <a:lnTo>
                    <a:pt x="626969" y="12857"/>
                  </a:lnTo>
                  <a:lnTo>
                    <a:pt x="652048" y="15103"/>
                  </a:lnTo>
                  <a:lnTo>
                    <a:pt x="677127" y="17724"/>
                  </a:lnTo>
                  <a:lnTo>
                    <a:pt x="702206" y="20780"/>
                  </a:lnTo>
                  <a:lnTo>
                    <a:pt x="727285" y="24336"/>
                  </a:lnTo>
                  <a:lnTo>
                    <a:pt x="752363" y="28470"/>
                  </a:lnTo>
                  <a:lnTo>
                    <a:pt x="777442" y="33264"/>
                  </a:lnTo>
                  <a:lnTo>
                    <a:pt x="802521" y="38811"/>
                  </a:lnTo>
                  <a:lnTo>
                    <a:pt x="827600" y="45216"/>
                  </a:lnTo>
                  <a:lnTo>
                    <a:pt x="852678" y="52586"/>
                  </a:lnTo>
                  <a:lnTo>
                    <a:pt x="877757" y="61040"/>
                  </a:lnTo>
                  <a:lnTo>
                    <a:pt x="902836" y="70698"/>
                  </a:lnTo>
                  <a:lnTo>
                    <a:pt x="927915" y="81684"/>
                  </a:lnTo>
                  <a:lnTo>
                    <a:pt x="952994" y="94115"/>
                  </a:lnTo>
                  <a:lnTo>
                    <a:pt x="978072" y="108102"/>
                  </a:lnTo>
                  <a:lnTo>
                    <a:pt x="1003151" y="123738"/>
                  </a:lnTo>
                  <a:lnTo>
                    <a:pt x="1028230" y="141090"/>
                  </a:lnTo>
                  <a:lnTo>
                    <a:pt x="1053309" y="160195"/>
                  </a:lnTo>
                  <a:lnTo>
                    <a:pt x="1078388" y="181044"/>
                  </a:lnTo>
                  <a:lnTo>
                    <a:pt x="1103466" y="203578"/>
                  </a:lnTo>
                  <a:lnTo>
                    <a:pt x="1128545" y="227682"/>
                  </a:lnTo>
                  <a:lnTo>
                    <a:pt x="1153624" y="253178"/>
                  </a:lnTo>
                  <a:lnTo>
                    <a:pt x="1178703" y="279834"/>
                  </a:lnTo>
                  <a:lnTo>
                    <a:pt x="1203782" y="307360"/>
                  </a:lnTo>
                  <a:lnTo>
                    <a:pt x="1228860" y="335427"/>
                  </a:lnTo>
                  <a:lnTo>
                    <a:pt x="1253939" y="363677"/>
                  </a:lnTo>
                  <a:lnTo>
                    <a:pt x="1279018" y="391744"/>
                  </a:lnTo>
                  <a:lnTo>
                    <a:pt x="1304097" y="419270"/>
                  </a:lnTo>
                  <a:lnTo>
                    <a:pt x="1329176" y="445925"/>
                  </a:lnTo>
                  <a:lnTo>
                    <a:pt x="1354254" y="471422"/>
                  </a:lnTo>
                  <a:lnTo>
                    <a:pt x="1379333" y="495526"/>
                  </a:lnTo>
                  <a:lnTo>
                    <a:pt x="1404412" y="518060"/>
                  </a:lnTo>
                  <a:lnTo>
                    <a:pt x="1429491" y="538908"/>
                  </a:lnTo>
                  <a:lnTo>
                    <a:pt x="1454570" y="558013"/>
                  </a:lnTo>
                  <a:lnTo>
                    <a:pt x="1479648" y="575366"/>
                  </a:lnTo>
                  <a:lnTo>
                    <a:pt x="1504727" y="591002"/>
                  </a:lnTo>
                  <a:lnTo>
                    <a:pt x="1529806" y="604989"/>
                  </a:lnTo>
                  <a:lnTo>
                    <a:pt x="1554885" y="617420"/>
                  </a:lnTo>
                  <a:lnTo>
                    <a:pt x="1579963" y="628405"/>
                  </a:lnTo>
                  <a:lnTo>
                    <a:pt x="1605042" y="638064"/>
                  </a:lnTo>
                  <a:lnTo>
                    <a:pt x="1630121" y="646518"/>
                  </a:lnTo>
                  <a:lnTo>
                    <a:pt x="1655200" y="653888"/>
                  </a:lnTo>
                  <a:lnTo>
                    <a:pt x="1680279" y="660292"/>
                  </a:lnTo>
                  <a:lnTo>
                    <a:pt x="1705357" y="665840"/>
                  </a:lnTo>
                  <a:lnTo>
                    <a:pt x="1730436" y="670634"/>
                  </a:lnTo>
                  <a:lnTo>
                    <a:pt x="1755515" y="674767"/>
                  </a:lnTo>
                  <a:lnTo>
                    <a:pt x="1780594" y="678324"/>
                  </a:lnTo>
                  <a:lnTo>
                    <a:pt x="1805673" y="681380"/>
                  </a:lnTo>
                  <a:lnTo>
                    <a:pt x="1830751" y="684001"/>
                  </a:lnTo>
                  <a:lnTo>
                    <a:pt x="1855830" y="686247"/>
                  </a:lnTo>
                  <a:lnTo>
                    <a:pt x="1880909" y="688170"/>
                  </a:lnTo>
                  <a:lnTo>
                    <a:pt x="1905988" y="689814"/>
                  </a:lnTo>
                  <a:lnTo>
                    <a:pt x="1931067" y="691219"/>
                  </a:lnTo>
                  <a:lnTo>
                    <a:pt x="1956145" y="692418"/>
                  </a:lnTo>
                  <a:lnTo>
                    <a:pt x="1981224" y="693442"/>
                  </a:lnTo>
                  <a:lnTo>
                    <a:pt x="2006303" y="694316"/>
                  </a:lnTo>
                  <a:lnTo>
                    <a:pt x="2031382" y="695061"/>
                  </a:lnTo>
                  <a:lnTo>
                    <a:pt x="2056461" y="695696"/>
                  </a:lnTo>
                  <a:lnTo>
                    <a:pt x="2081539" y="696237"/>
                  </a:lnTo>
                  <a:lnTo>
                    <a:pt x="2106618" y="696698"/>
                  </a:lnTo>
                  <a:lnTo>
                    <a:pt x="2131697" y="697091"/>
                  </a:lnTo>
                  <a:lnTo>
                    <a:pt x="2156776" y="697426"/>
                  </a:lnTo>
                  <a:lnTo>
                    <a:pt x="2181855" y="697710"/>
                  </a:lnTo>
                  <a:lnTo>
                    <a:pt x="2206933" y="697953"/>
                  </a:lnTo>
                  <a:lnTo>
                    <a:pt x="2232012" y="698159"/>
                  </a:lnTo>
                  <a:lnTo>
                    <a:pt x="2257091" y="698335"/>
                  </a:lnTo>
                  <a:lnTo>
                    <a:pt x="2282170" y="698485"/>
                  </a:lnTo>
                  <a:lnTo>
                    <a:pt x="2307248" y="698612"/>
                  </a:lnTo>
                  <a:lnTo>
                    <a:pt x="2332327" y="698720"/>
                  </a:lnTo>
                  <a:lnTo>
                    <a:pt x="2357406" y="698813"/>
                  </a:lnTo>
                  <a:lnTo>
                    <a:pt x="2382485" y="698891"/>
                  </a:lnTo>
                  <a:lnTo>
                    <a:pt x="2407564" y="698958"/>
                  </a:lnTo>
                  <a:lnTo>
                    <a:pt x="2432642" y="699015"/>
                  </a:lnTo>
                  <a:lnTo>
                    <a:pt x="2457721" y="699063"/>
                  </a:lnTo>
                  <a:lnTo>
                    <a:pt x="2482800" y="699104"/>
                  </a:lnTo>
                  <a:lnTo>
                    <a:pt x="2482800" y="699339"/>
                  </a:lnTo>
                  <a:lnTo>
                    <a:pt x="2507879" y="699339"/>
                  </a:lnTo>
                  <a:lnTo>
                    <a:pt x="2532958" y="699339"/>
                  </a:lnTo>
                  <a:lnTo>
                    <a:pt x="2558036" y="699339"/>
                  </a:lnTo>
                  <a:lnTo>
                    <a:pt x="2583115" y="699339"/>
                  </a:lnTo>
                  <a:lnTo>
                    <a:pt x="2608194" y="699339"/>
                  </a:lnTo>
                  <a:lnTo>
                    <a:pt x="2633273" y="699339"/>
                  </a:lnTo>
                  <a:lnTo>
                    <a:pt x="2658352" y="699339"/>
                  </a:lnTo>
                  <a:lnTo>
                    <a:pt x="2683430" y="699339"/>
                  </a:lnTo>
                  <a:lnTo>
                    <a:pt x="2708509" y="699339"/>
                  </a:lnTo>
                  <a:lnTo>
                    <a:pt x="2733588" y="699339"/>
                  </a:lnTo>
                  <a:lnTo>
                    <a:pt x="2758667" y="699339"/>
                  </a:lnTo>
                  <a:lnTo>
                    <a:pt x="2783746" y="699339"/>
                  </a:lnTo>
                  <a:lnTo>
                    <a:pt x="2808824" y="699339"/>
                  </a:lnTo>
                  <a:lnTo>
                    <a:pt x="2833903" y="699339"/>
                  </a:lnTo>
                  <a:lnTo>
                    <a:pt x="2858982" y="699339"/>
                  </a:lnTo>
                  <a:lnTo>
                    <a:pt x="2884061" y="699339"/>
                  </a:lnTo>
                  <a:lnTo>
                    <a:pt x="2909140" y="699339"/>
                  </a:lnTo>
                  <a:lnTo>
                    <a:pt x="2934218" y="699339"/>
                  </a:lnTo>
                  <a:lnTo>
                    <a:pt x="2959297" y="699339"/>
                  </a:lnTo>
                  <a:lnTo>
                    <a:pt x="2984376" y="699339"/>
                  </a:lnTo>
                  <a:lnTo>
                    <a:pt x="3009455" y="699339"/>
                  </a:lnTo>
                  <a:lnTo>
                    <a:pt x="3034533" y="699339"/>
                  </a:lnTo>
                  <a:lnTo>
                    <a:pt x="3059612" y="699339"/>
                  </a:lnTo>
                  <a:lnTo>
                    <a:pt x="3084691" y="699339"/>
                  </a:lnTo>
                  <a:lnTo>
                    <a:pt x="3109770" y="699339"/>
                  </a:lnTo>
                  <a:lnTo>
                    <a:pt x="3134849" y="699339"/>
                  </a:lnTo>
                  <a:lnTo>
                    <a:pt x="3159927" y="699339"/>
                  </a:lnTo>
                  <a:lnTo>
                    <a:pt x="3185006" y="699339"/>
                  </a:lnTo>
                  <a:lnTo>
                    <a:pt x="3210085" y="699339"/>
                  </a:lnTo>
                  <a:lnTo>
                    <a:pt x="3235164" y="699339"/>
                  </a:lnTo>
                  <a:lnTo>
                    <a:pt x="3260243" y="699339"/>
                  </a:lnTo>
                  <a:lnTo>
                    <a:pt x="3285321" y="699339"/>
                  </a:lnTo>
                  <a:lnTo>
                    <a:pt x="3310400" y="699339"/>
                  </a:lnTo>
                  <a:lnTo>
                    <a:pt x="3335479" y="699339"/>
                  </a:lnTo>
                  <a:lnTo>
                    <a:pt x="3360558" y="699339"/>
                  </a:lnTo>
                  <a:lnTo>
                    <a:pt x="3385637" y="699339"/>
                  </a:lnTo>
                  <a:lnTo>
                    <a:pt x="3410715" y="699339"/>
                  </a:lnTo>
                  <a:lnTo>
                    <a:pt x="3435794" y="699339"/>
                  </a:lnTo>
                  <a:lnTo>
                    <a:pt x="3460873" y="699339"/>
                  </a:lnTo>
                  <a:lnTo>
                    <a:pt x="3485952" y="699339"/>
                  </a:lnTo>
                  <a:lnTo>
                    <a:pt x="3511031" y="699339"/>
                  </a:lnTo>
                  <a:lnTo>
                    <a:pt x="3536109" y="699339"/>
                  </a:lnTo>
                  <a:lnTo>
                    <a:pt x="3561188" y="699339"/>
                  </a:lnTo>
                  <a:lnTo>
                    <a:pt x="3586267" y="699339"/>
                  </a:lnTo>
                  <a:lnTo>
                    <a:pt x="3611346" y="699339"/>
                  </a:lnTo>
                  <a:lnTo>
                    <a:pt x="3636425" y="699339"/>
                  </a:lnTo>
                  <a:lnTo>
                    <a:pt x="3661503" y="699339"/>
                  </a:lnTo>
                  <a:lnTo>
                    <a:pt x="3686582" y="699339"/>
                  </a:lnTo>
                  <a:lnTo>
                    <a:pt x="3711661" y="699339"/>
                  </a:lnTo>
                  <a:lnTo>
                    <a:pt x="3736740" y="699339"/>
                  </a:lnTo>
                  <a:lnTo>
                    <a:pt x="3761818" y="699339"/>
                  </a:lnTo>
                  <a:lnTo>
                    <a:pt x="3786897" y="699339"/>
                  </a:lnTo>
                  <a:lnTo>
                    <a:pt x="3811976" y="699339"/>
                  </a:lnTo>
                  <a:lnTo>
                    <a:pt x="3837055" y="699339"/>
                  </a:lnTo>
                  <a:lnTo>
                    <a:pt x="3862134" y="699339"/>
                  </a:lnTo>
                  <a:lnTo>
                    <a:pt x="3887212" y="699339"/>
                  </a:lnTo>
                  <a:lnTo>
                    <a:pt x="3912291" y="699339"/>
                  </a:lnTo>
                  <a:lnTo>
                    <a:pt x="3937370" y="699339"/>
                  </a:lnTo>
                  <a:lnTo>
                    <a:pt x="3962449" y="699339"/>
                  </a:lnTo>
                  <a:lnTo>
                    <a:pt x="3987528" y="699339"/>
                  </a:lnTo>
                  <a:lnTo>
                    <a:pt x="4012606" y="699339"/>
                  </a:lnTo>
                  <a:lnTo>
                    <a:pt x="4037685" y="699339"/>
                  </a:lnTo>
                  <a:lnTo>
                    <a:pt x="4062764" y="699339"/>
                  </a:lnTo>
                  <a:lnTo>
                    <a:pt x="4087843" y="699339"/>
                  </a:lnTo>
                  <a:lnTo>
                    <a:pt x="4112922" y="699339"/>
                  </a:lnTo>
                  <a:lnTo>
                    <a:pt x="4138000" y="699339"/>
                  </a:lnTo>
                  <a:lnTo>
                    <a:pt x="4163079" y="699339"/>
                  </a:lnTo>
                  <a:lnTo>
                    <a:pt x="4188158" y="699339"/>
                  </a:lnTo>
                  <a:lnTo>
                    <a:pt x="4213237" y="699339"/>
                  </a:lnTo>
                  <a:lnTo>
                    <a:pt x="4238316" y="699339"/>
                  </a:lnTo>
                  <a:lnTo>
                    <a:pt x="4263394" y="699339"/>
                  </a:lnTo>
                  <a:lnTo>
                    <a:pt x="4288473" y="699339"/>
                  </a:lnTo>
                  <a:lnTo>
                    <a:pt x="4313552" y="699339"/>
                  </a:lnTo>
                  <a:lnTo>
                    <a:pt x="4338631" y="699339"/>
                  </a:lnTo>
                  <a:lnTo>
                    <a:pt x="4363710" y="699339"/>
                  </a:lnTo>
                  <a:lnTo>
                    <a:pt x="4388788" y="699339"/>
                  </a:lnTo>
                  <a:lnTo>
                    <a:pt x="4413867" y="699339"/>
                  </a:lnTo>
                  <a:lnTo>
                    <a:pt x="4438946" y="699339"/>
                  </a:lnTo>
                  <a:lnTo>
                    <a:pt x="4464025" y="699339"/>
                  </a:lnTo>
                  <a:lnTo>
                    <a:pt x="4489103" y="699339"/>
                  </a:lnTo>
                  <a:lnTo>
                    <a:pt x="4514182" y="699339"/>
                  </a:lnTo>
                  <a:lnTo>
                    <a:pt x="4539261" y="699339"/>
                  </a:lnTo>
                  <a:lnTo>
                    <a:pt x="4564340" y="699339"/>
                  </a:lnTo>
                  <a:lnTo>
                    <a:pt x="4589419" y="699339"/>
                  </a:lnTo>
                  <a:lnTo>
                    <a:pt x="4614497" y="699339"/>
                  </a:lnTo>
                  <a:lnTo>
                    <a:pt x="4639576" y="699339"/>
                  </a:lnTo>
                  <a:lnTo>
                    <a:pt x="4664655" y="699339"/>
                  </a:lnTo>
                  <a:lnTo>
                    <a:pt x="4689734" y="699339"/>
                  </a:lnTo>
                  <a:lnTo>
                    <a:pt x="4714813" y="699339"/>
                  </a:lnTo>
                  <a:lnTo>
                    <a:pt x="4739891" y="699339"/>
                  </a:lnTo>
                  <a:lnTo>
                    <a:pt x="4764970" y="699339"/>
                  </a:lnTo>
                  <a:lnTo>
                    <a:pt x="4790049" y="699339"/>
                  </a:lnTo>
                  <a:lnTo>
                    <a:pt x="4815128" y="699339"/>
                  </a:lnTo>
                  <a:lnTo>
                    <a:pt x="4840207" y="699339"/>
                  </a:lnTo>
                  <a:lnTo>
                    <a:pt x="4865285" y="699339"/>
                  </a:lnTo>
                  <a:lnTo>
                    <a:pt x="4890364" y="699339"/>
                  </a:lnTo>
                  <a:lnTo>
                    <a:pt x="4915443" y="699339"/>
                  </a:lnTo>
                  <a:lnTo>
                    <a:pt x="4940522" y="699339"/>
                  </a:lnTo>
                  <a:lnTo>
                    <a:pt x="4965601" y="699339"/>
                  </a:lnTo>
                </a:path>
              </a:pathLst>
            </a:custGeom>
            <a:ln w="40651" cap="flat">
              <a:solidFill>
                <a:srgbClr val="00BFC4">
                  <a:alpha val="100000"/>
                </a:srgbClr>
              </a:solidFill>
              <a:prstDash val="solid"/>
              <a:round/>
            </a:ln>
          </p:spPr>
          <p:txBody>
            <a:bodyPr/>
            <a:lstStyle/>
            <a:p/>
          </p:txBody>
        </p:sp>
        <p:sp>
          <p:nvSpPr>
            <p:cNvPr id="17" name="pl17"/>
            <p:cNvSpPr/>
            <p:nvPr/>
          </p:nvSpPr>
          <p:spPr>
            <a:xfrm>
              <a:off x="2370849" y="3004025"/>
              <a:ext cx="4965601" cy="699339"/>
            </a:xfrm>
            <a:custGeom>
              <a:avLst/>
              <a:pathLst>
                <a:path w="4965601" h="699339">
                  <a:moveTo>
                    <a:pt x="0" y="0"/>
                  </a:moveTo>
                  <a:lnTo>
                    <a:pt x="25078" y="41"/>
                  </a:lnTo>
                  <a:lnTo>
                    <a:pt x="50157" y="89"/>
                  </a:lnTo>
                  <a:lnTo>
                    <a:pt x="75236" y="146"/>
                  </a:lnTo>
                  <a:lnTo>
                    <a:pt x="100315" y="213"/>
                  </a:lnTo>
                  <a:lnTo>
                    <a:pt x="125393" y="291"/>
                  </a:lnTo>
                  <a:lnTo>
                    <a:pt x="150472" y="383"/>
                  </a:lnTo>
                  <a:lnTo>
                    <a:pt x="175551" y="492"/>
                  </a:lnTo>
                  <a:lnTo>
                    <a:pt x="200630" y="619"/>
                  </a:lnTo>
                  <a:lnTo>
                    <a:pt x="225709" y="768"/>
                  </a:lnTo>
                  <a:lnTo>
                    <a:pt x="250787" y="944"/>
                  </a:lnTo>
                  <a:lnTo>
                    <a:pt x="275866" y="1151"/>
                  </a:lnTo>
                  <a:lnTo>
                    <a:pt x="300945" y="1393"/>
                  </a:lnTo>
                  <a:lnTo>
                    <a:pt x="326024" y="1678"/>
                  </a:lnTo>
                  <a:lnTo>
                    <a:pt x="351103" y="2013"/>
                  </a:lnTo>
                  <a:lnTo>
                    <a:pt x="376181" y="2405"/>
                  </a:lnTo>
                  <a:lnTo>
                    <a:pt x="401260" y="2866"/>
                  </a:lnTo>
                  <a:lnTo>
                    <a:pt x="426339" y="3408"/>
                  </a:lnTo>
                  <a:lnTo>
                    <a:pt x="451418" y="4043"/>
                  </a:lnTo>
                  <a:lnTo>
                    <a:pt x="476497" y="4788"/>
                  </a:lnTo>
                  <a:lnTo>
                    <a:pt x="501575" y="5661"/>
                  </a:lnTo>
                  <a:lnTo>
                    <a:pt x="526654" y="6685"/>
                  </a:lnTo>
                  <a:lnTo>
                    <a:pt x="551733" y="7885"/>
                  </a:lnTo>
                  <a:lnTo>
                    <a:pt x="576812" y="9290"/>
                  </a:lnTo>
                  <a:lnTo>
                    <a:pt x="601891" y="10934"/>
                  </a:lnTo>
                  <a:lnTo>
                    <a:pt x="626969" y="12857"/>
                  </a:lnTo>
                  <a:lnTo>
                    <a:pt x="652048" y="15103"/>
                  </a:lnTo>
                  <a:lnTo>
                    <a:pt x="677127" y="17724"/>
                  </a:lnTo>
                  <a:lnTo>
                    <a:pt x="702206" y="20780"/>
                  </a:lnTo>
                  <a:lnTo>
                    <a:pt x="727285" y="24336"/>
                  </a:lnTo>
                  <a:lnTo>
                    <a:pt x="752363" y="28470"/>
                  </a:lnTo>
                  <a:lnTo>
                    <a:pt x="777442" y="33264"/>
                  </a:lnTo>
                  <a:lnTo>
                    <a:pt x="802521" y="38811"/>
                  </a:lnTo>
                  <a:lnTo>
                    <a:pt x="827600" y="45216"/>
                  </a:lnTo>
                  <a:lnTo>
                    <a:pt x="852678" y="52586"/>
                  </a:lnTo>
                  <a:lnTo>
                    <a:pt x="877757" y="61040"/>
                  </a:lnTo>
                  <a:lnTo>
                    <a:pt x="902836" y="70698"/>
                  </a:lnTo>
                  <a:lnTo>
                    <a:pt x="927915" y="81684"/>
                  </a:lnTo>
                  <a:lnTo>
                    <a:pt x="952994" y="94115"/>
                  </a:lnTo>
                  <a:lnTo>
                    <a:pt x="978072" y="108102"/>
                  </a:lnTo>
                  <a:lnTo>
                    <a:pt x="1003151" y="123738"/>
                  </a:lnTo>
                  <a:lnTo>
                    <a:pt x="1028230" y="141090"/>
                  </a:lnTo>
                  <a:lnTo>
                    <a:pt x="1053309" y="160195"/>
                  </a:lnTo>
                  <a:lnTo>
                    <a:pt x="1078388" y="181044"/>
                  </a:lnTo>
                  <a:lnTo>
                    <a:pt x="1103466" y="203578"/>
                  </a:lnTo>
                  <a:lnTo>
                    <a:pt x="1128545" y="227682"/>
                  </a:lnTo>
                  <a:lnTo>
                    <a:pt x="1153624" y="253178"/>
                  </a:lnTo>
                  <a:lnTo>
                    <a:pt x="1178703" y="279834"/>
                  </a:lnTo>
                  <a:lnTo>
                    <a:pt x="1203782" y="307360"/>
                  </a:lnTo>
                  <a:lnTo>
                    <a:pt x="1228860" y="335427"/>
                  </a:lnTo>
                  <a:lnTo>
                    <a:pt x="1253939" y="363677"/>
                  </a:lnTo>
                  <a:lnTo>
                    <a:pt x="1279018" y="391744"/>
                  </a:lnTo>
                  <a:lnTo>
                    <a:pt x="1304097" y="419270"/>
                  </a:lnTo>
                  <a:lnTo>
                    <a:pt x="1329176" y="445925"/>
                  </a:lnTo>
                  <a:lnTo>
                    <a:pt x="1354254" y="471422"/>
                  </a:lnTo>
                  <a:lnTo>
                    <a:pt x="1379333" y="495526"/>
                  </a:lnTo>
                  <a:lnTo>
                    <a:pt x="1404412" y="518060"/>
                  </a:lnTo>
                  <a:lnTo>
                    <a:pt x="1429491" y="538908"/>
                  </a:lnTo>
                  <a:lnTo>
                    <a:pt x="1454570" y="558013"/>
                  </a:lnTo>
                  <a:lnTo>
                    <a:pt x="1479648" y="575366"/>
                  </a:lnTo>
                  <a:lnTo>
                    <a:pt x="1504727" y="591002"/>
                  </a:lnTo>
                  <a:lnTo>
                    <a:pt x="1529806" y="604989"/>
                  </a:lnTo>
                  <a:lnTo>
                    <a:pt x="1554885" y="617420"/>
                  </a:lnTo>
                  <a:lnTo>
                    <a:pt x="1579963" y="628405"/>
                  </a:lnTo>
                  <a:lnTo>
                    <a:pt x="1605042" y="638064"/>
                  </a:lnTo>
                  <a:lnTo>
                    <a:pt x="1630121" y="646518"/>
                  </a:lnTo>
                  <a:lnTo>
                    <a:pt x="1655200" y="653888"/>
                  </a:lnTo>
                  <a:lnTo>
                    <a:pt x="1680279" y="660292"/>
                  </a:lnTo>
                  <a:lnTo>
                    <a:pt x="1705357" y="665840"/>
                  </a:lnTo>
                  <a:lnTo>
                    <a:pt x="1730436" y="670634"/>
                  </a:lnTo>
                  <a:lnTo>
                    <a:pt x="1755515" y="674767"/>
                  </a:lnTo>
                  <a:lnTo>
                    <a:pt x="1780594" y="678324"/>
                  </a:lnTo>
                  <a:lnTo>
                    <a:pt x="1805673" y="681380"/>
                  </a:lnTo>
                  <a:lnTo>
                    <a:pt x="1830751" y="684001"/>
                  </a:lnTo>
                  <a:lnTo>
                    <a:pt x="1855830" y="686247"/>
                  </a:lnTo>
                  <a:lnTo>
                    <a:pt x="1880909" y="688170"/>
                  </a:lnTo>
                  <a:lnTo>
                    <a:pt x="1905988" y="689814"/>
                  </a:lnTo>
                  <a:lnTo>
                    <a:pt x="1931067" y="691219"/>
                  </a:lnTo>
                  <a:lnTo>
                    <a:pt x="1956145" y="692418"/>
                  </a:lnTo>
                  <a:lnTo>
                    <a:pt x="1981224" y="693442"/>
                  </a:lnTo>
                  <a:lnTo>
                    <a:pt x="2006303" y="694316"/>
                  </a:lnTo>
                  <a:lnTo>
                    <a:pt x="2031382" y="695061"/>
                  </a:lnTo>
                  <a:lnTo>
                    <a:pt x="2056461" y="695696"/>
                  </a:lnTo>
                  <a:lnTo>
                    <a:pt x="2081539" y="696237"/>
                  </a:lnTo>
                  <a:lnTo>
                    <a:pt x="2106618" y="696698"/>
                  </a:lnTo>
                  <a:lnTo>
                    <a:pt x="2131697" y="697091"/>
                  </a:lnTo>
                  <a:lnTo>
                    <a:pt x="2156776" y="697426"/>
                  </a:lnTo>
                  <a:lnTo>
                    <a:pt x="2181855" y="697710"/>
                  </a:lnTo>
                  <a:lnTo>
                    <a:pt x="2206933" y="697953"/>
                  </a:lnTo>
                  <a:lnTo>
                    <a:pt x="2232012" y="698159"/>
                  </a:lnTo>
                  <a:lnTo>
                    <a:pt x="2257091" y="698335"/>
                  </a:lnTo>
                  <a:lnTo>
                    <a:pt x="2282170" y="698485"/>
                  </a:lnTo>
                  <a:lnTo>
                    <a:pt x="2307248" y="698612"/>
                  </a:lnTo>
                  <a:lnTo>
                    <a:pt x="2332327" y="698720"/>
                  </a:lnTo>
                  <a:lnTo>
                    <a:pt x="2357406" y="698813"/>
                  </a:lnTo>
                  <a:lnTo>
                    <a:pt x="2382485" y="698891"/>
                  </a:lnTo>
                  <a:lnTo>
                    <a:pt x="2407564" y="698958"/>
                  </a:lnTo>
                  <a:lnTo>
                    <a:pt x="2432642" y="699015"/>
                  </a:lnTo>
                  <a:lnTo>
                    <a:pt x="2457721" y="699063"/>
                  </a:lnTo>
                  <a:lnTo>
                    <a:pt x="2482800" y="699104"/>
                  </a:lnTo>
                  <a:lnTo>
                    <a:pt x="2482800" y="699339"/>
                  </a:lnTo>
                  <a:lnTo>
                    <a:pt x="2507879" y="699339"/>
                  </a:lnTo>
                  <a:lnTo>
                    <a:pt x="2532958" y="699339"/>
                  </a:lnTo>
                  <a:lnTo>
                    <a:pt x="2558036" y="699339"/>
                  </a:lnTo>
                  <a:lnTo>
                    <a:pt x="2583115" y="699339"/>
                  </a:lnTo>
                  <a:lnTo>
                    <a:pt x="2608194" y="699339"/>
                  </a:lnTo>
                  <a:lnTo>
                    <a:pt x="2633273" y="699339"/>
                  </a:lnTo>
                  <a:lnTo>
                    <a:pt x="2658352" y="699339"/>
                  </a:lnTo>
                  <a:lnTo>
                    <a:pt x="2683430" y="699339"/>
                  </a:lnTo>
                  <a:lnTo>
                    <a:pt x="2708509" y="699339"/>
                  </a:lnTo>
                  <a:lnTo>
                    <a:pt x="2733588" y="699339"/>
                  </a:lnTo>
                  <a:lnTo>
                    <a:pt x="2758667" y="699339"/>
                  </a:lnTo>
                  <a:lnTo>
                    <a:pt x="2783746" y="699339"/>
                  </a:lnTo>
                  <a:lnTo>
                    <a:pt x="2808824" y="699339"/>
                  </a:lnTo>
                  <a:lnTo>
                    <a:pt x="2833903" y="699339"/>
                  </a:lnTo>
                  <a:lnTo>
                    <a:pt x="2858982" y="699339"/>
                  </a:lnTo>
                  <a:lnTo>
                    <a:pt x="2884061" y="699339"/>
                  </a:lnTo>
                  <a:lnTo>
                    <a:pt x="2909140" y="699339"/>
                  </a:lnTo>
                  <a:lnTo>
                    <a:pt x="2934218" y="699339"/>
                  </a:lnTo>
                  <a:lnTo>
                    <a:pt x="2959297" y="699339"/>
                  </a:lnTo>
                  <a:lnTo>
                    <a:pt x="2984376" y="699339"/>
                  </a:lnTo>
                  <a:lnTo>
                    <a:pt x="3009455" y="699339"/>
                  </a:lnTo>
                  <a:lnTo>
                    <a:pt x="3034533" y="699339"/>
                  </a:lnTo>
                  <a:lnTo>
                    <a:pt x="3059612" y="699339"/>
                  </a:lnTo>
                  <a:lnTo>
                    <a:pt x="3084691" y="699339"/>
                  </a:lnTo>
                  <a:lnTo>
                    <a:pt x="3109770" y="699339"/>
                  </a:lnTo>
                  <a:lnTo>
                    <a:pt x="3134849" y="699339"/>
                  </a:lnTo>
                  <a:lnTo>
                    <a:pt x="3159927" y="699339"/>
                  </a:lnTo>
                  <a:lnTo>
                    <a:pt x="3185006" y="699339"/>
                  </a:lnTo>
                  <a:lnTo>
                    <a:pt x="3210085" y="699339"/>
                  </a:lnTo>
                  <a:lnTo>
                    <a:pt x="3235164" y="699339"/>
                  </a:lnTo>
                  <a:lnTo>
                    <a:pt x="3260243" y="699339"/>
                  </a:lnTo>
                  <a:lnTo>
                    <a:pt x="3285321" y="699339"/>
                  </a:lnTo>
                  <a:lnTo>
                    <a:pt x="3310400" y="699339"/>
                  </a:lnTo>
                  <a:lnTo>
                    <a:pt x="3335479" y="699339"/>
                  </a:lnTo>
                  <a:lnTo>
                    <a:pt x="3360558" y="699339"/>
                  </a:lnTo>
                  <a:lnTo>
                    <a:pt x="3385637" y="699339"/>
                  </a:lnTo>
                  <a:lnTo>
                    <a:pt x="3410715" y="699339"/>
                  </a:lnTo>
                  <a:lnTo>
                    <a:pt x="3435794" y="699339"/>
                  </a:lnTo>
                  <a:lnTo>
                    <a:pt x="3460873" y="699339"/>
                  </a:lnTo>
                  <a:lnTo>
                    <a:pt x="3485952" y="699339"/>
                  </a:lnTo>
                  <a:lnTo>
                    <a:pt x="3511031" y="699339"/>
                  </a:lnTo>
                  <a:lnTo>
                    <a:pt x="3536109" y="699339"/>
                  </a:lnTo>
                  <a:lnTo>
                    <a:pt x="3561188" y="699339"/>
                  </a:lnTo>
                  <a:lnTo>
                    <a:pt x="3586267" y="699339"/>
                  </a:lnTo>
                  <a:lnTo>
                    <a:pt x="3611346" y="699339"/>
                  </a:lnTo>
                  <a:lnTo>
                    <a:pt x="3636425" y="699339"/>
                  </a:lnTo>
                  <a:lnTo>
                    <a:pt x="3661503" y="699339"/>
                  </a:lnTo>
                  <a:lnTo>
                    <a:pt x="3686582" y="699339"/>
                  </a:lnTo>
                  <a:lnTo>
                    <a:pt x="3711661" y="699339"/>
                  </a:lnTo>
                  <a:lnTo>
                    <a:pt x="3736740" y="699339"/>
                  </a:lnTo>
                  <a:lnTo>
                    <a:pt x="3761818" y="699339"/>
                  </a:lnTo>
                  <a:lnTo>
                    <a:pt x="3786897" y="699339"/>
                  </a:lnTo>
                  <a:lnTo>
                    <a:pt x="3811976" y="699339"/>
                  </a:lnTo>
                  <a:lnTo>
                    <a:pt x="3837055" y="699339"/>
                  </a:lnTo>
                  <a:lnTo>
                    <a:pt x="3862134" y="699339"/>
                  </a:lnTo>
                  <a:lnTo>
                    <a:pt x="3887212" y="699339"/>
                  </a:lnTo>
                  <a:lnTo>
                    <a:pt x="3912291" y="699339"/>
                  </a:lnTo>
                  <a:lnTo>
                    <a:pt x="3937370" y="699339"/>
                  </a:lnTo>
                  <a:lnTo>
                    <a:pt x="3962449" y="699339"/>
                  </a:lnTo>
                  <a:lnTo>
                    <a:pt x="3987528" y="699339"/>
                  </a:lnTo>
                  <a:lnTo>
                    <a:pt x="4012606" y="699339"/>
                  </a:lnTo>
                  <a:lnTo>
                    <a:pt x="4037685" y="699339"/>
                  </a:lnTo>
                  <a:lnTo>
                    <a:pt x="4062764" y="699339"/>
                  </a:lnTo>
                  <a:lnTo>
                    <a:pt x="4087843" y="699339"/>
                  </a:lnTo>
                  <a:lnTo>
                    <a:pt x="4112922" y="699339"/>
                  </a:lnTo>
                  <a:lnTo>
                    <a:pt x="4138000" y="699339"/>
                  </a:lnTo>
                  <a:lnTo>
                    <a:pt x="4163079" y="699339"/>
                  </a:lnTo>
                  <a:lnTo>
                    <a:pt x="4188158" y="699339"/>
                  </a:lnTo>
                  <a:lnTo>
                    <a:pt x="4213237" y="699339"/>
                  </a:lnTo>
                  <a:lnTo>
                    <a:pt x="4238316" y="699339"/>
                  </a:lnTo>
                  <a:lnTo>
                    <a:pt x="4263394" y="699339"/>
                  </a:lnTo>
                  <a:lnTo>
                    <a:pt x="4288473" y="699339"/>
                  </a:lnTo>
                  <a:lnTo>
                    <a:pt x="4313552" y="699339"/>
                  </a:lnTo>
                  <a:lnTo>
                    <a:pt x="4338631" y="699339"/>
                  </a:lnTo>
                  <a:lnTo>
                    <a:pt x="4363710" y="699339"/>
                  </a:lnTo>
                  <a:lnTo>
                    <a:pt x="4388788" y="699339"/>
                  </a:lnTo>
                  <a:lnTo>
                    <a:pt x="4413867" y="699339"/>
                  </a:lnTo>
                  <a:lnTo>
                    <a:pt x="4438946" y="699339"/>
                  </a:lnTo>
                  <a:lnTo>
                    <a:pt x="4464025" y="699339"/>
                  </a:lnTo>
                  <a:lnTo>
                    <a:pt x="4489103" y="699339"/>
                  </a:lnTo>
                  <a:lnTo>
                    <a:pt x="4514182" y="699339"/>
                  </a:lnTo>
                  <a:lnTo>
                    <a:pt x="4539261" y="699339"/>
                  </a:lnTo>
                  <a:lnTo>
                    <a:pt x="4564340" y="699339"/>
                  </a:lnTo>
                  <a:lnTo>
                    <a:pt x="4589419" y="699339"/>
                  </a:lnTo>
                  <a:lnTo>
                    <a:pt x="4614497" y="699339"/>
                  </a:lnTo>
                  <a:lnTo>
                    <a:pt x="4639576" y="699339"/>
                  </a:lnTo>
                  <a:lnTo>
                    <a:pt x="4664655" y="699339"/>
                  </a:lnTo>
                  <a:lnTo>
                    <a:pt x="4689734" y="699339"/>
                  </a:lnTo>
                  <a:lnTo>
                    <a:pt x="4714813" y="699339"/>
                  </a:lnTo>
                  <a:lnTo>
                    <a:pt x="4739891" y="699339"/>
                  </a:lnTo>
                  <a:lnTo>
                    <a:pt x="4764970" y="699339"/>
                  </a:lnTo>
                  <a:lnTo>
                    <a:pt x="4790049" y="699339"/>
                  </a:lnTo>
                  <a:lnTo>
                    <a:pt x="4815128" y="699339"/>
                  </a:lnTo>
                  <a:lnTo>
                    <a:pt x="4840207" y="699339"/>
                  </a:lnTo>
                  <a:lnTo>
                    <a:pt x="4865285" y="699339"/>
                  </a:lnTo>
                  <a:lnTo>
                    <a:pt x="4890364" y="699339"/>
                  </a:lnTo>
                  <a:lnTo>
                    <a:pt x="4915443" y="699339"/>
                  </a:lnTo>
                  <a:lnTo>
                    <a:pt x="4940522" y="699339"/>
                  </a:lnTo>
                  <a:lnTo>
                    <a:pt x="4965601" y="699339"/>
                  </a:lnTo>
                </a:path>
              </a:pathLst>
            </a:custGeom>
            <a:ln w="40651" cap="flat">
              <a:solidFill>
                <a:srgbClr val="00A9FF">
                  <a:alpha val="100000"/>
                </a:srgbClr>
              </a:solidFill>
              <a:prstDash val="solid"/>
              <a:round/>
            </a:ln>
          </p:spPr>
          <p:txBody>
            <a:bodyPr/>
            <a:lstStyle/>
            <a:p/>
          </p:txBody>
        </p:sp>
        <p:sp>
          <p:nvSpPr>
            <p:cNvPr id="18" name="pl18"/>
            <p:cNvSpPr/>
            <p:nvPr/>
          </p:nvSpPr>
          <p:spPr>
            <a:xfrm>
              <a:off x="2370849" y="1604877"/>
              <a:ext cx="4965601" cy="699339"/>
            </a:xfrm>
            <a:custGeom>
              <a:avLst/>
              <a:pathLst>
                <a:path w="4965601" h="699339">
                  <a:moveTo>
                    <a:pt x="0" y="0"/>
                  </a:moveTo>
                  <a:lnTo>
                    <a:pt x="25078" y="41"/>
                  </a:lnTo>
                  <a:lnTo>
                    <a:pt x="50157" y="89"/>
                  </a:lnTo>
                  <a:lnTo>
                    <a:pt x="75236" y="146"/>
                  </a:lnTo>
                  <a:lnTo>
                    <a:pt x="100315" y="213"/>
                  </a:lnTo>
                  <a:lnTo>
                    <a:pt x="125393" y="291"/>
                  </a:lnTo>
                  <a:lnTo>
                    <a:pt x="150472" y="383"/>
                  </a:lnTo>
                  <a:lnTo>
                    <a:pt x="175551" y="492"/>
                  </a:lnTo>
                  <a:lnTo>
                    <a:pt x="200630" y="619"/>
                  </a:lnTo>
                  <a:lnTo>
                    <a:pt x="225709" y="768"/>
                  </a:lnTo>
                  <a:lnTo>
                    <a:pt x="250787" y="944"/>
                  </a:lnTo>
                  <a:lnTo>
                    <a:pt x="275866" y="1151"/>
                  </a:lnTo>
                  <a:lnTo>
                    <a:pt x="300945" y="1393"/>
                  </a:lnTo>
                  <a:lnTo>
                    <a:pt x="326024" y="1678"/>
                  </a:lnTo>
                  <a:lnTo>
                    <a:pt x="351103" y="2013"/>
                  </a:lnTo>
                  <a:lnTo>
                    <a:pt x="376181" y="2405"/>
                  </a:lnTo>
                  <a:lnTo>
                    <a:pt x="401260" y="2866"/>
                  </a:lnTo>
                  <a:lnTo>
                    <a:pt x="426339" y="3408"/>
                  </a:lnTo>
                  <a:lnTo>
                    <a:pt x="451418" y="4043"/>
                  </a:lnTo>
                  <a:lnTo>
                    <a:pt x="476497" y="4788"/>
                  </a:lnTo>
                  <a:lnTo>
                    <a:pt x="501575" y="5661"/>
                  </a:lnTo>
                  <a:lnTo>
                    <a:pt x="526654" y="6685"/>
                  </a:lnTo>
                  <a:lnTo>
                    <a:pt x="551733" y="7885"/>
                  </a:lnTo>
                  <a:lnTo>
                    <a:pt x="576812" y="9290"/>
                  </a:lnTo>
                  <a:lnTo>
                    <a:pt x="601891" y="10934"/>
                  </a:lnTo>
                  <a:lnTo>
                    <a:pt x="626969" y="12857"/>
                  </a:lnTo>
                  <a:lnTo>
                    <a:pt x="652048" y="15103"/>
                  </a:lnTo>
                  <a:lnTo>
                    <a:pt x="677127" y="17724"/>
                  </a:lnTo>
                  <a:lnTo>
                    <a:pt x="702206" y="20780"/>
                  </a:lnTo>
                  <a:lnTo>
                    <a:pt x="727285" y="24336"/>
                  </a:lnTo>
                  <a:lnTo>
                    <a:pt x="752363" y="28470"/>
                  </a:lnTo>
                  <a:lnTo>
                    <a:pt x="777442" y="33264"/>
                  </a:lnTo>
                  <a:lnTo>
                    <a:pt x="802521" y="38811"/>
                  </a:lnTo>
                  <a:lnTo>
                    <a:pt x="827600" y="45216"/>
                  </a:lnTo>
                  <a:lnTo>
                    <a:pt x="852678" y="52586"/>
                  </a:lnTo>
                  <a:lnTo>
                    <a:pt x="877757" y="61040"/>
                  </a:lnTo>
                  <a:lnTo>
                    <a:pt x="902836" y="70698"/>
                  </a:lnTo>
                  <a:lnTo>
                    <a:pt x="927915" y="81684"/>
                  </a:lnTo>
                  <a:lnTo>
                    <a:pt x="952994" y="94115"/>
                  </a:lnTo>
                  <a:lnTo>
                    <a:pt x="978072" y="108102"/>
                  </a:lnTo>
                  <a:lnTo>
                    <a:pt x="1003151" y="123738"/>
                  </a:lnTo>
                  <a:lnTo>
                    <a:pt x="1028230" y="141090"/>
                  </a:lnTo>
                  <a:lnTo>
                    <a:pt x="1053309" y="160195"/>
                  </a:lnTo>
                  <a:lnTo>
                    <a:pt x="1078388" y="181044"/>
                  </a:lnTo>
                  <a:lnTo>
                    <a:pt x="1103466" y="203578"/>
                  </a:lnTo>
                  <a:lnTo>
                    <a:pt x="1128545" y="227682"/>
                  </a:lnTo>
                  <a:lnTo>
                    <a:pt x="1153624" y="253178"/>
                  </a:lnTo>
                  <a:lnTo>
                    <a:pt x="1178703" y="279834"/>
                  </a:lnTo>
                  <a:lnTo>
                    <a:pt x="1203782" y="307360"/>
                  </a:lnTo>
                  <a:lnTo>
                    <a:pt x="1228860" y="335427"/>
                  </a:lnTo>
                  <a:lnTo>
                    <a:pt x="1253939" y="363677"/>
                  </a:lnTo>
                  <a:lnTo>
                    <a:pt x="1279018" y="391744"/>
                  </a:lnTo>
                  <a:lnTo>
                    <a:pt x="1304097" y="419270"/>
                  </a:lnTo>
                  <a:lnTo>
                    <a:pt x="1329176" y="445925"/>
                  </a:lnTo>
                  <a:lnTo>
                    <a:pt x="1354254" y="471422"/>
                  </a:lnTo>
                  <a:lnTo>
                    <a:pt x="1379333" y="495526"/>
                  </a:lnTo>
                  <a:lnTo>
                    <a:pt x="1404412" y="518060"/>
                  </a:lnTo>
                  <a:lnTo>
                    <a:pt x="1429491" y="538908"/>
                  </a:lnTo>
                  <a:lnTo>
                    <a:pt x="1454570" y="558013"/>
                  </a:lnTo>
                  <a:lnTo>
                    <a:pt x="1479648" y="575366"/>
                  </a:lnTo>
                  <a:lnTo>
                    <a:pt x="1504727" y="591002"/>
                  </a:lnTo>
                  <a:lnTo>
                    <a:pt x="1529806" y="604989"/>
                  </a:lnTo>
                  <a:lnTo>
                    <a:pt x="1554885" y="617420"/>
                  </a:lnTo>
                  <a:lnTo>
                    <a:pt x="1579963" y="628405"/>
                  </a:lnTo>
                  <a:lnTo>
                    <a:pt x="1605042" y="638064"/>
                  </a:lnTo>
                  <a:lnTo>
                    <a:pt x="1630121" y="646518"/>
                  </a:lnTo>
                  <a:lnTo>
                    <a:pt x="1655200" y="653888"/>
                  </a:lnTo>
                  <a:lnTo>
                    <a:pt x="1680279" y="660292"/>
                  </a:lnTo>
                  <a:lnTo>
                    <a:pt x="1705357" y="665840"/>
                  </a:lnTo>
                  <a:lnTo>
                    <a:pt x="1730436" y="670634"/>
                  </a:lnTo>
                  <a:lnTo>
                    <a:pt x="1755515" y="674767"/>
                  </a:lnTo>
                  <a:lnTo>
                    <a:pt x="1780594" y="678324"/>
                  </a:lnTo>
                  <a:lnTo>
                    <a:pt x="1805673" y="681380"/>
                  </a:lnTo>
                  <a:lnTo>
                    <a:pt x="1830751" y="684001"/>
                  </a:lnTo>
                  <a:lnTo>
                    <a:pt x="1855830" y="686247"/>
                  </a:lnTo>
                  <a:lnTo>
                    <a:pt x="1880909" y="688170"/>
                  </a:lnTo>
                  <a:lnTo>
                    <a:pt x="1905988" y="689814"/>
                  </a:lnTo>
                  <a:lnTo>
                    <a:pt x="1931067" y="691219"/>
                  </a:lnTo>
                  <a:lnTo>
                    <a:pt x="1956145" y="692418"/>
                  </a:lnTo>
                  <a:lnTo>
                    <a:pt x="1981224" y="693442"/>
                  </a:lnTo>
                  <a:lnTo>
                    <a:pt x="2006303" y="694316"/>
                  </a:lnTo>
                  <a:lnTo>
                    <a:pt x="2031382" y="695061"/>
                  </a:lnTo>
                  <a:lnTo>
                    <a:pt x="2056461" y="695696"/>
                  </a:lnTo>
                  <a:lnTo>
                    <a:pt x="2081539" y="696237"/>
                  </a:lnTo>
                  <a:lnTo>
                    <a:pt x="2106618" y="696698"/>
                  </a:lnTo>
                  <a:lnTo>
                    <a:pt x="2131697" y="697091"/>
                  </a:lnTo>
                  <a:lnTo>
                    <a:pt x="2156776" y="697426"/>
                  </a:lnTo>
                  <a:lnTo>
                    <a:pt x="2181855" y="697710"/>
                  </a:lnTo>
                  <a:lnTo>
                    <a:pt x="2206933" y="697953"/>
                  </a:lnTo>
                  <a:lnTo>
                    <a:pt x="2232012" y="698159"/>
                  </a:lnTo>
                  <a:lnTo>
                    <a:pt x="2257091" y="698335"/>
                  </a:lnTo>
                  <a:lnTo>
                    <a:pt x="2282170" y="698485"/>
                  </a:lnTo>
                  <a:lnTo>
                    <a:pt x="2307248" y="698612"/>
                  </a:lnTo>
                  <a:lnTo>
                    <a:pt x="2332327" y="698720"/>
                  </a:lnTo>
                  <a:lnTo>
                    <a:pt x="2357406" y="698813"/>
                  </a:lnTo>
                  <a:lnTo>
                    <a:pt x="2382485" y="698891"/>
                  </a:lnTo>
                  <a:lnTo>
                    <a:pt x="2407564" y="698958"/>
                  </a:lnTo>
                  <a:lnTo>
                    <a:pt x="2432642" y="699015"/>
                  </a:lnTo>
                  <a:lnTo>
                    <a:pt x="2457721" y="699063"/>
                  </a:lnTo>
                  <a:lnTo>
                    <a:pt x="2482800" y="699104"/>
                  </a:lnTo>
                  <a:lnTo>
                    <a:pt x="2482800" y="699339"/>
                  </a:lnTo>
                  <a:lnTo>
                    <a:pt x="2507879" y="699339"/>
                  </a:lnTo>
                  <a:lnTo>
                    <a:pt x="2532958" y="699339"/>
                  </a:lnTo>
                  <a:lnTo>
                    <a:pt x="2558036" y="699339"/>
                  </a:lnTo>
                  <a:lnTo>
                    <a:pt x="2583115" y="699339"/>
                  </a:lnTo>
                  <a:lnTo>
                    <a:pt x="2608194" y="699339"/>
                  </a:lnTo>
                  <a:lnTo>
                    <a:pt x="2633273" y="699339"/>
                  </a:lnTo>
                  <a:lnTo>
                    <a:pt x="2658352" y="699339"/>
                  </a:lnTo>
                  <a:lnTo>
                    <a:pt x="2683430" y="699339"/>
                  </a:lnTo>
                  <a:lnTo>
                    <a:pt x="2708509" y="699339"/>
                  </a:lnTo>
                  <a:lnTo>
                    <a:pt x="2733588" y="699339"/>
                  </a:lnTo>
                  <a:lnTo>
                    <a:pt x="2758667" y="699339"/>
                  </a:lnTo>
                  <a:lnTo>
                    <a:pt x="2783746" y="699339"/>
                  </a:lnTo>
                  <a:lnTo>
                    <a:pt x="2808824" y="699339"/>
                  </a:lnTo>
                  <a:lnTo>
                    <a:pt x="2833903" y="699339"/>
                  </a:lnTo>
                  <a:lnTo>
                    <a:pt x="2858982" y="699339"/>
                  </a:lnTo>
                  <a:lnTo>
                    <a:pt x="2884061" y="699339"/>
                  </a:lnTo>
                  <a:lnTo>
                    <a:pt x="2909140" y="699339"/>
                  </a:lnTo>
                  <a:lnTo>
                    <a:pt x="2934218" y="699339"/>
                  </a:lnTo>
                  <a:lnTo>
                    <a:pt x="2959297" y="699339"/>
                  </a:lnTo>
                  <a:lnTo>
                    <a:pt x="2984376" y="699339"/>
                  </a:lnTo>
                  <a:lnTo>
                    <a:pt x="3009455" y="699339"/>
                  </a:lnTo>
                  <a:lnTo>
                    <a:pt x="3034533" y="699339"/>
                  </a:lnTo>
                  <a:lnTo>
                    <a:pt x="3059612" y="699339"/>
                  </a:lnTo>
                  <a:lnTo>
                    <a:pt x="3084691" y="699339"/>
                  </a:lnTo>
                  <a:lnTo>
                    <a:pt x="3109770" y="699339"/>
                  </a:lnTo>
                  <a:lnTo>
                    <a:pt x="3134849" y="699339"/>
                  </a:lnTo>
                  <a:lnTo>
                    <a:pt x="3159927" y="699339"/>
                  </a:lnTo>
                  <a:lnTo>
                    <a:pt x="3185006" y="699339"/>
                  </a:lnTo>
                  <a:lnTo>
                    <a:pt x="3210085" y="699339"/>
                  </a:lnTo>
                  <a:lnTo>
                    <a:pt x="3235164" y="699339"/>
                  </a:lnTo>
                  <a:lnTo>
                    <a:pt x="3260243" y="699339"/>
                  </a:lnTo>
                  <a:lnTo>
                    <a:pt x="3285321" y="699339"/>
                  </a:lnTo>
                  <a:lnTo>
                    <a:pt x="3310400" y="699339"/>
                  </a:lnTo>
                  <a:lnTo>
                    <a:pt x="3335479" y="699339"/>
                  </a:lnTo>
                  <a:lnTo>
                    <a:pt x="3360558" y="699339"/>
                  </a:lnTo>
                  <a:lnTo>
                    <a:pt x="3385637" y="699339"/>
                  </a:lnTo>
                  <a:lnTo>
                    <a:pt x="3410715" y="699339"/>
                  </a:lnTo>
                  <a:lnTo>
                    <a:pt x="3435794" y="699339"/>
                  </a:lnTo>
                  <a:lnTo>
                    <a:pt x="3460873" y="699339"/>
                  </a:lnTo>
                  <a:lnTo>
                    <a:pt x="3485952" y="699339"/>
                  </a:lnTo>
                  <a:lnTo>
                    <a:pt x="3511031" y="699339"/>
                  </a:lnTo>
                  <a:lnTo>
                    <a:pt x="3536109" y="699339"/>
                  </a:lnTo>
                  <a:lnTo>
                    <a:pt x="3561188" y="699339"/>
                  </a:lnTo>
                  <a:lnTo>
                    <a:pt x="3586267" y="699339"/>
                  </a:lnTo>
                  <a:lnTo>
                    <a:pt x="3611346" y="699339"/>
                  </a:lnTo>
                  <a:lnTo>
                    <a:pt x="3636425" y="699339"/>
                  </a:lnTo>
                  <a:lnTo>
                    <a:pt x="3661503" y="699339"/>
                  </a:lnTo>
                  <a:lnTo>
                    <a:pt x="3686582" y="699339"/>
                  </a:lnTo>
                  <a:lnTo>
                    <a:pt x="3711661" y="699339"/>
                  </a:lnTo>
                  <a:lnTo>
                    <a:pt x="3736740" y="699339"/>
                  </a:lnTo>
                  <a:lnTo>
                    <a:pt x="3761818" y="699339"/>
                  </a:lnTo>
                  <a:lnTo>
                    <a:pt x="3786897" y="699339"/>
                  </a:lnTo>
                  <a:lnTo>
                    <a:pt x="3811976" y="699339"/>
                  </a:lnTo>
                  <a:lnTo>
                    <a:pt x="3837055" y="699339"/>
                  </a:lnTo>
                  <a:lnTo>
                    <a:pt x="3862134" y="699339"/>
                  </a:lnTo>
                  <a:lnTo>
                    <a:pt x="3887212" y="699339"/>
                  </a:lnTo>
                  <a:lnTo>
                    <a:pt x="3912291" y="699339"/>
                  </a:lnTo>
                  <a:lnTo>
                    <a:pt x="3937370" y="699339"/>
                  </a:lnTo>
                  <a:lnTo>
                    <a:pt x="3962449" y="699339"/>
                  </a:lnTo>
                  <a:lnTo>
                    <a:pt x="3987528" y="699339"/>
                  </a:lnTo>
                  <a:lnTo>
                    <a:pt x="4012606" y="699339"/>
                  </a:lnTo>
                  <a:lnTo>
                    <a:pt x="4037685" y="699339"/>
                  </a:lnTo>
                  <a:lnTo>
                    <a:pt x="4062764" y="699339"/>
                  </a:lnTo>
                  <a:lnTo>
                    <a:pt x="4087843" y="699339"/>
                  </a:lnTo>
                  <a:lnTo>
                    <a:pt x="4112922" y="699339"/>
                  </a:lnTo>
                  <a:lnTo>
                    <a:pt x="4138000" y="699339"/>
                  </a:lnTo>
                  <a:lnTo>
                    <a:pt x="4163079" y="699339"/>
                  </a:lnTo>
                  <a:lnTo>
                    <a:pt x="4188158" y="699339"/>
                  </a:lnTo>
                  <a:lnTo>
                    <a:pt x="4213237" y="699339"/>
                  </a:lnTo>
                  <a:lnTo>
                    <a:pt x="4238316" y="699339"/>
                  </a:lnTo>
                  <a:lnTo>
                    <a:pt x="4263394" y="699339"/>
                  </a:lnTo>
                  <a:lnTo>
                    <a:pt x="4288473" y="699339"/>
                  </a:lnTo>
                  <a:lnTo>
                    <a:pt x="4313552" y="699339"/>
                  </a:lnTo>
                  <a:lnTo>
                    <a:pt x="4338631" y="699339"/>
                  </a:lnTo>
                  <a:lnTo>
                    <a:pt x="4363710" y="699339"/>
                  </a:lnTo>
                  <a:lnTo>
                    <a:pt x="4388788" y="699339"/>
                  </a:lnTo>
                  <a:lnTo>
                    <a:pt x="4413867" y="699339"/>
                  </a:lnTo>
                  <a:lnTo>
                    <a:pt x="4438946" y="699339"/>
                  </a:lnTo>
                  <a:lnTo>
                    <a:pt x="4464025" y="699339"/>
                  </a:lnTo>
                  <a:lnTo>
                    <a:pt x="4489103" y="699339"/>
                  </a:lnTo>
                  <a:lnTo>
                    <a:pt x="4514182" y="699339"/>
                  </a:lnTo>
                  <a:lnTo>
                    <a:pt x="4539261" y="699339"/>
                  </a:lnTo>
                  <a:lnTo>
                    <a:pt x="4564340" y="699339"/>
                  </a:lnTo>
                  <a:lnTo>
                    <a:pt x="4589419" y="699339"/>
                  </a:lnTo>
                  <a:lnTo>
                    <a:pt x="4614497" y="699339"/>
                  </a:lnTo>
                  <a:lnTo>
                    <a:pt x="4639576" y="699339"/>
                  </a:lnTo>
                  <a:lnTo>
                    <a:pt x="4664655" y="699339"/>
                  </a:lnTo>
                  <a:lnTo>
                    <a:pt x="4689734" y="699339"/>
                  </a:lnTo>
                  <a:lnTo>
                    <a:pt x="4714813" y="699339"/>
                  </a:lnTo>
                  <a:lnTo>
                    <a:pt x="4739891" y="699339"/>
                  </a:lnTo>
                  <a:lnTo>
                    <a:pt x="4764970" y="699339"/>
                  </a:lnTo>
                  <a:lnTo>
                    <a:pt x="4790049" y="699339"/>
                  </a:lnTo>
                  <a:lnTo>
                    <a:pt x="4815128" y="699339"/>
                  </a:lnTo>
                  <a:lnTo>
                    <a:pt x="4840207" y="699339"/>
                  </a:lnTo>
                  <a:lnTo>
                    <a:pt x="4865285" y="699339"/>
                  </a:lnTo>
                  <a:lnTo>
                    <a:pt x="4890364" y="699339"/>
                  </a:lnTo>
                  <a:lnTo>
                    <a:pt x="4915443" y="699339"/>
                  </a:lnTo>
                  <a:lnTo>
                    <a:pt x="4940522" y="699339"/>
                  </a:lnTo>
                  <a:lnTo>
                    <a:pt x="4965601" y="699339"/>
                  </a:lnTo>
                </a:path>
              </a:pathLst>
            </a:custGeom>
            <a:ln w="40651" cap="flat">
              <a:solidFill>
                <a:srgbClr val="C77CFF">
                  <a:alpha val="100000"/>
                </a:srgbClr>
              </a:solidFill>
              <a:prstDash val="solid"/>
              <a:round/>
            </a:ln>
          </p:spPr>
          <p:txBody>
            <a:bodyPr/>
            <a:lstStyle/>
            <a:p/>
          </p:txBody>
        </p:sp>
        <p:sp>
          <p:nvSpPr>
            <p:cNvPr id="19" name="pl19"/>
            <p:cNvSpPr/>
            <p:nvPr/>
          </p:nvSpPr>
          <p:spPr>
            <a:xfrm>
              <a:off x="2370849" y="4402938"/>
              <a:ext cx="4965601" cy="0"/>
            </a:xfrm>
            <a:custGeom>
              <a:avLst/>
              <a:pathLst>
                <a:path w="4965601" h="0">
                  <a:moveTo>
                    <a:pt x="0" y="0"/>
                  </a:moveTo>
                  <a:lnTo>
                    <a:pt x="25078" y="0"/>
                  </a:lnTo>
                  <a:lnTo>
                    <a:pt x="50157" y="0"/>
                  </a:lnTo>
                  <a:lnTo>
                    <a:pt x="75236" y="0"/>
                  </a:lnTo>
                  <a:lnTo>
                    <a:pt x="100315" y="0"/>
                  </a:lnTo>
                  <a:lnTo>
                    <a:pt x="125393" y="0"/>
                  </a:lnTo>
                  <a:lnTo>
                    <a:pt x="150472" y="0"/>
                  </a:lnTo>
                  <a:lnTo>
                    <a:pt x="175551" y="0"/>
                  </a:lnTo>
                  <a:lnTo>
                    <a:pt x="200630" y="0"/>
                  </a:lnTo>
                  <a:lnTo>
                    <a:pt x="225709" y="0"/>
                  </a:lnTo>
                  <a:lnTo>
                    <a:pt x="250787" y="0"/>
                  </a:lnTo>
                  <a:lnTo>
                    <a:pt x="275866" y="0"/>
                  </a:lnTo>
                  <a:lnTo>
                    <a:pt x="300945" y="0"/>
                  </a:lnTo>
                  <a:lnTo>
                    <a:pt x="326024" y="0"/>
                  </a:lnTo>
                  <a:lnTo>
                    <a:pt x="351103" y="0"/>
                  </a:lnTo>
                  <a:lnTo>
                    <a:pt x="376181" y="0"/>
                  </a:lnTo>
                  <a:lnTo>
                    <a:pt x="401260" y="0"/>
                  </a:lnTo>
                  <a:lnTo>
                    <a:pt x="426339" y="0"/>
                  </a:lnTo>
                  <a:lnTo>
                    <a:pt x="451418" y="0"/>
                  </a:lnTo>
                  <a:lnTo>
                    <a:pt x="476497" y="0"/>
                  </a:lnTo>
                  <a:lnTo>
                    <a:pt x="501575" y="0"/>
                  </a:lnTo>
                  <a:lnTo>
                    <a:pt x="526654" y="0"/>
                  </a:lnTo>
                  <a:lnTo>
                    <a:pt x="551733" y="0"/>
                  </a:lnTo>
                  <a:lnTo>
                    <a:pt x="576812" y="0"/>
                  </a:lnTo>
                  <a:lnTo>
                    <a:pt x="601891" y="0"/>
                  </a:lnTo>
                  <a:lnTo>
                    <a:pt x="626969" y="0"/>
                  </a:lnTo>
                  <a:lnTo>
                    <a:pt x="652048" y="0"/>
                  </a:lnTo>
                  <a:lnTo>
                    <a:pt x="677127" y="0"/>
                  </a:lnTo>
                  <a:lnTo>
                    <a:pt x="702206" y="0"/>
                  </a:lnTo>
                  <a:lnTo>
                    <a:pt x="727285" y="0"/>
                  </a:lnTo>
                  <a:lnTo>
                    <a:pt x="752363" y="0"/>
                  </a:lnTo>
                  <a:lnTo>
                    <a:pt x="777442" y="0"/>
                  </a:lnTo>
                  <a:lnTo>
                    <a:pt x="802521" y="0"/>
                  </a:lnTo>
                  <a:lnTo>
                    <a:pt x="827600" y="0"/>
                  </a:lnTo>
                  <a:lnTo>
                    <a:pt x="852678" y="0"/>
                  </a:lnTo>
                  <a:lnTo>
                    <a:pt x="877757" y="0"/>
                  </a:lnTo>
                  <a:lnTo>
                    <a:pt x="902836" y="0"/>
                  </a:lnTo>
                  <a:lnTo>
                    <a:pt x="927915" y="0"/>
                  </a:lnTo>
                  <a:lnTo>
                    <a:pt x="952994" y="0"/>
                  </a:lnTo>
                  <a:lnTo>
                    <a:pt x="978072" y="0"/>
                  </a:lnTo>
                  <a:lnTo>
                    <a:pt x="1003151" y="0"/>
                  </a:lnTo>
                  <a:lnTo>
                    <a:pt x="1028230" y="0"/>
                  </a:lnTo>
                  <a:lnTo>
                    <a:pt x="1053309" y="0"/>
                  </a:lnTo>
                  <a:lnTo>
                    <a:pt x="1078388" y="0"/>
                  </a:lnTo>
                  <a:lnTo>
                    <a:pt x="1103466" y="0"/>
                  </a:lnTo>
                  <a:lnTo>
                    <a:pt x="1128545" y="0"/>
                  </a:lnTo>
                  <a:lnTo>
                    <a:pt x="1153624" y="0"/>
                  </a:lnTo>
                  <a:lnTo>
                    <a:pt x="1178703" y="0"/>
                  </a:lnTo>
                  <a:lnTo>
                    <a:pt x="1203782" y="0"/>
                  </a:lnTo>
                  <a:lnTo>
                    <a:pt x="1228860" y="0"/>
                  </a:lnTo>
                  <a:lnTo>
                    <a:pt x="1253939" y="0"/>
                  </a:lnTo>
                  <a:lnTo>
                    <a:pt x="1279018" y="0"/>
                  </a:lnTo>
                  <a:lnTo>
                    <a:pt x="1304097" y="0"/>
                  </a:lnTo>
                  <a:lnTo>
                    <a:pt x="1329176" y="0"/>
                  </a:lnTo>
                  <a:lnTo>
                    <a:pt x="1354254" y="0"/>
                  </a:lnTo>
                  <a:lnTo>
                    <a:pt x="1379333" y="0"/>
                  </a:lnTo>
                  <a:lnTo>
                    <a:pt x="1404412" y="0"/>
                  </a:lnTo>
                  <a:lnTo>
                    <a:pt x="1429491" y="0"/>
                  </a:lnTo>
                  <a:lnTo>
                    <a:pt x="1454570" y="0"/>
                  </a:lnTo>
                  <a:lnTo>
                    <a:pt x="1479648" y="0"/>
                  </a:lnTo>
                  <a:lnTo>
                    <a:pt x="1504727" y="0"/>
                  </a:lnTo>
                  <a:lnTo>
                    <a:pt x="1529806" y="0"/>
                  </a:lnTo>
                  <a:lnTo>
                    <a:pt x="1554885" y="0"/>
                  </a:lnTo>
                  <a:lnTo>
                    <a:pt x="1579963" y="0"/>
                  </a:lnTo>
                  <a:lnTo>
                    <a:pt x="1605042" y="0"/>
                  </a:lnTo>
                  <a:lnTo>
                    <a:pt x="1630121" y="0"/>
                  </a:lnTo>
                  <a:lnTo>
                    <a:pt x="1655200" y="0"/>
                  </a:lnTo>
                  <a:lnTo>
                    <a:pt x="1680279" y="0"/>
                  </a:lnTo>
                  <a:lnTo>
                    <a:pt x="1705357" y="0"/>
                  </a:lnTo>
                  <a:lnTo>
                    <a:pt x="1730436" y="0"/>
                  </a:lnTo>
                  <a:lnTo>
                    <a:pt x="1755515" y="0"/>
                  </a:lnTo>
                  <a:lnTo>
                    <a:pt x="1780594" y="0"/>
                  </a:lnTo>
                  <a:lnTo>
                    <a:pt x="1805673" y="0"/>
                  </a:lnTo>
                  <a:lnTo>
                    <a:pt x="1830751" y="0"/>
                  </a:lnTo>
                  <a:lnTo>
                    <a:pt x="1855830" y="0"/>
                  </a:lnTo>
                  <a:lnTo>
                    <a:pt x="1880909" y="0"/>
                  </a:lnTo>
                  <a:lnTo>
                    <a:pt x="1905988" y="0"/>
                  </a:lnTo>
                  <a:lnTo>
                    <a:pt x="1931067" y="0"/>
                  </a:lnTo>
                  <a:lnTo>
                    <a:pt x="1956145" y="0"/>
                  </a:lnTo>
                  <a:lnTo>
                    <a:pt x="1981224" y="0"/>
                  </a:lnTo>
                  <a:lnTo>
                    <a:pt x="2006303" y="0"/>
                  </a:lnTo>
                  <a:lnTo>
                    <a:pt x="2031382" y="0"/>
                  </a:lnTo>
                  <a:lnTo>
                    <a:pt x="2056461" y="0"/>
                  </a:lnTo>
                  <a:lnTo>
                    <a:pt x="2081539" y="0"/>
                  </a:lnTo>
                  <a:lnTo>
                    <a:pt x="2106618" y="0"/>
                  </a:lnTo>
                  <a:lnTo>
                    <a:pt x="2131697" y="0"/>
                  </a:lnTo>
                  <a:lnTo>
                    <a:pt x="2156776" y="0"/>
                  </a:lnTo>
                  <a:lnTo>
                    <a:pt x="2181855" y="0"/>
                  </a:lnTo>
                  <a:lnTo>
                    <a:pt x="2206933" y="0"/>
                  </a:lnTo>
                  <a:lnTo>
                    <a:pt x="2232012" y="0"/>
                  </a:lnTo>
                  <a:lnTo>
                    <a:pt x="2257091" y="0"/>
                  </a:lnTo>
                  <a:lnTo>
                    <a:pt x="2282170" y="0"/>
                  </a:lnTo>
                  <a:lnTo>
                    <a:pt x="2307248" y="0"/>
                  </a:lnTo>
                  <a:lnTo>
                    <a:pt x="2332327" y="0"/>
                  </a:lnTo>
                  <a:lnTo>
                    <a:pt x="2357406" y="0"/>
                  </a:lnTo>
                  <a:lnTo>
                    <a:pt x="2382485" y="0"/>
                  </a:lnTo>
                  <a:lnTo>
                    <a:pt x="2407564" y="0"/>
                  </a:lnTo>
                  <a:lnTo>
                    <a:pt x="2432642" y="0"/>
                  </a:lnTo>
                  <a:lnTo>
                    <a:pt x="2457721" y="0"/>
                  </a:lnTo>
                  <a:lnTo>
                    <a:pt x="2482800" y="0"/>
                  </a:lnTo>
                  <a:lnTo>
                    <a:pt x="2482800" y="0"/>
                  </a:lnTo>
                  <a:lnTo>
                    <a:pt x="2507879" y="0"/>
                  </a:lnTo>
                  <a:lnTo>
                    <a:pt x="2532958" y="0"/>
                  </a:lnTo>
                  <a:lnTo>
                    <a:pt x="2558036" y="0"/>
                  </a:lnTo>
                  <a:lnTo>
                    <a:pt x="2583115" y="0"/>
                  </a:lnTo>
                  <a:lnTo>
                    <a:pt x="2608194" y="0"/>
                  </a:lnTo>
                  <a:lnTo>
                    <a:pt x="2633273" y="0"/>
                  </a:lnTo>
                  <a:lnTo>
                    <a:pt x="2658352" y="0"/>
                  </a:lnTo>
                  <a:lnTo>
                    <a:pt x="2683430" y="0"/>
                  </a:lnTo>
                  <a:lnTo>
                    <a:pt x="2708509" y="0"/>
                  </a:lnTo>
                  <a:lnTo>
                    <a:pt x="2733588" y="0"/>
                  </a:lnTo>
                  <a:lnTo>
                    <a:pt x="2758667" y="0"/>
                  </a:lnTo>
                  <a:lnTo>
                    <a:pt x="2783746" y="0"/>
                  </a:lnTo>
                  <a:lnTo>
                    <a:pt x="2808824" y="0"/>
                  </a:lnTo>
                  <a:lnTo>
                    <a:pt x="2833903" y="0"/>
                  </a:lnTo>
                  <a:lnTo>
                    <a:pt x="2858982" y="0"/>
                  </a:lnTo>
                  <a:lnTo>
                    <a:pt x="2884061" y="0"/>
                  </a:lnTo>
                  <a:lnTo>
                    <a:pt x="2909140" y="0"/>
                  </a:lnTo>
                  <a:lnTo>
                    <a:pt x="2934218" y="0"/>
                  </a:lnTo>
                  <a:lnTo>
                    <a:pt x="2959297" y="0"/>
                  </a:lnTo>
                  <a:lnTo>
                    <a:pt x="2984376" y="0"/>
                  </a:lnTo>
                  <a:lnTo>
                    <a:pt x="3009455" y="0"/>
                  </a:lnTo>
                  <a:lnTo>
                    <a:pt x="3034533" y="0"/>
                  </a:lnTo>
                  <a:lnTo>
                    <a:pt x="3059612" y="0"/>
                  </a:lnTo>
                  <a:lnTo>
                    <a:pt x="3084691" y="0"/>
                  </a:lnTo>
                  <a:lnTo>
                    <a:pt x="3109770" y="0"/>
                  </a:lnTo>
                  <a:lnTo>
                    <a:pt x="3134849" y="0"/>
                  </a:lnTo>
                  <a:lnTo>
                    <a:pt x="3159927" y="0"/>
                  </a:lnTo>
                  <a:lnTo>
                    <a:pt x="3185006" y="0"/>
                  </a:lnTo>
                  <a:lnTo>
                    <a:pt x="3210085" y="0"/>
                  </a:lnTo>
                  <a:lnTo>
                    <a:pt x="3235164" y="0"/>
                  </a:lnTo>
                  <a:lnTo>
                    <a:pt x="3260243" y="0"/>
                  </a:lnTo>
                  <a:lnTo>
                    <a:pt x="3285321" y="0"/>
                  </a:lnTo>
                  <a:lnTo>
                    <a:pt x="3310400" y="0"/>
                  </a:lnTo>
                  <a:lnTo>
                    <a:pt x="3335479" y="0"/>
                  </a:lnTo>
                  <a:lnTo>
                    <a:pt x="3360558" y="0"/>
                  </a:lnTo>
                  <a:lnTo>
                    <a:pt x="3385637" y="0"/>
                  </a:lnTo>
                  <a:lnTo>
                    <a:pt x="3410715" y="0"/>
                  </a:lnTo>
                  <a:lnTo>
                    <a:pt x="3435794" y="0"/>
                  </a:lnTo>
                  <a:lnTo>
                    <a:pt x="3460873" y="0"/>
                  </a:lnTo>
                  <a:lnTo>
                    <a:pt x="3485952" y="0"/>
                  </a:lnTo>
                  <a:lnTo>
                    <a:pt x="3511031" y="0"/>
                  </a:lnTo>
                  <a:lnTo>
                    <a:pt x="3536109" y="0"/>
                  </a:lnTo>
                  <a:lnTo>
                    <a:pt x="3561188" y="0"/>
                  </a:lnTo>
                  <a:lnTo>
                    <a:pt x="3586267" y="0"/>
                  </a:lnTo>
                  <a:lnTo>
                    <a:pt x="3611346" y="0"/>
                  </a:lnTo>
                  <a:lnTo>
                    <a:pt x="3636425" y="0"/>
                  </a:lnTo>
                  <a:lnTo>
                    <a:pt x="3661503" y="0"/>
                  </a:lnTo>
                  <a:lnTo>
                    <a:pt x="3686582" y="0"/>
                  </a:lnTo>
                  <a:lnTo>
                    <a:pt x="3711661" y="0"/>
                  </a:lnTo>
                  <a:lnTo>
                    <a:pt x="3736740" y="0"/>
                  </a:lnTo>
                  <a:lnTo>
                    <a:pt x="3761818" y="0"/>
                  </a:lnTo>
                  <a:lnTo>
                    <a:pt x="3786897" y="0"/>
                  </a:lnTo>
                  <a:lnTo>
                    <a:pt x="3811976" y="0"/>
                  </a:lnTo>
                  <a:lnTo>
                    <a:pt x="3837055" y="0"/>
                  </a:lnTo>
                  <a:lnTo>
                    <a:pt x="3862134" y="0"/>
                  </a:lnTo>
                  <a:lnTo>
                    <a:pt x="3887212" y="0"/>
                  </a:lnTo>
                  <a:lnTo>
                    <a:pt x="3912291" y="0"/>
                  </a:lnTo>
                  <a:lnTo>
                    <a:pt x="3937370" y="0"/>
                  </a:lnTo>
                  <a:lnTo>
                    <a:pt x="3962449" y="0"/>
                  </a:lnTo>
                  <a:lnTo>
                    <a:pt x="3987528" y="0"/>
                  </a:lnTo>
                  <a:lnTo>
                    <a:pt x="4012606" y="0"/>
                  </a:lnTo>
                  <a:lnTo>
                    <a:pt x="4037685" y="0"/>
                  </a:lnTo>
                  <a:lnTo>
                    <a:pt x="4062764" y="0"/>
                  </a:lnTo>
                  <a:lnTo>
                    <a:pt x="4087843" y="0"/>
                  </a:lnTo>
                  <a:lnTo>
                    <a:pt x="4112922" y="0"/>
                  </a:lnTo>
                  <a:lnTo>
                    <a:pt x="4138000" y="0"/>
                  </a:lnTo>
                  <a:lnTo>
                    <a:pt x="4163079" y="0"/>
                  </a:lnTo>
                  <a:lnTo>
                    <a:pt x="4188158" y="0"/>
                  </a:lnTo>
                  <a:lnTo>
                    <a:pt x="4213237" y="0"/>
                  </a:lnTo>
                  <a:lnTo>
                    <a:pt x="4238316" y="0"/>
                  </a:lnTo>
                  <a:lnTo>
                    <a:pt x="4263394" y="0"/>
                  </a:lnTo>
                  <a:lnTo>
                    <a:pt x="4288473" y="0"/>
                  </a:lnTo>
                  <a:lnTo>
                    <a:pt x="4313552" y="0"/>
                  </a:lnTo>
                  <a:lnTo>
                    <a:pt x="4338631" y="0"/>
                  </a:lnTo>
                  <a:lnTo>
                    <a:pt x="4363710" y="0"/>
                  </a:lnTo>
                  <a:lnTo>
                    <a:pt x="4388788" y="0"/>
                  </a:lnTo>
                  <a:lnTo>
                    <a:pt x="4413867" y="0"/>
                  </a:lnTo>
                  <a:lnTo>
                    <a:pt x="4438946" y="0"/>
                  </a:lnTo>
                  <a:lnTo>
                    <a:pt x="4464025" y="0"/>
                  </a:lnTo>
                  <a:lnTo>
                    <a:pt x="4489103" y="0"/>
                  </a:lnTo>
                  <a:lnTo>
                    <a:pt x="4514182" y="0"/>
                  </a:lnTo>
                  <a:lnTo>
                    <a:pt x="4539261" y="0"/>
                  </a:lnTo>
                  <a:lnTo>
                    <a:pt x="4564340" y="0"/>
                  </a:lnTo>
                  <a:lnTo>
                    <a:pt x="4589419" y="0"/>
                  </a:lnTo>
                  <a:lnTo>
                    <a:pt x="4614497" y="0"/>
                  </a:lnTo>
                  <a:lnTo>
                    <a:pt x="4639576" y="0"/>
                  </a:lnTo>
                  <a:lnTo>
                    <a:pt x="4664655" y="0"/>
                  </a:lnTo>
                  <a:lnTo>
                    <a:pt x="4689734" y="0"/>
                  </a:lnTo>
                  <a:lnTo>
                    <a:pt x="4714813" y="0"/>
                  </a:lnTo>
                  <a:lnTo>
                    <a:pt x="4739891" y="0"/>
                  </a:lnTo>
                  <a:lnTo>
                    <a:pt x="4764970" y="0"/>
                  </a:lnTo>
                  <a:lnTo>
                    <a:pt x="4790049" y="0"/>
                  </a:lnTo>
                  <a:lnTo>
                    <a:pt x="4815128" y="0"/>
                  </a:lnTo>
                  <a:lnTo>
                    <a:pt x="4840207" y="0"/>
                  </a:lnTo>
                  <a:lnTo>
                    <a:pt x="4865285" y="0"/>
                  </a:lnTo>
                  <a:lnTo>
                    <a:pt x="4890364" y="0"/>
                  </a:lnTo>
                  <a:lnTo>
                    <a:pt x="4915443" y="0"/>
                  </a:lnTo>
                  <a:lnTo>
                    <a:pt x="4940522" y="0"/>
                  </a:lnTo>
                  <a:lnTo>
                    <a:pt x="4965601" y="0"/>
                  </a:lnTo>
                </a:path>
              </a:pathLst>
            </a:custGeom>
            <a:ln w="40651" cap="flat">
              <a:solidFill>
                <a:srgbClr val="FF61CC">
                  <a:alpha val="100000"/>
                </a:srgbClr>
              </a:solidFill>
              <a:prstDash val="solid"/>
              <a:round/>
            </a:ln>
          </p:spPr>
          <p:txBody>
            <a:bodyPr/>
            <a:lstStyle/>
            <a:p/>
          </p:txBody>
        </p:sp>
        <p:sp>
          <p:nvSpPr>
            <p:cNvPr id="20" name="pt20"/>
            <p:cNvSpPr/>
            <p:nvPr/>
          </p:nvSpPr>
          <p:spPr>
            <a:xfrm>
              <a:off x="2312147" y="846366"/>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21" name="pt21"/>
            <p:cNvSpPr/>
            <p:nvPr/>
          </p:nvSpPr>
          <p:spPr>
            <a:xfrm>
              <a:off x="7277748" y="846366"/>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22" name="pt22"/>
            <p:cNvSpPr/>
            <p:nvPr/>
          </p:nvSpPr>
          <p:spPr>
            <a:xfrm>
              <a:off x="4794947" y="846366"/>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23" name="pt23"/>
            <p:cNvSpPr/>
            <p:nvPr/>
          </p:nvSpPr>
          <p:spPr>
            <a:xfrm>
              <a:off x="2312147" y="1545940"/>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24" name="pt24"/>
            <p:cNvSpPr/>
            <p:nvPr/>
          </p:nvSpPr>
          <p:spPr>
            <a:xfrm>
              <a:off x="2312147" y="224551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25" name="pt25"/>
            <p:cNvSpPr/>
            <p:nvPr/>
          </p:nvSpPr>
          <p:spPr>
            <a:xfrm>
              <a:off x="7277748" y="1545940"/>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26" name="pt26"/>
            <p:cNvSpPr/>
            <p:nvPr/>
          </p:nvSpPr>
          <p:spPr>
            <a:xfrm>
              <a:off x="4794947" y="1545940"/>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27" name="pt27"/>
            <p:cNvSpPr/>
            <p:nvPr/>
          </p:nvSpPr>
          <p:spPr>
            <a:xfrm>
              <a:off x="4794947" y="2245514"/>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28" name="pt28"/>
            <p:cNvSpPr/>
            <p:nvPr/>
          </p:nvSpPr>
          <p:spPr>
            <a:xfrm>
              <a:off x="7277748" y="2245514"/>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29" name="pt29"/>
            <p:cNvSpPr/>
            <p:nvPr/>
          </p:nvSpPr>
          <p:spPr>
            <a:xfrm>
              <a:off x="2312147" y="2945087"/>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30" name="pt30"/>
            <p:cNvSpPr/>
            <p:nvPr/>
          </p:nvSpPr>
          <p:spPr>
            <a:xfrm>
              <a:off x="7277748" y="2945087"/>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31" name="pt31"/>
            <p:cNvSpPr/>
            <p:nvPr/>
          </p:nvSpPr>
          <p:spPr>
            <a:xfrm>
              <a:off x="4794947" y="2945087"/>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32" name="pt32"/>
            <p:cNvSpPr/>
            <p:nvPr/>
          </p:nvSpPr>
          <p:spPr>
            <a:xfrm>
              <a:off x="2312147" y="3644661"/>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33" name="pt33"/>
            <p:cNvSpPr/>
            <p:nvPr/>
          </p:nvSpPr>
          <p:spPr>
            <a:xfrm>
              <a:off x="4794947" y="3644661"/>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34" name="pt34"/>
            <p:cNvSpPr/>
            <p:nvPr/>
          </p:nvSpPr>
          <p:spPr>
            <a:xfrm>
              <a:off x="7277748" y="3644661"/>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35" name="pt35"/>
            <p:cNvSpPr/>
            <p:nvPr/>
          </p:nvSpPr>
          <p:spPr>
            <a:xfrm>
              <a:off x="2312147" y="4344235"/>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36" name="pt36"/>
            <p:cNvSpPr/>
            <p:nvPr/>
          </p:nvSpPr>
          <p:spPr>
            <a:xfrm>
              <a:off x="4794947" y="4344235"/>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37" name="pt37"/>
            <p:cNvSpPr/>
            <p:nvPr/>
          </p:nvSpPr>
          <p:spPr>
            <a:xfrm>
              <a:off x="7277748" y="4344235"/>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38" name="pt38"/>
            <p:cNvSpPr/>
            <p:nvPr/>
          </p:nvSpPr>
          <p:spPr>
            <a:xfrm>
              <a:off x="4794947" y="5043809"/>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2312147" y="5043809"/>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312147" y="5743383"/>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41" name="pt41"/>
            <p:cNvSpPr/>
            <p:nvPr/>
          </p:nvSpPr>
          <p:spPr>
            <a:xfrm>
              <a:off x="7277748" y="5043809"/>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42" name="pt42"/>
            <p:cNvSpPr/>
            <p:nvPr/>
          </p:nvSpPr>
          <p:spPr>
            <a:xfrm>
              <a:off x="4794947" y="5743383"/>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3" name="pt43"/>
            <p:cNvSpPr/>
            <p:nvPr/>
          </p:nvSpPr>
          <p:spPr>
            <a:xfrm>
              <a:off x="7277748" y="5743383"/>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4" name="tx44"/>
            <p:cNvSpPr/>
            <p:nvPr/>
          </p:nvSpPr>
          <p:spPr>
            <a:xfrm>
              <a:off x="893088" y="810664"/>
              <a:ext cx="1229481" cy="152603"/>
            </a:xfrm>
            <a:prstGeom prst="rect">
              <a:avLst/>
            </a:prstGeom>
            <a:noFill/>
          </p:spPr>
          <p:txBody>
            <a:bodyPr lIns="0" rIns="0" tIns="0" bIns="0" anchorCtr="1" anchor="ctr" wrap="none"/>
            <a:lstStyle/>
            <a:p>
              <a:pPr algn="l" marL="0" marR="0" indent="0">
                <a:lnSpc>
                  <a:spcPts val="1280"/>
                </a:lnSpc>
                <a:spcBef>
                  <a:spcPts val="0"/>
                </a:spcBef>
                <a:spcAft>
                  <a:spcPts val="0"/>
                </a:spcAft>
              </a:pPr>
              <a:r>
                <a:rPr sz="1280">
                  <a:solidFill>
                    <a:srgbClr val="000000">
                      <a:alpha val="100000"/>
                    </a:srgbClr>
                  </a:solidFill>
                  <a:latin typeface="Arial"/>
                  <a:cs typeface="Arial"/>
                </a:rPr>
                <a:t>India (2,736,000)</a:t>
              </a:r>
            </a:p>
          </p:txBody>
        </p:sp>
        <p:sp>
          <p:nvSpPr>
            <p:cNvPr id="45" name="tx45"/>
            <p:cNvSpPr/>
            <p:nvPr/>
          </p:nvSpPr>
          <p:spPr>
            <a:xfrm>
              <a:off x="757635" y="1510238"/>
              <a:ext cx="1364934" cy="152603"/>
            </a:xfrm>
            <a:prstGeom prst="rect">
              <a:avLst/>
            </a:prstGeom>
            <a:noFill/>
          </p:spPr>
          <p:txBody>
            <a:bodyPr lIns="0" rIns="0" tIns="0" bIns="0" anchorCtr="1" anchor="ctr" wrap="none"/>
            <a:lstStyle/>
            <a:p>
              <a:pPr algn="l" marL="0" marR="0" indent="0">
                <a:lnSpc>
                  <a:spcPts val="1280"/>
                </a:lnSpc>
                <a:spcBef>
                  <a:spcPts val="0"/>
                </a:spcBef>
                <a:spcAft>
                  <a:spcPts val="0"/>
                </a:spcAft>
              </a:pPr>
              <a:r>
                <a:rPr sz="1280">
                  <a:solidFill>
                    <a:srgbClr val="000000">
                      <a:alpha val="100000"/>
                    </a:srgbClr>
                  </a:solidFill>
                  <a:latin typeface="Arial"/>
                  <a:cs typeface="Arial"/>
                </a:rPr>
                <a:t>Pakistan (651,000)</a:t>
              </a:r>
            </a:p>
          </p:txBody>
        </p:sp>
        <p:sp>
          <p:nvSpPr>
            <p:cNvPr id="46" name="tx46"/>
            <p:cNvSpPr/>
            <p:nvPr/>
          </p:nvSpPr>
          <p:spPr>
            <a:xfrm>
              <a:off x="522457" y="2209812"/>
              <a:ext cx="1600111" cy="152603"/>
            </a:xfrm>
            <a:prstGeom prst="rect">
              <a:avLst/>
            </a:prstGeom>
            <a:noFill/>
          </p:spPr>
          <p:txBody>
            <a:bodyPr lIns="0" rIns="0" tIns="0" bIns="0" anchorCtr="1" anchor="ctr" wrap="none"/>
            <a:lstStyle/>
            <a:p>
              <a:pPr algn="l" marL="0" marR="0" indent="0">
                <a:lnSpc>
                  <a:spcPts val="1280"/>
                </a:lnSpc>
                <a:spcBef>
                  <a:spcPts val="0"/>
                </a:spcBef>
                <a:spcAft>
                  <a:spcPts val="0"/>
                </a:spcAft>
              </a:pPr>
              <a:r>
                <a:rPr sz="1280">
                  <a:solidFill>
                    <a:srgbClr val="000000">
                      <a:alpha val="100000"/>
                    </a:srgbClr>
                  </a:solidFill>
                  <a:latin typeface="Arial"/>
                  <a:cs typeface="Arial"/>
                </a:rPr>
                <a:t>Afghanistan (503,000)</a:t>
              </a:r>
            </a:p>
          </p:txBody>
        </p:sp>
        <p:sp>
          <p:nvSpPr>
            <p:cNvPr id="47" name="tx47"/>
            <p:cNvSpPr/>
            <p:nvPr/>
          </p:nvSpPr>
          <p:spPr>
            <a:xfrm>
              <a:off x="1046882" y="2909385"/>
              <a:ext cx="1075686" cy="152603"/>
            </a:xfrm>
            <a:prstGeom prst="rect">
              <a:avLst/>
            </a:prstGeom>
            <a:noFill/>
          </p:spPr>
          <p:txBody>
            <a:bodyPr lIns="0" rIns="0" tIns="0" bIns="0" anchorCtr="1" anchor="ctr" wrap="none"/>
            <a:lstStyle/>
            <a:p>
              <a:pPr algn="l" marL="0" marR="0" indent="0">
                <a:lnSpc>
                  <a:spcPts val="1280"/>
                </a:lnSpc>
                <a:spcBef>
                  <a:spcPts val="0"/>
                </a:spcBef>
                <a:spcAft>
                  <a:spcPts val="0"/>
                </a:spcAft>
              </a:pPr>
              <a:r>
                <a:rPr sz="1280">
                  <a:solidFill>
                    <a:srgbClr val="000000">
                      <a:alpha val="100000"/>
                    </a:srgbClr>
                  </a:solidFill>
                  <a:latin typeface="Arial"/>
                  <a:cs typeface="Arial"/>
                </a:rPr>
                <a:t>Nepal (45,000)</a:t>
              </a:r>
            </a:p>
          </p:txBody>
        </p:sp>
        <p:sp>
          <p:nvSpPr>
            <p:cNvPr id="48" name="tx48"/>
            <p:cNvSpPr/>
            <p:nvPr/>
          </p:nvSpPr>
          <p:spPr>
            <a:xfrm>
              <a:off x="612812" y="3608959"/>
              <a:ext cx="1509756" cy="152603"/>
            </a:xfrm>
            <a:prstGeom prst="rect">
              <a:avLst/>
            </a:prstGeom>
            <a:noFill/>
          </p:spPr>
          <p:txBody>
            <a:bodyPr lIns="0" rIns="0" tIns="0" bIns="0" anchorCtr="1" anchor="ctr" wrap="none"/>
            <a:lstStyle/>
            <a:p>
              <a:pPr algn="l" marL="0" marR="0" indent="0">
                <a:lnSpc>
                  <a:spcPts val="1280"/>
                </a:lnSpc>
                <a:spcBef>
                  <a:spcPts val="0"/>
                </a:spcBef>
                <a:spcAft>
                  <a:spcPts val="0"/>
                </a:spcAft>
              </a:pPr>
              <a:r>
                <a:rPr sz="1280">
                  <a:solidFill>
                    <a:srgbClr val="000000">
                      <a:alpha val="100000"/>
                    </a:srgbClr>
                  </a:solidFill>
                  <a:latin typeface="Arial"/>
                  <a:cs typeface="Arial"/>
                </a:rPr>
                <a:t>Bangladesh (33,000)</a:t>
              </a:r>
            </a:p>
          </p:txBody>
        </p:sp>
        <p:sp>
          <p:nvSpPr>
            <p:cNvPr id="49" name="tx49"/>
            <p:cNvSpPr/>
            <p:nvPr/>
          </p:nvSpPr>
          <p:spPr>
            <a:xfrm>
              <a:off x="784789" y="4308533"/>
              <a:ext cx="1337780" cy="152603"/>
            </a:xfrm>
            <a:prstGeom prst="rect">
              <a:avLst/>
            </a:prstGeom>
            <a:noFill/>
          </p:spPr>
          <p:txBody>
            <a:bodyPr lIns="0" rIns="0" tIns="0" bIns="0" anchorCtr="1" anchor="ctr" wrap="none"/>
            <a:lstStyle/>
            <a:p>
              <a:pPr algn="l" marL="0" marR="0" indent="0">
                <a:lnSpc>
                  <a:spcPts val="1280"/>
                </a:lnSpc>
                <a:spcBef>
                  <a:spcPts val="0"/>
                </a:spcBef>
                <a:spcAft>
                  <a:spcPts val="0"/>
                </a:spcAft>
              </a:pPr>
              <a:r>
                <a:rPr sz="1280">
                  <a:solidFill>
                    <a:srgbClr val="000000">
                      <a:alpha val="100000"/>
                    </a:srgbClr>
                  </a:solidFill>
                  <a:latin typeface="Arial"/>
                  <a:cs typeface="Arial"/>
                </a:rPr>
                <a:t>Sri Lanka (13,000)</a:t>
              </a:r>
            </a:p>
          </p:txBody>
        </p:sp>
        <p:sp>
          <p:nvSpPr>
            <p:cNvPr id="50" name="tx50"/>
            <p:cNvSpPr/>
            <p:nvPr/>
          </p:nvSpPr>
          <p:spPr>
            <a:xfrm>
              <a:off x="961212" y="5008107"/>
              <a:ext cx="1161357" cy="152603"/>
            </a:xfrm>
            <a:prstGeom prst="rect">
              <a:avLst/>
            </a:prstGeom>
            <a:noFill/>
          </p:spPr>
          <p:txBody>
            <a:bodyPr lIns="0" rIns="0" tIns="0" bIns="0" anchorCtr="1" anchor="ctr" wrap="none"/>
            <a:lstStyle/>
            <a:p>
              <a:pPr algn="l" marL="0" marR="0" indent="0">
                <a:lnSpc>
                  <a:spcPts val="1280"/>
                </a:lnSpc>
                <a:spcBef>
                  <a:spcPts val="0"/>
                </a:spcBef>
                <a:spcAft>
                  <a:spcPts val="0"/>
                </a:spcAft>
              </a:pPr>
              <a:r>
                <a:rPr sz="1280">
                  <a:solidFill>
                    <a:srgbClr val="000000">
                      <a:alpha val="100000"/>
                    </a:srgbClr>
                  </a:solidFill>
                  <a:latin typeface="Arial"/>
                  <a:cs typeface="Arial"/>
                </a:rPr>
                <a:t>Maldives (&lt;200)</a:t>
              </a:r>
            </a:p>
          </p:txBody>
        </p:sp>
        <p:sp>
          <p:nvSpPr>
            <p:cNvPr id="51" name="tx51"/>
            <p:cNvSpPr/>
            <p:nvPr/>
          </p:nvSpPr>
          <p:spPr>
            <a:xfrm>
              <a:off x="1087455" y="5707681"/>
              <a:ext cx="1035114" cy="152603"/>
            </a:xfrm>
            <a:prstGeom prst="rect">
              <a:avLst/>
            </a:prstGeom>
            <a:noFill/>
          </p:spPr>
          <p:txBody>
            <a:bodyPr lIns="0" rIns="0" tIns="0" bIns="0" anchorCtr="1" anchor="ctr" wrap="none"/>
            <a:lstStyle/>
            <a:p>
              <a:pPr algn="l" marL="0" marR="0" indent="0">
                <a:lnSpc>
                  <a:spcPts val="1280"/>
                </a:lnSpc>
                <a:spcBef>
                  <a:spcPts val="0"/>
                </a:spcBef>
                <a:spcAft>
                  <a:spcPts val="0"/>
                </a:spcAft>
              </a:pPr>
              <a:r>
                <a:rPr sz="1280">
                  <a:solidFill>
                    <a:srgbClr val="000000">
                      <a:alpha val="100000"/>
                    </a:srgbClr>
                  </a:solidFill>
                  <a:latin typeface="Arial"/>
                  <a:cs typeface="Arial"/>
                </a:rPr>
                <a:t>Bhutan (&lt;100)</a:t>
              </a:r>
            </a:p>
          </p:txBody>
        </p:sp>
        <p:sp>
          <p:nvSpPr>
            <p:cNvPr id="52" name="tx52"/>
            <p:cNvSpPr/>
            <p:nvPr/>
          </p:nvSpPr>
          <p:spPr>
            <a:xfrm>
              <a:off x="7584730" y="810664"/>
              <a:ext cx="1229481" cy="152603"/>
            </a:xfrm>
            <a:prstGeom prst="rect">
              <a:avLst/>
            </a:prstGeom>
            <a:noFill/>
          </p:spPr>
          <p:txBody>
            <a:bodyPr lIns="0" rIns="0" tIns="0" bIns="0" anchorCtr="1" anchor="ctr" wrap="none"/>
            <a:lstStyle/>
            <a:p>
              <a:pPr algn="l" marL="0" marR="0" indent="0">
                <a:lnSpc>
                  <a:spcPts val="1280"/>
                </a:lnSpc>
                <a:spcBef>
                  <a:spcPts val="0"/>
                </a:spcBef>
                <a:spcAft>
                  <a:spcPts val="0"/>
                </a:spcAft>
              </a:pPr>
              <a:r>
                <a:rPr sz="1280">
                  <a:solidFill>
                    <a:srgbClr val="000000">
                      <a:alpha val="100000"/>
                    </a:srgbClr>
                  </a:solidFill>
                  <a:latin typeface="Arial"/>
                  <a:cs typeface="Arial"/>
                </a:rPr>
                <a:t>India (1,592,000)</a:t>
              </a:r>
            </a:p>
          </p:txBody>
        </p:sp>
        <p:sp>
          <p:nvSpPr>
            <p:cNvPr id="53" name="tx53"/>
            <p:cNvSpPr/>
            <p:nvPr/>
          </p:nvSpPr>
          <p:spPr>
            <a:xfrm>
              <a:off x="7584730" y="1510238"/>
              <a:ext cx="1600111" cy="152603"/>
            </a:xfrm>
            <a:prstGeom prst="rect">
              <a:avLst/>
            </a:prstGeom>
            <a:noFill/>
          </p:spPr>
          <p:txBody>
            <a:bodyPr lIns="0" rIns="0" tIns="0" bIns="0" anchorCtr="1" anchor="ctr" wrap="none"/>
            <a:lstStyle/>
            <a:p>
              <a:pPr algn="l" marL="0" marR="0" indent="0">
                <a:lnSpc>
                  <a:spcPts val="1280"/>
                </a:lnSpc>
                <a:spcBef>
                  <a:spcPts val="0"/>
                </a:spcBef>
                <a:spcAft>
                  <a:spcPts val="0"/>
                </a:spcAft>
              </a:pPr>
              <a:r>
                <a:rPr sz="1280">
                  <a:solidFill>
                    <a:srgbClr val="000000">
                      <a:alpha val="100000"/>
                    </a:srgbClr>
                  </a:solidFill>
                  <a:latin typeface="Arial"/>
                  <a:cs typeface="Arial"/>
                </a:rPr>
                <a:t>Afghanistan (467,000)</a:t>
              </a:r>
            </a:p>
          </p:txBody>
        </p:sp>
        <p:sp>
          <p:nvSpPr>
            <p:cNvPr id="54" name="tx54"/>
            <p:cNvSpPr/>
            <p:nvPr/>
          </p:nvSpPr>
          <p:spPr>
            <a:xfrm>
              <a:off x="7584730" y="2209812"/>
              <a:ext cx="1364934" cy="152603"/>
            </a:xfrm>
            <a:prstGeom prst="rect">
              <a:avLst/>
            </a:prstGeom>
            <a:noFill/>
          </p:spPr>
          <p:txBody>
            <a:bodyPr lIns="0" rIns="0" tIns="0" bIns="0" anchorCtr="1" anchor="ctr" wrap="none"/>
            <a:lstStyle/>
            <a:p>
              <a:pPr algn="l" marL="0" marR="0" indent="0">
                <a:lnSpc>
                  <a:spcPts val="1280"/>
                </a:lnSpc>
                <a:spcBef>
                  <a:spcPts val="0"/>
                </a:spcBef>
                <a:spcAft>
                  <a:spcPts val="0"/>
                </a:spcAft>
              </a:pPr>
              <a:r>
                <a:rPr sz="1280">
                  <a:solidFill>
                    <a:srgbClr val="000000">
                      <a:alpha val="100000"/>
                    </a:srgbClr>
                  </a:solidFill>
                  <a:latin typeface="Arial"/>
                  <a:cs typeface="Arial"/>
                </a:rPr>
                <a:t>Pakistan (396,000)</a:t>
              </a:r>
            </a:p>
          </p:txBody>
        </p:sp>
        <p:sp>
          <p:nvSpPr>
            <p:cNvPr id="55" name="tx55"/>
            <p:cNvSpPr/>
            <p:nvPr/>
          </p:nvSpPr>
          <p:spPr>
            <a:xfrm>
              <a:off x="7584730" y="2909385"/>
              <a:ext cx="1509756" cy="152603"/>
            </a:xfrm>
            <a:prstGeom prst="rect">
              <a:avLst/>
            </a:prstGeom>
            <a:noFill/>
          </p:spPr>
          <p:txBody>
            <a:bodyPr lIns="0" rIns="0" tIns="0" bIns="0" anchorCtr="1" anchor="ctr" wrap="none"/>
            <a:lstStyle/>
            <a:p>
              <a:pPr algn="l" marL="0" marR="0" indent="0">
                <a:lnSpc>
                  <a:spcPts val="1280"/>
                </a:lnSpc>
                <a:spcBef>
                  <a:spcPts val="0"/>
                </a:spcBef>
                <a:spcAft>
                  <a:spcPts val="0"/>
                </a:spcAft>
              </a:pPr>
              <a:r>
                <a:rPr sz="1280">
                  <a:solidFill>
                    <a:srgbClr val="000000">
                      <a:alpha val="100000"/>
                    </a:srgbClr>
                  </a:solidFill>
                  <a:latin typeface="Arial"/>
                  <a:cs typeface="Arial"/>
                </a:rPr>
                <a:t>Bangladesh (34,000)</a:t>
              </a:r>
            </a:p>
          </p:txBody>
        </p:sp>
        <p:sp>
          <p:nvSpPr>
            <p:cNvPr id="56" name="tx56"/>
            <p:cNvSpPr/>
            <p:nvPr/>
          </p:nvSpPr>
          <p:spPr>
            <a:xfrm>
              <a:off x="7584730" y="3608959"/>
              <a:ext cx="1075686" cy="152603"/>
            </a:xfrm>
            <a:prstGeom prst="rect">
              <a:avLst/>
            </a:prstGeom>
            <a:noFill/>
          </p:spPr>
          <p:txBody>
            <a:bodyPr lIns="0" rIns="0" tIns="0" bIns="0" anchorCtr="1" anchor="ctr" wrap="none"/>
            <a:lstStyle/>
            <a:p>
              <a:pPr algn="l" marL="0" marR="0" indent="0">
                <a:lnSpc>
                  <a:spcPts val="1280"/>
                </a:lnSpc>
                <a:spcBef>
                  <a:spcPts val="0"/>
                </a:spcBef>
                <a:spcAft>
                  <a:spcPts val="0"/>
                </a:spcAft>
              </a:pPr>
              <a:r>
                <a:rPr sz="1280">
                  <a:solidFill>
                    <a:srgbClr val="000000">
                      <a:alpha val="100000"/>
                    </a:srgbClr>
                  </a:solidFill>
                  <a:latin typeface="Arial"/>
                  <a:cs typeface="Arial"/>
                </a:rPr>
                <a:t>Nepal (23,000)</a:t>
              </a:r>
            </a:p>
          </p:txBody>
        </p:sp>
        <p:sp>
          <p:nvSpPr>
            <p:cNvPr id="57" name="tx57"/>
            <p:cNvSpPr/>
            <p:nvPr/>
          </p:nvSpPr>
          <p:spPr>
            <a:xfrm>
              <a:off x="7584730" y="4308533"/>
              <a:ext cx="1247345" cy="152603"/>
            </a:xfrm>
            <a:prstGeom prst="rect">
              <a:avLst/>
            </a:prstGeom>
            <a:noFill/>
          </p:spPr>
          <p:txBody>
            <a:bodyPr lIns="0" rIns="0" tIns="0" bIns="0" anchorCtr="1" anchor="ctr" wrap="none"/>
            <a:lstStyle/>
            <a:p>
              <a:pPr algn="l" marL="0" marR="0" indent="0">
                <a:lnSpc>
                  <a:spcPts val="1280"/>
                </a:lnSpc>
                <a:spcBef>
                  <a:spcPts val="0"/>
                </a:spcBef>
                <a:spcAft>
                  <a:spcPts val="0"/>
                </a:spcAft>
              </a:pPr>
              <a:r>
                <a:rPr sz="1280">
                  <a:solidFill>
                    <a:srgbClr val="000000">
                      <a:alpha val="100000"/>
                    </a:srgbClr>
                  </a:solidFill>
                  <a:latin typeface="Arial"/>
                  <a:cs typeface="Arial"/>
                </a:rPr>
                <a:t>Sri Lanka (3,000)</a:t>
              </a:r>
            </a:p>
          </p:txBody>
        </p:sp>
        <p:sp>
          <p:nvSpPr>
            <p:cNvPr id="58" name="tx58"/>
            <p:cNvSpPr/>
            <p:nvPr/>
          </p:nvSpPr>
          <p:spPr>
            <a:xfrm>
              <a:off x="7584730" y="5008107"/>
              <a:ext cx="1035114" cy="152603"/>
            </a:xfrm>
            <a:prstGeom prst="rect">
              <a:avLst/>
            </a:prstGeom>
            <a:noFill/>
          </p:spPr>
          <p:txBody>
            <a:bodyPr lIns="0" rIns="0" tIns="0" bIns="0" anchorCtr="1" anchor="ctr" wrap="none"/>
            <a:lstStyle/>
            <a:p>
              <a:pPr algn="l" marL="0" marR="0" indent="0">
                <a:lnSpc>
                  <a:spcPts val="1280"/>
                </a:lnSpc>
                <a:spcBef>
                  <a:spcPts val="0"/>
                </a:spcBef>
                <a:spcAft>
                  <a:spcPts val="0"/>
                </a:spcAft>
              </a:pPr>
              <a:r>
                <a:rPr sz="1280">
                  <a:solidFill>
                    <a:srgbClr val="000000">
                      <a:alpha val="100000"/>
                    </a:srgbClr>
                  </a:solidFill>
                  <a:latin typeface="Arial"/>
                  <a:cs typeface="Arial"/>
                </a:rPr>
                <a:t>Bhutan (&lt;100)</a:t>
              </a:r>
            </a:p>
          </p:txBody>
        </p:sp>
        <p:sp>
          <p:nvSpPr>
            <p:cNvPr id="59" name="tx59"/>
            <p:cNvSpPr/>
            <p:nvPr/>
          </p:nvSpPr>
          <p:spPr>
            <a:xfrm>
              <a:off x="7584730" y="5707681"/>
              <a:ext cx="1161357" cy="152603"/>
            </a:xfrm>
            <a:prstGeom prst="rect">
              <a:avLst/>
            </a:prstGeom>
            <a:noFill/>
          </p:spPr>
          <p:txBody>
            <a:bodyPr lIns="0" rIns="0" tIns="0" bIns="0" anchorCtr="1" anchor="ctr" wrap="none"/>
            <a:lstStyle/>
            <a:p>
              <a:pPr algn="l" marL="0" marR="0" indent="0">
                <a:lnSpc>
                  <a:spcPts val="1280"/>
                </a:lnSpc>
                <a:spcBef>
                  <a:spcPts val="0"/>
                </a:spcBef>
                <a:spcAft>
                  <a:spcPts val="0"/>
                </a:spcAft>
              </a:pPr>
              <a:r>
                <a:rPr sz="1280">
                  <a:solidFill>
                    <a:srgbClr val="000000">
                      <a:alpha val="100000"/>
                    </a:srgbClr>
                  </a:solidFill>
                  <a:latin typeface="Arial"/>
                  <a:cs typeface="Arial"/>
                </a:rPr>
                <a:t>Maldives (&lt;100)</a:t>
              </a:r>
            </a:p>
          </p:txBody>
        </p:sp>
        <p:sp>
          <p:nvSpPr>
            <p:cNvPr id="60" name="tx60"/>
            <p:cNvSpPr/>
            <p:nvPr/>
          </p:nvSpPr>
          <p:spPr>
            <a:xfrm>
              <a:off x="2340704"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67">
                      <a:alpha val="100000"/>
                    </a:srgbClr>
                  </a:solidFill>
                  <a:latin typeface="Arial"/>
                  <a:cs typeface="Arial"/>
                </a:rPr>
                <a:t>1</a:t>
              </a:r>
            </a:p>
          </p:txBody>
        </p:sp>
        <p:sp>
          <p:nvSpPr>
            <p:cNvPr id="61" name="tx61"/>
            <p:cNvSpPr/>
            <p:nvPr/>
          </p:nvSpPr>
          <p:spPr>
            <a:xfrm>
              <a:off x="7306305"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67">
                      <a:alpha val="100000"/>
                    </a:srgbClr>
                  </a:solidFill>
                  <a:latin typeface="Arial"/>
                  <a:cs typeface="Arial"/>
                </a:rPr>
                <a:t>1</a:t>
              </a:r>
            </a:p>
          </p:txBody>
        </p:sp>
        <p:sp>
          <p:nvSpPr>
            <p:cNvPr id="62" name="tx62"/>
            <p:cNvSpPr/>
            <p:nvPr/>
          </p:nvSpPr>
          <p:spPr>
            <a:xfrm>
              <a:off x="4823505"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67">
                      <a:alpha val="100000"/>
                    </a:srgbClr>
                  </a:solidFill>
                  <a:latin typeface="Arial"/>
                  <a:cs typeface="Arial"/>
                </a:rPr>
                <a:t>1</a:t>
              </a:r>
            </a:p>
          </p:txBody>
        </p:sp>
        <p:sp>
          <p:nvSpPr>
            <p:cNvPr id="63" name="tx63"/>
            <p:cNvSpPr/>
            <p:nvPr/>
          </p:nvSpPr>
          <p:spPr>
            <a:xfrm>
              <a:off x="2340704" y="15655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77CFF">
                      <a:alpha val="100000"/>
                    </a:srgbClr>
                  </a:solidFill>
                  <a:latin typeface="Arial"/>
                  <a:cs typeface="Arial"/>
                </a:rPr>
                <a:t>2</a:t>
              </a:r>
            </a:p>
          </p:txBody>
        </p:sp>
        <p:sp>
          <p:nvSpPr>
            <p:cNvPr id="64" name="tx64"/>
            <p:cNvSpPr/>
            <p:nvPr/>
          </p:nvSpPr>
          <p:spPr>
            <a:xfrm>
              <a:off x="2340704" y="22637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3</a:t>
              </a:r>
            </a:p>
          </p:txBody>
        </p:sp>
        <p:sp>
          <p:nvSpPr>
            <p:cNvPr id="65" name="tx65"/>
            <p:cNvSpPr/>
            <p:nvPr/>
          </p:nvSpPr>
          <p:spPr>
            <a:xfrm>
              <a:off x="7306305" y="15655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2</a:t>
              </a:r>
            </a:p>
          </p:txBody>
        </p:sp>
        <p:sp>
          <p:nvSpPr>
            <p:cNvPr id="66" name="tx66"/>
            <p:cNvSpPr/>
            <p:nvPr/>
          </p:nvSpPr>
          <p:spPr>
            <a:xfrm>
              <a:off x="4823505" y="15655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2</a:t>
              </a:r>
            </a:p>
          </p:txBody>
        </p:sp>
        <p:sp>
          <p:nvSpPr>
            <p:cNvPr id="67" name="tx67"/>
            <p:cNvSpPr/>
            <p:nvPr/>
          </p:nvSpPr>
          <p:spPr>
            <a:xfrm>
              <a:off x="4823505" y="22637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77CFF">
                      <a:alpha val="100000"/>
                    </a:srgbClr>
                  </a:solidFill>
                  <a:latin typeface="Arial"/>
                  <a:cs typeface="Arial"/>
                </a:rPr>
                <a:t>3</a:t>
              </a:r>
            </a:p>
          </p:txBody>
        </p:sp>
        <p:sp>
          <p:nvSpPr>
            <p:cNvPr id="68" name="tx68"/>
            <p:cNvSpPr/>
            <p:nvPr/>
          </p:nvSpPr>
          <p:spPr>
            <a:xfrm>
              <a:off x="7306305" y="22637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77CFF">
                      <a:alpha val="100000"/>
                    </a:srgbClr>
                  </a:solidFill>
                  <a:latin typeface="Arial"/>
                  <a:cs typeface="Arial"/>
                </a:rPr>
                <a:t>3</a:t>
              </a:r>
            </a:p>
          </p:txBody>
        </p:sp>
        <p:sp>
          <p:nvSpPr>
            <p:cNvPr id="69" name="tx69"/>
            <p:cNvSpPr/>
            <p:nvPr/>
          </p:nvSpPr>
          <p:spPr>
            <a:xfrm>
              <a:off x="2340704" y="296499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9FF">
                      <a:alpha val="100000"/>
                    </a:srgbClr>
                  </a:solidFill>
                  <a:latin typeface="Arial"/>
                  <a:cs typeface="Arial"/>
                </a:rPr>
                <a:t>4</a:t>
              </a:r>
            </a:p>
          </p:txBody>
        </p:sp>
        <p:sp>
          <p:nvSpPr>
            <p:cNvPr id="70" name="tx70"/>
            <p:cNvSpPr/>
            <p:nvPr/>
          </p:nvSpPr>
          <p:spPr>
            <a:xfrm>
              <a:off x="7306305" y="296499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D9600">
                      <a:alpha val="100000"/>
                    </a:srgbClr>
                  </a:solidFill>
                  <a:latin typeface="Arial"/>
                  <a:cs typeface="Arial"/>
                </a:rPr>
                <a:t>4</a:t>
              </a:r>
            </a:p>
          </p:txBody>
        </p:sp>
        <p:sp>
          <p:nvSpPr>
            <p:cNvPr id="71" name="tx71"/>
            <p:cNvSpPr/>
            <p:nvPr/>
          </p:nvSpPr>
          <p:spPr>
            <a:xfrm>
              <a:off x="4823505" y="296499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D9600">
                      <a:alpha val="100000"/>
                    </a:srgbClr>
                  </a:solidFill>
                  <a:latin typeface="Arial"/>
                  <a:cs typeface="Arial"/>
                </a:rPr>
                <a:t>4</a:t>
              </a:r>
            </a:p>
          </p:txBody>
        </p:sp>
        <p:sp>
          <p:nvSpPr>
            <p:cNvPr id="72" name="tx72"/>
            <p:cNvSpPr/>
            <p:nvPr/>
          </p:nvSpPr>
          <p:spPr>
            <a:xfrm>
              <a:off x="2340704" y="366430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D9600">
                      <a:alpha val="100000"/>
                    </a:srgbClr>
                  </a:solidFill>
                  <a:latin typeface="Arial"/>
                  <a:cs typeface="Arial"/>
                </a:rPr>
                <a:t>5</a:t>
              </a:r>
            </a:p>
          </p:txBody>
        </p:sp>
        <p:sp>
          <p:nvSpPr>
            <p:cNvPr id="73" name="tx73"/>
            <p:cNvSpPr/>
            <p:nvPr/>
          </p:nvSpPr>
          <p:spPr>
            <a:xfrm>
              <a:off x="4823505" y="366430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9FF">
                      <a:alpha val="100000"/>
                    </a:srgbClr>
                  </a:solidFill>
                  <a:latin typeface="Arial"/>
                  <a:cs typeface="Arial"/>
                </a:rPr>
                <a:t>5</a:t>
              </a:r>
            </a:p>
          </p:txBody>
        </p:sp>
        <p:sp>
          <p:nvSpPr>
            <p:cNvPr id="74" name="tx74"/>
            <p:cNvSpPr/>
            <p:nvPr/>
          </p:nvSpPr>
          <p:spPr>
            <a:xfrm>
              <a:off x="7306305" y="366430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9FF">
                      <a:alpha val="100000"/>
                    </a:srgbClr>
                  </a:solidFill>
                  <a:latin typeface="Arial"/>
                  <a:cs typeface="Arial"/>
                </a:rPr>
                <a:t>5</a:t>
              </a:r>
            </a:p>
          </p:txBody>
        </p:sp>
        <p:sp>
          <p:nvSpPr>
            <p:cNvPr id="75" name="tx75"/>
            <p:cNvSpPr/>
            <p:nvPr/>
          </p:nvSpPr>
          <p:spPr>
            <a:xfrm>
              <a:off x="2340704" y="43624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C">
                      <a:alpha val="100000"/>
                    </a:srgbClr>
                  </a:solidFill>
                  <a:latin typeface="Arial"/>
                  <a:cs typeface="Arial"/>
                </a:rPr>
                <a:t>6</a:t>
              </a:r>
            </a:p>
          </p:txBody>
        </p:sp>
        <p:sp>
          <p:nvSpPr>
            <p:cNvPr id="76" name="tx76"/>
            <p:cNvSpPr/>
            <p:nvPr/>
          </p:nvSpPr>
          <p:spPr>
            <a:xfrm>
              <a:off x="4823505" y="43624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C">
                      <a:alpha val="100000"/>
                    </a:srgbClr>
                  </a:solidFill>
                  <a:latin typeface="Arial"/>
                  <a:cs typeface="Arial"/>
                </a:rPr>
                <a:t>6</a:t>
              </a:r>
            </a:p>
          </p:txBody>
        </p:sp>
        <p:sp>
          <p:nvSpPr>
            <p:cNvPr id="77" name="tx77"/>
            <p:cNvSpPr/>
            <p:nvPr/>
          </p:nvSpPr>
          <p:spPr>
            <a:xfrm>
              <a:off x="7306305" y="43624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C">
                      <a:alpha val="100000"/>
                    </a:srgbClr>
                  </a:solidFill>
                  <a:latin typeface="Arial"/>
                  <a:cs typeface="Arial"/>
                </a:rPr>
                <a:t>6</a:t>
              </a:r>
            </a:p>
          </p:txBody>
        </p:sp>
        <p:sp>
          <p:nvSpPr>
            <p:cNvPr id="78" name="tx78"/>
            <p:cNvSpPr/>
            <p:nvPr/>
          </p:nvSpPr>
          <p:spPr>
            <a:xfrm>
              <a:off x="4823505" y="506471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AE00">
                      <a:alpha val="100000"/>
                    </a:srgbClr>
                  </a:solidFill>
                  <a:latin typeface="Arial"/>
                  <a:cs typeface="Arial"/>
                </a:rPr>
                <a:t>7</a:t>
              </a:r>
            </a:p>
          </p:txBody>
        </p:sp>
        <p:sp>
          <p:nvSpPr>
            <p:cNvPr id="79" name="tx79"/>
            <p:cNvSpPr/>
            <p:nvPr/>
          </p:nvSpPr>
          <p:spPr>
            <a:xfrm>
              <a:off x="2340704" y="506471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C4">
                      <a:alpha val="100000"/>
                    </a:srgbClr>
                  </a:solidFill>
                  <a:latin typeface="Arial"/>
                  <a:cs typeface="Arial"/>
                </a:rPr>
                <a:t>7</a:t>
              </a:r>
            </a:p>
          </p:txBody>
        </p:sp>
        <p:sp>
          <p:nvSpPr>
            <p:cNvPr id="80" name="tx80"/>
            <p:cNvSpPr/>
            <p:nvPr/>
          </p:nvSpPr>
          <p:spPr>
            <a:xfrm>
              <a:off x="2340704" y="57616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AE00">
                      <a:alpha val="100000"/>
                    </a:srgbClr>
                  </a:solidFill>
                  <a:latin typeface="Arial"/>
                  <a:cs typeface="Arial"/>
                </a:rPr>
                <a:t>8</a:t>
              </a:r>
            </a:p>
          </p:txBody>
        </p:sp>
        <p:sp>
          <p:nvSpPr>
            <p:cNvPr id="81" name="tx81"/>
            <p:cNvSpPr/>
            <p:nvPr/>
          </p:nvSpPr>
          <p:spPr>
            <a:xfrm>
              <a:off x="7306305" y="506471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AE00">
                      <a:alpha val="100000"/>
                    </a:srgbClr>
                  </a:solidFill>
                  <a:latin typeface="Arial"/>
                  <a:cs typeface="Arial"/>
                </a:rPr>
                <a:t>7</a:t>
              </a:r>
            </a:p>
          </p:txBody>
        </p:sp>
        <p:sp>
          <p:nvSpPr>
            <p:cNvPr id="82" name="tx82"/>
            <p:cNvSpPr/>
            <p:nvPr/>
          </p:nvSpPr>
          <p:spPr>
            <a:xfrm>
              <a:off x="4823505" y="57616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C4">
                      <a:alpha val="100000"/>
                    </a:srgbClr>
                  </a:solidFill>
                  <a:latin typeface="Arial"/>
                  <a:cs typeface="Arial"/>
                </a:rPr>
                <a:t>8</a:t>
              </a:r>
            </a:p>
          </p:txBody>
        </p:sp>
        <p:sp>
          <p:nvSpPr>
            <p:cNvPr id="83" name="tx83"/>
            <p:cNvSpPr/>
            <p:nvPr/>
          </p:nvSpPr>
          <p:spPr>
            <a:xfrm>
              <a:off x="7306305" y="57616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C4">
                      <a:alpha val="100000"/>
                    </a:srgbClr>
                  </a:solidFill>
                  <a:latin typeface="Arial"/>
                  <a:cs typeface="Arial"/>
                </a:rPr>
                <a:t>8</a:t>
              </a:r>
            </a:p>
          </p:txBody>
        </p:sp>
        <p:sp>
          <p:nvSpPr>
            <p:cNvPr id="84" name="tx84"/>
            <p:cNvSpPr/>
            <p:nvPr/>
          </p:nvSpPr>
          <p:spPr>
            <a:xfrm>
              <a:off x="508103"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85" name="tx85"/>
            <p:cNvSpPr/>
            <p:nvPr/>
          </p:nvSpPr>
          <p:spPr>
            <a:xfrm>
              <a:off x="508103" y="156431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86" name="tx86"/>
            <p:cNvSpPr/>
            <p:nvPr/>
          </p:nvSpPr>
          <p:spPr>
            <a:xfrm>
              <a:off x="508103" y="226247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87" name="tx87"/>
            <p:cNvSpPr/>
            <p:nvPr/>
          </p:nvSpPr>
          <p:spPr>
            <a:xfrm>
              <a:off x="508103" y="29637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88" name="tx88"/>
            <p:cNvSpPr/>
            <p:nvPr/>
          </p:nvSpPr>
          <p:spPr>
            <a:xfrm>
              <a:off x="508103" y="366309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89" name="tx89"/>
            <p:cNvSpPr/>
            <p:nvPr/>
          </p:nvSpPr>
          <p:spPr>
            <a:xfrm>
              <a:off x="508103" y="43612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90" name="tx90"/>
            <p:cNvSpPr/>
            <p:nvPr/>
          </p:nvSpPr>
          <p:spPr>
            <a:xfrm>
              <a:off x="508103" y="506354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91" name="tx91"/>
            <p:cNvSpPr/>
            <p:nvPr/>
          </p:nvSpPr>
          <p:spPr>
            <a:xfrm>
              <a:off x="508103" y="57603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92" name="tx92"/>
            <p:cNvSpPr/>
            <p:nvPr/>
          </p:nvSpPr>
          <p:spPr>
            <a:xfrm>
              <a:off x="221546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a:off x="469826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a:off x="718106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a:off x="632889" y="397941"/>
              <a:ext cx="519037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2021-2023</a:t>
              </a:r>
            </a:p>
          </p:txBody>
        </p:sp>
        <p:sp>
          <p:nvSpPr>
            <p:cNvPr id="96" name="tx9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97" name="tx97"/>
            <p:cNvSpPr/>
            <p:nvPr/>
          </p:nvSpPr>
          <p:spPr>
            <a:xfrm>
              <a:off x="5831679" y="6569876"/>
              <a:ext cx="3242731"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compares the ranking of countries in ROSA based on the absolute number of zero-dose children, with rank 1 representing the country in the region with the most zero-dose children.
In 2021, India had the highest number of zero-dose children (2,736,000), followed by Pakistan (651,000).
In 2023, India had the highest number of zero-dose children (1,592,000), followed by Afghanistan (467,000).
The same countries remained in the top 3 in 2021 and 2023.</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791" y="4396182"/>
              <a:ext cx="7931619" cy="0"/>
            </a:xfrm>
            <a:custGeom>
              <a:avLst/>
              <a:pathLst>
                <a:path w="7931619" h="0">
                  <a:moveTo>
                    <a:pt x="0" y="0"/>
                  </a:moveTo>
                  <a:lnTo>
                    <a:pt x="7931619" y="0"/>
                  </a:lnTo>
                  <a:lnTo>
                    <a:pt x="7931619" y="0"/>
                  </a:lnTo>
                </a:path>
              </a:pathLst>
            </a:custGeom>
            <a:ln w="6775" cap="flat">
              <a:solidFill>
                <a:srgbClr val="EBEBEB">
                  <a:alpha val="100000"/>
                </a:srgbClr>
              </a:solidFill>
              <a:prstDash val="solid"/>
              <a:round/>
            </a:ln>
          </p:spPr>
          <p:txBody>
            <a:bodyPr/>
            <a:lstStyle/>
            <a:p/>
          </p:txBody>
        </p:sp>
        <p:sp>
          <p:nvSpPr>
            <p:cNvPr id="5" name="pl5"/>
            <p:cNvSpPr/>
            <p:nvPr/>
          </p:nvSpPr>
          <p:spPr>
            <a:xfrm>
              <a:off x="1142791" y="3417922"/>
              <a:ext cx="7931619" cy="0"/>
            </a:xfrm>
            <a:custGeom>
              <a:avLst/>
              <a:pathLst>
                <a:path w="7931619" h="0">
                  <a:moveTo>
                    <a:pt x="0" y="0"/>
                  </a:moveTo>
                  <a:lnTo>
                    <a:pt x="7931619" y="0"/>
                  </a:lnTo>
                  <a:lnTo>
                    <a:pt x="7931619" y="0"/>
                  </a:lnTo>
                </a:path>
              </a:pathLst>
            </a:custGeom>
            <a:ln w="6775" cap="flat">
              <a:solidFill>
                <a:srgbClr val="EBEBEB">
                  <a:alpha val="100000"/>
                </a:srgbClr>
              </a:solidFill>
              <a:prstDash val="solid"/>
              <a:round/>
            </a:ln>
          </p:spPr>
          <p:txBody>
            <a:bodyPr/>
            <a:lstStyle/>
            <a:p/>
          </p:txBody>
        </p:sp>
        <p:sp>
          <p:nvSpPr>
            <p:cNvPr id="6" name="pl6"/>
            <p:cNvSpPr/>
            <p:nvPr/>
          </p:nvSpPr>
          <p:spPr>
            <a:xfrm>
              <a:off x="1142791" y="2439662"/>
              <a:ext cx="7931619" cy="0"/>
            </a:xfrm>
            <a:custGeom>
              <a:avLst/>
              <a:pathLst>
                <a:path w="7931619" h="0">
                  <a:moveTo>
                    <a:pt x="0" y="0"/>
                  </a:moveTo>
                  <a:lnTo>
                    <a:pt x="7931619" y="0"/>
                  </a:lnTo>
                  <a:lnTo>
                    <a:pt x="7931619" y="0"/>
                  </a:lnTo>
                </a:path>
              </a:pathLst>
            </a:custGeom>
            <a:ln w="6775" cap="flat">
              <a:solidFill>
                <a:srgbClr val="EBEBEB">
                  <a:alpha val="100000"/>
                </a:srgbClr>
              </a:solidFill>
              <a:prstDash val="solid"/>
              <a:round/>
            </a:ln>
          </p:spPr>
          <p:txBody>
            <a:bodyPr/>
            <a:lstStyle/>
            <a:p/>
          </p:txBody>
        </p:sp>
        <p:sp>
          <p:nvSpPr>
            <p:cNvPr id="7" name="pl7"/>
            <p:cNvSpPr/>
            <p:nvPr/>
          </p:nvSpPr>
          <p:spPr>
            <a:xfrm>
              <a:off x="1142791" y="1461401"/>
              <a:ext cx="7931619" cy="0"/>
            </a:xfrm>
            <a:custGeom>
              <a:avLst/>
              <a:pathLst>
                <a:path w="7931619" h="0">
                  <a:moveTo>
                    <a:pt x="0" y="0"/>
                  </a:moveTo>
                  <a:lnTo>
                    <a:pt x="7931619" y="0"/>
                  </a:lnTo>
                  <a:lnTo>
                    <a:pt x="7931619" y="0"/>
                  </a:lnTo>
                </a:path>
              </a:pathLst>
            </a:custGeom>
            <a:ln w="6775" cap="flat">
              <a:solidFill>
                <a:srgbClr val="EBEBEB">
                  <a:alpha val="100000"/>
                </a:srgbClr>
              </a:solidFill>
              <a:prstDash val="solid"/>
              <a:round/>
            </a:ln>
          </p:spPr>
          <p:txBody>
            <a:bodyPr/>
            <a:lstStyle/>
            <a:p/>
          </p:txBody>
        </p:sp>
        <p:sp>
          <p:nvSpPr>
            <p:cNvPr id="8" name="pl8"/>
            <p:cNvSpPr/>
            <p:nvPr/>
          </p:nvSpPr>
          <p:spPr>
            <a:xfrm>
              <a:off x="2191706"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358464"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4525222"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575304"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508710"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208765"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8025495"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1142791" y="4885312"/>
              <a:ext cx="7931619" cy="0"/>
            </a:xfrm>
            <a:custGeom>
              <a:avLst/>
              <a:pathLst>
                <a:path w="7931619" h="0">
                  <a:moveTo>
                    <a:pt x="0" y="0"/>
                  </a:moveTo>
                  <a:lnTo>
                    <a:pt x="7931619" y="0"/>
                  </a:lnTo>
                  <a:lnTo>
                    <a:pt x="7931619" y="0"/>
                  </a:lnTo>
                </a:path>
              </a:pathLst>
            </a:custGeom>
            <a:ln w="13550" cap="flat">
              <a:solidFill>
                <a:srgbClr val="EBEBEB">
                  <a:alpha val="100000"/>
                </a:srgbClr>
              </a:solidFill>
              <a:prstDash val="solid"/>
              <a:round/>
            </a:ln>
          </p:spPr>
          <p:txBody>
            <a:bodyPr/>
            <a:lstStyle/>
            <a:p/>
          </p:txBody>
        </p:sp>
        <p:sp>
          <p:nvSpPr>
            <p:cNvPr id="16" name="pl16"/>
            <p:cNvSpPr/>
            <p:nvPr/>
          </p:nvSpPr>
          <p:spPr>
            <a:xfrm>
              <a:off x="1142791" y="3907052"/>
              <a:ext cx="7931619" cy="0"/>
            </a:xfrm>
            <a:custGeom>
              <a:avLst/>
              <a:pathLst>
                <a:path w="7931619" h="0">
                  <a:moveTo>
                    <a:pt x="0" y="0"/>
                  </a:moveTo>
                  <a:lnTo>
                    <a:pt x="7931619" y="0"/>
                  </a:lnTo>
                  <a:lnTo>
                    <a:pt x="7931619" y="0"/>
                  </a:lnTo>
                </a:path>
              </a:pathLst>
            </a:custGeom>
            <a:ln w="13550" cap="flat">
              <a:solidFill>
                <a:srgbClr val="EBEBEB">
                  <a:alpha val="100000"/>
                </a:srgbClr>
              </a:solidFill>
              <a:prstDash val="solid"/>
              <a:round/>
            </a:ln>
          </p:spPr>
          <p:txBody>
            <a:bodyPr/>
            <a:lstStyle/>
            <a:p/>
          </p:txBody>
        </p:sp>
        <p:sp>
          <p:nvSpPr>
            <p:cNvPr id="17" name="pl17"/>
            <p:cNvSpPr/>
            <p:nvPr/>
          </p:nvSpPr>
          <p:spPr>
            <a:xfrm>
              <a:off x="1142791" y="2928792"/>
              <a:ext cx="7931619" cy="0"/>
            </a:xfrm>
            <a:custGeom>
              <a:avLst/>
              <a:pathLst>
                <a:path w="7931619" h="0">
                  <a:moveTo>
                    <a:pt x="0" y="0"/>
                  </a:moveTo>
                  <a:lnTo>
                    <a:pt x="7931619" y="0"/>
                  </a:lnTo>
                  <a:lnTo>
                    <a:pt x="7931619" y="0"/>
                  </a:lnTo>
                </a:path>
              </a:pathLst>
            </a:custGeom>
            <a:ln w="13550" cap="flat">
              <a:solidFill>
                <a:srgbClr val="EBEBEB">
                  <a:alpha val="100000"/>
                </a:srgbClr>
              </a:solidFill>
              <a:prstDash val="solid"/>
              <a:round/>
            </a:ln>
          </p:spPr>
          <p:txBody>
            <a:bodyPr/>
            <a:lstStyle/>
            <a:p/>
          </p:txBody>
        </p:sp>
        <p:sp>
          <p:nvSpPr>
            <p:cNvPr id="18" name="pl18"/>
            <p:cNvSpPr/>
            <p:nvPr/>
          </p:nvSpPr>
          <p:spPr>
            <a:xfrm>
              <a:off x="1142791" y="1950532"/>
              <a:ext cx="7931619" cy="0"/>
            </a:xfrm>
            <a:custGeom>
              <a:avLst/>
              <a:pathLst>
                <a:path w="7931619" h="0">
                  <a:moveTo>
                    <a:pt x="0" y="0"/>
                  </a:moveTo>
                  <a:lnTo>
                    <a:pt x="7931619" y="0"/>
                  </a:lnTo>
                  <a:lnTo>
                    <a:pt x="7931619" y="0"/>
                  </a:lnTo>
                </a:path>
              </a:pathLst>
            </a:custGeom>
            <a:ln w="13550" cap="flat">
              <a:solidFill>
                <a:srgbClr val="EBEBEB">
                  <a:alpha val="100000"/>
                </a:srgbClr>
              </a:solidFill>
              <a:prstDash val="solid"/>
              <a:round/>
            </a:ln>
          </p:spPr>
          <p:txBody>
            <a:bodyPr/>
            <a:lstStyle/>
            <a:p/>
          </p:txBody>
        </p:sp>
        <p:sp>
          <p:nvSpPr>
            <p:cNvPr id="19" name="pl19"/>
            <p:cNvSpPr/>
            <p:nvPr/>
          </p:nvSpPr>
          <p:spPr>
            <a:xfrm>
              <a:off x="1142791" y="972271"/>
              <a:ext cx="7931619" cy="0"/>
            </a:xfrm>
            <a:custGeom>
              <a:avLst/>
              <a:pathLst>
                <a:path w="7931619" h="0">
                  <a:moveTo>
                    <a:pt x="0" y="0"/>
                  </a:moveTo>
                  <a:lnTo>
                    <a:pt x="7931619" y="0"/>
                  </a:lnTo>
                  <a:lnTo>
                    <a:pt x="7931619" y="0"/>
                  </a:lnTo>
                </a:path>
              </a:pathLst>
            </a:custGeom>
            <a:ln w="13550" cap="flat">
              <a:solidFill>
                <a:srgbClr val="EBEBEB">
                  <a:alpha val="100000"/>
                </a:srgbClr>
              </a:solidFill>
              <a:prstDash val="solid"/>
              <a:round/>
            </a:ln>
          </p:spPr>
          <p:txBody>
            <a:bodyPr/>
            <a:lstStyle/>
            <a:p/>
          </p:txBody>
        </p:sp>
        <p:sp>
          <p:nvSpPr>
            <p:cNvPr id="20" name="pl20"/>
            <p:cNvSpPr/>
            <p:nvPr/>
          </p:nvSpPr>
          <p:spPr>
            <a:xfrm>
              <a:off x="1608328"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775085"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41843"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108601"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042007"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975413"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442116"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60887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503319" y="1066043"/>
              <a:ext cx="210016" cy="3819268"/>
            </a:xfrm>
            <a:prstGeom prst="rect">
              <a:avLst/>
            </a:prstGeom>
            <a:solidFill>
              <a:srgbClr val="0058AB">
                <a:alpha val="100000"/>
              </a:srgbClr>
            </a:solidFill>
          </p:spPr>
          <p:txBody>
            <a:bodyPr/>
            <a:lstStyle/>
            <a:p/>
          </p:txBody>
        </p:sp>
        <p:sp>
          <p:nvSpPr>
            <p:cNvPr id="29" name="rc29"/>
            <p:cNvSpPr/>
            <p:nvPr/>
          </p:nvSpPr>
          <p:spPr>
            <a:xfrm>
              <a:off x="1736671" y="1265229"/>
              <a:ext cx="210016" cy="3620082"/>
            </a:xfrm>
            <a:prstGeom prst="rect">
              <a:avLst/>
            </a:prstGeom>
            <a:solidFill>
              <a:srgbClr val="0058AB">
                <a:alpha val="100000"/>
              </a:srgbClr>
            </a:solidFill>
          </p:spPr>
          <p:txBody>
            <a:bodyPr/>
            <a:lstStyle/>
            <a:p/>
          </p:txBody>
        </p:sp>
        <p:sp>
          <p:nvSpPr>
            <p:cNvPr id="30" name="rc30"/>
            <p:cNvSpPr/>
            <p:nvPr/>
          </p:nvSpPr>
          <p:spPr>
            <a:xfrm>
              <a:off x="1970022" y="1325503"/>
              <a:ext cx="210016" cy="3559808"/>
            </a:xfrm>
            <a:prstGeom prst="rect">
              <a:avLst/>
            </a:prstGeom>
            <a:solidFill>
              <a:srgbClr val="0058AB">
                <a:alpha val="100000"/>
              </a:srgbClr>
            </a:solidFill>
          </p:spPr>
          <p:txBody>
            <a:bodyPr/>
            <a:lstStyle/>
            <a:p/>
          </p:txBody>
        </p:sp>
        <p:sp>
          <p:nvSpPr>
            <p:cNvPr id="31" name="rc31"/>
            <p:cNvSpPr/>
            <p:nvPr/>
          </p:nvSpPr>
          <p:spPr>
            <a:xfrm>
              <a:off x="2203374" y="1473157"/>
              <a:ext cx="210016" cy="3412154"/>
            </a:xfrm>
            <a:prstGeom prst="rect">
              <a:avLst/>
            </a:prstGeom>
            <a:solidFill>
              <a:srgbClr val="0058AB">
                <a:alpha val="100000"/>
              </a:srgbClr>
            </a:solidFill>
          </p:spPr>
          <p:txBody>
            <a:bodyPr/>
            <a:lstStyle/>
            <a:p/>
          </p:txBody>
        </p:sp>
        <p:sp>
          <p:nvSpPr>
            <p:cNvPr id="32" name="rc32"/>
            <p:cNvSpPr/>
            <p:nvPr/>
          </p:nvSpPr>
          <p:spPr>
            <a:xfrm>
              <a:off x="2436726" y="1747639"/>
              <a:ext cx="210016" cy="3137672"/>
            </a:xfrm>
            <a:prstGeom prst="rect">
              <a:avLst/>
            </a:prstGeom>
            <a:solidFill>
              <a:srgbClr val="0058AB">
                <a:alpha val="100000"/>
              </a:srgbClr>
            </a:solidFill>
          </p:spPr>
          <p:txBody>
            <a:bodyPr/>
            <a:lstStyle/>
            <a:p/>
          </p:txBody>
        </p:sp>
        <p:sp>
          <p:nvSpPr>
            <p:cNvPr id="33" name="rc33"/>
            <p:cNvSpPr/>
            <p:nvPr/>
          </p:nvSpPr>
          <p:spPr>
            <a:xfrm>
              <a:off x="2670077" y="2232004"/>
              <a:ext cx="210016" cy="2653307"/>
            </a:xfrm>
            <a:prstGeom prst="rect">
              <a:avLst/>
            </a:prstGeom>
            <a:solidFill>
              <a:srgbClr val="0058AB">
                <a:alpha val="100000"/>
              </a:srgbClr>
            </a:solidFill>
          </p:spPr>
          <p:txBody>
            <a:bodyPr/>
            <a:lstStyle/>
            <a:p/>
          </p:txBody>
        </p:sp>
        <p:sp>
          <p:nvSpPr>
            <p:cNvPr id="34" name="rc34"/>
            <p:cNvSpPr/>
            <p:nvPr/>
          </p:nvSpPr>
          <p:spPr>
            <a:xfrm>
              <a:off x="2903429" y="2138372"/>
              <a:ext cx="210016" cy="2746939"/>
            </a:xfrm>
            <a:prstGeom prst="rect">
              <a:avLst/>
            </a:prstGeom>
            <a:solidFill>
              <a:srgbClr val="0058AB">
                <a:alpha val="100000"/>
              </a:srgbClr>
            </a:solidFill>
          </p:spPr>
          <p:txBody>
            <a:bodyPr/>
            <a:lstStyle/>
            <a:p/>
          </p:txBody>
        </p:sp>
        <p:sp>
          <p:nvSpPr>
            <p:cNvPr id="35" name="rc35"/>
            <p:cNvSpPr/>
            <p:nvPr/>
          </p:nvSpPr>
          <p:spPr>
            <a:xfrm>
              <a:off x="3136780" y="2092648"/>
              <a:ext cx="210016" cy="2792663"/>
            </a:xfrm>
            <a:prstGeom prst="rect">
              <a:avLst/>
            </a:prstGeom>
            <a:solidFill>
              <a:srgbClr val="0058AB">
                <a:alpha val="100000"/>
              </a:srgbClr>
            </a:solidFill>
          </p:spPr>
          <p:txBody>
            <a:bodyPr/>
            <a:lstStyle/>
            <a:p/>
          </p:txBody>
        </p:sp>
        <p:sp>
          <p:nvSpPr>
            <p:cNvPr id="36" name="rc36"/>
            <p:cNvSpPr/>
            <p:nvPr/>
          </p:nvSpPr>
          <p:spPr>
            <a:xfrm>
              <a:off x="3370132" y="2057544"/>
              <a:ext cx="210016" cy="2827767"/>
            </a:xfrm>
            <a:prstGeom prst="rect">
              <a:avLst/>
            </a:prstGeom>
            <a:solidFill>
              <a:srgbClr val="0058AB">
                <a:alpha val="100000"/>
              </a:srgbClr>
            </a:solidFill>
          </p:spPr>
          <p:txBody>
            <a:bodyPr/>
            <a:lstStyle/>
            <a:p/>
          </p:txBody>
        </p:sp>
        <p:sp>
          <p:nvSpPr>
            <p:cNvPr id="37" name="rc37"/>
            <p:cNvSpPr/>
            <p:nvPr/>
          </p:nvSpPr>
          <p:spPr>
            <a:xfrm>
              <a:off x="3603483" y="2297064"/>
              <a:ext cx="210016" cy="2588247"/>
            </a:xfrm>
            <a:prstGeom prst="rect">
              <a:avLst/>
            </a:prstGeom>
            <a:solidFill>
              <a:srgbClr val="0058AB">
                <a:alpha val="100000"/>
              </a:srgbClr>
            </a:solidFill>
          </p:spPr>
          <p:txBody>
            <a:bodyPr/>
            <a:lstStyle/>
            <a:p/>
          </p:txBody>
        </p:sp>
        <p:sp>
          <p:nvSpPr>
            <p:cNvPr id="38" name="rc38"/>
            <p:cNvSpPr/>
            <p:nvPr/>
          </p:nvSpPr>
          <p:spPr>
            <a:xfrm>
              <a:off x="3836835" y="2464609"/>
              <a:ext cx="210016" cy="2420702"/>
            </a:xfrm>
            <a:prstGeom prst="rect">
              <a:avLst/>
            </a:prstGeom>
            <a:solidFill>
              <a:srgbClr val="0058AB">
                <a:alpha val="100000"/>
              </a:srgbClr>
            </a:solidFill>
          </p:spPr>
          <p:txBody>
            <a:bodyPr/>
            <a:lstStyle/>
            <a:p/>
          </p:txBody>
        </p:sp>
        <p:sp>
          <p:nvSpPr>
            <p:cNvPr id="39" name="rc39"/>
            <p:cNvSpPr/>
            <p:nvPr/>
          </p:nvSpPr>
          <p:spPr>
            <a:xfrm>
              <a:off x="4070186" y="3081904"/>
              <a:ext cx="210016" cy="1803407"/>
            </a:xfrm>
            <a:prstGeom prst="rect">
              <a:avLst/>
            </a:prstGeom>
            <a:solidFill>
              <a:srgbClr val="0058AB">
                <a:alpha val="100000"/>
              </a:srgbClr>
            </a:solidFill>
          </p:spPr>
          <p:txBody>
            <a:bodyPr/>
            <a:lstStyle/>
            <a:p/>
          </p:txBody>
        </p:sp>
        <p:sp>
          <p:nvSpPr>
            <p:cNvPr id="40" name="rc40"/>
            <p:cNvSpPr/>
            <p:nvPr/>
          </p:nvSpPr>
          <p:spPr>
            <a:xfrm>
              <a:off x="4303538" y="3071972"/>
              <a:ext cx="210016" cy="1813339"/>
            </a:xfrm>
            <a:prstGeom prst="rect">
              <a:avLst/>
            </a:prstGeom>
            <a:solidFill>
              <a:srgbClr val="0058AB">
                <a:alpha val="100000"/>
              </a:srgbClr>
            </a:solidFill>
          </p:spPr>
          <p:txBody>
            <a:bodyPr/>
            <a:lstStyle/>
            <a:p/>
          </p:txBody>
        </p:sp>
        <p:sp>
          <p:nvSpPr>
            <p:cNvPr id="41" name="rc41"/>
            <p:cNvSpPr/>
            <p:nvPr/>
          </p:nvSpPr>
          <p:spPr>
            <a:xfrm>
              <a:off x="4536890" y="3196786"/>
              <a:ext cx="210016" cy="1688526"/>
            </a:xfrm>
            <a:prstGeom prst="rect">
              <a:avLst/>
            </a:prstGeom>
            <a:solidFill>
              <a:srgbClr val="0058AB">
                <a:alpha val="100000"/>
              </a:srgbClr>
            </a:solidFill>
          </p:spPr>
          <p:txBody>
            <a:bodyPr/>
            <a:lstStyle/>
            <a:p/>
          </p:txBody>
        </p:sp>
        <p:sp>
          <p:nvSpPr>
            <p:cNvPr id="42" name="rc42"/>
            <p:cNvSpPr/>
            <p:nvPr/>
          </p:nvSpPr>
          <p:spPr>
            <a:xfrm>
              <a:off x="4770241" y="3277933"/>
              <a:ext cx="210016" cy="1607378"/>
            </a:xfrm>
            <a:prstGeom prst="rect">
              <a:avLst/>
            </a:prstGeom>
            <a:solidFill>
              <a:srgbClr val="0058AB">
                <a:alpha val="100000"/>
              </a:srgbClr>
            </a:solidFill>
          </p:spPr>
          <p:txBody>
            <a:bodyPr/>
            <a:lstStyle/>
            <a:p/>
          </p:txBody>
        </p:sp>
        <p:sp>
          <p:nvSpPr>
            <p:cNvPr id="43" name="rc43"/>
            <p:cNvSpPr/>
            <p:nvPr/>
          </p:nvSpPr>
          <p:spPr>
            <a:xfrm>
              <a:off x="5003593" y="3321437"/>
              <a:ext cx="210016" cy="1563875"/>
            </a:xfrm>
            <a:prstGeom prst="rect">
              <a:avLst/>
            </a:prstGeom>
            <a:solidFill>
              <a:srgbClr val="0058AB">
                <a:alpha val="100000"/>
              </a:srgbClr>
            </a:solidFill>
          </p:spPr>
          <p:txBody>
            <a:bodyPr/>
            <a:lstStyle/>
            <a:p/>
          </p:txBody>
        </p:sp>
        <p:sp>
          <p:nvSpPr>
            <p:cNvPr id="44" name="rc44"/>
            <p:cNvSpPr/>
            <p:nvPr/>
          </p:nvSpPr>
          <p:spPr>
            <a:xfrm>
              <a:off x="5236944" y="3419106"/>
              <a:ext cx="210016" cy="1466205"/>
            </a:xfrm>
            <a:prstGeom prst="rect">
              <a:avLst/>
            </a:prstGeom>
            <a:solidFill>
              <a:srgbClr val="0058AB">
                <a:alpha val="100000"/>
              </a:srgbClr>
            </a:solidFill>
          </p:spPr>
          <p:txBody>
            <a:bodyPr/>
            <a:lstStyle/>
            <a:p/>
          </p:txBody>
        </p:sp>
        <p:sp>
          <p:nvSpPr>
            <p:cNvPr id="45" name="rc45"/>
            <p:cNvSpPr/>
            <p:nvPr/>
          </p:nvSpPr>
          <p:spPr>
            <a:xfrm>
              <a:off x="5470296" y="3558072"/>
              <a:ext cx="210016" cy="1327239"/>
            </a:xfrm>
            <a:prstGeom prst="rect">
              <a:avLst/>
            </a:prstGeom>
            <a:solidFill>
              <a:srgbClr val="0058AB">
                <a:alpha val="100000"/>
              </a:srgbClr>
            </a:solidFill>
          </p:spPr>
          <p:txBody>
            <a:bodyPr/>
            <a:lstStyle/>
            <a:p/>
          </p:txBody>
        </p:sp>
        <p:sp>
          <p:nvSpPr>
            <p:cNvPr id="46" name="rc46"/>
            <p:cNvSpPr/>
            <p:nvPr/>
          </p:nvSpPr>
          <p:spPr>
            <a:xfrm>
              <a:off x="5703647" y="3762633"/>
              <a:ext cx="210016" cy="1122679"/>
            </a:xfrm>
            <a:prstGeom prst="rect">
              <a:avLst/>
            </a:prstGeom>
            <a:solidFill>
              <a:srgbClr val="0058AB">
                <a:alpha val="100000"/>
              </a:srgbClr>
            </a:solidFill>
          </p:spPr>
          <p:txBody>
            <a:bodyPr/>
            <a:lstStyle/>
            <a:p/>
          </p:txBody>
        </p:sp>
        <p:sp>
          <p:nvSpPr>
            <p:cNvPr id="47" name="rc47"/>
            <p:cNvSpPr/>
            <p:nvPr/>
          </p:nvSpPr>
          <p:spPr>
            <a:xfrm>
              <a:off x="5936999" y="3895919"/>
              <a:ext cx="210016" cy="989393"/>
            </a:xfrm>
            <a:prstGeom prst="rect">
              <a:avLst/>
            </a:prstGeom>
            <a:solidFill>
              <a:srgbClr val="0058AB">
                <a:alpha val="100000"/>
              </a:srgbClr>
            </a:solidFill>
          </p:spPr>
          <p:txBody>
            <a:bodyPr/>
            <a:lstStyle/>
            <a:p/>
          </p:txBody>
        </p:sp>
        <p:sp>
          <p:nvSpPr>
            <p:cNvPr id="48" name="rc48"/>
            <p:cNvSpPr/>
            <p:nvPr/>
          </p:nvSpPr>
          <p:spPr>
            <a:xfrm>
              <a:off x="6170350" y="3187166"/>
              <a:ext cx="210016" cy="1698145"/>
            </a:xfrm>
            <a:prstGeom prst="rect">
              <a:avLst/>
            </a:prstGeom>
            <a:solidFill>
              <a:srgbClr val="0058AB">
                <a:alpha val="100000"/>
              </a:srgbClr>
            </a:solidFill>
          </p:spPr>
          <p:txBody>
            <a:bodyPr/>
            <a:lstStyle/>
            <a:p/>
          </p:txBody>
        </p:sp>
        <p:sp>
          <p:nvSpPr>
            <p:cNvPr id="49" name="rc49"/>
            <p:cNvSpPr/>
            <p:nvPr/>
          </p:nvSpPr>
          <p:spPr>
            <a:xfrm>
              <a:off x="6403702" y="3326953"/>
              <a:ext cx="210016" cy="1558358"/>
            </a:xfrm>
            <a:prstGeom prst="rect">
              <a:avLst/>
            </a:prstGeom>
            <a:solidFill>
              <a:srgbClr val="0058AB">
                <a:alpha val="100000"/>
              </a:srgbClr>
            </a:solidFill>
          </p:spPr>
          <p:txBody>
            <a:bodyPr/>
            <a:lstStyle/>
            <a:p/>
          </p:txBody>
        </p:sp>
        <p:sp>
          <p:nvSpPr>
            <p:cNvPr id="50" name="rc50"/>
            <p:cNvSpPr/>
            <p:nvPr/>
          </p:nvSpPr>
          <p:spPr>
            <a:xfrm>
              <a:off x="6637053" y="4050402"/>
              <a:ext cx="210016" cy="834910"/>
            </a:xfrm>
            <a:prstGeom prst="rect">
              <a:avLst/>
            </a:prstGeom>
            <a:solidFill>
              <a:srgbClr val="0058AB">
                <a:alpha val="100000"/>
              </a:srgbClr>
            </a:solidFill>
          </p:spPr>
          <p:txBody>
            <a:bodyPr/>
            <a:lstStyle/>
            <a:p/>
          </p:txBody>
        </p:sp>
        <p:sp>
          <p:nvSpPr>
            <p:cNvPr id="51" name="rc51"/>
            <p:cNvSpPr/>
            <p:nvPr/>
          </p:nvSpPr>
          <p:spPr>
            <a:xfrm>
              <a:off x="6870405" y="3900841"/>
              <a:ext cx="210016" cy="984470"/>
            </a:xfrm>
            <a:prstGeom prst="rect">
              <a:avLst/>
            </a:prstGeom>
            <a:solidFill>
              <a:srgbClr val="0058AB">
                <a:alpha val="100000"/>
              </a:srgbClr>
            </a:solidFill>
          </p:spPr>
          <p:txBody>
            <a:bodyPr/>
            <a:lstStyle/>
            <a:p/>
          </p:txBody>
        </p:sp>
        <p:sp>
          <p:nvSpPr>
            <p:cNvPr id="52" name="rc52"/>
            <p:cNvSpPr/>
            <p:nvPr/>
          </p:nvSpPr>
          <p:spPr>
            <a:xfrm>
              <a:off x="8503866" y="4390615"/>
              <a:ext cx="210016" cy="494696"/>
            </a:xfrm>
            <a:prstGeom prst="rect">
              <a:avLst/>
            </a:prstGeom>
            <a:solidFill>
              <a:srgbClr val="69DBFF">
                <a:alpha val="100000"/>
              </a:srgbClr>
            </a:solidFill>
          </p:spPr>
          <p:txBody>
            <a:bodyPr/>
            <a:lstStyle/>
            <a:p/>
          </p:txBody>
        </p:sp>
        <p:sp>
          <p:nvSpPr>
            <p:cNvPr id="53" name="pl53"/>
            <p:cNvSpPr/>
            <p:nvPr/>
          </p:nvSpPr>
          <p:spPr>
            <a:xfrm>
              <a:off x="6275359" y="3895919"/>
              <a:ext cx="2333515" cy="494696"/>
            </a:xfrm>
            <a:custGeom>
              <a:avLst/>
              <a:pathLst>
                <a:path w="2333515" h="494696">
                  <a:moveTo>
                    <a:pt x="0" y="0"/>
                  </a:moveTo>
                  <a:lnTo>
                    <a:pt x="233351" y="49469"/>
                  </a:lnTo>
                  <a:lnTo>
                    <a:pt x="466703" y="98939"/>
                  </a:lnTo>
                  <a:lnTo>
                    <a:pt x="700054" y="148408"/>
                  </a:lnTo>
                  <a:lnTo>
                    <a:pt x="933406" y="197878"/>
                  </a:lnTo>
                  <a:lnTo>
                    <a:pt x="1166757" y="247348"/>
                  </a:lnTo>
                  <a:lnTo>
                    <a:pt x="1400109" y="296817"/>
                  </a:lnTo>
                  <a:lnTo>
                    <a:pt x="1633460" y="346287"/>
                  </a:lnTo>
                  <a:lnTo>
                    <a:pt x="1866812" y="395757"/>
                  </a:lnTo>
                  <a:lnTo>
                    <a:pt x="2100163" y="445226"/>
                  </a:lnTo>
                  <a:lnTo>
                    <a:pt x="2333515" y="494696"/>
                  </a:lnTo>
                </a:path>
              </a:pathLst>
            </a:custGeom>
            <a:ln w="13550" cap="flat">
              <a:solidFill>
                <a:srgbClr val="000000">
                  <a:alpha val="100000"/>
                </a:srgbClr>
              </a:solidFill>
              <a:prstDash val="solid"/>
              <a:round/>
            </a:ln>
          </p:spPr>
          <p:txBody>
            <a:bodyPr/>
            <a:lstStyle/>
            <a:p/>
          </p:txBody>
        </p:sp>
        <p:sp>
          <p:nvSpPr>
            <p:cNvPr id="54" name="pt54"/>
            <p:cNvSpPr/>
            <p:nvPr/>
          </p:nvSpPr>
          <p:spPr>
            <a:xfrm>
              <a:off x="6250533" y="38710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6483884" y="39205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6717236" y="39700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6950587" y="40195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7183939" y="40689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7417290" y="41184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650642" y="41679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7883994" y="42173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8117345" y="42668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8350697" y="43163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pt64"/>
            <p:cNvSpPr/>
            <p:nvPr/>
          </p:nvSpPr>
          <p:spPr>
            <a:xfrm>
              <a:off x="8584048" y="43657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tx65"/>
            <p:cNvSpPr/>
            <p:nvPr/>
          </p:nvSpPr>
          <p:spPr>
            <a:xfrm>
              <a:off x="4950238" y="724865"/>
              <a:ext cx="316726"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ROSA</a:t>
              </a:r>
            </a:p>
          </p:txBody>
        </p:sp>
        <p:sp>
          <p:nvSpPr>
            <p:cNvPr id="66" name="tx66"/>
            <p:cNvSpPr/>
            <p:nvPr/>
          </p:nvSpPr>
          <p:spPr>
            <a:xfrm rot="-5400000">
              <a:off x="148743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67" name="tx67"/>
            <p:cNvSpPr/>
            <p:nvPr/>
          </p:nvSpPr>
          <p:spPr>
            <a:xfrm rot="-5400000">
              <a:off x="265419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68" name="tx68"/>
            <p:cNvSpPr/>
            <p:nvPr/>
          </p:nvSpPr>
          <p:spPr>
            <a:xfrm rot="-5400000">
              <a:off x="382095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69" name="tx69"/>
            <p:cNvSpPr/>
            <p:nvPr/>
          </p:nvSpPr>
          <p:spPr>
            <a:xfrm rot="-5400000">
              <a:off x="498771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70" name="tx70"/>
            <p:cNvSpPr/>
            <p:nvPr/>
          </p:nvSpPr>
          <p:spPr>
            <a:xfrm rot="-5400000">
              <a:off x="592111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71" name="tx71"/>
            <p:cNvSpPr/>
            <p:nvPr/>
          </p:nvSpPr>
          <p:spPr>
            <a:xfrm rot="-5400000">
              <a:off x="6854497"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72" name="tx72"/>
            <p:cNvSpPr/>
            <p:nvPr/>
          </p:nvSpPr>
          <p:spPr>
            <a:xfrm rot="-5400000">
              <a:off x="73212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73" name="tx73"/>
            <p:cNvSpPr/>
            <p:nvPr/>
          </p:nvSpPr>
          <p:spPr>
            <a:xfrm rot="-5400000">
              <a:off x="8487957"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74" name="tx74"/>
            <p:cNvSpPr/>
            <p:nvPr/>
          </p:nvSpPr>
          <p:spPr>
            <a:xfrm>
              <a:off x="1016593" y="48426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5" name="tx75"/>
            <p:cNvSpPr/>
            <p:nvPr/>
          </p:nvSpPr>
          <p:spPr>
            <a:xfrm>
              <a:off x="571671" y="384962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2,500,000</a:t>
              </a:r>
            </a:p>
          </p:txBody>
        </p:sp>
        <p:sp>
          <p:nvSpPr>
            <p:cNvPr id="76" name="tx76"/>
            <p:cNvSpPr/>
            <p:nvPr/>
          </p:nvSpPr>
          <p:spPr>
            <a:xfrm>
              <a:off x="571671" y="287136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5,000,000</a:t>
              </a:r>
            </a:p>
          </p:txBody>
        </p:sp>
        <p:sp>
          <p:nvSpPr>
            <p:cNvPr id="77" name="tx77"/>
            <p:cNvSpPr/>
            <p:nvPr/>
          </p:nvSpPr>
          <p:spPr>
            <a:xfrm>
              <a:off x="571671" y="189310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7,500,000</a:t>
              </a:r>
            </a:p>
          </p:txBody>
        </p:sp>
        <p:sp>
          <p:nvSpPr>
            <p:cNvPr id="78" name="tx78"/>
            <p:cNvSpPr/>
            <p:nvPr/>
          </p:nvSpPr>
          <p:spPr>
            <a:xfrm>
              <a:off x="508103" y="914842"/>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10,000,000</a:t>
              </a:r>
            </a:p>
          </p:txBody>
        </p:sp>
        <p:sp>
          <p:nvSpPr>
            <p:cNvPr id="79" name="tx79"/>
            <p:cNvSpPr/>
            <p:nvPr/>
          </p:nvSpPr>
          <p:spPr>
            <a:xfrm rot="-5400000">
              <a:off x="-527885" y="2924006"/>
              <a:ext cx="184024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80" name="rc80"/>
            <p:cNvSpPr/>
            <p:nvPr/>
          </p:nvSpPr>
          <p:spPr>
            <a:xfrm>
              <a:off x="3772614" y="5761013"/>
              <a:ext cx="201456" cy="201456"/>
            </a:xfrm>
            <a:prstGeom prst="rect">
              <a:avLst/>
            </a:prstGeom>
            <a:solidFill>
              <a:srgbClr val="0058AB">
                <a:alpha val="100000"/>
              </a:srgbClr>
            </a:solidFill>
          </p:spPr>
          <p:txBody>
            <a:bodyPr/>
            <a:lstStyle/>
            <a:p/>
          </p:txBody>
        </p:sp>
        <p:sp>
          <p:nvSpPr>
            <p:cNvPr id="81" name="rc81"/>
            <p:cNvSpPr/>
            <p:nvPr/>
          </p:nvSpPr>
          <p:spPr>
            <a:xfrm>
              <a:off x="4674700" y="5761013"/>
              <a:ext cx="201456" cy="201456"/>
            </a:xfrm>
            <a:prstGeom prst="rect">
              <a:avLst/>
            </a:prstGeom>
            <a:solidFill>
              <a:srgbClr val="69DBFF">
                <a:alpha val="100000"/>
              </a:srgbClr>
            </a:solidFill>
          </p:spPr>
          <p:txBody>
            <a:bodyPr/>
            <a:lstStyle/>
            <a:p/>
          </p:txBody>
        </p:sp>
        <p:sp>
          <p:nvSpPr>
            <p:cNvPr id="82" name="tx82"/>
            <p:cNvSpPr/>
            <p:nvPr/>
          </p:nvSpPr>
          <p:spPr>
            <a:xfrm>
              <a:off x="405265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83" name="tx83"/>
            <p:cNvSpPr/>
            <p:nvPr/>
          </p:nvSpPr>
          <p:spPr>
            <a:xfrm>
              <a:off x="495474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84" name="tx84"/>
            <p:cNvSpPr/>
            <p:nvPr/>
          </p:nvSpPr>
          <p:spPr>
            <a:xfrm>
              <a:off x="2168516" y="397941"/>
              <a:ext cx="5880169"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2000-2023 and target by 2030, ROSA</a:t>
              </a:r>
            </a:p>
          </p:txBody>
        </p:sp>
        <p:sp>
          <p:nvSpPr>
            <p:cNvPr id="85" name="tx85"/>
            <p:cNvSpPr/>
            <p:nvPr/>
          </p:nvSpPr>
          <p:spPr>
            <a:xfrm>
              <a:off x="4881773" y="608570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6" name="tx86"/>
            <p:cNvSpPr/>
            <p:nvPr/>
          </p:nvSpPr>
          <p:spPr>
            <a:xfrm>
              <a:off x="8857057" y="6311348"/>
              <a:ext cx="217353"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t>
              </a:r>
            </a:p>
          </p:txBody>
        </p:sp>
        <p:sp>
          <p:nvSpPr>
            <p:cNvPr id="87" name="tx8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8" name="tx88"/>
            <p:cNvSpPr/>
            <p:nvPr/>
          </p:nvSpPr>
          <p:spPr>
            <a:xfrm>
              <a:off x="1805918" y="6447866"/>
              <a:ext cx="7268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Dark blue bars are the estimated number of zero-dose children in 2000-2023, light blue bar is the target number of zero-dose children by 2030.</a:t>
              </a:r>
            </a:p>
          </p:txBody>
        </p:sp>
        <p:sp>
          <p:nvSpPr>
            <p:cNvPr id="89" name="tx89"/>
            <p:cNvSpPr/>
            <p:nvPr/>
          </p:nvSpPr>
          <p:spPr>
            <a:xfrm>
              <a:off x="2259124" y="6569603"/>
              <a:ext cx="6815286"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Line shows trajectory the country needs to be on, and points show annual goals to meet the target by 2030,assuming a linear decline.</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2000-2023 (dark blue bars)
• Zero-dose target by 2030 (light blue bar)
• Annual goals to reach the 2030 target based on a linear trajectory (points)
In 2023, the number of zero-dose children was approximately 17% higher than the annual goal.</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Bangladesh, Bhutan, Maldives, and Sri Lanka had the highest coverage (99%), while Afghanistan had the lowest coverage (67%).
DTP1 coverage increased in 4 out of 8 countries between 2022 and 2023. The largest increase was 1% points in Bhutan from 98% to 99%, Nepal from 95% to 96%, Pakistan from 93% to 94%, and Sri Lanka from 98% to 99%.
1 countries saw a decrease in coverage (India). The largest decline was 2% points in India from 95% to 93%.
Coverage remained constant between 2022 and 2023 in the remaining 3 countries.
In 2023, 7 out of 8 countries had achieved DTP1 coverage of at least 90%.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DTP1 coverage compared to 2019, by country.
Coverage was higher in 2023 compared to 2019 in 1 countries (Pakistan).
The largest increase in coverage was 4% points in Pakistan from 90% in 2019 to 94% in 2023}.
Coverage was lower than in 2019 in 2 countries (Afghanistan and India).
The largest decline in coverage was 2% points in Afghanistan from 69% in 2019 to 67% in 2023}.</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ROSA, 1 out of 8 (12%) countries had DTP1 coverage below 70% in 2023. This was Afghanistan, which accounts for approximately 1,415,000 (4%) of the total annual cohort of surviving infants in the region.
There were 7 (88%) countries that achieved DTP1 of 90% or higher, accounting for 33,674,000 (96%) of the total cohort.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1544091" y="1154700"/>
              <a:ext cx="3929292" cy="4512340"/>
            </a:xfrm>
            <a:custGeom>
              <a:avLst/>
              <a:pathLst>
                <a:path w="3929292" h="4512340">
                  <a:moveTo>
                    <a:pt x="1673063" y="2256287"/>
                  </a:moveTo>
                  <a:lnTo>
                    <a:pt x="1615371" y="2308489"/>
                  </a:lnTo>
                  <a:lnTo>
                    <a:pt x="1557680" y="2360690"/>
                  </a:lnTo>
                  <a:lnTo>
                    <a:pt x="1499988" y="2412891"/>
                  </a:lnTo>
                  <a:lnTo>
                    <a:pt x="1442296" y="2465092"/>
                  </a:lnTo>
                  <a:lnTo>
                    <a:pt x="1384604" y="2517293"/>
                  </a:lnTo>
                  <a:lnTo>
                    <a:pt x="1326912" y="2569494"/>
                  </a:lnTo>
                  <a:lnTo>
                    <a:pt x="1269220" y="2621696"/>
                  </a:lnTo>
                  <a:lnTo>
                    <a:pt x="1211528" y="2673897"/>
                  </a:lnTo>
                  <a:lnTo>
                    <a:pt x="1153837" y="2726098"/>
                  </a:lnTo>
                  <a:lnTo>
                    <a:pt x="1096145" y="2778299"/>
                  </a:lnTo>
                  <a:lnTo>
                    <a:pt x="1038453" y="2830500"/>
                  </a:lnTo>
                  <a:lnTo>
                    <a:pt x="980761" y="2882701"/>
                  </a:lnTo>
                  <a:lnTo>
                    <a:pt x="923069" y="2934903"/>
                  </a:lnTo>
                  <a:lnTo>
                    <a:pt x="865377" y="2987104"/>
                  </a:lnTo>
                  <a:lnTo>
                    <a:pt x="807685" y="3039305"/>
                  </a:lnTo>
                  <a:lnTo>
                    <a:pt x="749994" y="3091506"/>
                  </a:lnTo>
                  <a:lnTo>
                    <a:pt x="692302" y="3143707"/>
                  </a:lnTo>
                  <a:lnTo>
                    <a:pt x="634610" y="3195908"/>
                  </a:lnTo>
                  <a:lnTo>
                    <a:pt x="576918" y="3248110"/>
                  </a:lnTo>
                  <a:lnTo>
                    <a:pt x="519226" y="3300311"/>
                  </a:lnTo>
                  <a:lnTo>
                    <a:pt x="461534" y="3352512"/>
                  </a:lnTo>
                  <a:lnTo>
                    <a:pt x="403842" y="3404713"/>
                  </a:lnTo>
                  <a:lnTo>
                    <a:pt x="346151" y="3456914"/>
                  </a:lnTo>
                  <a:lnTo>
                    <a:pt x="288459" y="3509115"/>
                  </a:lnTo>
                  <a:lnTo>
                    <a:pt x="230767" y="3561316"/>
                  </a:lnTo>
                  <a:lnTo>
                    <a:pt x="173075" y="3613518"/>
                  </a:lnTo>
                  <a:lnTo>
                    <a:pt x="115383" y="3665719"/>
                  </a:lnTo>
                  <a:lnTo>
                    <a:pt x="57691" y="3717920"/>
                  </a:lnTo>
                  <a:lnTo>
                    <a:pt x="0" y="3770121"/>
                  </a:lnTo>
                  <a:lnTo>
                    <a:pt x="52412" y="3826104"/>
                  </a:lnTo>
                  <a:lnTo>
                    <a:pt x="106697" y="3880274"/>
                  </a:lnTo>
                  <a:lnTo>
                    <a:pt x="162792" y="3932568"/>
                  </a:lnTo>
                  <a:lnTo>
                    <a:pt x="220631" y="3982925"/>
                  </a:lnTo>
                  <a:lnTo>
                    <a:pt x="280149" y="4031287"/>
                  </a:lnTo>
                  <a:lnTo>
                    <a:pt x="341275" y="4077599"/>
                  </a:lnTo>
                  <a:lnTo>
                    <a:pt x="403940" y="4121806"/>
                  </a:lnTo>
                  <a:lnTo>
                    <a:pt x="468071" y="4163859"/>
                  </a:lnTo>
                  <a:lnTo>
                    <a:pt x="533595" y="4203708"/>
                  </a:lnTo>
                  <a:lnTo>
                    <a:pt x="600434" y="4241307"/>
                  </a:lnTo>
                  <a:lnTo>
                    <a:pt x="668513" y="4276613"/>
                  </a:lnTo>
                  <a:lnTo>
                    <a:pt x="737752" y="4309584"/>
                  </a:lnTo>
                  <a:lnTo>
                    <a:pt x="808072" y="4340184"/>
                  </a:lnTo>
                  <a:lnTo>
                    <a:pt x="879391" y="4368376"/>
                  </a:lnTo>
                  <a:lnTo>
                    <a:pt x="951627" y="4394129"/>
                  </a:lnTo>
                  <a:lnTo>
                    <a:pt x="1024697" y="4417411"/>
                  </a:lnTo>
                  <a:lnTo>
                    <a:pt x="1098515" y="4438197"/>
                  </a:lnTo>
                  <a:lnTo>
                    <a:pt x="1172998" y="4456462"/>
                  </a:lnTo>
                  <a:lnTo>
                    <a:pt x="1248058" y="4472186"/>
                  </a:lnTo>
                  <a:lnTo>
                    <a:pt x="1323609" y="4485349"/>
                  </a:lnTo>
                  <a:lnTo>
                    <a:pt x="1399563" y="4495938"/>
                  </a:lnTo>
                  <a:lnTo>
                    <a:pt x="1475834" y="4503939"/>
                  </a:lnTo>
                  <a:lnTo>
                    <a:pt x="1552332" y="4509343"/>
                  </a:lnTo>
                  <a:lnTo>
                    <a:pt x="1628970" y="4512144"/>
                  </a:lnTo>
                  <a:lnTo>
                    <a:pt x="1705659" y="4512340"/>
                  </a:lnTo>
                  <a:lnTo>
                    <a:pt x="1782310" y="4509929"/>
                  </a:lnTo>
                  <a:lnTo>
                    <a:pt x="1858835" y="4504915"/>
                  </a:lnTo>
                  <a:lnTo>
                    <a:pt x="1935146" y="4497302"/>
                  </a:lnTo>
                  <a:lnTo>
                    <a:pt x="2011153" y="4487101"/>
                  </a:lnTo>
                  <a:lnTo>
                    <a:pt x="2086771" y="4474323"/>
                  </a:lnTo>
                  <a:lnTo>
                    <a:pt x="2161910" y="4458982"/>
                  </a:lnTo>
                  <a:lnTo>
                    <a:pt x="2236484" y="4441097"/>
                  </a:lnTo>
                  <a:lnTo>
                    <a:pt x="2310408" y="4420687"/>
                  </a:lnTo>
                  <a:lnTo>
                    <a:pt x="2383595" y="4397778"/>
                  </a:lnTo>
                  <a:lnTo>
                    <a:pt x="2455961" y="4372394"/>
                  </a:lnTo>
                  <a:lnTo>
                    <a:pt x="2527423" y="4344565"/>
                  </a:lnTo>
                  <a:lnTo>
                    <a:pt x="2597898" y="4314324"/>
                  </a:lnTo>
                  <a:lnTo>
                    <a:pt x="2667304" y="4281706"/>
                  </a:lnTo>
                  <a:lnTo>
                    <a:pt x="2735562" y="4246748"/>
                  </a:lnTo>
                  <a:lnTo>
                    <a:pt x="2802593" y="4209490"/>
                  </a:lnTo>
                  <a:lnTo>
                    <a:pt x="2868318" y="4169975"/>
                  </a:lnTo>
                  <a:lnTo>
                    <a:pt x="2932663" y="4128250"/>
                  </a:lnTo>
                  <a:lnTo>
                    <a:pt x="2995552" y="4084362"/>
                  </a:lnTo>
                  <a:lnTo>
                    <a:pt x="3056914" y="4038363"/>
                  </a:lnTo>
                  <a:lnTo>
                    <a:pt x="3116677" y="3990304"/>
                  </a:lnTo>
                  <a:lnTo>
                    <a:pt x="3174772" y="3940243"/>
                  </a:lnTo>
                  <a:lnTo>
                    <a:pt x="3231133" y="3888236"/>
                  </a:lnTo>
                  <a:lnTo>
                    <a:pt x="3285693" y="3834343"/>
                  </a:lnTo>
                  <a:lnTo>
                    <a:pt x="3338390" y="3778628"/>
                  </a:lnTo>
                  <a:lnTo>
                    <a:pt x="3389164" y="3721154"/>
                  </a:lnTo>
                  <a:lnTo>
                    <a:pt x="3437955" y="3661988"/>
                  </a:lnTo>
                  <a:lnTo>
                    <a:pt x="3484707" y="3601197"/>
                  </a:lnTo>
                  <a:lnTo>
                    <a:pt x="3529366" y="3538853"/>
                  </a:lnTo>
                  <a:lnTo>
                    <a:pt x="3571881" y="3475027"/>
                  </a:lnTo>
                  <a:lnTo>
                    <a:pt x="3612202" y="3409794"/>
                  </a:lnTo>
                  <a:lnTo>
                    <a:pt x="3650283" y="3343227"/>
                  </a:lnTo>
                  <a:lnTo>
                    <a:pt x="3686079" y="3275405"/>
                  </a:lnTo>
                  <a:lnTo>
                    <a:pt x="3719551" y="3206406"/>
                  </a:lnTo>
                  <a:lnTo>
                    <a:pt x="3750657" y="3136309"/>
                  </a:lnTo>
                  <a:lnTo>
                    <a:pt x="3779364" y="3065195"/>
                  </a:lnTo>
                  <a:lnTo>
                    <a:pt x="3805638" y="2993147"/>
                  </a:lnTo>
                  <a:lnTo>
                    <a:pt x="3829447" y="2920248"/>
                  </a:lnTo>
                  <a:lnTo>
                    <a:pt x="3850766" y="2846581"/>
                  </a:lnTo>
                  <a:lnTo>
                    <a:pt x="3869569" y="2772233"/>
                  </a:lnTo>
                  <a:lnTo>
                    <a:pt x="3885834" y="2697289"/>
                  </a:lnTo>
                  <a:lnTo>
                    <a:pt x="3899543" y="2621835"/>
                  </a:lnTo>
                  <a:lnTo>
                    <a:pt x="3910679" y="2545959"/>
                  </a:lnTo>
                  <a:lnTo>
                    <a:pt x="3919231" y="2469748"/>
                  </a:lnTo>
                  <a:lnTo>
                    <a:pt x="3925188" y="2393290"/>
                  </a:lnTo>
                  <a:lnTo>
                    <a:pt x="3928543" y="2316675"/>
                  </a:lnTo>
                  <a:lnTo>
                    <a:pt x="3929292" y="2239989"/>
                  </a:lnTo>
                  <a:lnTo>
                    <a:pt x="3927435" y="2163322"/>
                  </a:lnTo>
                  <a:lnTo>
                    <a:pt x="3922974" y="2086763"/>
                  </a:lnTo>
                  <a:lnTo>
                    <a:pt x="3915913" y="2010400"/>
                  </a:lnTo>
                  <a:lnTo>
                    <a:pt x="3906261" y="1934320"/>
                  </a:lnTo>
                  <a:lnTo>
                    <a:pt x="3894029" y="1858613"/>
                  </a:lnTo>
                  <a:lnTo>
                    <a:pt x="3879232" y="1783365"/>
                  </a:lnTo>
                  <a:lnTo>
                    <a:pt x="3861886" y="1708663"/>
                  </a:lnTo>
                  <a:lnTo>
                    <a:pt x="3842011" y="1634594"/>
                  </a:lnTo>
                  <a:lnTo>
                    <a:pt x="3819630" y="1561244"/>
                  </a:lnTo>
                  <a:lnTo>
                    <a:pt x="3794770" y="1488696"/>
                  </a:lnTo>
                  <a:lnTo>
                    <a:pt x="3767458" y="1417035"/>
                  </a:lnTo>
                  <a:lnTo>
                    <a:pt x="3737727" y="1346343"/>
                  </a:lnTo>
                  <a:lnTo>
                    <a:pt x="3705611" y="1276703"/>
                  </a:lnTo>
                  <a:lnTo>
                    <a:pt x="3671147" y="1208194"/>
                  </a:lnTo>
                  <a:lnTo>
                    <a:pt x="3634374" y="1140897"/>
                  </a:lnTo>
                  <a:lnTo>
                    <a:pt x="3595335" y="1074887"/>
                  </a:lnTo>
                  <a:lnTo>
                    <a:pt x="3554076" y="1010243"/>
                  </a:lnTo>
                  <a:lnTo>
                    <a:pt x="3510644" y="947038"/>
                  </a:lnTo>
                  <a:lnTo>
                    <a:pt x="3465089" y="885346"/>
                  </a:lnTo>
                  <a:lnTo>
                    <a:pt x="3417463" y="825237"/>
                  </a:lnTo>
                  <a:lnTo>
                    <a:pt x="3367822" y="766782"/>
                  </a:lnTo>
                  <a:lnTo>
                    <a:pt x="3316224" y="710047"/>
                  </a:lnTo>
                  <a:lnTo>
                    <a:pt x="3262727" y="655099"/>
                  </a:lnTo>
                  <a:lnTo>
                    <a:pt x="3207394" y="602000"/>
                  </a:lnTo>
                  <a:lnTo>
                    <a:pt x="3150288" y="550813"/>
                  </a:lnTo>
                  <a:lnTo>
                    <a:pt x="3091476" y="501596"/>
                  </a:lnTo>
                  <a:lnTo>
                    <a:pt x="3031024" y="454406"/>
                  </a:lnTo>
                  <a:lnTo>
                    <a:pt x="2969005" y="409298"/>
                  </a:lnTo>
                  <a:lnTo>
                    <a:pt x="2905488" y="366323"/>
                  </a:lnTo>
                  <a:lnTo>
                    <a:pt x="2840547" y="325532"/>
                  </a:lnTo>
                  <a:lnTo>
                    <a:pt x="2774257" y="286971"/>
                  </a:lnTo>
                  <a:lnTo>
                    <a:pt x="2706696" y="250685"/>
                  </a:lnTo>
                  <a:lnTo>
                    <a:pt x="2637940" y="216717"/>
                  </a:lnTo>
                  <a:lnTo>
                    <a:pt x="2568070" y="185104"/>
                  </a:lnTo>
                  <a:lnTo>
                    <a:pt x="2497165" y="155885"/>
                  </a:lnTo>
                  <a:lnTo>
                    <a:pt x="2425309" y="129092"/>
                  </a:lnTo>
                  <a:lnTo>
                    <a:pt x="2352583" y="104756"/>
                  </a:lnTo>
                  <a:lnTo>
                    <a:pt x="2279073" y="82906"/>
                  </a:lnTo>
                  <a:lnTo>
                    <a:pt x="2204862" y="63566"/>
                  </a:lnTo>
                  <a:lnTo>
                    <a:pt x="2130037" y="46760"/>
                  </a:lnTo>
                  <a:lnTo>
                    <a:pt x="2054684" y="32507"/>
                  </a:lnTo>
                  <a:lnTo>
                    <a:pt x="1978890" y="20822"/>
                  </a:lnTo>
                  <a:lnTo>
                    <a:pt x="1902743" y="11720"/>
                  </a:lnTo>
                  <a:lnTo>
                    <a:pt x="1826331" y="5211"/>
                  </a:lnTo>
                  <a:lnTo>
                    <a:pt x="1749741" y="1303"/>
                  </a:lnTo>
                  <a:lnTo>
                    <a:pt x="1673063" y="0"/>
                  </a:lnTo>
                  <a:lnTo>
                    <a:pt x="1673063" y="77803"/>
                  </a:lnTo>
                  <a:lnTo>
                    <a:pt x="1673063" y="155606"/>
                  </a:lnTo>
                  <a:lnTo>
                    <a:pt x="1673063" y="233409"/>
                  </a:lnTo>
                  <a:lnTo>
                    <a:pt x="1673063" y="311212"/>
                  </a:lnTo>
                  <a:lnTo>
                    <a:pt x="1673063" y="389015"/>
                  </a:lnTo>
                  <a:lnTo>
                    <a:pt x="1673063" y="466818"/>
                  </a:lnTo>
                  <a:lnTo>
                    <a:pt x="1673063" y="544621"/>
                  </a:lnTo>
                  <a:lnTo>
                    <a:pt x="1673063" y="622424"/>
                  </a:lnTo>
                  <a:lnTo>
                    <a:pt x="1673063" y="700227"/>
                  </a:lnTo>
                  <a:lnTo>
                    <a:pt x="1673063" y="778030"/>
                  </a:lnTo>
                  <a:lnTo>
                    <a:pt x="1673063" y="855833"/>
                  </a:lnTo>
                  <a:lnTo>
                    <a:pt x="1673063" y="933636"/>
                  </a:lnTo>
                  <a:lnTo>
                    <a:pt x="1673063" y="1011439"/>
                  </a:lnTo>
                  <a:lnTo>
                    <a:pt x="1673063" y="1089242"/>
                  </a:lnTo>
                  <a:lnTo>
                    <a:pt x="1673063" y="1167045"/>
                  </a:lnTo>
                  <a:lnTo>
                    <a:pt x="1673063" y="1244848"/>
                  </a:lnTo>
                  <a:lnTo>
                    <a:pt x="1673063" y="1322651"/>
                  </a:lnTo>
                  <a:lnTo>
                    <a:pt x="1673063" y="1400454"/>
                  </a:lnTo>
                  <a:lnTo>
                    <a:pt x="1673063" y="1478257"/>
                  </a:lnTo>
                  <a:lnTo>
                    <a:pt x="1673063" y="1556060"/>
                  </a:lnTo>
                  <a:lnTo>
                    <a:pt x="1673063" y="1633863"/>
                  </a:lnTo>
                  <a:lnTo>
                    <a:pt x="1673063" y="1711666"/>
                  </a:lnTo>
                  <a:lnTo>
                    <a:pt x="1673063" y="1789469"/>
                  </a:lnTo>
                  <a:lnTo>
                    <a:pt x="1673063" y="1867272"/>
                  </a:lnTo>
                  <a:lnTo>
                    <a:pt x="1673063" y="1945075"/>
                  </a:lnTo>
                  <a:lnTo>
                    <a:pt x="1673063" y="2022878"/>
                  </a:lnTo>
                  <a:lnTo>
                    <a:pt x="1673063" y="2100681"/>
                  </a:lnTo>
                  <a:lnTo>
                    <a:pt x="1673063" y="2178484"/>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5" name="pg5"/>
            <p:cNvSpPr/>
            <p:nvPr/>
          </p:nvSpPr>
          <p:spPr>
            <a:xfrm>
              <a:off x="961122" y="2468364"/>
              <a:ext cx="2256033" cy="2456457"/>
            </a:xfrm>
            <a:custGeom>
              <a:avLst/>
              <a:pathLst>
                <a:path w="2256033" h="2456457">
                  <a:moveTo>
                    <a:pt x="2256033" y="942623"/>
                  </a:moveTo>
                  <a:lnTo>
                    <a:pt x="2185345" y="910119"/>
                  </a:lnTo>
                  <a:lnTo>
                    <a:pt x="2114657" y="877615"/>
                  </a:lnTo>
                  <a:lnTo>
                    <a:pt x="2043970" y="845111"/>
                  </a:lnTo>
                  <a:lnTo>
                    <a:pt x="1973282" y="812606"/>
                  </a:lnTo>
                  <a:lnTo>
                    <a:pt x="1902594" y="780102"/>
                  </a:lnTo>
                  <a:lnTo>
                    <a:pt x="1831906" y="747598"/>
                  </a:lnTo>
                  <a:lnTo>
                    <a:pt x="1761218" y="715093"/>
                  </a:lnTo>
                  <a:lnTo>
                    <a:pt x="1690530" y="682589"/>
                  </a:lnTo>
                  <a:lnTo>
                    <a:pt x="1619842" y="650085"/>
                  </a:lnTo>
                  <a:lnTo>
                    <a:pt x="1549154" y="617581"/>
                  </a:lnTo>
                  <a:lnTo>
                    <a:pt x="1478466" y="585076"/>
                  </a:lnTo>
                  <a:lnTo>
                    <a:pt x="1407778" y="552572"/>
                  </a:lnTo>
                  <a:lnTo>
                    <a:pt x="1337090" y="520068"/>
                  </a:lnTo>
                  <a:lnTo>
                    <a:pt x="1266402" y="487564"/>
                  </a:lnTo>
                  <a:lnTo>
                    <a:pt x="1195714" y="455059"/>
                  </a:lnTo>
                  <a:lnTo>
                    <a:pt x="1125026" y="422555"/>
                  </a:lnTo>
                  <a:lnTo>
                    <a:pt x="1054338" y="390051"/>
                  </a:lnTo>
                  <a:lnTo>
                    <a:pt x="983651" y="357546"/>
                  </a:lnTo>
                  <a:lnTo>
                    <a:pt x="912963" y="325042"/>
                  </a:lnTo>
                  <a:lnTo>
                    <a:pt x="842275" y="292538"/>
                  </a:lnTo>
                  <a:lnTo>
                    <a:pt x="771587" y="260034"/>
                  </a:lnTo>
                  <a:lnTo>
                    <a:pt x="700899" y="227529"/>
                  </a:lnTo>
                  <a:lnTo>
                    <a:pt x="630211" y="195025"/>
                  </a:lnTo>
                  <a:lnTo>
                    <a:pt x="559523" y="162521"/>
                  </a:lnTo>
                  <a:lnTo>
                    <a:pt x="488835" y="130017"/>
                  </a:lnTo>
                  <a:lnTo>
                    <a:pt x="418147" y="97512"/>
                  </a:lnTo>
                  <a:lnTo>
                    <a:pt x="347459" y="65008"/>
                  </a:lnTo>
                  <a:lnTo>
                    <a:pt x="276771" y="32504"/>
                  </a:lnTo>
                  <a:lnTo>
                    <a:pt x="206083" y="0"/>
                  </a:lnTo>
                  <a:lnTo>
                    <a:pt x="174956" y="70870"/>
                  </a:lnTo>
                  <a:lnTo>
                    <a:pt x="146279" y="142767"/>
                  </a:lnTo>
                  <a:lnTo>
                    <a:pt x="120084" y="215605"/>
                  </a:lnTo>
                  <a:lnTo>
                    <a:pt x="96403" y="289298"/>
                  </a:lnTo>
                  <a:lnTo>
                    <a:pt x="75264" y="363761"/>
                  </a:lnTo>
                  <a:lnTo>
                    <a:pt x="56692" y="438905"/>
                  </a:lnTo>
                  <a:lnTo>
                    <a:pt x="40708" y="514641"/>
                  </a:lnTo>
                  <a:lnTo>
                    <a:pt x="27331" y="590882"/>
                  </a:lnTo>
                  <a:lnTo>
                    <a:pt x="16578" y="667536"/>
                  </a:lnTo>
                  <a:lnTo>
                    <a:pt x="8460" y="744514"/>
                  </a:lnTo>
                  <a:lnTo>
                    <a:pt x="2987" y="821725"/>
                  </a:lnTo>
                  <a:lnTo>
                    <a:pt x="166" y="899079"/>
                  </a:lnTo>
                  <a:lnTo>
                    <a:pt x="0" y="976483"/>
                  </a:lnTo>
                  <a:lnTo>
                    <a:pt x="2489" y="1053848"/>
                  </a:lnTo>
                  <a:lnTo>
                    <a:pt x="7630" y="1131082"/>
                  </a:lnTo>
                  <a:lnTo>
                    <a:pt x="15417" y="1208095"/>
                  </a:lnTo>
                  <a:lnTo>
                    <a:pt x="25842" y="1284794"/>
                  </a:lnTo>
                  <a:lnTo>
                    <a:pt x="38891" y="1361091"/>
                  </a:lnTo>
                  <a:lnTo>
                    <a:pt x="54550" y="1436896"/>
                  </a:lnTo>
                  <a:lnTo>
                    <a:pt x="72799" y="1512119"/>
                  </a:lnTo>
                  <a:lnTo>
                    <a:pt x="93619" y="1586671"/>
                  </a:lnTo>
                  <a:lnTo>
                    <a:pt x="116983" y="1660466"/>
                  </a:lnTo>
                  <a:lnTo>
                    <a:pt x="142864" y="1733416"/>
                  </a:lnTo>
                  <a:lnTo>
                    <a:pt x="171233" y="1805435"/>
                  </a:lnTo>
                  <a:lnTo>
                    <a:pt x="202056" y="1876438"/>
                  </a:lnTo>
                  <a:lnTo>
                    <a:pt x="235295" y="1946343"/>
                  </a:lnTo>
                  <a:lnTo>
                    <a:pt x="270913" y="2015066"/>
                  </a:lnTo>
                  <a:lnTo>
                    <a:pt x="308868" y="2082527"/>
                  </a:lnTo>
                  <a:lnTo>
                    <a:pt x="349114" y="2148647"/>
                  </a:lnTo>
                  <a:lnTo>
                    <a:pt x="391604" y="2213347"/>
                  </a:lnTo>
                  <a:lnTo>
                    <a:pt x="436288" y="2276551"/>
                  </a:lnTo>
                  <a:lnTo>
                    <a:pt x="483115" y="2338186"/>
                  </a:lnTo>
                  <a:lnTo>
                    <a:pt x="532028" y="2398178"/>
                  </a:lnTo>
                  <a:lnTo>
                    <a:pt x="582969" y="2456457"/>
                  </a:lnTo>
                  <a:lnTo>
                    <a:pt x="640661" y="2404256"/>
                  </a:lnTo>
                  <a:lnTo>
                    <a:pt x="698353" y="2352055"/>
                  </a:lnTo>
                  <a:lnTo>
                    <a:pt x="756045" y="2299854"/>
                  </a:lnTo>
                  <a:lnTo>
                    <a:pt x="813737" y="2247652"/>
                  </a:lnTo>
                  <a:lnTo>
                    <a:pt x="871429" y="2195451"/>
                  </a:lnTo>
                  <a:lnTo>
                    <a:pt x="929121" y="2143250"/>
                  </a:lnTo>
                  <a:lnTo>
                    <a:pt x="986812" y="2091049"/>
                  </a:lnTo>
                  <a:lnTo>
                    <a:pt x="1044504" y="2038848"/>
                  </a:lnTo>
                  <a:lnTo>
                    <a:pt x="1102196" y="1986647"/>
                  </a:lnTo>
                  <a:lnTo>
                    <a:pt x="1159888" y="1934445"/>
                  </a:lnTo>
                  <a:lnTo>
                    <a:pt x="1217580" y="1882244"/>
                  </a:lnTo>
                  <a:lnTo>
                    <a:pt x="1275272" y="1830043"/>
                  </a:lnTo>
                  <a:lnTo>
                    <a:pt x="1332964" y="1777842"/>
                  </a:lnTo>
                  <a:lnTo>
                    <a:pt x="1390655" y="1725641"/>
                  </a:lnTo>
                  <a:lnTo>
                    <a:pt x="1448347" y="1673440"/>
                  </a:lnTo>
                  <a:lnTo>
                    <a:pt x="1506039" y="1621239"/>
                  </a:lnTo>
                  <a:lnTo>
                    <a:pt x="1563731" y="1569037"/>
                  </a:lnTo>
                  <a:lnTo>
                    <a:pt x="1621423" y="1516836"/>
                  </a:lnTo>
                  <a:lnTo>
                    <a:pt x="1679115" y="1464635"/>
                  </a:lnTo>
                  <a:lnTo>
                    <a:pt x="1736807" y="1412434"/>
                  </a:lnTo>
                  <a:lnTo>
                    <a:pt x="1794498" y="1360233"/>
                  </a:lnTo>
                  <a:lnTo>
                    <a:pt x="1852190" y="1308032"/>
                  </a:lnTo>
                  <a:lnTo>
                    <a:pt x="1909882" y="1255830"/>
                  </a:lnTo>
                  <a:lnTo>
                    <a:pt x="1967574" y="1203629"/>
                  </a:lnTo>
                  <a:lnTo>
                    <a:pt x="2025266" y="1151428"/>
                  </a:lnTo>
                  <a:lnTo>
                    <a:pt x="2082958" y="1099227"/>
                  </a:lnTo>
                  <a:lnTo>
                    <a:pt x="2140650" y="1047026"/>
                  </a:lnTo>
                  <a:lnTo>
                    <a:pt x="2198341" y="994825"/>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6" name="pg6"/>
            <p:cNvSpPr/>
            <p:nvPr/>
          </p:nvSpPr>
          <p:spPr>
            <a:xfrm>
              <a:off x="1167205" y="1180061"/>
              <a:ext cx="2049950" cy="2230926"/>
            </a:xfrm>
            <a:custGeom>
              <a:avLst/>
              <a:pathLst>
                <a:path w="2049950" h="2230926">
                  <a:moveTo>
                    <a:pt x="2049950" y="2230926"/>
                  </a:moveTo>
                  <a:lnTo>
                    <a:pt x="2038317" y="2153998"/>
                  </a:lnTo>
                  <a:lnTo>
                    <a:pt x="2026685" y="2077069"/>
                  </a:lnTo>
                  <a:lnTo>
                    <a:pt x="2015052" y="2000141"/>
                  </a:lnTo>
                  <a:lnTo>
                    <a:pt x="2003420" y="1923212"/>
                  </a:lnTo>
                  <a:lnTo>
                    <a:pt x="1991787" y="1846284"/>
                  </a:lnTo>
                  <a:lnTo>
                    <a:pt x="1980155" y="1769355"/>
                  </a:lnTo>
                  <a:lnTo>
                    <a:pt x="1968522" y="1692427"/>
                  </a:lnTo>
                  <a:lnTo>
                    <a:pt x="1956890" y="1615498"/>
                  </a:lnTo>
                  <a:lnTo>
                    <a:pt x="1945257" y="1538570"/>
                  </a:lnTo>
                  <a:lnTo>
                    <a:pt x="1933625" y="1461641"/>
                  </a:lnTo>
                  <a:lnTo>
                    <a:pt x="1921992" y="1384713"/>
                  </a:lnTo>
                  <a:lnTo>
                    <a:pt x="1910360" y="1307784"/>
                  </a:lnTo>
                  <a:lnTo>
                    <a:pt x="1898727" y="1230856"/>
                  </a:lnTo>
                  <a:lnTo>
                    <a:pt x="1887095" y="1153927"/>
                  </a:lnTo>
                  <a:lnTo>
                    <a:pt x="1875462" y="1076999"/>
                  </a:lnTo>
                  <a:lnTo>
                    <a:pt x="1863830" y="1000070"/>
                  </a:lnTo>
                  <a:lnTo>
                    <a:pt x="1852197" y="923142"/>
                  </a:lnTo>
                  <a:lnTo>
                    <a:pt x="1840565" y="846213"/>
                  </a:lnTo>
                  <a:lnTo>
                    <a:pt x="1828932" y="769285"/>
                  </a:lnTo>
                  <a:lnTo>
                    <a:pt x="1817300" y="692356"/>
                  </a:lnTo>
                  <a:lnTo>
                    <a:pt x="1805667" y="615428"/>
                  </a:lnTo>
                  <a:lnTo>
                    <a:pt x="1794035" y="538499"/>
                  </a:lnTo>
                  <a:lnTo>
                    <a:pt x="1782402" y="461571"/>
                  </a:lnTo>
                  <a:lnTo>
                    <a:pt x="1770769" y="384642"/>
                  </a:lnTo>
                  <a:lnTo>
                    <a:pt x="1759137" y="307714"/>
                  </a:lnTo>
                  <a:lnTo>
                    <a:pt x="1747504" y="230785"/>
                  </a:lnTo>
                  <a:lnTo>
                    <a:pt x="1735872" y="153857"/>
                  </a:lnTo>
                  <a:lnTo>
                    <a:pt x="1724239" y="76928"/>
                  </a:lnTo>
                  <a:lnTo>
                    <a:pt x="1712607" y="0"/>
                  </a:lnTo>
                  <a:lnTo>
                    <a:pt x="1636680" y="12809"/>
                  </a:lnTo>
                  <a:lnTo>
                    <a:pt x="1561235" y="28203"/>
                  </a:lnTo>
                  <a:lnTo>
                    <a:pt x="1486358" y="46161"/>
                  </a:lnTo>
                  <a:lnTo>
                    <a:pt x="1412138" y="66664"/>
                  </a:lnTo>
                  <a:lnTo>
                    <a:pt x="1338661" y="89688"/>
                  </a:lnTo>
                  <a:lnTo>
                    <a:pt x="1266012" y="115205"/>
                  </a:lnTo>
                  <a:lnTo>
                    <a:pt x="1194277" y="143186"/>
                  </a:lnTo>
                  <a:lnTo>
                    <a:pt x="1123537" y="173599"/>
                  </a:lnTo>
                  <a:lnTo>
                    <a:pt x="1053877" y="206408"/>
                  </a:lnTo>
                  <a:lnTo>
                    <a:pt x="985377" y="241575"/>
                  </a:lnTo>
                  <a:lnTo>
                    <a:pt x="918116" y="279058"/>
                  </a:lnTo>
                  <a:lnTo>
                    <a:pt x="852174" y="318815"/>
                  </a:lnTo>
                  <a:lnTo>
                    <a:pt x="787627" y="360799"/>
                  </a:lnTo>
                  <a:lnTo>
                    <a:pt x="724550" y="404961"/>
                  </a:lnTo>
                  <a:lnTo>
                    <a:pt x="663017" y="451249"/>
                  </a:lnTo>
                  <a:lnTo>
                    <a:pt x="603098" y="499610"/>
                  </a:lnTo>
                  <a:lnTo>
                    <a:pt x="544865" y="549987"/>
                  </a:lnTo>
                  <a:lnTo>
                    <a:pt x="488385" y="602322"/>
                  </a:lnTo>
                  <a:lnTo>
                    <a:pt x="433723" y="656554"/>
                  </a:lnTo>
                  <a:lnTo>
                    <a:pt x="380944" y="712620"/>
                  </a:lnTo>
                  <a:lnTo>
                    <a:pt x="330109" y="770453"/>
                  </a:lnTo>
                  <a:lnTo>
                    <a:pt x="281276" y="829988"/>
                  </a:lnTo>
                  <a:lnTo>
                    <a:pt x="234503" y="891154"/>
                  </a:lnTo>
                  <a:lnTo>
                    <a:pt x="189845" y="953881"/>
                  </a:lnTo>
                  <a:lnTo>
                    <a:pt x="147353" y="1018094"/>
                  </a:lnTo>
                  <a:lnTo>
                    <a:pt x="107077" y="1083721"/>
                  </a:lnTo>
                  <a:lnTo>
                    <a:pt x="69064" y="1150683"/>
                  </a:lnTo>
                  <a:lnTo>
                    <a:pt x="33357" y="1218903"/>
                  </a:lnTo>
                  <a:lnTo>
                    <a:pt x="0" y="1288303"/>
                  </a:lnTo>
                  <a:lnTo>
                    <a:pt x="70687" y="1320807"/>
                  </a:lnTo>
                  <a:lnTo>
                    <a:pt x="141375" y="1353311"/>
                  </a:lnTo>
                  <a:lnTo>
                    <a:pt x="212063" y="1385815"/>
                  </a:lnTo>
                  <a:lnTo>
                    <a:pt x="282751" y="1418320"/>
                  </a:lnTo>
                  <a:lnTo>
                    <a:pt x="353439" y="1450824"/>
                  </a:lnTo>
                  <a:lnTo>
                    <a:pt x="424127" y="1483328"/>
                  </a:lnTo>
                  <a:lnTo>
                    <a:pt x="494815" y="1515832"/>
                  </a:lnTo>
                  <a:lnTo>
                    <a:pt x="565503" y="1548337"/>
                  </a:lnTo>
                  <a:lnTo>
                    <a:pt x="636191" y="1580841"/>
                  </a:lnTo>
                  <a:lnTo>
                    <a:pt x="706879" y="1613345"/>
                  </a:lnTo>
                  <a:lnTo>
                    <a:pt x="777567" y="1645850"/>
                  </a:lnTo>
                  <a:lnTo>
                    <a:pt x="848255" y="1678354"/>
                  </a:lnTo>
                  <a:lnTo>
                    <a:pt x="918943" y="1710858"/>
                  </a:lnTo>
                  <a:lnTo>
                    <a:pt x="989631" y="1743362"/>
                  </a:lnTo>
                  <a:lnTo>
                    <a:pt x="1060319" y="1775867"/>
                  </a:lnTo>
                  <a:lnTo>
                    <a:pt x="1131006" y="1808371"/>
                  </a:lnTo>
                  <a:lnTo>
                    <a:pt x="1201694" y="1840875"/>
                  </a:lnTo>
                  <a:lnTo>
                    <a:pt x="1272382" y="1873379"/>
                  </a:lnTo>
                  <a:lnTo>
                    <a:pt x="1343070" y="1905884"/>
                  </a:lnTo>
                  <a:lnTo>
                    <a:pt x="1413758" y="1938388"/>
                  </a:lnTo>
                  <a:lnTo>
                    <a:pt x="1484446" y="1970892"/>
                  </a:lnTo>
                  <a:lnTo>
                    <a:pt x="1555134" y="2003397"/>
                  </a:lnTo>
                  <a:lnTo>
                    <a:pt x="1625822" y="2035901"/>
                  </a:lnTo>
                  <a:lnTo>
                    <a:pt x="1696510" y="2068405"/>
                  </a:lnTo>
                  <a:lnTo>
                    <a:pt x="1767198" y="2100909"/>
                  </a:lnTo>
                  <a:lnTo>
                    <a:pt x="1837886" y="2133414"/>
                  </a:lnTo>
                  <a:lnTo>
                    <a:pt x="1908574" y="2165918"/>
                  </a:lnTo>
                  <a:lnTo>
                    <a:pt x="1979262" y="2198422"/>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7" name="pg7"/>
            <p:cNvSpPr/>
            <p:nvPr/>
          </p:nvSpPr>
          <p:spPr>
            <a:xfrm>
              <a:off x="2879813" y="1159421"/>
              <a:ext cx="337342" cy="2251567"/>
            </a:xfrm>
            <a:custGeom>
              <a:avLst/>
              <a:pathLst>
                <a:path w="337342" h="2251567">
                  <a:moveTo>
                    <a:pt x="337342" y="2251567"/>
                  </a:moveTo>
                  <a:lnTo>
                    <a:pt x="332312" y="2173927"/>
                  </a:lnTo>
                  <a:lnTo>
                    <a:pt x="327282" y="2096287"/>
                  </a:lnTo>
                  <a:lnTo>
                    <a:pt x="322252" y="2018646"/>
                  </a:lnTo>
                  <a:lnTo>
                    <a:pt x="317222" y="1941006"/>
                  </a:lnTo>
                  <a:lnTo>
                    <a:pt x="312192" y="1863366"/>
                  </a:lnTo>
                  <a:lnTo>
                    <a:pt x="307162" y="1785726"/>
                  </a:lnTo>
                  <a:lnTo>
                    <a:pt x="302132" y="1708085"/>
                  </a:lnTo>
                  <a:lnTo>
                    <a:pt x="297102" y="1630445"/>
                  </a:lnTo>
                  <a:lnTo>
                    <a:pt x="292072" y="1552805"/>
                  </a:lnTo>
                  <a:lnTo>
                    <a:pt x="287042" y="1475165"/>
                  </a:lnTo>
                  <a:lnTo>
                    <a:pt x="282012" y="1397524"/>
                  </a:lnTo>
                  <a:lnTo>
                    <a:pt x="276982" y="1319884"/>
                  </a:lnTo>
                  <a:lnTo>
                    <a:pt x="271952" y="1242244"/>
                  </a:lnTo>
                  <a:lnTo>
                    <a:pt x="266922" y="1164603"/>
                  </a:lnTo>
                  <a:lnTo>
                    <a:pt x="261892" y="1086963"/>
                  </a:lnTo>
                  <a:lnTo>
                    <a:pt x="256862" y="1009323"/>
                  </a:lnTo>
                  <a:lnTo>
                    <a:pt x="251832" y="931683"/>
                  </a:lnTo>
                  <a:lnTo>
                    <a:pt x="246802" y="854042"/>
                  </a:lnTo>
                  <a:lnTo>
                    <a:pt x="241772" y="776402"/>
                  </a:lnTo>
                  <a:lnTo>
                    <a:pt x="236742" y="698762"/>
                  </a:lnTo>
                  <a:lnTo>
                    <a:pt x="231712" y="621122"/>
                  </a:lnTo>
                  <a:lnTo>
                    <a:pt x="226682" y="543481"/>
                  </a:lnTo>
                  <a:lnTo>
                    <a:pt x="221652" y="465841"/>
                  </a:lnTo>
                  <a:lnTo>
                    <a:pt x="216622" y="388201"/>
                  </a:lnTo>
                  <a:lnTo>
                    <a:pt x="211592" y="310561"/>
                  </a:lnTo>
                  <a:lnTo>
                    <a:pt x="206562" y="232920"/>
                  </a:lnTo>
                  <a:lnTo>
                    <a:pt x="201532" y="155280"/>
                  </a:lnTo>
                  <a:lnTo>
                    <a:pt x="196502" y="77640"/>
                  </a:lnTo>
                  <a:lnTo>
                    <a:pt x="191472" y="0"/>
                  </a:lnTo>
                  <a:lnTo>
                    <a:pt x="95515" y="8276"/>
                  </a:lnTo>
                  <a:lnTo>
                    <a:pt x="0" y="20640"/>
                  </a:lnTo>
                  <a:lnTo>
                    <a:pt x="11632" y="97569"/>
                  </a:lnTo>
                  <a:lnTo>
                    <a:pt x="23265" y="174497"/>
                  </a:lnTo>
                  <a:lnTo>
                    <a:pt x="34897" y="251426"/>
                  </a:lnTo>
                  <a:lnTo>
                    <a:pt x="46530" y="328354"/>
                  </a:lnTo>
                  <a:lnTo>
                    <a:pt x="58162" y="405283"/>
                  </a:lnTo>
                  <a:lnTo>
                    <a:pt x="69795" y="482211"/>
                  </a:lnTo>
                  <a:lnTo>
                    <a:pt x="81427" y="559140"/>
                  </a:lnTo>
                  <a:lnTo>
                    <a:pt x="93060" y="636068"/>
                  </a:lnTo>
                  <a:lnTo>
                    <a:pt x="104692" y="712997"/>
                  </a:lnTo>
                  <a:lnTo>
                    <a:pt x="116325" y="789925"/>
                  </a:lnTo>
                  <a:lnTo>
                    <a:pt x="127957" y="866854"/>
                  </a:lnTo>
                  <a:lnTo>
                    <a:pt x="139590" y="943782"/>
                  </a:lnTo>
                  <a:lnTo>
                    <a:pt x="151222" y="1020711"/>
                  </a:lnTo>
                  <a:lnTo>
                    <a:pt x="162855" y="1097639"/>
                  </a:lnTo>
                  <a:lnTo>
                    <a:pt x="174487" y="1174568"/>
                  </a:lnTo>
                  <a:lnTo>
                    <a:pt x="186120" y="1251496"/>
                  </a:lnTo>
                  <a:lnTo>
                    <a:pt x="197752" y="1328425"/>
                  </a:lnTo>
                  <a:lnTo>
                    <a:pt x="209385" y="1405354"/>
                  </a:lnTo>
                  <a:lnTo>
                    <a:pt x="221017" y="1482282"/>
                  </a:lnTo>
                  <a:lnTo>
                    <a:pt x="232650" y="1559211"/>
                  </a:lnTo>
                  <a:lnTo>
                    <a:pt x="244282" y="1636139"/>
                  </a:lnTo>
                  <a:lnTo>
                    <a:pt x="255915" y="1713068"/>
                  </a:lnTo>
                  <a:lnTo>
                    <a:pt x="267547" y="1789996"/>
                  </a:lnTo>
                  <a:lnTo>
                    <a:pt x="279180" y="1866925"/>
                  </a:lnTo>
                  <a:lnTo>
                    <a:pt x="290812" y="1943853"/>
                  </a:lnTo>
                  <a:lnTo>
                    <a:pt x="302445" y="2020782"/>
                  </a:lnTo>
                  <a:lnTo>
                    <a:pt x="314077" y="2097710"/>
                  </a:lnTo>
                  <a:lnTo>
                    <a:pt x="325710" y="2174639"/>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8" name="pg8"/>
            <p:cNvSpPr/>
            <p:nvPr/>
          </p:nvSpPr>
          <p:spPr>
            <a:xfrm>
              <a:off x="3071285" y="1154781"/>
              <a:ext cx="145870" cy="2256207"/>
            </a:xfrm>
            <a:custGeom>
              <a:avLst/>
              <a:pathLst>
                <a:path w="145870" h="2256207">
                  <a:moveTo>
                    <a:pt x="145870" y="2256207"/>
                  </a:moveTo>
                  <a:lnTo>
                    <a:pt x="145212" y="2178407"/>
                  </a:lnTo>
                  <a:lnTo>
                    <a:pt x="144555" y="2100606"/>
                  </a:lnTo>
                  <a:lnTo>
                    <a:pt x="143898" y="2022806"/>
                  </a:lnTo>
                  <a:lnTo>
                    <a:pt x="143240" y="1945006"/>
                  </a:lnTo>
                  <a:lnTo>
                    <a:pt x="142583" y="1867206"/>
                  </a:lnTo>
                  <a:lnTo>
                    <a:pt x="141926" y="1789405"/>
                  </a:lnTo>
                  <a:lnTo>
                    <a:pt x="141268" y="1711605"/>
                  </a:lnTo>
                  <a:lnTo>
                    <a:pt x="140611" y="1633805"/>
                  </a:lnTo>
                  <a:lnTo>
                    <a:pt x="139954" y="1556005"/>
                  </a:lnTo>
                  <a:lnTo>
                    <a:pt x="139296" y="1478204"/>
                  </a:lnTo>
                  <a:lnTo>
                    <a:pt x="138639" y="1400404"/>
                  </a:lnTo>
                  <a:lnTo>
                    <a:pt x="137982" y="1322604"/>
                  </a:lnTo>
                  <a:lnTo>
                    <a:pt x="137324" y="1244804"/>
                  </a:lnTo>
                  <a:lnTo>
                    <a:pt x="136667" y="1167003"/>
                  </a:lnTo>
                  <a:lnTo>
                    <a:pt x="136010" y="1089203"/>
                  </a:lnTo>
                  <a:lnTo>
                    <a:pt x="135352" y="1011403"/>
                  </a:lnTo>
                  <a:lnTo>
                    <a:pt x="134695" y="933603"/>
                  </a:lnTo>
                  <a:lnTo>
                    <a:pt x="134038" y="855802"/>
                  </a:lnTo>
                  <a:lnTo>
                    <a:pt x="133380" y="778002"/>
                  </a:lnTo>
                  <a:lnTo>
                    <a:pt x="132723" y="700202"/>
                  </a:lnTo>
                  <a:lnTo>
                    <a:pt x="132066" y="622402"/>
                  </a:lnTo>
                  <a:lnTo>
                    <a:pt x="131408" y="544601"/>
                  </a:lnTo>
                  <a:lnTo>
                    <a:pt x="130751" y="466801"/>
                  </a:lnTo>
                  <a:lnTo>
                    <a:pt x="130094" y="389001"/>
                  </a:lnTo>
                  <a:lnTo>
                    <a:pt x="129436" y="311201"/>
                  </a:lnTo>
                  <a:lnTo>
                    <a:pt x="128779" y="233400"/>
                  </a:lnTo>
                  <a:lnTo>
                    <a:pt x="128122" y="155600"/>
                  </a:lnTo>
                  <a:lnTo>
                    <a:pt x="127464" y="77800"/>
                  </a:lnTo>
                  <a:lnTo>
                    <a:pt x="126807" y="0"/>
                  </a:lnTo>
                  <a:lnTo>
                    <a:pt x="0" y="4639"/>
                  </a:lnTo>
                  <a:lnTo>
                    <a:pt x="5030" y="82279"/>
                  </a:lnTo>
                  <a:lnTo>
                    <a:pt x="10060" y="159920"/>
                  </a:lnTo>
                  <a:lnTo>
                    <a:pt x="15090" y="237560"/>
                  </a:lnTo>
                  <a:lnTo>
                    <a:pt x="20120" y="315200"/>
                  </a:lnTo>
                  <a:lnTo>
                    <a:pt x="25150" y="392841"/>
                  </a:lnTo>
                  <a:lnTo>
                    <a:pt x="30180" y="470481"/>
                  </a:lnTo>
                  <a:lnTo>
                    <a:pt x="35210" y="548121"/>
                  </a:lnTo>
                  <a:lnTo>
                    <a:pt x="40240" y="625761"/>
                  </a:lnTo>
                  <a:lnTo>
                    <a:pt x="45270" y="703402"/>
                  </a:lnTo>
                  <a:lnTo>
                    <a:pt x="50300" y="781042"/>
                  </a:lnTo>
                  <a:lnTo>
                    <a:pt x="55330" y="858682"/>
                  </a:lnTo>
                  <a:lnTo>
                    <a:pt x="60360" y="936322"/>
                  </a:lnTo>
                  <a:lnTo>
                    <a:pt x="65390" y="1013963"/>
                  </a:lnTo>
                  <a:lnTo>
                    <a:pt x="70420" y="1091603"/>
                  </a:lnTo>
                  <a:lnTo>
                    <a:pt x="75450" y="1169243"/>
                  </a:lnTo>
                  <a:lnTo>
                    <a:pt x="80480" y="1246883"/>
                  </a:lnTo>
                  <a:lnTo>
                    <a:pt x="85510" y="1324524"/>
                  </a:lnTo>
                  <a:lnTo>
                    <a:pt x="90540" y="1402164"/>
                  </a:lnTo>
                  <a:lnTo>
                    <a:pt x="95570" y="1479804"/>
                  </a:lnTo>
                  <a:lnTo>
                    <a:pt x="100600" y="1557445"/>
                  </a:lnTo>
                  <a:lnTo>
                    <a:pt x="105630" y="1635085"/>
                  </a:lnTo>
                  <a:lnTo>
                    <a:pt x="110660" y="1712725"/>
                  </a:lnTo>
                  <a:lnTo>
                    <a:pt x="115690" y="1790365"/>
                  </a:lnTo>
                  <a:lnTo>
                    <a:pt x="120720" y="1868006"/>
                  </a:lnTo>
                  <a:lnTo>
                    <a:pt x="125750" y="1945646"/>
                  </a:lnTo>
                  <a:lnTo>
                    <a:pt x="130780" y="2023286"/>
                  </a:lnTo>
                  <a:lnTo>
                    <a:pt x="135810" y="2100926"/>
                  </a:lnTo>
                  <a:lnTo>
                    <a:pt x="140840" y="2178567"/>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9" name="pg9"/>
            <p:cNvSpPr/>
            <p:nvPr/>
          </p:nvSpPr>
          <p:spPr>
            <a:xfrm>
              <a:off x="3198093" y="1154701"/>
              <a:ext cx="19062" cy="2256287"/>
            </a:xfrm>
            <a:custGeom>
              <a:avLst/>
              <a:pathLst>
                <a:path w="19062" h="2256287">
                  <a:moveTo>
                    <a:pt x="19062" y="2256287"/>
                  </a:moveTo>
                  <a:lnTo>
                    <a:pt x="19032" y="2178484"/>
                  </a:lnTo>
                  <a:lnTo>
                    <a:pt x="19002" y="2100681"/>
                  </a:lnTo>
                  <a:lnTo>
                    <a:pt x="18971" y="2022878"/>
                  </a:lnTo>
                  <a:lnTo>
                    <a:pt x="18941" y="1945075"/>
                  </a:lnTo>
                  <a:lnTo>
                    <a:pt x="18911" y="1867272"/>
                  </a:lnTo>
                  <a:lnTo>
                    <a:pt x="18880" y="1789469"/>
                  </a:lnTo>
                  <a:lnTo>
                    <a:pt x="18850" y="1711666"/>
                  </a:lnTo>
                  <a:lnTo>
                    <a:pt x="18820" y="1633863"/>
                  </a:lnTo>
                  <a:lnTo>
                    <a:pt x="18789" y="1556060"/>
                  </a:lnTo>
                  <a:lnTo>
                    <a:pt x="18759" y="1478257"/>
                  </a:lnTo>
                  <a:lnTo>
                    <a:pt x="18729" y="1400454"/>
                  </a:lnTo>
                  <a:lnTo>
                    <a:pt x="18698" y="1322651"/>
                  </a:lnTo>
                  <a:lnTo>
                    <a:pt x="18668" y="1244848"/>
                  </a:lnTo>
                  <a:lnTo>
                    <a:pt x="18638" y="1167045"/>
                  </a:lnTo>
                  <a:lnTo>
                    <a:pt x="18607" y="1089242"/>
                  </a:lnTo>
                  <a:lnTo>
                    <a:pt x="18577" y="1011439"/>
                  </a:lnTo>
                  <a:lnTo>
                    <a:pt x="18547" y="933636"/>
                  </a:lnTo>
                  <a:lnTo>
                    <a:pt x="18517" y="855833"/>
                  </a:lnTo>
                  <a:lnTo>
                    <a:pt x="18486" y="778030"/>
                  </a:lnTo>
                  <a:lnTo>
                    <a:pt x="18456" y="700227"/>
                  </a:lnTo>
                  <a:lnTo>
                    <a:pt x="18426" y="622424"/>
                  </a:lnTo>
                  <a:lnTo>
                    <a:pt x="18395" y="544621"/>
                  </a:lnTo>
                  <a:lnTo>
                    <a:pt x="18365" y="466818"/>
                  </a:lnTo>
                  <a:lnTo>
                    <a:pt x="18335" y="389015"/>
                  </a:lnTo>
                  <a:lnTo>
                    <a:pt x="18304" y="311212"/>
                  </a:lnTo>
                  <a:lnTo>
                    <a:pt x="18274" y="233409"/>
                  </a:lnTo>
                  <a:lnTo>
                    <a:pt x="18244" y="155606"/>
                  </a:lnTo>
                  <a:lnTo>
                    <a:pt x="18213" y="77803"/>
                  </a:lnTo>
                  <a:lnTo>
                    <a:pt x="18183" y="0"/>
                  </a:lnTo>
                  <a:lnTo>
                    <a:pt x="0" y="80"/>
                  </a:lnTo>
                  <a:lnTo>
                    <a:pt x="657" y="77880"/>
                  </a:lnTo>
                  <a:lnTo>
                    <a:pt x="1314" y="155680"/>
                  </a:lnTo>
                  <a:lnTo>
                    <a:pt x="1971" y="233481"/>
                  </a:lnTo>
                  <a:lnTo>
                    <a:pt x="2629" y="311281"/>
                  </a:lnTo>
                  <a:lnTo>
                    <a:pt x="3286" y="389081"/>
                  </a:lnTo>
                  <a:lnTo>
                    <a:pt x="3943" y="466881"/>
                  </a:lnTo>
                  <a:lnTo>
                    <a:pt x="4601" y="544682"/>
                  </a:lnTo>
                  <a:lnTo>
                    <a:pt x="5258" y="622482"/>
                  </a:lnTo>
                  <a:lnTo>
                    <a:pt x="5915" y="700282"/>
                  </a:lnTo>
                  <a:lnTo>
                    <a:pt x="6573" y="778082"/>
                  </a:lnTo>
                  <a:lnTo>
                    <a:pt x="7230" y="855883"/>
                  </a:lnTo>
                  <a:lnTo>
                    <a:pt x="7887" y="933683"/>
                  </a:lnTo>
                  <a:lnTo>
                    <a:pt x="8545" y="1011483"/>
                  </a:lnTo>
                  <a:lnTo>
                    <a:pt x="9202" y="1089283"/>
                  </a:lnTo>
                  <a:lnTo>
                    <a:pt x="9859" y="1167084"/>
                  </a:lnTo>
                  <a:lnTo>
                    <a:pt x="10517" y="1244884"/>
                  </a:lnTo>
                  <a:lnTo>
                    <a:pt x="11174" y="1322684"/>
                  </a:lnTo>
                  <a:lnTo>
                    <a:pt x="11831" y="1400484"/>
                  </a:lnTo>
                  <a:lnTo>
                    <a:pt x="12489" y="1478285"/>
                  </a:lnTo>
                  <a:lnTo>
                    <a:pt x="13146" y="1556085"/>
                  </a:lnTo>
                  <a:lnTo>
                    <a:pt x="13803" y="1633885"/>
                  </a:lnTo>
                  <a:lnTo>
                    <a:pt x="14461" y="1711685"/>
                  </a:lnTo>
                  <a:lnTo>
                    <a:pt x="15118" y="1789486"/>
                  </a:lnTo>
                  <a:lnTo>
                    <a:pt x="15775" y="1867286"/>
                  </a:lnTo>
                  <a:lnTo>
                    <a:pt x="16433" y="1945086"/>
                  </a:lnTo>
                  <a:lnTo>
                    <a:pt x="17090" y="2022886"/>
                  </a:lnTo>
                  <a:lnTo>
                    <a:pt x="17747" y="2100687"/>
                  </a:lnTo>
                  <a:lnTo>
                    <a:pt x="18405" y="2178487"/>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0" name="pg10"/>
            <p:cNvSpPr/>
            <p:nvPr/>
          </p:nvSpPr>
          <p:spPr>
            <a:xfrm>
              <a:off x="3216276" y="1154700"/>
              <a:ext cx="879" cy="2256287"/>
            </a:xfrm>
            <a:custGeom>
              <a:avLst/>
              <a:pathLst>
                <a:path w="879" h="2256287">
                  <a:moveTo>
                    <a:pt x="879" y="2256287"/>
                  </a:moveTo>
                  <a:lnTo>
                    <a:pt x="867" y="2178484"/>
                  </a:lnTo>
                  <a:lnTo>
                    <a:pt x="856" y="2100681"/>
                  </a:lnTo>
                  <a:lnTo>
                    <a:pt x="845" y="2022878"/>
                  </a:lnTo>
                  <a:lnTo>
                    <a:pt x="833" y="1945075"/>
                  </a:lnTo>
                  <a:lnTo>
                    <a:pt x="822" y="1867272"/>
                  </a:lnTo>
                  <a:lnTo>
                    <a:pt x="811" y="1789469"/>
                  </a:lnTo>
                  <a:lnTo>
                    <a:pt x="800" y="1711666"/>
                  </a:lnTo>
                  <a:lnTo>
                    <a:pt x="788" y="1633863"/>
                  </a:lnTo>
                  <a:lnTo>
                    <a:pt x="777" y="1556060"/>
                  </a:lnTo>
                  <a:lnTo>
                    <a:pt x="766" y="1478257"/>
                  </a:lnTo>
                  <a:lnTo>
                    <a:pt x="755" y="1400454"/>
                  </a:lnTo>
                  <a:lnTo>
                    <a:pt x="743" y="1322651"/>
                  </a:lnTo>
                  <a:lnTo>
                    <a:pt x="732" y="1244848"/>
                  </a:lnTo>
                  <a:lnTo>
                    <a:pt x="721" y="1167045"/>
                  </a:lnTo>
                  <a:lnTo>
                    <a:pt x="709" y="1089242"/>
                  </a:lnTo>
                  <a:lnTo>
                    <a:pt x="698" y="1011439"/>
                  </a:lnTo>
                  <a:lnTo>
                    <a:pt x="687" y="933636"/>
                  </a:lnTo>
                  <a:lnTo>
                    <a:pt x="676" y="855833"/>
                  </a:lnTo>
                  <a:lnTo>
                    <a:pt x="664" y="778030"/>
                  </a:lnTo>
                  <a:lnTo>
                    <a:pt x="653" y="700227"/>
                  </a:lnTo>
                  <a:lnTo>
                    <a:pt x="642" y="622424"/>
                  </a:lnTo>
                  <a:lnTo>
                    <a:pt x="631" y="544621"/>
                  </a:lnTo>
                  <a:lnTo>
                    <a:pt x="619" y="466818"/>
                  </a:lnTo>
                  <a:lnTo>
                    <a:pt x="608" y="389015"/>
                  </a:lnTo>
                  <a:lnTo>
                    <a:pt x="597" y="311212"/>
                  </a:lnTo>
                  <a:lnTo>
                    <a:pt x="586" y="233409"/>
                  </a:lnTo>
                  <a:lnTo>
                    <a:pt x="574" y="155606"/>
                  </a:lnTo>
                  <a:lnTo>
                    <a:pt x="563" y="77803"/>
                  </a:lnTo>
                  <a:lnTo>
                    <a:pt x="552" y="0"/>
                  </a:lnTo>
                  <a:lnTo>
                    <a:pt x="0" y="0"/>
                  </a:lnTo>
                  <a:lnTo>
                    <a:pt x="30" y="77803"/>
                  </a:lnTo>
                  <a:lnTo>
                    <a:pt x="60" y="155606"/>
                  </a:lnTo>
                  <a:lnTo>
                    <a:pt x="90" y="233409"/>
                  </a:lnTo>
                  <a:lnTo>
                    <a:pt x="121" y="311212"/>
                  </a:lnTo>
                  <a:lnTo>
                    <a:pt x="151" y="389015"/>
                  </a:lnTo>
                  <a:lnTo>
                    <a:pt x="181" y="466818"/>
                  </a:lnTo>
                  <a:lnTo>
                    <a:pt x="212" y="544621"/>
                  </a:lnTo>
                  <a:lnTo>
                    <a:pt x="242" y="622424"/>
                  </a:lnTo>
                  <a:lnTo>
                    <a:pt x="272" y="700227"/>
                  </a:lnTo>
                  <a:lnTo>
                    <a:pt x="303" y="778030"/>
                  </a:lnTo>
                  <a:lnTo>
                    <a:pt x="333" y="855833"/>
                  </a:lnTo>
                  <a:lnTo>
                    <a:pt x="363" y="933636"/>
                  </a:lnTo>
                  <a:lnTo>
                    <a:pt x="394" y="1011439"/>
                  </a:lnTo>
                  <a:lnTo>
                    <a:pt x="424" y="1089242"/>
                  </a:lnTo>
                  <a:lnTo>
                    <a:pt x="454" y="1167045"/>
                  </a:lnTo>
                  <a:lnTo>
                    <a:pt x="484" y="1244848"/>
                  </a:lnTo>
                  <a:lnTo>
                    <a:pt x="515" y="1322651"/>
                  </a:lnTo>
                  <a:lnTo>
                    <a:pt x="545" y="1400454"/>
                  </a:lnTo>
                  <a:lnTo>
                    <a:pt x="575" y="1478257"/>
                  </a:lnTo>
                  <a:lnTo>
                    <a:pt x="606" y="1556060"/>
                  </a:lnTo>
                  <a:lnTo>
                    <a:pt x="636" y="1633863"/>
                  </a:lnTo>
                  <a:lnTo>
                    <a:pt x="666" y="1711666"/>
                  </a:lnTo>
                  <a:lnTo>
                    <a:pt x="697" y="1789469"/>
                  </a:lnTo>
                  <a:lnTo>
                    <a:pt x="727" y="1867272"/>
                  </a:lnTo>
                  <a:lnTo>
                    <a:pt x="757" y="1945075"/>
                  </a:lnTo>
                  <a:lnTo>
                    <a:pt x="788" y="2022878"/>
                  </a:lnTo>
                  <a:lnTo>
                    <a:pt x="818" y="2100681"/>
                  </a:lnTo>
                  <a:lnTo>
                    <a:pt x="848" y="2178484"/>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1" name="pg11"/>
            <p:cNvSpPr/>
            <p:nvPr/>
          </p:nvSpPr>
          <p:spPr>
            <a:xfrm>
              <a:off x="3216829" y="1154700"/>
              <a:ext cx="326" cy="2256287"/>
            </a:xfrm>
            <a:custGeom>
              <a:avLst/>
              <a:pathLst>
                <a:path w="326" h="2256287">
                  <a:moveTo>
                    <a:pt x="326" y="2256287"/>
                  </a:moveTo>
                  <a:lnTo>
                    <a:pt x="326" y="2178484"/>
                  </a:lnTo>
                  <a:lnTo>
                    <a:pt x="326" y="2100681"/>
                  </a:lnTo>
                  <a:lnTo>
                    <a:pt x="326" y="2022878"/>
                  </a:lnTo>
                  <a:lnTo>
                    <a:pt x="326" y="1945075"/>
                  </a:lnTo>
                  <a:lnTo>
                    <a:pt x="326" y="1867272"/>
                  </a:lnTo>
                  <a:lnTo>
                    <a:pt x="326" y="1789469"/>
                  </a:lnTo>
                  <a:lnTo>
                    <a:pt x="326" y="1711666"/>
                  </a:lnTo>
                  <a:lnTo>
                    <a:pt x="326" y="1633863"/>
                  </a:lnTo>
                  <a:lnTo>
                    <a:pt x="326" y="1556060"/>
                  </a:lnTo>
                  <a:lnTo>
                    <a:pt x="326" y="1478257"/>
                  </a:lnTo>
                  <a:lnTo>
                    <a:pt x="326" y="1400454"/>
                  </a:lnTo>
                  <a:lnTo>
                    <a:pt x="326" y="1322651"/>
                  </a:lnTo>
                  <a:lnTo>
                    <a:pt x="326" y="1244848"/>
                  </a:lnTo>
                  <a:lnTo>
                    <a:pt x="326" y="1167045"/>
                  </a:lnTo>
                  <a:lnTo>
                    <a:pt x="326" y="1089242"/>
                  </a:lnTo>
                  <a:lnTo>
                    <a:pt x="326" y="1011439"/>
                  </a:lnTo>
                  <a:lnTo>
                    <a:pt x="326" y="933636"/>
                  </a:lnTo>
                  <a:lnTo>
                    <a:pt x="326" y="855833"/>
                  </a:lnTo>
                  <a:lnTo>
                    <a:pt x="326" y="778030"/>
                  </a:lnTo>
                  <a:lnTo>
                    <a:pt x="326" y="700227"/>
                  </a:lnTo>
                  <a:lnTo>
                    <a:pt x="326" y="622424"/>
                  </a:lnTo>
                  <a:lnTo>
                    <a:pt x="326" y="544621"/>
                  </a:lnTo>
                  <a:lnTo>
                    <a:pt x="326" y="466818"/>
                  </a:lnTo>
                  <a:lnTo>
                    <a:pt x="326" y="389015"/>
                  </a:lnTo>
                  <a:lnTo>
                    <a:pt x="326" y="311212"/>
                  </a:lnTo>
                  <a:lnTo>
                    <a:pt x="326" y="233409"/>
                  </a:lnTo>
                  <a:lnTo>
                    <a:pt x="326" y="155606"/>
                  </a:lnTo>
                  <a:lnTo>
                    <a:pt x="326" y="77803"/>
                  </a:lnTo>
                  <a:lnTo>
                    <a:pt x="326" y="0"/>
                  </a:lnTo>
                  <a:lnTo>
                    <a:pt x="0" y="0"/>
                  </a:lnTo>
                  <a:lnTo>
                    <a:pt x="11" y="77803"/>
                  </a:lnTo>
                  <a:lnTo>
                    <a:pt x="22" y="155606"/>
                  </a:lnTo>
                  <a:lnTo>
                    <a:pt x="33" y="233409"/>
                  </a:lnTo>
                  <a:lnTo>
                    <a:pt x="45" y="311212"/>
                  </a:lnTo>
                  <a:lnTo>
                    <a:pt x="56" y="389015"/>
                  </a:lnTo>
                  <a:lnTo>
                    <a:pt x="67" y="466818"/>
                  </a:lnTo>
                  <a:lnTo>
                    <a:pt x="78" y="544621"/>
                  </a:lnTo>
                  <a:lnTo>
                    <a:pt x="90" y="622424"/>
                  </a:lnTo>
                  <a:lnTo>
                    <a:pt x="101" y="700227"/>
                  </a:lnTo>
                  <a:lnTo>
                    <a:pt x="112" y="778030"/>
                  </a:lnTo>
                  <a:lnTo>
                    <a:pt x="123" y="855833"/>
                  </a:lnTo>
                  <a:lnTo>
                    <a:pt x="135" y="933636"/>
                  </a:lnTo>
                  <a:lnTo>
                    <a:pt x="146" y="1011439"/>
                  </a:lnTo>
                  <a:lnTo>
                    <a:pt x="157" y="1089242"/>
                  </a:lnTo>
                  <a:lnTo>
                    <a:pt x="169" y="1167045"/>
                  </a:lnTo>
                  <a:lnTo>
                    <a:pt x="180" y="1244848"/>
                  </a:lnTo>
                  <a:lnTo>
                    <a:pt x="191" y="1322651"/>
                  </a:lnTo>
                  <a:lnTo>
                    <a:pt x="202" y="1400454"/>
                  </a:lnTo>
                  <a:lnTo>
                    <a:pt x="214" y="1478257"/>
                  </a:lnTo>
                  <a:lnTo>
                    <a:pt x="225" y="1556060"/>
                  </a:lnTo>
                  <a:lnTo>
                    <a:pt x="236" y="1633863"/>
                  </a:lnTo>
                  <a:lnTo>
                    <a:pt x="247" y="1711666"/>
                  </a:lnTo>
                  <a:lnTo>
                    <a:pt x="259" y="1789469"/>
                  </a:lnTo>
                  <a:lnTo>
                    <a:pt x="270" y="1867272"/>
                  </a:lnTo>
                  <a:lnTo>
                    <a:pt x="281" y="1945075"/>
                  </a:lnTo>
                  <a:lnTo>
                    <a:pt x="293" y="2022878"/>
                  </a:lnTo>
                  <a:lnTo>
                    <a:pt x="304" y="2100681"/>
                  </a:lnTo>
                  <a:lnTo>
                    <a:pt x="315" y="2178484"/>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12" name="tx12"/>
            <p:cNvSpPr/>
            <p:nvPr/>
          </p:nvSpPr>
          <p:spPr>
            <a:xfrm>
              <a:off x="6109515" y="2417265"/>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13" name="rc13"/>
            <p:cNvSpPr/>
            <p:nvPr/>
          </p:nvSpPr>
          <p:spPr>
            <a:xfrm>
              <a:off x="6118515" y="2641659"/>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4" name="rc14"/>
            <p:cNvSpPr/>
            <p:nvPr/>
          </p:nvSpPr>
          <p:spPr>
            <a:xfrm>
              <a:off x="6118515" y="2861115"/>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15" name="rc15"/>
            <p:cNvSpPr/>
            <p:nvPr/>
          </p:nvSpPr>
          <p:spPr>
            <a:xfrm>
              <a:off x="6118515" y="3080571"/>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16" name="rc16"/>
            <p:cNvSpPr/>
            <p:nvPr/>
          </p:nvSpPr>
          <p:spPr>
            <a:xfrm>
              <a:off x="6118515" y="3300027"/>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17" name="rc17"/>
            <p:cNvSpPr/>
            <p:nvPr/>
          </p:nvSpPr>
          <p:spPr>
            <a:xfrm>
              <a:off x="6118515" y="3519483"/>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18" name="rc18"/>
            <p:cNvSpPr/>
            <p:nvPr/>
          </p:nvSpPr>
          <p:spPr>
            <a:xfrm>
              <a:off x="6118515" y="3738939"/>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19" name="rc19"/>
            <p:cNvSpPr/>
            <p:nvPr/>
          </p:nvSpPr>
          <p:spPr>
            <a:xfrm>
              <a:off x="6118515" y="3958395"/>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6118515" y="4177851"/>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21" name="tx21"/>
            <p:cNvSpPr/>
            <p:nvPr/>
          </p:nvSpPr>
          <p:spPr>
            <a:xfrm>
              <a:off x="6398560" y="2677503"/>
              <a:ext cx="12922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India: 1,592,000 (63%) </a:t>
              </a:r>
            </a:p>
          </p:txBody>
        </p:sp>
        <p:sp>
          <p:nvSpPr>
            <p:cNvPr id="22" name="tx22"/>
            <p:cNvSpPr/>
            <p:nvPr/>
          </p:nvSpPr>
          <p:spPr>
            <a:xfrm>
              <a:off x="6398560" y="2896959"/>
              <a:ext cx="15470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Afghanistan: 467,000 (19%) </a:t>
              </a:r>
            </a:p>
          </p:txBody>
        </p:sp>
        <p:sp>
          <p:nvSpPr>
            <p:cNvPr id="23" name="tx23"/>
            <p:cNvSpPr/>
            <p:nvPr/>
          </p:nvSpPr>
          <p:spPr>
            <a:xfrm>
              <a:off x="6398560" y="3116415"/>
              <a:ext cx="13853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Pakistan: 396,000 (16%) </a:t>
              </a:r>
            </a:p>
          </p:txBody>
        </p:sp>
        <p:sp>
          <p:nvSpPr>
            <p:cNvPr id="24" name="tx24"/>
            <p:cNvSpPr/>
            <p:nvPr/>
          </p:nvSpPr>
          <p:spPr>
            <a:xfrm>
              <a:off x="6398560" y="3335871"/>
              <a:ext cx="142275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Bangladesh: 34,000 (1%) </a:t>
              </a:r>
            </a:p>
          </p:txBody>
        </p:sp>
        <p:sp>
          <p:nvSpPr>
            <p:cNvPr id="25" name="tx25"/>
            <p:cNvSpPr/>
            <p:nvPr/>
          </p:nvSpPr>
          <p:spPr>
            <a:xfrm>
              <a:off x="6398560" y="3555327"/>
              <a:ext cx="11244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Nepal: 23,000 (1%) </a:t>
              </a:r>
            </a:p>
          </p:txBody>
        </p:sp>
        <p:sp>
          <p:nvSpPr>
            <p:cNvPr id="26" name="tx26"/>
            <p:cNvSpPr/>
            <p:nvPr/>
          </p:nvSpPr>
          <p:spPr>
            <a:xfrm>
              <a:off x="6398560" y="3774783"/>
              <a:ext cx="13076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Sri Lanka: 3,000 (&lt;1%) </a:t>
              </a:r>
            </a:p>
          </p:txBody>
        </p:sp>
        <p:sp>
          <p:nvSpPr>
            <p:cNvPr id="27" name="tx27"/>
            <p:cNvSpPr/>
            <p:nvPr/>
          </p:nvSpPr>
          <p:spPr>
            <a:xfrm>
              <a:off x="6398560" y="3994239"/>
              <a:ext cx="11618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Bhutan: &lt;100 (&lt;1%) </a:t>
              </a:r>
            </a:p>
          </p:txBody>
        </p:sp>
        <p:sp>
          <p:nvSpPr>
            <p:cNvPr id="28" name="tx28"/>
            <p:cNvSpPr/>
            <p:nvPr/>
          </p:nvSpPr>
          <p:spPr>
            <a:xfrm>
              <a:off x="6398560" y="4213695"/>
              <a:ext cx="12485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Maldives: &lt;100 (&lt;1%) </a:t>
              </a:r>
            </a:p>
          </p:txBody>
        </p:sp>
        <p:sp>
          <p:nvSpPr>
            <p:cNvPr id="29" name="tx29"/>
            <p:cNvSpPr/>
            <p:nvPr/>
          </p:nvSpPr>
          <p:spPr>
            <a:xfrm>
              <a:off x="396795" y="397941"/>
              <a:ext cx="577752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zero-dose children, by country, ROSA, 2023</a:t>
              </a:r>
            </a:p>
          </p:txBody>
        </p:sp>
        <p:sp>
          <p:nvSpPr>
            <p:cNvPr id="30" name="tx30"/>
            <p:cNvSpPr/>
            <p:nvPr/>
          </p:nvSpPr>
          <p:spPr>
            <a:xfrm>
              <a:off x="1875929" y="62759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1" name="tx31"/>
            <p:cNvSpPr/>
            <p:nvPr/>
          </p:nvSpPr>
          <p:spPr>
            <a:xfrm>
              <a:off x="1937266" y="6398118"/>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32" name="tx32"/>
            <p:cNvSpPr/>
            <p:nvPr/>
          </p:nvSpPr>
          <p:spPr>
            <a:xfrm>
              <a:off x="2421905" y="6518764"/>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33" name="tx33"/>
            <p:cNvSpPr/>
            <p:nvPr/>
          </p:nvSpPr>
          <p:spPr>
            <a:xfrm>
              <a:off x="3543161" y="6645850"/>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DTP1 = 2,516,000.</a:t>
              </a:r>
            </a:p>
          </p:txBody>
        </p:sp>
      </p:grpSp>
      <p:sp>
        <p:nvSpPr>
          <p:cNvPr id="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1 (12%) countries accounted for over half (63%) of all zero-dose children in ROSA.
India had the highest number of children who did not receive DTP1 (n = 1,592,000), which is approximately 63% of all zero-dose children in ROSA (n = 2,516,000).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40750" y="5096161"/>
              <a:ext cx="320898" cy="5782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 name="rc5"/>
            <p:cNvSpPr/>
            <p:nvPr/>
          </p:nvSpPr>
          <p:spPr>
            <a:xfrm>
              <a:off x="1661649" y="5096161"/>
              <a:ext cx="320898" cy="5782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 name="rc6"/>
            <p:cNvSpPr/>
            <p:nvPr/>
          </p:nvSpPr>
          <p:spPr>
            <a:xfrm>
              <a:off x="1982548" y="5096161"/>
              <a:ext cx="320898" cy="5782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 name="rc7"/>
            <p:cNvSpPr/>
            <p:nvPr/>
          </p:nvSpPr>
          <p:spPr>
            <a:xfrm>
              <a:off x="2303446" y="5096161"/>
              <a:ext cx="320898" cy="5782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 name="rc8"/>
            <p:cNvSpPr/>
            <p:nvPr/>
          </p:nvSpPr>
          <p:spPr>
            <a:xfrm>
              <a:off x="2624345" y="5096161"/>
              <a:ext cx="320898" cy="5782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 name="rc9"/>
            <p:cNvSpPr/>
            <p:nvPr/>
          </p:nvSpPr>
          <p:spPr>
            <a:xfrm>
              <a:off x="2945244" y="5096161"/>
              <a:ext cx="320898" cy="5782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 name="rc10"/>
            <p:cNvSpPr/>
            <p:nvPr/>
          </p:nvSpPr>
          <p:spPr>
            <a:xfrm>
              <a:off x="3266143" y="5096161"/>
              <a:ext cx="320898" cy="5782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 name="rc11"/>
            <p:cNvSpPr/>
            <p:nvPr/>
          </p:nvSpPr>
          <p:spPr>
            <a:xfrm>
              <a:off x="3587041" y="5096161"/>
              <a:ext cx="320898" cy="5782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 name="rc12"/>
            <p:cNvSpPr/>
            <p:nvPr/>
          </p:nvSpPr>
          <p:spPr>
            <a:xfrm>
              <a:off x="3907940" y="5096161"/>
              <a:ext cx="320898" cy="5782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 name="rc13"/>
            <p:cNvSpPr/>
            <p:nvPr/>
          </p:nvSpPr>
          <p:spPr>
            <a:xfrm>
              <a:off x="4228839" y="5096161"/>
              <a:ext cx="320898" cy="5782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 name="rc14"/>
            <p:cNvSpPr/>
            <p:nvPr/>
          </p:nvSpPr>
          <p:spPr>
            <a:xfrm>
              <a:off x="4549738" y="5096161"/>
              <a:ext cx="320898" cy="5782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 name="rc15"/>
            <p:cNvSpPr/>
            <p:nvPr/>
          </p:nvSpPr>
          <p:spPr>
            <a:xfrm>
              <a:off x="4870637" y="5096161"/>
              <a:ext cx="320898" cy="5782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 name="rc16"/>
            <p:cNvSpPr/>
            <p:nvPr/>
          </p:nvSpPr>
          <p:spPr>
            <a:xfrm>
              <a:off x="5191535" y="5096161"/>
              <a:ext cx="320898" cy="5782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 name="rc17"/>
            <p:cNvSpPr/>
            <p:nvPr/>
          </p:nvSpPr>
          <p:spPr>
            <a:xfrm>
              <a:off x="5512434" y="5096161"/>
              <a:ext cx="320898" cy="5782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 name="rc18"/>
            <p:cNvSpPr/>
            <p:nvPr/>
          </p:nvSpPr>
          <p:spPr>
            <a:xfrm>
              <a:off x="5833333" y="5096161"/>
              <a:ext cx="320898" cy="5782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 name="rc19"/>
            <p:cNvSpPr/>
            <p:nvPr/>
          </p:nvSpPr>
          <p:spPr>
            <a:xfrm>
              <a:off x="6154232" y="5096161"/>
              <a:ext cx="320898" cy="5782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 name="rc20"/>
            <p:cNvSpPr/>
            <p:nvPr/>
          </p:nvSpPr>
          <p:spPr>
            <a:xfrm>
              <a:off x="6475130" y="5096161"/>
              <a:ext cx="320898" cy="5782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 name="rc21"/>
            <p:cNvSpPr/>
            <p:nvPr/>
          </p:nvSpPr>
          <p:spPr>
            <a:xfrm>
              <a:off x="6796029" y="5096161"/>
              <a:ext cx="320898" cy="5782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 name="rc22"/>
            <p:cNvSpPr/>
            <p:nvPr/>
          </p:nvSpPr>
          <p:spPr>
            <a:xfrm>
              <a:off x="7116928" y="5096161"/>
              <a:ext cx="320898" cy="5782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 name="rc23"/>
            <p:cNvSpPr/>
            <p:nvPr/>
          </p:nvSpPr>
          <p:spPr>
            <a:xfrm>
              <a:off x="7437827" y="5096161"/>
              <a:ext cx="320898" cy="5782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 name="rc24"/>
            <p:cNvSpPr/>
            <p:nvPr/>
          </p:nvSpPr>
          <p:spPr>
            <a:xfrm>
              <a:off x="7758725" y="5096161"/>
              <a:ext cx="320898" cy="5782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 name="rc25"/>
            <p:cNvSpPr/>
            <p:nvPr/>
          </p:nvSpPr>
          <p:spPr>
            <a:xfrm>
              <a:off x="8079624" y="5096161"/>
              <a:ext cx="320898" cy="5782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 name="rc26"/>
            <p:cNvSpPr/>
            <p:nvPr/>
          </p:nvSpPr>
          <p:spPr>
            <a:xfrm>
              <a:off x="8400523" y="5096161"/>
              <a:ext cx="320898" cy="5782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 name="rc27"/>
            <p:cNvSpPr/>
            <p:nvPr/>
          </p:nvSpPr>
          <p:spPr>
            <a:xfrm>
              <a:off x="8721422" y="5096161"/>
              <a:ext cx="320898" cy="5782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8" name="rc28"/>
            <p:cNvSpPr/>
            <p:nvPr/>
          </p:nvSpPr>
          <p:spPr>
            <a:xfrm>
              <a:off x="1340750" y="2204894"/>
              <a:ext cx="320898" cy="57825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9" name="rc29"/>
            <p:cNvSpPr/>
            <p:nvPr/>
          </p:nvSpPr>
          <p:spPr>
            <a:xfrm>
              <a:off x="1661649" y="2204894"/>
              <a:ext cx="320898" cy="5782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1982548" y="2204894"/>
              <a:ext cx="320898" cy="57825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 name="rc31"/>
            <p:cNvSpPr/>
            <p:nvPr/>
          </p:nvSpPr>
          <p:spPr>
            <a:xfrm>
              <a:off x="2303446" y="2204894"/>
              <a:ext cx="320898" cy="57825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2" name="rc32"/>
            <p:cNvSpPr/>
            <p:nvPr/>
          </p:nvSpPr>
          <p:spPr>
            <a:xfrm>
              <a:off x="2624345"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 name="rc33"/>
            <p:cNvSpPr/>
            <p:nvPr/>
          </p:nvSpPr>
          <p:spPr>
            <a:xfrm>
              <a:off x="2945244" y="2204894"/>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3266143" y="2204894"/>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3587041" y="2204894"/>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 name="rc36"/>
            <p:cNvSpPr/>
            <p:nvPr/>
          </p:nvSpPr>
          <p:spPr>
            <a:xfrm>
              <a:off x="3907940"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 name="rc37"/>
            <p:cNvSpPr/>
            <p:nvPr/>
          </p:nvSpPr>
          <p:spPr>
            <a:xfrm>
              <a:off x="4228839"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 name="rc38"/>
            <p:cNvSpPr/>
            <p:nvPr/>
          </p:nvSpPr>
          <p:spPr>
            <a:xfrm>
              <a:off x="4549738" y="2204894"/>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 name="rc39"/>
            <p:cNvSpPr/>
            <p:nvPr/>
          </p:nvSpPr>
          <p:spPr>
            <a:xfrm>
              <a:off x="4870637"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 name="rc40"/>
            <p:cNvSpPr/>
            <p:nvPr/>
          </p:nvSpPr>
          <p:spPr>
            <a:xfrm>
              <a:off x="5191535" y="2204894"/>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5512434" y="2204894"/>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2" name="rc42"/>
            <p:cNvSpPr/>
            <p:nvPr/>
          </p:nvSpPr>
          <p:spPr>
            <a:xfrm>
              <a:off x="5833333"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 name="rc43"/>
            <p:cNvSpPr/>
            <p:nvPr/>
          </p:nvSpPr>
          <p:spPr>
            <a:xfrm>
              <a:off x="6154232"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 name="rc44"/>
            <p:cNvSpPr/>
            <p:nvPr/>
          </p:nvSpPr>
          <p:spPr>
            <a:xfrm>
              <a:off x="6475130"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 name="rc45"/>
            <p:cNvSpPr/>
            <p:nvPr/>
          </p:nvSpPr>
          <p:spPr>
            <a:xfrm>
              <a:off x="6796029"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 name="rc46"/>
            <p:cNvSpPr/>
            <p:nvPr/>
          </p:nvSpPr>
          <p:spPr>
            <a:xfrm>
              <a:off x="7116928"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 name="rc47"/>
            <p:cNvSpPr/>
            <p:nvPr/>
          </p:nvSpPr>
          <p:spPr>
            <a:xfrm>
              <a:off x="7437827"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 name="rc48"/>
            <p:cNvSpPr/>
            <p:nvPr/>
          </p:nvSpPr>
          <p:spPr>
            <a:xfrm>
              <a:off x="7758725"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 name="rc49"/>
            <p:cNvSpPr/>
            <p:nvPr/>
          </p:nvSpPr>
          <p:spPr>
            <a:xfrm>
              <a:off x="8079624"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 name="rc50"/>
            <p:cNvSpPr/>
            <p:nvPr/>
          </p:nvSpPr>
          <p:spPr>
            <a:xfrm>
              <a:off x="8400523"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 name="rc51"/>
            <p:cNvSpPr/>
            <p:nvPr/>
          </p:nvSpPr>
          <p:spPr>
            <a:xfrm>
              <a:off x="8721422"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 name="rc52"/>
            <p:cNvSpPr/>
            <p:nvPr/>
          </p:nvSpPr>
          <p:spPr>
            <a:xfrm>
              <a:off x="1340750" y="2783147"/>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3" name="rc53"/>
            <p:cNvSpPr/>
            <p:nvPr/>
          </p:nvSpPr>
          <p:spPr>
            <a:xfrm>
              <a:off x="1661649" y="2783147"/>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4" name="rc54"/>
            <p:cNvSpPr/>
            <p:nvPr/>
          </p:nvSpPr>
          <p:spPr>
            <a:xfrm>
              <a:off x="1982548" y="2783147"/>
              <a:ext cx="320898" cy="57825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5" name="rc55"/>
            <p:cNvSpPr/>
            <p:nvPr/>
          </p:nvSpPr>
          <p:spPr>
            <a:xfrm>
              <a:off x="2303446" y="2783147"/>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6" name="rc56"/>
            <p:cNvSpPr/>
            <p:nvPr/>
          </p:nvSpPr>
          <p:spPr>
            <a:xfrm>
              <a:off x="2624345" y="2783147"/>
              <a:ext cx="320898" cy="57825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7" name="rc57"/>
            <p:cNvSpPr/>
            <p:nvPr/>
          </p:nvSpPr>
          <p:spPr>
            <a:xfrm>
              <a:off x="2945244" y="278314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 name="rc58"/>
            <p:cNvSpPr/>
            <p:nvPr/>
          </p:nvSpPr>
          <p:spPr>
            <a:xfrm>
              <a:off x="3266143" y="278314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3587041" y="278314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0" name="rc60"/>
            <p:cNvSpPr/>
            <p:nvPr/>
          </p:nvSpPr>
          <p:spPr>
            <a:xfrm>
              <a:off x="3907940" y="278314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4228839" y="278314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4549738" y="2783147"/>
              <a:ext cx="320898" cy="5782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 name="rc63"/>
            <p:cNvSpPr/>
            <p:nvPr/>
          </p:nvSpPr>
          <p:spPr>
            <a:xfrm>
              <a:off x="4870637" y="278314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4" name="rc64"/>
            <p:cNvSpPr/>
            <p:nvPr/>
          </p:nvSpPr>
          <p:spPr>
            <a:xfrm>
              <a:off x="5191535" y="278314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5512434" y="278314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5833333" y="278314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7" name="rc67"/>
            <p:cNvSpPr/>
            <p:nvPr/>
          </p:nvSpPr>
          <p:spPr>
            <a:xfrm>
              <a:off x="6154232" y="278314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 name="rc68"/>
            <p:cNvSpPr/>
            <p:nvPr/>
          </p:nvSpPr>
          <p:spPr>
            <a:xfrm>
              <a:off x="6475130" y="278314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9" name="rc69"/>
            <p:cNvSpPr/>
            <p:nvPr/>
          </p:nvSpPr>
          <p:spPr>
            <a:xfrm>
              <a:off x="6796029" y="278314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0" name="rc70"/>
            <p:cNvSpPr/>
            <p:nvPr/>
          </p:nvSpPr>
          <p:spPr>
            <a:xfrm>
              <a:off x="7116928" y="278314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1" name="rc71"/>
            <p:cNvSpPr/>
            <p:nvPr/>
          </p:nvSpPr>
          <p:spPr>
            <a:xfrm>
              <a:off x="7437827" y="278314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2" name="rc72"/>
            <p:cNvSpPr/>
            <p:nvPr/>
          </p:nvSpPr>
          <p:spPr>
            <a:xfrm>
              <a:off x="7758725" y="2783147"/>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3" name="rc73"/>
            <p:cNvSpPr/>
            <p:nvPr/>
          </p:nvSpPr>
          <p:spPr>
            <a:xfrm>
              <a:off x="8079624" y="278314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4" name="rc74"/>
            <p:cNvSpPr/>
            <p:nvPr/>
          </p:nvSpPr>
          <p:spPr>
            <a:xfrm>
              <a:off x="8400523" y="278314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5" name="rc75"/>
            <p:cNvSpPr/>
            <p:nvPr/>
          </p:nvSpPr>
          <p:spPr>
            <a:xfrm>
              <a:off x="8721422" y="278314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6" name="rc76"/>
            <p:cNvSpPr/>
            <p:nvPr/>
          </p:nvSpPr>
          <p:spPr>
            <a:xfrm>
              <a:off x="4870637" y="3939654"/>
              <a:ext cx="320898" cy="5782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7" name="rc77"/>
            <p:cNvSpPr/>
            <p:nvPr/>
          </p:nvSpPr>
          <p:spPr>
            <a:xfrm>
              <a:off x="5191535" y="3939654"/>
              <a:ext cx="320898" cy="5782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8" name="rc78"/>
            <p:cNvSpPr/>
            <p:nvPr/>
          </p:nvSpPr>
          <p:spPr>
            <a:xfrm>
              <a:off x="5512434" y="3939654"/>
              <a:ext cx="320898" cy="57825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9" name="rc79"/>
            <p:cNvSpPr/>
            <p:nvPr/>
          </p:nvSpPr>
          <p:spPr>
            <a:xfrm>
              <a:off x="5833333" y="3939654"/>
              <a:ext cx="320898" cy="57825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80" name="rc80"/>
            <p:cNvSpPr/>
            <p:nvPr/>
          </p:nvSpPr>
          <p:spPr>
            <a:xfrm>
              <a:off x="6154232" y="3939654"/>
              <a:ext cx="320898" cy="57825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81" name="rc81"/>
            <p:cNvSpPr/>
            <p:nvPr/>
          </p:nvSpPr>
          <p:spPr>
            <a:xfrm>
              <a:off x="6475130" y="3939654"/>
              <a:ext cx="320898" cy="57825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82" name="rc82"/>
            <p:cNvSpPr/>
            <p:nvPr/>
          </p:nvSpPr>
          <p:spPr>
            <a:xfrm>
              <a:off x="6796029" y="3939654"/>
              <a:ext cx="320898" cy="57825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3" name="rc83"/>
            <p:cNvSpPr/>
            <p:nvPr/>
          </p:nvSpPr>
          <p:spPr>
            <a:xfrm>
              <a:off x="7116928" y="3939654"/>
              <a:ext cx="320898" cy="57825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4" name="rc84"/>
            <p:cNvSpPr/>
            <p:nvPr/>
          </p:nvSpPr>
          <p:spPr>
            <a:xfrm>
              <a:off x="7437827" y="3939654"/>
              <a:ext cx="320898" cy="5782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5" name="rc85"/>
            <p:cNvSpPr/>
            <p:nvPr/>
          </p:nvSpPr>
          <p:spPr>
            <a:xfrm>
              <a:off x="7758725" y="3939654"/>
              <a:ext cx="320898" cy="57825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6" name="rc86"/>
            <p:cNvSpPr/>
            <p:nvPr/>
          </p:nvSpPr>
          <p:spPr>
            <a:xfrm>
              <a:off x="8079624" y="3939654"/>
              <a:ext cx="320898" cy="57825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87" name="rc87"/>
            <p:cNvSpPr/>
            <p:nvPr/>
          </p:nvSpPr>
          <p:spPr>
            <a:xfrm>
              <a:off x="8400523" y="3939654"/>
              <a:ext cx="320898" cy="57825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8" name="rc88"/>
            <p:cNvSpPr/>
            <p:nvPr/>
          </p:nvSpPr>
          <p:spPr>
            <a:xfrm>
              <a:off x="8721422" y="3939654"/>
              <a:ext cx="320898" cy="57825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9" name="rc89"/>
            <p:cNvSpPr/>
            <p:nvPr/>
          </p:nvSpPr>
          <p:spPr>
            <a:xfrm>
              <a:off x="1340750" y="3939654"/>
              <a:ext cx="320898" cy="5782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0" name="rc90"/>
            <p:cNvSpPr/>
            <p:nvPr/>
          </p:nvSpPr>
          <p:spPr>
            <a:xfrm>
              <a:off x="1661649" y="3939654"/>
              <a:ext cx="320898" cy="5782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1" name="rc91"/>
            <p:cNvSpPr/>
            <p:nvPr/>
          </p:nvSpPr>
          <p:spPr>
            <a:xfrm>
              <a:off x="1982548" y="3939654"/>
              <a:ext cx="320898" cy="5782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2" name="rc92"/>
            <p:cNvSpPr/>
            <p:nvPr/>
          </p:nvSpPr>
          <p:spPr>
            <a:xfrm>
              <a:off x="2303446" y="3939654"/>
              <a:ext cx="320898" cy="5782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3" name="rc93"/>
            <p:cNvSpPr/>
            <p:nvPr/>
          </p:nvSpPr>
          <p:spPr>
            <a:xfrm>
              <a:off x="2624345" y="3939654"/>
              <a:ext cx="320898" cy="5782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4" name="rc94"/>
            <p:cNvSpPr/>
            <p:nvPr/>
          </p:nvSpPr>
          <p:spPr>
            <a:xfrm>
              <a:off x="2945244" y="3939654"/>
              <a:ext cx="320898" cy="57825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95" name="rc95"/>
            <p:cNvSpPr/>
            <p:nvPr/>
          </p:nvSpPr>
          <p:spPr>
            <a:xfrm>
              <a:off x="3266143" y="3939654"/>
              <a:ext cx="320898" cy="578253"/>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96" name="rc96"/>
            <p:cNvSpPr/>
            <p:nvPr/>
          </p:nvSpPr>
          <p:spPr>
            <a:xfrm>
              <a:off x="3587041" y="3939654"/>
              <a:ext cx="320898" cy="578253"/>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97" name="rc97"/>
            <p:cNvSpPr/>
            <p:nvPr/>
          </p:nvSpPr>
          <p:spPr>
            <a:xfrm>
              <a:off x="3907940" y="3939654"/>
              <a:ext cx="320898" cy="578253"/>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98" name="rc98"/>
            <p:cNvSpPr/>
            <p:nvPr/>
          </p:nvSpPr>
          <p:spPr>
            <a:xfrm>
              <a:off x="4228839" y="3939654"/>
              <a:ext cx="320898" cy="578253"/>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99" name="rc99"/>
            <p:cNvSpPr/>
            <p:nvPr/>
          </p:nvSpPr>
          <p:spPr>
            <a:xfrm>
              <a:off x="4549738" y="3939654"/>
              <a:ext cx="320898" cy="578253"/>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00" name="rc100"/>
            <p:cNvSpPr/>
            <p:nvPr/>
          </p:nvSpPr>
          <p:spPr>
            <a:xfrm>
              <a:off x="1340750"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1" name="rc101"/>
            <p:cNvSpPr/>
            <p:nvPr/>
          </p:nvSpPr>
          <p:spPr>
            <a:xfrm>
              <a:off x="1661649"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2" name="rc102"/>
            <p:cNvSpPr/>
            <p:nvPr/>
          </p:nvSpPr>
          <p:spPr>
            <a:xfrm>
              <a:off x="1982548"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3" name="rc103"/>
            <p:cNvSpPr/>
            <p:nvPr/>
          </p:nvSpPr>
          <p:spPr>
            <a:xfrm>
              <a:off x="2303446"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4" name="rc104"/>
            <p:cNvSpPr/>
            <p:nvPr/>
          </p:nvSpPr>
          <p:spPr>
            <a:xfrm>
              <a:off x="2624345" y="104838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5" name="rc105"/>
            <p:cNvSpPr/>
            <p:nvPr/>
          </p:nvSpPr>
          <p:spPr>
            <a:xfrm>
              <a:off x="2945244"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6" name="rc106"/>
            <p:cNvSpPr/>
            <p:nvPr/>
          </p:nvSpPr>
          <p:spPr>
            <a:xfrm>
              <a:off x="3266143"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7" name="rc107"/>
            <p:cNvSpPr/>
            <p:nvPr/>
          </p:nvSpPr>
          <p:spPr>
            <a:xfrm>
              <a:off x="3587041"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8" name="rc108"/>
            <p:cNvSpPr/>
            <p:nvPr/>
          </p:nvSpPr>
          <p:spPr>
            <a:xfrm>
              <a:off x="3907940"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9" name="rc109"/>
            <p:cNvSpPr/>
            <p:nvPr/>
          </p:nvSpPr>
          <p:spPr>
            <a:xfrm>
              <a:off x="4228839" y="104838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4549738"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1" name="rc111"/>
            <p:cNvSpPr/>
            <p:nvPr/>
          </p:nvSpPr>
          <p:spPr>
            <a:xfrm>
              <a:off x="4870637"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2" name="rc112"/>
            <p:cNvSpPr/>
            <p:nvPr/>
          </p:nvSpPr>
          <p:spPr>
            <a:xfrm>
              <a:off x="5191535"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3" name="rc113"/>
            <p:cNvSpPr/>
            <p:nvPr/>
          </p:nvSpPr>
          <p:spPr>
            <a:xfrm>
              <a:off x="5512434"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4" name="rc114"/>
            <p:cNvSpPr/>
            <p:nvPr/>
          </p:nvSpPr>
          <p:spPr>
            <a:xfrm>
              <a:off x="5833333"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5" name="rc115"/>
            <p:cNvSpPr/>
            <p:nvPr/>
          </p:nvSpPr>
          <p:spPr>
            <a:xfrm>
              <a:off x="6154232"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6" name="rc116"/>
            <p:cNvSpPr/>
            <p:nvPr/>
          </p:nvSpPr>
          <p:spPr>
            <a:xfrm>
              <a:off x="6475130"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7" name="rc117"/>
            <p:cNvSpPr/>
            <p:nvPr/>
          </p:nvSpPr>
          <p:spPr>
            <a:xfrm>
              <a:off x="6796029"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8" name="rc118"/>
            <p:cNvSpPr/>
            <p:nvPr/>
          </p:nvSpPr>
          <p:spPr>
            <a:xfrm>
              <a:off x="7116928"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9" name="rc119"/>
            <p:cNvSpPr/>
            <p:nvPr/>
          </p:nvSpPr>
          <p:spPr>
            <a:xfrm>
              <a:off x="7437827"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0" name="rc120"/>
            <p:cNvSpPr/>
            <p:nvPr/>
          </p:nvSpPr>
          <p:spPr>
            <a:xfrm>
              <a:off x="7758725" y="1048387"/>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1" name="rc121"/>
            <p:cNvSpPr/>
            <p:nvPr/>
          </p:nvSpPr>
          <p:spPr>
            <a:xfrm>
              <a:off x="8079624" y="1048387"/>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2" name="rc122"/>
            <p:cNvSpPr/>
            <p:nvPr/>
          </p:nvSpPr>
          <p:spPr>
            <a:xfrm>
              <a:off x="8400523" y="104838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3" name="rc123"/>
            <p:cNvSpPr/>
            <p:nvPr/>
          </p:nvSpPr>
          <p:spPr>
            <a:xfrm>
              <a:off x="8721422"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4" name="rc124"/>
            <p:cNvSpPr/>
            <p:nvPr/>
          </p:nvSpPr>
          <p:spPr>
            <a:xfrm>
              <a:off x="1340750"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5" name="rc125"/>
            <p:cNvSpPr/>
            <p:nvPr/>
          </p:nvSpPr>
          <p:spPr>
            <a:xfrm>
              <a:off x="1661649"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6" name="rc126"/>
            <p:cNvSpPr/>
            <p:nvPr/>
          </p:nvSpPr>
          <p:spPr>
            <a:xfrm>
              <a:off x="1982548"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7" name="rc127"/>
            <p:cNvSpPr/>
            <p:nvPr/>
          </p:nvSpPr>
          <p:spPr>
            <a:xfrm>
              <a:off x="2303446"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8" name="rc128"/>
            <p:cNvSpPr/>
            <p:nvPr/>
          </p:nvSpPr>
          <p:spPr>
            <a:xfrm>
              <a:off x="2624345"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9" name="rc129"/>
            <p:cNvSpPr/>
            <p:nvPr/>
          </p:nvSpPr>
          <p:spPr>
            <a:xfrm>
              <a:off x="2945244"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0" name="rc130"/>
            <p:cNvSpPr/>
            <p:nvPr/>
          </p:nvSpPr>
          <p:spPr>
            <a:xfrm>
              <a:off x="3266143"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1" name="rc131"/>
            <p:cNvSpPr/>
            <p:nvPr/>
          </p:nvSpPr>
          <p:spPr>
            <a:xfrm>
              <a:off x="3587041"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2" name="rc132"/>
            <p:cNvSpPr/>
            <p:nvPr/>
          </p:nvSpPr>
          <p:spPr>
            <a:xfrm>
              <a:off x="3907940"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3" name="rc133"/>
            <p:cNvSpPr/>
            <p:nvPr/>
          </p:nvSpPr>
          <p:spPr>
            <a:xfrm>
              <a:off x="4228839"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4" name="rc134"/>
            <p:cNvSpPr/>
            <p:nvPr/>
          </p:nvSpPr>
          <p:spPr>
            <a:xfrm>
              <a:off x="4549738" y="1626641"/>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4870637" y="1626641"/>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5191535"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7" name="rc137"/>
            <p:cNvSpPr/>
            <p:nvPr/>
          </p:nvSpPr>
          <p:spPr>
            <a:xfrm>
              <a:off x="5512434"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8" name="rc138"/>
            <p:cNvSpPr/>
            <p:nvPr/>
          </p:nvSpPr>
          <p:spPr>
            <a:xfrm>
              <a:off x="5833333"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9" name="rc139"/>
            <p:cNvSpPr/>
            <p:nvPr/>
          </p:nvSpPr>
          <p:spPr>
            <a:xfrm>
              <a:off x="6154232"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0" name="rc140"/>
            <p:cNvSpPr/>
            <p:nvPr/>
          </p:nvSpPr>
          <p:spPr>
            <a:xfrm>
              <a:off x="6475130"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1" name="rc141"/>
            <p:cNvSpPr/>
            <p:nvPr/>
          </p:nvSpPr>
          <p:spPr>
            <a:xfrm>
              <a:off x="6796029"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2" name="rc142"/>
            <p:cNvSpPr/>
            <p:nvPr/>
          </p:nvSpPr>
          <p:spPr>
            <a:xfrm>
              <a:off x="7116928"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3" name="rc143"/>
            <p:cNvSpPr/>
            <p:nvPr/>
          </p:nvSpPr>
          <p:spPr>
            <a:xfrm>
              <a:off x="7437827"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4" name="rc144"/>
            <p:cNvSpPr/>
            <p:nvPr/>
          </p:nvSpPr>
          <p:spPr>
            <a:xfrm>
              <a:off x="7758725"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5" name="rc145"/>
            <p:cNvSpPr/>
            <p:nvPr/>
          </p:nvSpPr>
          <p:spPr>
            <a:xfrm>
              <a:off x="8079624" y="1626641"/>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8400523"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7" name="rc147"/>
            <p:cNvSpPr/>
            <p:nvPr/>
          </p:nvSpPr>
          <p:spPr>
            <a:xfrm>
              <a:off x="8721422"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8" name="rc148"/>
            <p:cNvSpPr/>
            <p:nvPr/>
          </p:nvSpPr>
          <p:spPr>
            <a:xfrm>
              <a:off x="1340750" y="3361401"/>
              <a:ext cx="320898" cy="578253"/>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49" name="rc149"/>
            <p:cNvSpPr/>
            <p:nvPr/>
          </p:nvSpPr>
          <p:spPr>
            <a:xfrm>
              <a:off x="1661649" y="3361401"/>
              <a:ext cx="320898" cy="578253"/>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50" name="rc150"/>
            <p:cNvSpPr/>
            <p:nvPr/>
          </p:nvSpPr>
          <p:spPr>
            <a:xfrm>
              <a:off x="1982548" y="3361401"/>
              <a:ext cx="320898" cy="578253"/>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51" name="rc151"/>
            <p:cNvSpPr/>
            <p:nvPr/>
          </p:nvSpPr>
          <p:spPr>
            <a:xfrm>
              <a:off x="2303446" y="3361401"/>
              <a:ext cx="320898" cy="57825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52" name="rc152"/>
            <p:cNvSpPr/>
            <p:nvPr/>
          </p:nvSpPr>
          <p:spPr>
            <a:xfrm>
              <a:off x="2624345" y="3361401"/>
              <a:ext cx="320898" cy="57825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53" name="rc153"/>
            <p:cNvSpPr/>
            <p:nvPr/>
          </p:nvSpPr>
          <p:spPr>
            <a:xfrm>
              <a:off x="1340750" y="4517908"/>
              <a:ext cx="320898" cy="5782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4" name="rc154"/>
            <p:cNvSpPr/>
            <p:nvPr/>
          </p:nvSpPr>
          <p:spPr>
            <a:xfrm>
              <a:off x="1661649" y="4517908"/>
              <a:ext cx="320898" cy="5782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5" name="rc155"/>
            <p:cNvSpPr/>
            <p:nvPr/>
          </p:nvSpPr>
          <p:spPr>
            <a:xfrm>
              <a:off x="1982548" y="4517908"/>
              <a:ext cx="320898" cy="5782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6" name="rc156"/>
            <p:cNvSpPr/>
            <p:nvPr/>
          </p:nvSpPr>
          <p:spPr>
            <a:xfrm>
              <a:off x="2303446" y="4517908"/>
              <a:ext cx="320898" cy="5782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7" name="rc157"/>
            <p:cNvSpPr/>
            <p:nvPr/>
          </p:nvSpPr>
          <p:spPr>
            <a:xfrm>
              <a:off x="2624345" y="4517908"/>
              <a:ext cx="320898" cy="5782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8" name="rc158"/>
            <p:cNvSpPr/>
            <p:nvPr/>
          </p:nvSpPr>
          <p:spPr>
            <a:xfrm>
              <a:off x="2945244" y="4517908"/>
              <a:ext cx="320898" cy="5782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9" name="rc159"/>
            <p:cNvSpPr/>
            <p:nvPr/>
          </p:nvSpPr>
          <p:spPr>
            <a:xfrm>
              <a:off x="3266143" y="4517908"/>
              <a:ext cx="320898" cy="5782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0" name="rc160"/>
            <p:cNvSpPr/>
            <p:nvPr/>
          </p:nvSpPr>
          <p:spPr>
            <a:xfrm>
              <a:off x="3587041" y="4517908"/>
              <a:ext cx="320898" cy="5782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1" name="rc161"/>
            <p:cNvSpPr/>
            <p:nvPr/>
          </p:nvSpPr>
          <p:spPr>
            <a:xfrm>
              <a:off x="3907940" y="4517908"/>
              <a:ext cx="320898" cy="5782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2" name="rc162"/>
            <p:cNvSpPr/>
            <p:nvPr/>
          </p:nvSpPr>
          <p:spPr>
            <a:xfrm>
              <a:off x="4228839" y="4517908"/>
              <a:ext cx="320898" cy="5782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3" name="rc163"/>
            <p:cNvSpPr/>
            <p:nvPr/>
          </p:nvSpPr>
          <p:spPr>
            <a:xfrm>
              <a:off x="4549738" y="4517908"/>
              <a:ext cx="320898" cy="5782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4" name="rc164"/>
            <p:cNvSpPr/>
            <p:nvPr/>
          </p:nvSpPr>
          <p:spPr>
            <a:xfrm>
              <a:off x="4870637" y="4517908"/>
              <a:ext cx="320898" cy="5782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5" name="rc165"/>
            <p:cNvSpPr/>
            <p:nvPr/>
          </p:nvSpPr>
          <p:spPr>
            <a:xfrm>
              <a:off x="2945244" y="3361401"/>
              <a:ext cx="320898" cy="578253"/>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66" name="rc166"/>
            <p:cNvSpPr/>
            <p:nvPr/>
          </p:nvSpPr>
          <p:spPr>
            <a:xfrm>
              <a:off x="3266143" y="3361401"/>
              <a:ext cx="320898" cy="57825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7" name="rc167"/>
            <p:cNvSpPr/>
            <p:nvPr/>
          </p:nvSpPr>
          <p:spPr>
            <a:xfrm>
              <a:off x="3587041" y="3361401"/>
              <a:ext cx="320898" cy="57825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68" name="rc168"/>
            <p:cNvSpPr/>
            <p:nvPr/>
          </p:nvSpPr>
          <p:spPr>
            <a:xfrm>
              <a:off x="3907940" y="3361401"/>
              <a:ext cx="320898" cy="578253"/>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9" name="rc169"/>
            <p:cNvSpPr/>
            <p:nvPr/>
          </p:nvSpPr>
          <p:spPr>
            <a:xfrm>
              <a:off x="4228839" y="3361401"/>
              <a:ext cx="320898" cy="5782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0" name="rc170"/>
            <p:cNvSpPr/>
            <p:nvPr/>
          </p:nvSpPr>
          <p:spPr>
            <a:xfrm>
              <a:off x="4549738" y="3361401"/>
              <a:ext cx="320898" cy="57825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1" name="rc171"/>
            <p:cNvSpPr/>
            <p:nvPr/>
          </p:nvSpPr>
          <p:spPr>
            <a:xfrm>
              <a:off x="4870637" y="3361401"/>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2" name="rc172"/>
            <p:cNvSpPr/>
            <p:nvPr/>
          </p:nvSpPr>
          <p:spPr>
            <a:xfrm>
              <a:off x="5191535" y="3361401"/>
              <a:ext cx="320898" cy="57825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3" name="rc173"/>
            <p:cNvSpPr/>
            <p:nvPr/>
          </p:nvSpPr>
          <p:spPr>
            <a:xfrm>
              <a:off x="5512434" y="3361401"/>
              <a:ext cx="320898" cy="5782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4" name="rc174"/>
            <p:cNvSpPr/>
            <p:nvPr/>
          </p:nvSpPr>
          <p:spPr>
            <a:xfrm>
              <a:off x="5833333" y="3361401"/>
              <a:ext cx="320898" cy="5782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5" name="rc175"/>
            <p:cNvSpPr/>
            <p:nvPr/>
          </p:nvSpPr>
          <p:spPr>
            <a:xfrm>
              <a:off x="6154232" y="3361401"/>
              <a:ext cx="320898" cy="5782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6" name="rc176"/>
            <p:cNvSpPr/>
            <p:nvPr/>
          </p:nvSpPr>
          <p:spPr>
            <a:xfrm>
              <a:off x="6475130" y="3361401"/>
              <a:ext cx="320898" cy="57825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7" name="rc177"/>
            <p:cNvSpPr/>
            <p:nvPr/>
          </p:nvSpPr>
          <p:spPr>
            <a:xfrm>
              <a:off x="6796029" y="3361401"/>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8" name="rc178"/>
            <p:cNvSpPr/>
            <p:nvPr/>
          </p:nvSpPr>
          <p:spPr>
            <a:xfrm>
              <a:off x="7116928" y="3361401"/>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9" name="rc179"/>
            <p:cNvSpPr/>
            <p:nvPr/>
          </p:nvSpPr>
          <p:spPr>
            <a:xfrm>
              <a:off x="7437827" y="3361401"/>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0" name="rc180"/>
            <p:cNvSpPr/>
            <p:nvPr/>
          </p:nvSpPr>
          <p:spPr>
            <a:xfrm>
              <a:off x="7758725" y="3361401"/>
              <a:ext cx="320898" cy="5782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1" name="rc181"/>
            <p:cNvSpPr/>
            <p:nvPr/>
          </p:nvSpPr>
          <p:spPr>
            <a:xfrm>
              <a:off x="8079624" y="3361401"/>
              <a:ext cx="320898" cy="57825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82" name="rc182"/>
            <p:cNvSpPr/>
            <p:nvPr/>
          </p:nvSpPr>
          <p:spPr>
            <a:xfrm>
              <a:off x="8400523" y="3361401"/>
              <a:ext cx="320898" cy="57825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3" name="rc183"/>
            <p:cNvSpPr/>
            <p:nvPr/>
          </p:nvSpPr>
          <p:spPr>
            <a:xfrm>
              <a:off x="8721422" y="3361401"/>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4" name="rc184"/>
            <p:cNvSpPr/>
            <p:nvPr/>
          </p:nvSpPr>
          <p:spPr>
            <a:xfrm>
              <a:off x="5191535" y="4517908"/>
              <a:ext cx="320898" cy="5782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5" name="rc185"/>
            <p:cNvSpPr/>
            <p:nvPr/>
          </p:nvSpPr>
          <p:spPr>
            <a:xfrm>
              <a:off x="5512434" y="4517908"/>
              <a:ext cx="320898" cy="5782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6" name="rc186"/>
            <p:cNvSpPr/>
            <p:nvPr/>
          </p:nvSpPr>
          <p:spPr>
            <a:xfrm>
              <a:off x="5833333" y="4517908"/>
              <a:ext cx="320898" cy="578253"/>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7" name="rc187"/>
            <p:cNvSpPr/>
            <p:nvPr/>
          </p:nvSpPr>
          <p:spPr>
            <a:xfrm>
              <a:off x="6154232" y="4517908"/>
              <a:ext cx="320898" cy="57825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88" name="rc188"/>
            <p:cNvSpPr/>
            <p:nvPr/>
          </p:nvSpPr>
          <p:spPr>
            <a:xfrm>
              <a:off x="6475130" y="4517908"/>
              <a:ext cx="320898" cy="57825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89" name="rc189"/>
            <p:cNvSpPr/>
            <p:nvPr/>
          </p:nvSpPr>
          <p:spPr>
            <a:xfrm>
              <a:off x="6796029" y="4517908"/>
              <a:ext cx="320898" cy="57825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90" name="rc190"/>
            <p:cNvSpPr/>
            <p:nvPr/>
          </p:nvSpPr>
          <p:spPr>
            <a:xfrm>
              <a:off x="7116928" y="4517908"/>
              <a:ext cx="320898" cy="57825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1" name="rc191"/>
            <p:cNvSpPr/>
            <p:nvPr/>
          </p:nvSpPr>
          <p:spPr>
            <a:xfrm>
              <a:off x="7437827" y="4517908"/>
              <a:ext cx="320898" cy="57825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2" name="rc192"/>
            <p:cNvSpPr/>
            <p:nvPr/>
          </p:nvSpPr>
          <p:spPr>
            <a:xfrm>
              <a:off x="7758725" y="4517908"/>
              <a:ext cx="320898" cy="57825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3" name="rc193"/>
            <p:cNvSpPr/>
            <p:nvPr/>
          </p:nvSpPr>
          <p:spPr>
            <a:xfrm>
              <a:off x="8079624" y="4517908"/>
              <a:ext cx="320898" cy="57825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4" name="rc194"/>
            <p:cNvSpPr/>
            <p:nvPr/>
          </p:nvSpPr>
          <p:spPr>
            <a:xfrm>
              <a:off x="8400523" y="4517908"/>
              <a:ext cx="320898" cy="57825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5" name="rc195"/>
            <p:cNvSpPr/>
            <p:nvPr/>
          </p:nvSpPr>
          <p:spPr>
            <a:xfrm>
              <a:off x="8721422" y="4517908"/>
              <a:ext cx="320898" cy="5782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6" name="tx196"/>
            <p:cNvSpPr/>
            <p:nvPr/>
          </p:nvSpPr>
          <p:spPr>
            <a:xfrm>
              <a:off x="2082707"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97" name="tx197"/>
            <p:cNvSpPr/>
            <p:nvPr/>
          </p:nvSpPr>
          <p:spPr>
            <a:xfrm>
              <a:off x="2403606"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98" name="tx198"/>
            <p:cNvSpPr/>
            <p:nvPr/>
          </p:nvSpPr>
          <p:spPr>
            <a:xfrm>
              <a:off x="2724505" y="53461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99" name="tx199"/>
            <p:cNvSpPr/>
            <p:nvPr/>
          </p:nvSpPr>
          <p:spPr>
            <a:xfrm>
              <a:off x="3045404"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0" name="tx200"/>
            <p:cNvSpPr/>
            <p:nvPr/>
          </p:nvSpPr>
          <p:spPr>
            <a:xfrm>
              <a:off x="3366302" y="53461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01" name="tx201"/>
            <p:cNvSpPr/>
            <p:nvPr/>
          </p:nvSpPr>
          <p:spPr>
            <a:xfrm>
              <a:off x="3687201"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2" name="tx202"/>
            <p:cNvSpPr/>
            <p:nvPr/>
          </p:nvSpPr>
          <p:spPr>
            <a:xfrm>
              <a:off x="4008100" y="53461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03" name="tx203"/>
            <p:cNvSpPr/>
            <p:nvPr/>
          </p:nvSpPr>
          <p:spPr>
            <a:xfrm>
              <a:off x="4328999" y="53461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04" name="tx204"/>
            <p:cNvSpPr/>
            <p:nvPr/>
          </p:nvSpPr>
          <p:spPr>
            <a:xfrm>
              <a:off x="4649897" y="53461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05" name="tx205"/>
            <p:cNvSpPr/>
            <p:nvPr/>
          </p:nvSpPr>
          <p:spPr>
            <a:xfrm>
              <a:off x="4970796"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06" name="tx206"/>
            <p:cNvSpPr/>
            <p:nvPr/>
          </p:nvSpPr>
          <p:spPr>
            <a:xfrm>
              <a:off x="5291695"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07" name="tx207"/>
            <p:cNvSpPr/>
            <p:nvPr/>
          </p:nvSpPr>
          <p:spPr>
            <a:xfrm>
              <a:off x="5612594"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8" name="tx208"/>
            <p:cNvSpPr/>
            <p:nvPr/>
          </p:nvSpPr>
          <p:spPr>
            <a:xfrm>
              <a:off x="5933493" y="53447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09" name="tx209"/>
            <p:cNvSpPr/>
            <p:nvPr/>
          </p:nvSpPr>
          <p:spPr>
            <a:xfrm>
              <a:off x="6254391" y="53447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10" name="tx210"/>
            <p:cNvSpPr/>
            <p:nvPr/>
          </p:nvSpPr>
          <p:spPr>
            <a:xfrm>
              <a:off x="6575290" y="53447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11" name="tx211"/>
            <p:cNvSpPr/>
            <p:nvPr/>
          </p:nvSpPr>
          <p:spPr>
            <a:xfrm>
              <a:off x="6896189" y="53447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12" name="tx212"/>
            <p:cNvSpPr/>
            <p:nvPr/>
          </p:nvSpPr>
          <p:spPr>
            <a:xfrm>
              <a:off x="7217088" y="534749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13" name="tx213"/>
            <p:cNvSpPr/>
            <p:nvPr/>
          </p:nvSpPr>
          <p:spPr>
            <a:xfrm>
              <a:off x="7537986"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14" name="tx214"/>
            <p:cNvSpPr/>
            <p:nvPr/>
          </p:nvSpPr>
          <p:spPr>
            <a:xfrm>
              <a:off x="7858885"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15" name="tx215"/>
            <p:cNvSpPr/>
            <p:nvPr/>
          </p:nvSpPr>
          <p:spPr>
            <a:xfrm>
              <a:off x="8179784"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16" name="tx216"/>
            <p:cNvSpPr/>
            <p:nvPr/>
          </p:nvSpPr>
          <p:spPr>
            <a:xfrm>
              <a:off x="8500683"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17" name="tx217"/>
            <p:cNvSpPr/>
            <p:nvPr/>
          </p:nvSpPr>
          <p:spPr>
            <a:xfrm>
              <a:off x="8821581"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18" name="tx218"/>
            <p:cNvSpPr/>
            <p:nvPr/>
          </p:nvSpPr>
          <p:spPr>
            <a:xfrm>
              <a:off x="1440910"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19" name="tx219"/>
            <p:cNvSpPr/>
            <p:nvPr/>
          </p:nvSpPr>
          <p:spPr>
            <a:xfrm>
              <a:off x="1761808"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20" name="tx220"/>
            <p:cNvSpPr/>
            <p:nvPr/>
          </p:nvSpPr>
          <p:spPr>
            <a:xfrm>
              <a:off x="2082707"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1" name="tx221"/>
            <p:cNvSpPr/>
            <p:nvPr/>
          </p:nvSpPr>
          <p:spPr>
            <a:xfrm>
              <a:off x="2403606" y="24535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2" name="tx222"/>
            <p:cNvSpPr/>
            <p:nvPr/>
          </p:nvSpPr>
          <p:spPr>
            <a:xfrm>
              <a:off x="2724505"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3" name="tx223"/>
            <p:cNvSpPr/>
            <p:nvPr/>
          </p:nvSpPr>
          <p:spPr>
            <a:xfrm>
              <a:off x="3045404"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4" name="tx224"/>
            <p:cNvSpPr/>
            <p:nvPr/>
          </p:nvSpPr>
          <p:spPr>
            <a:xfrm>
              <a:off x="3366302"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5" name="tx225"/>
            <p:cNvSpPr/>
            <p:nvPr/>
          </p:nvSpPr>
          <p:spPr>
            <a:xfrm>
              <a:off x="3687201"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6" name="tx226"/>
            <p:cNvSpPr/>
            <p:nvPr/>
          </p:nvSpPr>
          <p:spPr>
            <a:xfrm>
              <a:off x="4008100"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4328999"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8" name="tx228"/>
            <p:cNvSpPr/>
            <p:nvPr/>
          </p:nvSpPr>
          <p:spPr>
            <a:xfrm>
              <a:off x="4649897"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9" name="tx229"/>
            <p:cNvSpPr/>
            <p:nvPr/>
          </p:nvSpPr>
          <p:spPr>
            <a:xfrm>
              <a:off x="4970796"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5291695"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1" name="tx231"/>
            <p:cNvSpPr/>
            <p:nvPr/>
          </p:nvSpPr>
          <p:spPr>
            <a:xfrm>
              <a:off x="5612594"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2" name="tx232"/>
            <p:cNvSpPr/>
            <p:nvPr/>
          </p:nvSpPr>
          <p:spPr>
            <a:xfrm>
              <a:off x="5933493"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3" name="tx233"/>
            <p:cNvSpPr/>
            <p:nvPr/>
          </p:nvSpPr>
          <p:spPr>
            <a:xfrm>
              <a:off x="6254391"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4" name="tx234"/>
            <p:cNvSpPr/>
            <p:nvPr/>
          </p:nvSpPr>
          <p:spPr>
            <a:xfrm>
              <a:off x="6575290"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6896189"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7217088"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7537986"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7858885"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8179784"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8500683"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8821581"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1440910"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3" name="tx243"/>
            <p:cNvSpPr/>
            <p:nvPr/>
          </p:nvSpPr>
          <p:spPr>
            <a:xfrm>
              <a:off x="1761808"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4" name="tx244"/>
            <p:cNvSpPr/>
            <p:nvPr/>
          </p:nvSpPr>
          <p:spPr>
            <a:xfrm>
              <a:off x="2082707"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5" name="tx245"/>
            <p:cNvSpPr/>
            <p:nvPr/>
          </p:nvSpPr>
          <p:spPr>
            <a:xfrm>
              <a:off x="2403606"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6" name="tx246"/>
            <p:cNvSpPr/>
            <p:nvPr/>
          </p:nvSpPr>
          <p:spPr>
            <a:xfrm>
              <a:off x="2724505"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7" name="tx247"/>
            <p:cNvSpPr/>
            <p:nvPr/>
          </p:nvSpPr>
          <p:spPr>
            <a:xfrm>
              <a:off x="3045404"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3366302"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9" name="tx249"/>
            <p:cNvSpPr/>
            <p:nvPr/>
          </p:nvSpPr>
          <p:spPr>
            <a:xfrm>
              <a:off x="3687201"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0" name="tx250"/>
            <p:cNvSpPr/>
            <p:nvPr/>
          </p:nvSpPr>
          <p:spPr>
            <a:xfrm>
              <a:off x="4008100"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1" name="tx251"/>
            <p:cNvSpPr/>
            <p:nvPr/>
          </p:nvSpPr>
          <p:spPr>
            <a:xfrm>
              <a:off x="4328999"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2" name="tx252"/>
            <p:cNvSpPr/>
            <p:nvPr/>
          </p:nvSpPr>
          <p:spPr>
            <a:xfrm>
              <a:off x="4649897"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3" name="tx253"/>
            <p:cNvSpPr/>
            <p:nvPr/>
          </p:nvSpPr>
          <p:spPr>
            <a:xfrm>
              <a:off x="4970796"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4" name="tx254"/>
            <p:cNvSpPr/>
            <p:nvPr/>
          </p:nvSpPr>
          <p:spPr>
            <a:xfrm>
              <a:off x="5291695"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5" name="tx255"/>
            <p:cNvSpPr/>
            <p:nvPr/>
          </p:nvSpPr>
          <p:spPr>
            <a:xfrm>
              <a:off x="5612594"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6" name="tx256"/>
            <p:cNvSpPr/>
            <p:nvPr/>
          </p:nvSpPr>
          <p:spPr>
            <a:xfrm>
              <a:off x="5933493"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6254391"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6575290"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6896189"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7217088"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1" name="tx261"/>
            <p:cNvSpPr/>
            <p:nvPr/>
          </p:nvSpPr>
          <p:spPr>
            <a:xfrm>
              <a:off x="7537986"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7858885"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3" name="tx263"/>
            <p:cNvSpPr/>
            <p:nvPr/>
          </p:nvSpPr>
          <p:spPr>
            <a:xfrm>
              <a:off x="8179784"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8500683"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5" name="tx265"/>
            <p:cNvSpPr/>
            <p:nvPr/>
          </p:nvSpPr>
          <p:spPr>
            <a:xfrm>
              <a:off x="8821581"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4970796"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7" name="tx267"/>
            <p:cNvSpPr/>
            <p:nvPr/>
          </p:nvSpPr>
          <p:spPr>
            <a:xfrm>
              <a:off x="5291695"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8" name="tx268"/>
            <p:cNvSpPr/>
            <p:nvPr/>
          </p:nvSpPr>
          <p:spPr>
            <a:xfrm>
              <a:off x="5612594"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9" name="tx269"/>
            <p:cNvSpPr/>
            <p:nvPr/>
          </p:nvSpPr>
          <p:spPr>
            <a:xfrm>
              <a:off x="5933493"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0" name="tx270"/>
            <p:cNvSpPr/>
            <p:nvPr/>
          </p:nvSpPr>
          <p:spPr>
            <a:xfrm>
              <a:off x="6254391"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1" name="tx271"/>
            <p:cNvSpPr/>
            <p:nvPr/>
          </p:nvSpPr>
          <p:spPr>
            <a:xfrm>
              <a:off x="6575290"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2" name="tx272"/>
            <p:cNvSpPr/>
            <p:nvPr/>
          </p:nvSpPr>
          <p:spPr>
            <a:xfrm>
              <a:off x="6896189"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3" name="tx273"/>
            <p:cNvSpPr/>
            <p:nvPr/>
          </p:nvSpPr>
          <p:spPr>
            <a:xfrm>
              <a:off x="7217088" y="41882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4" name="tx274"/>
            <p:cNvSpPr/>
            <p:nvPr/>
          </p:nvSpPr>
          <p:spPr>
            <a:xfrm>
              <a:off x="7537986"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5" name="tx275"/>
            <p:cNvSpPr/>
            <p:nvPr/>
          </p:nvSpPr>
          <p:spPr>
            <a:xfrm>
              <a:off x="7858885"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6" name="tx276"/>
            <p:cNvSpPr/>
            <p:nvPr/>
          </p:nvSpPr>
          <p:spPr>
            <a:xfrm>
              <a:off x="8179784"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7" name="tx277"/>
            <p:cNvSpPr/>
            <p:nvPr/>
          </p:nvSpPr>
          <p:spPr>
            <a:xfrm>
              <a:off x="8500683"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8" name="tx278"/>
            <p:cNvSpPr/>
            <p:nvPr/>
          </p:nvSpPr>
          <p:spPr>
            <a:xfrm>
              <a:off x="8821581" y="41882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9" name="tx279"/>
            <p:cNvSpPr/>
            <p:nvPr/>
          </p:nvSpPr>
          <p:spPr>
            <a:xfrm>
              <a:off x="1440910" y="418998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0" name="tx280"/>
            <p:cNvSpPr/>
            <p:nvPr/>
          </p:nvSpPr>
          <p:spPr>
            <a:xfrm>
              <a:off x="1761808" y="41896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1" name="tx281"/>
            <p:cNvSpPr/>
            <p:nvPr/>
          </p:nvSpPr>
          <p:spPr>
            <a:xfrm>
              <a:off x="2082707" y="41896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2" name="tx282"/>
            <p:cNvSpPr/>
            <p:nvPr/>
          </p:nvSpPr>
          <p:spPr>
            <a:xfrm>
              <a:off x="2403606"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83" name="tx283"/>
            <p:cNvSpPr/>
            <p:nvPr/>
          </p:nvSpPr>
          <p:spPr>
            <a:xfrm>
              <a:off x="2724505" y="419098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84" name="tx284"/>
            <p:cNvSpPr/>
            <p:nvPr/>
          </p:nvSpPr>
          <p:spPr>
            <a:xfrm>
              <a:off x="3045404"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5" name="tx285"/>
            <p:cNvSpPr/>
            <p:nvPr/>
          </p:nvSpPr>
          <p:spPr>
            <a:xfrm>
              <a:off x="3366302"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6" name="tx286"/>
            <p:cNvSpPr/>
            <p:nvPr/>
          </p:nvSpPr>
          <p:spPr>
            <a:xfrm>
              <a:off x="3687201"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7" name="tx287"/>
            <p:cNvSpPr/>
            <p:nvPr/>
          </p:nvSpPr>
          <p:spPr>
            <a:xfrm>
              <a:off x="4008100"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88" name="tx288"/>
            <p:cNvSpPr/>
            <p:nvPr/>
          </p:nvSpPr>
          <p:spPr>
            <a:xfrm>
              <a:off x="4328999"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89" name="tx289"/>
            <p:cNvSpPr/>
            <p:nvPr/>
          </p:nvSpPr>
          <p:spPr>
            <a:xfrm>
              <a:off x="4649897"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0" name="tx290"/>
            <p:cNvSpPr/>
            <p:nvPr/>
          </p:nvSpPr>
          <p:spPr>
            <a:xfrm>
              <a:off x="1440910"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1761808"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2082707"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2403606"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2724505"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5" name="tx295"/>
            <p:cNvSpPr/>
            <p:nvPr/>
          </p:nvSpPr>
          <p:spPr>
            <a:xfrm>
              <a:off x="3045404"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3366302"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3687201"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4008100"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4328999"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4649897"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4970796"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5291695"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5612594"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5933493"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6254391"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6575290"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6896189"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7217088"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7537986"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7858885"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1" name="tx311"/>
            <p:cNvSpPr/>
            <p:nvPr/>
          </p:nvSpPr>
          <p:spPr>
            <a:xfrm>
              <a:off x="8179784"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2" name="tx312"/>
            <p:cNvSpPr/>
            <p:nvPr/>
          </p:nvSpPr>
          <p:spPr>
            <a:xfrm>
              <a:off x="8500683"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8821581"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1440910"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5" name="tx315"/>
            <p:cNvSpPr/>
            <p:nvPr/>
          </p:nvSpPr>
          <p:spPr>
            <a:xfrm>
              <a:off x="1761808"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2082707"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2403606"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2724505"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9" name="tx319"/>
            <p:cNvSpPr/>
            <p:nvPr/>
          </p:nvSpPr>
          <p:spPr>
            <a:xfrm>
              <a:off x="3045404"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3366302"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1" name="tx321"/>
            <p:cNvSpPr/>
            <p:nvPr/>
          </p:nvSpPr>
          <p:spPr>
            <a:xfrm>
              <a:off x="3687201"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4008100"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4328999"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4649897"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4970796"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6" name="tx326"/>
            <p:cNvSpPr/>
            <p:nvPr/>
          </p:nvSpPr>
          <p:spPr>
            <a:xfrm>
              <a:off x="5291695"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5612594"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5933493"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9" name="tx329"/>
            <p:cNvSpPr/>
            <p:nvPr/>
          </p:nvSpPr>
          <p:spPr>
            <a:xfrm>
              <a:off x="6254391"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0" name="tx330"/>
            <p:cNvSpPr/>
            <p:nvPr/>
          </p:nvSpPr>
          <p:spPr>
            <a:xfrm>
              <a:off x="6575290"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6896189"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7217088"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3" name="tx333"/>
            <p:cNvSpPr/>
            <p:nvPr/>
          </p:nvSpPr>
          <p:spPr>
            <a:xfrm>
              <a:off x="7537986"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7858885"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8179784"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8500683"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8821581"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1440910"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9" name="tx339"/>
            <p:cNvSpPr/>
            <p:nvPr/>
          </p:nvSpPr>
          <p:spPr>
            <a:xfrm>
              <a:off x="1761808"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0" name="tx340"/>
            <p:cNvSpPr/>
            <p:nvPr/>
          </p:nvSpPr>
          <p:spPr>
            <a:xfrm>
              <a:off x="2082707"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1" name="tx341"/>
            <p:cNvSpPr/>
            <p:nvPr/>
          </p:nvSpPr>
          <p:spPr>
            <a:xfrm>
              <a:off x="2403606"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2" name="tx342"/>
            <p:cNvSpPr/>
            <p:nvPr/>
          </p:nvSpPr>
          <p:spPr>
            <a:xfrm>
              <a:off x="2724505"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3" name="tx343"/>
            <p:cNvSpPr/>
            <p:nvPr/>
          </p:nvSpPr>
          <p:spPr>
            <a:xfrm>
              <a:off x="1440910"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4" name="tx344"/>
            <p:cNvSpPr/>
            <p:nvPr/>
          </p:nvSpPr>
          <p:spPr>
            <a:xfrm>
              <a:off x="1761808" y="47679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5" name="tx345"/>
            <p:cNvSpPr/>
            <p:nvPr/>
          </p:nvSpPr>
          <p:spPr>
            <a:xfrm>
              <a:off x="2082707" y="47679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6" name="tx346"/>
            <p:cNvSpPr/>
            <p:nvPr/>
          </p:nvSpPr>
          <p:spPr>
            <a:xfrm>
              <a:off x="2403606" y="476823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7" name="tx347"/>
            <p:cNvSpPr/>
            <p:nvPr/>
          </p:nvSpPr>
          <p:spPr>
            <a:xfrm>
              <a:off x="2724505" y="47679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8" name="tx348"/>
            <p:cNvSpPr/>
            <p:nvPr/>
          </p:nvSpPr>
          <p:spPr>
            <a:xfrm>
              <a:off x="3045404" y="47665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9" name="tx349"/>
            <p:cNvSpPr/>
            <p:nvPr/>
          </p:nvSpPr>
          <p:spPr>
            <a:xfrm>
              <a:off x="3366302" y="47679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0" name="tx350"/>
            <p:cNvSpPr/>
            <p:nvPr/>
          </p:nvSpPr>
          <p:spPr>
            <a:xfrm>
              <a:off x="3687201"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1" name="tx351"/>
            <p:cNvSpPr/>
            <p:nvPr/>
          </p:nvSpPr>
          <p:spPr>
            <a:xfrm>
              <a:off x="4008100"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2" name="tx352"/>
            <p:cNvSpPr/>
            <p:nvPr/>
          </p:nvSpPr>
          <p:spPr>
            <a:xfrm>
              <a:off x="4328999"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3" name="tx353"/>
            <p:cNvSpPr/>
            <p:nvPr/>
          </p:nvSpPr>
          <p:spPr>
            <a:xfrm>
              <a:off x="4649897"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4" name="tx354"/>
            <p:cNvSpPr/>
            <p:nvPr/>
          </p:nvSpPr>
          <p:spPr>
            <a:xfrm>
              <a:off x="4970796" y="476924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5" name="tx355"/>
            <p:cNvSpPr/>
            <p:nvPr/>
          </p:nvSpPr>
          <p:spPr>
            <a:xfrm>
              <a:off x="3045404"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6" name="tx356"/>
            <p:cNvSpPr/>
            <p:nvPr/>
          </p:nvSpPr>
          <p:spPr>
            <a:xfrm>
              <a:off x="3366302" y="36100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7" name="tx357"/>
            <p:cNvSpPr/>
            <p:nvPr/>
          </p:nvSpPr>
          <p:spPr>
            <a:xfrm>
              <a:off x="3687201"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8" name="tx358"/>
            <p:cNvSpPr/>
            <p:nvPr/>
          </p:nvSpPr>
          <p:spPr>
            <a:xfrm>
              <a:off x="4008100"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9" name="tx359"/>
            <p:cNvSpPr/>
            <p:nvPr/>
          </p:nvSpPr>
          <p:spPr>
            <a:xfrm>
              <a:off x="4328999"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0" name="tx360"/>
            <p:cNvSpPr/>
            <p:nvPr/>
          </p:nvSpPr>
          <p:spPr>
            <a:xfrm>
              <a:off x="4649897"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1" name="tx361"/>
            <p:cNvSpPr/>
            <p:nvPr/>
          </p:nvSpPr>
          <p:spPr>
            <a:xfrm>
              <a:off x="4970796"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2" name="tx362"/>
            <p:cNvSpPr/>
            <p:nvPr/>
          </p:nvSpPr>
          <p:spPr>
            <a:xfrm>
              <a:off x="5291695"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3" name="tx363"/>
            <p:cNvSpPr/>
            <p:nvPr/>
          </p:nvSpPr>
          <p:spPr>
            <a:xfrm>
              <a:off x="5612594"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5933493"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5" name="tx365"/>
            <p:cNvSpPr/>
            <p:nvPr/>
          </p:nvSpPr>
          <p:spPr>
            <a:xfrm>
              <a:off x="6254391"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6" name="tx366"/>
            <p:cNvSpPr/>
            <p:nvPr/>
          </p:nvSpPr>
          <p:spPr>
            <a:xfrm>
              <a:off x="6575290"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7" name="tx367"/>
            <p:cNvSpPr/>
            <p:nvPr/>
          </p:nvSpPr>
          <p:spPr>
            <a:xfrm>
              <a:off x="6896189"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8" name="tx368"/>
            <p:cNvSpPr/>
            <p:nvPr/>
          </p:nvSpPr>
          <p:spPr>
            <a:xfrm>
              <a:off x="7217088"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9" name="tx369"/>
            <p:cNvSpPr/>
            <p:nvPr/>
          </p:nvSpPr>
          <p:spPr>
            <a:xfrm>
              <a:off x="7537986"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0" name="tx370"/>
            <p:cNvSpPr/>
            <p:nvPr/>
          </p:nvSpPr>
          <p:spPr>
            <a:xfrm>
              <a:off x="7858885"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1" name="tx371"/>
            <p:cNvSpPr/>
            <p:nvPr/>
          </p:nvSpPr>
          <p:spPr>
            <a:xfrm>
              <a:off x="8179784"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2" name="tx372"/>
            <p:cNvSpPr/>
            <p:nvPr/>
          </p:nvSpPr>
          <p:spPr>
            <a:xfrm>
              <a:off x="8500683"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3" name="tx373"/>
            <p:cNvSpPr/>
            <p:nvPr/>
          </p:nvSpPr>
          <p:spPr>
            <a:xfrm>
              <a:off x="8821581"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4" name="tx374"/>
            <p:cNvSpPr/>
            <p:nvPr/>
          </p:nvSpPr>
          <p:spPr>
            <a:xfrm>
              <a:off x="5291695"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5" name="tx375"/>
            <p:cNvSpPr/>
            <p:nvPr/>
          </p:nvSpPr>
          <p:spPr>
            <a:xfrm>
              <a:off x="5612594"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6" name="tx376"/>
            <p:cNvSpPr/>
            <p:nvPr/>
          </p:nvSpPr>
          <p:spPr>
            <a:xfrm>
              <a:off x="5933493"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7" name="tx377"/>
            <p:cNvSpPr/>
            <p:nvPr/>
          </p:nvSpPr>
          <p:spPr>
            <a:xfrm>
              <a:off x="6254391"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8" name="tx378"/>
            <p:cNvSpPr/>
            <p:nvPr/>
          </p:nvSpPr>
          <p:spPr>
            <a:xfrm>
              <a:off x="6575290"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9" name="tx379"/>
            <p:cNvSpPr/>
            <p:nvPr/>
          </p:nvSpPr>
          <p:spPr>
            <a:xfrm>
              <a:off x="6896189" y="47665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0" name="tx380"/>
            <p:cNvSpPr/>
            <p:nvPr/>
          </p:nvSpPr>
          <p:spPr>
            <a:xfrm>
              <a:off x="7217088"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1" name="tx381"/>
            <p:cNvSpPr/>
            <p:nvPr/>
          </p:nvSpPr>
          <p:spPr>
            <a:xfrm>
              <a:off x="7537986"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2" name="tx382"/>
            <p:cNvSpPr/>
            <p:nvPr/>
          </p:nvSpPr>
          <p:spPr>
            <a:xfrm>
              <a:off x="7858885"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3" name="tx383"/>
            <p:cNvSpPr/>
            <p:nvPr/>
          </p:nvSpPr>
          <p:spPr>
            <a:xfrm>
              <a:off x="8179784"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4" name="tx384"/>
            <p:cNvSpPr/>
            <p:nvPr/>
          </p:nvSpPr>
          <p:spPr>
            <a:xfrm>
              <a:off x="8500683" y="47665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5" name="tx385"/>
            <p:cNvSpPr/>
            <p:nvPr/>
          </p:nvSpPr>
          <p:spPr>
            <a:xfrm>
              <a:off x="8821581"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6" name="tx386"/>
            <p:cNvSpPr/>
            <p:nvPr/>
          </p:nvSpPr>
          <p:spPr>
            <a:xfrm>
              <a:off x="1440910"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387" name="tx387"/>
            <p:cNvSpPr/>
            <p:nvPr/>
          </p:nvSpPr>
          <p:spPr>
            <a:xfrm>
              <a:off x="1761808"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388" name="tx388"/>
            <p:cNvSpPr/>
            <p:nvPr/>
          </p:nvSpPr>
          <p:spPr>
            <a:xfrm>
              <a:off x="13768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89" name="tx389"/>
            <p:cNvSpPr/>
            <p:nvPr/>
          </p:nvSpPr>
          <p:spPr>
            <a:xfrm>
              <a:off x="169778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90" name="tx390"/>
            <p:cNvSpPr/>
            <p:nvPr/>
          </p:nvSpPr>
          <p:spPr>
            <a:xfrm>
              <a:off x="201868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91" name="tx391"/>
            <p:cNvSpPr/>
            <p:nvPr/>
          </p:nvSpPr>
          <p:spPr>
            <a:xfrm>
              <a:off x="2339585"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92" name="tx392"/>
            <p:cNvSpPr/>
            <p:nvPr/>
          </p:nvSpPr>
          <p:spPr>
            <a:xfrm>
              <a:off x="266048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93" name="tx393"/>
            <p:cNvSpPr/>
            <p:nvPr/>
          </p:nvSpPr>
          <p:spPr>
            <a:xfrm>
              <a:off x="298138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94" name="tx394"/>
            <p:cNvSpPr/>
            <p:nvPr/>
          </p:nvSpPr>
          <p:spPr>
            <a:xfrm>
              <a:off x="330228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95" name="tx395"/>
            <p:cNvSpPr/>
            <p:nvPr/>
          </p:nvSpPr>
          <p:spPr>
            <a:xfrm>
              <a:off x="36231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96" name="tx396"/>
            <p:cNvSpPr/>
            <p:nvPr/>
          </p:nvSpPr>
          <p:spPr>
            <a:xfrm>
              <a:off x="394407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97" name="tx397"/>
            <p:cNvSpPr/>
            <p:nvPr/>
          </p:nvSpPr>
          <p:spPr>
            <a:xfrm>
              <a:off x="426497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98" name="tx398"/>
            <p:cNvSpPr/>
            <p:nvPr/>
          </p:nvSpPr>
          <p:spPr>
            <a:xfrm>
              <a:off x="458587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99" name="tx399"/>
            <p:cNvSpPr/>
            <p:nvPr/>
          </p:nvSpPr>
          <p:spPr>
            <a:xfrm>
              <a:off x="49067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00" name="tx400"/>
            <p:cNvSpPr/>
            <p:nvPr/>
          </p:nvSpPr>
          <p:spPr>
            <a:xfrm>
              <a:off x="522767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01" name="tx401"/>
            <p:cNvSpPr/>
            <p:nvPr/>
          </p:nvSpPr>
          <p:spPr>
            <a:xfrm>
              <a:off x="5548572"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02" name="tx402"/>
            <p:cNvSpPr/>
            <p:nvPr/>
          </p:nvSpPr>
          <p:spPr>
            <a:xfrm>
              <a:off x="58694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03" name="tx403"/>
            <p:cNvSpPr/>
            <p:nvPr/>
          </p:nvSpPr>
          <p:spPr>
            <a:xfrm>
              <a:off x="61903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04" name="tx404"/>
            <p:cNvSpPr/>
            <p:nvPr/>
          </p:nvSpPr>
          <p:spPr>
            <a:xfrm>
              <a:off x="651126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05" name="tx405"/>
            <p:cNvSpPr/>
            <p:nvPr/>
          </p:nvSpPr>
          <p:spPr>
            <a:xfrm>
              <a:off x="683216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06" name="tx406"/>
            <p:cNvSpPr/>
            <p:nvPr/>
          </p:nvSpPr>
          <p:spPr>
            <a:xfrm>
              <a:off x="71530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07" name="tx407"/>
            <p:cNvSpPr/>
            <p:nvPr/>
          </p:nvSpPr>
          <p:spPr>
            <a:xfrm>
              <a:off x="747396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08" name="tx408"/>
            <p:cNvSpPr/>
            <p:nvPr/>
          </p:nvSpPr>
          <p:spPr>
            <a:xfrm>
              <a:off x="779486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09" name="tx409"/>
            <p:cNvSpPr/>
            <p:nvPr/>
          </p:nvSpPr>
          <p:spPr>
            <a:xfrm>
              <a:off x="811576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10" name="tx410"/>
            <p:cNvSpPr/>
            <p:nvPr/>
          </p:nvSpPr>
          <p:spPr>
            <a:xfrm>
              <a:off x="843666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11" name="tx411"/>
            <p:cNvSpPr/>
            <p:nvPr/>
          </p:nvSpPr>
          <p:spPr>
            <a:xfrm>
              <a:off x="8757560"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12" name="tx412"/>
            <p:cNvSpPr/>
            <p:nvPr/>
          </p:nvSpPr>
          <p:spPr>
            <a:xfrm>
              <a:off x="508171" y="5304182"/>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413" name="tx413"/>
            <p:cNvSpPr/>
            <p:nvPr/>
          </p:nvSpPr>
          <p:spPr>
            <a:xfrm>
              <a:off x="710218" y="4755397"/>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414" name="tx414"/>
            <p:cNvSpPr/>
            <p:nvPr/>
          </p:nvSpPr>
          <p:spPr>
            <a:xfrm>
              <a:off x="943097" y="4177144"/>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415" name="tx415"/>
            <p:cNvSpPr/>
            <p:nvPr/>
          </p:nvSpPr>
          <p:spPr>
            <a:xfrm>
              <a:off x="881023" y="3572765"/>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416" name="tx416"/>
            <p:cNvSpPr/>
            <p:nvPr/>
          </p:nvSpPr>
          <p:spPr>
            <a:xfrm>
              <a:off x="803260" y="3020637"/>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417" name="tx417"/>
            <p:cNvSpPr/>
            <p:nvPr/>
          </p:nvSpPr>
          <p:spPr>
            <a:xfrm>
              <a:off x="508103" y="241462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418" name="tx418"/>
            <p:cNvSpPr/>
            <p:nvPr/>
          </p:nvSpPr>
          <p:spPr>
            <a:xfrm>
              <a:off x="694802" y="1864130"/>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419" name="tx419"/>
            <p:cNvSpPr/>
            <p:nvPr/>
          </p:nvSpPr>
          <p:spPr>
            <a:xfrm>
              <a:off x="655852" y="1284103"/>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420" name="tx420"/>
            <p:cNvSpPr/>
            <p:nvPr/>
          </p:nvSpPr>
          <p:spPr>
            <a:xfrm>
              <a:off x="3354639"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421" name="pic421"/>
            <p:cNvPicPr/>
            <p:nvPr/>
          </p:nvPicPr>
          <p:blipFill>
            <a:blip r:embed="rId2" cstate="print"/>
            <a:stretch>
              <a:fillRect/>
            </a:stretch>
          </p:blipFill>
          <p:spPr>
            <a:xfrm>
              <a:off x="4868431" y="5941007"/>
              <a:ext cx="2160000" cy="219455"/>
            </a:xfrm>
            <a:prstGeom prst="rect">
              <a:avLst/>
            </a:prstGeom>
          </p:spPr>
        </p:pic>
        <p:sp>
          <p:nvSpPr>
            <p:cNvPr id="422" name="pl422"/>
            <p:cNvSpPr/>
            <p:nvPr/>
          </p:nvSpPr>
          <p:spPr>
            <a:xfrm>
              <a:off x="487203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3" name="pl423"/>
            <p:cNvSpPr/>
            <p:nvPr/>
          </p:nvSpPr>
          <p:spPr>
            <a:xfrm>
              <a:off x="614218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4" name="pl424"/>
            <p:cNvSpPr/>
            <p:nvPr/>
          </p:nvSpPr>
          <p:spPr>
            <a:xfrm>
              <a:off x="635746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5" name="pl425"/>
            <p:cNvSpPr/>
            <p:nvPr/>
          </p:nvSpPr>
          <p:spPr>
            <a:xfrm>
              <a:off x="657274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6" name="pl426"/>
            <p:cNvSpPr/>
            <p:nvPr/>
          </p:nvSpPr>
          <p:spPr>
            <a:xfrm>
              <a:off x="678802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7" name="pl427"/>
            <p:cNvSpPr/>
            <p:nvPr/>
          </p:nvSpPr>
          <p:spPr>
            <a:xfrm>
              <a:off x="702483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8" name="pl428"/>
            <p:cNvSpPr/>
            <p:nvPr/>
          </p:nvSpPr>
          <p:spPr>
            <a:xfrm>
              <a:off x="487203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9" name="pl429"/>
            <p:cNvSpPr/>
            <p:nvPr/>
          </p:nvSpPr>
          <p:spPr>
            <a:xfrm>
              <a:off x="614218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0" name="pl430"/>
            <p:cNvSpPr/>
            <p:nvPr/>
          </p:nvSpPr>
          <p:spPr>
            <a:xfrm>
              <a:off x="635746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1" name="pl431"/>
            <p:cNvSpPr/>
            <p:nvPr/>
          </p:nvSpPr>
          <p:spPr>
            <a:xfrm>
              <a:off x="657274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2" name="pl432"/>
            <p:cNvSpPr/>
            <p:nvPr/>
          </p:nvSpPr>
          <p:spPr>
            <a:xfrm>
              <a:off x="678802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3" name="pl433"/>
            <p:cNvSpPr/>
            <p:nvPr/>
          </p:nvSpPr>
          <p:spPr>
            <a:xfrm>
              <a:off x="702483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4" name="tx434"/>
            <p:cNvSpPr/>
            <p:nvPr/>
          </p:nvSpPr>
          <p:spPr>
            <a:xfrm>
              <a:off x="4840954"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35" name="tx435"/>
            <p:cNvSpPr/>
            <p:nvPr/>
          </p:nvSpPr>
          <p:spPr>
            <a:xfrm>
              <a:off x="608002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36" name="tx436"/>
            <p:cNvSpPr/>
            <p:nvPr/>
          </p:nvSpPr>
          <p:spPr>
            <a:xfrm>
              <a:off x="629530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37" name="tx437"/>
            <p:cNvSpPr/>
            <p:nvPr/>
          </p:nvSpPr>
          <p:spPr>
            <a:xfrm>
              <a:off x="651058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38" name="tx438"/>
            <p:cNvSpPr/>
            <p:nvPr/>
          </p:nvSpPr>
          <p:spPr>
            <a:xfrm>
              <a:off x="672586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39" name="tx439"/>
            <p:cNvSpPr/>
            <p:nvPr/>
          </p:nvSpPr>
          <p:spPr>
            <a:xfrm>
              <a:off x="6931598"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40" name="tx440"/>
            <p:cNvSpPr/>
            <p:nvPr/>
          </p:nvSpPr>
          <p:spPr>
            <a:xfrm>
              <a:off x="1308660" y="397941"/>
              <a:ext cx="349432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ROSA, 2000-2023</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42" name="tx442"/>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DTP1 coverage across all years.</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Sri Lanka and Maldives had the highest crude average DTP1 coverage (99%) and Afghanistan had the lowest (70%).
Over the last 5 years (2019-2023), 4 countries maintained DTP1 coverage of at least 90% (Bangladesh, Bhutan, Sri Lanka, and Maldives).
There were no countries with DTP1 coverage consistently below 60% over the last 5 years.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6858000" y="1828800"/>
            <a:ext cx="5303520" cy="3017520"/>
          </a:xfrm>
        </p:spPr>
        <p:txBody>
          <a:bodyPr/>
          <a:lstStyle/>
          <a:p>
            <a:pPr algn="ctr" marL="0" marR="0">
              <a:lnSpc>
                <a:spcPct val="100000"/>
              </a:lnSpc>
              <a:spcBef>
                <a:spcPts val="0"/>
              </a:spcBef>
              <a:spcAft>
                <a:spcPts val="0"/>
              </a:spcAft>
              <a:buNone/>
            </a:pPr>
            <a:r>
              <a:rPr cap="none" sz="4800" i="0" b="0" u="none">
                <a:solidFill>
                  <a:srgbClr val="FFFFFF">
                    <a:alpha val="100000"/>
                  </a:srgbClr>
                </a:solidFill>
                <a:latin typeface="Arial"/>
                <a:cs typeface="Arial"/>
                <a:ea typeface="Arial"/>
                <a:sym typeface="Arial"/>
              </a:rPr>
              <a:t>South Asia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45995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27101"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94244"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61387"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362958" y="5453034"/>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9" name="pl9"/>
            <p:cNvSpPr/>
            <p:nvPr/>
          </p:nvSpPr>
          <p:spPr>
            <a:xfrm>
              <a:off x="1362958" y="4822401"/>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0" name="pl10"/>
            <p:cNvSpPr/>
            <p:nvPr/>
          </p:nvSpPr>
          <p:spPr>
            <a:xfrm>
              <a:off x="1362958" y="4191767"/>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1" name="pl11"/>
            <p:cNvSpPr/>
            <p:nvPr/>
          </p:nvSpPr>
          <p:spPr>
            <a:xfrm>
              <a:off x="1362958" y="3561133"/>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2" name="pl12"/>
            <p:cNvSpPr/>
            <p:nvPr/>
          </p:nvSpPr>
          <p:spPr>
            <a:xfrm>
              <a:off x="1362958" y="2930499"/>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3" name="pl13"/>
            <p:cNvSpPr/>
            <p:nvPr/>
          </p:nvSpPr>
          <p:spPr>
            <a:xfrm>
              <a:off x="1362958" y="2299865"/>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4" name="pl14"/>
            <p:cNvSpPr/>
            <p:nvPr/>
          </p:nvSpPr>
          <p:spPr>
            <a:xfrm>
              <a:off x="1362958" y="1669232"/>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5" name="pl15"/>
            <p:cNvSpPr/>
            <p:nvPr/>
          </p:nvSpPr>
          <p:spPr>
            <a:xfrm>
              <a:off x="1362958" y="1038598"/>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6" name="pl16"/>
            <p:cNvSpPr/>
            <p:nvPr/>
          </p:nvSpPr>
          <p:spPr>
            <a:xfrm>
              <a:off x="1676386"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3529"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10672"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37781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4495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82273" y="1038598"/>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22" name="pl22"/>
            <p:cNvSpPr/>
            <p:nvPr/>
          </p:nvSpPr>
          <p:spPr>
            <a:xfrm>
              <a:off x="7694215" y="1669232"/>
              <a:ext cx="188057" cy="0"/>
            </a:xfrm>
            <a:custGeom>
              <a:avLst/>
              <a:pathLst>
                <a:path w="188057" h="0">
                  <a:moveTo>
                    <a:pt x="0" y="0"/>
                  </a:moveTo>
                  <a:lnTo>
                    <a:pt x="125371" y="0"/>
                  </a:lnTo>
                  <a:lnTo>
                    <a:pt x="188057" y="0"/>
                  </a:lnTo>
                  <a:lnTo>
                    <a:pt x="188057" y="0"/>
                  </a:lnTo>
                  <a:lnTo>
                    <a:pt x="188057" y="0"/>
                  </a:lnTo>
                </a:path>
              </a:pathLst>
            </a:custGeom>
            <a:ln w="108405" cap="flat">
              <a:solidFill>
                <a:srgbClr val="E8E8E8">
                  <a:alpha val="100000"/>
                </a:srgbClr>
              </a:solidFill>
              <a:prstDash val="solid"/>
              <a:round/>
            </a:ln>
          </p:spPr>
          <p:txBody>
            <a:bodyPr/>
            <a:lstStyle/>
            <a:p/>
          </p:txBody>
        </p:sp>
        <p:sp>
          <p:nvSpPr>
            <p:cNvPr id="23" name="pl23"/>
            <p:cNvSpPr/>
            <p:nvPr/>
          </p:nvSpPr>
          <p:spPr>
            <a:xfrm>
              <a:off x="7694215" y="2299865"/>
              <a:ext cx="188057" cy="0"/>
            </a:xfrm>
            <a:custGeom>
              <a:avLst/>
              <a:pathLst>
                <a:path w="188057" h="0">
                  <a:moveTo>
                    <a:pt x="0" y="0"/>
                  </a:moveTo>
                  <a:lnTo>
                    <a:pt x="0" y="0"/>
                  </a:lnTo>
                  <a:lnTo>
                    <a:pt x="125371" y="0"/>
                  </a:lnTo>
                  <a:lnTo>
                    <a:pt x="188057" y="0"/>
                  </a:lnTo>
                  <a:lnTo>
                    <a:pt x="188057" y="0"/>
                  </a:lnTo>
                </a:path>
              </a:pathLst>
            </a:custGeom>
            <a:ln w="108405" cap="flat">
              <a:solidFill>
                <a:srgbClr val="E8E8E8">
                  <a:alpha val="100000"/>
                </a:srgbClr>
              </a:solidFill>
              <a:prstDash val="solid"/>
              <a:round/>
            </a:ln>
          </p:spPr>
          <p:txBody>
            <a:bodyPr/>
            <a:lstStyle/>
            <a:p/>
          </p:txBody>
        </p:sp>
        <p:sp>
          <p:nvSpPr>
            <p:cNvPr id="24" name="pl24"/>
            <p:cNvSpPr/>
            <p:nvPr/>
          </p:nvSpPr>
          <p:spPr>
            <a:xfrm>
              <a:off x="7756901" y="2930499"/>
              <a:ext cx="125371" cy="0"/>
            </a:xfrm>
            <a:custGeom>
              <a:avLst/>
              <a:pathLst>
                <a:path w="125371" h="0">
                  <a:moveTo>
                    <a:pt x="0" y="0"/>
                  </a:moveTo>
                  <a:lnTo>
                    <a:pt x="125371" y="0"/>
                  </a:lnTo>
                  <a:lnTo>
                    <a:pt x="125371" y="0"/>
                  </a:lnTo>
                  <a:lnTo>
                    <a:pt x="125371" y="0"/>
                  </a:lnTo>
                  <a:lnTo>
                    <a:pt x="125371" y="0"/>
                  </a:lnTo>
                </a:path>
              </a:pathLst>
            </a:custGeom>
            <a:ln w="108405" cap="flat">
              <a:solidFill>
                <a:srgbClr val="E8E8E8">
                  <a:alpha val="100000"/>
                </a:srgbClr>
              </a:solidFill>
              <a:prstDash val="solid"/>
              <a:round/>
            </a:ln>
          </p:spPr>
          <p:txBody>
            <a:bodyPr/>
            <a:lstStyle/>
            <a:p/>
          </p:txBody>
        </p:sp>
        <p:sp>
          <p:nvSpPr>
            <p:cNvPr id="25" name="pl25"/>
            <p:cNvSpPr/>
            <p:nvPr/>
          </p:nvSpPr>
          <p:spPr>
            <a:xfrm>
              <a:off x="7255415" y="3561133"/>
              <a:ext cx="438800" cy="0"/>
            </a:xfrm>
            <a:custGeom>
              <a:avLst/>
              <a:pathLst>
                <a:path w="438800" h="0">
                  <a:moveTo>
                    <a:pt x="0" y="0"/>
                  </a:moveTo>
                  <a:lnTo>
                    <a:pt x="188057" y="0"/>
                  </a:lnTo>
                  <a:lnTo>
                    <a:pt x="376114" y="0"/>
                  </a:lnTo>
                  <a:lnTo>
                    <a:pt x="438800" y="0"/>
                  </a:lnTo>
                  <a:lnTo>
                    <a:pt x="438800" y="0"/>
                  </a:lnTo>
                </a:path>
              </a:pathLst>
            </a:custGeom>
            <a:ln w="108405" cap="flat">
              <a:solidFill>
                <a:srgbClr val="E8E8E8">
                  <a:alpha val="100000"/>
                </a:srgbClr>
              </a:solidFill>
              <a:prstDash val="solid"/>
              <a:round/>
            </a:ln>
          </p:spPr>
          <p:txBody>
            <a:bodyPr/>
            <a:lstStyle/>
            <a:p/>
          </p:txBody>
        </p:sp>
        <p:sp>
          <p:nvSpPr>
            <p:cNvPr id="26" name="pl26"/>
            <p:cNvSpPr/>
            <p:nvPr/>
          </p:nvSpPr>
          <p:spPr>
            <a:xfrm>
              <a:off x="7130044" y="4191767"/>
              <a:ext cx="438800" cy="0"/>
            </a:xfrm>
            <a:custGeom>
              <a:avLst/>
              <a:pathLst>
                <a:path w="438800" h="0">
                  <a:moveTo>
                    <a:pt x="0" y="0"/>
                  </a:moveTo>
                  <a:lnTo>
                    <a:pt x="188057" y="0"/>
                  </a:lnTo>
                  <a:lnTo>
                    <a:pt x="188057" y="0"/>
                  </a:lnTo>
                  <a:lnTo>
                    <a:pt x="376114" y="0"/>
                  </a:lnTo>
                  <a:lnTo>
                    <a:pt x="438800" y="0"/>
                  </a:lnTo>
                </a:path>
              </a:pathLst>
            </a:custGeom>
            <a:ln w="108405" cap="flat">
              <a:solidFill>
                <a:srgbClr val="E8E8E8">
                  <a:alpha val="100000"/>
                </a:srgbClr>
              </a:solidFill>
              <a:prstDash val="solid"/>
              <a:round/>
            </a:ln>
          </p:spPr>
          <p:txBody>
            <a:bodyPr/>
            <a:lstStyle/>
            <a:p/>
          </p:txBody>
        </p:sp>
        <p:sp>
          <p:nvSpPr>
            <p:cNvPr id="27" name="pl27"/>
            <p:cNvSpPr/>
            <p:nvPr/>
          </p:nvSpPr>
          <p:spPr>
            <a:xfrm>
              <a:off x="7130044" y="4822401"/>
              <a:ext cx="501485" cy="0"/>
            </a:xfrm>
            <a:custGeom>
              <a:avLst/>
              <a:pathLst>
                <a:path w="501485" h="0">
                  <a:moveTo>
                    <a:pt x="0" y="0"/>
                  </a:moveTo>
                  <a:lnTo>
                    <a:pt x="62685" y="0"/>
                  </a:lnTo>
                  <a:lnTo>
                    <a:pt x="376114" y="0"/>
                  </a:lnTo>
                  <a:lnTo>
                    <a:pt x="438800" y="0"/>
                  </a:lnTo>
                  <a:lnTo>
                    <a:pt x="501485" y="0"/>
                  </a:lnTo>
                </a:path>
              </a:pathLst>
            </a:custGeom>
            <a:ln w="108405" cap="flat">
              <a:solidFill>
                <a:srgbClr val="E8E8E8">
                  <a:alpha val="100000"/>
                </a:srgbClr>
              </a:solidFill>
              <a:prstDash val="solid"/>
              <a:round/>
            </a:ln>
          </p:spPr>
          <p:txBody>
            <a:bodyPr/>
            <a:lstStyle/>
            <a:p/>
          </p:txBody>
        </p:sp>
        <p:sp>
          <p:nvSpPr>
            <p:cNvPr id="28" name="pl28"/>
            <p:cNvSpPr/>
            <p:nvPr/>
          </p:nvSpPr>
          <p:spPr>
            <a:xfrm>
              <a:off x="5688272" y="5453034"/>
              <a:ext cx="376114" cy="0"/>
            </a:xfrm>
            <a:custGeom>
              <a:avLst/>
              <a:pathLst>
                <a:path w="376114" h="0">
                  <a:moveTo>
                    <a:pt x="0" y="0"/>
                  </a:moveTo>
                  <a:lnTo>
                    <a:pt x="188057" y="0"/>
                  </a:lnTo>
                  <a:lnTo>
                    <a:pt x="188057" y="0"/>
                  </a:lnTo>
                  <a:lnTo>
                    <a:pt x="313428" y="0"/>
                  </a:lnTo>
                  <a:lnTo>
                    <a:pt x="376114" y="0"/>
                  </a:lnTo>
                </a:path>
              </a:pathLst>
            </a:custGeom>
            <a:ln w="108405" cap="flat">
              <a:solidFill>
                <a:srgbClr val="E8E8E8">
                  <a:alpha val="100000"/>
                </a:srgbClr>
              </a:solidFill>
              <a:prstDash val="solid"/>
              <a:round/>
            </a:ln>
          </p:spPr>
          <p:txBody>
            <a:bodyPr/>
            <a:lstStyle/>
            <a:p/>
          </p:txBody>
        </p:sp>
        <p:sp>
          <p:nvSpPr>
            <p:cNvPr id="29" name="pt29"/>
            <p:cNvSpPr/>
            <p:nvPr/>
          </p:nvSpPr>
          <p:spPr>
            <a:xfrm>
              <a:off x="5997201"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059887"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5683772"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5871829"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871829"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877773"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877773"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877773"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877773"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877773"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77773"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689715"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877773"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815087"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877773"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564344"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125544"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88230"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27030"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501658"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77773"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89715"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89715"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815087"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77773"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77773"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77773"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752401"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77773"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77773"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89715"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50915"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38973"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27030"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89715"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313601"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25544"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313601"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501658"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564344"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42998" y="53943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0" name="pt70"/>
            <p:cNvSpPr/>
            <p:nvPr/>
          </p:nvSpPr>
          <p:spPr>
            <a:xfrm>
              <a:off x="5817627" y="53943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1" name="pt71"/>
            <p:cNvSpPr/>
            <p:nvPr/>
          </p:nvSpPr>
          <p:spPr>
            <a:xfrm>
              <a:off x="5817627" y="53943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7823570" y="9798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7823570" y="9798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4" name="pt74"/>
            <p:cNvSpPr/>
            <p:nvPr/>
          </p:nvSpPr>
          <p:spPr>
            <a:xfrm>
              <a:off x="7823570" y="9798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5" name="pt75"/>
            <p:cNvSpPr/>
            <p:nvPr/>
          </p:nvSpPr>
          <p:spPr>
            <a:xfrm>
              <a:off x="7823570" y="16105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6" name="pt76"/>
            <p:cNvSpPr/>
            <p:nvPr/>
          </p:nvSpPr>
          <p:spPr>
            <a:xfrm>
              <a:off x="7760884" y="16105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7823570" y="16105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7510141" y="47636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7572827" y="47636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0" name="pt80"/>
            <p:cNvSpPr/>
            <p:nvPr/>
          </p:nvSpPr>
          <p:spPr>
            <a:xfrm>
              <a:off x="7447456" y="47636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1" name="pt81"/>
            <p:cNvSpPr/>
            <p:nvPr/>
          </p:nvSpPr>
          <p:spPr>
            <a:xfrm>
              <a:off x="7823570" y="22411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7760884" y="22411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7823570" y="22411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7823570" y="28717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7823570" y="28717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7823570" y="28717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7635513" y="35024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7572827" y="35024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7635513" y="35024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7259399" y="41330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7447456" y="41330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7510141" y="41330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tx93"/>
            <p:cNvSpPr/>
            <p:nvPr/>
          </p:nvSpPr>
          <p:spPr>
            <a:xfrm>
              <a:off x="508103" y="5357229"/>
              <a:ext cx="7922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Afghanistan*</a:t>
              </a:r>
            </a:p>
          </p:txBody>
        </p:sp>
        <p:sp>
          <p:nvSpPr>
            <p:cNvPr id="94" name="tx94"/>
            <p:cNvSpPr/>
            <p:nvPr/>
          </p:nvSpPr>
          <p:spPr>
            <a:xfrm>
              <a:off x="997394" y="4756064"/>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India</a:t>
              </a:r>
            </a:p>
          </p:txBody>
        </p:sp>
        <p:sp>
          <p:nvSpPr>
            <p:cNvPr id="95" name="tx95"/>
            <p:cNvSpPr/>
            <p:nvPr/>
          </p:nvSpPr>
          <p:spPr>
            <a:xfrm>
              <a:off x="710149" y="4123724"/>
              <a:ext cx="59017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Pakistan*</a:t>
              </a:r>
            </a:p>
          </p:txBody>
        </p:sp>
        <p:sp>
          <p:nvSpPr>
            <p:cNvPr id="96" name="tx96"/>
            <p:cNvSpPr/>
            <p:nvPr/>
          </p:nvSpPr>
          <p:spPr>
            <a:xfrm>
              <a:off x="880955" y="3466965"/>
              <a:ext cx="41937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Nepal*</a:t>
              </a:r>
            </a:p>
          </p:txBody>
        </p:sp>
        <p:sp>
          <p:nvSpPr>
            <p:cNvPr id="97" name="tx97"/>
            <p:cNvSpPr/>
            <p:nvPr/>
          </p:nvSpPr>
          <p:spPr>
            <a:xfrm>
              <a:off x="749099" y="2864162"/>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Maldives</a:t>
              </a:r>
            </a:p>
          </p:txBody>
        </p:sp>
        <p:sp>
          <p:nvSpPr>
            <p:cNvPr id="98" name="tx98"/>
            <p:cNvSpPr/>
            <p:nvPr/>
          </p:nvSpPr>
          <p:spPr>
            <a:xfrm>
              <a:off x="710149" y="2231755"/>
              <a:ext cx="1707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Sri</a:t>
              </a:r>
            </a:p>
          </p:txBody>
        </p:sp>
        <p:sp>
          <p:nvSpPr>
            <p:cNvPr id="99" name="tx99"/>
            <p:cNvSpPr/>
            <p:nvPr/>
          </p:nvSpPr>
          <p:spPr>
            <a:xfrm>
              <a:off x="919699" y="2233528"/>
              <a:ext cx="380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Lanka</a:t>
              </a:r>
            </a:p>
          </p:txBody>
        </p:sp>
        <p:sp>
          <p:nvSpPr>
            <p:cNvPr id="100" name="tx100"/>
            <p:cNvSpPr/>
            <p:nvPr/>
          </p:nvSpPr>
          <p:spPr>
            <a:xfrm>
              <a:off x="857558" y="1602894"/>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Bhutan</a:t>
              </a:r>
            </a:p>
          </p:txBody>
        </p:sp>
        <p:sp>
          <p:nvSpPr>
            <p:cNvPr id="101" name="tx101"/>
            <p:cNvSpPr/>
            <p:nvPr/>
          </p:nvSpPr>
          <p:spPr>
            <a:xfrm>
              <a:off x="562400" y="944498"/>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Bangladesh</a:t>
              </a:r>
            </a:p>
          </p:txBody>
        </p:sp>
        <p:sp>
          <p:nvSpPr>
            <p:cNvPr id="102" name="tx102"/>
            <p:cNvSpPr/>
            <p:nvPr/>
          </p:nvSpPr>
          <p:spPr>
            <a:xfrm>
              <a:off x="1645308"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3" name="tx103"/>
            <p:cNvSpPr/>
            <p:nvPr/>
          </p:nvSpPr>
          <p:spPr>
            <a:xfrm>
              <a:off x="3181374"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04" name="tx104"/>
            <p:cNvSpPr/>
            <p:nvPr/>
          </p:nvSpPr>
          <p:spPr>
            <a:xfrm>
              <a:off x="4748517"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05" name="tx105"/>
            <p:cNvSpPr/>
            <p:nvPr/>
          </p:nvSpPr>
          <p:spPr>
            <a:xfrm>
              <a:off x="6315660"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06" name="tx106"/>
            <p:cNvSpPr/>
            <p:nvPr/>
          </p:nvSpPr>
          <p:spPr>
            <a:xfrm>
              <a:off x="7851725"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7" name="tx107"/>
            <p:cNvSpPr/>
            <p:nvPr/>
          </p:nvSpPr>
          <p:spPr>
            <a:xfrm>
              <a:off x="4379771"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8" name="pt108"/>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0" name="pt110"/>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tx111"/>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112" name="tx112"/>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113" name="tx113"/>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114" name="tx114"/>
            <p:cNvSpPr/>
            <p:nvPr/>
          </p:nvSpPr>
          <p:spPr>
            <a:xfrm>
              <a:off x="1362958" y="397941"/>
              <a:ext cx="349432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ROSA, 2019-2023</a:t>
              </a:r>
            </a:p>
          </p:txBody>
        </p:sp>
        <p:sp>
          <p:nvSpPr>
            <p:cNvPr id="115" name="tx115"/>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16" name="tx116"/>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117" name="tx117"/>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118" name="tx118"/>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DTP1 coverage across years 2019 to 2023 (grey bars), and coverage in specific years (dots), by country. The chart can be used for assessing recovery to pre-pandemic levels and progress beyond 2019.
In 2022, 4 (out of 8) countries had lower coverage than in 2019.
In 2023, 1 countries had lower DTP1 coverage than in 2022.
In 2023, 2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93444"/>
              <a:ext cx="3397293" cy="388854"/>
            </a:xfrm>
            <a:custGeom>
              <a:avLst/>
              <a:pathLst>
                <a:path w="3397293" h="388854">
                  <a:moveTo>
                    <a:pt x="0" y="333304"/>
                  </a:moveTo>
                  <a:lnTo>
                    <a:pt x="147708" y="333304"/>
                  </a:lnTo>
                  <a:lnTo>
                    <a:pt x="295416" y="388854"/>
                  </a:lnTo>
                  <a:lnTo>
                    <a:pt x="443125" y="305528"/>
                  </a:lnTo>
                  <a:lnTo>
                    <a:pt x="590833" y="277753"/>
                  </a:lnTo>
                  <a:lnTo>
                    <a:pt x="738541" y="277753"/>
                  </a:lnTo>
                  <a:lnTo>
                    <a:pt x="886250" y="194427"/>
                  </a:lnTo>
                  <a:lnTo>
                    <a:pt x="1033958" y="166652"/>
                  </a:lnTo>
                  <a:lnTo>
                    <a:pt x="1181667" y="83326"/>
                  </a:lnTo>
                  <a:lnTo>
                    <a:pt x="1329375" y="27775"/>
                  </a:lnTo>
                  <a:lnTo>
                    <a:pt x="1477083" y="27775"/>
                  </a:lnTo>
                  <a:lnTo>
                    <a:pt x="1624792" y="27775"/>
                  </a:lnTo>
                  <a:lnTo>
                    <a:pt x="1772500" y="0"/>
                  </a:lnTo>
                  <a:lnTo>
                    <a:pt x="1920209" y="55550"/>
                  </a:lnTo>
                  <a:lnTo>
                    <a:pt x="2067917" y="0"/>
                  </a:lnTo>
                  <a:lnTo>
                    <a:pt x="2215625" y="55550"/>
                  </a:lnTo>
                  <a:lnTo>
                    <a:pt x="2363334" y="27775"/>
                  </a:lnTo>
                  <a:lnTo>
                    <a:pt x="2511042" y="27775"/>
                  </a:lnTo>
                  <a:lnTo>
                    <a:pt x="2658751" y="55550"/>
                  </a:lnTo>
                  <a:lnTo>
                    <a:pt x="2806459" y="55550"/>
                  </a:lnTo>
                  <a:lnTo>
                    <a:pt x="2954167" y="111101"/>
                  </a:lnTo>
                  <a:lnTo>
                    <a:pt x="3101876" y="305528"/>
                  </a:lnTo>
                  <a:lnTo>
                    <a:pt x="3249584" y="111101"/>
                  </a:lnTo>
                  <a:lnTo>
                    <a:pt x="3397293" y="222202"/>
                  </a:lnTo>
                </a:path>
              </a:pathLst>
            </a:custGeom>
            <a:ln w="27101" cap="flat">
              <a:solidFill>
                <a:srgbClr val="0058AB">
                  <a:alpha val="69803"/>
                </a:srgbClr>
              </a:solidFill>
              <a:prstDash val="solid"/>
              <a:round/>
            </a:ln>
          </p:spPr>
          <p:txBody>
            <a:bodyPr/>
            <a:lstStyle/>
            <a:p/>
          </p:txBody>
        </p:sp>
        <p:sp>
          <p:nvSpPr>
            <p:cNvPr id="26" name="pl26"/>
            <p:cNvSpPr/>
            <p:nvPr/>
          </p:nvSpPr>
          <p:spPr>
            <a:xfrm>
              <a:off x="1120965" y="993444"/>
              <a:ext cx="3397293" cy="305528"/>
            </a:xfrm>
            <a:custGeom>
              <a:avLst/>
              <a:pathLst>
                <a:path w="3397293" h="305528">
                  <a:moveTo>
                    <a:pt x="0" y="111101"/>
                  </a:moveTo>
                  <a:lnTo>
                    <a:pt x="147708" y="55550"/>
                  </a:lnTo>
                  <a:lnTo>
                    <a:pt x="295416" y="166652"/>
                  </a:lnTo>
                  <a:lnTo>
                    <a:pt x="443125" y="305528"/>
                  </a:lnTo>
                  <a:lnTo>
                    <a:pt x="590833" y="111101"/>
                  </a:lnTo>
                  <a:lnTo>
                    <a:pt x="738541" y="55550"/>
                  </a:lnTo>
                  <a:lnTo>
                    <a:pt x="886250" y="55550"/>
                  </a:lnTo>
                  <a:lnTo>
                    <a:pt x="1033958" y="0"/>
                  </a:lnTo>
                  <a:lnTo>
                    <a:pt x="1181667" y="0"/>
                  </a:lnTo>
                  <a:lnTo>
                    <a:pt x="1329375" y="83326"/>
                  </a:lnTo>
                  <a:lnTo>
                    <a:pt x="1477083" y="111101"/>
                  </a:lnTo>
                  <a:lnTo>
                    <a:pt x="1624792" y="111101"/>
                  </a:lnTo>
                  <a:lnTo>
                    <a:pt x="1772500" y="27775"/>
                  </a:lnTo>
                  <a:lnTo>
                    <a:pt x="1920209" y="0"/>
                  </a:lnTo>
                  <a:lnTo>
                    <a:pt x="2067917" y="194427"/>
                  </a:lnTo>
                  <a:lnTo>
                    <a:pt x="2215625" y="166652"/>
                  </a:lnTo>
                  <a:lnTo>
                    <a:pt x="2363334" y="194427"/>
                  </a:lnTo>
                  <a:lnTo>
                    <a:pt x="2511042" y="83326"/>
                  </a:lnTo>
                  <a:lnTo>
                    <a:pt x="2658751" y="27775"/>
                  </a:lnTo>
                  <a:lnTo>
                    <a:pt x="2806459" y="0"/>
                  </a:lnTo>
                  <a:lnTo>
                    <a:pt x="2954167" y="55550"/>
                  </a:lnTo>
                  <a:lnTo>
                    <a:pt x="3101876" y="55550"/>
                  </a:lnTo>
                  <a:lnTo>
                    <a:pt x="3249584" y="0"/>
                  </a:lnTo>
                  <a:lnTo>
                    <a:pt x="3397293" y="0"/>
                  </a:lnTo>
                </a:path>
              </a:pathLst>
            </a:custGeom>
            <a:ln w="27101" cap="flat">
              <a:solidFill>
                <a:srgbClr val="1CABE2">
                  <a:alpha val="69803"/>
                </a:srgbClr>
              </a:solidFill>
              <a:prstDash val="solid"/>
              <a:round/>
            </a:ln>
          </p:spPr>
          <p:txBody>
            <a:bodyPr/>
            <a:lstStyle/>
            <a:p/>
          </p:txBody>
        </p:sp>
        <p:sp>
          <p:nvSpPr>
            <p:cNvPr id="27" name="pl27"/>
            <p:cNvSpPr/>
            <p:nvPr/>
          </p:nvSpPr>
          <p:spPr>
            <a:xfrm>
              <a:off x="1120965" y="1410074"/>
              <a:ext cx="3397293" cy="583282"/>
            </a:xfrm>
            <a:custGeom>
              <a:avLst/>
              <a:pathLst>
                <a:path w="3397293" h="583282">
                  <a:moveTo>
                    <a:pt x="0" y="583282"/>
                  </a:moveTo>
                  <a:lnTo>
                    <a:pt x="147708" y="527731"/>
                  </a:lnTo>
                  <a:lnTo>
                    <a:pt x="295416" y="472180"/>
                  </a:lnTo>
                  <a:lnTo>
                    <a:pt x="443125" y="416630"/>
                  </a:lnTo>
                  <a:lnTo>
                    <a:pt x="590833" y="388854"/>
                  </a:lnTo>
                  <a:lnTo>
                    <a:pt x="738541" y="305528"/>
                  </a:lnTo>
                  <a:lnTo>
                    <a:pt x="886250" y="277753"/>
                  </a:lnTo>
                  <a:lnTo>
                    <a:pt x="1033958" y="249978"/>
                  </a:lnTo>
                  <a:lnTo>
                    <a:pt x="1181667" y="222202"/>
                  </a:lnTo>
                  <a:lnTo>
                    <a:pt x="1329375" y="166652"/>
                  </a:lnTo>
                  <a:lnTo>
                    <a:pt x="1477083" y="111101"/>
                  </a:lnTo>
                  <a:lnTo>
                    <a:pt x="1624792" y="83326"/>
                  </a:lnTo>
                  <a:lnTo>
                    <a:pt x="1772500" y="111101"/>
                  </a:lnTo>
                  <a:lnTo>
                    <a:pt x="1920209" y="111101"/>
                  </a:lnTo>
                  <a:lnTo>
                    <a:pt x="2067917" y="55550"/>
                  </a:lnTo>
                  <a:lnTo>
                    <a:pt x="2215625" y="55550"/>
                  </a:lnTo>
                  <a:lnTo>
                    <a:pt x="2363334" y="27775"/>
                  </a:lnTo>
                  <a:lnTo>
                    <a:pt x="2511042" y="55550"/>
                  </a:lnTo>
                  <a:lnTo>
                    <a:pt x="2658751" y="27775"/>
                  </a:lnTo>
                  <a:lnTo>
                    <a:pt x="2806459" y="0"/>
                  </a:lnTo>
                  <a:lnTo>
                    <a:pt x="2954167" y="55550"/>
                  </a:lnTo>
                  <a:lnTo>
                    <a:pt x="3101876" y="138876"/>
                  </a:lnTo>
                  <a:lnTo>
                    <a:pt x="3249584" y="138876"/>
                  </a:lnTo>
                  <a:lnTo>
                    <a:pt x="3397293" y="55550"/>
                  </a:lnTo>
                </a:path>
              </a:pathLst>
            </a:custGeom>
            <a:ln w="27101" cap="flat">
              <a:solidFill>
                <a:srgbClr val="00833D">
                  <a:alpha val="69803"/>
                </a:srgbClr>
              </a:solidFill>
              <a:prstDash val="solid"/>
              <a:round/>
            </a:ln>
          </p:spPr>
          <p:txBody>
            <a:bodyPr/>
            <a:lstStyle/>
            <a:p/>
          </p:txBody>
        </p:sp>
        <p:sp>
          <p:nvSpPr>
            <p:cNvPr id="28" name="pl28"/>
            <p:cNvSpPr/>
            <p:nvPr/>
          </p:nvSpPr>
          <p:spPr>
            <a:xfrm>
              <a:off x="1120965" y="1021219"/>
              <a:ext cx="3397293" cy="527731"/>
            </a:xfrm>
            <a:custGeom>
              <a:avLst/>
              <a:pathLst>
                <a:path w="3397293" h="527731">
                  <a:moveTo>
                    <a:pt x="0" y="83326"/>
                  </a:moveTo>
                  <a:lnTo>
                    <a:pt x="147708" y="111101"/>
                  </a:lnTo>
                  <a:lnTo>
                    <a:pt x="295416" y="83326"/>
                  </a:lnTo>
                  <a:lnTo>
                    <a:pt x="443125" y="55550"/>
                  </a:lnTo>
                  <a:lnTo>
                    <a:pt x="590833" y="27775"/>
                  </a:lnTo>
                  <a:lnTo>
                    <a:pt x="738541" y="0"/>
                  </a:lnTo>
                  <a:lnTo>
                    <a:pt x="886250" y="27775"/>
                  </a:lnTo>
                  <a:lnTo>
                    <a:pt x="1033958" y="27775"/>
                  </a:lnTo>
                  <a:lnTo>
                    <a:pt x="1181667" y="55550"/>
                  </a:lnTo>
                  <a:lnTo>
                    <a:pt x="1329375" y="0"/>
                  </a:lnTo>
                  <a:lnTo>
                    <a:pt x="1477083" y="27775"/>
                  </a:lnTo>
                  <a:lnTo>
                    <a:pt x="1624792" y="27775"/>
                  </a:lnTo>
                  <a:lnTo>
                    <a:pt x="1772500" y="27775"/>
                  </a:lnTo>
                  <a:lnTo>
                    <a:pt x="1920209" y="111101"/>
                  </a:lnTo>
                  <a:lnTo>
                    <a:pt x="2067917" y="138876"/>
                  </a:lnTo>
                  <a:lnTo>
                    <a:pt x="2215625" y="111101"/>
                  </a:lnTo>
                  <a:lnTo>
                    <a:pt x="2363334" y="111101"/>
                  </a:lnTo>
                  <a:lnTo>
                    <a:pt x="2511042" y="249978"/>
                  </a:lnTo>
                  <a:lnTo>
                    <a:pt x="2658751" y="222202"/>
                  </a:lnTo>
                  <a:lnTo>
                    <a:pt x="2806459" y="388854"/>
                  </a:lnTo>
                  <a:lnTo>
                    <a:pt x="2954167" y="499956"/>
                  </a:lnTo>
                  <a:lnTo>
                    <a:pt x="3101876" y="527731"/>
                  </a:lnTo>
                  <a:lnTo>
                    <a:pt x="3249584" y="416630"/>
                  </a:lnTo>
                  <a:lnTo>
                    <a:pt x="3397293" y="305528"/>
                  </a:lnTo>
                </a:path>
              </a:pathLst>
            </a:custGeom>
            <a:ln w="27101" cap="flat">
              <a:solidFill>
                <a:srgbClr val="80BD41">
                  <a:alpha val="69803"/>
                </a:srgbClr>
              </a:solidFill>
              <a:prstDash val="solid"/>
              <a:round/>
            </a:ln>
          </p:spPr>
          <p:txBody>
            <a:bodyPr/>
            <a:lstStyle/>
            <a:p/>
          </p:txBody>
        </p:sp>
        <p:sp>
          <p:nvSpPr>
            <p:cNvPr id="29" name="pl29"/>
            <p:cNvSpPr/>
            <p:nvPr/>
          </p:nvSpPr>
          <p:spPr>
            <a:xfrm>
              <a:off x="1120965" y="1104545"/>
              <a:ext cx="3397293" cy="277753"/>
            </a:xfrm>
            <a:custGeom>
              <a:avLst/>
              <a:pathLst>
                <a:path w="3397293" h="277753">
                  <a:moveTo>
                    <a:pt x="0" y="138876"/>
                  </a:moveTo>
                  <a:lnTo>
                    <a:pt x="147708" y="111101"/>
                  </a:lnTo>
                  <a:lnTo>
                    <a:pt x="295416" y="166652"/>
                  </a:lnTo>
                  <a:lnTo>
                    <a:pt x="443125" y="138876"/>
                  </a:lnTo>
                  <a:lnTo>
                    <a:pt x="590833" y="111101"/>
                  </a:lnTo>
                  <a:lnTo>
                    <a:pt x="738541" y="83326"/>
                  </a:lnTo>
                  <a:lnTo>
                    <a:pt x="886250" y="83326"/>
                  </a:lnTo>
                  <a:lnTo>
                    <a:pt x="1033958" y="55550"/>
                  </a:lnTo>
                  <a:lnTo>
                    <a:pt x="1181667" y="27775"/>
                  </a:lnTo>
                  <a:lnTo>
                    <a:pt x="1329375" y="27775"/>
                  </a:lnTo>
                  <a:lnTo>
                    <a:pt x="1477083" y="0"/>
                  </a:lnTo>
                  <a:lnTo>
                    <a:pt x="1624792" y="0"/>
                  </a:lnTo>
                  <a:lnTo>
                    <a:pt x="1772500" y="83326"/>
                  </a:lnTo>
                  <a:lnTo>
                    <a:pt x="1920209" y="27775"/>
                  </a:lnTo>
                  <a:lnTo>
                    <a:pt x="2067917" y="27775"/>
                  </a:lnTo>
                  <a:lnTo>
                    <a:pt x="2215625" y="83326"/>
                  </a:lnTo>
                  <a:lnTo>
                    <a:pt x="2363334" y="55550"/>
                  </a:lnTo>
                  <a:lnTo>
                    <a:pt x="2511042" y="55550"/>
                  </a:lnTo>
                  <a:lnTo>
                    <a:pt x="2658751" y="55550"/>
                  </a:lnTo>
                  <a:lnTo>
                    <a:pt x="2806459" y="55550"/>
                  </a:lnTo>
                  <a:lnTo>
                    <a:pt x="2954167" y="166652"/>
                  </a:lnTo>
                  <a:lnTo>
                    <a:pt x="3101876" y="166652"/>
                  </a:lnTo>
                  <a:lnTo>
                    <a:pt x="3249584" y="194427"/>
                  </a:lnTo>
                  <a:lnTo>
                    <a:pt x="3397293" y="277753"/>
                  </a:lnTo>
                </a:path>
              </a:pathLst>
            </a:custGeom>
            <a:ln w="27101" cap="flat">
              <a:solidFill>
                <a:srgbClr val="6A1E74">
                  <a:alpha val="69803"/>
                </a:srgbClr>
              </a:solidFill>
              <a:prstDash val="solid"/>
              <a:round/>
            </a:ln>
          </p:spPr>
          <p:txBody>
            <a:bodyPr/>
            <a:lstStyle/>
            <a:p/>
          </p:txBody>
        </p:sp>
        <p:sp>
          <p:nvSpPr>
            <p:cNvPr id="30" name="pl30"/>
            <p:cNvSpPr/>
            <p:nvPr/>
          </p:nvSpPr>
          <p:spPr>
            <a:xfrm>
              <a:off x="1120965" y="1104545"/>
              <a:ext cx="3397293" cy="861035"/>
            </a:xfrm>
            <a:custGeom>
              <a:avLst/>
              <a:pathLst>
                <a:path w="3397293" h="861035">
                  <a:moveTo>
                    <a:pt x="0" y="861035"/>
                  </a:moveTo>
                  <a:lnTo>
                    <a:pt x="147708" y="805484"/>
                  </a:lnTo>
                  <a:lnTo>
                    <a:pt x="295416" y="805484"/>
                  </a:lnTo>
                  <a:lnTo>
                    <a:pt x="443125" y="749934"/>
                  </a:lnTo>
                  <a:lnTo>
                    <a:pt x="590833" y="666608"/>
                  </a:lnTo>
                  <a:lnTo>
                    <a:pt x="738541" y="638832"/>
                  </a:lnTo>
                  <a:lnTo>
                    <a:pt x="886250" y="666608"/>
                  </a:lnTo>
                  <a:lnTo>
                    <a:pt x="1033958" y="694383"/>
                  </a:lnTo>
                  <a:lnTo>
                    <a:pt x="1181667" y="583282"/>
                  </a:lnTo>
                  <a:lnTo>
                    <a:pt x="1329375" y="499956"/>
                  </a:lnTo>
                  <a:lnTo>
                    <a:pt x="1477083" y="416630"/>
                  </a:lnTo>
                  <a:lnTo>
                    <a:pt x="1624792" y="305528"/>
                  </a:lnTo>
                  <a:lnTo>
                    <a:pt x="1772500" y="305528"/>
                  </a:lnTo>
                  <a:lnTo>
                    <a:pt x="1920209" y="277753"/>
                  </a:lnTo>
                  <a:lnTo>
                    <a:pt x="2067917" y="222202"/>
                  </a:lnTo>
                  <a:lnTo>
                    <a:pt x="2215625" y="166652"/>
                  </a:lnTo>
                  <a:lnTo>
                    <a:pt x="2363334" y="138876"/>
                  </a:lnTo>
                  <a:lnTo>
                    <a:pt x="2511042" y="138876"/>
                  </a:lnTo>
                  <a:lnTo>
                    <a:pt x="2658751" y="83326"/>
                  </a:lnTo>
                  <a:lnTo>
                    <a:pt x="2806459" y="55550"/>
                  </a:lnTo>
                  <a:lnTo>
                    <a:pt x="2954167" y="194427"/>
                  </a:lnTo>
                  <a:lnTo>
                    <a:pt x="3101876" y="166652"/>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632276"/>
              <a:ext cx="3397293" cy="888810"/>
            </a:xfrm>
            <a:custGeom>
              <a:avLst/>
              <a:pathLst>
                <a:path w="3397293" h="888810">
                  <a:moveTo>
                    <a:pt x="0" y="833260"/>
                  </a:moveTo>
                  <a:lnTo>
                    <a:pt x="147708" y="888810"/>
                  </a:lnTo>
                  <a:lnTo>
                    <a:pt x="295416" y="833260"/>
                  </a:lnTo>
                  <a:lnTo>
                    <a:pt x="443125" y="722158"/>
                  </a:lnTo>
                  <a:lnTo>
                    <a:pt x="590833" y="583282"/>
                  </a:lnTo>
                  <a:lnTo>
                    <a:pt x="738541" y="472180"/>
                  </a:lnTo>
                  <a:lnTo>
                    <a:pt x="886250" y="388854"/>
                  </a:lnTo>
                  <a:lnTo>
                    <a:pt x="1033958" y="333304"/>
                  </a:lnTo>
                  <a:lnTo>
                    <a:pt x="1181667" y="194427"/>
                  </a:lnTo>
                  <a:lnTo>
                    <a:pt x="1329375" y="55550"/>
                  </a:lnTo>
                  <a:lnTo>
                    <a:pt x="1477083" y="194427"/>
                  </a:lnTo>
                  <a:lnTo>
                    <a:pt x="1624792" y="249978"/>
                  </a:lnTo>
                  <a:lnTo>
                    <a:pt x="1772500" y="277753"/>
                  </a:lnTo>
                  <a:lnTo>
                    <a:pt x="1920209" y="277753"/>
                  </a:lnTo>
                  <a:lnTo>
                    <a:pt x="2067917" y="277753"/>
                  </a:lnTo>
                  <a:lnTo>
                    <a:pt x="2215625" y="277753"/>
                  </a:lnTo>
                  <a:lnTo>
                    <a:pt x="2363334" y="138876"/>
                  </a:lnTo>
                  <a:lnTo>
                    <a:pt x="2511042" y="111101"/>
                  </a:lnTo>
                  <a:lnTo>
                    <a:pt x="2658751" y="55550"/>
                  </a:lnTo>
                  <a:lnTo>
                    <a:pt x="2806459" y="0"/>
                  </a:lnTo>
                  <a:lnTo>
                    <a:pt x="2954167" y="83326"/>
                  </a:lnTo>
                  <a:lnTo>
                    <a:pt x="3101876" y="83326"/>
                  </a:lnTo>
                  <a:lnTo>
                    <a:pt x="3249584" y="55550"/>
                  </a:lnTo>
                  <a:lnTo>
                    <a:pt x="3397293" y="83326"/>
                  </a:lnTo>
                </a:path>
              </a:pathLst>
            </a:custGeom>
            <a:ln w="27101" cap="flat">
              <a:solidFill>
                <a:srgbClr val="F26A21">
                  <a:alpha val="69803"/>
                </a:srgbClr>
              </a:solidFill>
              <a:prstDash val="solid"/>
              <a:round/>
            </a:ln>
          </p:spPr>
          <p:txBody>
            <a:bodyPr/>
            <a:lstStyle/>
            <a:p/>
          </p:txBody>
        </p:sp>
        <p:sp>
          <p:nvSpPr>
            <p:cNvPr id="32" name="pl32"/>
            <p:cNvSpPr/>
            <p:nvPr/>
          </p:nvSpPr>
          <p:spPr>
            <a:xfrm>
              <a:off x="1120965" y="1104545"/>
              <a:ext cx="3397293" cy="861035"/>
            </a:xfrm>
            <a:custGeom>
              <a:avLst/>
              <a:pathLst>
                <a:path w="3397293" h="861035">
                  <a:moveTo>
                    <a:pt x="0" y="861035"/>
                  </a:moveTo>
                  <a:lnTo>
                    <a:pt x="147708" y="805484"/>
                  </a:lnTo>
                  <a:lnTo>
                    <a:pt x="295416" y="805484"/>
                  </a:lnTo>
                  <a:lnTo>
                    <a:pt x="443125" y="749934"/>
                  </a:lnTo>
                  <a:lnTo>
                    <a:pt x="590833" y="666608"/>
                  </a:lnTo>
                  <a:lnTo>
                    <a:pt x="738541" y="638832"/>
                  </a:lnTo>
                  <a:lnTo>
                    <a:pt x="886250" y="666608"/>
                  </a:lnTo>
                  <a:lnTo>
                    <a:pt x="1033958" y="694383"/>
                  </a:lnTo>
                  <a:lnTo>
                    <a:pt x="1181667" y="583282"/>
                  </a:lnTo>
                  <a:lnTo>
                    <a:pt x="1329375" y="499956"/>
                  </a:lnTo>
                  <a:lnTo>
                    <a:pt x="1477083" y="416630"/>
                  </a:lnTo>
                  <a:lnTo>
                    <a:pt x="1624792" y="305528"/>
                  </a:lnTo>
                  <a:lnTo>
                    <a:pt x="1772500" y="305528"/>
                  </a:lnTo>
                  <a:lnTo>
                    <a:pt x="1920209" y="277753"/>
                  </a:lnTo>
                  <a:lnTo>
                    <a:pt x="2067917" y="222202"/>
                  </a:lnTo>
                  <a:lnTo>
                    <a:pt x="2215625" y="166652"/>
                  </a:lnTo>
                  <a:lnTo>
                    <a:pt x="2363334" y="138876"/>
                  </a:lnTo>
                  <a:lnTo>
                    <a:pt x="2511042" y="138876"/>
                  </a:lnTo>
                  <a:lnTo>
                    <a:pt x="2658751" y="83326"/>
                  </a:lnTo>
                  <a:lnTo>
                    <a:pt x="2806459" y="55550"/>
                  </a:lnTo>
                  <a:lnTo>
                    <a:pt x="2954167" y="194427"/>
                  </a:lnTo>
                  <a:lnTo>
                    <a:pt x="3101876" y="166652"/>
                  </a:lnTo>
                  <a:lnTo>
                    <a:pt x="3249584" y="0"/>
                  </a:lnTo>
                  <a:lnTo>
                    <a:pt x="3397293" y="27775"/>
                  </a:lnTo>
                </a:path>
              </a:pathLst>
            </a:custGeom>
            <a:ln w="65043" cap="flat">
              <a:solidFill>
                <a:srgbClr val="000000">
                  <a:alpha val="100000"/>
                </a:srgbClr>
              </a:solidFill>
              <a:prstDash val="solid"/>
              <a:round/>
            </a:ln>
          </p:spPr>
          <p:txBody>
            <a:bodyPr/>
            <a:lstStyle/>
            <a:p/>
          </p:txBody>
        </p:sp>
        <p:sp>
          <p:nvSpPr>
            <p:cNvPr id="33" name="pl33"/>
            <p:cNvSpPr/>
            <p:nvPr/>
          </p:nvSpPr>
          <p:spPr>
            <a:xfrm>
              <a:off x="1120965" y="1104545"/>
              <a:ext cx="3397293" cy="861035"/>
            </a:xfrm>
            <a:custGeom>
              <a:avLst/>
              <a:pathLst>
                <a:path w="3397293" h="861035">
                  <a:moveTo>
                    <a:pt x="0" y="861035"/>
                  </a:moveTo>
                  <a:lnTo>
                    <a:pt x="147708" y="805484"/>
                  </a:lnTo>
                  <a:lnTo>
                    <a:pt x="295416" y="805484"/>
                  </a:lnTo>
                  <a:lnTo>
                    <a:pt x="443125" y="749934"/>
                  </a:lnTo>
                  <a:lnTo>
                    <a:pt x="590833" y="666608"/>
                  </a:lnTo>
                  <a:lnTo>
                    <a:pt x="738541" y="638832"/>
                  </a:lnTo>
                  <a:lnTo>
                    <a:pt x="886250" y="666608"/>
                  </a:lnTo>
                  <a:lnTo>
                    <a:pt x="1033958" y="694383"/>
                  </a:lnTo>
                  <a:lnTo>
                    <a:pt x="1181667" y="583282"/>
                  </a:lnTo>
                  <a:lnTo>
                    <a:pt x="1329375" y="499956"/>
                  </a:lnTo>
                  <a:lnTo>
                    <a:pt x="1477083" y="416630"/>
                  </a:lnTo>
                  <a:lnTo>
                    <a:pt x="1624792" y="305528"/>
                  </a:lnTo>
                  <a:lnTo>
                    <a:pt x="1772500" y="305528"/>
                  </a:lnTo>
                  <a:lnTo>
                    <a:pt x="1920209" y="277753"/>
                  </a:lnTo>
                  <a:lnTo>
                    <a:pt x="2067917" y="222202"/>
                  </a:lnTo>
                  <a:lnTo>
                    <a:pt x="2215625" y="166652"/>
                  </a:lnTo>
                  <a:lnTo>
                    <a:pt x="2363334" y="138876"/>
                  </a:lnTo>
                  <a:lnTo>
                    <a:pt x="2511042" y="138876"/>
                  </a:lnTo>
                  <a:lnTo>
                    <a:pt x="2658751" y="83326"/>
                  </a:lnTo>
                  <a:lnTo>
                    <a:pt x="2806459" y="55550"/>
                  </a:lnTo>
                  <a:lnTo>
                    <a:pt x="2954167" y="194427"/>
                  </a:lnTo>
                  <a:lnTo>
                    <a:pt x="3101876" y="166652"/>
                  </a:lnTo>
                  <a:lnTo>
                    <a:pt x="3249584" y="0"/>
                  </a:lnTo>
                  <a:lnTo>
                    <a:pt x="3397293" y="27775"/>
                  </a:lnTo>
                </a:path>
              </a:pathLst>
            </a:custGeom>
            <a:ln w="40651" cap="flat">
              <a:solidFill>
                <a:srgbClr val="E2231A">
                  <a:alpha val="100000"/>
                </a:srgbClr>
              </a:solidFill>
              <a:prstDash val="solid"/>
              <a:round/>
            </a:ln>
          </p:spPr>
          <p:txBody>
            <a:bodyPr/>
            <a:lstStyle/>
            <a:p/>
          </p:txBody>
        </p:sp>
        <p:sp>
          <p:nvSpPr>
            <p:cNvPr id="34" name="tx34"/>
            <p:cNvSpPr/>
            <p:nvPr/>
          </p:nvSpPr>
          <p:spPr>
            <a:xfrm>
              <a:off x="1060675" y="17932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5" name="tx35"/>
            <p:cNvSpPr/>
            <p:nvPr/>
          </p:nvSpPr>
          <p:spPr>
            <a:xfrm>
              <a:off x="1799217" y="15710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 name="tx36"/>
            <p:cNvSpPr/>
            <p:nvPr/>
          </p:nvSpPr>
          <p:spPr>
            <a:xfrm>
              <a:off x="2537759" y="13488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 name="tx37"/>
            <p:cNvSpPr/>
            <p:nvPr/>
          </p:nvSpPr>
          <p:spPr>
            <a:xfrm>
              <a:off x="3276301"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 name="tx38"/>
            <p:cNvSpPr/>
            <p:nvPr/>
          </p:nvSpPr>
          <p:spPr>
            <a:xfrm>
              <a:off x="3867135" y="987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 name="tx39"/>
            <p:cNvSpPr/>
            <p:nvPr/>
          </p:nvSpPr>
          <p:spPr>
            <a:xfrm>
              <a:off x="4457968" y="959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8" name="pl58"/>
            <p:cNvSpPr/>
            <p:nvPr/>
          </p:nvSpPr>
          <p:spPr>
            <a:xfrm>
              <a:off x="2845417" y="4927884"/>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25154" y="470930"/>
              <a:ext cx="2388914"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ROSA, 2000-2023</a:t>
              </a:r>
            </a:p>
          </p:txBody>
        </p:sp>
        <p:sp>
          <p:nvSpPr>
            <p:cNvPr id="68" name="pl68"/>
            <p:cNvSpPr/>
            <p:nvPr/>
          </p:nvSpPr>
          <p:spPr>
            <a:xfrm>
              <a:off x="5267799" y="32094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26056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0018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3979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267799" y="794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3" name="pl73"/>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5267799" y="35113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29075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23037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267799" y="16999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2" name="pl82"/>
            <p:cNvSpPr/>
            <p:nvPr/>
          </p:nvSpPr>
          <p:spPr>
            <a:xfrm>
              <a:off x="5267799" y="10960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437664" y="1579141"/>
              <a:ext cx="3397293" cy="845336"/>
            </a:xfrm>
            <a:custGeom>
              <a:avLst/>
              <a:pathLst>
                <a:path w="3397293" h="845336">
                  <a:moveTo>
                    <a:pt x="0" y="724574"/>
                  </a:moveTo>
                  <a:lnTo>
                    <a:pt x="147708" y="724574"/>
                  </a:lnTo>
                  <a:lnTo>
                    <a:pt x="295416" y="845336"/>
                  </a:lnTo>
                  <a:lnTo>
                    <a:pt x="443125" y="664192"/>
                  </a:lnTo>
                  <a:lnTo>
                    <a:pt x="590833" y="603811"/>
                  </a:lnTo>
                  <a:lnTo>
                    <a:pt x="738541" y="603811"/>
                  </a:lnTo>
                  <a:lnTo>
                    <a:pt x="886250" y="422668"/>
                  </a:lnTo>
                  <a:lnTo>
                    <a:pt x="1033958" y="362287"/>
                  </a:lnTo>
                  <a:lnTo>
                    <a:pt x="1181667" y="181143"/>
                  </a:lnTo>
                  <a:lnTo>
                    <a:pt x="1329375" y="60381"/>
                  </a:lnTo>
                  <a:lnTo>
                    <a:pt x="1477083" y="60381"/>
                  </a:lnTo>
                  <a:lnTo>
                    <a:pt x="1624792" y="60381"/>
                  </a:lnTo>
                  <a:lnTo>
                    <a:pt x="1772500" y="0"/>
                  </a:lnTo>
                  <a:lnTo>
                    <a:pt x="1920209" y="120762"/>
                  </a:lnTo>
                  <a:lnTo>
                    <a:pt x="2067917" y="0"/>
                  </a:lnTo>
                  <a:lnTo>
                    <a:pt x="2215625" y="120762"/>
                  </a:lnTo>
                  <a:lnTo>
                    <a:pt x="2363334" y="60381"/>
                  </a:lnTo>
                  <a:lnTo>
                    <a:pt x="2511042" y="60381"/>
                  </a:lnTo>
                  <a:lnTo>
                    <a:pt x="2658751" y="120762"/>
                  </a:lnTo>
                  <a:lnTo>
                    <a:pt x="2806459" y="120762"/>
                  </a:lnTo>
                  <a:lnTo>
                    <a:pt x="2954167" y="241524"/>
                  </a:lnTo>
                  <a:lnTo>
                    <a:pt x="3101876" y="664192"/>
                  </a:lnTo>
                  <a:lnTo>
                    <a:pt x="3249584" y="241524"/>
                  </a:lnTo>
                  <a:lnTo>
                    <a:pt x="3397293" y="483049"/>
                  </a:lnTo>
                </a:path>
              </a:pathLst>
            </a:custGeom>
            <a:ln w="27101" cap="flat">
              <a:solidFill>
                <a:srgbClr val="0058AB">
                  <a:alpha val="69803"/>
                </a:srgbClr>
              </a:solidFill>
              <a:prstDash val="solid"/>
              <a:round/>
            </a:ln>
          </p:spPr>
          <p:txBody>
            <a:bodyPr/>
            <a:lstStyle/>
            <a:p/>
          </p:txBody>
        </p:sp>
        <p:sp>
          <p:nvSpPr>
            <p:cNvPr id="90" name="pl90"/>
            <p:cNvSpPr/>
            <p:nvPr/>
          </p:nvSpPr>
          <p:spPr>
            <a:xfrm>
              <a:off x="5437664" y="1699903"/>
              <a:ext cx="3397293" cy="664192"/>
            </a:xfrm>
            <a:custGeom>
              <a:avLst/>
              <a:pathLst>
                <a:path w="3397293" h="664192">
                  <a:moveTo>
                    <a:pt x="0" y="241524"/>
                  </a:moveTo>
                  <a:lnTo>
                    <a:pt x="147708" y="120762"/>
                  </a:lnTo>
                  <a:lnTo>
                    <a:pt x="295416" y="362287"/>
                  </a:lnTo>
                  <a:lnTo>
                    <a:pt x="443125" y="664192"/>
                  </a:lnTo>
                  <a:lnTo>
                    <a:pt x="590833" y="241524"/>
                  </a:lnTo>
                  <a:lnTo>
                    <a:pt x="738541" y="120762"/>
                  </a:lnTo>
                  <a:lnTo>
                    <a:pt x="886250" y="120762"/>
                  </a:lnTo>
                  <a:lnTo>
                    <a:pt x="1033958" y="0"/>
                  </a:lnTo>
                  <a:lnTo>
                    <a:pt x="1181667" y="0"/>
                  </a:lnTo>
                  <a:lnTo>
                    <a:pt x="1329375" y="181143"/>
                  </a:lnTo>
                  <a:lnTo>
                    <a:pt x="1477083" y="241524"/>
                  </a:lnTo>
                  <a:lnTo>
                    <a:pt x="1624792" y="241524"/>
                  </a:lnTo>
                  <a:lnTo>
                    <a:pt x="1772500" y="60381"/>
                  </a:lnTo>
                  <a:lnTo>
                    <a:pt x="1920209" y="0"/>
                  </a:lnTo>
                  <a:lnTo>
                    <a:pt x="2067917" y="422668"/>
                  </a:lnTo>
                  <a:lnTo>
                    <a:pt x="2215625" y="362287"/>
                  </a:lnTo>
                  <a:lnTo>
                    <a:pt x="2363334" y="422668"/>
                  </a:lnTo>
                  <a:lnTo>
                    <a:pt x="2511042" y="181143"/>
                  </a:lnTo>
                  <a:lnTo>
                    <a:pt x="2658751" y="60381"/>
                  </a:lnTo>
                  <a:lnTo>
                    <a:pt x="2806459" y="0"/>
                  </a:lnTo>
                  <a:lnTo>
                    <a:pt x="2954167" y="120762"/>
                  </a:lnTo>
                  <a:lnTo>
                    <a:pt x="3101876" y="120762"/>
                  </a:lnTo>
                  <a:lnTo>
                    <a:pt x="3249584" y="0"/>
                  </a:lnTo>
                  <a:lnTo>
                    <a:pt x="3397293" y="0"/>
                  </a:lnTo>
                </a:path>
              </a:pathLst>
            </a:custGeom>
            <a:ln w="27101" cap="flat">
              <a:solidFill>
                <a:srgbClr val="1CABE2">
                  <a:alpha val="69803"/>
                </a:srgbClr>
              </a:solidFill>
              <a:prstDash val="solid"/>
              <a:round/>
            </a:ln>
          </p:spPr>
          <p:txBody>
            <a:bodyPr/>
            <a:lstStyle/>
            <a:p/>
          </p:txBody>
        </p:sp>
        <p:sp>
          <p:nvSpPr>
            <p:cNvPr id="91" name="pl91"/>
            <p:cNvSpPr/>
            <p:nvPr/>
          </p:nvSpPr>
          <p:spPr>
            <a:xfrm>
              <a:off x="5437664" y="1699903"/>
              <a:ext cx="3397293" cy="1268004"/>
            </a:xfrm>
            <a:custGeom>
              <a:avLst/>
              <a:pathLst>
                <a:path w="3397293" h="1268004">
                  <a:moveTo>
                    <a:pt x="0" y="1268004"/>
                  </a:moveTo>
                  <a:lnTo>
                    <a:pt x="147708" y="1147242"/>
                  </a:lnTo>
                  <a:lnTo>
                    <a:pt x="295416" y="1026479"/>
                  </a:lnTo>
                  <a:lnTo>
                    <a:pt x="443125" y="905717"/>
                  </a:lnTo>
                  <a:lnTo>
                    <a:pt x="590833" y="845336"/>
                  </a:lnTo>
                  <a:lnTo>
                    <a:pt x="738541" y="664192"/>
                  </a:lnTo>
                  <a:lnTo>
                    <a:pt x="886250" y="603811"/>
                  </a:lnTo>
                  <a:lnTo>
                    <a:pt x="1033958" y="543430"/>
                  </a:lnTo>
                  <a:lnTo>
                    <a:pt x="1181667" y="483049"/>
                  </a:lnTo>
                  <a:lnTo>
                    <a:pt x="1329375" y="362287"/>
                  </a:lnTo>
                  <a:lnTo>
                    <a:pt x="1477083" y="241524"/>
                  </a:lnTo>
                  <a:lnTo>
                    <a:pt x="1624792" y="181143"/>
                  </a:lnTo>
                  <a:lnTo>
                    <a:pt x="1772500" y="241524"/>
                  </a:lnTo>
                  <a:lnTo>
                    <a:pt x="1920209" y="241524"/>
                  </a:lnTo>
                  <a:lnTo>
                    <a:pt x="2067917" y="120762"/>
                  </a:lnTo>
                  <a:lnTo>
                    <a:pt x="2215625" y="120762"/>
                  </a:lnTo>
                  <a:lnTo>
                    <a:pt x="2363334" y="60381"/>
                  </a:lnTo>
                  <a:lnTo>
                    <a:pt x="2511042" y="120762"/>
                  </a:lnTo>
                  <a:lnTo>
                    <a:pt x="2658751" y="60381"/>
                  </a:lnTo>
                  <a:lnTo>
                    <a:pt x="2806459" y="0"/>
                  </a:lnTo>
                  <a:lnTo>
                    <a:pt x="2954167" y="120762"/>
                  </a:lnTo>
                  <a:lnTo>
                    <a:pt x="3101876" y="301905"/>
                  </a:lnTo>
                  <a:lnTo>
                    <a:pt x="3249584" y="301905"/>
                  </a:lnTo>
                  <a:lnTo>
                    <a:pt x="3397293" y="120762"/>
                  </a:lnTo>
                </a:path>
              </a:pathLst>
            </a:custGeom>
            <a:ln w="27101" cap="flat">
              <a:solidFill>
                <a:srgbClr val="00833D">
                  <a:alpha val="69803"/>
                </a:srgbClr>
              </a:solidFill>
              <a:prstDash val="solid"/>
              <a:round/>
            </a:ln>
          </p:spPr>
          <p:txBody>
            <a:bodyPr/>
            <a:lstStyle/>
            <a:p/>
          </p:txBody>
        </p:sp>
        <p:sp>
          <p:nvSpPr>
            <p:cNvPr id="92" name="pl92"/>
            <p:cNvSpPr/>
            <p:nvPr/>
          </p:nvSpPr>
          <p:spPr>
            <a:xfrm>
              <a:off x="5437664" y="854567"/>
              <a:ext cx="3397293" cy="1147242"/>
            </a:xfrm>
            <a:custGeom>
              <a:avLst/>
              <a:pathLst>
                <a:path w="3397293" h="1147242">
                  <a:moveTo>
                    <a:pt x="0" y="181143"/>
                  </a:moveTo>
                  <a:lnTo>
                    <a:pt x="147708" y="241524"/>
                  </a:lnTo>
                  <a:lnTo>
                    <a:pt x="295416" y="181143"/>
                  </a:lnTo>
                  <a:lnTo>
                    <a:pt x="443125" y="120762"/>
                  </a:lnTo>
                  <a:lnTo>
                    <a:pt x="590833" y="60381"/>
                  </a:lnTo>
                  <a:lnTo>
                    <a:pt x="738541" y="0"/>
                  </a:lnTo>
                  <a:lnTo>
                    <a:pt x="886250" y="60381"/>
                  </a:lnTo>
                  <a:lnTo>
                    <a:pt x="1033958" y="60381"/>
                  </a:lnTo>
                  <a:lnTo>
                    <a:pt x="1181667" y="120762"/>
                  </a:lnTo>
                  <a:lnTo>
                    <a:pt x="1329375" y="0"/>
                  </a:lnTo>
                  <a:lnTo>
                    <a:pt x="1477083" y="60381"/>
                  </a:lnTo>
                  <a:lnTo>
                    <a:pt x="1624792" y="60381"/>
                  </a:lnTo>
                  <a:lnTo>
                    <a:pt x="1772500" y="60381"/>
                  </a:lnTo>
                  <a:lnTo>
                    <a:pt x="1920209" y="241524"/>
                  </a:lnTo>
                  <a:lnTo>
                    <a:pt x="2067917" y="301905"/>
                  </a:lnTo>
                  <a:lnTo>
                    <a:pt x="2215625" y="241524"/>
                  </a:lnTo>
                  <a:lnTo>
                    <a:pt x="2363334" y="241524"/>
                  </a:lnTo>
                  <a:lnTo>
                    <a:pt x="2511042" y="543430"/>
                  </a:lnTo>
                  <a:lnTo>
                    <a:pt x="2658751" y="483049"/>
                  </a:lnTo>
                  <a:lnTo>
                    <a:pt x="2806459" y="845336"/>
                  </a:lnTo>
                  <a:lnTo>
                    <a:pt x="2954167" y="1086861"/>
                  </a:lnTo>
                  <a:lnTo>
                    <a:pt x="3101876" y="1147242"/>
                  </a:lnTo>
                  <a:lnTo>
                    <a:pt x="3249584" y="905717"/>
                  </a:lnTo>
                  <a:lnTo>
                    <a:pt x="3397293" y="664192"/>
                  </a:lnTo>
                </a:path>
              </a:pathLst>
            </a:custGeom>
            <a:ln w="27101" cap="flat">
              <a:solidFill>
                <a:srgbClr val="80BD41">
                  <a:alpha val="69803"/>
                </a:srgbClr>
              </a:solidFill>
              <a:prstDash val="solid"/>
              <a:round/>
            </a:ln>
          </p:spPr>
          <p:txBody>
            <a:bodyPr/>
            <a:lstStyle/>
            <a:p/>
          </p:txBody>
        </p:sp>
        <p:sp>
          <p:nvSpPr>
            <p:cNvPr id="93" name="pl93"/>
            <p:cNvSpPr/>
            <p:nvPr/>
          </p:nvSpPr>
          <p:spPr>
            <a:xfrm>
              <a:off x="5437664" y="1579141"/>
              <a:ext cx="3397293" cy="603811"/>
            </a:xfrm>
            <a:custGeom>
              <a:avLst/>
              <a:pathLst>
                <a:path w="3397293" h="603811">
                  <a:moveTo>
                    <a:pt x="0" y="301905"/>
                  </a:moveTo>
                  <a:lnTo>
                    <a:pt x="147708" y="241524"/>
                  </a:lnTo>
                  <a:lnTo>
                    <a:pt x="295416" y="362287"/>
                  </a:lnTo>
                  <a:lnTo>
                    <a:pt x="443125" y="301905"/>
                  </a:lnTo>
                  <a:lnTo>
                    <a:pt x="590833" y="241524"/>
                  </a:lnTo>
                  <a:lnTo>
                    <a:pt x="738541" y="181143"/>
                  </a:lnTo>
                  <a:lnTo>
                    <a:pt x="886250" y="181143"/>
                  </a:lnTo>
                  <a:lnTo>
                    <a:pt x="1033958" y="120762"/>
                  </a:lnTo>
                  <a:lnTo>
                    <a:pt x="1181667" y="60381"/>
                  </a:lnTo>
                  <a:lnTo>
                    <a:pt x="1329375" y="60381"/>
                  </a:lnTo>
                  <a:lnTo>
                    <a:pt x="1477083" y="0"/>
                  </a:lnTo>
                  <a:lnTo>
                    <a:pt x="1624792" y="0"/>
                  </a:lnTo>
                  <a:lnTo>
                    <a:pt x="1772500" y="181143"/>
                  </a:lnTo>
                  <a:lnTo>
                    <a:pt x="1920209" y="60381"/>
                  </a:lnTo>
                  <a:lnTo>
                    <a:pt x="2067917" y="60381"/>
                  </a:lnTo>
                  <a:lnTo>
                    <a:pt x="2215625" y="181143"/>
                  </a:lnTo>
                  <a:lnTo>
                    <a:pt x="2363334" y="120762"/>
                  </a:lnTo>
                  <a:lnTo>
                    <a:pt x="2511042" y="120762"/>
                  </a:lnTo>
                  <a:lnTo>
                    <a:pt x="2658751" y="120762"/>
                  </a:lnTo>
                  <a:lnTo>
                    <a:pt x="2806459" y="120762"/>
                  </a:lnTo>
                  <a:lnTo>
                    <a:pt x="2954167" y="362287"/>
                  </a:lnTo>
                  <a:lnTo>
                    <a:pt x="3101876" y="362287"/>
                  </a:lnTo>
                  <a:lnTo>
                    <a:pt x="3249584" y="422668"/>
                  </a:lnTo>
                  <a:lnTo>
                    <a:pt x="3397293" y="603811"/>
                  </a:lnTo>
                </a:path>
              </a:pathLst>
            </a:custGeom>
            <a:ln w="27101" cap="flat">
              <a:solidFill>
                <a:srgbClr val="6A1E74">
                  <a:alpha val="69803"/>
                </a:srgbClr>
              </a:solidFill>
              <a:prstDash val="solid"/>
              <a:round/>
            </a:ln>
          </p:spPr>
          <p:txBody>
            <a:bodyPr/>
            <a:lstStyle/>
            <a:p/>
          </p:txBody>
        </p:sp>
        <p:sp>
          <p:nvSpPr>
            <p:cNvPr id="94" name="pl94"/>
            <p:cNvSpPr/>
            <p:nvPr/>
          </p:nvSpPr>
          <p:spPr>
            <a:xfrm>
              <a:off x="5437664" y="1579141"/>
              <a:ext cx="3397293" cy="1871816"/>
            </a:xfrm>
            <a:custGeom>
              <a:avLst/>
              <a:pathLst>
                <a:path w="3397293" h="1871816">
                  <a:moveTo>
                    <a:pt x="0" y="1871816"/>
                  </a:moveTo>
                  <a:lnTo>
                    <a:pt x="147708" y="1751054"/>
                  </a:lnTo>
                  <a:lnTo>
                    <a:pt x="295416" y="1751054"/>
                  </a:lnTo>
                  <a:lnTo>
                    <a:pt x="443125" y="1630291"/>
                  </a:lnTo>
                  <a:lnTo>
                    <a:pt x="590833" y="1449148"/>
                  </a:lnTo>
                  <a:lnTo>
                    <a:pt x="738541" y="1388767"/>
                  </a:lnTo>
                  <a:lnTo>
                    <a:pt x="886250" y="1449148"/>
                  </a:lnTo>
                  <a:lnTo>
                    <a:pt x="1033958" y="1509529"/>
                  </a:lnTo>
                  <a:lnTo>
                    <a:pt x="1181667" y="1268004"/>
                  </a:lnTo>
                  <a:lnTo>
                    <a:pt x="1329375" y="1086861"/>
                  </a:lnTo>
                  <a:lnTo>
                    <a:pt x="1477083" y="905717"/>
                  </a:lnTo>
                  <a:lnTo>
                    <a:pt x="1624792" y="664192"/>
                  </a:lnTo>
                  <a:lnTo>
                    <a:pt x="1772500" y="664192"/>
                  </a:lnTo>
                  <a:lnTo>
                    <a:pt x="1920209" y="603811"/>
                  </a:lnTo>
                  <a:lnTo>
                    <a:pt x="2067917" y="483049"/>
                  </a:lnTo>
                  <a:lnTo>
                    <a:pt x="2215625" y="362287"/>
                  </a:lnTo>
                  <a:lnTo>
                    <a:pt x="2363334" y="301905"/>
                  </a:lnTo>
                  <a:lnTo>
                    <a:pt x="2511042" y="301905"/>
                  </a:lnTo>
                  <a:lnTo>
                    <a:pt x="2658751" y="181143"/>
                  </a:lnTo>
                  <a:lnTo>
                    <a:pt x="2806459" y="120762"/>
                  </a:lnTo>
                  <a:lnTo>
                    <a:pt x="2954167" y="422668"/>
                  </a:lnTo>
                  <a:lnTo>
                    <a:pt x="3101876" y="362287"/>
                  </a:lnTo>
                  <a:lnTo>
                    <a:pt x="3249584" y="0"/>
                  </a:lnTo>
                  <a:lnTo>
                    <a:pt x="3397293" y="60381"/>
                  </a:lnTo>
                </a:path>
              </a:pathLst>
            </a:custGeom>
            <a:ln w="27101" cap="flat">
              <a:solidFill>
                <a:srgbClr val="E2231A">
                  <a:alpha val="69803"/>
                </a:srgbClr>
              </a:solidFill>
              <a:prstDash val="solid"/>
              <a:round/>
            </a:ln>
          </p:spPr>
          <p:txBody>
            <a:bodyPr/>
            <a:lstStyle/>
            <a:p/>
          </p:txBody>
        </p:sp>
        <p:sp>
          <p:nvSpPr>
            <p:cNvPr id="95" name="pl95"/>
            <p:cNvSpPr/>
            <p:nvPr/>
          </p:nvSpPr>
          <p:spPr>
            <a:xfrm>
              <a:off x="5437664" y="1699903"/>
              <a:ext cx="3397293" cy="1932197"/>
            </a:xfrm>
            <a:custGeom>
              <a:avLst/>
              <a:pathLst>
                <a:path w="3397293" h="1932197">
                  <a:moveTo>
                    <a:pt x="0" y="1811435"/>
                  </a:moveTo>
                  <a:lnTo>
                    <a:pt x="147708" y="1932197"/>
                  </a:lnTo>
                  <a:lnTo>
                    <a:pt x="295416" y="1811435"/>
                  </a:lnTo>
                  <a:lnTo>
                    <a:pt x="443125" y="1569910"/>
                  </a:lnTo>
                  <a:lnTo>
                    <a:pt x="590833" y="1268004"/>
                  </a:lnTo>
                  <a:lnTo>
                    <a:pt x="738541" y="1026479"/>
                  </a:lnTo>
                  <a:lnTo>
                    <a:pt x="886250" y="845336"/>
                  </a:lnTo>
                  <a:lnTo>
                    <a:pt x="1033958" y="724574"/>
                  </a:lnTo>
                  <a:lnTo>
                    <a:pt x="1181667" y="422668"/>
                  </a:lnTo>
                  <a:lnTo>
                    <a:pt x="1329375" y="120762"/>
                  </a:lnTo>
                  <a:lnTo>
                    <a:pt x="1477083" y="422668"/>
                  </a:lnTo>
                  <a:lnTo>
                    <a:pt x="1624792" y="543430"/>
                  </a:lnTo>
                  <a:lnTo>
                    <a:pt x="1772500" y="603811"/>
                  </a:lnTo>
                  <a:lnTo>
                    <a:pt x="1920209" y="603811"/>
                  </a:lnTo>
                  <a:lnTo>
                    <a:pt x="2067917" y="603811"/>
                  </a:lnTo>
                  <a:lnTo>
                    <a:pt x="2215625" y="603811"/>
                  </a:lnTo>
                  <a:lnTo>
                    <a:pt x="2363334" y="301905"/>
                  </a:lnTo>
                  <a:lnTo>
                    <a:pt x="2511042" y="241524"/>
                  </a:lnTo>
                  <a:lnTo>
                    <a:pt x="2658751" y="120762"/>
                  </a:lnTo>
                  <a:lnTo>
                    <a:pt x="2806459" y="0"/>
                  </a:lnTo>
                  <a:lnTo>
                    <a:pt x="2954167" y="181143"/>
                  </a:lnTo>
                  <a:lnTo>
                    <a:pt x="3101876" y="181143"/>
                  </a:lnTo>
                  <a:lnTo>
                    <a:pt x="3249584" y="120762"/>
                  </a:lnTo>
                  <a:lnTo>
                    <a:pt x="3397293" y="181143"/>
                  </a:lnTo>
                </a:path>
              </a:pathLst>
            </a:custGeom>
            <a:ln w="27101" cap="flat">
              <a:solidFill>
                <a:srgbClr val="F26A21">
                  <a:alpha val="69803"/>
                </a:srgbClr>
              </a:solidFill>
              <a:prstDash val="solid"/>
              <a:round/>
            </a:ln>
          </p:spPr>
          <p:txBody>
            <a:bodyPr/>
            <a:lstStyle/>
            <a:p/>
          </p:txBody>
        </p:sp>
        <p:sp>
          <p:nvSpPr>
            <p:cNvPr id="96" name="pl96"/>
            <p:cNvSpPr/>
            <p:nvPr/>
          </p:nvSpPr>
          <p:spPr>
            <a:xfrm>
              <a:off x="5437664" y="1699903"/>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7" name="pl97"/>
            <p:cNvSpPr/>
            <p:nvPr/>
          </p:nvSpPr>
          <p:spPr>
            <a:xfrm>
              <a:off x="5437664" y="1579141"/>
              <a:ext cx="3397293" cy="1871816"/>
            </a:xfrm>
            <a:custGeom>
              <a:avLst/>
              <a:pathLst>
                <a:path w="3397293" h="1871816">
                  <a:moveTo>
                    <a:pt x="0" y="1871816"/>
                  </a:moveTo>
                  <a:lnTo>
                    <a:pt x="147708" y="1751054"/>
                  </a:lnTo>
                  <a:lnTo>
                    <a:pt x="295416" y="1751054"/>
                  </a:lnTo>
                  <a:lnTo>
                    <a:pt x="443125" y="1630291"/>
                  </a:lnTo>
                  <a:lnTo>
                    <a:pt x="590833" y="1449148"/>
                  </a:lnTo>
                  <a:lnTo>
                    <a:pt x="738541" y="1388767"/>
                  </a:lnTo>
                  <a:lnTo>
                    <a:pt x="886250" y="1449148"/>
                  </a:lnTo>
                  <a:lnTo>
                    <a:pt x="1033958" y="1509529"/>
                  </a:lnTo>
                  <a:lnTo>
                    <a:pt x="1181667" y="1268004"/>
                  </a:lnTo>
                  <a:lnTo>
                    <a:pt x="1329375" y="1086861"/>
                  </a:lnTo>
                  <a:lnTo>
                    <a:pt x="1477083" y="905717"/>
                  </a:lnTo>
                  <a:lnTo>
                    <a:pt x="1624792" y="664192"/>
                  </a:lnTo>
                  <a:lnTo>
                    <a:pt x="1772500" y="664192"/>
                  </a:lnTo>
                  <a:lnTo>
                    <a:pt x="1920209" y="603811"/>
                  </a:lnTo>
                  <a:lnTo>
                    <a:pt x="2067917" y="483049"/>
                  </a:lnTo>
                  <a:lnTo>
                    <a:pt x="2215625" y="362287"/>
                  </a:lnTo>
                  <a:lnTo>
                    <a:pt x="2363334" y="301905"/>
                  </a:lnTo>
                  <a:lnTo>
                    <a:pt x="2511042" y="301905"/>
                  </a:lnTo>
                  <a:lnTo>
                    <a:pt x="2658751" y="181143"/>
                  </a:lnTo>
                  <a:lnTo>
                    <a:pt x="2806459" y="120762"/>
                  </a:lnTo>
                  <a:lnTo>
                    <a:pt x="2954167" y="422668"/>
                  </a:lnTo>
                  <a:lnTo>
                    <a:pt x="3101876" y="362287"/>
                  </a:lnTo>
                  <a:lnTo>
                    <a:pt x="3249584" y="0"/>
                  </a:lnTo>
                  <a:lnTo>
                    <a:pt x="3397293" y="60381"/>
                  </a:lnTo>
                </a:path>
              </a:pathLst>
            </a:custGeom>
            <a:ln w="65043" cap="flat">
              <a:solidFill>
                <a:srgbClr val="000000">
                  <a:alpha val="100000"/>
                </a:srgbClr>
              </a:solidFill>
              <a:prstDash val="solid"/>
              <a:round/>
            </a:ln>
          </p:spPr>
          <p:txBody>
            <a:bodyPr/>
            <a:lstStyle/>
            <a:p/>
          </p:txBody>
        </p:sp>
        <p:sp>
          <p:nvSpPr>
            <p:cNvPr id="98" name="pl98"/>
            <p:cNvSpPr/>
            <p:nvPr/>
          </p:nvSpPr>
          <p:spPr>
            <a:xfrm>
              <a:off x="5437664" y="1579141"/>
              <a:ext cx="3397293" cy="1871816"/>
            </a:xfrm>
            <a:custGeom>
              <a:avLst/>
              <a:pathLst>
                <a:path w="3397293" h="1871816">
                  <a:moveTo>
                    <a:pt x="0" y="1871816"/>
                  </a:moveTo>
                  <a:lnTo>
                    <a:pt x="147708" y="1751054"/>
                  </a:lnTo>
                  <a:lnTo>
                    <a:pt x="295416" y="1751054"/>
                  </a:lnTo>
                  <a:lnTo>
                    <a:pt x="443125" y="1630291"/>
                  </a:lnTo>
                  <a:lnTo>
                    <a:pt x="590833" y="1449148"/>
                  </a:lnTo>
                  <a:lnTo>
                    <a:pt x="738541" y="1388767"/>
                  </a:lnTo>
                  <a:lnTo>
                    <a:pt x="886250" y="1449148"/>
                  </a:lnTo>
                  <a:lnTo>
                    <a:pt x="1033958" y="1509529"/>
                  </a:lnTo>
                  <a:lnTo>
                    <a:pt x="1181667" y="1268004"/>
                  </a:lnTo>
                  <a:lnTo>
                    <a:pt x="1329375" y="1086861"/>
                  </a:lnTo>
                  <a:lnTo>
                    <a:pt x="1477083" y="905717"/>
                  </a:lnTo>
                  <a:lnTo>
                    <a:pt x="1624792" y="664192"/>
                  </a:lnTo>
                  <a:lnTo>
                    <a:pt x="1772500" y="664192"/>
                  </a:lnTo>
                  <a:lnTo>
                    <a:pt x="1920209" y="603811"/>
                  </a:lnTo>
                  <a:lnTo>
                    <a:pt x="2067917" y="483049"/>
                  </a:lnTo>
                  <a:lnTo>
                    <a:pt x="2215625" y="362287"/>
                  </a:lnTo>
                  <a:lnTo>
                    <a:pt x="2363334" y="301905"/>
                  </a:lnTo>
                  <a:lnTo>
                    <a:pt x="2511042" y="301905"/>
                  </a:lnTo>
                  <a:lnTo>
                    <a:pt x="2658751" y="181143"/>
                  </a:lnTo>
                  <a:lnTo>
                    <a:pt x="2806459" y="120762"/>
                  </a:lnTo>
                  <a:lnTo>
                    <a:pt x="2954167" y="422668"/>
                  </a:lnTo>
                  <a:lnTo>
                    <a:pt x="3101876" y="362287"/>
                  </a:lnTo>
                  <a:lnTo>
                    <a:pt x="3249584" y="0"/>
                  </a:lnTo>
                  <a:lnTo>
                    <a:pt x="3397293" y="60381"/>
                  </a:lnTo>
                </a:path>
              </a:pathLst>
            </a:custGeom>
            <a:ln w="40651" cap="flat">
              <a:solidFill>
                <a:srgbClr val="E2231A">
                  <a:alpha val="100000"/>
                </a:srgbClr>
              </a:solidFill>
              <a:prstDash val="solid"/>
              <a:round/>
            </a:ln>
          </p:spPr>
          <p:txBody>
            <a:bodyPr/>
            <a:lstStyle/>
            <a:p/>
          </p:txBody>
        </p:sp>
        <p:sp>
          <p:nvSpPr>
            <p:cNvPr id="99" name="tx99"/>
            <p:cNvSpPr/>
            <p:nvPr/>
          </p:nvSpPr>
          <p:spPr>
            <a:xfrm>
              <a:off x="5359324" y="327084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00" name="tx100"/>
            <p:cNvSpPr/>
            <p:nvPr/>
          </p:nvSpPr>
          <p:spPr>
            <a:xfrm>
              <a:off x="6097866" y="278911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1" name="tx101"/>
            <p:cNvSpPr/>
            <p:nvPr/>
          </p:nvSpPr>
          <p:spPr>
            <a:xfrm>
              <a:off x="6836408" y="230468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2" name="tx102"/>
            <p:cNvSpPr/>
            <p:nvPr/>
          </p:nvSpPr>
          <p:spPr>
            <a:xfrm>
              <a:off x="7605095" y="176295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3" name="tx103"/>
            <p:cNvSpPr/>
            <p:nvPr/>
          </p:nvSpPr>
          <p:spPr>
            <a:xfrm>
              <a:off x="8213978" y="15197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4" name="tx104"/>
            <p:cNvSpPr/>
            <p:nvPr/>
          </p:nvSpPr>
          <p:spPr>
            <a:xfrm>
              <a:off x="8804812" y="1460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5" name="tx105"/>
            <p:cNvSpPr/>
            <p:nvPr/>
          </p:nvSpPr>
          <p:spPr>
            <a:xfrm>
              <a:off x="5003259" y="345915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8554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2516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64778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10439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9" name="pl119"/>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l120"/>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22" name="pl122"/>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3" name="pl123"/>
            <p:cNvSpPr/>
            <p:nvPr/>
          </p:nvSpPr>
          <p:spPr>
            <a:xfrm>
              <a:off x="7162116" y="4927884"/>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124" name="pl124"/>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5" name="tx125"/>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7" name="tx127"/>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8" name="tx128"/>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9" name="tx129"/>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0" name="tx130"/>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1" name="tx131"/>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5357368" y="470930"/>
              <a:ext cx="3557885"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ROSA</a:t>
              </a:r>
            </a:p>
          </p:txBody>
        </p:sp>
        <p:sp>
          <p:nvSpPr>
            <p:cNvPr id="133" name="pl133"/>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4" name="pl134"/>
            <p:cNvSpPr/>
            <p:nvPr/>
          </p:nvSpPr>
          <p:spPr>
            <a:xfrm>
              <a:off x="230657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28538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626418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824298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40" name="pl140"/>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29598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27478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25358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317178" y="5793155"/>
              <a:ext cx="7321564" cy="194233"/>
            </a:xfrm>
            <a:prstGeom prst="rect">
              <a:avLst/>
            </a:prstGeom>
            <a:solidFill>
              <a:srgbClr val="E2231A">
                <a:alpha val="80000"/>
              </a:srgbClr>
            </a:solidFill>
          </p:spPr>
          <p:txBody>
            <a:bodyPr/>
            <a:lstStyle/>
            <a:p/>
          </p:txBody>
        </p:sp>
        <p:sp>
          <p:nvSpPr>
            <p:cNvPr id="145" name="rc145"/>
            <p:cNvSpPr/>
            <p:nvPr/>
          </p:nvSpPr>
          <p:spPr>
            <a:xfrm>
              <a:off x="1317178" y="5482382"/>
              <a:ext cx="7123684" cy="194233"/>
            </a:xfrm>
            <a:prstGeom prst="rect">
              <a:avLst/>
            </a:prstGeom>
            <a:solidFill>
              <a:srgbClr val="E2231A">
                <a:alpha val="80000"/>
              </a:srgbClr>
            </a:solidFill>
          </p:spPr>
          <p:txBody>
            <a:bodyPr/>
            <a:lstStyle/>
            <a:p/>
          </p:txBody>
        </p:sp>
        <p:sp>
          <p:nvSpPr>
            <p:cNvPr id="146" name="tx146"/>
            <p:cNvSpPr/>
            <p:nvPr/>
          </p:nvSpPr>
          <p:spPr>
            <a:xfrm>
              <a:off x="8714092" y="58497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47" name="tx147"/>
            <p:cNvSpPr/>
            <p:nvPr/>
          </p:nvSpPr>
          <p:spPr>
            <a:xfrm>
              <a:off x="8516212" y="5539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48" name="tx148"/>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1" name="tx151"/>
            <p:cNvSpPr/>
            <p:nvPr/>
          </p:nvSpPr>
          <p:spPr>
            <a:xfrm>
              <a:off x="3218285"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52" name="tx152"/>
            <p:cNvSpPr/>
            <p:nvPr/>
          </p:nvSpPr>
          <p:spPr>
            <a:xfrm>
              <a:off x="5197086"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53" name="tx153"/>
            <p:cNvSpPr/>
            <p:nvPr/>
          </p:nvSpPr>
          <p:spPr>
            <a:xfrm>
              <a:off x="7175888"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54" name="tx154"/>
            <p:cNvSpPr/>
            <p:nvPr/>
          </p:nvSpPr>
          <p:spPr>
            <a:xfrm>
              <a:off x="4187411" y="6216841"/>
              <a:ext cx="158110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55" name="tx155"/>
            <p:cNvSpPr/>
            <p:nvPr/>
          </p:nvSpPr>
          <p:spPr>
            <a:xfrm>
              <a:off x="951100" y="5222864"/>
              <a:ext cx="4625726" cy="132605"/>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ROSA, 2019 and 2023</a:t>
              </a:r>
            </a:p>
          </p:txBody>
        </p:sp>
        <p:sp>
          <p:nvSpPr>
            <p:cNvPr id="156" name="tx15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7" name="tx15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ROSA ranked number 2 out of 7 UNICEF regions, with DTP3 coverage of 90%.
DTP3 coverage (90%) was 1 percentage point higher than in 2019 (89%).
This equates to 3,644,000 undervaccinated children in 2023 compared to 3,722,000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340635"/>
              <a:ext cx="3432608" cy="624945"/>
            </a:xfrm>
            <a:custGeom>
              <a:avLst/>
              <a:pathLst>
                <a:path w="3432608" h="624945">
                  <a:moveTo>
                    <a:pt x="0" y="0"/>
                  </a:moveTo>
                  <a:lnTo>
                    <a:pt x="686521" y="0"/>
                  </a:lnTo>
                  <a:lnTo>
                    <a:pt x="1373043" y="138876"/>
                  </a:lnTo>
                  <a:lnTo>
                    <a:pt x="2059565" y="624945"/>
                  </a:lnTo>
                  <a:lnTo>
                    <a:pt x="2746087" y="138876"/>
                  </a:lnTo>
                  <a:lnTo>
                    <a:pt x="3432608" y="416630"/>
                  </a:lnTo>
                </a:path>
              </a:pathLst>
            </a:custGeom>
            <a:ln w="27101" cap="flat">
              <a:solidFill>
                <a:srgbClr val="0058AB">
                  <a:alpha val="69803"/>
                </a:srgbClr>
              </a:solidFill>
              <a:prstDash val="solid"/>
              <a:round/>
            </a:ln>
          </p:spPr>
          <p:txBody>
            <a:bodyPr/>
            <a:lstStyle/>
            <a:p/>
          </p:txBody>
        </p:sp>
        <p:sp>
          <p:nvSpPr>
            <p:cNvPr id="26" name="pl26"/>
            <p:cNvSpPr/>
            <p:nvPr/>
          </p:nvSpPr>
          <p:spPr>
            <a:xfrm>
              <a:off x="1122730" y="1201759"/>
              <a:ext cx="3432608" cy="138876"/>
            </a:xfrm>
            <a:custGeom>
              <a:avLst/>
              <a:pathLst>
                <a:path w="3432608" h="138876">
                  <a:moveTo>
                    <a:pt x="0" y="69438"/>
                  </a:moveTo>
                  <a:lnTo>
                    <a:pt x="686521" y="0"/>
                  </a:lnTo>
                  <a:lnTo>
                    <a:pt x="1373043" y="138876"/>
                  </a:lnTo>
                  <a:lnTo>
                    <a:pt x="2059565" y="138876"/>
                  </a:lnTo>
                  <a:lnTo>
                    <a:pt x="2746087" y="0"/>
                  </a:lnTo>
                  <a:lnTo>
                    <a:pt x="3432608" y="0"/>
                  </a:lnTo>
                </a:path>
              </a:pathLst>
            </a:custGeom>
            <a:ln w="27101" cap="flat">
              <a:solidFill>
                <a:srgbClr val="1CABE2">
                  <a:alpha val="69803"/>
                </a:srgbClr>
              </a:solidFill>
              <a:prstDash val="solid"/>
              <a:round/>
            </a:ln>
          </p:spPr>
          <p:txBody>
            <a:bodyPr/>
            <a:lstStyle/>
            <a:p/>
          </p:txBody>
        </p:sp>
        <p:sp>
          <p:nvSpPr>
            <p:cNvPr id="27" name="pl27"/>
            <p:cNvSpPr/>
            <p:nvPr/>
          </p:nvSpPr>
          <p:spPr>
            <a:xfrm>
              <a:off x="1122730" y="2243334"/>
              <a:ext cx="3432608" cy="347191"/>
            </a:xfrm>
            <a:custGeom>
              <a:avLst/>
              <a:pathLst>
                <a:path w="3432608" h="347191">
                  <a:moveTo>
                    <a:pt x="0" y="69438"/>
                  </a:moveTo>
                  <a:lnTo>
                    <a:pt x="686521" y="0"/>
                  </a:lnTo>
                  <a:lnTo>
                    <a:pt x="1373043" y="138876"/>
                  </a:lnTo>
                  <a:lnTo>
                    <a:pt x="2059565" y="347191"/>
                  </a:lnTo>
                  <a:lnTo>
                    <a:pt x="2746087" y="347191"/>
                  </a:lnTo>
                  <a:lnTo>
                    <a:pt x="3432608" y="138876"/>
                  </a:lnTo>
                </a:path>
              </a:pathLst>
            </a:custGeom>
            <a:ln w="27101" cap="flat">
              <a:solidFill>
                <a:srgbClr val="00833D">
                  <a:alpha val="69803"/>
                </a:srgbClr>
              </a:solidFill>
              <a:prstDash val="solid"/>
              <a:round/>
            </a:ln>
          </p:spPr>
          <p:txBody>
            <a:bodyPr/>
            <a:lstStyle/>
            <a:p/>
          </p:txBody>
        </p:sp>
        <p:sp>
          <p:nvSpPr>
            <p:cNvPr id="28" name="pl28"/>
            <p:cNvSpPr/>
            <p:nvPr/>
          </p:nvSpPr>
          <p:spPr>
            <a:xfrm>
              <a:off x="1122730" y="1826704"/>
              <a:ext cx="3432608" cy="763821"/>
            </a:xfrm>
            <a:custGeom>
              <a:avLst/>
              <a:pathLst>
                <a:path w="3432608" h="763821">
                  <a:moveTo>
                    <a:pt x="0" y="0"/>
                  </a:moveTo>
                  <a:lnTo>
                    <a:pt x="686521" y="416630"/>
                  </a:lnTo>
                  <a:lnTo>
                    <a:pt x="1373043" y="694383"/>
                  </a:lnTo>
                  <a:lnTo>
                    <a:pt x="2059565" y="763821"/>
                  </a:lnTo>
                  <a:lnTo>
                    <a:pt x="2746087" y="486068"/>
                  </a:lnTo>
                  <a:lnTo>
                    <a:pt x="3432608" y="208315"/>
                  </a:lnTo>
                </a:path>
              </a:pathLst>
            </a:custGeom>
            <a:ln w="27101" cap="flat">
              <a:solidFill>
                <a:srgbClr val="80BD41">
                  <a:alpha val="69803"/>
                </a:srgbClr>
              </a:solidFill>
              <a:prstDash val="solid"/>
              <a:round/>
            </a:ln>
          </p:spPr>
          <p:txBody>
            <a:bodyPr/>
            <a:lstStyle/>
            <a:p/>
          </p:txBody>
        </p:sp>
        <p:sp>
          <p:nvSpPr>
            <p:cNvPr id="29" name="pl29"/>
            <p:cNvSpPr/>
            <p:nvPr/>
          </p:nvSpPr>
          <p:spPr>
            <a:xfrm>
              <a:off x="1122730" y="1618389"/>
              <a:ext cx="3432608" cy="555506"/>
            </a:xfrm>
            <a:custGeom>
              <a:avLst/>
              <a:pathLst>
                <a:path w="3432608" h="555506">
                  <a:moveTo>
                    <a:pt x="0" y="0"/>
                  </a:moveTo>
                  <a:lnTo>
                    <a:pt x="686521" y="0"/>
                  </a:lnTo>
                  <a:lnTo>
                    <a:pt x="1373043" y="277753"/>
                  </a:lnTo>
                  <a:lnTo>
                    <a:pt x="2059565" y="277753"/>
                  </a:lnTo>
                  <a:lnTo>
                    <a:pt x="2746087" y="347191"/>
                  </a:lnTo>
                  <a:lnTo>
                    <a:pt x="3432608" y="555506"/>
                  </a:lnTo>
                </a:path>
              </a:pathLst>
            </a:custGeom>
            <a:ln w="27101" cap="flat">
              <a:solidFill>
                <a:srgbClr val="6A1E74">
                  <a:alpha val="69803"/>
                </a:srgbClr>
              </a:solidFill>
              <a:prstDash val="solid"/>
              <a:round/>
            </a:ln>
          </p:spPr>
          <p:txBody>
            <a:bodyPr/>
            <a:lstStyle/>
            <a:p/>
          </p:txBody>
        </p:sp>
        <p:sp>
          <p:nvSpPr>
            <p:cNvPr id="30" name="pl30"/>
            <p:cNvSpPr/>
            <p:nvPr/>
          </p:nvSpPr>
          <p:spPr>
            <a:xfrm>
              <a:off x="1122730" y="1479512"/>
              <a:ext cx="3432608" cy="486068"/>
            </a:xfrm>
            <a:custGeom>
              <a:avLst/>
              <a:pathLst>
                <a:path w="3432608" h="486068">
                  <a:moveTo>
                    <a:pt x="0" y="208315"/>
                  </a:moveTo>
                  <a:lnTo>
                    <a:pt x="686521" y="138876"/>
                  </a:lnTo>
                  <a:lnTo>
                    <a:pt x="1373043" y="486068"/>
                  </a:lnTo>
                  <a:lnTo>
                    <a:pt x="2059565" y="416630"/>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2798841"/>
              <a:ext cx="3432608" cy="208315"/>
            </a:xfrm>
            <a:custGeom>
              <a:avLst/>
              <a:pathLst>
                <a:path w="3432608" h="208315">
                  <a:moveTo>
                    <a:pt x="0" y="138876"/>
                  </a:moveTo>
                  <a:lnTo>
                    <a:pt x="686521" y="0"/>
                  </a:lnTo>
                  <a:lnTo>
                    <a:pt x="1373043" y="208315"/>
                  </a:lnTo>
                  <a:lnTo>
                    <a:pt x="2059565" y="208315"/>
                  </a:lnTo>
                  <a:lnTo>
                    <a:pt x="2746087" y="138876"/>
                  </a:lnTo>
                  <a:lnTo>
                    <a:pt x="3432608" y="208315"/>
                  </a:lnTo>
                </a:path>
              </a:pathLst>
            </a:custGeom>
            <a:ln w="27101" cap="flat">
              <a:solidFill>
                <a:srgbClr val="F26A21">
                  <a:alpha val="69803"/>
                </a:srgbClr>
              </a:solidFill>
              <a:prstDash val="solid"/>
              <a:round/>
            </a:ln>
          </p:spPr>
          <p:txBody>
            <a:bodyPr/>
            <a:lstStyle/>
            <a:p/>
          </p:txBody>
        </p:sp>
        <p:sp>
          <p:nvSpPr>
            <p:cNvPr id="32" name="pl32"/>
            <p:cNvSpPr/>
            <p:nvPr/>
          </p:nvSpPr>
          <p:spPr>
            <a:xfrm>
              <a:off x="1122730" y="1479512"/>
              <a:ext cx="3432608" cy="486068"/>
            </a:xfrm>
            <a:custGeom>
              <a:avLst/>
              <a:pathLst>
                <a:path w="3432608" h="486068">
                  <a:moveTo>
                    <a:pt x="0" y="208315"/>
                  </a:moveTo>
                  <a:lnTo>
                    <a:pt x="686521" y="138876"/>
                  </a:lnTo>
                  <a:lnTo>
                    <a:pt x="1373043" y="486068"/>
                  </a:lnTo>
                  <a:lnTo>
                    <a:pt x="2059565" y="416630"/>
                  </a:lnTo>
                  <a:lnTo>
                    <a:pt x="2746087" y="0"/>
                  </a:lnTo>
                  <a:lnTo>
                    <a:pt x="3432608" y="69438"/>
                  </a:lnTo>
                </a:path>
              </a:pathLst>
            </a:custGeom>
            <a:ln w="65043" cap="flat">
              <a:solidFill>
                <a:srgbClr val="000000">
                  <a:alpha val="100000"/>
                </a:srgbClr>
              </a:solidFill>
              <a:prstDash val="solid"/>
              <a:round/>
            </a:ln>
          </p:spPr>
          <p:txBody>
            <a:bodyPr/>
            <a:lstStyle/>
            <a:p/>
          </p:txBody>
        </p:sp>
        <p:sp>
          <p:nvSpPr>
            <p:cNvPr id="33" name="pl33"/>
            <p:cNvSpPr/>
            <p:nvPr/>
          </p:nvSpPr>
          <p:spPr>
            <a:xfrm>
              <a:off x="1122730" y="1479512"/>
              <a:ext cx="3432608" cy="486068"/>
            </a:xfrm>
            <a:custGeom>
              <a:avLst/>
              <a:pathLst>
                <a:path w="3432608" h="486068">
                  <a:moveTo>
                    <a:pt x="0" y="208315"/>
                  </a:moveTo>
                  <a:lnTo>
                    <a:pt x="686521" y="138876"/>
                  </a:lnTo>
                  <a:lnTo>
                    <a:pt x="1373043" y="486068"/>
                  </a:lnTo>
                  <a:lnTo>
                    <a:pt x="2059565" y="416630"/>
                  </a:lnTo>
                  <a:lnTo>
                    <a:pt x="2746087" y="0"/>
                  </a:lnTo>
                  <a:lnTo>
                    <a:pt x="3432608" y="69438"/>
                  </a:lnTo>
                </a:path>
              </a:pathLst>
            </a:custGeom>
            <a:ln w="40651" cap="flat">
              <a:solidFill>
                <a:srgbClr val="E2231A">
                  <a:alpha val="100000"/>
                </a:srgbClr>
              </a:solidFill>
              <a:prstDash val="solid"/>
              <a:round/>
            </a:ln>
          </p:spPr>
          <p:txBody>
            <a:bodyPr/>
            <a:lstStyle/>
            <a:p/>
          </p:txBody>
        </p:sp>
        <p:sp>
          <p:nvSpPr>
            <p:cNvPr id="34" name="tx34"/>
            <p:cNvSpPr/>
            <p:nvPr/>
          </p:nvSpPr>
          <p:spPr>
            <a:xfrm>
              <a:off x="1062441" y="1515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 name="tx35"/>
            <p:cNvSpPr/>
            <p:nvPr/>
          </p:nvSpPr>
          <p:spPr>
            <a:xfrm>
              <a:off x="1748963" y="14460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 name="tx36"/>
            <p:cNvSpPr/>
            <p:nvPr/>
          </p:nvSpPr>
          <p:spPr>
            <a:xfrm>
              <a:off x="2435484" y="17932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 name="tx37"/>
            <p:cNvSpPr/>
            <p:nvPr/>
          </p:nvSpPr>
          <p:spPr>
            <a:xfrm>
              <a:off x="3122006" y="17237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 name="tx38"/>
            <p:cNvSpPr/>
            <p:nvPr/>
          </p:nvSpPr>
          <p:spPr>
            <a:xfrm>
              <a:off x="3808528" y="1307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 name="tx39"/>
            <p:cNvSpPr/>
            <p:nvPr/>
          </p:nvSpPr>
          <p:spPr>
            <a:xfrm>
              <a:off x="4495050" y="1376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8" name="pl58"/>
            <p:cNvSpPr/>
            <p:nvPr/>
          </p:nvSpPr>
          <p:spPr>
            <a:xfrm>
              <a:off x="2864840" y="4927884"/>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44578" y="470930"/>
              <a:ext cx="2388914"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ROSA, 2018-2023</a:t>
              </a:r>
            </a:p>
          </p:txBody>
        </p:sp>
        <p:sp>
          <p:nvSpPr>
            <p:cNvPr id="68" name="pl68"/>
            <p:cNvSpPr/>
            <p:nvPr/>
          </p:nvSpPr>
          <p:spPr>
            <a:xfrm>
              <a:off x="5228952" y="3354347"/>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428503"/>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502658"/>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89142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96558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228952" y="1039736"/>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9" name="pl79"/>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400582" y="1965580"/>
              <a:ext cx="3432608" cy="1666520"/>
            </a:xfrm>
            <a:custGeom>
              <a:avLst/>
              <a:pathLst>
                <a:path w="3432608" h="1666520">
                  <a:moveTo>
                    <a:pt x="0" y="0"/>
                  </a:moveTo>
                  <a:lnTo>
                    <a:pt x="686521" y="0"/>
                  </a:lnTo>
                  <a:lnTo>
                    <a:pt x="1373043" y="370337"/>
                  </a:lnTo>
                  <a:lnTo>
                    <a:pt x="2059565" y="1666520"/>
                  </a:lnTo>
                  <a:lnTo>
                    <a:pt x="2746087" y="370337"/>
                  </a:lnTo>
                  <a:lnTo>
                    <a:pt x="3432608" y="1111013"/>
                  </a:lnTo>
                </a:path>
              </a:pathLst>
            </a:custGeom>
            <a:ln w="27101" cap="flat">
              <a:solidFill>
                <a:srgbClr val="0058AB">
                  <a:alpha val="69803"/>
                </a:srgbClr>
              </a:solidFill>
              <a:prstDash val="solid"/>
              <a:round/>
            </a:ln>
          </p:spPr>
          <p:txBody>
            <a:bodyPr/>
            <a:lstStyle/>
            <a:p/>
          </p:txBody>
        </p:sp>
        <p:sp>
          <p:nvSpPr>
            <p:cNvPr id="86" name="pl86"/>
            <p:cNvSpPr/>
            <p:nvPr/>
          </p:nvSpPr>
          <p:spPr>
            <a:xfrm>
              <a:off x="5400582" y="1965580"/>
              <a:ext cx="3432608" cy="370337"/>
            </a:xfrm>
            <a:custGeom>
              <a:avLst/>
              <a:pathLst>
                <a:path w="3432608" h="370337">
                  <a:moveTo>
                    <a:pt x="0" y="185168"/>
                  </a:moveTo>
                  <a:lnTo>
                    <a:pt x="686521" y="0"/>
                  </a:lnTo>
                  <a:lnTo>
                    <a:pt x="1373043" y="370337"/>
                  </a:lnTo>
                  <a:lnTo>
                    <a:pt x="2059565" y="370337"/>
                  </a:lnTo>
                  <a:lnTo>
                    <a:pt x="2746087" y="0"/>
                  </a:lnTo>
                  <a:lnTo>
                    <a:pt x="3432608" y="0"/>
                  </a:lnTo>
                </a:path>
              </a:pathLst>
            </a:custGeom>
            <a:ln w="27101" cap="flat">
              <a:solidFill>
                <a:srgbClr val="1CABE2">
                  <a:alpha val="69803"/>
                </a:srgbClr>
              </a:solidFill>
              <a:prstDash val="solid"/>
              <a:round/>
            </a:ln>
          </p:spPr>
          <p:txBody>
            <a:bodyPr/>
            <a:lstStyle/>
            <a:p/>
          </p:txBody>
        </p:sp>
        <p:sp>
          <p:nvSpPr>
            <p:cNvPr id="87" name="pl87"/>
            <p:cNvSpPr/>
            <p:nvPr/>
          </p:nvSpPr>
          <p:spPr>
            <a:xfrm>
              <a:off x="5400582" y="1965580"/>
              <a:ext cx="3432608" cy="925844"/>
            </a:xfrm>
            <a:custGeom>
              <a:avLst/>
              <a:pathLst>
                <a:path w="3432608" h="925844">
                  <a:moveTo>
                    <a:pt x="0" y="185168"/>
                  </a:moveTo>
                  <a:lnTo>
                    <a:pt x="686521" y="0"/>
                  </a:lnTo>
                  <a:lnTo>
                    <a:pt x="1373043" y="370337"/>
                  </a:lnTo>
                  <a:lnTo>
                    <a:pt x="2059565" y="925844"/>
                  </a:lnTo>
                  <a:lnTo>
                    <a:pt x="2746087" y="925844"/>
                  </a:lnTo>
                  <a:lnTo>
                    <a:pt x="3432608" y="370337"/>
                  </a:lnTo>
                </a:path>
              </a:pathLst>
            </a:custGeom>
            <a:ln w="27101" cap="flat">
              <a:solidFill>
                <a:srgbClr val="00833D">
                  <a:alpha val="69803"/>
                </a:srgbClr>
              </a:solidFill>
              <a:prstDash val="solid"/>
              <a:round/>
            </a:ln>
          </p:spPr>
          <p:txBody>
            <a:bodyPr/>
            <a:lstStyle/>
            <a:p/>
          </p:txBody>
        </p:sp>
        <p:sp>
          <p:nvSpPr>
            <p:cNvPr id="88" name="pl88"/>
            <p:cNvSpPr/>
            <p:nvPr/>
          </p:nvSpPr>
          <p:spPr>
            <a:xfrm>
              <a:off x="5400582" y="854567"/>
              <a:ext cx="3432608" cy="2036858"/>
            </a:xfrm>
            <a:custGeom>
              <a:avLst/>
              <a:pathLst>
                <a:path w="3432608" h="2036858">
                  <a:moveTo>
                    <a:pt x="0" y="0"/>
                  </a:moveTo>
                  <a:lnTo>
                    <a:pt x="686521" y="1111013"/>
                  </a:lnTo>
                  <a:lnTo>
                    <a:pt x="1373043" y="1851689"/>
                  </a:lnTo>
                  <a:lnTo>
                    <a:pt x="2059565" y="2036858"/>
                  </a:lnTo>
                  <a:lnTo>
                    <a:pt x="2746087" y="1296182"/>
                  </a:lnTo>
                  <a:lnTo>
                    <a:pt x="3432608" y="555506"/>
                  </a:lnTo>
                </a:path>
              </a:pathLst>
            </a:custGeom>
            <a:ln w="27101" cap="flat">
              <a:solidFill>
                <a:srgbClr val="80BD41">
                  <a:alpha val="69803"/>
                </a:srgbClr>
              </a:solidFill>
              <a:prstDash val="solid"/>
              <a:round/>
            </a:ln>
          </p:spPr>
          <p:txBody>
            <a:bodyPr/>
            <a:lstStyle/>
            <a:p/>
          </p:txBody>
        </p:sp>
        <p:sp>
          <p:nvSpPr>
            <p:cNvPr id="89" name="pl89"/>
            <p:cNvSpPr/>
            <p:nvPr/>
          </p:nvSpPr>
          <p:spPr>
            <a:xfrm>
              <a:off x="5400582" y="1965580"/>
              <a:ext cx="3432608" cy="1481351"/>
            </a:xfrm>
            <a:custGeom>
              <a:avLst/>
              <a:pathLst>
                <a:path w="3432608" h="1481351">
                  <a:moveTo>
                    <a:pt x="0" y="0"/>
                  </a:moveTo>
                  <a:lnTo>
                    <a:pt x="686521" y="0"/>
                  </a:lnTo>
                  <a:lnTo>
                    <a:pt x="1373043" y="740675"/>
                  </a:lnTo>
                  <a:lnTo>
                    <a:pt x="2059565" y="740675"/>
                  </a:lnTo>
                  <a:lnTo>
                    <a:pt x="2746087" y="925844"/>
                  </a:lnTo>
                  <a:lnTo>
                    <a:pt x="3432608" y="1481351"/>
                  </a:lnTo>
                </a:path>
              </a:pathLst>
            </a:custGeom>
            <a:ln w="27101" cap="flat">
              <a:solidFill>
                <a:srgbClr val="6A1E74">
                  <a:alpha val="69803"/>
                </a:srgbClr>
              </a:solidFill>
              <a:prstDash val="solid"/>
              <a:round/>
            </a:ln>
          </p:spPr>
          <p:txBody>
            <a:bodyPr/>
            <a:lstStyle/>
            <a:p/>
          </p:txBody>
        </p:sp>
        <p:sp>
          <p:nvSpPr>
            <p:cNvPr id="90" name="pl90"/>
            <p:cNvSpPr/>
            <p:nvPr/>
          </p:nvSpPr>
          <p:spPr>
            <a:xfrm>
              <a:off x="5400582" y="1595243"/>
              <a:ext cx="3432608" cy="1296182"/>
            </a:xfrm>
            <a:custGeom>
              <a:avLst/>
              <a:pathLst>
                <a:path w="3432608" h="1296182">
                  <a:moveTo>
                    <a:pt x="0" y="555506"/>
                  </a:moveTo>
                  <a:lnTo>
                    <a:pt x="686521" y="370337"/>
                  </a:lnTo>
                  <a:lnTo>
                    <a:pt x="1373043" y="1296182"/>
                  </a:lnTo>
                  <a:lnTo>
                    <a:pt x="2059565" y="1111013"/>
                  </a:lnTo>
                  <a:lnTo>
                    <a:pt x="2746087" y="0"/>
                  </a:lnTo>
                  <a:lnTo>
                    <a:pt x="3432608" y="185168"/>
                  </a:lnTo>
                </a:path>
              </a:pathLst>
            </a:custGeom>
            <a:ln w="27101" cap="flat">
              <a:solidFill>
                <a:srgbClr val="E2231A">
                  <a:alpha val="69803"/>
                </a:srgbClr>
              </a:solidFill>
              <a:prstDash val="solid"/>
              <a:round/>
            </a:ln>
          </p:spPr>
          <p:txBody>
            <a:bodyPr/>
            <a:lstStyle/>
            <a:p/>
          </p:txBody>
        </p:sp>
        <p:sp>
          <p:nvSpPr>
            <p:cNvPr id="91" name="pl91"/>
            <p:cNvSpPr/>
            <p:nvPr/>
          </p:nvSpPr>
          <p:spPr>
            <a:xfrm>
              <a:off x="5400582" y="1965580"/>
              <a:ext cx="3432608" cy="555506"/>
            </a:xfrm>
            <a:custGeom>
              <a:avLst/>
              <a:pathLst>
                <a:path w="3432608" h="555506">
                  <a:moveTo>
                    <a:pt x="0" y="370337"/>
                  </a:moveTo>
                  <a:lnTo>
                    <a:pt x="686521" y="0"/>
                  </a:lnTo>
                  <a:lnTo>
                    <a:pt x="1373043" y="555506"/>
                  </a:lnTo>
                  <a:lnTo>
                    <a:pt x="2059565" y="555506"/>
                  </a:lnTo>
                  <a:lnTo>
                    <a:pt x="2746087" y="370337"/>
                  </a:lnTo>
                  <a:lnTo>
                    <a:pt x="3432608" y="555506"/>
                  </a:lnTo>
                </a:path>
              </a:pathLst>
            </a:custGeom>
            <a:ln w="27101" cap="flat">
              <a:solidFill>
                <a:srgbClr val="F26A21">
                  <a:alpha val="69803"/>
                </a:srgbClr>
              </a:solidFill>
              <a:prstDash val="solid"/>
              <a:round/>
            </a:ln>
          </p:spPr>
          <p:txBody>
            <a:bodyPr/>
            <a:lstStyle/>
            <a:p/>
          </p:txBody>
        </p:sp>
        <p:sp>
          <p:nvSpPr>
            <p:cNvPr id="92" name="pl92"/>
            <p:cNvSpPr/>
            <p:nvPr/>
          </p:nvSpPr>
          <p:spPr>
            <a:xfrm>
              <a:off x="5400582" y="1965580"/>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3" name="pl93"/>
            <p:cNvSpPr/>
            <p:nvPr/>
          </p:nvSpPr>
          <p:spPr>
            <a:xfrm>
              <a:off x="5400582" y="1595243"/>
              <a:ext cx="3432608" cy="1296182"/>
            </a:xfrm>
            <a:custGeom>
              <a:avLst/>
              <a:pathLst>
                <a:path w="3432608" h="1296182">
                  <a:moveTo>
                    <a:pt x="0" y="555506"/>
                  </a:moveTo>
                  <a:lnTo>
                    <a:pt x="686521" y="370337"/>
                  </a:lnTo>
                  <a:lnTo>
                    <a:pt x="1373043" y="1296182"/>
                  </a:lnTo>
                  <a:lnTo>
                    <a:pt x="2059565" y="1111013"/>
                  </a:lnTo>
                  <a:lnTo>
                    <a:pt x="2746087" y="0"/>
                  </a:lnTo>
                  <a:lnTo>
                    <a:pt x="3432608" y="185168"/>
                  </a:lnTo>
                </a:path>
              </a:pathLst>
            </a:custGeom>
            <a:ln w="65043" cap="flat">
              <a:solidFill>
                <a:srgbClr val="000000">
                  <a:alpha val="100000"/>
                </a:srgbClr>
              </a:solidFill>
              <a:prstDash val="solid"/>
              <a:round/>
            </a:ln>
          </p:spPr>
          <p:txBody>
            <a:bodyPr/>
            <a:lstStyle/>
            <a:p/>
          </p:txBody>
        </p:sp>
        <p:sp>
          <p:nvSpPr>
            <p:cNvPr id="94" name="pl94"/>
            <p:cNvSpPr/>
            <p:nvPr/>
          </p:nvSpPr>
          <p:spPr>
            <a:xfrm>
              <a:off x="5400582" y="1595243"/>
              <a:ext cx="3432608" cy="1296182"/>
            </a:xfrm>
            <a:custGeom>
              <a:avLst/>
              <a:pathLst>
                <a:path w="3432608" h="1296182">
                  <a:moveTo>
                    <a:pt x="0" y="555506"/>
                  </a:moveTo>
                  <a:lnTo>
                    <a:pt x="686521" y="370337"/>
                  </a:lnTo>
                  <a:lnTo>
                    <a:pt x="1373043" y="1296182"/>
                  </a:lnTo>
                  <a:lnTo>
                    <a:pt x="2059565" y="1111013"/>
                  </a:lnTo>
                  <a:lnTo>
                    <a:pt x="2746087" y="0"/>
                  </a:lnTo>
                  <a:lnTo>
                    <a:pt x="3432608" y="185168"/>
                  </a:lnTo>
                </a:path>
              </a:pathLst>
            </a:custGeom>
            <a:ln w="40651" cap="flat">
              <a:solidFill>
                <a:srgbClr val="E2231A">
                  <a:alpha val="100000"/>
                </a:srgbClr>
              </a:solidFill>
              <a:prstDash val="solid"/>
              <a:round/>
            </a:ln>
          </p:spPr>
          <p:txBody>
            <a:bodyPr/>
            <a:lstStyle/>
            <a:p/>
          </p:txBody>
        </p:sp>
        <p:sp>
          <p:nvSpPr>
            <p:cNvPr id="95" name="tx95"/>
            <p:cNvSpPr/>
            <p:nvPr/>
          </p:nvSpPr>
          <p:spPr>
            <a:xfrm>
              <a:off x="5352387" y="19719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6" name="tx96"/>
            <p:cNvSpPr/>
            <p:nvPr/>
          </p:nvSpPr>
          <p:spPr>
            <a:xfrm>
              <a:off x="6056959" y="17854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6725431" y="271268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8" name="tx98"/>
            <p:cNvSpPr/>
            <p:nvPr/>
          </p:nvSpPr>
          <p:spPr>
            <a:xfrm>
              <a:off x="7411953" y="252778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9" name="tx99"/>
            <p:cNvSpPr/>
            <p:nvPr/>
          </p:nvSpPr>
          <p:spPr>
            <a:xfrm>
              <a:off x="8116524" y="14164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0" name="tx100"/>
            <p:cNvSpPr/>
            <p:nvPr/>
          </p:nvSpPr>
          <p:spPr>
            <a:xfrm>
              <a:off x="8803046" y="16016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1" name="tx101"/>
            <p:cNvSpPr/>
            <p:nvPr/>
          </p:nvSpPr>
          <p:spPr>
            <a:xfrm>
              <a:off x="5042106" y="284108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088627" y="191346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88627" y="98939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5" name="tx105"/>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3" name="pl113"/>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4" name="pl114"/>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6" name="pl116"/>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7" name="pl117"/>
            <p:cNvSpPr/>
            <p:nvPr/>
          </p:nvSpPr>
          <p:spPr>
            <a:xfrm>
              <a:off x="7142692" y="4927884"/>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118" name="pl118"/>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9" name="tx119"/>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1" name="tx121"/>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5" name="tx125"/>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5337944" y="470930"/>
              <a:ext cx="3557885"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ROSA</a:t>
              </a:r>
            </a:p>
          </p:txBody>
        </p:sp>
        <p:sp>
          <p:nvSpPr>
            <p:cNvPr id="127" name="pl127"/>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8" name="pl128"/>
            <p:cNvSpPr/>
            <p:nvPr/>
          </p:nvSpPr>
          <p:spPr>
            <a:xfrm>
              <a:off x="204933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3513648"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97796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44227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790658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278149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45804"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71011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17443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63874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317178" y="5793155"/>
              <a:ext cx="7321564" cy="194233"/>
            </a:xfrm>
            <a:prstGeom prst="rect">
              <a:avLst/>
            </a:prstGeom>
            <a:solidFill>
              <a:srgbClr val="E2231A">
                <a:alpha val="80000"/>
              </a:srgbClr>
            </a:solidFill>
          </p:spPr>
          <p:txBody>
            <a:bodyPr/>
            <a:lstStyle/>
            <a:p/>
          </p:txBody>
        </p:sp>
        <p:sp>
          <p:nvSpPr>
            <p:cNvPr id="142" name="rc142"/>
            <p:cNvSpPr/>
            <p:nvPr/>
          </p:nvSpPr>
          <p:spPr>
            <a:xfrm>
              <a:off x="1317178" y="5482382"/>
              <a:ext cx="7321564" cy="194233"/>
            </a:xfrm>
            <a:prstGeom prst="rect">
              <a:avLst/>
            </a:prstGeom>
            <a:solidFill>
              <a:srgbClr val="E2231A">
                <a:alpha val="80000"/>
              </a:srgbClr>
            </a:solidFill>
          </p:spPr>
          <p:txBody>
            <a:bodyPr/>
            <a:lstStyle/>
            <a:p/>
          </p:txBody>
        </p:sp>
        <p:sp>
          <p:nvSpPr>
            <p:cNvPr id="143" name="tx143"/>
            <p:cNvSpPr/>
            <p:nvPr/>
          </p:nvSpPr>
          <p:spPr>
            <a:xfrm>
              <a:off x="8714092"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44" name="tx144"/>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45" name="tx145"/>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8" name="tx148"/>
            <p:cNvSpPr/>
            <p:nvPr/>
          </p:nvSpPr>
          <p:spPr>
            <a:xfrm>
              <a:off x="2587289"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49" name="tx149"/>
            <p:cNvSpPr/>
            <p:nvPr/>
          </p:nvSpPr>
          <p:spPr>
            <a:xfrm>
              <a:off x="4051602"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0" name="tx150"/>
            <p:cNvSpPr/>
            <p:nvPr/>
          </p:nvSpPr>
          <p:spPr>
            <a:xfrm>
              <a:off x="5515915"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51" name="tx151"/>
            <p:cNvSpPr/>
            <p:nvPr/>
          </p:nvSpPr>
          <p:spPr>
            <a:xfrm>
              <a:off x="6980228"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2" name="tx152"/>
            <p:cNvSpPr/>
            <p:nvPr/>
          </p:nvSpPr>
          <p:spPr>
            <a:xfrm>
              <a:off x="8444541"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53" name="tx153"/>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54" name="tx154"/>
            <p:cNvSpPr/>
            <p:nvPr/>
          </p:nvSpPr>
          <p:spPr>
            <a:xfrm>
              <a:off x="951100" y="5222864"/>
              <a:ext cx="3625825" cy="132605"/>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ROSA, 2019 and 2023</a:t>
              </a:r>
            </a:p>
          </p:txBody>
        </p:sp>
        <p:sp>
          <p:nvSpPr>
            <p:cNvPr id="155" name="tx15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6" name="tx15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ROSA ranked number 2 out of 7 UNICEF regions, with DTP3 coverage of 90%.
DTP3 coverage (90%) was 1 percentage point higher than in 2019 (89%).
This equates to 3,644,000 undervaccinated children in 2023 compared to 3,722,000 undervaccinated children in 2019.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84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90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96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502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32737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25043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17349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9655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rc31"/>
            <p:cNvSpPr/>
            <p:nvPr/>
          </p:nvSpPr>
          <p:spPr>
            <a:xfrm>
              <a:off x="1296273" y="3142863"/>
              <a:ext cx="259963" cy="900326"/>
            </a:xfrm>
            <a:prstGeom prst="rect">
              <a:avLst/>
            </a:prstGeom>
            <a:solidFill>
              <a:srgbClr val="80BD41">
                <a:alpha val="100000"/>
              </a:srgbClr>
            </a:solidFill>
          </p:spPr>
          <p:txBody>
            <a:bodyPr/>
            <a:lstStyle/>
            <a:p/>
          </p:txBody>
        </p:sp>
        <p:sp>
          <p:nvSpPr>
            <p:cNvPr id="32" name="rc32"/>
            <p:cNvSpPr/>
            <p:nvPr/>
          </p:nvSpPr>
          <p:spPr>
            <a:xfrm>
              <a:off x="1296273" y="2550488"/>
              <a:ext cx="259963" cy="592375"/>
            </a:xfrm>
            <a:prstGeom prst="rect">
              <a:avLst/>
            </a:prstGeom>
            <a:solidFill>
              <a:srgbClr val="1CABE2">
                <a:alpha val="100000"/>
              </a:srgbClr>
            </a:solidFill>
          </p:spPr>
          <p:txBody>
            <a:bodyPr/>
            <a:lstStyle/>
            <a:p/>
          </p:txBody>
        </p:sp>
        <p:sp>
          <p:nvSpPr>
            <p:cNvPr id="33" name="rc33"/>
            <p:cNvSpPr/>
            <p:nvPr/>
          </p:nvSpPr>
          <p:spPr>
            <a:xfrm>
              <a:off x="1585121" y="3114626"/>
              <a:ext cx="259963" cy="928564"/>
            </a:xfrm>
            <a:prstGeom prst="rect">
              <a:avLst/>
            </a:prstGeom>
            <a:solidFill>
              <a:srgbClr val="80BD41">
                <a:alpha val="100000"/>
              </a:srgbClr>
            </a:solidFill>
          </p:spPr>
          <p:txBody>
            <a:bodyPr/>
            <a:lstStyle/>
            <a:p/>
          </p:txBody>
        </p:sp>
        <p:sp>
          <p:nvSpPr>
            <p:cNvPr id="34" name="rc34"/>
            <p:cNvSpPr/>
            <p:nvPr/>
          </p:nvSpPr>
          <p:spPr>
            <a:xfrm>
              <a:off x="1585121" y="2540522"/>
              <a:ext cx="259963" cy="574103"/>
            </a:xfrm>
            <a:prstGeom prst="rect">
              <a:avLst/>
            </a:prstGeom>
            <a:solidFill>
              <a:srgbClr val="1CABE2">
                <a:alpha val="100000"/>
              </a:srgbClr>
            </a:solidFill>
          </p:spPr>
          <p:txBody>
            <a:bodyPr/>
            <a:lstStyle/>
            <a:p/>
          </p:txBody>
        </p:sp>
        <p:sp>
          <p:nvSpPr>
            <p:cNvPr id="35" name="rc35"/>
            <p:cNvSpPr/>
            <p:nvPr/>
          </p:nvSpPr>
          <p:spPr>
            <a:xfrm>
              <a:off x="1873969" y="3116139"/>
              <a:ext cx="259963" cy="927050"/>
            </a:xfrm>
            <a:prstGeom prst="rect">
              <a:avLst/>
            </a:prstGeom>
            <a:solidFill>
              <a:srgbClr val="80BD41">
                <a:alpha val="100000"/>
              </a:srgbClr>
            </a:solidFill>
          </p:spPr>
          <p:txBody>
            <a:bodyPr/>
            <a:lstStyle/>
            <a:p/>
          </p:txBody>
        </p:sp>
        <p:sp>
          <p:nvSpPr>
            <p:cNvPr id="36" name="rc36"/>
            <p:cNvSpPr/>
            <p:nvPr/>
          </p:nvSpPr>
          <p:spPr>
            <a:xfrm>
              <a:off x="1873969" y="2546583"/>
              <a:ext cx="259963" cy="569556"/>
            </a:xfrm>
            <a:prstGeom prst="rect">
              <a:avLst/>
            </a:prstGeom>
            <a:solidFill>
              <a:srgbClr val="1CABE2">
                <a:alpha val="100000"/>
              </a:srgbClr>
            </a:solidFill>
          </p:spPr>
          <p:txBody>
            <a:bodyPr/>
            <a:lstStyle/>
            <a:p/>
          </p:txBody>
        </p:sp>
        <p:sp>
          <p:nvSpPr>
            <p:cNvPr id="37" name="rc37"/>
            <p:cNvSpPr/>
            <p:nvPr/>
          </p:nvSpPr>
          <p:spPr>
            <a:xfrm>
              <a:off x="2162817" y="3085677"/>
              <a:ext cx="259963" cy="957512"/>
            </a:xfrm>
            <a:prstGeom prst="rect">
              <a:avLst/>
            </a:prstGeom>
            <a:solidFill>
              <a:srgbClr val="80BD41">
                <a:alpha val="100000"/>
              </a:srgbClr>
            </a:solidFill>
          </p:spPr>
          <p:txBody>
            <a:bodyPr/>
            <a:lstStyle/>
            <a:p/>
          </p:txBody>
        </p:sp>
        <p:sp>
          <p:nvSpPr>
            <p:cNvPr id="38" name="rc38"/>
            <p:cNvSpPr/>
            <p:nvPr/>
          </p:nvSpPr>
          <p:spPr>
            <a:xfrm>
              <a:off x="2162817" y="2555892"/>
              <a:ext cx="259963" cy="529785"/>
            </a:xfrm>
            <a:prstGeom prst="rect">
              <a:avLst/>
            </a:prstGeom>
            <a:solidFill>
              <a:srgbClr val="1CABE2">
                <a:alpha val="100000"/>
              </a:srgbClr>
            </a:solidFill>
          </p:spPr>
          <p:txBody>
            <a:bodyPr/>
            <a:lstStyle/>
            <a:p/>
          </p:txBody>
        </p:sp>
        <p:sp>
          <p:nvSpPr>
            <p:cNvPr id="39" name="rc39"/>
            <p:cNvSpPr/>
            <p:nvPr/>
          </p:nvSpPr>
          <p:spPr>
            <a:xfrm>
              <a:off x="2451665" y="3047215"/>
              <a:ext cx="259963" cy="995975"/>
            </a:xfrm>
            <a:prstGeom prst="rect">
              <a:avLst/>
            </a:prstGeom>
            <a:solidFill>
              <a:srgbClr val="80BD41">
                <a:alpha val="100000"/>
              </a:srgbClr>
            </a:solidFill>
          </p:spPr>
          <p:txBody>
            <a:bodyPr/>
            <a:lstStyle/>
            <a:p/>
          </p:txBody>
        </p:sp>
        <p:sp>
          <p:nvSpPr>
            <p:cNvPr id="40" name="rc40"/>
            <p:cNvSpPr/>
            <p:nvPr/>
          </p:nvSpPr>
          <p:spPr>
            <a:xfrm>
              <a:off x="2451665" y="2566670"/>
              <a:ext cx="259963" cy="480545"/>
            </a:xfrm>
            <a:prstGeom prst="rect">
              <a:avLst/>
            </a:prstGeom>
            <a:solidFill>
              <a:srgbClr val="1CABE2">
                <a:alpha val="100000"/>
              </a:srgbClr>
            </a:solidFill>
          </p:spPr>
          <p:txBody>
            <a:bodyPr/>
            <a:lstStyle/>
            <a:p/>
          </p:txBody>
        </p:sp>
        <p:sp>
          <p:nvSpPr>
            <p:cNvPr id="41" name="rc41"/>
            <p:cNvSpPr/>
            <p:nvPr/>
          </p:nvSpPr>
          <p:spPr>
            <a:xfrm>
              <a:off x="2740513" y="3054468"/>
              <a:ext cx="259963" cy="988721"/>
            </a:xfrm>
            <a:prstGeom prst="rect">
              <a:avLst/>
            </a:prstGeom>
            <a:solidFill>
              <a:srgbClr val="80BD41">
                <a:alpha val="100000"/>
              </a:srgbClr>
            </a:solidFill>
          </p:spPr>
          <p:txBody>
            <a:bodyPr/>
            <a:lstStyle/>
            <a:p/>
          </p:txBody>
        </p:sp>
        <p:sp>
          <p:nvSpPr>
            <p:cNvPr id="42" name="rc42"/>
            <p:cNvSpPr/>
            <p:nvPr/>
          </p:nvSpPr>
          <p:spPr>
            <a:xfrm>
              <a:off x="2740513" y="2583048"/>
              <a:ext cx="259963" cy="471420"/>
            </a:xfrm>
            <a:prstGeom prst="rect">
              <a:avLst/>
            </a:prstGeom>
            <a:solidFill>
              <a:srgbClr val="1CABE2">
                <a:alpha val="100000"/>
              </a:srgbClr>
            </a:solidFill>
          </p:spPr>
          <p:txBody>
            <a:bodyPr/>
            <a:lstStyle/>
            <a:p/>
          </p:txBody>
        </p:sp>
        <p:sp>
          <p:nvSpPr>
            <p:cNvPr id="43" name="rc43"/>
            <p:cNvSpPr/>
            <p:nvPr/>
          </p:nvSpPr>
          <p:spPr>
            <a:xfrm>
              <a:off x="3029361" y="3065222"/>
              <a:ext cx="259963" cy="977968"/>
            </a:xfrm>
            <a:prstGeom prst="rect">
              <a:avLst/>
            </a:prstGeom>
            <a:solidFill>
              <a:srgbClr val="80BD41">
                <a:alpha val="100000"/>
              </a:srgbClr>
            </a:solidFill>
          </p:spPr>
          <p:txBody>
            <a:bodyPr/>
            <a:lstStyle/>
            <a:p/>
          </p:txBody>
        </p:sp>
        <p:sp>
          <p:nvSpPr>
            <p:cNvPr id="44" name="rc44"/>
            <p:cNvSpPr/>
            <p:nvPr/>
          </p:nvSpPr>
          <p:spPr>
            <a:xfrm>
              <a:off x="3029361" y="2592073"/>
              <a:ext cx="259963" cy="473149"/>
            </a:xfrm>
            <a:prstGeom prst="rect">
              <a:avLst/>
            </a:prstGeom>
            <a:solidFill>
              <a:srgbClr val="1CABE2">
                <a:alpha val="100000"/>
              </a:srgbClr>
            </a:solidFill>
          </p:spPr>
          <p:txBody>
            <a:bodyPr/>
            <a:lstStyle/>
            <a:p/>
          </p:txBody>
        </p:sp>
        <p:sp>
          <p:nvSpPr>
            <p:cNvPr id="45" name="rc45"/>
            <p:cNvSpPr/>
            <p:nvPr/>
          </p:nvSpPr>
          <p:spPr>
            <a:xfrm>
              <a:off x="3318209" y="3091190"/>
              <a:ext cx="259963" cy="951999"/>
            </a:xfrm>
            <a:prstGeom prst="rect">
              <a:avLst/>
            </a:prstGeom>
            <a:solidFill>
              <a:srgbClr val="80BD41">
                <a:alpha val="100000"/>
              </a:srgbClr>
            </a:solidFill>
          </p:spPr>
          <p:txBody>
            <a:bodyPr/>
            <a:lstStyle/>
            <a:p/>
          </p:txBody>
        </p:sp>
        <p:sp>
          <p:nvSpPr>
            <p:cNvPr id="46" name="rc46"/>
            <p:cNvSpPr/>
            <p:nvPr/>
          </p:nvSpPr>
          <p:spPr>
            <a:xfrm>
              <a:off x="3318209" y="2598178"/>
              <a:ext cx="259963" cy="493012"/>
            </a:xfrm>
            <a:prstGeom prst="rect">
              <a:avLst/>
            </a:prstGeom>
            <a:solidFill>
              <a:srgbClr val="1CABE2">
                <a:alpha val="100000"/>
              </a:srgbClr>
            </a:solidFill>
          </p:spPr>
          <p:txBody>
            <a:bodyPr/>
            <a:lstStyle/>
            <a:p/>
          </p:txBody>
        </p:sp>
        <p:sp>
          <p:nvSpPr>
            <p:cNvPr id="47" name="rc47"/>
            <p:cNvSpPr/>
            <p:nvPr/>
          </p:nvSpPr>
          <p:spPr>
            <a:xfrm>
              <a:off x="3607057" y="3031265"/>
              <a:ext cx="259963" cy="1011924"/>
            </a:xfrm>
            <a:prstGeom prst="rect">
              <a:avLst/>
            </a:prstGeom>
            <a:solidFill>
              <a:srgbClr val="80BD41">
                <a:alpha val="100000"/>
              </a:srgbClr>
            </a:solidFill>
          </p:spPr>
          <p:txBody>
            <a:bodyPr/>
            <a:lstStyle/>
            <a:p/>
          </p:txBody>
        </p:sp>
        <p:sp>
          <p:nvSpPr>
            <p:cNvPr id="48" name="rc48"/>
            <p:cNvSpPr/>
            <p:nvPr/>
          </p:nvSpPr>
          <p:spPr>
            <a:xfrm>
              <a:off x="3607057" y="2596727"/>
              <a:ext cx="259963" cy="434538"/>
            </a:xfrm>
            <a:prstGeom prst="rect">
              <a:avLst/>
            </a:prstGeom>
            <a:solidFill>
              <a:srgbClr val="1CABE2">
                <a:alpha val="100000"/>
              </a:srgbClr>
            </a:solidFill>
          </p:spPr>
          <p:txBody>
            <a:bodyPr/>
            <a:lstStyle/>
            <a:p/>
          </p:txBody>
        </p:sp>
        <p:sp>
          <p:nvSpPr>
            <p:cNvPr id="49" name="rc49"/>
            <p:cNvSpPr/>
            <p:nvPr/>
          </p:nvSpPr>
          <p:spPr>
            <a:xfrm>
              <a:off x="3895905" y="2988860"/>
              <a:ext cx="259963" cy="1054330"/>
            </a:xfrm>
            <a:prstGeom prst="rect">
              <a:avLst/>
            </a:prstGeom>
            <a:solidFill>
              <a:srgbClr val="80BD41">
                <a:alpha val="100000"/>
              </a:srgbClr>
            </a:solidFill>
          </p:spPr>
          <p:txBody>
            <a:bodyPr/>
            <a:lstStyle/>
            <a:p/>
          </p:txBody>
        </p:sp>
        <p:sp>
          <p:nvSpPr>
            <p:cNvPr id="50" name="rc50"/>
            <p:cNvSpPr/>
            <p:nvPr/>
          </p:nvSpPr>
          <p:spPr>
            <a:xfrm>
              <a:off x="3895905" y="2590520"/>
              <a:ext cx="259963" cy="398339"/>
            </a:xfrm>
            <a:prstGeom prst="rect">
              <a:avLst/>
            </a:prstGeom>
            <a:solidFill>
              <a:srgbClr val="1CABE2">
                <a:alpha val="100000"/>
              </a:srgbClr>
            </a:solidFill>
          </p:spPr>
          <p:txBody>
            <a:bodyPr/>
            <a:lstStyle/>
            <a:p/>
          </p:txBody>
        </p:sp>
        <p:sp>
          <p:nvSpPr>
            <p:cNvPr id="51" name="rc51"/>
            <p:cNvSpPr/>
            <p:nvPr/>
          </p:nvSpPr>
          <p:spPr>
            <a:xfrm>
              <a:off x="4184753" y="2951388"/>
              <a:ext cx="259963" cy="1091802"/>
            </a:xfrm>
            <a:prstGeom prst="rect">
              <a:avLst/>
            </a:prstGeom>
            <a:solidFill>
              <a:srgbClr val="80BD41">
                <a:alpha val="100000"/>
              </a:srgbClr>
            </a:solidFill>
          </p:spPr>
          <p:txBody>
            <a:bodyPr/>
            <a:lstStyle/>
            <a:p/>
          </p:txBody>
        </p:sp>
        <p:sp>
          <p:nvSpPr>
            <p:cNvPr id="52" name="rc52"/>
            <p:cNvSpPr/>
            <p:nvPr/>
          </p:nvSpPr>
          <p:spPr>
            <a:xfrm>
              <a:off x="4184753" y="2598907"/>
              <a:ext cx="259963" cy="352480"/>
            </a:xfrm>
            <a:prstGeom prst="rect">
              <a:avLst/>
            </a:prstGeom>
            <a:solidFill>
              <a:srgbClr val="1CABE2">
                <a:alpha val="100000"/>
              </a:srgbClr>
            </a:solidFill>
          </p:spPr>
          <p:txBody>
            <a:bodyPr/>
            <a:lstStyle/>
            <a:p/>
          </p:txBody>
        </p:sp>
        <p:sp>
          <p:nvSpPr>
            <p:cNvPr id="53" name="rc53"/>
            <p:cNvSpPr/>
            <p:nvPr/>
          </p:nvSpPr>
          <p:spPr>
            <a:xfrm>
              <a:off x="4473601" y="2895437"/>
              <a:ext cx="259963" cy="1147753"/>
            </a:xfrm>
            <a:prstGeom prst="rect">
              <a:avLst/>
            </a:prstGeom>
            <a:solidFill>
              <a:srgbClr val="80BD41">
                <a:alpha val="100000"/>
              </a:srgbClr>
            </a:solidFill>
          </p:spPr>
          <p:txBody>
            <a:bodyPr/>
            <a:lstStyle/>
            <a:p/>
          </p:txBody>
        </p:sp>
        <p:sp>
          <p:nvSpPr>
            <p:cNvPr id="54" name="rc54"/>
            <p:cNvSpPr/>
            <p:nvPr/>
          </p:nvSpPr>
          <p:spPr>
            <a:xfrm>
              <a:off x="4473601" y="2605520"/>
              <a:ext cx="259963" cy="289916"/>
            </a:xfrm>
            <a:prstGeom prst="rect">
              <a:avLst/>
            </a:prstGeom>
            <a:solidFill>
              <a:srgbClr val="1CABE2">
                <a:alpha val="100000"/>
              </a:srgbClr>
            </a:solidFill>
          </p:spPr>
          <p:txBody>
            <a:bodyPr/>
            <a:lstStyle/>
            <a:p/>
          </p:txBody>
        </p:sp>
        <p:sp>
          <p:nvSpPr>
            <p:cNvPr id="55" name="rc55"/>
            <p:cNvSpPr/>
            <p:nvPr/>
          </p:nvSpPr>
          <p:spPr>
            <a:xfrm>
              <a:off x="4762449" y="2902325"/>
              <a:ext cx="259963" cy="1140864"/>
            </a:xfrm>
            <a:prstGeom prst="rect">
              <a:avLst/>
            </a:prstGeom>
            <a:solidFill>
              <a:srgbClr val="80BD41">
                <a:alpha val="100000"/>
              </a:srgbClr>
            </a:solidFill>
          </p:spPr>
          <p:txBody>
            <a:bodyPr/>
            <a:lstStyle/>
            <a:p/>
          </p:txBody>
        </p:sp>
        <p:sp>
          <p:nvSpPr>
            <p:cNvPr id="56" name="rc56"/>
            <p:cNvSpPr/>
            <p:nvPr/>
          </p:nvSpPr>
          <p:spPr>
            <a:xfrm>
              <a:off x="4762449" y="2611785"/>
              <a:ext cx="259963" cy="290540"/>
            </a:xfrm>
            <a:prstGeom prst="rect">
              <a:avLst/>
            </a:prstGeom>
            <a:solidFill>
              <a:srgbClr val="1CABE2">
                <a:alpha val="100000"/>
              </a:srgbClr>
            </a:solidFill>
          </p:spPr>
          <p:txBody>
            <a:bodyPr/>
            <a:lstStyle/>
            <a:p/>
          </p:txBody>
        </p:sp>
        <p:sp>
          <p:nvSpPr>
            <p:cNvPr id="57" name="rc57"/>
            <p:cNvSpPr/>
            <p:nvPr/>
          </p:nvSpPr>
          <p:spPr>
            <a:xfrm>
              <a:off x="5051297" y="2899472"/>
              <a:ext cx="259963" cy="1143717"/>
            </a:xfrm>
            <a:prstGeom prst="rect">
              <a:avLst/>
            </a:prstGeom>
            <a:solidFill>
              <a:srgbClr val="80BD41">
                <a:alpha val="100000"/>
              </a:srgbClr>
            </a:solidFill>
          </p:spPr>
          <p:txBody>
            <a:bodyPr/>
            <a:lstStyle/>
            <a:p/>
          </p:txBody>
        </p:sp>
        <p:sp>
          <p:nvSpPr>
            <p:cNvPr id="58" name="rc58"/>
            <p:cNvSpPr/>
            <p:nvPr/>
          </p:nvSpPr>
          <p:spPr>
            <a:xfrm>
              <a:off x="5051297" y="2625306"/>
              <a:ext cx="259963" cy="274165"/>
            </a:xfrm>
            <a:prstGeom prst="rect">
              <a:avLst/>
            </a:prstGeom>
            <a:solidFill>
              <a:srgbClr val="1CABE2">
                <a:alpha val="100000"/>
              </a:srgbClr>
            </a:solidFill>
          </p:spPr>
          <p:txBody>
            <a:bodyPr/>
            <a:lstStyle/>
            <a:p/>
          </p:txBody>
        </p:sp>
        <p:sp>
          <p:nvSpPr>
            <p:cNvPr id="59" name="rc59"/>
            <p:cNvSpPr/>
            <p:nvPr/>
          </p:nvSpPr>
          <p:spPr>
            <a:xfrm>
              <a:off x="5340145" y="2898595"/>
              <a:ext cx="259963" cy="1144595"/>
            </a:xfrm>
            <a:prstGeom prst="rect">
              <a:avLst/>
            </a:prstGeom>
            <a:solidFill>
              <a:srgbClr val="80BD41">
                <a:alpha val="100000"/>
              </a:srgbClr>
            </a:solidFill>
          </p:spPr>
          <p:txBody>
            <a:bodyPr/>
            <a:lstStyle/>
            <a:p/>
          </p:txBody>
        </p:sp>
        <p:sp>
          <p:nvSpPr>
            <p:cNvPr id="60" name="rc60"/>
            <p:cNvSpPr/>
            <p:nvPr/>
          </p:nvSpPr>
          <p:spPr>
            <a:xfrm>
              <a:off x="5340145" y="2659277"/>
              <a:ext cx="259963" cy="239317"/>
            </a:xfrm>
            <a:prstGeom prst="rect">
              <a:avLst/>
            </a:prstGeom>
            <a:solidFill>
              <a:srgbClr val="1CABE2">
                <a:alpha val="100000"/>
              </a:srgbClr>
            </a:solidFill>
          </p:spPr>
          <p:txBody>
            <a:bodyPr/>
            <a:lstStyle/>
            <a:p/>
          </p:txBody>
        </p:sp>
        <p:sp>
          <p:nvSpPr>
            <p:cNvPr id="61" name="rc61"/>
            <p:cNvSpPr/>
            <p:nvPr/>
          </p:nvSpPr>
          <p:spPr>
            <a:xfrm>
              <a:off x="5628993" y="2866281"/>
              <a:ext cx="259963" cy="1176908"/>
            </a:xfrm>
            <a:prstGeom prst="rect">
              <a:avLst/>
            </a:prstGeom>
            <a:solidFill>
              <a:srgbClr val="80BD41">
                <a:alpha val="100000"/>
              </a:srgbClr>
            </a:solidFill>
          </p:spPr>
          <p:txBody>
            <a:bodyPr/>
            <a:lstStyle/>
            <a:p/>
          </p:txBody>
        </p:sp>
        <p:sp>
          <p:nvSpPr>
            <p:cNvPr id="62" name="rc62"/>
            <p:cNvSpPr/>
            <p:nvPr/>
          </p:nvSpPr>
          <p:spPr>
            <a:xfrm>
              <a:off x="5628993" y="2653653"/>
              <a:ext cx="259963" cy="212627"/>
            </a:xfrm>
            <a:prstGeom prst="rect">
              <a:avLst/>
            </a:prstGeom>
            <a:solidFill>
              <a:srgbClr val="1CABE2">
                <a:alpha val="100000"/>
              </a:srgbClr>
            </a:solidFill>
          </p:spPr>
          <p:txBody>
            <a:bodyPr/>
            <a:lstStyle/>
            <a:p/>
          </p:txBody>
        </p:sp>
        <p:sp>
          <p:nvSpPr>
            <p:cNvPr id="63" name="rc63"/>
            <p:cNvSpPr/>
            <p:nvPr/>
          </p:nvSpPr>
          <p:spPr>
            <a:xfrm>
              <a:off x="5917841" y="2847643"/>
              <a:ext cx="259963" cy="1195546"/>
            </a:xfrm>
            <a:prstGeom prst="rect">
              <a:avLst/>
            </a:prstGeom>
            <a:solidFill>
              <a:srgbClr val="80BD41">
                <a:alpha val="100000"/>
              </a:srgbClr>
            </a:solidFill>
          </p:spPr>
          <p:txBody>
            <a:bodyPr/>
            <a:lstStyle/>
            <a:p/>
          </p:txBody>
        </p:sp>
        <p:sp>
          <p:nvSpPr>
            <p:cNvPr id="64" name="rc64"/>
            <p:cNvSpPr/>
            <p:nvPr/>
          </p:nvSpPr>
          <p:spPr>
            <a:xfrm>
              <a:off x="5917841" y="2651297"/>
              <a:ext cx="259963" cy="196346"/>
            </a:xfrm>
            <a:prstGeom prst="rect">
              <a:avLst/>
            </a:prstGeom>
            <a:solidFill>
              <a:srgbClr val="1CABE2">
                <a:alpha val="100000"/>
              </a:srgbClr>
            </a:solidFill>
          </p:spPr>
          <p:txBody>
            <a:bodyPr/>
            <a:lstStyle/>
            <a:p/>
          </p:txBody>
        </p:sp>
        <p:sp>
          <p:nvSpPr>
            <p:cNvPr id="65" name="rc65"/>
            <p:cNvSpPr/>
            <p:nvPr/>
          </p:nvSpPr>
          <p:spPr>
            <a:xfrm>
              <a:off x="6206689" y="2860807"/>
              <a:ext cx="259963" cy="1182383"/>
            </a:xfrm>
            <a:prstGeom prst="rect">
              <a:avLst/>
            </a:prstGeom>
            <a:solidFill>
              <a:srgbClr val="80BD41">
                <a:alpha val="100000"/>
              </a:srgbClr>
            </a:solidFill>
          </p:spPr>
          <p:txBody>
            <a:bodyPr/>
            <a:lstStyle/>
            <a:p/>
          </p:txBody>
        </p:sp>
        <p:sp>
          <p:nvSpPr>
            <p:cNvPr id="66" name="rc66"/>
            <p:cNvSpPr/>
            <p:nvPr/>
          </p:nvSpPr>
          <p:spPr>
            <a:xfrm>
              <a:off x="6206689" y="2675760"/>
              <a:ext cx="259963" cy="185046"/>
            </a:xfrm>
            <a:prstGeom prst="rect">
              <a:avLst/>
            </a:prstGeom>
            <a:solidFill>
              <a:srgbClr val="1CABE2">
                <a:alpha val="100000"/>
              </a:srgbClr>
            </a:solidFill>
          </p:spPr>
          <p:txBody>
            <a:bodyPr/>
            <a:lstStyle/>
            <a:p/>
          </p:txBody>
        </p:sp>
        <p:sp>
          <p:nvSpPr>
            <p:cNvPr id="67" name="rc67"/>
            <p:cNvSpPr/>
            <p:nvPr/>
          </p:nvSpPr>
          <p:spPr>
            <a:xfrm>
              <a:off x="6495537" y="2828580"/>
              <a:ext cx="259963" cy="1214609"/>
            </a:xfrm>
            <a:prstGeom prst="rect">
              <a:avLst/>
            </a:prstGeom>
            <a:solidFill>
              <a:srgbClr val="80BD41">
                <a:alpha val="100000"/>
              </a:srgbClr>
            </a:solidFill>
          </p:spPr>
          <p:txBody>
            <a:bodyPr/>
            <a:lstStyle/>
            <a:p/>
          </p:txBody>
        </p:sp>
        <p:sp>
          <p:nvSpPr>
            <p:cNvPr id="68" name="rc68"/>
            <p:cNvSpPr/>
            <p:nvPr/>
          </p:nvSpPr>
          <p:spPr>
            <a:xfrm>
              <a:off x="6495537" y="2665955"/>
              <a:ext cx="259963" cy="162625"/>
            </a:xfrm>
            <a:prstGeom prst="rect">
              <a:avLst/>
            </a:prstGeom>
            <a:solidFill>
              <a:srgbClr val="1CABE2">
                <a:alpha val="100000"/>
              </a:srgbClr>
            </a:solidFill>
          </p:spPr>
          <p:txBody>
            <a:bodyPr/>
            <a:lstStyle/>
            <a:p/>
          </p:txBody>
        </p:sp>
        <p:sp>
          <p:nvSpPr>
            <p:cNvPr id="69" name="rc69"/>
            <p:cNvSpPr/>
            <p:nvPr/>
          </p:nvSpPr>
          <p:spPr>
            <a:xfrm>
              <a:off x="6784385" y="2823056"/>
              <a:ext cx="259963" cy="1220133"/>
            </a:xfrm>
            <a:prstGeom prst="rect">
              <a:avLst/>
            </a:prstGeom>
            <a:solidFill>
              <a:srgbClr val="80BD41">
                <a:alpha val="100000"/>
              </a:srgbClr>
            </a:solidFill>
          </p:spPr>
          <p:txBody>
            <a:bodyPr/>
            <a:lstStyle/>
            <a:p/>
          </p:txBody>
        </p:sp>
        <p:sp>
          <p:nvSpPr>
            <p:cNvPr id="70" name="rc70"/>
            <p:cNvSpPr/>
            <p:nvPr/>
          </p:nvSpPr>
          <p:spPr>
            <a:xfrm>
              <a:off x="6784385" y="2679874"/>
              <a:ext cx="259963" cy="143181"/>
            </a:xfrm>
            <a:prstGeom prst="rect">
              <a:avLst/>
            </a:prstGeom>
            <a:solidFill>
              <a:srgbClr val="1CABE2">
                <a:alpha val="100000"/>
              </a:srgbClr>
            </a:solidFill>
          </p:spPr>
          <p:txBody>
            <a:bodyPr/>
            <a:lstStyle/>
            <a:p/>
          </p:txBody>
        </p:sp>
        <p:sp>
          <p:nvSpPr>
            <p:cNvPr id="71" name="rc71"/>
            <p:cNvSpPr/>
            <p:nvPr/>
          </p:nvSpPr>
          <p:spPr>
            <a:xfrm>
              <a:off x="7073233" y="2907374"/>
              <a:ext cx="259963" cy="1135816"/>
            </a:xfrm>
            <a:prstGeom prst="rect">
              <a:avLst/>
            </a:prstGeom>
            <a:solidFill>
              <a:srgbClr val="80BD41">
                <a:alpha val="100000"/>
              </a:srgbClr>
            </a:solidFill>
          </p:spPr>
          <p:txBody>
            <a:bodyPr/>
            <a:lstStyle/>
            <a:p/>
          </p:txBody>
        </p:sp>
        <p:sp>
          <p:nvSpPr>
            <p:cNvPr id="72" name="rc72"/>
            <p:cNvSpPr/>
            <p:nvPr/>
          </p:nvSpPr>
          <p:spPr>
            <a:xfrm>
              <a:off x="7073233" y="2698318"/>
              <a:ext cx="259963" cy="209056"/>
            </a:xfrm>
            <a:prstGeom prst="rect">
              <a:avLst/>
            </a:prstGeom>
            <a:solidFill>
              <a:srgbClr val="1CABE2">
                <a:alpha val="100000"/>
              </a:srgbClr>
            </a:solidFill>
          </p:spPr>
          <p:txBody>
            <a:bodyPr/>
            <a:lstStyle/>
            <a:p/>
          </p:txBody>
        </p:sp>
        <p:sp>
          <p:nvSpPr>
            <p:cNvPr id="73" name="rc73"/>
            <p:cNvSpPr/>
            <p:nvPr/>
          </p:nvSpPr>
          <p:spPr>
            <a:xfrm>
              <a:off x="7362081" y="2901406"/>
              <a:ext cx="259963" cy="1141784"/>
            </a:xfrm>
            <a:prstGeom prst="rect">
              <a:avLst/>
            </a:prstGeom>
            <a:solidFill>
              <a:srgbClr val="80BD41">
                <a:alpha val="100000"/>
              </a:srgbClr>
            </a:solidFill>
          </p:spPr>
          <p:txBody>
            <a:bodyPr/>
            <a:lstStyle/>
            <a:p/>
          </p:txBody>
        </p:sp>
        <p:sp>
          <p:nvSpPr>
            <p:cNvPr id="74" name="rc74"/>
            <p:cNvSpPr/>
            <p:nvPr/>
          </p:nvSpPr>
          <p:spPr>
            <a:xfrm>
              <a:off x="7362081" y="2698000"/>
              <a:ext cx="259963" cy="203406"/>
            </a:xfrm>
            <a:prstGeom prst="rect">
              <a:avLst/>
            </a:prstGeom>
            <a:solidFill>
              <a:srgbClr val="1CABE2">
                <a:alpha val="100000"/>
              </a:srgbClr>
            </a:solidFill>
          </p:spPr>
          <p:txBody>
            <a:bodyPr/>
            <a:lstStyle/>
            <a:p/>
          </p:txBody>
        </p:sp>
        <p:sp>
          <p:nvSpPr>
            <p:cNvPr id="75" name="rc75"/>
            <p:cNvSpPr/>
            <p:nvPr/>
          </p:nvSpPr>
          <p:spPr>
            <a:xfrm>
              <a:off x="7650929" y="2820178"/>
              <a:ext cx="259963" cy="1223012"/>
            </a:xfrm>
            <a:prstGeom prst="rect">
              <a:avLst/>
            </a:prstGeom>
            <a:solidFill>
              <a:srgbClr val="80BD41">
                <a:alpha val="100000"/>
              </a:srgbClr>
            </a:solidFill>
          </p:spPr>
          <p:txBody>
            <a:bodyPr/>
            <a:lstStyle/>
            <a:p/>
          </p:txBody>
        </p:sp>
        <p:sp>
          <p:nvSpPr>
            <p:cNvPr id="76" name="rc76"/>
            <p:cNvSpPr/>
            <p:nvPr/>
          </p:nvSpPr>
          <p:spPr>
            <a:xfrm>
              <a:off x="7650929" y="2693044"/>
              <a:ext cx="259963" cy="127133"/>
            </a:xfrm>
            <a:prstGeom prst="rect">
              <a:avLst/>
            </a:prstGeom>
            <a:solidFill>
              <a:srgbClr val="1CABE2">
                <a:alpha val="100000"/>
              </a:srgbClr>
            </a:solidFill>
          </p:spPr>
          <p:txBody>
            <a:bodyPr/>
            <a:lstStyle/>
            <a:p/>
          </p:txBody>
        </p:sp>
        <p:sp>
          <p:nvSpPr>
            <p:cNvPr id="77" name="rc77"/>
            <p:cNvSpPr/>
            <p:nvPr/>
          </p:nvSpPr>
          <p:spPr>
            <a:xfrm>
              <a:off x="7939777" y="2833469"/>
              <a:ext cx="259963" cy="1209721"/>
            </a:xfrm>
            <a:prstGeom prst="rect">
              <a:avLst/>
            </a:prstGeom>
            <a:solidFill>
              <a:srgbClr val="80BD41">
                <a:alpha val="100000"/>
              </a:srgbClr>
            </a:solidFill>
          </p:spPr>
          <p:txBody>
            <a:bodyPr/>
            <a:lstStyle/>
            <a:p/>
          </p:txBody>
        </p:sp>
        <p:sp>
          <p:nvSpPr>
            <p:cNvPr id="78" name="rc78"/>
            <p:cNvSpPr/>
            <p:nvPr/>
          </p:nvSpPr>
          <p:spPr>
            <a:xfrm>
              <a:off x="7939777" y="2693290"/>
              <a:ext cx="259963" cy="140178"/>
            </a:xfrm>
            <a:prstGeom prst="rect">
              <a:avLst/>
            </a:prstGeom>
            <a:solidFill>
              <a:srgbClr val="1CABE2">
                <a:alpha val="100000"/>
              </a:srgbClr>
            </a:solidFill>
          </p:spPr>
          <p:txBody>
            <a:bodyPr/>
            <a:lstStyle/>
            <a:p/>
          </p:txBody>
        </p:sp>
        <p:sp>
          <p:nvSpPr>
            <p:cNvPr id="79" name="pl79"/>
            <p:cNvSpPr/>
            <p:nvPr/>
          </p:nvSpPr>
          <p:spPr>
            <a:xfrm>
              <a:off x="1426255" y="1308334"/>
              <a:ext cx="6643503" cy="931654"/>
            </a:xfrm>
            <a:custGeom>
              <a:avLst/>
              <a:pathLst>
                <a:path w="6643503" h="931654">
                  <a:moveTo>
                    <a:pt x="0" y="931654"/>
                  </a:moveTo>
                  <a:lnTo>
                    <a:pt x="288847" y="871547"/>
                  </a:lnTo>
                  <a:lnTo>
                    <a:pt x="577695" y="871547"/>
                  </a:lnTo>
                  <a:lnTo>
                    <a:pt x="866543" y="811440"/>
                  </a:lnTo>
                  <a:lnTo>
                    <a:pt x="1155391" y="721280"/>
                  </a:lnTo>
                  <a:lnTo>
                    <a:pt x="1444239" y="691227"/>
                  </a:lnTo>
                  <a:lnTo>
                    <a:pt x="1733087" y="721280"/>
                  </a:lnTo>
                  <a:lnTo>
                    <a:pt x="2021935" y="751334"/>
                  </a:lnTo>
                  <a:lnTo>
                    <a:pt x="2310783" y="631120"/>
                  </a:lnTo>
                  <a:lnTo>
                    <a:pt x="2599631" y="540960"/>
                  </a:lnTo>
                  <a:lnTo>
                    <a:pt x="2888479" y="450800"/>
                  </a:lnTo>
                  <a:lnTo>
                    <a:pt x="3177327" y="330587"/>
                  </a:lnTo>
                  <a:lnTo>
                    <a:pt x="3466175" y="330587"/>
                  </a:lnTo>
                  <a:lnTo>
                    <a:pt x="3755023" y="300533"/>
                  </a:lnTo>
                  <a:lnTo>
                    <a:pt x="4043871" y="240426"/>
                  </a:lnTo>
                  <a:lnTo>
                    <a:pt x="4332719" y="180320"/>
                  </a:lnTo>
                  <a:lnTo>
                    <a:pt x="4621567" y="150266"/>
                  </a:lnTo>
                  <a:lnTo>
                    <a:pt x="4910415" y="150266"/>
                  </a:lnTo>
                  <a:lnTo>
                    <a:pt x="5199263" y="90160"/>
                  </a:lnTo>
                  <a:lnTo>
                    <a:pt x="5488111" y="60106"/>
                  </a:lnTo>
                  <a:lnTo>
                    <a:pt x="5776959" y="210373"/>
                  </a:lnTo>
                  <a:lnTo>
                    <a:pt x="6065807" y="180320"/>
                  </a:lnTo>
                  <a:lnTo>
                    <a:pt x="6354655" y="0"/>
                  </a:lnTo>
                  <a:lnTo>
                    <a:pt x="6643503" y="30053"/>
                  </a:lnTo>
                </a:path>
              </a:pathLst>
            </a:custGeom>
            <a:ln w="27101" cap="flat">
              <a:solidFill>
                <a:srgbClr val="0058AB">
                  <a:alpha val="100000"/>
                </a:srgbClr>
              </a:solidFill>
              <a:prstDash val="solid"/>
              <a:round/>
            </a:ln>
          </p:spPr>
          <p:txBody>
            <a:bodyPr/>
            <a:lstStyle/>
            <a:p/>
          </p:txBody>
        </p:sp>
        <p:sp>
          <p:nvSpPr>
            <p:cNvPr id="80" name="tx80"/>
            <p:cNvSpPr/>
            <p:nvPr/>
          </p:nvSpPr>
          <p:spPr>
            <a:xfrm>
              <a:off x="1355917" y="20570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81" name="tx81"/>
            <p:cNvSpPr/>
            <p:nvPr/>
          </p:nvSpPr>
          <p:spPr>
            <a:xfrm>
              <a:off x="2800157" y="18165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68</a:t>
              </a:r>
            </a:p>
          </p:txBody>
        </p:sp>
        <p:sp>
          <p:nvSpPr>
            <p:cNvPr id="82" name="tx82"/>
            <p:cNvSpPr/>
            <p:nvPr/>
          </p:nvSpPr>
          <p:spPr>
            <a:xfrm>
              <a:off x="4244397" y="1576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83" name="tx83"/>
            <p:cNvSpPr/>
            <p:nvPr/>
          </p:nvSpPr>
          <p:spPr>
            <a:xfrm>
              <a:off x="5688637"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4" name="tx84"/>
            <p:cNvSpPr/>
            <p:nvPr/>
          </p:nvSpPr>
          <p:spPr>
            <a:xfrm>
              <a:off x="6844029" y="11854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85" name="tx85"/>
            <p:cNvSpPr/>
            <p:nvPr/>
          </p:nvSpPr>
          <p:spPr>
            <a:xfrm>
              <a:off x="7132877" y="13357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86" name="tx86"/>
            <p:cNvSpPr/>
            <p:nvPr/>
          </p:nvSpPr>
          <p:spPr>
            <a:xfrm>
              <a:off x="7421725"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7" name="tx87"/>
            <p:cNvSpPr/>
            <p:nvPr/>
          </p:nvSpPr>
          <p:spPr>
            <a:xfrm>
              <a:off x="7710573" y="1125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88" name="tx88"/>
            <p:cNvSpPr/>
            <p:nvPr/>
          </p:nvSpPr>
          <p:spPr>
            <a:xfrm>
              <a:off x="7999421" y="11554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89" name="tx89"/>
            <p:cNvSpPr/>
            <p:nvPr/>
          </p:nvSpPr>
          <p:spPr>
            <a:xfrm>
              <a:off x="1320761" y="355253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23.4</a:t>
              </a:r>
            </a:p>
          </p:txBody>
        </p:sp>
        <p:sp>
          <p:nvSpPr>
            <p:cNvPr id="90" name="tx90"/>
            <p:cNvSpPr/>
            <p:nvPr/>
          </p:nvSpPr>
          <p:spPr>
            <a:xfrm>
              <a:off x="1320761" y="28062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91" name="tx91"/>
            <p:cNvSpPr/>
            <p:nvPr/>
          </p:nvSpPr>
          <p:spPr>
            <a:xfrm>
              <a:off x="2765001" y="35083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25.7</a:t>
              </a:r>
            </a:p>
          </p:txBody>
        </p:sp>
        <p:sp>
          <p:nvSpPr>
            <p:cNvPr id="92" name="tx92"/>
            <p:cNvSpPr/>
            <p:nvPr/>
          </p:nvSpPr>
          <p:spPr>
            <a:xfrm>
              <a:off x="2765001" y="277826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93" name="tx93"/>
            <p:cNvSpPr/>
            <p:nvPr/>
          </p:nvSpPr>
          <p:spPr>
            <a:xfrm>
              <a:off x="4209241" y="34568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94" name="tx94"/>
            <p:cNvSpPr/>
            <p:nvPr/>
          </p:nvSpPr>
          <p:spPr>
            <a:xfrm>
              <a:off x="4239386" y="27347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95" name="tx95"/>
            <p:cNvSpPr/>
            <p:nvPr/>
          </p:nvSpPr>
          <p:spPr>
            <a:xfrm>
              <a:off x="5653481" y="341424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a:t>
              </a:r>
            </a:p>
          </p:txBody>
        </p:sp>
        <p:sp>
          <p:nvSpPr>
            <p:cNvPr id="96" name="tx96"/>
            <p:cNvSpPr/>
            <p:nvPr/>
          </p:nvSpPr>
          <p:spPr>
            <a:xfrm>
              <a:off x="5683626" y="2720903"/>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7" name="tx97"/>
            <p:cNvSpPr/>
            <p:nvPr/>
          </p:nvSpPr>
          <p:spPr>
            <a:xfrm>
              <a:off x="6808873" y="33926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31.7</a:t>
              </a:r>
            </a:p>
          </p:txBody>
        </p:sp>
        <p:sp>
          <p:nvSpPr>
            <p:cNvPr id="98" name="tx98"/>
            <p:cNvSpPr/>
            <p:nvPr/>
          </p:nvSpPr>
          <p:spPr>
            <a:xfrm>
              <a:off x="6839018" y="27109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9" name="tx99"/>
            <p:cNvSpPr/>
            <p:nvPr/>
          </p:nvSpPr>
          <p:spPr>
            <a:xfrm>
              <a:off x="7097721" y="34348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29.5</a:t>
              </a:r>
            </a:p>
          </p:txBody>
        </p:sp>
        <p:sp>
          <p:nvSpPr>
            <p:cNvPr id="100" name="tx100"/>
            <p:cNvSpPr/>
            <p:nvPr/>
          </p:nvSpPr>
          <p:spPr>
            <a:xfrm>
              <a:off x="7127866" y="276272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1" name="tx101"/>
            <p:cNvSpPr/>
            <p:nvPr/>
          </p:nvSpPr>
          <p:spPr>
            <a:xfrm>
              <a:off x="7386569" y="343185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a:t>
              </a:r>
            </a:p>
          </p:txBody>
        </p:sp>
        <p:sp>
          <p:nvSpPr>
            <p:cNvPr id="102" name="tx102"/>
            <p:cNvSpPr/>
            <p:nvPr/>
          </p:nvSpPr>
          <p:spPr>
            <a:xfrm>
              <a:off x="7416714" y="275921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3" name="tx103"/>
            <p:cNvSpPr/>
            <p:nvPr/>
          </p:nvSpPr>
          <p:spPr>
            <a:xfrm>
              <a:off x="7675417" y="339119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31.8</a:t>
              </a:r>
            </a:p>
          </p:txBody>
        </p:sp>
        <p:sp>
          <p:nvSpPr>
            <p:cNvPr id="104" name="tx104"/>
            <p:cNvSpPr/>
            <p:nvPr/>
          </p:nvSpPr>
          <p:spPr>
            <a:xfrm>
              <a:off x="7705562" y="27161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5" name="tx105"/>
            <p:cNvSpPr/>
            <p:nvPr/>
          </p:nvSpPr>
          <p:spPr>
            <a:xfrm>
              <a:off x="7964265" y="339783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106" name="tx106"/>
            <p:cNvSpPr/>
            <p:nvPr/>
          </p:nvSpPr>
          <p:spPr>
            <a:xfrm>
              <a:off x="7994410" y="272288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7" name="tx107"/>
            <p:cNvSpPr/>
            <p:nvPr/>
          </p:nvSpPr>
          <p:spPr>
            <a:xfrm>
              <a:off x="1320761" y="23935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38.8</a:t>
              </a:r>
            </a:p>
          </p:txBody>
        </p:sp>
        <p:sp>
          <p:nvSpPr>
            <p:cNvPr id="108" name="tx108"/>
            <p:cNvSpPr/>
            <p:nvPr/>
          </p:nvSpPr>
          <p:spPr>
            <a:xfrm>
              <a:off x="2810205" y="24261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09" name="tx109"/>
            <p:cNvSpPr/>
            <p:nvPr/>
          </p:nvSpPr>
          <p:spPr>
            <a:xfrm>
              <a:off x="4209241" y="24420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37.5</a:t>
              </a:r>
            </a:p>
          </p:txBody>
        </p:sp>
        <p:sp>
          <p:nvSpPr>
            <p:cNvPr id="110" name="tx110"/>
            <p:cNvSpPr/>
            <p:nvPr/>
          </p:nvSpPr>
          <p:spPr>
            <a:xfrm>
              <a:off x="5653481" y="249676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36.1</a:t>
              </a:r>
            </a:p>
          </p:txBody>
        </p:sp>
        <p:sp>
          <p:nvSpPr>
            <p:cNvPr id="111" name="tx111"/>
            <p:cNvSpPr/>
            <p:nvPr/>
          </p:nvSpPr>
          <p:spPr>
            <a:xfrm>
              <a:off x="6808873" y="252298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35.4</a:t>
              </a:r>
            </a:p>
          </p:txBody>
        </p:sp>
        <p:sp>
          <p:nvSpPr>
            <p:cNvPr id="112" name="tx112"/>
            <p:cNvSpPr/>
            <p:nvPr/>
          </p:nvSpPr>
          <p:spPr>
            <a:xfrm>
              <a:off x="7142925" y="25414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3" name="tx113"/>
            <p:cNvSpPr/>
            <p:nvPr/>
          </p:nvSpPr>
          <p:spPr>
            <a:xfrm>
              <a:off x="7431773" y="25411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4" name="tx114"/>
            <p:cNvSpPr/>
            <p:nvPr/>
          </p:nvSpPr>
          <p:spPr>
            <a:xfrm>
              <a:off x="7675417" y="25361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35.1</a:t>
              </a:r>
            </a:p>
          </p:txBody>
        </p:sp>
        <p:sp>
          <p:nvSpPr>
            <p:cNvPr id="115" name="tx115"/>
            <p:cNvSpPr/>
            <p:nvPr/>
          </p:nvSpPr>
          <p:spPr>
            <a:xfrm>
              <a:off x="7964265" y="253640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35.1</a:t>
              </a:r>
            </a:p>
          </p:txBody>
        </p:sp>
        <p:sp>
          <p:nvSpPr>
            <p:cNvPr id="116" name="tx116"/>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7" name="tx117"/>
            <p:cNvSpPr/>
            <p:nvPr/>
          </p:nvSpPr>
          <p:spPr>
            <a:xfrm>
              <a:off x="616710" y="3221661"/>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8" name="tx118"/>
            <p:cNvSpPr/>
            <p:nvPr/>
          </p:nvSpPr>
          <p:spPr>
            <a:xfrm>
              <a:off x="616710" y="2452246"/>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19" name="tx119"/>
            <p:cNvSpPr/>
            <p:nvPr/>
          </p:nvSpPr>
          <p:spPr>
            <a:xfrm>
              <a:off x="616710" y="168283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60M</a:t>
              </a:r>
            </a:p>
          </p:txBody>
        </p:sp>
        <p:sp>
          <p:nvSpPr>
            <p:cNvPr id="120" name="tx120"/>
            <p:cNvSpPr/>
            <p:nvPr/>
          </p:nvSpPr>
          <p:spPr>
            <a:xfrm>
              <a:off x="616710" y="91341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80M</a:t>
              </a:r>
            </a:p>
          </p:txBody>
        </p:sp>
        <p:sp>
          <p:nvSpPr>
            <p:cNvPr id="121" name="tx121"/>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7" name="tx127"/>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8" name="tx128"/>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9" name="tx129"/>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0" name="tx130"/>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1" name="tx131"/>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2" name="tx132"/>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3" name="tx133"/>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4" name="tx134"/>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5" name="tx135"/>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6" name="tx136"/>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 (%)</a:t>
              </a:r>
            </a:p>
          </p:txBody>
        </p:sp>
        <p:sp>
          <p:nvSpPr>
            <p:cNvPr id="137" name="pl137"/>
            <p:cNvSpPr/>
            <p:nvPr/>
          </p:nvSpPr>
          <p:spPr>
            <a:xfrm>
              <a:off x="2908284"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tx138"/>
            <p:cNvSpPr/>
            <p:nvPr/>
          </p:nvSpPr>
          <p:spPr>
            <a:xfrm>
              <a:off x="3175384"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9" name="rc139"/>
            <p:cNvSpPr/>
            <p:nvPr/>
          </p:nvSpPr>
          <p:spPr>
            <a:xfrm>
              <a:off x="4433341" y="4984592"/>
              <a:ext cx="201456" cy="201456"/>
            </a:xfrm>
            <a:prstGeom prst="rect">
              <a:avLst/>
            </a:prstGeom>
            <a:solidFill>
              <a:srgbClr val="1CABE2">
                <a:alpha val="100000"/>
              </a:srgbClr>
            </a:solidFill>
          </p:spPr>
          <p:txBody>
            <a:bodyPr/>
            <a:lstStyle/>
            <a:p/>
          </p:txBody>
        </p:sp>
        <p:sp>
          <p:nvSpPr>
            <p:cNvPr id="140" name="rc140"/>
            <p:cNvSpPr/>
            <p:nvPr/>
          </p:nvSpPr>
          <p:spPr>
            <a:xfrm>
              <a:off x="5638429" y="4984592"/>
              <a:ext cx="201456" cy="201456"/>
            </a:xfrm>
            <a:prstGeom prst="rect">
              <a:avLst/>
            </a:prstGeom>
            <a:solidFill>
              <a:srgbClr val="80BD41">
                <a:alpha val="100000"/>
              </a:srgbClr>
            </a:solidFill>
          </p:spPr>
          <p:txBody>
            <a:bodyPr/>
            <a:lstStyle/>
            <a:p/>
          </p:txBody>
        </p:sp>
        <p:sp>
          <p:nvSpPr>
            <p:cNvPr id="141" name="tx141"/>
            <p:cNvSpPr/>
            <p:nvPr/>
          </p:nvSpPr>
          <p:spPr>
            <a:xfrm>
              <a:off x="4713386"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2" name="tx142"/>
            <p:cNvSpPr/>
            <p:nvPr/>
          </p:nvSpPr>
          <p:spPr>
            <a:xfrm>
              <a:off x="5918474"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951100" y="467530"/>
              <a:ext cx="7436405"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 ROSA, 2000-2023</a:t>
              </a:r>
            </a:p>
          </p:txBody>
        </p:sp>
        <p:sp>
          <p:nvSpPr>
            <p:cNvPr id="144" name="pl144"/>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5" name="pl145"/>
            <p:cNvSpPr/>
            <p:nvPr/>
          </p:nvSpPr>
          <p:spPr>
            <a:xfrm>
              <a:off x="222391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07920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93449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78978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15156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00685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86214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823753"/>
              <a:ext cx="5884220" cy="242738"/>
            </a:xfrm>
            <a:prstGeom prst="rect">
              <a:avLst/>
            </a:prstGeom>
            <a:solidFill>
              <a:srgbClr val="80BD41">
                <a:alpha val="100000"/>
              </a:srgbClr>
            </a:solidFill>
          </p:spPr>
          <p:txBody>
            <a:bodyPr/>
            <a:lstStyle/>
            <a:p/>
          </p:txBody>
        </p:sp>
        <p:sp>
          <p:nvSpPr>
            <p:cNvPr id="156" name="rc156"/>
            <p:cNvSpPr/>
            <p:nvPr/>
          </p:nvSpPr>
          <p:spPr>
            <a:xfrm>
              <a:off x="7180494" y="5823753"/>
              <a:ext cx="690509" cy="242738"/>
            </a:xfrm>
            <a:prstGeom prst="rect">
              <a:avLst/>
            </a:prstGeom>
            <a:solidFill>
              <a:srgbClr val="1CABE2">
                <a:alpha val="100000"/>
              </a:srgbClr>
            </a:solidFill>
          </p:spPr>
          <p:txBody>
            <a:bodyPr/>
            <a:lstStyle/>
            <a:p/>
          </p:txBody>
        </p:sp>
        <p:sp>
          <p:nvSpPr>
            <p:cNvPr id="157" name="rc157"/>
            <p:cNvSpPr/>
            <p:nvPr/>
          </p:nvSpPr>
          <p:spPr>
            <a:xfrm>
              <a:off x="1296273" y="5435371"/>
              <a:ext cx="5834004" cy="242738"/>
            </a:xfrm>
            <a:prstGeom prst="rect">
              <a:avLst/>
            </a:prstGeom>
            <a:solidFill>
              <a:srgbClr val="80BD41">
                <a:alpha val="100000"/>
              </a:srgbClr>
            </a:solidFill>
          </p:spPr>
          <p:txBody>
            <a:bodyPr/>
            <a:lstStyle/>
            <a:p/>
          </p:txBody>
        </p:sp>
        <p:sp>
          <p:nvSpPr>
            <p:cNvPr id="158" name="rc158"/>
            <p:cNvSpPr/>
            <p:nvPr/>
          </p:nvSpPr>
          <p:spPr>
            <a:xfrm>
              <a:off x="7130278" y="5435371"/>
              <a:ext cx="676024" cy="242738"/>
            </a:xfrm>
            <a:prstGeom prst="rect">
              <a:avLst/>
            </a:prstGeom>
            <a:solidFill>
              <a:srgbClr val="1CABE2">
                <a:alpha val="100000"/>
              </a:srgbClr>
            </a:solidFill>
          </p:spPr>
          <p:txBody>
            <a:bodyPr/>
            <a:lstStyle/>
            <a:p/>
          </p:txBody>
        </p:sp>
        <p:sp>
          <p:nvSpPr>
            <p:cNvPr id="159" name="tx159"/>
            <p:cNvSpPr/>
            <p:nvPr/>
          </p:nvSpPr>
          <p:spPr>
            <a:xfrm>
              <a:off x="4101945" y="5892752"/>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31.7</a:t>
              </a:r>
            </a:p>
          </p:txBody>
        </p:sp>
        <p:sp>
          <p:nvSpPr>
            <p:cNvPr id="160" name="tx160"/>
            <p:cNvSpPr/>
            <p:nvPr/>
          </p:nvSpPr>
          <p:spPr>
            <a:xfrm>
              <a:off x="7428297" y="5892752"/>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3.7</a:t>
              </a:r>
            </a:p>
          </p:txBody>
        </p:sp>
        <p:sp>
          <p:nvSpPr>
            <p:cNvPr id="161" name="tx161"/>
            <p:cNvSpPr/>
            <p:nvPr/>
          </p:nvSpPr>
          <p:spPr>
            <a:xfrm>
              <a:off x="4076837" y="5504370"/>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31.4</a:t>
              </a:r>
            </a:p>
          </p:txBody>
        </p:sp>
        <p:sp>
          <p:nvSpPr>
            <p:cNvPr id="162" name="tx162"/>
            <p:cNvSpPr/>
            <p:nvPr/>
          </p:nvSpPr>
          <p:spPr>
            <a:xfrm>
              <a:off x="7370839" y="5504370"/>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3.6</a:t>
              </a:r>
            </a:p>
          </p:txBody>
        </p:sp>
        <p:sp>
          <p:nvSpPr>
            <p:cNvPr id="163" name="tx163"/>
            <p:cNvSpPr/>
            <p:nvPr/>
          </p:nvSpPr>
          <p:spPr>
            <a:xfrm>
              <a:off x="8059082" y="5891132"/>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35.4</a:t>
              </a:r>
            </a:p>
          </p:txBody>
        </p:sp>
        <p:sp>
          <p:nvSpPr>
            <p:cNvPr id="164" name="tx164"/>
            <p:cNvSpPr/>
            <p:nvPr/>
          </p:nvSpPr>
          <p:spPr>
            <a:xfrm>
              <a:off x="7991146" y="5502750"/>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35.1</a:t>
              </a:r>
            </a:p>
          </p:txBody>
        </p:sp>
        <p:sp>
          <p:nvSpPr>
            <p:cNvPr id="165" name="tx165"/>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8" name="tx168"/>
            <p:cNvSpPr/>
            <p:nvPr/>
          </p:nvSpPr>
          <p:spPr>
            <a:xfrm>
              <a:off x="2996277"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9" name="tx169"/>
            <p:cNvSpPr/>
            <p:nvPr/>
          </p:nvSpPr>
          <p:spPr>
            <a:xfrm>
              <a:off x="4851567"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70" name="tx170"/>
            <p:cNvSpPr/>
            <p:nvPr/>
          </p:nvSpPr>
          <p:spPr>
            <a:xfrm>
              <a:off x="6706856" y="6158495"/>
              <a:ext cx="3105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 M</a:t>
              </a:r>
            </a:p>
          </p:txBody>
        </p:sp>
        <p:sp>
          <p:nvSpPr>
            <p:cNvPr id="171" name="tx171"/>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2" name="tx172"/>
            <p:cNvSpPr/>
            <p:nvPr/>
          </p:nvSpPr>
          <p:spPr>
            <a:xfrm>
              <a:off x="854592" y="6498923"/>
              <a:ext cx="76903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Note: Unvaccinated includes zero-dose and undervaccinated children.</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DTP3 coverage in 2023 (90%) was relatively constant within 1% compared to 2019 (89%).
The number of children vaccinated with DTP3 decreased 1% from 31.7m in 2019 to 31.4m in 2023.
The number of surviving infants decreased approximately 1% from 35.4m in 2019 to 35.1m in 2023.
In 2023, 300,000 fewer children were vaccinated than in 2019.
In 2023, there were 300,000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2356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8613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86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112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42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048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674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29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9253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408982" y="660217"/>
              <a:ext cx="0" cy="3647883"/>
            </a:xfrm>
            <a:custGeom>
              <a:avLst/>
              <a:pathLst>
                <a:path w="0" h="3647883">
                  <a:moveTo>
                    <a:pt x="0" y="364788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7591" y="660217"/>
              <a:ext cx="0" cy="3647883"/>
            </a:xfrm>
            <a:custGeom>
              <a:avLst/>
              <a:pathLst>
                <a:path w="0" h="3647883">
                  <a:moveTo>
                    <a:pt x="0" y="364788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26200" y="660217"/>
              <a:ext cx="0" cy="3647883"/>
            </a:xfrm>
            <a:custGeom>
              <a:avLst/>
              <a:pathLst>
                <a:path w="0" h="3647883">
                  <a:moveTo>
                    <a:pt x="0" y="364788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34809" y="660217"/>
              <a:ext cx="0" cy="3647883"/>
            </a:xfrm>
            <a:custGeom>
              <a:avLst/>
              <a:pathLst>
                <a:path w="0" h="3647883">
                  <a:moveTo>
                    <a:pt x="0" y="364788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43418" y="660217"/>
              <a:ext cx="0" cy="3647883"/>
            </a:xfrm>
            <a:custGeom>
              <a:avLst/>
              <a:pathLst>
                <a:path w="0" h="3647883">
                  <a:moveTo>
                    <a:pt x="0" y="364788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52027" y="660217"/>
              <a:ext cx="0" cy="3647883"/>
            </a:xfrm>
            <a:custGeom>
              <a:avLst/>
              <a:pathLst>
                <a:path w="0" h="3647883">
                  <a:moveTo>
                    <a:pt x="0" y="364788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460636" y="660217"/>
              <a:ext cx="0" cy="3647883"/>
            </a:xfrm>
            <a:custGeom>
              <a:avLst/>
              <a:pathLst>
                <a:path w="0" h="3647883">
                  <a:moveTo>
                    <a:pt x="0" y="364788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469245" y="660217"/>
              <a:ext cx="0" cy="3647883"/>
            </a:xfrm>
            <a:custGeom>
              <a:avLst/>
              <a:pathLst>
                <a:path w="0" h="3647883">
                  <a:moveTo>
                    <a:pt x="0" y="3647883"/>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955108" y="2132435"/>
              <a:ext cx="907748" cy="2009853"/>
            </a:xfrm>
            <a:prstGeom prst="rect">
              <a:avLst/>
            </a:prstGeom>
            <a:solidFill>
              <a:srgbClr val="80BD41">
                <a:alpha val="100000"/>
              </a:srgbClr>
            </a:solidFill>
          </p:spPr>
          <p:txBody>
            <a:bodyPr/>
            <a:lstStyle/>
            <a:p/>
          </p:txBody>
        </p:sp>
        <p:sp>
          <p:nvSpPr>
            <p:cNvPr id="22" name="rc22"/>
            <p:cNvSpPr/>
            <p:nvPr/>
          </p:nvSpPr>
          <p:spPr>
            <a:xfrm>
              <a:off x="1963717" y="1261499"/>
              <a:ext cx="907748" cy="2880789"/>
            </a:xfrm>
            <a:prstGeom prst="rect">
              <a:avLst/>
            </a:prstGeom>
            <a:solidFill>
              <a:srgbClr val="80BD41">
                <a:alpha val="100000"/>
              </a:srgbClr>
            </a:solidFill>
          </p:spPr>
          <p:txBody>
            <a:bodyPr/>
            <a:lstStyle/>
            <a:p/>
          </p:txBody>
        </p:sp>
        <p:sp>
          <p:nvSpPr>
            <p:cNvPr id="23" name="rc23"/>
            <p:cNvSpPr/>
            <p:nvPr/>
          </p:nvSpPr>
          <p:spPr>
            <a:xfrm>
              <a:off x="2972326" y="1094011"/>
              <a:ext cx="907748" cy="3048277"/>
            </a:xfrm>
            <a:prstGeom prst="rect">
              <a:avLst/>
            </a:prstGeom>
            <a:solidFill>
              <a:srgbClr val="80BD41">
                <a:alpha val="100000"/>
              </a:srgbClr>
            </a:solidFill>
          </p:spPr>
          <p:txBody>
            <a:bodyPr/>
            <a:lstStyle/>
            <a:p/>
          </p:txBody>
        </p:sp>
        <p:sp>
          <p:nvSpPr>
            <p:cNvPr id="24" name="rc24"/>
            <p:cNvSpPr/>
            <p:nvPr/>
          </p:nvSpPr>
          <p:spPr>
            <a:xfrm>
              <a:off x="3980935" y="993518"/>
              <a:ext cx="907748" cy="3148770"/>
            </a:xfrm>
            <a:prstGeom prst="rect">
              <a:avLst/>
            </a:prstGeom>
            <a:solidFill>
              <a:srgbClr val="80BD41">
                <a:alpha val="100000"/>
              </a:srgbClr>
            </a:solidFill>
          </p:spPr>
          <p:txBody>
            <a:bodyPr/>
            <a:lstStyle/>
            <a:p/>
          </p:txBody>
        </p:sp>
        <p:sp>
          <p:nvSpPr>
            <p:cNvPr id="25" name="rc25"/>
            <p:cNvSpPr/>
            <p:nvPr/>
          </p:nvSpPr>
          <p:spPr>
            <a:xfrm>
              <a:off x="4989544" y="859528"/>
              <a:ext cx="907748" cy="3282760"/>
            </a:xfrm>
            <a:prstGeom prst="rect">
              <a:avLst/>
            </a:prstGeom>
            <a:solidFill>
              <a:srgbClr val="80BD41">
                <a:alpha val="100000"/>
              </a:srgbClr>
            </a:solidFill>
          </p:spPr>
          <p:txBody>
            <a:bodyPr/>
            <a:lstStyle/>
            <a:p/>
          </p:txBody>
        </p:sp>
        <p:sp>
          <p:nvSpPr>
            <p:cNvPr id="26" name="rc26"/>
            <p:cNvSpPr/>
            <p:nvPr/>
          </p:nvSpPr>
          <p:spPr>
            <a:xfrm>
              <a:off x="8015371" y="826030"/>
              <a:ext cx="907748" cy="3316257"/>
            </a:xfrm>
            <a:prstGeom prst="rect">
              <a:avLst/>
            </a:prstGeom>
            <a:solidFill>
              <a:srgbClr val="80BD41">
                <a:alpha val="100000"/>
              </a:srgbClr>
            </a:solidFill>
          </p:spPr>
          <p:txBody>
            <a:bodyPr/>
            <a:lstStyle/>
            <a:p/>
          </p:txBody>
        </p:sp>
        <p:sp>
          <p:nvSpPr>
            <p:cNvPr id="27" name="rc27"/>
            <p:cNvSpPr/>
            <p:nvPr/>
          </p:nvSpPr>
          <p:spPr>
            <a:xfrm>
              <a:off x="5998153" y="826030"/>
              <a:ext cx="907748" cy="3316257"/>
            </a:xfrm>
            <a:prstGeom prst="rect">
              <a:avLst/>
            </a:prstGeom>
            <a:solidFill>
              <a:srgbClr val="80BD41">
                <a:alpha val="100000"/>
              </a:srgbClr>
            </a:solidFill>
          </p:spPr>
          <p:txBody>
            <a:bodyPr/>
            <a:lstStyle/>
            <a:p/>
          </p:txBody>
        </p:sp>
        <p:sp>
          <p:nvSpPr>
            <p:cNvPr id="28" name="rc28"/>
            <p:cNvSpPr/>
            <p:nvPr/>
          </p:nvSpPr>
          <p:spPr>
            <a:xfrm>
              <a:off x="7006762" y="826030"/>
              <a:ext cx="907748" cy="3316257"/>
            </a:xfrm>
            <a:prstGeom prst="rect">
              <a:avLst/>
            </a:prstGeom>
            <a:solidFill>
              <a:srgbClr val="80BD41">
                <a:alpha val="100000"/>
              </a:srgbClr>
            </a:solidFill>
          </p:spPr>
          <p:txBody>
            <a:bodyPr/>
            <a:lstStyle/>
            <a:p/>
          </p:txBody>
        </p:sp>
        <p:sp>
          <p:nvSpPr>
            <p:cNvPr id="29" name="rc29"/>
            <p:cNvSpPr/>
            <p:nvPr/>
          </p:nvSpPr>
          <p:spPr>
            <a:xfrm>
              <a:off x="955108" y="2132435"/>
              <a:ext cx="907748" cy="2009853"/>
            </a:xfrm>
            <a:prstGeom prst="rect">
              <a:avLst/>
            </a:prstGeom>
            <a:solidFill>
              <a:srgbClr val="80BD41">
                <a:alpha val="100000"/>
              </a:srgbClr>
            </a:solidFill>
          </p:spPr>
          <p:txBody>
            <a:bodyPr/>
            <a:lstStyle/>
            <a:p/>
          </p:txBody>
        </p:sp>
        <p:sp>
          <p:nvSpPr>
            <p:cNvPr id="30" name="rc30"/>
            <p:cNvSpPr/>
            <p:nvPr/>
          </p:nvSpPr>
          <p:spPr>
            <a:xfrm>
              <a:off x="1963717" y="1261499"/>
              <a:ext cx="907748" cy="2880789"/>
            </a:xfrm>
            <a:prstGeom prst="rect">
              <a:avLst/>
            </a:prstGeom>
            <a:solidFill>
              <a:srgbClr val="80BD41">
                <a:alpha val="100000"/>
              </a:srgbClr>
            </a:solidFill>
          </p:spPr>
          <p:txBody>
            <a:bodyPr/>
            <a:lstStyle/>
            <a:p/>
          </p:txBody>
        </p:sp>
        <p:sp>
          <p:nvSpPr>
            <p:cNvPr id="31" name="rc31"/>
            <p:cNvSpPr/>
            <p:nvPr/>
          </p:nvSpPr>
          <p:spPr>
            <a:xfrm>
              <a:off x="2972326" y="1094011"/>
              <a:ext cx="907748" cy="3048277"/>
            </a:xfrm>
            <a:prstGeom prst="rect">
              <a:avLst/>
            </a:prstGeom>
            <a:solidFill>
              <a:srgbClr val="80BD41">
                <a:alpha val="100000"/>
              </a:srgbClr>
            </a:solidFill>
          </p:spPr>
          <p:txBody>
            <a:bodyPr/>
            <a:lstStyle/>
            <a:p/>
          </p:txBody>
        </p:sp>
        <p:sp>
          <p:nvSpPr>
            <p:cNvPr id="32" name="rc32"/>
            <p:cNvSpPr/>
            <p:nvPr/>
          </p:nvSpPr>
          <p:spPr>
            <a:xfrm>
              <a:off x="3980935" y="993518"/>
              <a:ext cx="907748" cy="3148770"/>
            </a:xfrm>
            <a:prstGeom prst="rect">
              <a:avLst/>
            </a:prstGeom>
            <a:solidFill>
              <a:srgbClr val="80BD41">
                <a:alpha val="100000"/>
              </a:srgbClr>
            </a:solidFill>
          </p:spPr>
          <p:txBody>
            <a:bodyPr/>
            <a:lstStyle/>
            <a:p/>
          </p:txBody>
        </p:sp>
        <p:sp>
          <p:nvSpPr>
            <p:cNvPr id="33" name="rc33"/>
            <p:cNvSpPr/>
            <p:nvPr/>
          </p:nvSpPr>
          <p:spPr>
            <a:xfrm>
              <a:off x="4989544" y="859528"/>
              <a:ext cx="907748" cy="3282760"/>
            </a:xfrm>
            <a:prstGeom prst="rect">
              <a:avLst/>
            </a:prstGeom>
            <a:solidFill>
              <a:srgbClr val="80BD41">
                <a:alpha val="100000"/>
              </a:srgbClr>
            </a:solidFill>
          </p:spPr>
          <p:txBody>
            <a:bodyPr/>
            <a:lstStyle/>
            <a:p/>
          </p:txBody>
        </p:sp>
        <p:sp>
          <p:nvSpPr>
            <p:cNvPr id="34" name="rc34"/>
            <p:cNvSpPr/>
            <p:nvPr/>
          </p:nvSpPr>
          <p:spPr>
            <a:xfrm>
              <a:off x="8015371" y="826030"/>
              <a:ext cx="907748" cy="3316257"/>
            </a:xfrm>
            <a:prstGeom prst="rect">
              <a:avLst/>
            </a:prstGeom>
            <a:solidFill>
              <a:srgbClr val="80BD41">
                <a:alpha val="100000"/>
              </a:srgbClr>
            </a:solidFill>
          </p:spPr>
          <p:txBody>
            <a:bodyPr/>
            <a:lstStyle/>
            <a:p/>
          </p:txBody>
        </p:sp>
        <p:sp>
          <p:nvSpPr>
            <p:cNvPr id="35" name="rc35"/>
            <p:cNvSpPr/>
            <p:nvPr/>
          </p:nvSpPr>
          <p:spPr>
            <a:xfrm>
              <a:off x="5998153" y="826030"/>
              <a:ext cx="907748" cy="3316257"/>
            </a:xfrm>
            <a:prstGeom prst="rect">
              <a:avLst/>
            </a:prstGeom>
            <a:solidFill>
              <a:srgbClr val="80BD41">
                <a:alpha val="100000"/>
              </a:srgbClr>
            </a:solidFill>
          </p:spPr>
          <p:txBody>
            <a:bodyPr/>
            <a:lstStyle/>
            <a:p/>
          </p:txBody>
        </p:sp>
        <p:sp>
          <p:nvSpPr>
            <p:cNvPr id="36" name="rc36"/>
            <p:cNvSpPr/>
            <p:nvPr/>
          </p:nvSpPr>
          <p:spPr>
            <a:xfrm>
              <a:off x="7006762" y="826030"/>
              <a:ext cx="907748" cy="3316257"/>
            </a:xfrm>
            <a:prstGeom prst="rect">
              <a:avLst/>
            </a:prstGeom>
            <a:solidFill>
              <a:srgbClr val="80BD41">
                <a:alpha val="100000"/>
              </a:srgbClr>
            </a:solidFill>
          </p:spPr>
          <p:txBody>
            <a:bodyPr/>
            <a:lstStyle/>
            <a:p/>
          </p:txBody>
        </p:sp>
        <p:sp>
          <p:nvSpPr>
            <p:cNvPr id="37" name="pg37"/>
            <p:cNvSpPr/>
            <p:nvPr/>
          </p:nvSpPr>
          <p:spPr>
            <a:xfrm>
              <a:off x="1831337" y="4110770"/>
              <a:ext cx="31518" cy="31518"/>
            </a:xfrm>
            <a:custGeom>
              <a:avLst/>
              <a:pathLst>
                <a:path w="31518" h="31518">
                  <a:moveTo>
                    <a:pt x="31518" y="0"/>
                  </a:moveTo>
                  <a:lnTo>
                    <a:pt x="31518" y="10317"/>
                  </a:lnTo>
                  <a:lnTo>
                    <a:pt x="10317" y="31518"/>
                  </a:lnTo>
                  <a:lnTo>
                    <a:pt x="0" y="315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1728160" y="4007592"/>
              <a:ext cx="134696" cy="134696"/>
            </a:xfrm>
            <a:custGeom>
              <a:avLst/>
              <a:pathLst>
                <a:path w="134696" h="134696">
                  <a:moveTo>
                    <a:pt x="134696" y="0"/>
                  </a:moveTo>
                  <a:lnTo>
                    <a:pt x="134696" y="10317"/>
                  </a:lnTo>
                  <a:lnTo>
                    <a:pt x="10317" y="134696"/>
                  </a:lnTo>
                  <a:lnTo>
                    <a:pt x="0" y="134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1624982" y="3904414"/>
              <a:ext cx="237874" cy="237874"/>
            </a:xfrm>
            <a:custGeom>
              <a:avLst/>
              <a:pathLst>
                <a:path w="237874" h="237874">
                  <a:moveTo>
                    <a:pt x="237874" y="0"/>
                  </a:moveTo>
                  <a:lnTo>
                    <a:pt x="237874" y="10317"/>
                  </a:lnTo>
                  <a:lnTo>
                    <a:pt x="10317" y="237874"/>
                  </a:lnTo>
                  <a:lnTo>
                    <a:pt x="0" y="237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1521804" y="3801236"/>
              <a:ext cx="341051" cy="341051"/>
            </a:xfrm>
            <a:custGeom>
              <a:avLst/>
              <a:pathLst>
                <a:path w="341051" h="341051">
                  <a:moveTo>
                    <a:pt x="341051" y="0"/>
                  </a:moveTo>
                  <a:lnTo>
                    <a:pt x="341051" y="10317"/>
                  </a:lnTo>
                  <a:lnTo>
                    <a:pt x="10317" y="341051"/>
                  </a:lnTo>
                  <a:lnTo>
                    <a:pt x="0" y="3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1418626" y="3698059"/>
              <a:ext cx="444229" cy="444229"/>
            </a:xfrm>
            <a:custGeom>
              <a:avLst/>
              <a:pathLst>
                <a:path w="444229" h="444229">
                  <a:moveTo>
                    <a:pt x="444229" y="0"/>
                  </a:moveTo>
                  <a:lnTo>
                    <a:pt x="444229" y="10317"/>
                  </a:lnTo>
                  <a:lnTo>
                    <a:pt x="10317" y="444229"/>
                  </a:lnTo>
                  <a:lnTo>
                    <a:pt x="0" y="444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1315449" y="3594881"/>
              <a:ext cx="547407" cy="547407"/>
            </a:xfrm>
            <a:custGeom>
              <a:avLst/>
              <a:pathLst>
                <a:path w="547407" h="547407">
                  <a:moveTo>
                    <a:pt x="547407" y="0"/>
                  </a:moveTo>
                  <a:lnTo>
                    <a:pt x="547407" y="10317"/>
                  </a:lnTo>
                  <a:lnTo>
                    <a:pt x="10317" y="547407"/>
                  </a:lnTo>
                  <a:lnTo>
                    <a:pt x="0" y="54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1212271" y="3491703"/>
              <a:ext cx="650584" cy="650584"/>
            </a:xfrm>
            <a:custGeom>
              <a:avLst/>
              <a:pathLst>
                <a:path w="650584" h="650584">
                  <a:moveTo>
                    <a:pt x="650584" y="0"/>
                  </a:moveTo>
                  <a:lnTo>
                    <a:pt x="650584" y="10317"/>
                  </a:lnTo>
                  <a:lnTo>
                    <a:pt x="10317" y="650584"/>
                  </a:lnTo>
                  <a:lnTo>
                    <a:pt x="0" y="650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109093" y="3388526"/>
              <a:ext cx="753762" cy="753762"/>
            </a:xfrm>
            <a:custGeom>
              <a:avLst/>
              <a:pathLst>
                <a:path w="753762" h="753762">
                  <a:moveTo>
                    <a:pt x="753762" y="0"/>
                  </a:moveTo>
                  <a:lnTo>
                    <a:pt x="753762" y="10317"/>
                  </a:lnTo>
                  <a:lnTo>
                    <a:pt x="10317" y="753762"/>
                  </a:lnTo>
                  <a:lnTo>
                    <a:pt x="0" y="753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05916" y="3285348"/>
              <a:ext cx="856940" cy="856940"/>
            </a:xfrm>
            <a:custGeom>
              <a:avLst/>
              <a:pathLst>
                <a:path w="856940" h="856940">
                  <a:moveTo>
                    <a:pt x="856940" y="0"/>
                  </a:moveTo>
                  <a:lnTo>
                    <a:pt x="856940" y="10317"/>
                  </a:lnTo>
                  <a:lnTo>
                    <a:pt x="10317" y="856940"/>
                  </a:lnTo>
                  <a:lnTo>
                    <a:pt x="0" y="85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318217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307899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97581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87263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76945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55108" y="266628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955108" y="256310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955108" y="245992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955108" y="235674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955108" y="225357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5108" y="215039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955108" y="2132435"/>
              <a:ext cx="832845" cy="832845"/>
            </a:xfrm>
            <a:custGeom>
              <a:avLst/>
              <a:pathLst>
                <a:path w="832845" h="832845">
                  <a:moveTo>
                    <a:pt x="822528" y="0"/>
                  </a:moveTo>
                  <a:lnTo>
                    <a:pt x="832845" y="0"/>
                  </a:lnTo>
                  <a:lnTo>
                    <a:pt x="0" y="832845"/>
                  </a:lnTo>
                  <a:lnTo>
                    <a:pt x="0" y="8225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955108" y="2132435"/>
              <a:ext cx="729668" cy="729668"/>
            </a:xfrm>
            <a:custGeom>
              <a:avLst/>
              <a:pathLst>
                <a:path w="729668" h="729668">
                  <a:moveTo>
                    <a:pt x="719350" y="0"/>
                  </a:moveTo>
                  <a:lnTo>
                    <a:pt x="729668" y="0"/>
                  </a:lnTo>
                  <a:lnTo>
                    <a:pt x="0" y="729668"/>
                  </a:lnTo>
                  <a:lnTo>
                    <a:pt x="0" y="719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955108" y="2132435"/>
              <a:ext cx="626490" cy="626490"/>
            </a:xfrm>
            <a:custGeom>
              <a:avLst/>
              <a:pathLst>
                <a:path w="626490" h="626490">
                  <a:moveTo>
                    <a:pt x="616172" y="0"/>
                  </a:moveTo>
                  <a:lnTo>
                    <a:pt x="626490" y="0"/>
                  </a:lnTo>
                  <a:lnTo>
                    <a:pt x="0" y="626490"/>
                  </a:lnTo>
                  <a:lnTo>
                    <a:pt x="0" y="616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955108" y="2132435"/>
              <a:ext cx="523312" cy="523312"/>
            </a:xfrm>
            <a:custGeom>
              <a:avLst/>
              <a:pathLst>
                <a:path w="523312" h="523312">
                  <a:moveTo>
                    <a:pt x="512994" y="0"/>
                  </a:moveTo>
                  <a:lnTo>
                    <a:pt x="523312" y="0"/>
                  </a:lnTo>
                  <a:lnTo>
                    <a:pt x="0" y="523312"/>
                  </a:lnTo>
                  <a:lnTo>
                    <a:pt x="0" y="5129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955108" y="2132435"/>
              <a:ext cx="420135" cy="420135"/>
            </a:xfrm>
            <a:custGeom>
              <a:avLst/>
              <a:pathLst>
                <a:path w="420135" h="420135">
                  <a:moveTo>
                    <a:pt x="409817" y="0"/>
                  </a:moveTo>
                  <a:lnTo>
                    <a:pt x="420135" y="0"/>
                  </a:lnTo>
                  <a:lnTo>
                    <a:pt x="0" y="420135"/>
                  </a:lnTo>
                  <a:lnTo>
                    <a:pt x="0" y="409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955108" y="2132435"/>
              <a:ext cx="316957" cy="316957"/>
            </a:xfrm>
            <a:custGeom>
              <a:avLst/>
              <a:pathLst>
                <a:path w="316957" h="316957">
                  <a:moveTo>
                    <a:pt x="306639" y="0"/>
                  </a:moveTo>
                  <a:lnTo>
                    <a:pt x="316957" y="0"/>
                  </a:lnTo>
                  <a:lnTo>
                    <a:pt x="0" y="316957"/>
                  </a:lnTo>
                  <a:lnTo>
                    <a:pt x="0" y="306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955108" y="2132435"/>
              <a:ext cx="213779" cy="213779"/>
            </a:xfrm>
            <a:custGeom>
              <a:avLst/>
              <a:pathLst>
                <a:path w="213779" h="213779">
                  <a:moveTo>
                    <a:pt x="203461" y="0"/>
                  </a:moveTo>
                  <a:lnTo>
                    <a:pt x="213779" y="0"/>
                  </a:lnTo>
                  <a:lnTo>
                    <a:pt x="0" y="213779"/>
                  </a:lnTo>
                  <a:lnTo>
                    <a:pt x="0" y="203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955108" y="2132435"/>
              <a:ext cx="110601" cy="110601"/>
            </a:xfrm>
            <a:custGeom>
              <a:avLst/>
              <a:pathLst>
                <a:path w="110601" h="110601">
                  <a:moveTo>
                    <a:pt x="100284" y="0"/>
                  </a:moveTo>
                  <a:lnTo>
                    <a:pt x="110601" y="0"/>
                  </a:lnTo>
                  <a:lnTo>
                    <a:pt x="0" y="110601"/>
                  </a:lnTo>
                  <a:lnTo>
                    <a:pt x="0" y="100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955108" y="2132435"/>
              <a:ext cx="7424" cy="7424"/>
            </a:xfrm>
            <a:custGeom>
              <a:avLst/>
              <a:pathLst>
                <a:path w="7424" h="7424">
                  <a:moveTo>
                    <a:pt x="0" y="7424"/>
                  </a:moveTo>
                  <a:lnTo>
                    <a:pt x="0" y="0"/>
                  </a:lnTo>
                  <a:lnTo>
                    <a:pt x="742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863115" y="4133938"/>
              <a:ext cx="8350" cy="8350"/>
            </a:xfrm>
            <a:custGeom>
              <a:avLst/>
              <a:pathLst>
                <a:path w="8350" h="8350">
                  <a:moveTo>
                    <a:pt x="8350" y="0"/>
                  </a:moveTo>
                  <a:lnTo>
                    <a:pt x="8350" y="8350"/>
                  </a:lnTo>
                  <a:lnTo>
                    <a:pt x="0" y="8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759937" y="4030760"/>
              <a:ext cx="111528" cy="111528"/>
            </a:xfrm>
            <a:custGeom>
              <a:avLst/>
              <a:pathLst>
                <a:path w="111528" h="111528">
                  <a:moveTo>
                    <a:pt x="111528" y="0"/>
                  </a:moveTo>
                  <a:lnTo>
                    <a:pt x="111528" y="10317"/>
                  </a:lnTo>
                  <a:lnTo>
                    <a:pt x="10317" y="111528"/>
                  </a:lnTo>
                  <a:lnTo>
                    <a:pt x="0" y="1115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656759" y="3927582"/>
              <a:ext cx="214705" cy="214705"/>
            </a:xfrm>
            <a:custGeom>
              <a:avLst/>
              <a:pathLst>
                <a:path w="214705" h="214705">
                  <a:moveTo>
                    <a:pt x="214705" y="0"/>
                  </a:moveTo>
                  <a:lnTo>
                    <a:pt x="214705" y="10317"/>
                  </a:lnTo>
                  <a:lnTo>
                    <a:pt x="10317" y="214705"/>
                  </a:lnTo>
                  <a:lnTo>
                    <a:pt x="0" y="2147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553582" y="3824405"/>
              <a:ext cx="317883" cy="317883"/>
            </a:xfrm>
            <a:custGeom>
              <a:avLst/>
              <a:pathLst>
                <a:path w="317883" h="317883">
                  <a:moveTo>
                    <a:pt x="317883" y="0"/>
                  </a:moveTo>
                  <a:lnTo>
                    <a:pt x="317883" y="10317"/>
                  </a:lnTo>
                  <a:lnTo>
                    <a:pt x="10317" y="317883"/>
                  </a:lnTo>
                  <a:lnTo>
                    <a:pt x="0" y="3178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50404" y="3721227"/>
              <a:ext cx="421061" cy="421061"/>
            </a:xfrm>
            <a:custGeom>
              <a:avLst/>
              <a:pathLst>
                <a:path w="421061" h="421061">
                  <a:moveTo>
                    <a:pt x="421061" y="0"/>
                  </a:moveTo>
                  <a:lnTo>
                    <a:pt x="421061" y="10317"/>
                  </a:lnTo>
                  <a:lnTo>
                    <a:pt x="10317" y="421061"/>
                  </a:lnTo>
                  <a:lnTo>
                    <a:pt x="0" y="421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347226" y="3618049"/>
              <a:ext cx="524238" cy="524238"/>
            </a:xfrm>
            <a:custGeom>
              <a:avLst/>
              <a:pathLst>
                <a:path w="524238" h="524238">
                  <a:moveTo>
                    <a:pt x="524238" y="0"/>
                  </a:moveTo>
                  <a:lnTo>
                    <a:pt x="524238" y="10317"/>
                  </a:lnTo>
                  <a:lnTo>
                    <a:pt x="10317" y="524238"/>
                  </a:lnTo>
                  <a:lnTo>
                    <a:pt x="0" y="524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244048" y="3514872"/>
              <a:ext cx="627416" cy="627416"/>
            </a:xfrm>
            <a:custGeom>
              <a:avLst/>
              <a:pathLst>
                <a:path w="627416" h="627416">
                  <a:moveTo>
                    <a:pt x="627416" y="0"/>
                  </a:moveTo>
                  <a:lnTo>
                    <a:pt x="627416" y="10317"/>
                  </a:lnTo>
                  <a:lnTo>
                    <a:pt x="10317" y="627416"/>
                  </a:lnTo>
                  <a:lnTo>
                    <a:pt x="0" y="6274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140871" y="3411694"/>
              <a:ext cx="730594" cy="730594"/>
            </a:xfrm>
            <a:custGeom>
              <a:avLst/>
              <a:pathLst>
                <a:path w="730594" h="730594">
                  <a:moveTo>
                    <a:pt x="730594" y="0"/>
                  </a:moveTo>
                  <a:lnTo>
                    <a:pt x="730594" y="10317"/>
                  </a:lnTo>
                  <a:lnTo>
                    <a:pt x="10317" y="730594"/>
                  </a:lnTo>
                  <a:lnTo>
                    <a:pt x="0" y="730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37693" y="3308516"/>
              <a:ext cx="833772" cy="833772"/>
            </a:xfrm>
            <a:custGeom>
              <a:avLst/>
              <a:pathLst>
                <a:path w="833772" h="833772">
                  <a:moveTo>
                    <a:pt x="833772" y="0"/>
                  </a:moveTo>
                  <a:lnTo>
                    <a:pt x="833772" y="10317"/>
                  </a:lnTo>
                  <a:lnTo>
                    <a:pt x="10317" y="833772"/>
                  </a:lnTo>
                  <a:lnTo>
                    <a:pt x="0" y="8337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320533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310216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299898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289580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279262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268945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258627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248309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237991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227673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217356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963717" y="207038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963717" y="196720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63717" y="186402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963717" y="176085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963717" y="165767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963717" y="155449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963717" y="145131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63717" y="134813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963717" y="1261499"/>
              <a:ext cx="901528" cy="901528"/>
            </a:xfrm>
            <a:custGeom>
              <a:avLst/>
              <a:pathLst>
                <a:path w="901528" h="901528">
                  <a:moveTo>
                    <a:pt x="891211" y="0"/>
                  </a:moveTo>
                  <a:lnTo>
                    <a:pt x="901528" y="0"/>
                  </a:lnTo>
                  <a:lnTo>
                    <a:pt x="0" y="901528"/>
                  </a:lnTo>
                  <a:lnTo>
                    <a:pt x="0" y="8912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963717" y="1261499"/>
              <a:ext cx="798351" cy="798351"/>
            </a:xfrm>
            <a:custGeom>
              <a:avLst/>
              <a:pathLst>
                <a:path w="798351" h="798351">
                  <a:moveTo>
                    <a:pt x="788033" y="0"/>
                  </a:moveTo>
                  <a:lnTo>
                    <a:pt x="798351" y="0"/>
                  </a:lnTo>
                  <a:lnTo>
                    <a:pt x="0" y="798351"/>
                  </a:lnTo>
                  <a:lnTo>
                    <a:pt x="0" y="788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3717" y="1261499"/>
              <a:ext cx="695173" cy="695173"/>
            </a:xfrm>
            <a:custGeom>
              <a:avLst/>
              <a:pathLst>
                <a:path w="695173" h="695173">
                  <a:moveTo>
                    <a:pt x="684855" y="0"/>
                  </a:moveTo>
                  <a:lnTo>
                    <a:pt x="695173" y="0"/>
                  </a:lnTo>
                  <a:lnTo>
                    <a:pt x="0" y="695173"/>
                  </a:lnTo>
                  <a:lnTo>
                    <a:pt x="0" y="684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963717" y="1261499"/>
              <a:ext cx="591995" cy="591995"/>
            </a:xfrm>
            <a:custGeom>
              <a:avLst/>
              <a:pathLst>
                <a:path w="591995" h="591995">
                  <a:moveTo>
                    <a:pt x="581677" y="0"/>
                  </a:moveTo>
                  <a:lnTo>
                    <a:pt x="591995" y="0"/>
                  </a:lnTo>
                  <a:lnTo>
                    <a:pt x="0" y="591995"/>
                  </a:lnTo>
                  <a:lnTo>
                    <a:pt x="0" y="5816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963717" y="1261499"/>
              <a:ext cx="488817" cy="488817"/>
            </a:xfrm>
            <a:custGeom>
              <a:avLst/>
              <a:pathLst>
                <a:path w="488817" h="488817">
                  <a:moveTo>
                    <a:pt x="478500" y="0"/>
                  </a:moveTo>
                  <a:lnTo>
                    <a:pt x="488817" y="0"/>
                  </a:lnTo>
                  <a:lnTo>
                    <a:pt x="0" y="488817"/>
                  </a:lnTo>
                  <a:lnTo>
                    <a:pt x="0" y="4785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963717" y="1261499"/>
              <a:ext cx="385640" cy="385640"/>
            </a:xfrm>
            <a:custGeom>
              <a:avLst/>
              <a:pathLst>
                <a:path w="385640" h="385640">
                  <a:moveTo>
                    <a:pt x="375322" y="0"/>
                  </a:moveTo>
                  <a:lnTo>
                    <a:pt x="385640" y="0"/>
                  </a:lnTo>
                  <a:lnTo>
                    <a:pt x="0" y="385640"/>
                  </a:lnTo>
                  <a:lnTo>
                    <a:pt x="0" y="375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963717" y="1261499"/>
              <a:ext cx="282462" cy="282462"/>
            </a:xfrm>
            <a:custGeom>
              <a:avLst/>
              <a:pathLst>
                <a:path w="282462" h="282462">
                  <a:moveTo>
                    <a:pt x="272144" y="0"/>
                  </a:moveTo>
                  <a:lnTo>
                    <a:pt x="282462" y="0"/>
                  </a:lnTo>
                  <a:lnTo>
                    <a:pt x="0" y="282462"/>
                  </a:lnTo>
                  <a:lnTo>
                    <a:pt x="0" y="2721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963717" y="1261499"/>
              <a:ext cx="179284" cy="179284"/>
            </a:xfrm>
            <a:custGeom>
              <a:avLst/>
              <a:pathLst>
                <a:path w="179284" h="179284">
                  <a:moveTo>
                    <a:pt x="168966" y="0"/>
                  </a:moveTo>
                  <a:lnTo>
                    <a:pt x="179284" y="0"/>
                  </a:lnTo>
                  <a:lnTo>
                    <a:pt x="0" y="179284"/>
                  </a:lnTo>
                  <a:lnTo>
                    <a:pt x="0" y="168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963717" y="1261499"/>
              <a:ext cx="76106" cy="76106"/>
            </a:xfrm>
            <a:custGeom>
              <a:avLst/>
              <a:pathLst>
                <a:path w="76106" h="76106">
                  <a:moveTo>
                    <a:pt x="65789" y="0"/>
                  </a:moveTo>
                  <a:lnTo>
                    <a:pt x="76106" y="0"/>
                  </a:lnTo>
                  <a:lnTo>
                    <a:pt x="0" y="76106"/>
                  </a:lnTo>
                  <a:lnTo>
                    <a:pt x="0" y="65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791714" y="4053928"/>
              <a:ext cx="88359" cy="88359"/>
            </a:xfrm>
            <a:custGeom>
              <a:avLst/>
              <a:pathLst>
                <a:path w="88359" h="88359">
                  <a:moveTo>
                    <a:pt x="88359" y="0"/>
                  </a:moveTo>
                  <a:lnTo>
                    <a:pt x="88359" y="10317"/>
                  </a:lnTo>
                  <a:lnTo>
                    <a:pt x="10317" y="88359"/>
                  </a:lnTo>
                  <a:lnTo>
                    <a:pt x="0" y="8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688537" y="3950751"/>
              <a:ext cx="191537" cy="191537"/>
            </a:xfrm>
            <a:custGeom>
              <a:avLst/>
              <a:pathLst>
                <a:path w="191537" h="191537">
                  <a:moveTo>
                    <a:pt x="191537" y="0"/>
                  </a:moveTo>
                  <a:lnTo>
                    <a:pt x="191537" y="10317"/>
                  </a:lnTo>
                  <a:lnTo>
                    <a:pt x="10317" y="191537"/>
                  </a:lnTo>
                  <a:lnTo>
                    <a:pt x="0" y="191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585359" y="3847573"/>
              <a:ext cx="294715" cy="294715"/>
            </a:xfrm>
            <a:custGeom>
              <a:avLst/>
              <a:pathLst>
                <a:path w="294715" h="294715">
                  <a:moveTo>
                    <a:pt x="294715" y="0"/>
                  </a:moveTo>
                  <a:lnTo>
                    <a:pt x="294715" y="10317"/>
                  </a:lnTo>
                  <a:lnTo>
                    <a:pt x="10317" y="294715"/>
                  </a:lnTo>
                  <a:lnTo>
                    <a:pt x="0" y="294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482181" y="3744395"/>
              <a:ext cx="397892" cy="397892"/>
            </a:xfrm>
            <a:custGeom>
              <a:avLst/>
              <a:pathLst>
                <a:path w="397892" h="397892">
                  <a:moveTo>
                    <a:pt x="397892" y="0"/>
                  </a:moveTo>
                  <a:lnTo>
                    <a:pt x="397892" y="10317"/>
                  </a:lnTo>
                  <a:lnTo>
                    <a:pt x="10317" y="397892"/>
                  </a:lnTo>
                  <a:lnTo>
                    <a:pt x="0" y="397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379003" y="3641218"/>
              <a:ext cx="501070" cy="501070"/>
            </a:xfrm>
            <a:custGeom>
              <a:avLst/>
              <a:pathLst>
                <a:path w="501070" h="501070">
                  <a:moveTo>
                    <a:pt x="501070" y="0"/>
                  </a:moveTo>
                  <a:lnTo>
                    <a:pt x="501070" y="10317"/>
                  </a:lnTo>
                  <a:lnTo>
                    <a:pt x="10317" y="501070"/>
                  </a:lnTo>
                  <a:lnTo>
                    <a:pt x="0" y="501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75826" y="3538040"/>
              <a:ext cx="604248" cy="604248"/>
            </a:xfrm>
            <a:custGeom>
              <a:avLst/>
              <a:pathLst>
                <a:path w="604248" h="604248">
                  <a:moveTo>
                    <a:pt x="604248" y="0"/>
                  </a:moveTo>
                  <a:lnTo>
                    <a:pt x="604248" y="10317"/>
                  </a:lnTo>
                  <a:lnTo>
                    <a:pt x="10317" y="604248"/>
                  </a:lnTo>
                  <a:lnTo>
                    <a:pt x="0" y="6042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172648" y="3434862"/>
              <a:ext cx="707426" cy="707426"/>
            </a:xfrm>
            <a:custGeom>
              <a:avLst/>
              <a:pathLst>
                <a:path w="707426" h="707426">
                  <a:moveTo>
                    <a:pt x="707426" y="0"/>
                  </a:moveTo>
                  <a:lnTo>
                    <a:pt x="707426" y="10317"/>
                  </a:lnTo>
                  <a:lnTo>
                    <a:pt x="10317" y="707426"/>
                  </a:lnTo>
                  <a:lnTo>
                    <a:pt x="0" y="707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69470" y="3331684"/>
              <a:ext cx="810603" cy="810603"/>
            </a:xfrm>
            <a:custGeom>
              <a:avLst/>
              <a:pathLst>
                <a:path w="810603" h="810603">
                  <a:moveTo>
                    <a:pt x="810603" y="0"/>
                  </a:moveTo>
                  <a:lnTo>
                    <a:pt x="810603" y="10317"/>
                  </a:lnTo>
                  <a:lnTo>
                    <a:pt x="10317" y="810603"/>
                  </a:lnTo>
                  <a:lnTo>
                    <a:pt x="0" y="810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3228507"/>
              <a:ext cx="907748" cy="913781"/>
            </a:xfrm>
            <a:custGeom>
              <a:avLst/>
              <a:pathLst>
                <a:path w="907748" h="913781">
                  <a:moveTo>
                    <a:pt x="907748" y="0"/>
                  </a:moveTo>
                  <a:lnTo>
                    <a:pt x="907748" y="10317"/>
                  </a:lnTo>
                  <a:lnTo>
                    <a:pt x="4284" y="913781"/>
                  </a:lnTo>
                  <a:lnTo>
                    <a:pt x="0" y="913781"/>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312532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302215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291897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281579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271261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260944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250626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240308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229990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219672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209355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2326" y="199037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2326" y="188719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2326" y="178401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2326" y="168084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2326" y="157766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2326" y="147448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2326" y="137130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2326" y="126813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2326" y="116495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2326" y="1094011"/>
              <a:ext cx="885829" cy="885829"/>
            </a:xfrm>
            <a:custGeom>
              <a:avLst/>
              <a:pathLst>
                <a:path w="885829" h="885829">
                  <a:moveTo>
                    <a:pt x="875511" y="0"/>
                  </a:moveTo>
                  <a:lnTo>
                    <a:pt x="885829" y="0"/>
                  </a:lnTo>
                  <a:lnTo>
                    <a:pt x="0" y="885829"/>
                  </a:lnTo>
                  <a:lnTo>
                    <a:pt x="0" y="87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2326" y="1094011"/>
              <a:ext cx="782651" cy="782651"/>
            </a:xfrm>
            <a:custGeom>
              <a:avLst/>
              <a:pathLst>
                <a:path w="782651" h="782651">
                  <a:moveTo>
                    <a:pt x="772333" y="0"/>
                  </a:moveTo>
                  <a:lnTo>
                    <a:pt x="782651" y="0"/>
                  </a:lnTo>
                  <a:lnTo>
                    <a:pt x="0" y="782651"/>
                  </a:lnTo>
                  <a:lnTo>
                    <a:pt x="0" y="772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2326" y="1094011"/>
              <a:ext cx="679473" cy="679473"/>
            </a:xfrm>
            <a:custGeom>
              <a:avLst/>
              <a:pathLst>
                <a:path w="679473" h="679473">
                  <a:moveTo>
                    <a:pt x="669156" y="0"/>
                  </a:moveTo>
                  <a:lnTo>
                    <a:pt x="679473" y="0"/>
                  </a:lnTo>
                  <a:lnTo>
                    <a:pt x="0" y="679473"/>
                  </a:lnTo>
                  <a:lnTo>
                    <a:pt x="0" y="66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2326" y="1094011"/>
              <a:ext cx="576296" cy="576296"/>
            </a:xfrm>
            <a:custGeom>
              <a:avLst/>
              <a:pathLst>
                <a:path w="576296" h="576296">
                  <a:moveTo>
                    <a:pt x="565978" y="0"/>
                  </a:moveTo>
                  <a:lnTo>
                    <a:pt x="576296" y="0"/>
                  </a:lnTo>
                  <a:lnTo>
                    <a:pt x="0" y="576296"/>
                  </a:lnTo>
                  <a:lnTo>
                    <a:pt x="0" y="565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2326" y="1094011"/>
              <a:ext cx="473118" cy="473118"/>
            </a:xfrm>
            <a:custGeom>
              <a:avLst/>
              <a:pathLst>
                <a:path w="473118" h="473118">
                  <a:moveTo>
                    <a:pt x="462800" y="0"/>
                  </a:moveTo>
                  <a:lnTo>
                    <a:pt x="473118" y="0"/>
                  </a:lnTo>
                  <a:lnTo>
                    <a:pt x="0" y="473118"/>
                  </a:lnTo>
                  <a:lnTo>
                    <a:pt x="0" y="462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2326" y="1094011"/>
              <a:ext cx="369940" cy="369940"/>
            </a:xfrm>
            <a:custGeom>
              <a:avLst/>
              <a:pathLst>
                <a:path w="369940" h="369940">
                  <a:moveTo>
                    <a:pt x="359622" y="0"/>
                  </a:moveTo>
                  <a:lnTo>
                    <a:pt x="369940" y="0"/>
                  </a:lnTo>
                  <a:lnTo>
                    <a:pt x="0" y="369940"/>
                  </a:lnTo>
                  <a:lnTo>
                    <a:pt x="0" y="359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2326" y="1094011"/>
              <a:ext cx="266763" cy="266763"/>
            </a:xfrm>
            <a:custGeom>
              <a:avLst/>
              <a:pathLst>
                <a:path w="266763" h="266763">
                  <a:moveTo>
                    <a:pt x="256445" y="0"/>
                  </a:moveTo>
                  <a:lnTo>
                    <a:pt x="266763" y="0"/>
                  </a:lnTo>
                  <a:lnTo>
                    <a:pt x="0" y="266763"/>
                  </a:lnTo>
                  <a:lnTo>
                    <a:pt x="0" y="256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2326" y="1094011"/>
              <a:ext cx="163585" cy="163585"/>
            </a:xfrm>
            <a:custGeom>
              <a:avLst/>
              <a:pathLst>
                <a:path w="163585" h="163585">
                  <a:moveTo>
                    <a:pt x="153267" y="0"/>
                  </a:moveTo>
                  <a:lnTo>
                    <a:pt x="163585" y="0"/>
                  </a:lnTo>
                  <a:lnTo>
                    <a:pt x="0" y="163585"/>
                  </a:lnTo>
                  <a:lnTo>
                    <a:pt x="0" y="153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2326" y="1094011"/>
              <a:ext cx="60407" cy="60407"/>
            </a:xfrm>
            <a:custGeom>
              <a:avLst/>
              <a:pathLst>
                <a:path w="60407" h="60407">
                  <a:moveTo>
                    <a:pt x="50089" y="0"/>
                  </a:moveTo>
                  <a:lnTo>
                    <a:pt x="60407" y="0"/>
                  </a:lnTo>
                  <a:lnTo>
                    <a:pt x="0" y="60407"/>
                  </a:lnTo>
                  <a:lnTo>
                    <a:pt x="0" y="50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823492" y="4077097"/>
              <a:ext cx="65191" cy="65191"/>
            </a:xfrm>
            <a:custGeom>
              <a:avLst/>
              <a:pathLst>
                <a:path w="65191" h="65191">
                  <a:moveTo>
                    <a:pt x="65191" y="0"/>
                  </a:moveTo>
                  <a:lnTo>
                    <a:pt x="65191" y="10317"/>
                  </a:lnTo>
                  <a:lnTo>
                    <a:pt x="10317" y="65191"/>
                  </a:lnTo>
                  <a:lnTo>
                    <a:pt x="0" y="651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720314" y="3973919"/>
              <a:ext cx="168369" cy="168369"/>
            </a:xfrm>
            <a:custGeom>
              <a:avLst/>
              <a:pathLst>
                <a:path w="168369" h="168369">
                  <a:moveTo>
                    <a:pt x="168369" y="0"/>
                  </a:moveTo>
                  <a:lnTo>
                    <a:pt x="168369" y="10317"/>
                  </a:lnTo>
                  <a:lnTo>
                    <a:pt x="10317" y="168369"/>
                  </a:lnTo>
                  <a:lnTo>
                    <a:pt x="0" y="168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617136" y="3870741"/>
              <a:ext cx="271546" cy="271546"/>
            </a:xfrm>
            <a:custGeom>
              <a:avLst/>
              <a:pathLst>
                <a:path w="271546" h="271546">
                  <a:moveTo>
                    <a:pt x="271546" y="0"/>
                  </a:moveTo>
                  <a:lnTo>
                    <a:pt x="271546" y="10317"/>
                  </a:lnTo>
                  <a:lnTo>
                    <a:pt x="10317" y="271546"/>
                  </a:lnTo>
                  <a:lnTo>
                    <a:pt x="0" y="271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513958" y="3767564"/>
              <a:ext cx="374724" cy="374724"/>
            </a:xfrm>
            <a:custGeom>
              <a:avLst/>
              <a:pathLst>
                <a:path w="374724" h="374724">
                  <a:moveTo>
                    <a:pt x="374724" y="0"/>
                  </a:moveTo>
                  <a:lnTo>
                    <a:pt x="374724" y="10317"/>
                  </a:lnTo>
                  <a:lnTo>
                    <a:pt x="10317" y="374724"/>
                  </a:lnTo>
                  <a:lnTo>
                    <a:pt x="0" y="3747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410781" y="3664386"/>
              <a:ext cx="477902" cy="477902"/>
            </a:xfrm>
            <a:custGeom>
              <a:avLst/>
              <a:pathLst>
                <a:path w="477902" h="477902">
                  <a:moveTo>
                    <a:pt x="477902" y="0"/>
                  </a:moveTo>
                  <a:lnTo>
                    <a:pt x="477902" y="10317"/>
                  </a:lnTo>
                  <a:lnTo>
                    <a:pt x="10317" y="477902"/>
                  </a:lnTo>
                  <a:lnTo>
                    <a:pt x="0" y="477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307603" y="3561208"/>
              <a:ext cx="581080" cy="581080"/>
            </a:xfrm>
            <a:custGeom>
              <a:avLst/>
              <a:pathLst>
                <a:path w="581080" h="581080">
                  <a:moveTo>
                    <a:pt x="581080" y="0"/>
                  </a:moveTo>
                  <a:lnTo>
                    <a:pt x="581080" y="10317"/>
                  </a:lnTo>
                  <a:lnTo>
                    <a:pt x="10317" y="581080"/>
                  </a:lnTo>
                  <a:lnTo>
                    <a:pt x="0" y="581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204425" y="3458030"/>
              <a:ext cx="684257" cy="684257"/>
            </a:xfrm>
            <a:custGeom>
              <a:avLst/>
              <a:pathLst>
                <a:path w="684257" h="684257">
                  <a:moveTo>
                    <a:pt x="684257" y="0"/>
                  </a:moveTo>
                  <a:lnTo>
                    <a:pt x="684257" y="10317"/>
                  </a:lnTo>
                  <a:lnTo>
                    <a:pt x="10317" y="684257"/>
                  </a:lnTo>
                  <a:lnTo>
                    <a:pt x="0" y="6842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101247" y="3354853"/>
              <a:ext cx="787435" cy="787435"/>
            </a:xfrm>
            <a:custGeom>
              <a:avLst/>
              <a:pathLst>
                <a:path w="787435" h="787435">
                  <a:moveTo>
                    <a:pt x="787435" y="0"/>
                  </a:moveTo>
                  <a:lnTo>
                    <a:pt x="787435" y="10317"/>
                  </a:lnTo>
                  <a:lnTo>
                    <a:pt x="10317" y="787435"/>
                  </a:lnTo>
                  <a:lnTo>
                    <a:pt x="0" y="7874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998070" y="3251675"/>
              <a:ext cx="890613" cy="890613"/>
            </a:xfrm>
            <a:custGeom>
              <a:avLst/>
              <a:pathLst>
                <a:path w="890613" h="890613">
                  <a:moveTo>
                    <a:pt x="890613" y="0"/>
                  </a:moveTo>
                  <a:lnTo>
                    <a:pt x="890613" y="10317"/>
                  </a:lnTo>
                  <a:lnTo>
                    <a:pt x="10317" y="890613"/>
                  </a:lnTo>
                  <a:lnTo>
                    <a:pt x="0" y="890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980935" y="314849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0935" y="304531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980935" y="294214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980935" y="283896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980935" y="273578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980935" y="263260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980935" y="252943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980935" y="242625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980935" y="232307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980935" y="221989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980935" y="211672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980935" y="201354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980935" y="191036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980935" y="180718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980935" y="170400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980935" y="160083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980935" y="149765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980935" y="139447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980935" y="129129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980935" y="118812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80935" y="108494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80935" y="993518"/>
              <a:ext cx="906312" cy="906312"/>
            </a:xfrm>
            <a:custGeom>
              <a:avLst/>
              <a:pathLst>
                <a:path w="906312" h="906312">
                  <a:moveTo>
                    <a:pt x="895994" y="0"/>
                  </a:moveTo>
                  <a:lnTo>
                    <a:pt x="906312" y="0"/>
                  </a:lnTo>
                  <a:lnTo>
                    <a:pt x="0" y="906312"/>
                  </a:lnTo>
                  <a:lnTo>
                    <a:pt x="0" y="8959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80935" y="993518"/>
              <a:ext cx="803134" cy="803134"/>
            </a:xfrm>
            <a:custGeom>
              <a:avLst/>
              <a:pathLst>
                <a:path w="803134" h="803134">
                  <a:moveTo>
                    <a:pt x="792817" y="0"/>
                  </a:moveTo>
                  <a:lnTo>
                    <a:pt x="803134" y="0"/>
                  </a:lnTo>
                  <a:lnTo>
                    <a:pt x="0" y="803134"/>
                  </a:lnTo>
                  <a:lnTo>
                    <a:pt x="0" y="792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80935" y="993518"/>
              <a:ext cx="699957" cy="699957"/>
            </a:xfrm>
            <a:custGeom>
              <a:avLst/>
              <a:pathLst>
                <a:path w="699957" h="699957">
                  <a:moveTo>
                    <a:pt x="689639" y="0"/>
                  </a:moveTo>
                  <a:lnTo>
                    <a:pt x="699957" y="0"/>
                  </a:lnTo>
                  <a:lnTo>
                    <a:pt x="0" y="699957"/>
                  </a:lnTo>
                  <a:lnTo>
                    <a:pt x="0" y="689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80935" y="993518"/>
              <a:ext cx="596779" cy="596779"/>
            </a:xfrm>
            <a:custGeom>
              <a:avLst/>
              <a:pathLst>
                <a:path w="596779" h="596779">
                  <a:moveTo>
                    <a:pt x="586461" y="0"/>
                  </a:moveTo>
                  <a:lnTo>
                    <a:pt x="596779" y="0"/>
                  </a:lnTo>
                  <a:lnTo>
                    <a:pt x="0" y="596779"/>
                  </a:lnTo>
                  <a:lnTo>
                    <a:pt x="0" y="586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80935" y="993518"/>
              <a:ext cx="493601" cy="493601"/>
            </a:xfrm>
            <a:custGeom>
              <a:avLst/>
              <a:pathLst>
                <a:path w="493601" h="493601">
                  <a:moveTo>
                    <a:pt x="483283" y="0"/>
                  </a:moveTo>
                  <a:lnTo>
                    <a:pt x="493601" y="0"/>
                  </a:lnTo>
                  <a:lnTo>
                    <a:pt x="0" y="493601"/>
                  </a:lnTo>
                  <a:lnTo>
                    <a:pt x="0" y="483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80935" y="993518"/>
              <a:ext cx="390423" cy="390423"/>
            </a:xfrm>
            <a:custGeom>
              <a:avLst/>
              <a:pathLst>
                <a:path w="390423" h="390423">
                  <a:moveTo>
                    <a:pt x="380106" y="0"/>
                  </a:moveTo>
                  <a:lnTo>
                    <a:pt x="390423" y="0"/>
                  </a:lnTo>
                  <a:lnTo>
                    <a:pt x="0" y="390423"/>
                  </a:lnTo>
                  <a:lnTo>
                    <a:pt x="0" y="380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80935" y="993518"/>
              <a:ext cx="287246" cy="287246"/>
            </a:xfrm>
            <a:custGeom>
              <a:avLst/>
              <a:pathLst>
                <a:path w="287246" h="287246">
                  <a:moveTo>
                    <a:pt x="276928" y="0"/>
                  </a:moveTo>
                  <a:lnTo>
                    <a:pt x="287246" y="0"/>
                  </a:lnTo>
                  <a:lnTo>
                    <a:pt x="0" y="287246"/>
                  </a:lnTo>
                  <a:lnTo>
                    <a:pt x="0" y="2769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80935" y="993518"/>
              <a:ext cx="184068" cy="184068"/>
            </a:xfrm>
            <a:custGeom>
              <a:avLst/>
              <a:pathLst>
                <a:path w="184068" h="184068">
                  <a:moveTo>
                    <a:pt x="173750" y="0"/>
                  </a:moveTo>
                  <a:lnTo>
                    <a:pt x="184068" y="0"/>
                  </a:lnTo>
                  <a:lnTo>
                    <a:pt x="0" y="184068"/>
                  </a:lnTo>
                  <a:lnTo>
                    <a:pt x="0" y="173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80935" y="993518"/>
              <a:ext cx="80890" cy="80890"/>
            </a:xfrm>
            <a:custGeom>
              <a:avLst/>
              <a:pathLst>
                <a:path w="80890" h="80890">
                  <a:moveTo>
                    <a:pt x="70573" y="0"/>
                  </a:moveTo>
                  <a:lnTo>
                    <a:pt x="80890" y="0"/>
                  </a:lnTo>
                  <a:lnTo>
                    <a:pt x="0" y="80890"/>
                  </a:lnTo>
                  <a:lnTo>
                    <a:pt x="0" y="70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855269" y="4100265"/>
              <a:ext cx="42023" cy="42023"/>
            </a:xfrm>
            <a:custGeom>
              <a:avLst/>
              <a:pathLst>
                <a:path w="42023" h="42023">
                  <a:moveTo>
                    <a:pt x="42023" y="0"/>
                  </a:moveTo>
                  <a:lnTo>
                    <a:pt x="42023" y="10317"/>
                  </a:lnTo>
                  <a:lnTo>
                    <a:pt x="10317" y="42023"/>
                  </a:lnTo>
                  <a:lnTo>
                    <a:pt x="0" y="42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752091" y="3997087"/>
              <a:ext cx="145200" cy="145200"/>
            </a:xfrm>
            <a:custGeom>
              <a:avLst/>
              <a:pathLst>
                <a:path w="145200" h="145200">
                  <a:moveTo>
                    <a:pt x="145200" y="0"/>
                  </a:moveTo>
                  <a:lnTo>
                    <a:pt x="145200" y="10317"/>
                  </a:lnTo>
                  <a:lnTo>
                    <a:pt x="10317" y="145200"/>
                  </a:lnTo>
                  <a:lnTo>
                    <a:pt x="0" y="14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648913" y="3893910"/>
              <a:ext cx="248378" cy="248378"/>
            </a:xfrm>
            <a:custGeom>
              <a:avLst/>
              <a:pathLst>
                <a:path w="248378" h="248378">
                  <a:moveTo>
                    <a:pt x="248378" y="0"/>
                  </a:moveTo>
                  <a:lnTo>
                    <a:pt x="248378" y="10317"/>
                  </a:lnTo>
                  <a:lnTo>
                    <a:pt x="10317" y="248378"/>
                  </a:lnTo>
                  <a:lnTo>
                    <a:pt x="0" y="248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545736" y="3790732"/>
              <a:ext cx="351556" cy="351556"/>
            </a:xfrm>
            <a:custGeom>
              <a:avLst/>
              <a:pathLst>
                <a:path w="351556" h="351556">
                  <a:moveTo>
                    <a:pt x="351556" y="0"/>
                  </a:moveTo>
                  <a:lnTo>
                    <a:pt x="351556" y="10317"/>
                  </a:lnTo>
                  <a:lnTo>
                    <a:pt x="10317" y="351556"/>
                  </a:lnTo>
                  <a:lnTo>
                    <a:pt x="0" y="35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442558" y="3687554"/>
              <a:ext cx="454734" cy="454734"/>
            </a:xfrm>
            <a:custGeom>
              <a:avLst/>
              <a:pathLst>
                <a:path w="454734" h="454734">
                  <a:moveTo>
                    <a:pt x="454734" y="0"/>
                  </a:moveTo>
                  <a:lnTo>
                    <a:pt x="454734" y="10317"/>
                  </a:lnTo>
                  <a:lnTo>
                    <a:pt x="10317" y="454734"/>
                  </a:lnTo>
                  <a:lnTo>
                    <a:pt x="0" y="454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339380" y="3584376"/>
              <a:ext cx="557911" cy="557911"/>
            </a:xfrm>
            <a:custGeom>
              <a:avLst/>
              <a:pathLst>
                <a:path w="557911" h="557911">
                  <a:moveTo>
                    <a:pt x="557911" y="0"/>
                  </a:moveTo>
                  <a:lnTo>
                    <a:pt x="557911" y="10317"/>
                  </a:lnTo>
                  <a:lnTo>
                    <a:pt x="10317" y="557911"/>
                  </a:lnTo>
                  <a:lnTo>
                    <a:pt x="0" y="557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236203" y="3481199"/>
              <a:ext cx="661089" cy="661089"/>
            </a:xfrm>
            <a:custGeom>
              <a:avLst/>
              <a:pathLst>
                <a:path w="661089" h="661089">
                  <a:moveTo>
                    <a:pt x="661089" y="0"/>
                  </a:moveTo>
                  <a:lnTo>
                    <a:pt x="661089" y="10317"/>
                  </a:lnTo>
                  <a:lnTo>
                    <a:pt x="10317" y="661089"/>
                  </a:lnTo>
                  <a:lnTo>
                    <a:pt x="0" y="661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133025" y="3378021"/>
              <a:ext cx="764267" cy="764267"/>
            </a:xfrm>
            <a:custGeom>
              <a:avLst/>
              <a:pathLst>
                <a:path w="764267" h="764267">
                  <a:moveTo>
                    <a:pt x="764267" y="0"/>
                  </a:moveTo>
                  <a:lnTo>
                    <a:pt x="764267" y="10317"/>
                  </a:lnTo>
                  <a:lnTo>
                    <a:pt x="10317" y="764267"/>
                  </a:lnTo>
                  <a:lnTo>
                    <a:pt x="0" y="764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9847" y="3274843"/>
              <a:ext cx="867444" cy="867444"/>
            </a:xfrm>
            <a:custGeom>
              <a:avLst/>
              <a:pathLst>
                <a:path w="867444" h="867444">
                  <a:moveTo>
                    <a:pt x="867444" y="0"/>
                  </a:moveTo>
                  <a:lnTo>
                    <a:pt x="867444" y="10317"/>
                  </a:lnTo>
                  <a:lnTo>
                    <a:pt x="10317" y="867444"/>
                  </a:lnTo>
                  <a:lnTo>
                    <a:pt x="0" y="86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89544" y="317166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989544" y="306848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989544" y="296531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89544" y="286213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989544" y="275895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989544" y="265577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989544" y="255259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989544" y="244942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989544" y="234624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989544" y="224306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989544" y="213988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989544" y="203671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989544" y="193353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989544" y="183035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989544" y="172717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989544" y="162400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989544" y="152082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989544" y="141764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989544" y="131446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989544" y="121128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989544" y="110811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989544" y="100493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989544" y="90175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989544" y="859528"/>
              <a:ext cx="857115" cy="857115"/>
            </a:xfrm>
            <a:custGeom>
              <a:avLst/>
              <a:pathLst>
                <a:path w="857115" h="857115">
                  <a:moveTo>
                    <a:pt x="846797" y="0"/>
                  </a:moveTo>
                  <a:lnTo>
                    <a:pt x="857115" y="0"/>
                  </a:lnTo>
                  <a:lnTo>
                    <a:pt x="0" y="857115"/>
                  </a:lnTo>
                  <a:lnTo>
                    <a:pt x="0" y="8467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989544" y="859528"/>
              <a:ext cx="753937" cy="753937"/>
            </a:xfrm>
            <a:custGeom>
              <a:avLst/>
              <a:pathLst>
                <a:path w="753937" h="753937">
                  <a:moveTo>
                    <a:pt x="743620" y="0"/>
                  </a:moveTo>
                  <a:lnTo>
                    <a:pt x="753937" y="0"/>
                  </a:lnTo>
                  <a:lnTo>
                    <a:pt x="0" y="753937"/>
                  </a:lnTo>
                  <a:lnTo>
                    <a:pt x="0" y="7436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989544" y="859528"/>
              <a:ext cx="650760" cy="650760"/>
            </a:xfrm>
            <a:custGeom>
              <a:avLst/>
              <a:pathLst>
                <a:path w="650760" h="650760">
                  <a:moveTo>
                    <a:pt x="640442" y="0"/>
                  </a:moveTo>
                  <a:lnTo>
                    <a:pt x="650760" y="0"/>
                  </a:lnTo>
                  <a:lnTo>
                    <a:pt x="0" y="650760"/>
                  </a:lnTo>
                  <a:lnTo>
                    <a:pt x="0" y="6404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989544" y="859528"/>
              <a:ext cx="547582" cy="547582"/>
            </a:xfrm>
            <a:custGeom>
              <a:avLst/>
              <a:pathLst>
                <a:path w="547582" h="547582">
                  <a:moveTo>
                    <a:pt x="537264" y="0"/>
                  </a:moveTo>
                  <a:lnTo>
                    <a:pt x="547582" y="0"/>
                  </a:lnTo>
                  <a:lnTo>
                    <a:pt x="0" y="547582"/>
                  </a:lnTo>
                  <a:lnTo>
                    <a:pt x="0" y="537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989544" y="859528"/>
              <a:ext cx="444404" cy="444404"/>
            </a:xfrm>
            <a:custGeom>
              <a:avLst/>
              <a:pathLst>
                <a:path w="444404" h="444404">
                  <a:moveTo>
                    <a:pt x="434087" y="0"/>
                  </a:moveTo>
                  <a:lnTo>
                    <a:pt x="444404" y="0"/>
                  </a:lnTo>
                  <a:lnTo>
                    <a:pt x="0" y="444404"/>
                  </a:lnTo>
                  <a:lnTo>
                    <a:pt x="0" y="434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989544" y="859528"/>
              <a:ext cx="341227" cy="341227"/>
            </a:xfrm>
            <a:custGeom>
              <a:avLst/>
              <a:pathLst>
                <a:path w="341227" h="341227">
                  <a:moveTo>
                    <a:pt x="330909" y="0"/>
                  </a:moveTo>
                  <a:lnTo>
                    <a:pt x="341227" y="0"/>
                  </a:lnTo>
                  <a:lnTo>
                    <a:pt x="0" y="341227"/>
                  </a:lnTo>
                  <a:lnTo>
                    <a:pt x="0" y="330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989544" y="859528"/>
              <a:ext cx="238049" cy="238049"/>
            </a:xfrm>
            <a:custGeom>
              <a:avLst/>
              <a:pathLst>
                <a:path w="238049" h="238049">
                  <a:moveTo>
                    <a:pt x="227731" y="0"/>
                  </a:moveTo>
                  <a:lnTo>
                    <a:pt x="238049" y="0"/>
                  </a:lnTo>
                  <a:lnTo>
                    <a:pt x="0" y="238049"/>
                  </a:lnTo>
                  <a:lnTo>
                    <a:pt x="0" y="227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989544" y="859528"/>
              <a:ext cx="134871" cy="134871"/>
            </a:xfrm>
            <a:custGeom>
              <a:avLst/>
              <a:pathLst>
                <a:path w="134871" h="134871">
                  <a:moveTo>
                    <a:pt x="124553" y="0"/>
                  </a:moveTo>
                  <a:lnTo>
                    <a:pt x="134871" y="0"/>
                  </a:lnTo>
                  <a:lnTo>
                    <a:pt x="0" y="134871"/>
                  </a:lnTo>
                  <a:lnTo>
                    <a:pt x="0" y="12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989544" y="859528"/>
              <a:ext cx="31693" cy="31693"/>
            </a:xfrm>
            <a:custGeom>
              <a:avLst/>
              <a:pathLst>
                <a:path w="31693" h="31693">
                  <a:moveTo>
                    <a:pt x="21376" y="0"/>
                  </a:moveTo>
                  <a:lnTo>
                    <a:pt x="31693" y="0"/>
                  </a:lnTo>
                  <a:lnTo>
                    <a:pt x="0" y="31693"/>
                  </a:lnTo>
                  <a:lnTo>
                    <a:pt x="0" y="21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rc221"/>
            <p:cNvSpPr/>
            <p:nvPr/>
          </p:nvSpPr>
          <p:spPr>
            <a:xfrm>
              <a:off x="955108" y="2132435"/>
              <a:ext cx="907748" cy="2009853"/>
            </a:xfrm>
            <a:prstGeom prst="rect">
              <a:avLst/>
            </a:prstGeom>
            <a:ln w="1355" cap="sq">
              <a:solidFill>
                <a:srgbClr val="000000">
                  <a:alpha val="100000"/>
                </a:srgbClr>
              </a:solidFill>
              <a:prstDash val="solid"/>
              <a:miter/>
            </a:ln>
          </p:spPr>
          <p:txBody>
            <a:bodyPr/>
            <a:lstStyle/>
            <a:p/>
          </p:txBody>
        </p:sp>
        <p:sp>
          <p:nvSpPr>
            <p:cNvPr id="222" name="rc222"/>
            <p:cNvSpPr/>
            <p:nvPr/>
          </p:nvSpPr>
          <p:spPr>
            <a:xfrm>
              <a:off x="1963717" y="1261499"/>
              <a:ext cx="907748" cy="2880789"/>
            </a:xfrm>
            <a:prstGeom prst="rect">
              <a:avLst/>
            </a:prstGeom>
            <a:ln w="1355" cap="sq">
              <a:solidFill>
                <a:srgbClr val="000000">
                  <a:alpha val="100000"/>
                </a:srgbClr>
              </a:solidFill>
              <a:prstDash val="solid"/>
              <a:miter/>
            </a:ln>
          </p:spPr>
          <p:txBody>
            <a:bodyPr/>
            <a:lstStyle/>
            <a:p/>
          </p:txBody>
        </p:sp>
        <p:sp>
          <p:nvSpPr>
            <p:cNvPr id="223" name="rc223"/>
            <p:cNvSpPr/>
            <p:nvPr/>
          </p:nvSpPr>
          <p:spPr>
            <a:xfrm>
              <a:off x="2972326" y="1094011"/>
              <a:ext cx="907748" cy="3048277"/>
            </a:xfrm>
            <a:prstGeom prst="rect">
              <a:avLst/>
            </a:prstGeom>
            <a:ln w="1355" cap="sq">
              <a:solidFill>
                <a:srgbClr val="000000">
                  <a:alpha val="100000"/>
                </a:srgbClr>
              </a:solidFill>
              <a:prstDash val="solid"/>
              <a:miter/>
            </a:ln>
          </p:spPr>
          <p:txBody>
            <a:bodyPr/>
            <a:lstStyle/>
            <a:p/>
          </p:txBody>
        </p:sp>
        <p:sp>
          <p:nvSpPr>
            <p:cNvPr id="224" name="rc224"/>
            <p:cNvSpPr/>
            <p:nvPr/>
          </p:nvSpPr>
          <p:spPr>
            <a:xfrm>
              <a:off x="3980935" y="993518"/>
              <a:ext cx="907748" cy="3148770"/>
            </a:xfrm>
            <a:prstGeom prst="rect">
              <a:avLst/>
            </a:prstGeom>
            <a:ln w="1355" cap="sq">
              <a:solidFill>
                <a:srgbClr val="000000">
                  <a:alpha val="100000"/>
                </a:srgbClr>
              </a:solidFill>
              <a:prstDash val="solid"/>
              <a:miter/>
            </a:ln>
          </p:spPr>
          <p:txBody>
            <a:bodyPr/>
            <a:lstStyle/>
            <a:p/>
          </p:txBody>
        </p:sp>
        <p:sp>
          <p:nvSpPr>
            <p:cNvPr id="225" name="rc225"/>
            <p:cNvSpPr/>
            <p:nvPr/>
          </p:nvSpPr>
          <p:spPr>
            <a:xfrm>
              <a:off x="4989544" y="859528"/>
              <a:ext cx="907748" cy="3282760"/>
            </a:xfrm>
            <a:prstGeom prst="rect">
              <a:avLst/>
            </a:prstGeom>
            <a:ln w="1355" cap="sq">
              <a:solidFill>
                <a:srgbClr val="000000">
                  <a:alpha val="100000"/>
                </a:srgbClr>
              </a:solidFill>
              <a:prstDash val="solid"/>
              <a:miter/>
            </a:ln>
          </p:spPr>
          <p:txBody>
            <a:bodyPr/>
            <a:lstStyle/>
            <a:p/>
          </p:txBody>
        </p:sp>
        <p:sp>
          <p:nvSpPr>
            <p:cNvPr id="226" name="rc226"/>
            <p:cNvSpPr/>
            <p:nvPr/>
          </p:nvSpPr>
          <p:spPr>
            <a:xfrm>
              <a:off x="8015371" y="826030"/>
              <a:ext cx="907748" cy="3316257"/>
            </a:xfrm>
            <a:prstGeom prst="rect">
              <a:avLst/>
            </a:prstGeom>
            <a:ln w="1355" cap="sq">
              <a:solidFill>
                <a:srgbClr val="000000">
                  <a:alpha val="100000"/>
                </a:srgbClr>
              </a:solidFill>
              <a:prstDash val="solid"/>
              <a:miter/>
            </a:ln>
          </p:spPr>
          <p:txBody>
            <a:bodyPr/>
            <a:lstStyle/>
            <a:p/>
          </p:txBody>
        </p:sp>
        <p:sp>
          <p:nvSpPr>
            <p:cNvPr id="227" name="rc227"/>
            <p:cNvSpPr/>
            <p:nvPr/>
          </p:nvSpPr>
          <p:spPr>
            <a:xfrm>
              <a:off x="5998153" y="826030"/>
              <a:ext cx="907748" cy="3316257"/>
            </a:xfrm>
            <a:prstGeom prst="rect">
              <a:avLst/>
            </a:prstGeom>
            <a:ln w="1355" cap="sq">
              <a:solidFill>
                <a:srgbClr val="000000">
                  <a:alpha val="100000"/>
                </a:srgbClr>
              </a:solidFill>
              <a:prstDash val="solid"/>
              <a:miter/>
            </a:ln>
          </p:spPr>
          <p:txBody>
            <a:bodyPr/>
            <a:lstStyle/>
            <a:p/>
          </p:txBody>
        </p:sp>
        <p:sp>
          <p:nvSpPr>
            <p:cNvPr id="228" name="rc228"/>
            <p:cNvSpPr/>
            <p:nvPr/>
          </p:nvSpPr>
          <p:spPr>
            <a:xfrm>
              <a:off x="7006762" y="826030"/>
              <a:ext cx="907748" cy="3316257"/>
            </a:xfrm>
            <a:prstGeom prst="rect">
              <a:avLst/>
            </a:prstGeom>
            <a:ln w="1355" cap="sq">
              <a:solidFill>
                <a:srgbClr val="000000">
                  <a:alpha val="100000"/>
                </a:srgbClr>
              </a:solidFill>
              <a:prstDash val="solid"/>
              <a:miter/>
            </a:ln>
          </p:spPr>
          <p:txBody>
            <a:bodyPr/>
            <a:lstStyle/>
            <a:p/>
          </p:txBody>
        </p:sp>
        <p:sp>
          <p:nvSpPr>
            <p:cNvPr id="229" name="tx229"/>
            <p:cNvSpPr/>
            <p:nvPr/>
          </p:nvSpPr>
          <p:spPr>
            <a:xfrm>
              <a:off x="1328596" y="19750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30" name="tx230"/>
            <p:cNvSpPr/>
            <p:nvPr/>
          </p:nvSpPr>
          <p:spPr>
            <a:xfrm>
              <a:off x="2337205" y="11041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231" name="tx231"/>
            <p:cNvSpPr/>
            <p:nvPr/>
          </p:nvSpPr>
          <p:spPr>
            <a:xfrm>
              <a:off x="3345814" y="936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232" name="tx232"/>
            <p:cNvSpPr/>
            <p:nvPr/>
          </p:nvSpPr>
          <p:spPr>
            <a:xfrm>
              <a:off x="4354423" y="8361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33" name="tx233"/>
            <p:cNvSpPr/>
            <p:nvPr/>
          </p:nvSpPr>
          <p:spPr>
            <a:xfrm>
              <a:off x="5363032" y="7021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34" name="tx234"/>
            <p:cNvSpPr/>
            <p:nvPr/>
          </p:nvSpPr>
          <p:spPr>
            <a:xfrm>
              <a:off x="8388859" y="668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35" name="tx235"/>
            <p:cNvSpPr/>
            <p:nvPr/>
          </p:nvSpPr>
          <p:spPr>
            <a:xfrm>
              <a:off x="6371641" y="668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36" name="tx236"/>
            <p:cNvSpPr/>
            <p:nvPr/>
          </p:nvSpPr>
          <p:spPr>
            <a:xfrm>
              <a:off x="7380250" y="668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37" name="pg237"/>
            <p:cNvSpPr/>
            <p:nvPr/>
          </p:nvSpPr>
          <p:spPr>
            <a:xfrm>
              <a:off x="1346316" y="30325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38" name="tx238"/>
            <p:cNvSpPr/>
            <p:nvPr/>
          </p:nvSpPr>
          <p:spPr>
            <a:xfrm>
              <a:off x="1378837" y="306337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39" name="pg239"/>
            <p:cNvSpPr/>
            <p:nvPr/>
          </p:nvSpPr>
          <p:spPr>
            <a:xfrm>
              <a:off x="2354925" y="25970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40" name="tx240"/>
            <p:cNvSpPr/>
            <p:nvPr/>
          </p:nvSpPr>
          <p:spPr>
            <a:xfrm>
              <a:off x="2387446" y="26292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41" name="pg241"/>
            <p:cNvSpPr/>
            <p:nvPr/>
          </p:nvSpPr>
          <p:spPr>
            <a:xfrm>
              <a:off x="3363534" y="25133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42" name="tx242"/>
            <p:cNvSpPr/>
            <p:nvPr/>
          </p:nvSpPr>
          <p:spPr>
            <a:xfrm>
              <a:off x="3396055" y="25455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43" name="pg243"/>
            <p:cNvSpPr/>
            <p:nvPr/>
          </p:nvSpPr>
          <p:spPr>
            <a:xfrm>
              <a:off x="4372143" y="24630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44" name="tx244"/>
            <p:cNvSpPr/>
            <p:nvPr/>
          </p:nvSpPr>
          <p:spPr>
            <a:xfrm>
              <a:off x="4404664" y="249534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45" name="pg245"/>
            <p:cNvSpPr/>
            <p:nvPr/>
          </p:nvSpPr>
          <p:spPr>
            <a:xfrm>
              <a:off x="5380752" y="23960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46" name="tx246"/>
            <p:cNvSpPr/>
            <p:nvPr/>
          </p:nvSpPr>
          <p:spPr>
            <a:xfrm>
              <a:off x="5413273" y="242861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47" name="tx247"/>
            <p:cNvSpPr/>
            <p:nvPr/>
          </p:nvSpPr>
          <p:spPr>
            <a:xfrm>
              <a:off x="663492" y="40901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48" name="tx248"/>
            <p:cNvSpPr/>
            <p:nvPr/>
          </p:nvSpPr>
          <p:spPr>
            <a:xfrm>
              <a:off x="585797" y="32527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49" name="tx249"/>
            <p:cNvSpPr/>
            <p:nvPr/>
          </p:nvSpPr>
          <p:spPr>
            <a:xfrm>
              <a:off x="585797" y="24152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50" name="tx250"/>
            <p:cNvSpPr/>
            <p:nvPr/>
          </p:nvSpPr>
          <p:spPr>
            <a:xfrm>
              <a:off x="585797" y="157956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51" name="tx251"/>
            <p:cNvSpPr/>
            <p:nvPr/>
          </p:nvSpPr>
          <p:spPr>
            <a:xfrm>
              <a:off x="508103" y="7404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52" name="tx252"/>
            <p:cNvSpPr/>
            <p:nvPr/>
          </p:nvSpPr>
          <p:spPr>
            <a:xfrm rot="-5400000">
              <a:off x="1046089" y="5225470"/>
              <a:ext cx="67078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Afghanistan</a:t>
              </a:r>
            </a:p>
          </p:txBody>
        </p:sp>
        <p:sp>
          <p:nvSpPr>
            <p:cNvPr id="253" name="tx253"/>
            <p:cNvSpPr/>
            <p:nvPr/>
          </p:nvSpPr>
          <p:spPr>
            <a:xfrm rot="-5400000">
              <a:off x="1109651" y="458296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(566,000)</a:t>
              </a:r>
            </a:p>
          </p:txBody>
        </p:sp>
        <p:sp>
          <p:nvSpPr>
            <p:cNvPr id="254" name="tx254"/>
            <p:cNvSpPr/>
            <p:nvPr/>
          </p:nvSpPr>
          <p:spPr>
            <a:xfrm rot="-5400000">
              <a:off x="2159932" y="5147025"/>
              <a:ext cx="48710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Pakistan</a:t>
              </a:r>
            </a:p>
          </p:txBody>
        </p:sp>
        <p:sp>
          <p:nvSpPr>
            <p:cNvPr id="255" name="tx255"/>
            <p:cNvSpPr/>
            <p:nvPr/>
          </p:nvSpPr>
          <p:spPr>
            <a:xfrm rot="-5400000">
              <a:off x="2118260" y="458296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(925,000)</a:t>
              </a:r>
            </a:p>
          </p:txBody>
        </p:sp>
        <p:sp>
          <p:nvSpPr>
            <p:cNvPr id="256" name="tx256"/>
            <p:cNvSpPr/>
            <p:nvPr/>
          </p:nvSpPr>
          <p:spPr>
            <a:xfrm rot="-5400000">
              <a:off x="3274395" y="5147087"/>
              <a:ext cx="275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India</a:t>
              </a:r>
            </a:p>
          </p:txBody>
        </p:sp>
        <p:sp>
          <p:nvSpPr>
            <p:cNvPr id="257" name="tx257"/>
            <p:cNvSpPr/>
            <p:nvPr/>
          </p:nvSpPr>
          <p:spPr>
            <a:xfrm rot="-5400000">
              <a:off x="3073911" y="4635924"/>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(2,047,000)</a:t>
              </a:r>
            </a:p>
          </p:txBody>
        </p:sp>
        <p:sp>
          <p:nvSpPr>
            <p:cNvPr id="258" name="tx258"/>
            <p:cNvSpPr/>
            <p:nvPr/>
          </p:nvSpPr>
          <p:spPr>
            <a:xfrm rot="-5400000">
              <a:off x="4242914" y="4986880"/>
              <a:ext cx="331824"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Nepal</a:t>
              </a:r>
            </a:p>
          </p:txBody>
        </p:sp>
        <p:sp>
          <p:nvSpPr>
            <p:cNvPr id="259" name="tx259"/>
            <p:cNvSpPr/>
            <p:nvPr/>
          </p:nvSpPr>
          <p:spPr>
            <a:xfrm rot="-5400000">
              <a:off x="4170794" y="454765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(34,000)</a:t>
              </a:r>
            </a:p>
          </p:txBody>
        </p:sp>
        <p:sp>
          <p:nvSpPr>
            <p:cNvPr id="260" name="tx260"/>
            <p:cNvSpPr/>
            <p:nvPr/>
          </p:nvSpPr>
          <p:spPr>
            <a:xfrm rot="-5400000">
              <a:off x="5081270" y="5155645"/>
              <a:ext cx="67084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Bangladesh</a:t>
              </a:r>
            </a:p>
          </p:txBody>
        </p:sp>
        <p:sp>
          <p:nvSpPr>
            <p:cNvPr id="261" name="tx261"/>
            <p:cNvSpPr/>
            <p:nvPr/>
          </p:nvSpPr>
          <p:spPr>
            <a:xfrm rot="-5400000">
              <a:off x="5179403" y="454765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(68,000)</a:t>
              </a:r>
            </a:p>
          </p:txBody>
        </p:sp>
        <p:sp>
          <p:nvSpPr>
            <p:cNvPr id="262" name="tx262"/>
            <p:cNvSpPr/>
            <p:nvPr/>
          </p:nvSpPr>
          <p:spPr>
            <a:xfrm rot="-5400000">
              <a:off x="6236660" y="4931720"/>
              <a:ext cx="40251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Bhutan</a:t>
              </a:r>
            </a:p>
          </p:txBody>
        </p:sp>
        <p:sp>
          <p:nvSpPr>
            <p:cNvPr id="263" name="tx263"/>
            <p:cNvSpPr/>
            <p:nvPr/>
          </p:nvSpPr>
          <p:spPr>
            <a:xfrm rot="-5400000">
              <a:off x="6239203" y="4496460"/>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264" name="tx264"/>
            <p:cNvSpPr/>
            <p:nvPr/>
          </p:nvSpPr>
          <p:spPr>
            <a:xfrm rot="-5400000">
              <a:off x="7195970" y="4981020"/>
              <a:ext cx="50111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Maldives</a:t>
              </a:r>
            </a:p>
          </p:txBody>
        </p:sp>
        <p:sp>
          <p:nvSpPr>
            <p:cNvPr id="265" name="tx265"/>
            <p:cNvSpPr/>
            <p:nvPr/>
          </p:nvSpPr>
          <p:spPr>
            <a:xfrm rot="-5400000">
              <a:off x="7247812" y="4496460"/>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266" name="tx266"/>
            <p:cNvSpPr/>
            <p:nvPr/>
          </p:nvSpPr>
          <p:spPr>
            <a:xfrm rot="-5400000">
              <a:off x="8376724" y="5220323"/>
              <a:ext cx="15521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Sri</a:t>
              </a:r>
            </a:p>
          </p:txBody>
        </p:sp>
        <p:sp>
          <p:nvSpPr>
            <p:cNvPr id="267" name="tx267"/>
            <p:cNvSpPr/>
            <p:nvPr/>
          </p:nvSpPr>
          <p:spPr>
            <a:xfrm rot="-5400000">
              <a:off x="8282125" y="4935224"/>
              <a:ext cx="34602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Lanka</a:t>
              </a:r>
            </a:p>
          </p:txBody>
        </p:sp>
        <p:sp>
          <p:nvSpPr>
            <p:cNvPr id="268" name="tx268"/>
            <p:cNvSpPr/>
            <p:nvPr/>
          </p:nvSpPr>
          <p:spPr>
            <a:xfrm rot="-5400000">
              <a:off x="8240546" y="4512335"/>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269" name="tx269"/>
            <p:cNvSpPr/>
            <p:nvPr/>
          </p:nvSpPr>
          <p:spPr>
            <a:xfrm rot="-5400000">
              <a:off x="-52544" y="241860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70" name="rc270"/>
            <p:cNvSpPr/>
            <p:nvPr/>
          </p:nvSpPr>
          <p:spPr>
            <a:xfrm>
              <a:off x="2207836" y="5993415"/>
              <a:ext cx="219456" cy="219455"/>
            </a:xfrm>
            <a:prstGeom prst="rect">
              <a:avLst/>
            </a:prstGeom>
            <a:solidFill>
              <a:srgbClr val="FFFFFF">
                <a:alpha val="100000"/>
              </a:srgbClr>
            </a:solidFill>
          </p:spPr>
          <p:txBody>
            <a:bodyPr/>
            <a:lstStyle/>
            <a:p/>
          </p:txBody>
        </p:sp>
        <p:sp>
          <p:nvSpPr>
            <p:cNvPr id="271" name="pg271"/>
            <p:cNvSpPr/>
            <p:nvPr/>
          </p:nvSpPr>
          <p:spPr>
            <a:xfrm>
              <a:off x="2392387"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2297778"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2207898"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2207898"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2207898"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rc276"/>
            <p:cNvSpPr/>
            <p:nvPr/>
          </p:nvSpPr>
          <p:spPr>
            <a:xfrm>
              <a:off x="2207836" y="5993415"/>
              <a:ext cx="219456" cy="219455"/>
            </a:xfrm>
            <a:prstGeom prst="rect">
              <a:avLst/>
            </a:prstGeom>
            <a:ln w="476" cap="sq">
              <a:solidFill>
                <a:srgbClr val="000000">
                  <a:alpha val="100000"/>
                </a:srgbClr>
              </a:solidFill>
              <a:prstDash val="solid"/>
              <a:miter/>
            </a:ln>
          </p:spPr>
          <p:txBody>
            <a:bodyPr/>
            <a:lstStyle/>
            <a:p/>
          </p:txBody>
        </p:sp>
        <p:sp>
          <p:nvSpPr>
            <p:cNvPr id="277" name="rc277"/>
            <p:cNvSpPr/>
            <p:nvPr/>
          </p:nvSpPr>
          <p:spPr>
            <a:xfrm>
              <a:off x="4500306" y="5993415"/>
              <a:ext cx="219455" cy="219455"/>
            </a:xfrm>
            <a:prstGeom prst="rect">
              <a:avLst/>
            </a:prstGeom>
            <a:solidFill>
              <a:srgbClr val="FFFFFF">
                <a:alpha val="100000"/>
              </a:srgbClr>
            </a:solidFill>
          </p:spPr>
          <p:txBody>
            <a:bodyPr/>
            <a:lstStyle/>
            <a:p/>
          </p:txBody>
        </p:sp>
        <p:sp>
          <p:nvSpPr>
            <p:cNvPr id="278" name="rc278"/>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279" name="tx279"/>
            <p:cNvSpPr/>
            <p:nvPr/>
          </p:nvSpPr>
          <p:spPr>
            <a:xfrm>
              <a:off x="2496881" y="6025380"/>
              <a:ext cx="193383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un- and undervaccinated</a:t>
              </a:r>
            </a:p>
          </p:txBody>
        </p:sp>
        <p:sp>
          <p:nvSpPr>
            <p:cNvPr id="280" name="tx280"/>
            <p:cNvSpPr/>
            <p:nvPr/>
          </p:nvSpPr>
          <p:spPr>
            <a:xfrm>
              <a:off x="4789351" y="6022038"/>
              <a:ext cx="288103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5 un- and undervaccinated (no stripes)</a:t>
              </a:r>
            </a:p>
          </p:txBody>
        </p:sp>
        <p:sp>
          <p:nvSpPr>
            <p:cNvPr id="281" name="tx281"/>
            <p:cNvSpPr/>
            <p:nvPr/>
          </p:nvSpPr>
          <p:spPr>
            <a:xfrm>
              <a:off x="803816" y="397941"/>
              <a:ext cx="3065569"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ROSA, 2023</a:t>
              </a:r>
            </a:p>
          </p:txBody>
        </p:sp>
        <p:sp>
          <p:nvSpPr>
            <p:cNvPr id="282" name="tx282"/>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83" name="tx283"/>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284" name="tx284"/>
            <p:cNvSpPr/>
            <p:nvPr/>
          </p:nvSpPr>
          <p:spPr>
            <a:xfrm>
              <a:off x="221414" y="6568567"/>
              <a:ext cx="88529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5 rank based on absolute number of un- and undervaccinated children.Number in parentheses shows number of un- and undervaccinated children.</a:t>
              </a:r>
            </a:p>
          </p:txBody>
        </p:sp>
      </p:grpSp>
      <p:sp>
        <p:nvSpPr>
          <p:cNvPr id="2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DTP3 coverage in countries in ROSA from lowest to highest coverage, and the rank of the top 5 countries with the most un- and undervaccinated children, based on absolute numbers.
In 2023, DTP3 coverage ranged from 60% in Afghanistan to 99% in Sri Lanka, Bhutan, and Maldives.
6 out of 8 (75%) countries had coverage of at least 90%.
India had DTP3 coverage of 91% and the highest absolute number of un- and undervaccinated children in the region, followed by Pakistan.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Bhutan, Maldives, and Sri Lanka had the highest coverage (99%), while Afghanistan had the lowest coverage (60%).
DTP3 coverage increased in 5 out of 8 countries between 2022 and 2023. The largest increase was 4% points in Nepal from 90% to 94%.
1 countries saw a decrease in coverage (India). The largest decline was 2% points in India from 93% to 91%.
Coverage remained constant between 2022 and 2023 in the remaining 2 countries.
In 2023, 6 out of 8 countries had achieved DTP3 coverage of at least 90%.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DTP3 coverage compared to 2019, by country.
Coverage was higher in 2023 compared to 2019 in 4 countries (Bhutan, Maldives, Nepal, and Pakistan).
The largest increase in coverage was 2% points in Bhutan from 97% in 2019 to 99% in 2023 and Pakistan from 84% in 2019 to 86% in 2023}.
Coverage was lower than in 2019 in 1 countries (Afghanistan).
The largest decline in coverage was 5% points in Afghanistan from 65% in 2019 to 60% in 2023}.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ROSA, 1 out of 8 (12%) countries had DTP3 coverage below 70% in 2023. This was Afghanistan, which accounts for approximately 1,415,000 (4%) of the total annual cohort of surviving infants in the region.
There were 6 (75%) countries that achieved DTP3 of 90% or higher, accounting for 27,069,000 (77%) of the total cohort.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361753" y="1154700"/>
              <a:ext cx="3111593" cy="4512307"/>
            </a:xfrm>
            <a:custGeom>
              <a:avLst/>
              <a:pathLst>
                <a:path w="3111593" h="4512307">
                  <a:moveTo>
                    <a:pt x="855402" y="2256287"/>
                  </a:moveTo>
                  <a:lnTo>
                    <a:pt x="825905" y="2328282"/>
                  </a:lnTo>
                  <a:lnTo>
                    <a:pt x="796409" y="2400277"/>
                  </a:lnTo>
                  <a:lnTo>
                    <a:pt x="766912" y="2472272"/>
                  </a:lnTo>
                  <a:lnTo>
                    <a:pt x="737415" y="2544267"/>
                  </a:lnTo>
                  <a:lnTo>
                    <a:pt x="707919" y="2616262"/>
                  </a:lnTo>
                  <a:lnTo>
                    <a:pt x="678422" y="2688257"/>
                  </a:lnTo>
                  <a:lnTo>
                    <a:pt x="648926" y="2760251"/>
                  </a:lnTo>
                  <a:lnTo>
                    <a:pt x="619429" y="2832246"/>
                  </a:lnTo>
                  <a:lnTo>
                    <a:pt x="589932" y="2904241"/>
                  </a:lnTo>
                  <a:lnTo>
                    <a:pt x="560436" y="2976236"/>
                  </a:lnTo>
                  <a:lnTo>
                    <a:pt x="530939" y="3048231"/>
                  </a:lnTo>
                  <a:lnTo>
                    <a:pt x="501442" y="3120226"/>
                  </a:lnTo>
                  <a:lnTo>
                    <a:pt x="471946" y="3192221"/>
                  </a:lnTo>
                  <a:lnTo>
                    <a:pt x="442449" y="3264215"/>
                  </a:lnTo>
                  <a:lnTo>
                    <a:pt x="412952" y="3336210"/>
                  </a:lnTo>
                  <a:lnTo>
                    <a:pt x="383456" y="3408205"/>
                  </a:lnTo>
                  <a:lnTo>
                    <a:pt x="353959" y="3480200"/>
                  </a:lnTo>
                  <a:lnTo>
                    <a:pt x="324463" y="3552195"/>
                  </a:lnTo>
                  <a:lnTo>
                    <a:pt x="294966" y="3624190"/>
                  </a:lnTo>
                  <a:lnTo>
                    <a:pt x="265469" y="3696185"/>
                  </a:lnTo>
                  <a:lnTo>
                    <a:pt x="235973" y="3768180"/>
                  </a:lnTo>
                  <a:lnTo>
                    <a:pt x="206476" y="3840174"/>
                  </a:lnTo>
                  <a:lnTo>
                    <a:pt x="176979" y="3912169"/>
                  </a:lnTo>
                  <a:lnTo>
                    <a:pt x="147483" y="3984164"/>
                  </a:lnTo>
                  <a:lnTo>
                    <a:pt x="117986" y="4056159"/>
                  </a:lnTo>
                  <a:lnTo>
                    <a:pt x="88489" y="4128154"/>
                  </a:lnTo>
                  <a:lnTo>
                    <a:pt x="58993" y="4200149"/>
                  </a:lnTo>
                  <a:lnTo>
                    <a:pt x="29496" y="4272144"/>
                  </a:lnTo>
                  <a:lnTo>
                    <a:pt x="0" y="4344138"/>
                  </a:lnTo>
                  <a:lnTo>
                    <a:pt x="71354" y="4371968"/>
                  </a:lnTo>
                  <a:lnTo>
                    <a:pt x="143612" y="4397360"/>
                  </a:lnTo>
                  <a:lnTo>
                    <a:pt x="216690" y="4420284"/>
                  </a:lnTo>
                  <a:lnTo>
                    <a:pt x="290504" y="4440715"/>
                  </a:lnTo>
                  <a:lnTo>
                    <a:pt x="364969" y="4458629"/>
                  </a:lnTo>
                  <a:lnTo>
                    <a:pt x="439999" y="4474006"/>
                  </a:lnTo>
                  <a:lnTo>
                    <a:pt x="515508" y="4486827"/>
                  </a:lnTo>
                  <a:lnTo>
                    <a:pt x="591408" y="4497078"/>
                  </a:lnTo>
                  <a:lnTo>
                    <a:pt x="667612" y="4504747"/>
                  </a:lnTo>
                  <a:lnTo>
                    <a:pt x="744033" y="4509825"/>
                  </a:lnTo>
                  <a:lnTo>
                    <a:pt x="820582" y="4512307"/>
                  </a:lnTo>
                  <a:lnTo>
                    <a:pt x="897172" y="4512189"/>
                  </a:lnTo>
                  <a:lnTo>
                    <a:pt x="973713" y="4509471"/>
                  </a:lnTo>
                  <a:lnTo>
                    <a:pt x="1050118" y="4504158"/>
                  </a:lnTo>
                  <a:lnTo>
                    <a:pt x="1126298" y="4496254"/>
                  </a:lnTo>
                  <a:lnTo>
                    <a:pt x="1202167" y="4485769"/>
                  </a:lnTo>
                  <a:lnTo>
                    <a:pt x="1277636" y="4472716"/>
                  </a:lnTo>
                  <a:lnTo>
                    <a:pt x="1352618" y="4457108"/>
                  </a:lnTo>
                  <a:lnTo>
                    <a:pt x="1427027" y="4438965"/>
                  </a:lnTo>
                  <a:lnTo>
                    <a:pt x="1500778" y="4418306"/>
                  </a:lnTo>
                  <a:lnTo>
                    <a:pt x="1573785" y="4395157"/>
                  </a:lnTo>
                  <a:lnTo>
                    <a:pt x="1645964" y="4369542"/>
                  </a:lnTo>
                  <a:lnTo>
                    <a:pt x="1717233" y="4341493"/>
                  </a:lnTo>
                  <a:lnTo>
                    <a:pt x="1787508" y="4311041"/>
                  </a:lnTo>
                  <a:lnTo>
                    <a:pt x="1856709" y="4278222"/>
                  </a:lnTo>
                  <a:lnTo>
                    <a:pt x="1924757" y="4243073"/>
                  </a:lnTo>
                  <a:lnTo>
                    <a:pt x="1991572" y="4205634"/>
                  </a:lnTo>
                  <a:lnTo>
                    <a:pt x="2057079" y="4165949"/>
                  </a:lnTo>
                  <a:lnTo>
                    <a:pt x="2121200" y="4124064"/>
                  </a:lnTo>
                  <a:lnTo>
                    <a:pt x="2183863" y="4080027"/>
                  </a:lnTo>
                  <a:lnTo>
                    <a:pt x="2244996" y="4033888"/>
                  </a:lnTo>
                  <a:lnTo>
                    <a:pt x="2304527" y="3985701"/>
                  </a:lnTo>
                  <a:lnTo>
                    <a:pt x="2362388" y="3935522"/>
                  </a:lnTo>
                  <a:lnTo>
                    <a:pt x="2418513" y="3883407"/>
                  </a:lnTo>
                  <a:lnTo>
                    <a:pt x="2472837" y="3829418"/>
                  </a:lnTo>
                  <a:lnTo>
                    <a:pt x="2525297" y="3773616"/>
                  </a:lnTo>
                  <a:lnTo>
                    <a:pt x="2575833" y="3716065"/>
                  </a:lnTo>
                  <a:lnTo>
                    <a:pt x="2624387" y="3656833"/>
                  </a:lnTo>
                  <a:lnTo>
                    <a:pt x="2670902" y="3595987"/>
                  </a:lnTo>
                  <a:lnTo>
                    <a:pt x="2715326" y="3533597"/>
                  </a:lnTo>
                  <a:lnTo>
                    <a:pt x="2757606" y="3469735"/>
                  </a:lnTo>
                  <a:lnTo>
                    <a:pt x="2797694" y="3404475"/>
                  </a:lnTo>
                  <a:lnTo>
                    <a:pt x="2835545" y="3337892"/>
                  </a:lnTo>
                  <a:lnTo>
                    <a:pt x="2871114" y="3270063"/>
                  </a:lnTo>
                  <a:lnTo>
                    <a:pt x="2904360" y="3201066"/>
                  </a:lnTo>
                  <a:lnTo>
                    <a:pt x="2935245" y="3130980"/>
                  </a:lnTo>
                  <a:lnTo>
                    <a:pt x="2963734" y="3059886"/>
                  </a:lnTo>
                  <a:lnTo>
                    <a:pt x="2989794" y="2987866"/>
                  </a:lnTo>
                  <a:lnTo>
                    <a:pt x="3013394" y="2915004"/>
                  </a:lnTo>
                  <a:lnTo>
                    <a:pt x="3034507" y="2841382"/>
                  </a:lnTo>
                  <a:lnTo>
                    <a:pt x="3053110" y="2767086"/>
                  </a:lnTo>
                  <a:lnTo>
                    <a:pt x="3069180" y="2692202"/>
                  </a:lnTo>
                  <a:lnTo>
                    <a:pt x="3082700" y="2616815"/>
                  </a:lnTo>
                  <a:lnTo>
                    <a:pt x="3093653" y="2541013"/>
                  </a:lnTo>
                  <a:lnTo>
                    <a:pt x="3102027" y="2464882"/>
                  </a:lnTo>
                  <a:lnTo>
                    <a:pt x="3107812" y="2388512"/>
                  </a:lnTo>
                  <a:lnTo>
                    <a:pt x="3111002" y="2311989"/>
                  </a:lnTo>
                  <a:lnTo>
                    <a:pt x="3111593" y="2235402"/>
                  </a:lnTo>
                  <a:lnTo>
                    <a:pt x="3109585" y="2158839"/>
                  </a:lnTo>
                  <a:lnTo>
                    <a:pt x="3104978" y="2082388"/>
                  </a:lnTo>
                  <a:lnTo>
                    <a:pt x="3097780" y="2006137"/>
                  </a:lnTo>
                  <a:lnTo>
                    <a:pt x="3087998" y="1930175"/>
                  </a:lnTo>
                  <a:lnTo>
                    <a:pt x="3075644" y="1854589"/>
                  </a:lnTo>
                  <a:lnTo>
                    <a:pt x="3060731" y="1779465"/>
                  </a:lnTo>
                  <a:lnTo>
                    <a:pt x="3043277" y="1704891"/>
                  </a:lnTo>
                  <a:lnTo>
                    <a:pt x="3023302" y="1630952"/>
                  </a:lnTo>
                  <a:lnTo>
                    <a:pt x="3000829" y="1557734"/>
                  </a:lnTo>
                  <a:lnTo>
                    <a:pt x="2975884" y="1485321"/>
                  </a:lnTo>
                  <a:lnTo>
                    <a:pt x="2948496" y="1413796"/>
                  </a:lnTo>
                  <a:lnTo>
                    <a:pt x="2918696" y="1343242"/>
                  </a:lnTo>
                  <a:lnTo>
                    <a:pt x="2886519" y="1273739"/>
                  </a:lnTo>
                  <a:lnTo>
                    <a:pt x="2852001" y="1205369"/>
                  </a:lnTo>
                  <a:lnTo>
                    <a:pt x="2815182" y="1138210"/>
                  </a:lnTo>
                  <a:lnTo>
                    <a:pt x="2776106" y="1072340"/>
                  </a:lnTo>
                  <a:lnTo>
                    <a:pt x="2734816" y="1007833"/>
                  </a:lnTo>
                  <a:lnTo>
                    <a:pt x="2691361" y="944765"/>
                  </a:lnTo>
                  <a:lnTo>
                    <a:pt x="2645790" y="883208"/>
                  </a:lnTo>
                  <a:lnTo>
                    <a:pt x="2598156" y="823233"/>
                  </a:lnTo>
                  <a:lnTo>
                    <a:pt x="2548514" y="764910"/>
                  </a:lnTo>
                  <a:lnTo>
                    <a:pt x="2496921" y="708305"/>
                  </a:lnTo>
                  <a:lnTo>
                    <a:pt x="2443437" y="653484"/>
                  </a:lnTo>
                  <a:lnTo>
                    <a:pt x="2388123" y="600509"/>
                  </a:lnTo>
                  <a:lnTo>
                    <a:pt x="2331043" y="549443"/>
                  </a:lnTo>
                  <a:lnTo>
                    <a:pt x="2272262" y="500343"/>
                  </a:lnTo>
                  <a:lnTo>
                    <a:pt x="2211849" y="453266"/>
                  </a:lnTo>
                  <a:lnTo>
                    <a:pt x="2149873" y="408267"/>
                  </a:lnTo>
                  <a:lnTo>
                    <a:pt x="2086406" y="365397"/>
                  </a:lnTo>
                  <a:lnTo>
                    <a:pt x="2021520" y="324707"/>
                  </a:lnTo>
                  <a:lnTo>
                    <a:pt x="1955290" y="286241"/>
                  </a:lnTo>
                  <a:lnTo>
                    <a:pt x="1887793" y="250046"/>
                  </a:lnTo>
                  <a:lnTo>
                    <a:pt x="1819107" y="216163"/>
                  </a:lnTo>
                  <a:lnTo>
                    <a:pt x="1749310" y="184630"/>
                  </a:lnTo>
                  <a:lnTo>
                    <a:pt x="1678482" y="155484"/>
                  </a:lnTo>
                  <a:lnTo>
                    <a:pt x="1606707" y="128759"/>
                  </a:lnTo>
                  <a:lnTo>
                    <a:pt x="1534066" y="104486"/>
                  </a:lnTo>
                  <a:lnTo>
                    <a:pt x="1460643" y="82692"/>
                  </a:lnTo>
                  <a:lnTo>
                    <a:pt x="1386522" y="63402"/>
                  </a:lnTo>
                  <a:lnTo>
                    <a:pt x="1311790" y="46639"/>
                  </a:lnTo>
                  <a:lnTo>
                    <a:pt x="1236531" y="32422"/>
                  </a:lnTo>
                  <a:lnTo>
                    <a:pt x="1160834" y="20768"/>
                  </a:lnTo>
                  <a:lnTo>
                    <a:pt x="1084784" y="11690"/>
                  </a:lnTo>
                  <a:lnTo>
                    <a:pt x="1008471" y="5198"/>
                  </a:lnTo>
                  <a:lnTo>
                    <a:pt x="931980" y="1299"/>
                  </a:lnTo>
                  <a:lnTo>
                    <a:pt x="855402" y="0"/>
                  </a:lnTo>
                  <a:lnTo>
                    <a:pt x="855402" y="77803"/>
                  </a:lnTo>
                  <a:lnTo>
                    <a:pt x="855402" y="155606"/>
                  </a:lnTo>
                  <a:lnTo>
                    <a:pt x="855402" y="233409"/>
                  </a:lnTo>
                  <a:lnTo>
                    <a:pt x="855402" y="311212"/>
                  </a:lnTo>
                  <a:lnTo>
                    <a:pt x="855402" y="389015"/>
                  </a:lnTo>
                  <a:lnTo>
                    <a:pt x="855402" y="466818"/>
                  </a:lnTo>
                  <a:lnTo>
                    <a:pt x="855402" y="544621"/>
                  </a:lnTo>
                  <a:lnTo>
                    <a:pt x="855402" y="622424"/>
                  </a:lnTo>
                  <a:lnTo>
                    <a:pt x="855402" y="700227"/>
                  </a:lnTo>
                  <a:lnTo>
                    <a:pt x="855402" y="778030"/>
                  </a:lnTo>
                  <a:lnTo>
                    <a:pt x="855402" y="855833"/>
                  </a:lnTo>
                  <a:lnTo>
                    <a:pt x="855402" y="933636"/>
                  </a:lnTo>
                  <a:lnTo>
                    <a:pt x="855402" y="1011439"/>
                  </a:lnTo>
                  <a:lnTo>
                    <a:pt x="855402" y="1089242"/>
                  </a:lnTo>
                  <a:lnTo>
                    <a:pt x="855402" y="1167045"/>
                  </a:lnTo>
                  <a:lnTo>
                    <a:pt x="855402" y="1244848"/>
                  </a:lnTo>
                  <a:lnTo>
                    <a:pt x="855402" y="1322651"/>
                  </a:lnTo>
                  <a:lnTo>
                    <a:pt x="855402" y="1400454"/>
                  </a:lnTo>
                  <a:lnTo>
                    <a:pt x="855402" y="1478257"/>
                  </a:lnTo>
                  <a:lnTo>
                    <a:pt x="855402" y="1556060"/>
                  </a:lnTo>
                  <a:lnTo>
                    <a:pt x="855402" y="1633863"/>
                  </a:lnTo>
                  <a:lnTo>
                    <a:pt x="855402" y="1711666"/>
                  </a:lnTo>
                  <a:lnTo>
                    <a:pt x="855402" y="1789469"/>
                  </a:lnTo>
                  <a:lnTo>
                    <a:pt x="855402" y="1867272"/>
                  </a:lnTo>
                  <a:lnTo>
                    <a:pt x="855402" y="1945075"/>
                  </a:lnTo>
                  <a:lnTo>
                    <a:pt x="855402" y="2022878"/>
                  </a:lnTo>
                  <a:lnTo>
                    <a:pt x="855402" y="2100681"/>
                  </a:lnTo>
                  <a:lnTo>
                    <a:pt x="855402" y="2178484"/>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5" name="pg5"/>
            <p:cNvSpPr/>
            <p:nvPr/>
          </p:nvSpPr>
          <p:spPr>
            <a:xfrm>
              <a:off x="960901" y="2506305"/>
              <a:ext cx="2256254" cy="2992534"/>
            </a:xfrm>
            <a:custGeom>
              <a:avLst/>
              <a:pathLst>
                <a:path w="2256254" h="2992534">
                  <a:moveTo>
                    <a:pt x="2256254" y="904683"/>
                  </a:moveTo>
                  <a:lnTo>
                    <a:pt x="2184979" y="873487"/>
                  </a:lnTo>
                  <a:lnTo>
                    <a:pt x="2113704" y="842291"/>
                  </a:lnTo>
                  <a:lnTo>
                    <a:pt x="2042429" y="811095"/>
                  </a:lnTo>
                  <a:lnTo>
                    <a:pt x="1971154" y="779899"/>
                  </a:lnTo>
                  <a:lnTo>
                    <a:pt x="1899879" y="748703"/>
                  </a:lnTo>
                  <a:lnTo>
                    <a:pt x="1828604" y="717507"/>
                  </a:lnTo>
                  <a:lnTo>
                    <a:pt x="1757329" y="686311"/>
                  </a:lnTo>
                  <a:lnTo>
                    <a:pt x="1686054" y="655115"/>
                  </a:lnTo>
                  <a:lnTo>
                    <a:pt x="1614779" y="623919"/>
                  </a:lnTo>
                  <a:lnTo>
                    <a:pt x="1543504" y="592723"/>
                  </a:lnTo>
                  <a:lnTo>
                    <a:pt x="1472229" y="561527"/>
                  </a:lnTo>
                  <a:lnTo>
                    <a:pt x="1400954" y="530331"/>
                  </a:lnTo>
                  <a:lnTo>
                    <a:pt x="1329679" y="499135"/>
                  </a:lnTo>
                  <a:lnTo>
                    <a:pt x="1258404" y="467939"/>
                  </a:lnTo>
                  <a:lnTo>
                    <a:pt x="1187129" y="436743"/>
                  </a:lnTo>
                  <a:lnTo>
                    <a:pt x="1115854" y="405547"/>
                  </a:lnTo>
                  <a:lnTo>
                    <a:pt x="1044579" y="374351"/>
                  </a:lnTo>
                  <a:lnTo>
                    <a:pt x="973304" y="343155"/>
                  </a:lnTo>
                  <a:lnTo>
                    <a:pt x="902029" y="311959"/>
                  </a:lnTo>
                  <a:lnTo>
                    <a:pt x="830754" y="280763"/>
                  </a:lnTo>
                  <a:lnTo>
                    <a:pt x="759479" y="249567"/>
                  </a:lnTo>
                  <a:lnTo>
                    <a:pt x="688204" y="218371"/>
                  </a:lnTo>
                  <a:lnTo>
                    <a:pt x="616929" y="187175"/>
                  </a:lnTo>
                  <a:lnTo>
                    <a:pt x="545654" y="155979"/>
                  </a:lnTo>
                  <a:lnTo>
                    <a:pt x="474379" y="124783"/>
                  </a:lnTo>
                  <a:lnTo>
                    <a:pt x="403104" y="93587"/>
                  </a:lnTo>
                  <a:lnTo>
                    <a:pt x="331830" y="62391"/>
                  </a:lnTo>
                  <a:lnTo>
                    <a:pt x="260555" y="31195"/>
                  </a:lnTo>
                  <a:lnTo>
                    <a:pt x="189280" y="0"/>
                  </a:lnTo>
                  <a:lnTo>
                    <a:pt x="159783" y="70631"/>
                  </a:lnTo>
                  <a:lnTo>
                    <a:pt x="132698" y="142222"/>
                  </a:lnTo>
                  <a:lnTo>
                    <a:pt x="108058" y="214690"/>
                  </a:lnTo>
                  <a:lnTo>
                    <a:pt x="85890" y="287953"/>
                  </a:lnTo>
                  <a:lnTo>
                    <a:pt x="66220" y="361925"/>
                  </a:lnTo>
                  <a:lnTo>
                    <a:pt x="49070" y="436522"/>
                  </a:lnTo>
                  <a:lnTo>
                    <a:pt x="34460" y="511658"/>
                  </a:lnTo>
                  <a:lnTo>
                    <a:pt x="22408" y="587246"/>
                  </a:lnTo>
                  <a:lnTo>
                    <a:pt x="12926" y="663199"/>
                  </a:lnTo>
                  <a:lnTo>
                    <a:pt x="6026" y="739430"/>
                  </a:lnTo>
                  <a:lnTo>
                    <a:pt x="1715" y="815852"/>
                  </a:lnTo>
                  <a:lnTo>
                    <a:pt x="0" y="892376"/>
                  </a:lnTo>
                  <a:lnTo>
                    <a:pt x="880" y="968913"/>
                  </a:lnTo>
                  <a:lnTo>
                    <a:pt x="4357" y="1045377"/>
                  </a:lnTo>
                  <a:lnTo>
                    <a:pt x="10425" y="1121679"/>
                  </a:lnTo>
                  <a:lnTo>
                    <a:pt x="19078" y="1197732"/>
                  </a:lnTo>
                  <a:lnTo>
                    <a:pt x="30305" y="1273447"/>
                  </a:lnTo>
                  <a:lnTo>
                    <a:pt x="44094" y="1348737"/>
                  </a:lnTo>
                  <a:lnTo>
                    <a:pt x="60429" y="1423517"/>
                  </a:lnTo>
                  <a:lnTo>
                    <a:pt x="79291" y="1497699"/>
                  </a:lnTo>
                  <a:lnTo>
                    <a:pt x="100659" y="1571200"/>
                  </a:lnTo>
                  <a:lnTo>
                    <a:pt x="124507" y="1643932"/>
                  </a:lnTo>
                  <a:lnTo>
                    <a:pt x="150808" y="1715815"/>
                  </a:lnTo>
                  <a:lnTo>
                    <a:pt x="179533" y="1786763"/>
                  </a:lnTo>
                  <a:lnTo>
                    <a:pt x="210648" y="1856697"/>
                  </a:lnTo>
                  <a:lnTo>
                    <a:pt x="244116" y="1925535"/>
                  </a:lnTo>
                  <a:lnTo>
                    <a:pt x="279901" y="1993198"/>
                  </a:lnTo>
                  <a:lnTo>
                    <a:pt x="317960" y="2059608"/>
                  </a:lnTo>
                  <a:lnTo>
                    <a:pt x="358250" y="2124689"/>
                  </a:lnTo>
                  <a:lnTo>
                    <a:pt x="400724" y="2188367"/>
                  </a:lnTo>
                  <a:lnTo>
                    <a:pt x="445333" y="2250566"/>
                  </a:lnTo>
                  <a:lnTo>
                    <a:pt x="492027" y="2311217"/>
                  </a:lnTo>
                  <a:lnTo>
                    <a:pt x="540751" y="2370249"/>
                  </a:lnTo>
                  <a:lnTo>
                    <a:pt x="591449" y="2427595"/>
                  </a:lnTo>
                  <a:lnTo>
                    <a:pt x="644063" y="2483188"/>
                  </a:lnTo>
                  <a:lnTo>
                    <a:pt x="698533" y="2536964"/>
                  </a:lnTo>
                  <a:lnTo>
                    <a:pt x="754795" y="2588862"/>
                  </a:lnTo>
                  <a:lnTo>
                    <a:pt x="812786" y="2638821"/>
                  </a:lnTo>
                  <a:lnTo>
                    <a:pt x="872437" y="2686785"/>
                  </a:lnTo>
                  <a:lnTo>
                    <a:pt x="933681" y="2732698"/>
                  </a:lnTo>
                  <a:lnTo>
                    <a:pt x="996447" y="2776507"/>
                  </a:lnTo>
                  <a:lnTo>
                    <a:pt x="1060663" y="2818161"/>
                  </a:lnTo>
                  <a:lnTo>
                    <a:pt x="1126255" y="2857614"/>
                  </a:lnTo>
                  <a:lnTo>
                    <a:pt x="1193148" y="2894819"/>
                  </a:lnTo>
                  <a:lnTo>
                    <a:pt x="1261264" y="2929734"/>
                  </a:lnTo>
                  <a:lnTo>
                    <a:pt x="1330525" y="2962318"/>
                  </a:lnTo>
                  <a:lnTo>
                    <a:pt x="1400851" y="2992534"/>
                  </a:lnTo>
                  <a:lnTo>
                    <a:pt x="1430348" y="2920539"/>
                  </a:lnTo>
                  <a:lnTo>
                    <a:pt x="1459845" y="2848544"/>
                  </a:lnTo>
                  <a:lnTo>
                    <a:pt x="1489341" y="2776550"/>
                  </a:lnTo>
                  <a:lnTo>
                    <a:pt x="1518838" y="2704555"/>
                  </a:lnTo>
                  <a:lnTo>
                    <a:pt x="1548335" y="2632560"/>
                  </a:lnTo>
                  <a:lnTo>
                    <a:pt x="1577831" y="2560565"/>
                  </a:lnTo>
                  <a:lnTo>
                    <a:pt x="1607328" y="2488570"/>
                  </a:lnTo>
                  <a:lnTo>
                    <a:pt x="1636824" y="2416575"/>
                  </a:lnTo>
                  <a:lnTo>
                    <a:pt x="1666321" y="2344580"/>
                  </a:lnTo>
                  <a:lnTo>
                    <a:pt x="1695818" y="2272586"/>
                  </a:lnTo>
                  <a:lnTo>
                    <a:pt x="1725314" y="2200591"/>
                  </a:lnTo>
                  <a:lnTo>
                    <a:pt x="1754811" y="2128596"/>
                  </a:lnTo>
                  <a:lnTo>
                    <a:pt x="1784308" y="2056601"/>
                  </a:lnTo>
                  <a:lnTo>
                    <a:pt x="1813804" y="1984606"/>
                  </a:lnTo>
                  <a:lnTo>
                    <a:pt x="1843301" y="1912611"/>
                  </a:lnTo>
                  <a:lnTo>
                    <a:pt x="1872798" y="1840616"/>
                  </a:lnTo>
                  <a:lnTo>
                    <a:pt x="1902294" y="1768621"/>
                  </a:lnTo>
                  <a:lnTo>
                    <a:pt x="1931791" y="1696627"/>
                  </a:lnTo>
                  <a:lnTo>
                    <a:pt x="1961287" y="1624632"/>
                  </a:lnTo>
                  <a:lnTo>
                    <a:pt x="1990784" y="1552637"/>
                  </a:lnTo>
                  <a:lnTo>
                    <a:pt x="2020281" y="1480642"/>
                  </a:lnTo>
                  <a:lnTo>
                    <a:pt x="2049777" y="1408647"/>
                  </a:lnTo>
                  <a:lnTo>
                    <a:pt x="2079274" y="1336652"/>
                  </a:lnTo>
                  <a:lnTo>
                    <a:pt x="2108771" y="1264657"/>
                  </a:lnTo>
                  <a:lnTo>
                    <a:pt x="2138267" y="1192663"/>
                  </a:lnTo>
                  <a:lnTo>
                    <a:pt x="2167764" y="1120668"/>
                  </a:lnTo>
                  <a:lnTo>
                    <a:pt x="2197261" y="1048673"/>
                  </a:lnTo>
                  <a:lnTo>
                    <a:pt x="2226757" y="976678"/>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6" name="pg6"/>
            <p:cNvSpPr/>
            <p:nvPr/>
          </p:nvSpPr>
          <p:spPr>
            <a:xfrm>
              <a:off x="1150181" y="1191961"/>
              <a:ext cx="2066974" cy="2219027"/>
            </a:xfrm>
            <a:custGeom>
              <a:avLst/>
              <a:pathLst>
                <a:path w="2066974" h="2219027">
                  <a:moveTo>
                    <a:pt x="2066974" y="2219027"/>
                  </a:moveTo>
                  <a:lnTo>
                    <a:pt x="2052893" y="2142509"/>
                  </a:lnTo>
                  <a:lnTo>
                    <a:pt x="2038811" y="2065990"/>
                  </a:lnTo>
                  <a:lnTo>
                    <a:pt x="2024730" y="1989472"/>
                  </a:lnTo>
                  <a:lnTo>
                    <a:pt x="2010649" y="1912954"/>
                  </a:lnTo>
                  <a:lnTo>
                    <a:pt x="1996568" y="1836436"/>
                  </a:lnTo>
                  <a:lnTo>
                    <a:pt x="1982487" y="1759918"/>
                  </a:lnTo>
                  <a:lnTo>
                    <a:pt x="1968406" y="1683400"/>
                  </a:lnTo>
                  <a:lnTo>
                    <a:pt x="1954324" y="1606881"/>
                  </a:lnTo>
                  <a:lnTo>
                    <a:pt x="1940243" y="1530363"/>
                  </a:lnTo>
                  <a:lnTo>
                    <a:pt x="1926162" y="1453845"/>
                  </a:lnTo>
                  <a:lnTo>
                    <a:pt x="1912081" y="1377327"/>
                  </a:lnTo>
                  <a:lnTo>
                    <a:pt x="1898000" y="1300809"/>
                  </a:lnTo>
                  <a:lnTo>
                    <a:pt x="1883918" y="1224290"/>
                  </a:lnTo>
                  <a:lnTo>
                    <a:pt x="1869837" y="1147772"/>
                  </a:lnTo>
                  <a:lnTo>
                    <a:pt x="1855756" y="1071254"/>
                  </a:lnTo>
                  <a:lnTo>
                    <a:pt x="1841675" y="994736"/>
                  </a:lnTo>
                  <a:lnTo>
                    <a:pt x="1827594" y="918218"/>
                  </a:lnTo>
                  <a:lnTo>
                    <a:pt x="1813513" y="841700"/>
                  </a:lnTo>
                  <a:lnTo>
                    <a:pt x="1799431" y="765181"/>
                  </a:lnTo>
                  <a:lnTo>
                    <a:pt x="1785350" y="688663"/>
                  </a:lnTo>
                  <a:lnTo>
                    <a:pt x="1771269" y="612145"/>
                  </a:lnTo>
                  <a:lnTo>
                    <a:pt x="1757188" y="535627"/>
                  </a:lnTo>
                  <a:lnTo>
                    <a:pt x="1743107" y="459109"/>
                  </a:lnTo>
                  <a:lnTo>
                    <a:pt x="1729026" y="382590"/>
                  </a:lnTo>
                  <a:lnTo>
                    <a:pt x="1714944" y="306072"/>
                  </a:lnTo>
                  <a:lnTo>
                    <a:pt x="1700863" y="229554"/>
                  </a:lnTo>
                  <a:lnTo>
                    <a:pt x="1686782" y="153036"/>
                  </a:lnTo>
                  <a:lnTo>
                    <a:pt x="1672701" y="76518"/>
                  </a:lnTo>
                  <a:lnTo>
                    <a:pt x="1658620" y="0"/>
                  </a:lnTo>
                  <a:lnTo>
                    <a:pt x="1581515" y="15583"/>
                  </a:lnTo>
                  <a:lnTo>
                    <a:pt x="1505001" y="33844"/>
                  </a:lnTo>
                  <a:lnTo>
                    <a:pt x="1429170" y="54762"/>
                  </a:lnTo>
                  <a:lnTo>
                    <a:pt x="1354114" y="78311"/>
                  </a:lnTo>
                  <a:lnTo>
                    <a:pt x="1279924" y="104461"/>
                  </a:lnTo>
                  <a:lnTo>
                    <a:pt x="1206692" y="133182"/>
                  </a:lnTo>
                  <a:lnTo>
                    <a:pt x="1134505" y="164438"/>
                  </a:lnTo>
                  <a:lnTo>
                    <a:pt x="1063451" y="198191"/>
                  </a:lnTo>
                  <a:lnTo>
                    <a:pt x="993617" y="234401"/>
                  </a:lnTo>
                  <a:lnTo>
                    <a:pt x="925088" y="273023"/>
                  </a:lnTo>
                  <a:lnTo>
                    <a:pt x="857946" y="314010"/>
                  </a:lnTo>
                  <a:lnTo>
                    <a:pt x="792275" y="357313"/>
                  </a:lnTo>
                  <a:lnTo>
                    <a:pt x="728152" y="402879"/>
                  </a:lnTo>
                  <a:lnTo>
                    <a:pt x="665657" y="450652"/>
                  </a:lnTo>
                  <a:lnTo>
                    <a:pt x="604866" y="500575"/>
                  </a:lnTo>
                  <a:lnTo>
                    <a:pt x="545851" y="552587"/>
                  </a:lnTo>
                  <a:lnTo>
                    <a:pt x="488686" y="606624"/>
                  </a:lnTo>
                  <a:lnTo>
                    <a:pt x="433439" y="662621"/>
                  </a:lnTo>
                  <a:lnTo>
                    <a:pt x="380177" y="720510"/>
                  </a:lnTo>
                  <a:lnTo>
                    <a:pt x="328966" y="780221"/>
                  </a:lnTo>
                  <a:lnTo>
                    <a:pt x="279867" y="841680"/>
                  </a:lnTo>
                  <a:lnTo>
                    <a:pt x="232941" y="904813"/>
                  </a:lnTo>
                  <a:lnTo>
                    <a:pt x="188243" y="969544"/>
                  </a:lnTo>
                  <a:lnTo>
                    <a:pt x="145830" y="1035794"/>
                  </a:lnTo>
                  <a:lnTo>
                    <a:pt x="105751" y="1103481"/>
                  </a:lnTo>
                  <a:lnTo>
                    <a:pt x="68057" y="1172525"/>
                  </a:lnTo>
                  <a:lnTo>
                    <a:pt x="32792" y="1242841"/>
                  </a:lnTo>
                  <a:lnTo>
                    <a:pt x="0" y="1314343"/>
                  </a:lnTo>
                  <a:lnTo>
                    <a:pt x="71274" y="1345539"/>
                  </a:lnTo>
                  <a:lnTo>
                    <a:pt x="142549" y="1376735"/>
                  </a:lnTo>
                  <a:lnTo>
                    <a:pt x="213824" y="1407931"/>
                  </a:lnTo>
                  <a:lnTo>
                    <a:pt x="285099" y="1439127"/>
                  </a:lnTo>
                  <a:lnTo>
                    <a:pt x="356374" y="1470323"/>
                  </a:lnTo>
                  <a:lnTo>
                    <a:pt x="427649" y="1501519"/>
                  </a:lnTo>
                  <a:lnTo>
                    <a:pt x="498924" y="1532715"/>
                  </a:lnTo>
                  <a:lnTo>
                    <a:pt x="570199" y="1563911"/>
                  </a:lnTo>
                  <a:lnTo>
                    <a:pt x="641474" y="1595107"/>
                  </a:lnTo>
                  <a:lnTo>
                    <a:pt x="712749" y="1626303"/>
                  </a:lnTo>
                  <a:lnTo>
                    <a:pt x="784024" y="1657499"/>
                  </a:lnTo>
                  <a:lnTo>
                    <a:pt x="855299" y="1688695"/>
                  </a:lnTo>
                  <a:lnTo>
                    <a:pt x="926574" y="1719891"/>
                  </a:lnTo>
                  <a:lnTo>
                    <a:pt x="997849" y="1751087"/>
                  </a:lnTo>
                  <a:lnTo>
                    <a:pt x="1069124" y="1782283"/>
                  </a:lnTo>
                  <a:lnTo>
                    <a:pt x="1140399" y="1813479"/>
                  </a:lnTo>
                  <a:lnTo>
                    <a:pt x="1211674" y="1844675"/>
                  </a:lnTo>
                  <a:lnTo>
                    <a:pt x="1282949" y="1875871"/>
                  </a:lnTo>
                  <a:lnTo>
                    <a:pt x="1354224" y="1907067"/>
                  </a:lnTo>
                  <a:lnTo>
                    <a:pt x="1425499" y="1938263"/>
                  </a:lnTo>
                  <a:lnTo>
                    <a:pt x="1496774" y="1969459"/>
                  </a:lnTo>
                  <a:lnTo>
                    <a:pt x="1568049" y="2000655"/>
                  </a:lnTo>
                  <a:lnTo>
                    <a:pt x="1639324" y="2031851"/>
                  </a:lnTo>
                  <a:lnTo>
                    <a:pt x="1710599" y="2063047"/>
                  </a:lnTo>
                  <a:lnTo>
                    <a:pt x="1781874" y="2094243"/>
                  </a:lnTo>
                  <a:lnTo>
                    <a:pt x="1853149" y="2125439"/>
                  </a:lnTo>
                  <a:lnTo>
                    <a:pt x="1924424" y="2156635"/>
                  </a:lnTo>
                  <a:lnTo>
                    <a:pt x="1995699" y="2187831"/>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7" name="pg7"/>
            <p:cNvSpPr/>
            <p:nvPr/>
          </p:nvSpPr>
          <p:spPr>
            <a:xfrm>
              <a:off x="2808801" y="1159332"/>
              <a:ext cx="408354" cy="2251655"/>
            </a:xfrm>
            <a:custGeom>
              <a:avLst/>
              <a:pathLst>
                <a:path w="408354" h="2251655">
                  <a:moveTo>
                    <a:pt x="408354" y="2251655"/>
                  </a:moveTo>
                  <a:lnTo>
                    <a:pt x="403371" y="2174012"/>
                  </a:lnTo>
                  <a:lnTo>
                    <a:pt x="398388" y="2096369"/>
                  </a:lnTo>
                  <a:lnTo>
                    <a:pt x="393405" y="2018726"/>
                  </a:lnTo>
                  <a:lnTo>
                    <a:pt x="388422" y="1941082"/>
                  </a:lnTo>
                  <a:lnTo>
                    <a:pt x="383440" y="1863439"/>
                  </a:lnTo>
                  <a:lnTo>
                    <a:pt x="378457" y="1785796"/>
                  </a:lnTo>
                  <a:lnTo>
                    <a:pt x="373474" y="1708152"/>
                  </a:lnTo>
                  <a:lnTo>
                    <a:pt x="368491" y="1630509"/>
                  </a:lnTo>
                  <a:lnTo>
                    <a:pt x="363508" y="1552866"/>
                  </a:lnTo>
                  <a:lnTo>
                    <a:pt x="358526" y="1475222"/>
                  </a:lnTo>
                  <a:lnTo>
                    <a:pt x="353543" y="1397579"/>
                  </a:lnTo>
                  <a:lnTo>
                    <a:pt x="348560" y="1319936"/>
                  </a:lnTo>
                  <a:lnTo>
                    <a:pt x="343577" y="1242292"/>
                  </a:lnTo>
                  <a:lnTo>
                    <a:pt x="338594" y="1164649"/>
                  </a:lnTo>
                  <a:lnTo>
                    <a:pt x="333611" y="1087006"/>
                  </a:lnTo>
                  <a:lnTo>
                    <a:pt x="328629" y="1009363"/>
                  </a:lnTo>
                  <a:lnTo>
                    <a:pt x="323646" y="931719"/>
                  </a:lnTo>
                  <a:lnTo>
                    <a:pt x="318663" y="854076"/>
                  </a:lnTo>
                  <a:lnTo>
                    <a:pt x="313680" y="776433"/>
                  </a:lnTo>
                  <a:lnTo>
                    <a:pt x="308697" y="698789"/>
                  </a:lnTo>
                  <a:lnTo>
                    <a:pt x="303715" y="621146"/>
                  </a:lnTo>
                  <a:lnTo>
                    <a:pt x="298732" y="543503"/>
                  </a:lnTo>
                  <a:lnTo>
                    <a:pt x="293749" y="465859"/>
                  </a:lnTo>
                  <a:lnTo>
                    <a:pt x="288766" y="388216"/>
                  </a:lnTo>
                  <a:lnTo>
                    <a:pt x="283783" y="310573"/>
                  </a:lnTo>
                  <a:lnTo>
                    <a:pt x="278801" y="232929"/>
                  </a:lnTo>
                  <a:lnTo>
                    <a:pt x="273818" y="155286"/>
                  </a:lnTo>
                  <a:lnTo>
                    <a:pt x="268835" y="77643"/>
                  </a:lnTo>
                  <a:lnTo>
                    <a:pt x="263852" y="0"/>
                  </a:lnTo>
                  <a:lnTo>
                    <a:pt x="175496" y="7416"/>
                  </a:lnTo>
                  <a:lnTo>
                    <a:pt x="87500" y="18297"/>
                  </a:lnTo>
                  <a:lnTo>
                    <a:pt x="0" y="32628"/>
                  </a:lnTo>
                  <a:lnTo>
                    <a:pt x="14081" y="109146"/>
                  </a:lnTo>
                  <a:lnTo>
                    <a:pt x="28162" y="185665"/>
                  </a:lnTo>
                  <a:lnTo>
                    <a:pt x="42243" y="262183"/>
                  </a:lnTo>
                  <a:lnTo>
                    <a:pt x="56324" y="338701"/>
                  </a:lnTo>
                  <a:lnTo>
                    <a:pt x="70405" y="415219"/>
                  </a:lnTo>
                  <a:lnTo>
                    <a:pt x="84487" y="491737"/>
                  </a:lnTo>
                  <a:lnTo>
                    <a:pt x="98568" y="568255"/>
                  </a:lnTo>
                  <a:lnTo>
                    <a:pt x="112649" y="644774"/>
                  </a:lnTo>
                  <a:lnTo>
                    <a:pt x="126730" y="721292"/>
                  </a:lnTo>
                  <a:lnTo>
                    <a:pt x="140811" y="797810"/>
                  </a:lnTo>
                  <a:lnTo>
                    <a:pt x="154892" y="874328"/>
                  </a:lnTo>
                  <a:lnTo>
                    <a:pt x="168974" y="950846"/>
                  </a:lnTo>
                  <a:lnTo>
                    <a:pt x="183055" y="1027365"/>
                  </a:lnTo>
                  <a:lnTo>
                    <a:pt x="197136" y="1103883"/>
                  </a:lnTo>
                  <a:lnTo>
                    <a:pt x="211217" y="1180401"/>
                  </a:lnTo>
                  <a:lnTo>
                    <a:pt x="225298" y="1256919"/>
                  </a:lnTo>
                  <a:lnTo>
                    <a:pt x="239380" y="1333437"/>
                  </a:lnTo>
                  <a:lnTo>
                    <a:pt x="253461" y="1409955"/>
                  </a:lnTo>
                  <a:lnTo>
                    <a:pt x="267542" y="1486474"/>
                  </a:lnTo>
                  <a:lnTo>
                    <a:pt x="281623" y="1562992"/>
                  </a:lnTo>
                  <a:lnTo>
                    <a:pt x="295704" y="1639510"/>
                  </a:lnTo>
                  <a:lnTo>
                    <a:pt x="309785" y="1716028"/>
                  </a:lnTo>
                  <a:lnTo>
                    <a:pt x="323867" y="1792546"/>
                  </a:lnTo>
                  <a:lnTo>
                    <a:pt x="337948" y="1869065"/>
                  </a:lnTo>
                  <a:lnTo>
                    <a:pt x="352029" y="1945583"/>
                  </a:lnTo>
                  <a:lnTo>
                    <a:pt x="366110" y="2022101"/>
                  </a:lnTo>
                  <a:lnTo>
                    <a:pt x="380191" y="2098619"/>
                  </a:lnTo>
                  <a:lnTo>
                    <a:pt x="394272" y="2175137"/>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8" name="pg8"/>
            <p:cNvSpPr/>
            <p:nvPr/>
          </p:nvSpPr>
          <p:spPr>
            <a:xfrm>
              <a:off x="3072654" y="1154739"/>
              <a:ext cx="144501" cy="2256249"/>
            </a:xfrm>
            <a:custGeom>
              <a:avLst/>
              <a:pathLst>
                <a:path w="144501" h="2256249">
                  <a:moveTo>
                    <a:pt x="144501" y="2256249"/>
                  </a:moveTo>
                  <a:lnTo>
                    <a:pt x="144047" y="2178447"/>
                  </a:lnTo>
                  <a:lnTo>
                    <a:pt x="143593" y="2100646"/>
                  </a:lnTo>
                  <a:lnTo>
                    <a:pt x="143139" y="2022844"/>
                  </a:lnTo>
                  <a:lnTo>
                    <a:pt x="142686" y="1945042"/>
                  </a:lnTo>
                  <a:lnTo>
                    <a:pt x="142232" y="1867240"/>
                  </a:lnTo>
                  <a:lnTo>
                    <a:pt x="141778" y="1789439"/>
                  </a:lnTo>
                  <a:lnTo>
                    <a:pt x="141324" y="1711637"/>
                  </a:lnTo>
                  <a:lnTo>
                    <a:pt x="140870" y="1633835"/>
                  </a:lnTo>
                  <a:lnTo>
                    <a:pt x="140416" y="1556034"/>
                  </a:lnTo>
                  <a:lnTo>
                    <a:pt x="139962" y="1478232"/>
                  </a:lnTo>
                  <a:lnTo>
                    <a:pt x="139509" y="1400430"/>
                  </a:lnTo>
                  <a:lnTo>
                    <a:pt x="139055" y="1322629"/>
                  </a:lnTo>
                  <a:lnTo>
                    <a:pt x="138601" y="1244827"/>
                  </a:lnTo>
                  <a:lnTo>
                    <a:pt x="138147" y="1167025"/>
                  </a:lnTo>
                  <a:lnTo>
                    <a:pt x="137693" y="1089223"/>
                  </a:lnTo>
                  <a:lnTo>
                    <a:pt x="137239" y="1011422"/>
                  </a:lnTo>
                  <a:lnTo>
                    <a:pt x="136785" y="933620"/>
                  </a:lnTo>
                  <a:lnTo>
                    <a:pt x="136331" y="855818"/>
                  </a:lnTo>
                  <a:lnTo>
                    <a:pt x="135878" y="778017"/>
                  </a:lnTo>
                  <a:lnTo>
                    <a:pt x="135424" y="700215"/>
                  </a:lnTo>
                  <a:lnTo>
                    <a:pt x="134970" y="622413"/>
                  </a:lnTo>
                  <a:lnTo>
                    <a:pt x="134516" y="544611"/>
                  </a:lnTo>
                  <a:lnTo>
                    <a:pt x="134062" y="466810"/>
                  </a:lnTo>
                  <a:lnTo>
                    <a:pt x="133608" y="389008"/>
                  </a:lnTo>
                  <a:lnTo>
                    <a:pt x="133154" y="311206"/>
                  </a:lnTo>
                  <a:lnTo>
                    <a:pt x="132701" y="233405"/>
                  </a:lnTo>
                  <a:lnTo>
                    <a:pt x="132247" y="155603"/>
                  </a:lnTo>
                  <a:lnTo>
                    <a:pt x="131793" y="77801"/>
                  </a:lnTo>
                  <a:lnTo>
                    <a:pt x="131339" y="0"/>
                  </a:lnTo>
                  <a:lnTo>
                    <a:pt x="0" y="4593"/>
                  </a:lnTo>
                  <a:lnTo>
                    <a:pt x="4982" y="82236"/>
                  </a:lnTo>
                  <a:lnTo>
                    <a:pt x="9965" y="159880"/>
                  </a:lnTo>
                  <a:lnTo>
                    <a:pt x="14948" y="237523"/>
                  </a:lnTo>
                  <a:lnTo>
                    <a:pt x="19931" y="315166"/>
                  </a:lnTo>
                  <a:lnTo>
                    <a:pt x="24914" y="392810"/>
                  </a:lnTo>
                  <a:lnTo>
                    <a:pt x="29896" y="470453"/>
                  </a:lnTo>
                  <a:lnTo>
                    <a:pt x="34879" y="548096"/>
                  </a:lnTo>
                  <a:lnTo>
                    <a:pt x="39862" y="625740"/>
                  </a:lnTo>
                  <a:lnTo>
                    <a:pt x="44845" y="703383"/>
                  </a:lnTo>
                  <a:lnTo>
                    <a:pt x="49828" y="781026"/>
                  </a:lnTo>
                  <a:lnTo>
                    <a:pt x="54810" y="858669"/>
                  </a:lnTo>
                  <a:lnTo>
                    <a:pt x="59793" y="936313"/>
                  </a:lnTo>
                  <a:lnTo>
                    <a:pt x="64776" y="1013956"/>
                  </a:lnTo>
                  <a:lnTo>
                    <a:pt x="69759" y="1091599"/>
                  </a:lnTo>
                  <a:lnTo>
                    <a:pt x="74742" y="1169243"/>
                  </a:lnTo>
                  <a:lnTo>
                    <a:pt x="79724" y="1246886"/>
                  </a:lnTo>
                  <a:lnTo>
                    <a:pt x="84707" y="1324529"/>
                  </a:lnTo>
                  <a:lnTo>
                    <a:pt x="89690" y="1402173"/>
                  </a:lnTo>
                  <a:lnTo>
                    <a:pt x="94673" y="1479816"/>
                  </a:lnTo>
                  <a:lnTo>
                    <a:pt x="99656" y="1557459"/>
                  </a:lnTo>
                  <a:lnTo>
                    <a:pt x="104639" y="1635103"/>
                  </a:lnTo>
                  <a:lnTo>
                    <a:pt x="109621" y="1712746"/>
                  </a:lnTo>
                  <a:lnTo>
                    <a:pt x="114604" y="1790389"/>
                  </a:lnTo>
                  <a:lnTo>
                    <a:pt x="119587" y="1868032"/>
                  </a:lnTo>
                  <a:lnTo>
                    <a:pt x="124570" y="1945676"/>
                  </a:lnTo>
                  <a:lnTo>
                    <a:pt x="129553" y="2023319"/>
                  </a:lnTo>
                  <a:lnTo>
                    <a:pt x="134535" y="2100962"/>
                  </a:lnTo>
                  <a:lnTo>
                    <a:pt x="139518" y="2178606"/>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9" name="pg9"/>
            <p:cNvSpPr/>
            <p:nvPr/>
          </p:nvSpPr>
          <p:spPr>
            <a:xfrm>
              <a:off x="3203993" y="1154700"/>
              <a:ext cx="13162" cy="2256287"/>
            </a:xfrm>
            <a:custGeom>
              <a:avLst/>
              <a:pathLst>
                <a:path w="13162" h="2256287">
                  <a:moveTo>
                    <a:pt x="13162" y="2256287"/>
                  </a:moveTo>
                  <a:lnTo>
                    <a:pt x="13141" y="2178484"/>
                  </a:lnTo>
                  <a:lnTo>
                    <a:pt x="13120" y="2100681"/>
                  </a:lnTo>
                  <a:lnTo>
                    <a:pt x="13099" y="2022878"/>
                  </a:lnTo>
                  <a:lnTo>
                    <a:pt x="13078" y="1945075"/>
                  </a:lnTo>
                  <a:lnTo>
                    <a:pt x="13057" y="1867272"/>
                  </a:lnTo>
                  <a:lnTo>
                    <a:pt x="13036" y="1789469"/>
                  </a:lnTo>
                  <a:lnTo>
                    <a:pt x="13015" y="1711666"/>
                  </a:lnTo>
                  <a:lnTo>
                    <a:pt x="12994" y="1633863"/>
                  </a:lnTo>
                  <a:lnTo>
                    <a:pt x="12973" y="1556060"/>
                  </a:lnTo>
                  <a:lnTo>
                    <a:pt x="12952" y="1478257"/>
                  </a:lnTo>
                  <a:lnTo>
                    <a:pt x="12931" y="1400454"/>
                  </a:lnTo>
                  <a:lnTo>
                    <a:pt x="12910" y="1322651"/>
                  </a:lnTo>
                  <a:lnTo>
                    <a:pt x="12889" y="1244848"/>
                  </a:lnTo>
                  <a:lnTo>
                    <a:pt x="12869" y="1167045"/>
                  </a:lnTo>
                  <a:lnTo>
                    <a:pt x="12848" y="1089242"/>
                  </a:lnTo>
                  <a:lnTo>
                    <a:pt x="12827" y="1011439"/>
                  </a:lnTo>
                  <a:lnTo>
                    <a:pt x="12806" y="933636"/>
                  </a:lnTo>
                  <a:lnTo>
                    <a:pt x="12785" y="855833"/>
                  </a:lnTo>
                  <a:lnTo>
                    <a:pt x="12764" y="778030"/>
                  </a:lnTo>
                  <a:lnTo>
                    <a:pt x="12743" y="700227"/>
                  </a:lnTo>
                  <a:lnTo>
                    <a:pt x="12722" y="622424"/>
                  </a:lnTo>
                  <a:lnTo>
                    <a:pt x="12701" y="544621"/>
                  </a:lnTo>
                  <a:lnTo>
                    <a:pt x="12680" y="466818"/>
                  </a:lnTo>
                  <a:lnTo>
                    <a:pt x="12659" y="389015"/>
                  </a:lnTo>
                  <a:lnTo>
                    <a:pt x="12638" y="311212"/>
                  </a:lnTo>
                  <a:lnTo>
                    <a:pt x="12617" y="233409"/>
                  </a:lnTo>
                  <a:lnTo>
                    <a:pt x="12596" y="155606"/>
                  </a:lnTo>
                  <a:lnTo>
                    <a:pt x="12576" y="77803"/>
                  </a:lnTo>
                  <a:lnTo>
                    <a:pt x="12555" y="0"/>
                  </a:lnTo>
                  <a:lnTo>
                    <a:pt x="0" y="38"/>
                  </a:lnTo>
                  <a:lnTo>
                    <a:pt x="453" y="77840"/>
                  </a:lnTo>
                  <a:lnTo>
                    <a:pt x="907" y="155641"/>
                  </a:lnTo>
                  <a:lnTo>
                    <a:pt x="1361" y="233443"/>
                  </a:lnTo>
                  <a:lnTo>
                    <a:pt x="1815" y="311245"/>
                  </a:lnTo>
                  <a:lnTo>
                    <a:pt x="2269" y="389046"/>
                  </a:lnTo>
                  <a:lnTo>
                    <a:pt x="2723" y="466848"/>
                  </a:lnTo>
                  <a:lnTo>
                    <a:pt x="3177" y="544650"/>
                  </a:lnTo>
                  <a:lnTo>
                    <a:pt x="3630" y="622451"/>
                  </a:lnTo>
                  <a:lnTo>
                    <a:pt x="4084" y="700253"/>
                  </a:lnTo>
                  <a:lnTo>
                    <a:pt x="4538" y="778055"/>
                  </a:lnTo>
                  <a:lnTo>
                    <a:pt x="4992" y="855857"/>
                  </a:lnTo>
                  <a:lnTo>
                    <a:pt x="5446" y="933658"/>
                  </a:lnTo>
                  <a:lnTo>
                    <a:pt x="5900" y="1011460"/>
                  </a:lnTo>
                  <a:lnTo>
                    <a:pt x="6354" y="1089262"/>
                  </a:lnTo>
                  <a:lnTo>
                    <a:pt x="6807" y="1167063"/>
                  </a:lnTo>
                  <a:lnTo>
                    <a:pt x="7261" y="1244865"/>
                  </a:lnTo>
                  <a:lnTo>
                    <a:pt x="7715" y="1322667"/>
                  </a:lnTo>
                  <a:lnTo>
                    <a:pt x="8169" y="1400469"/>
                  </a:lnTo>
                  <a:lnTo>
                    <a:pt x="8623" y="1478270"/>
                  </a:lnTo>
                  <a:lnTo>
                    <a:pt x="9077" y="1556072"/>
                  </a:lnTo>
                  <a:lnTo>
                    <a:pt x="9531" y="1633874"/>
                  </a:lnTo>
                  <a:lnTo>
                    <a:pt x="9985" y="1711675"/>
                  </a:lnTo>
                  <a:lnTo>
                    <a:pt x="10438" y="1789477"/>
                  </a:lnTo>
                  <a:lnTo>
                    <a:pt x="10892" y="1867279"/>
                  </a:lnTo>
                  <a:lnTo>
                    <a:pt x="11346" y="1945081"/>
                  </a:lnTo>
                  <a:lnTo>
                    <a:pt x="11800" y="2022882"/>
                  </a:lnTo>
                  <a:lnTo>
                    <a:pt x="12254" y="2100684"/>
                  </a:lnTo>
                  <a:lnTo>
                    <a:pt x="12708" y="2178486"/>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0" name="pg10"/>
            <p:cNvSpPr/>
            <p:nvPr/>
          </p:nvSpPr>
          <p:spPr>
            <a:xfrm>
              <a:off x="3216548" y="1154700"/>
              <a:ext cx="606" cy="2256287"/>
            </a:xfrm>
            <a:custGeom>
              <a:avLst/>
              <a:pathLst>
                <a:path w="606" h="2256287">
                  <a:moveTo>
                    <a:pt x="606" y="2256287"/>
                  </a:moveTo>
                  <a:lnTo>
                    <a:pt x="599" y="2178484"/>
                  </a:lnTo>
                  <a:lnTo>
                    <a:pt x="591" y="2100681"/>
                  </a:lnTo>
                  <a:lnTo>
                    <a:pt x="583" y="2022878"/>
                  </a:lnTo>
                  <a:lnTo>
                    <a:pt x="575" y="1945075"/>
                  </a:lnTo>
                  <a:lnTo>
                    <a:pt x="568" y="1867272"/>
                  </a:lnTo>
                  <a:lnTo>
                    <a:pt x="560" y="1789469"/>
                  </a:lnTo>
                  <a:lnTo>
                    <a:pt x="552" y="1711666"/>
                  </a:lnTo>
                  <a:lnTo>
                    <a:pt x="544" y="1633863"/>
                  </a:lnTo>
                  <a:lnTo>
                    <a:pt x="536" y="1556060"/>
                  </a:lnTo>
                  <a:lnTo>
                    <a:pt x="529" y="1478257"/>
                  </a:lnTo>
                  <a:lnTo>
                    <a:pt x="521" y="1400454"/>
                  </a:lnTo>
                  <a:lnTo>
                    <a:pt x="513" y="1322651"/>
                  </a:lnTo>
                  <a:lnTo>
                    <a:pt x="505" y="1244848"/>
                  </a:lnTo>
                  <a:lnTo>
                    <a:pt x="498" y="1167045"/>
                  </a:lnTo>
                  <a:lnTo>
                    <a:pt x="490" y="1089242"/>
                  </a:lnTo>
                  <a:lnTo>
                    <a:pt x="482" y="1011439"/>
                  </a:lnTo>
                  <a:lnTo>
                    <a:pt x="474" y="933636"/>
                  </a:lnTo>
                  <a:lnTo>
                    <a:pt x="466" y="855833"/>
                  </a:lnTo>
                  <a:lnTo>
                    <a:pt x="459" y="778030"/>
                  </a:lnTo>
                  <a:lnTo>
                    <a:pt x="451" y="700227"/>
                  </a:lnTo>
                  <a:lnTo>
                    <a:pt x="443" y="622424"/>
                  </a:lnTo>
                  <a:lnTo>
                    <a:pt x="435" y="544621"/>
                  </a:lnTo>
                  <a:lnTo>
                    <a:pt x="427" y="466818"/>
                  </a:lnTo>
                  <a:lnTo>
                    <a:pt x="420" y="389015"/>
                  </a:lnTo>
                  <a:lnTo>
                    <a:pt x="412" y="311212"/>
                  </a:lnTo>
                  <a:lnTo>
                    <a:pt x="404" y="233409"/>
                  </a:lnTo>
                  <a:lnTo>
                    <a:pt x="396" y="155606"/>
                  </a:lnTo>
                  <a:lnTo>
                    <a:pt x="389" y="77803"/>
                  </a:lnTo>
                  <a:lnTo>
                    <a:pt x="381" y="0"/>
                  </a:lnTo>
                  <a:lnTo>
                    <a:pt x="0" y="0"/>
                  </a:lnTo>
                  <a:lnTo>
                    <a:pt x="20" y="77803"/>
                  </a:lnTo>
                  <a:lnTo>
                    <a:pt x="41" y="155606"/>
                  </a:lnTo>
                  <a:lnTo>
                    <a:pt x="62" y="233409"/>
                  </a:lnTo>
                  <a:lnTo>
                    <a:pt x="83" y="311212"/>
                  </a:lnTo>
                  <a:lnTo>
                    <a:pt x="104" y="389015"/>
                  </a:lnTo>
                  <a:lnTo>
                    <a:pt x="125" y="466818"/>
                  </a:lnTo>
                  <a:lnTo>
                    <a:pt x="146" y="544621"/>
                  </a:lnTo>
                  <a:lnTo>
                    <a:pt x="167" y="622424"/>
                  </a:lnTo>
                  <a:lnTo>
                    <a:pt x="188" y="700227"/>
                  </a:lnTo>
                  <a:lnTo>
                    <a:pt x="209" y="778030"/>
                  </a:lnTo>
                  <a:lnTo>
                    <a:pt x="230" y="855833"/>
                  </a:lnTo>
                  <a:lnTo>
                    <a:pt x="251" y="933636"/>
                  </a:lnTo>
                  <a:lnTo>
                    <a:pt x="272" y="1011439"/>
                  </a:lnTo>
                  <a:lnTo>
                    <a:pt x="293" y="1089242"/>
                  </a:lnTo>
                  <a:lnTo>
                    <a:pt x="313" y="1167045"/>
                  </a:lnTo>
                  <a:lnTo>
                    <a:pt x="334" y="1244848"/>
                  </a:lnTo>
                  <a:lnTo>
                    <a:pt x="355" y="1322651"/>
                  </a:lnTo>
                  <a:lnTo>
                    <a:pt x="376" y="1400454"/>
                  </a:lnTo>
                  <a:lnTo>
                    <a:pt x="397" y="1478257"/>
                  </a:lnTo>
                  <a:lnTo>
                    <a:pt x="418" y="1556060"/>
                  </a:lnTo>
                  <a:lnTo>
                    <a:pt x="439" y="1633863"/>
                  </a:lnTo>
                  <a:lnTo>
                    <a:pt x="460" y="1711666"/>
                  </a:lnTo>
                  <a:lnTo>
                    <a:pt x="481" y="1789469"/>
                  </a:lnTo>
                  <a:lnTo>
                    <a:pt x="502" y="1867272"/>
                  </a:lnTo>
                  <a:lnTo>
                    <a:pt x="523" y="1945075"/>
                  </a:lnTo>
                  <a:lnTo>
                    <a:pt x="544" y="2022878"/>
                  </a:lnTo>
                  <a:lnTo>
                    <a:pt x="565" y="2100681"/>
                  </a:lnTo>
                  <a:lnTo>
                    <a:pt x="586" y="2178484"/>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1" name="pg11"/>
            <p:cNvSpPr/>
            <p:nvPr/>
          </p:nvSpPr>
          <p:spPr>
            <a:xfrm>
              <a:off x="3216930" y="1154700"/>
              <a:ext cx="225" cy="2256287"/>
            </a:xfrm>
            <a:custGeom>
              <a:avLst/>
              <a:pathLst>
                <a:path w="225" h="2256287">
                  <a:moveTo>
                    <a:pt x="225" y="2256287"/>
                  </a:moveTo>
                  <a:lnTo>
                    <a:pt x="225" y="2178484"/>
                  </a:lnTo>
                  <a:lnTo>
                    <a:pt x="225" y="2100681"/>
                  </a:lnTo>
                  <a:lnTo>
                    <a:pt x="225" y="2022878"/>
                  </a:lnTo>
                  <a:lnTo>
                    <a:pt x="225" y="1945075"/>
                  </a:lnTo>
                  <a:lnTo>
                    <a:pt x="225" y="1867272"/>
                  </a:lnTo>
                  <a:lnTo>
                    <a:pt x="225" y="1789469"/>
                  </a:lnTo>
                  <a:lnTo>
                    <a:pt x="225" y="1711666"/>
                  </a:lnTo>
                  <a:lnTo>
                    <a:pt x="225" y="1633863"/>
                  </a:lnTo>
                  <a:lnTo>
                    <a:pt x="225" y="1556060"/>
                  </a:lnTo>
                  <a:lnTo>
                    <a:pt x="225" y="1478257"/>
                  </a:lnTo>
                  <a:lnTo>
                    <a:pt x="225" y="1400454"/>
                  </a:lnTo>
                  <a:lnTo>
                    <a:pt x="225" y="1322651"/>
                  </a:lnTo>
                  <a:lnTo>
                    <a:pt x="225" y="1244848"/>
                  </a:lnTo>
                  <a:lnTo>
                    <a:pt x="225" y="1167045"/>
                  </a:lnTo>
                  <a:lnTo>
                    <a:pt x="225" y="1089242"/>
                  </a:lnTo>
                  <a:lnTo>
                    <a:pt x="225" y="1011439"/>
                  </a:lnTo>
                  <a:lnTo>
                    <a:pt x="225" y="933636"/>
                  </a:lnTo>
                  <a:lnTo>
                    <a:pt x="225" y="855833"/>
                  </a:lnTo>
                  <a:lnTo>
                    <a:pt x="225" y="778030"/>
                  </a:lnTo>
                  <a:lnTo>
                    <a:pt x="225" y="700227"/>
                  </a:lnTo>
                  <a:lnTo>
                    <a:pt x="225" y="622424"/>
                  </a:lnTo>
                  <a:lnTo>
                    <a:pt x="225" y="544621"/>
                  </a:lnTo>
                  <a:lnTo>
                    <a:pt x="225" y="466818"/>
                  </a:lnTo>
                  <a:lnTo>
                    <a:pt x="225" y="389015"/>
                  </a:lnTo>
                  <a:lnTo>
                    <a:pt x="225" y="311212"/>
                  </a:lnTo>
                  <a:lnTo>
                    <a:pt x="225" y="233409"/>
                  </a:lnTo>
                  <a:lnTo>
                    <a:pt x="225" y="155606"/>
                  </a:lnTo>
                  <a:lnTo>
                    <a:pt x="225" y="77803"/>
                  </a:lnTo>
                  <a:lnTo>
                    <a:pt x="225" y="0"/>
                  </a:lnTo>
                  <a:lnTo>
                    <a:pt x="0" y="0"/>
                  </a:lnTo>
                  <a:lnTo>
                    <a:pt x="7" y="77803"/>
                  </a:lnTo>
                  <a:lnTo>
                    <a:pt x="15" y="155606"/>
                  </a:lnTo>
                  <a:lnTo>
                    <a:pt x="23" y="233409"/>
                  </a:lnTo>
                  <a:lnTo>
                    <a:pt x="31" y="311212"/>
                  </a:lnTo>
                  <a:lnTo>
                    <a:pt x="38" y="389015"/>
                  </a:lnTo>
                  <a:lnTo>
                    <a:pt x="46" y="466818"/>
                  </a:lnTo>
                  <a:lnTo>
                    <a:pt x="54" y="544621"/>
                  </a:lnTo>
                  <a:lnTo>
                    <a:pt x="62" y="622424"/>
                  </a:lnTo>
                  <a:lnTo>
                    <a:pt x="70" y="700227"/>
                  </a:lnTo>
                  <a:lnTo>
                    <a:pt x="77" y="778030"/>
                  </a:lnTo>
                  <a:lnTo>
                    <a:pt x="85" y="855833"/>
                  </a:lnTo>
                  <a:lnTo>
                    <a:pt x="93" y="933636"/>
                  </a:lnTo>
                  <a:lnTo>
                    <a:pt x="101" y="1011439"/>
                  </a:lnTo>
                  <a:lnTo>
                    <a:pt x="108" y="1089242"/>
                  </a:lnTo>
                  <a:lnTo>
                    <a:pt x="116" y="1167045"/>
                  </a:lnTo>
                  <a:lnTo>
                    <a:pt x="124" y="1244848"/>
                  </a:lnTo>
                  <a:lnTo>
                    <a:pt x="132" y="1322651"/>
                  </a:lnTo>
                  <a:lnTo>
                    <a:pt x="140" y="1400454"/>
                  </a:lnTo>
                  <a:lnTo>
                    <a:pt x="147" y="1478257"/>
                  </a:lnTo>
                  <a:lnTo>
                    <a:pt x="155" y="1556060"/>
                  </a:lnTo>
                  <a:lnTo>
                    <a:pt x="163" y="1633863"/>
                  </a:lnTo>
                  <a:lnTo>
                    <a:pt x="171" y="1711666"/>
                  </a:lnTo>
                  <a:lnTo>
                    <a:pt x="178" y="1789469"/>
                  </a:lnTo>
                  <a:lnTo>
                    <a:pt x="186" y="1867272"/>
                  </a:lnTo>
                  <a:lnTo>
                    <a:pt x="194" y="1945075"/>
                  </a:lnTo>
                  <a:lnTo>
                    <a:pt x="202" y="2022878"/>
                  </a:lnTo>
                  <a:lnTo>
                    <a:pt x="210" y="2100681"/>
                  </a:lnTo>
                  <a:lnTo>
                    <a:pt x="217" y="2178484"/>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12" name="tx12"/>
            <p:cNvSpPr/>
            <p:nvPr/>
          </p:nvSpPr>
          <p:spPr>
            <a:xfrm>
              <a:off x="6109515" y="2417265"/>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13" name="rc13"/>
            <p:cNvSpPr/>
            <p:nvPr/>
          </p:nvSpPr>
          <p:spPr>
            <a:xfrm>
              <a:off x="6118515" y="2641659"/>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4" name="rc14"/>
            <p:cNvSpPr/>
            <p:nvPr/>
          </p:nvSpPr>
          <p:spPr>
            <a:xfrm>
              <a:off x="6118515" y="2861115"/>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15" name="rc15"/>
            <p:cNvSpPr/>
            <p:nvPr/>
          </p:nvSpPr>
          <p:spPr>
            <a:xfrm>
              <a:off x="6118515" y="3080571"/>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16" name="rc16"/>
            <p:cNvSpPr/>
            <p:nvPr/>
          </p:nvSpPr>
          <p:spPr>
            <a:xfrm>
              <a:off x="6118515" y="3300027"/>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17" name="rc17"/>
            <p:cNvSpPr/>
            <p:nvPr/>
          </p:nvSpPr>
          <p:spPr>
            <a:xfrm>
              <a:off x="6118515" y="3519483"/>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18" name="rc18"/>
            <p:cNvSpPr/>
            <p:nvPr/>
          </p:nvSpPr>
          <p:spPr>
            <a:xfrm>
              <a:off x="6118515" y="3738939"/>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19" name="rc19"/>
            <p:cNvSpPr/>
            <p:nvPr/>
          </p:nvSpPr>
          <p:spPr>
            <a:xfrm>
              <a:off x="6118515" y="3958395"/>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6118515" y="4177851"/>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21" name="tx21"/>
            <p:cNvSpPr/>
            <p:nvPr/>
          </p:nvSpPr>
          <p:spPr>
            <a:xfrm>
              <a:off x="6398560" y="2677503"/>
              <a:ext cx="12922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India: 2,047,000 (56%) </a:t>
              </a:r>
            </a:p>
          </p:txBody>
        </p:sp>
        <p:sp>
          <p:nvSpPr>
            <p:cNvPr id="22" name="tx22"/>
            <p:cNvSpPr/>
            <p:nvPr/>
          </p:nvSpPr>
          <p:spPr>
            <a:xfrm>
              <a:off x="6398560" y="2896959"/>
              <a:ext cx="13853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Pakistan: 925,000 (25%) </a:t>
              </a:r>
            </a:p>
          </p:txBody>
        </p:sp>
        <p:sp>
          <p:nvSpPr>
            <p:cNvPr id="23" name="tx23"/>
            <p:cNvSpPr/>
            <p:nvPr/>
          </p:nvSpPr>
          <p:spPr>
            <a:xfrm>
              <a:off x="6398560" y="3116415"/>
              <a:ext cx="15470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Afghanistan: 566,000 (16%) </a:t>
              </a:r>
            </a:p>
          </p:txBody>
        </p:sp>
        <p:sp>
          <p:nvSpPr>
            <p:cNvPr id="24" name="tx24"/>
            <p:cNvSpPr/>
            <p:nvPr/>
          </p:nvSpPr>
          <p:spPr>
            <a:xfrm>
              <a:off x="6398560" y="3335871"/>
              <a:ext cx="142275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Bangladesh: 68,000 (2%) </a:t>
              </a:r>
            </a:p>
          </p:txBody>
        </p:sp>
        <p:sp>
          <p:nvSpPr>
            <p:cNvPr id="25" name="tx25"/>
            <p:cNvSpPr/>
            <p:nvPr/>
          </p:nvSpPr>
          <p:spPr>
            <a:xfrm>
              <a:off x="6398560" y="3555327"/>
              <a:ext cx="11244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Nepal: 34,000 (1%) </a:t>
              </a:r>
            </a:p>
          </p:txBody>
        </p:sp>
        <p:sp>
          <p:nvSpPr>
            <p:cNvPr id="26" name="tx26"/>
            <p:cNvSpPr/>
            <p:nvPr/>
          </p:nvSpPr>
          <p:spPr>
            <a:xfrm>
              <a:off x="6398560" y="3774783"/>
              <a:ext cx="13076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Sri Lanka: 3,000 (&lt;1%) </a:t>
              </a:r>
            </a:p>
          </p:txBody>
        </p:sp>
        <p:sp>
          <p:nvSpPr>
            <p:cNvPr id="27" name="tx27"/>
            <p:cNvSpPr/>
            <p:nvPr/>
          </p:nvSpPr>
          <p:spPr>
            <a:xfrm>
              <a:off x="6398560" y="3994239"/>
              <a:ext cx="11618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Bhutan: &lt;100 (&lt;1%) </a:t>
              </a:r>
            </a:p>
          </p:txBody>
        </p:sp>
        <p:sp>
          <p:nvSpPr>
            <p:cNvPr id="28" name="tx28"/>
            <p:cNvSpPr/>
            <p:nvPr/>
          </p:nvSpPr>
          <p:spPr>
            <a:xfrm>
              <a:off x="6398560" y="4213695"/>
              <a:ext cx="12485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Maldives: &lt;100 (&lt;1%) </a:t>
              </a:r>
            </a:p>
          </p:txBody>
        </p:sp>
        <p:sp>
          <p:nvSpPr>
            <p:cNvPr id="29" name="tx29"/>
            <p:cNvSpPr/>
            <p:nvPr/>
          </p:nvSpPr>
          <p:spPr>
            <a:xfrm>
              <a:off x="396795" y="397941"/>
              <a:ext cx="6933240"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country, ROSA, 2023</a:t>
              </a:r>
            </a:p>
          </p:txBody>
        </p:sp>
        <p:sp>
          <p:nvSpPr>
            <p:cNvPr id="30" name="tx30"/>
            <p:cNvSpPr/>
            <p:nvPr/>
          </p:nvSpPr>
          <p:spPr>
            <a:xfrm>
              <a:off x="1875929" y="62759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1" name="tx31"/>
            <p:cNvSpPr/>
            <p:nvPr/>
          </p:nvSpPr>
          <p:spPr>
            <a:xfrm>
              <a:off x="1937266" y="6398118"/>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32" name="tx32"/>
            <p:cNvSpPr/>
            <p:nvPr/>
          </p:nvSpPr>
          <p:spPr>
            <a:xfrm>
              <a:off x="2421905" y="6518764"/>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33" name="tx33"/>
            <p:cNvSpPr/>
            <p:nvPr/>
          </p:nvSpPr>
          <p:spPr>
            <a:xfrm>
              <a:off x="3543161" y="6645850"/>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DTP3 = 3,644,000.</a:t>
              </a:r>
            </a:p>
          </p:txBody>
        </p:sp>
      </p:grpSp>
      <p:sp>
        <p:nvSpPr>
          <p:cNvPr id="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1 (12%) countries accounted for over half (56%) of all un- and under-vaccinated children in ROSA.
India had the highest number of children who did not receive DTP3 (n = 2,047,000), which is approximately 56% of all un- and under-vaccinated children in ROSA (n = 3,644,000).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48640" y="1371600"/>
            <a:ext cx="11155680" cy="54864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Calibri"/>
                <a:cs typeface="Calibri"/>
                <a:ea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2024).</a:t>
            </a:r>
          </a:p>
        </p:txBody>
      </p:sp>
      <p:sp>
        <p:nvSpPr>
          <p:cNvPr id="3" name="body"/>
          <p:cNvSpPr>
            <a:spLocks noGrp="1"/>
          </p:cNvSpPr>
          <p:nvPr>
            <p:ph/>
          </p:nvPr>
        </p:nvSpPr>
        <p:spPr>
          <a:xfrm>
            <a:off x="548640" y="502920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4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4" name="body"/>
          <p:cNvSpPr>
            <a:spLocks noGrp="1"/>
          </p:cNvSpPr>
          <p:nvPr>
            <p:ph/>
          </p:nvPr>
        </p:nvSpPr>
        <p:spPr>
          <a:xfrm>
            <a:off x="548640" y="55778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5" name="body"/>
          <p:cNvSpPr>
            <a:spLocks noGrp="1"/>
          </p:cNvSpPr>
          <p:nvPr>
            <p:ph/>
          </p:nvPr>
        </p:nvSpPr>
        <p:spPr>
          <a:xfrm>
            <a:off x="548640" y="60350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40750" y="5096161"/>
              <a:ext cx="320898" cy="578253"/>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5" name="rc5"/>
            <p:cNvSpPr/>
            <p:nvPr/>
          </p:nvSpPr>
          <p:spPr>
            <a:xfrm>
              <a:off x="1661649" y="5096161"/>
              <a:ext cx="320898" cy="5782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6" name="rc6"/>
            <p:cNvSpPr/>
            <p:nvPr/>
          </p:nvSpPr>
          <p:spPr>
            <a:xfrm>
              <a:off x="1982548" y="5096161"/>
              <a:ext cx="320898" cy="5782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 name="rc7"/>
            <p:cNvSpPr/>
            <p:nvPr/>
          </p:nvSpPr>
          <p:spPr>
            <a:xfrm>
              <a:off x="2303446" y="5096161"/>
              <a:ext cx="320898" cy="578253"/>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 name="rc8"/>
            <p:cNvSpPr/>
            <p:nvPr/>
          </p:nvSpPr>
          <p:spPr>
            <a:xfrm>
              <a:off x="2624345" y="5096161"/>
              <a:ext cx="320898" cy="5782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 name="rc9"/>
            <p:cNvSpPr/>
            <p:nvPr/>
          </p:nvSpPr>
          <p:spPr>
            <a:xfrm>
              <a:off x="2945244" y="5096161"/>
              <a:ext cx="320898" cy="5782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 name="rc10"/>
            <p:cNvSpPr/>
            <p:nvPr/>
          </p:nvSpPr>
          <p:spPr>
            <a:xfrm>
              <a:off x="3266143" y="5096161"/>
              <a:ext cx="320898" cy="5782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 name="rc11"/>
            <p:cNvSpPr/>
            <p:nvPr/>
          </p:nvSpPr>
          <p:spPr>
            <a:xfrm>
              <a:off x="3587041" y="5096161"/>
              <a:ext cx="320898" cy="5782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 name="rc12"/>
            <p:cNvSpPr/>
            <p:nvPr/>
          </p:nvSpPr>
          <p:spPr>
            <a:xfrm>
              <a:off x="3907940" y="5096161"/>
              <a:ext cx="320898" cy="5782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 name="rc13"/>
            <p:cNvSpPr/>
            <p:nvPr/>
          </p:nvSpPr>
          <p:spPr>
            <a:xfrm>
              <a:off x="4228839" y="5096161"/>
              <a:ext cx="320898" cy="5782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 name="rc14"/>
            <p:cNvSpPr/>
            <p:nvPr/>
          </p:nvSpPr>
          <p:spPr>
            <a:xfrm>
              <a:off x="4549738" y="5096161"/>
              <a:ext cx="320898" cy="5782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 name="rc15"/>
            <p:cNvSpPr/>
            <p:nvPr/>
          </p:nvSpPr>
          <p:spPr>
            <a:xfrm>
              <a:off x="4870637" y="5096161"/>
              <a:ext cx="320898" cy="5782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 name="rc16"/>
            <p:cNvSpPr/>
            <p:nvPr/>
          </p:nvSpPr>
          <p:spPr>
            <a:xfrm>
              <a:off x="5191535" y="5096161"/>
              <a:ext cx="320898" cy="5782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 name="rc17"/>
            <p:cNvSpPr/>
            <p:nvPr/>
          </p:nvSpPr>
          <p:spPr>
            <a:xfrm>
              <a:off x="5512434" y="5096161"/>
              <a:ext cx="320898" cy="5782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 name="rc18"/>
            <p:cNvSpPr/>
            <p:nvPr/>
          </p:nvSpPr>
          <p:spPr>
            <a:xfrm>
              <a:off x="5833333" y="5096161"/>
              <a:ext cx="320898" cy="5782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 name="rc19"/>
            <p:cNvSpPr/>
            <p:nvPr/>
          </p:nvSpPr>
          <p:spPr>
            <a:xfrm>
              <a:off x="6154232" y="5096161"/>
              <a:ext cx="320898" cy="5782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 name="rc20"/>
            <p:cNvSpPr/>
            <p:nvPr/>
          </p:nvSpPr>
          <p:spPr>
            <a:xfrm>
              <a:off x="6475130" y="5096161"/>
              <a:ext cx="320898" cy="5782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 name="rc21"/>
            <p:cNvSpPr/>
            <p:nvPr/>
          </p:nvSpPr>
          <p:spPr>
            <a:xfrm>
              <a:off x="6796029" y="5096161"/>
              <a:ext cx="320898" cy="5782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 name="rc22"/>
            <p:cNvSpPr/>
            <p:nvPr/>
          </p:nvSpPr>
          <p:spPr>
            <a:xfrm>
              <a:off x="7116928" y="5096161"/>
              <a:ext cx="320898" cy="5782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 name="rc23"/>
            <p:cNvSpPr/>
            <p:nvPr/>
          </p:nvSpPr>
          <p:spPr>
            <a:xfrm>
              <a:off x="7437827" y="5096161"/>
              <a:ext cx="320898" cy="5782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 name="rc24"/>
            <p:cNvSpPr/>
            <p:nvPr/>
          </p:nvSpPr>
          <p:spPr>
            <a:xfrm>
              <a:off x="7758725" y="5096161"/>
              <a:ext cx="320898" cy="5782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 name="rc25"/>
            <p:cNvSpPr/>
            <p:nvPr/>
          </p:nvSpPr>
          <p:spPr>
            <a:xfrm>
              <a:off x="8079624" y="5096161"/>
              <a:ext cx="320898" cy="5782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 name="rc26"/>
            <p:cNvSpPr/>
            <p:nvPr/>
          </p:nvSpPr>
          <p:spPr>
            <a:xfrm>
              <a:off x="8400523" y="5096161"/>
              <a:ext cx="320898" cy="5782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 name="rc27"/>
            <p:cNvSpPr/>
            <p:nvPr/>
          </p:nvSpPr>
          <p:spPr>
            <a:xfrm>
              <a:off x="8721422" y="5096161"/>
              <a:ext cx="320898" cy="5782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 name="rc28"/>
            <p:cNvSpPr/>
            <p:nvPr/>
          </p:nvSpPr>
          <p:spPr>
            <a:xfrm>
              <a:off x="1340750" y="2783147"/>
              <a:ext cx="320898" cy="57825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9" name="rc29"/>
            <p:cNvSpPr/>
            <p:nvPr/>
          </p:nvSpPr>
          <p:spPr>
            <a:xfrm>
              <a:off x="1661649" y="2783147"/>
              <a:ext cx="320898" cy="57825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0" name="rc30"/>
            <p:cNvSpPr/>
            <p:nvPr/>
          </p:nvSpPr>
          <p:spPr>
            <a:xfrm>
              <a:off x="1982548" y="2783147"/>
              <a:ext cx="320898" cy="57825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1" name="rc31"/>
            <p:cNvSpPr/>
            <p:nvPr/>
          </p:nvSpPr>
          <p:spPr>
            <a:xfrm>
              <a:off x="2303446" y="2783147"/>
              <a:ext cx="320898" cy="57825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2" name="rc32"/>
            <p:cNvSpPr/>
            <p:nvPr/>
          </p:nvSpPr>
          <p:spPr>
            <a:xfrm>
              <a:off x="2624345" y="278314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 name="rc33"/>
            <p:cNvSpPr/>
            <p:nvPr/>
          </p:nvSpPr>
          <p:spPr>
            <a:xfrm>
              <a:off x="2945244" y="2783147"/>
              <a:ext cx="320898" cy="57825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4" name="rc34"/>
            <p:cNvSpPr/>
            <p:nvPr/>
          </p:nvSpPr>
          <p:spPr>
            <a:xfrm>
              <a:off x="3266143" y="2783147"/>
              <a:ext cx="320898" cy="5782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 name="rc35"/>
            <p:cNvSpPr/>
            <p:nvPr/>
          </p:nvSpPr>
          <p:spPr>
            <a:xfrm>
              <a:off x="3587041" y="2783147"/>
              <a:ext cx="320898" cy="5782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 name="rc36"/>
            <p:cNvSpPr/>
            <p:nvPr/>
          </p:nvSpPr>
          <p:spPr>
            <a:xfrm>
              <a:off x="3907940" y="2783147"/>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 name="rc37"/>
            <p:cNvSpPr/>
            <p:nvPr/>
          </p:nvSpPr>
          <p:spPr>
            <a:xfrm>
              <a:off x="4228839" y="278314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4549738" y="2783147"/>
              <a:ext cx="320898" cy="5782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4870637" y="2783147"/>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0" name="rc40"/>
            <p:cNvSpPr/>
            <p:nvPr/>
          </p:nvSpPr>
          <p:spPr>
            <a:xfrm>
              <a:off x="5191535" y="2783147"/>
              <a:ext cx="320898" cy="5782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5512434" y="2783147"/>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2" name="rc42"/>
            <p:cNvSpPr/>
            <p:nvPr/>
          </p:nvSpPr>
          <p:spPr>
            <a:xfrm>
              <a:off x="5833333" y="278314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6154232" y="278314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 name="rc44"/>
            <p:cNvSpPr/>
            <p:nvPr/>
          </p:nvSpPr>
          <p:spPr>
            <a:xfrm>
              <a:off x="6475130" y="278314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 name="rc45"/>
            <p:cNvSpPr/>
            <p:nvPr/>
          </p:nvSpPr>
          <p:spPr>
            <a:xfrm>
              <a:off x="6796029" y="278314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6" name="rc46"/>
            <p:cNvSpPr/>
            <p:nvPr/>
          </p:nvSpPr>
          <p:spPr>
            <a:xfrm>
              <a:off x="7116928" y="278314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 name="rc47"/>
            <p:cNvSpPr/>
            <p:nvPr/>
          </p:nvSpPr>
          <p:spPr>
            <a:xfrm>
              <a:off x="7437827" y="278314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 name="rc48"/>
            <p:cNvSpPr/>
            <p:nvPr/>
          </p:nvSpPr>
          <p:spPr>
            <a:xfrm>
              <a:off x="7758725" y="278314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 name="rc49"/>
            <p:cNvSpPr/>
            <p:nvPr/>
          </p:nvSpPr>
          <p:spPr>
            <a:xfrm>
              <a:off x="8079624" y="278314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0" name="rc50"/>
            <p:cNvSpPr/>
            <p:nvPr/>
          </p:nvSpPr>
          <p:spPr>
            <a:xfrm>
              <a:off x="8400523" y="278314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 name="rc51"/>
            <p:cNvSpPr/>
            <p:nvPr/>
          </p:nvSpPr>
          <p:spPr>
            <a:xfrm>
              <a:off x="8721422" y="278314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 name="rc52"/>
            <p:cNvSpPr/>
            <p:nvPr/>
          </p:nvSpPr>
          <p:spPr>
            <a:xfrm>
              <a:off x="1340750" y="2204894"/>
              <a:ext cx="320898" cy="57825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3" name="rc53"/>
            <p:cNvSpPr/>
            <p:nvPr/>
          </p:nvSpPr>
          <p:spPr>
            <a:xfrm>
              <a:off x="1661649" y="2204894"/>
              <a:ext cx="320898" cy="57825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4" name="rc54"/>
            <p:cNvSpPr/>
            <p:nvPr/>
          </p:nvSpPr>
          <p:spPr>
            <a:xfrm>
              <a:off x="1982548" y="2204894"/>
              <a:ext cx="320898" cy="578253"/>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5" name="rc55"/>
            <p:cNvSpPr/>
            <p:nvPr/>
          </p:nvSpPr>
          <p:spPr>
            <a:xfrm>
              <a:off x="2303446" y="2204894"/>
              <a:ext cx="320898" cy="57825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6" name="rc56"/>
            <p:cNvSpPr/>
            <p:nvPr/>
          </p:nvSpPr>
          <p:spPr>
            <a:xfrm>
              <a:off x="2624345" y="2204894"/>
              <a:ext cx="320898" cy="5782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7" name="rc57"/>
            <p:cNvSpPr/>
            <p:nvPr/>
          </p:nvSpPr>
          <p:spPr>
            <a:xfrm>
              <a:off x="2945244" y="2204894"/>
              <a:ext cx="320898" cy="57825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8" name="rc58"/>
            <p:cNvSpPr/>
            <p:nvPr/>
          </p:nvSpPr>
          <p:spPr>
            <a:xfrm>
              <a:off x="3266143" y="2204894"/>
              <a:ext cx="320898" cy="57825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9" name="rc59"/>
            <p:cNvSpPr/>
            <p:nvPr/>
          </p:nvSpPr>
          <p:spPr>
            <a:xfrm>
              <a:off x="3587041" y="2204894"/>
              <a:ext cx="320898" cy="57825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0" name="rc60"/>
            <p:cNvSpPr/>
            <p:nvPr/>
          </p:nvSpPr>
          <p:spPr>
            <a:xfrm>
              <a:off x="3907940" y="2204894"/>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1" name="rc61"/>
            <p:cNvSpPr/>
            <p:nvPr/>
          </p:nvSpPr>
          <p:spPr>
            <a:xfrm>
              <a:off x="4228839" y="2204894"/>
              <a:ext cx="320898" cy="57825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2" name="rc62"/>
            <p:cNvSpPr/>
            <p:nvPr/>
          </p:nvSpPr>
          <p:spPr>
            <a:xfrm>
              <a:off x="4549738" y="2204894"/>
              <a:ext cx="320898" cy="57825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3" name="rc63"/>
            <p:cNvSpPr/>
            <p:nvPr/>
          </p:nvSpPr>
          <p:spPr>
            <a:xfrm>
              <a:off x="4870637" y="2204894"/>
              <a:ext cx="320898" cy="57825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4" name="rc64"/>
            <p:cNvSpPr/>
            <p:nvPr/>
          </p:nvSpPr>
          <p:spPr>
            <a:xfrm>
              <a:off x="5191535" y="2204894"/>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5512434" y="2204894"/>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5833333"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7" name="rc67"/>
            <p:cNvSpPr/>
            <p:nvPr/>
          </p:nvSpPr>
          <p:spPr>
            <a:xfrm>
              <a:off x="6154232"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 name="rc68"/>
            <p:cNvSpPr/>
            <p:nvPr/>
          </p:nvSpPr>
          <p:spPr>
            <a:xfrm>
              <a:off x="6475130" y="2204894"/>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9" name="rc69"/>
            <p:cNvSpPr/>
            <p:nvPr/>
          </p:nvSpPr>
          <p:spPr>
            <a:xfrm>
              <a:off x="6796029" y="2204894"/>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0" name="rc70"/>
            <p:cNvSpPr/>
            <p:nvPr/>
          </p:nvSpPr>
          <p:spPr>
            <a:xfrm>
              <a:off x="7116928" y="2204894"/>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7437827" y="2204894"/>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7758725" y="2204894"/>
              <a:ext cx="320898" cy="57825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3" name="rc73"/>
            <p:cNvSpPr/>
            <p:nvPr/>
          </p:nvSpPr>
          <p:spPr>
            <a:xfrm>
              <a:off x="8079624" y="2204894"/>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4" name="rc74"/>
            <p:cNvSpPr/>
            <p:nvPr/>
          </p:nvSpPr>
          <p:spPr>
            <a:xfrm>
              <a:off x="8400523" y="2204894"/>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5" name="rc75"/>
            <p:cNvSpPr/>
            <p:nvPr/>
          </p:nvSpPr>
          <p:spPr>
            <a:xfrm>
              <a:off x="8721422"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6" name="rc76"/>
            <p:cNvSpPr/>
            <p:nvPr/>
          </p:nvSpPr>
          <p:spPr>
            <a:xfrm>
              <a:off x="1340750" y="3939654"/>
              <a:ext cx="320898" cy="5782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7" name="rc77"/>
            <p:cNvSpPr/>
            <p:nvPr/>
          </p:nvSpPr>
          <p:spPr>
            <a:xfrm>
              <a:off x="1661649" y="3939654"/>
              <a:ext cx="320898" cy="5782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8" name="rc78"/>
            <p:cNvSpPr/>
            <p:nvPr/>
          </p:nvSpPr>
          <p:spPr>
            <a:xfrm>
              <a:off x="1982548" y="3939654"/>
              <a:ext cx="320898" cy="5782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9" name="rc79"/>
            <p:cNvSpPr/>
            <p:nvPr/>
          </p:nvSpPr>
          <p:spPr>
            <a:xfrm>
              <a:off x="2303446" y="3939654"/>
              <a:ext cx="320898" cy="5782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0" name="rc80"/>
            <p:cNvSpPr/>
            <p:nvPr/>
          </p:nvSpPr>
          <p:spPr>
            <a:xfrm>
              <a:off x="2624345" y="3939654"/>
              <a:ext cx="320898" cy="5782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1" name="rc81"/>
            <p:cNvSpPr/>
            <p:nvPr/>
          </p:nvSpPr>
          <p:spPr>
            <a:xfrm>
              <a:off x="2945244" y="3939654"/>
              <a:ext cx="320898" cy="5782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2" name="rc82"/>
            <p:cNvSpPr/>
            <p:nvPr/>
          </p:nvSpPr>
          <p:spPr>
            <a:xfrm>
              <a:off x="3266143" y="3939654"/>
              <a:ext cx="320898" cy="5782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3" name="rc83"/>
            <p:cNvSpPr/>
            <p:nvPr/>
          </p:nvSpPr>
          <p:spPr>
            <a:xfrm>
              <a:off x="3587041" y="3939654"/>
              <a:ext cx="320898" cy="5782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4" name="rc84"/>
            <p:cNvSpPr/>
            <p:nvPr/>
          </p:nvSpPr>
          <p:spPr>
            <a:xfrm>
              <a:off x="3907940" y="3939654"/>
              <a:ext cx="320898" cy="5782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5" name="rc85"/>
            <p:cNvSpPr/>
            <p:nvPr/>
          </p:nvSpPr>
          <p:spPr>
            <a:xfrm>
              <a:off x="4228839" y="3939654"/>
              <a:ext cx="320898" cy="5782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6" name="rc86"/>
            <p:cNvSpPr/>
            <p:nvPr/>
          </p:nvSpPr>
          <p:spPr>
            <a:xfrm>
              <a:off x="4549738" y="3939654"/>
              <a:ext cx="320898" cy="5782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7" name="rc87"/>
            <p:cNvSpPr/>
            <p:nvPr/>
          </p:nvSpPr>
          <p:spPr>
            <a:xfrm>
              <a:off x="4870637" y="3939654"/>
              <a:ext cx="320898" cy="57825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8" name="rc88"/>
            <p:cNvSpPr/>
            <p:nvPr/>
          </p:nvSpPr>
          <p:spPr>
            <a:xfrm>
              <a:off x="5191535" y="3939654"/>
              <a:ext cx="320898" cy="57825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9" name="rc89"/>
            <p:cNvSpPr/>
            <p:nvPr/>
          </p:nvSpPr>
          <p:spPr>
            <a:xfrm>
              <a:off x="5512434" y="3939654"/>
              <a:ext cx="320898" cy="57825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90" name="rc90"/>
            <p:cNvSpPr/>
            <p:nvPr/>
          </p:nvSpPr>
          <p:spPr>
            <a:xfrm>
              <a:off x="5833333" y="3939654"/>
              <a:ext cx="320898" cy="57825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91" name="rc91"/>
            <p:cNvSpPr/>
            <p:nvPr/>
          </p:nvSpPr>
          <p:spPr>
            <a:xfrm>
              <a:off x="6154232" y="3939654"/>
              <a:ext cx="320898" cy="57825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92" name="rc92"/>
            <p:cNvSpPr/>
            <p:nvPr/>
          </p:nvSpPr>
          <p:spPr>
            <a:xfrm>
              <a:off x="6475130" y="3939654"/>
              <a:ext cx="320898" cy="57825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3" name="rc93"/>
            <p:cNvSpPr/>
            <p:nvPr/>
          </p:nvSpPr>
          <p:spPr>
            <a:xfrm>
              <a:off x="6796029" y="3939654"/>
              <a:ext cx="320898" cy="5782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4" name="rc94"/>
            <p:cNvSpPr/>
            <p:nvPr/>
          </p:nvSpPr>
          <p:spPr>
            <a:xfrm>
              <a:off x="7116928" y="3939654"/>
              <a:ext cx="320898" cy="57825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95" name="rc95"/>
            <p:cNvSpPr/>
            <p:nvPr/>
          </p:nvSpPr>
          <p:spPr>
            <a:xfrm>
              <a:off x="7437827" y="3939654"/>
              <a:ext cx="320898" cy="57825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6" name="rc96"/>
            <p:cNvSpPr/>
            <p:nvPr/>
          </p:nvSpPr>
          <p:spPr>
            <a:xfrm>
              <a:off x="7758725" y="3939654"/>
              <a:ext cx="320898" cy="57825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97" name="rc97"/>
            <p:cNvSpPr/>
            <p:nvPr/>
          </p:nvSpPr>
          <p:spPr>
            <a:xfrm>
              <a:off x="8079624" y="3939654"/>
              <a:ext cx="320898" cy="57825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98" name="rc98"/>
            <p:cNvSpPr/>
            <p:nvPr/>
          </p:nvSpPr>
          <p:spPr>
            <a:xfrm>
              <a:off x="8400523" y="3939654"/>
              <a:ext cx="320898" cy="57825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99" name="rc99"/>
            <p:cNvSpPr/>
            <p:nvPr/>
          </p:nvSpPr>
          <p:spPr>
            <a:xfrm>
              <a:off x="8721422" y="3939654"/>
              <a:ext cx="320898" cy="57825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00" name="rc100"/>
            <p:cNvSpPr/>
            <p:nvPr/>
          </p:nvSpPr>
          <p:spPr>
            <a:xfrm>
              <a:off x="1340750"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1" name="rc101"/>
            <p:cNvSpPr/>
            <p:nvPr/>
          </p:nvSpPr>
          <p:spPr>
            <a:xfrm>
              <a:off x="1661649" y="104838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2" name="rc102"/>
            <p:cNvSpPr/>
            <p:nvPr/>
          </p:nvSpPr>
          <p:spPr>
            <a:xfrm>
              <a:off x="1982548" y="104838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3" name="rc103"/>
            <p:cNvSpPr/>
            <p:nvPr/>
          </p:nvSpPr>
          <p:spPr>
            <a:xfrm>
              <a:off x="2303446"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4" name="rc104"/>
            <p:cNvSpPr/>
            <p:nvPr/>
          </p:nvSpPr>
          <p:spPr>
            <a:xfrm>
              <a:off x="2624345" y="104838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2945244"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6" name="rc106"/>
            <p:cNvSpPr/>
            <p:nvPr/>
          </p:nvSpPr>
          <p:spPr>
            <a:xfrm>
              <a:off x="3266143" y="104838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7" name="rc107"/>
            <p:cNvSpPr/>
            <p:nvPr/>
          </p:nvSpPr>
          <p:spPr>
            <a:xfrm>
              <a:off x="3587041" y="104838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8" name="rc108"/>
            <p:cNvSpPr/>
            <p:nvPr/>
          </p:nvSpPr>
          <p:spPr>
            <a:xfrm>
              <a:off x="3907940" y="104838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9" name="rc109"/>
            <p:cNvSpPr/>
            <p:nvPr/>
          </p:nvSpPr>
          <p:spPr>
            <a:xfrm>
              <a:off x="4228839" y="104838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4549738"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1" name="rc111"/>
            <p:cNvSpPr/>
            <p:nvPr/>
          </p:nvSpPr>
          <p:spPr>
            <a:xfrm>
              <a:off x="4870637"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2" name="rc112"/>
            <p:cNvSpPr/>
            <p:nvPr/>
          </p:nvSpPr>
          <p:spPr>
            <a:xfrm>
              <a:off x="5191535"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3" name="rc113"/>
            <p:cNvSpPr/>
            <p:nvPr/>
          </p:nvSpPr>
          <p:spPr>
            <a:xfrm>
              <a:off x="5512434"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4" name="rc114"/>
            <p:cNvSpPr/>
            <p:nvPr/>
          </p:nvSpPr>
          <p:spPr>
            <a:xfrm>
              <a:off x="5833333"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5" name="rc115"/>
            <p:cNvSpPr/>
            <p:nvPr/>
          </p:nvSpPr>
          <p:spPr>
            <a:xfrm>
              <a:off x="6154232"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6" name="rc116"/>
            <p:cNvSpPr/>
            <p:nvPr/>
          </p:nvSpPr>
          <p:spPr>
            <a:xfrm>
              <a:off x="6475130"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7" name="rc117"/>
            <p:cNvSpPr/>
            <p:nvPr/>
          </p:nvSpPr>
          <p:spPr>
            <a:xfrm>
              <a:off x="6796029"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8" name="rc118"/>
            <p:cNvSpPr/>
            <p:nvPr/>
          </p:nvSpPr>
          <p:spPr>
            <a:xfrm>
              <a:off x="7116928"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9" name="rc119"/>
            <p:cNvSpPr/>
            <p:nvPr/>
          </p:nvSpPr>
          <p:spPr>
            <a:xfrm>
              <a:off x="7437827"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0" name="rc120"/>
            <p:cNvSpPr/>
            <p:nvPr/>
          </p:nvSpPr>
          <p:spPr>
            <a:xfrm>
              <a:off x="7758725" y="1048387"/>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1" name="rc121"/>
            <p:cNvSpPr/>
            <p:nvPr/>
          </p:nvSpPr>
          <p:spPr>
            <a:xfrm>
              <a:off x="8079624" y="1048387"/>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2" name="rc122"/>
            <p:cNvSpPr/>
            <p:nvPr/>
          </p:nvSpPr>
          <p:spPr>
            <a:xfrm>
              <a:off x="8400523" y="104838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3" name="rc123"/>
            <p:cNvSpPr/>
            <p:nvPr/>
          </p:nvSpPr>
          <p:spPr>
            <a:xfrm>
              <a:off x="8721422"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4" name="rc124"/>
            <p:cNvSpPr/>
            <p:nvPr/>
          </p:nvSpPr>
          <p:spPr>
            <a:xfrm>
              <a:off x="1340750"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5" name="rc125"/>
            <p:cNvSpPr/>
            <p:nvPr/>
          </p:nvSpPr>
          <p:spPr>
            <a:xfrm>
              <a:off x="1661649"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6" name="rc126"/>
            <p:cNvSpPr/>
            <p:nvPr/>
          </p:nvSpPr>
          <p:spPr>
            <a:xfrm>
              <a:off x="1982548"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7" name="rc127"/>
            <p:cNvSpPr/>
            <p:nvPr/>
          </p:nvSpPr>
          <p:spPr>
            <a:xfrm>
              <a:off x="2303446"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8" name="rc128"/>
            <p:cNvSpPr/>
            <p:nvPr/>
          </p:nvSpPr>
          <p:spPr>
            <a:xfrm>
              <a:off x="2624345" y="1626641"/>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9" name="rc129"/>
            <p:cNvSpPr/>
            <p:nvPr/>
          </p:nvSpPr>
          <p:spPr>
            <a:xfrm>
              <a:off x="2945244"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0" name="rc130"/>
            <p:cNvSpPr/>
            <p:nvPr/>
          </p:nvSpPr>
          <p:spPr>
            <a:xfrm>
              <a:off x="3266143"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1" name="rc131"/>
            <p:cNvSpPr/>
            <p:nvPr/>
          </p:nvSpPr>
          <p:spPr>
            <a:xfrm>
              <a:off x="3587041"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2" name="rc132"/>
            <p:cNvSpPr/>
            <p:nvPr/>
          </p:nvSpPr>
          <p:spPr>
            <a:xfrm>
              <a:off x="3907940"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3" name="rc133"/>
            <p:cNvSpPr/>
            <p:nvPr/>
          </p:nvSpPr>
          <p:spPr>
            <a:xfrm>
              <a:off x="4228839"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4" name="rc134"/>
            <p:cNvSpPr/>
            <p:nvPr/>
          </p:nvSpPr>
          <p:spPr>
            <a:xfrm>
              <a:off x="4549738" y="1626641"/>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5" name="rc135"/>
            <p:cNvSpPr/>
            <p:nvPr/>
          </p:nvSpPr>
          <p:spPr>
            <a:xfrm>
              <a:off x="4870637" y="1626641"/>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6" name="rc136"/>
            <p:cNvSpPr/>
            <p:nvPr/>
          </p:nvSpPr>
          <p:spPr>
            <a:xfrm>
              <a:off x="5191535"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7" name="rc137"/>
            <p:cNvSpPr/>
            <p:nvPr/>
          </p:nvSpPr>
          <p:spPr>
            <a:xfrm>
              <a:off x="5512434"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8" name="rc138"/>
            <p:cNvSpPr/>
            <p:nvPr/>
          </p:nvSpPr>
          <p:spPr>
            <a:xfrm>
              <a:off x="5833333"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9" name="rc139"/>
            <p:cNvSpPr/>
            <p:nvPr/>
          </p:nvSpPr>
          <p:spPr>
            <a:xfrm>
              <a:off x="6154232"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0" name="rc140"/>
            <p:cNvSpPr/>
            <p:nvPr/>
          </p:nvSpPr>
          <p:spPr>
            <a:xfrm>
              <a:off x="6475130"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1" name="rc141"/>
            <p:cNvSpPr/>
            <p:nvPr/>
          </p:nvSpPr>
          <p:spPr>
            <a:xfrm>
              <a:off x="6796029"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2" name="rc142"/>
            <p:cNvSpPr/>
            <p:nvPr/>
          </p:nvSpPr>
          <p:spPr>
            <a:xfrm>
              <a:off x="7116928"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3" name="rc143"/>
            <p:cNvSpPr/>
            <p:nvPr/>
          </p:nvSpPr>
          <p:spPr>
            <a:xfrm>
              <a:off x="7437827"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4" name="rc144"/>
            <p:cNvSpPr/>
            <p:nvPr/>
          </p:nvSpPr>
          <p:spPr>
            <a:xfrm>
              <a:off x="7758725"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5" name="rc145"/>
            <p:cNvSpPr/>
            <p:nvPr/>
          </p:nvSpPr>
          <p:spPr>
            <a:xfrm>
              <a:off x="8079624" y="1626641"/>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6" name="rc146"/>
            <p:cNvSpPr/>
            <p:nvPr/>
          </p:nvSpPr>
          <p:spPr>
            <a:xfrm>
              <a:off x="8400523"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7" name="rc147"/>
            <p:cNvSpPr/>
            <p:nvPr/>
          </p:nvSpPr>
          <p:spPr>
            <a:xfrm>
              <a:off x="8721422"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8" name="rc148"/>
            <p:cNvSpPr/>
            <p:nvPr/>
          </p:nvSpPr>
          <p:spPr>
            <a:xfrm>
              <a:off x="7116928" y="3361401"/>
              <a:ext cx="320898" cy="57825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49" name="rc149"/>
            <p:cNvSpPr/>
            <p:nvPr/>
          </p:nvSpPr>
          <p:spPr>
            <a:xfrm>
              <a:off x="7437827" y="3361401"/>
              <a:ext cx="320898" cy="57825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0" name="rc150"/>
            <p:cNvSpPr/>
            <p:nvPr/>
          </p:nvSpPr>
          <p:spPr>
            <a:xfrm>
              <a:off x="7758725" y="3361401"/>
              <a:ext cx="320898" cy="578253"/>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51" name="rc151"/>
            <p:cNvSpPr/>
            <p:nvPr/>
          </p:nvSpPr>
          <p:spPr>
            <a:xfrm>
              <a:off x="8079624" y="3361401"/>
              <a:ext cx="320898" cy="57825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52" name="rc152"/>
            <p:cNvSpPr/>
            <p:nvPr/>
          </p:nvSpPr>
          <p:spPr>
            <a:xfrm>
              <a:off x="8400523" y="3361401"/>
              <a:ext cx="320898" cy="57825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53" name="rc153"/>
            <p:cNvSpPr/>
            <p:nvPr/>
          </p:nvSpPr>
          <p:spPr>
            <a:xfrm>
              <a:off x="8721422" y="3361401"/>
              <a:ext cx="320898" cy="5782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4" name="rc154"/>
            <p:cNvSpPr/>
            <p:nvPr/>
          </p:nvSpPr>
          <p:spPr>
            <a:xfrm>
              <a:off x="1340750" y="3361401"/>
              <a:ext cx="320898" cy="5782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5" name="rc155"/>
            <p:cNvSpPr/>
            <p:nvPr/>
          </p:nvSpPr>
          <p:spPr>
            <a:xfrm>
              <a:off x="1661649" y="3361401"/>
              <a:ext cx="320898" cy="5782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6" name="rc156"/>
            <p:cNvSpPr/>
            <p:nvPr/>
          </p:nvSpPr>
          <p:spPr>
            <a:xfrm>
              <a:off x="1982548" y="3361401"/>
              <a:ext cx="320898" cy="5782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7" name="rc157"/>
            <p:cNvSpPr/>
            <p:nvPr/>
          </p:nvSpPr>
          <p:spPr>
            <a:xfrm>
              <a:off x="2303446" y="3361401"/>
              <a:ext cx="320898" cy="5782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8" name="rc158"/>
            <p:cNvSpPr/>
            <p:nvPr/>
          </p:nvSpPr>
          <p:spPr>
            <a:xfrm>
              <a:off x="2624345" y="3361401"/>
              <a:ext cx="320898" cy="578253"/>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59" name="rc159"/>
            <p:cNvSpPr/>
            <p:nvPr/>
          </p:nvSpPr>
          <p:spPr>
            <a:xfrm>
              <a:off x="2945244" y="3361401"/>
              <a:ext cx="320898" cy="5782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0" name="rc160"/>
            <p:cNvSpPr/>
            <p:nvPr/>
          </p:nvSpPr>
          <p:spPr>
            <a:xfrm>
              <a:off x="3266143" y="3361401"/>
              <a:ext cx="320898" cy="5782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1" name="rc161"/>
            <p:cNvSpPr/>
            <p:nvPr/>
          </p:nvSpPr>
          <p:spPr>
            <a:xfrm>
              <a:off x="3587041" y="3361401"/>
              <a:ext cx="320898" cy="57825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62" name="rc162"/>
            <p:cNvSpPr/>
            <p:nvPr/>
          </p:nvSpPr>
          <p:spPr>
            <a:xfrm>
              <a:off x="3907940" y="3361401"/>
              <a:ext cx="320898" cy="57825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63" name="rc163"/>
            <p:cNvSpPr/>
            <p:nvPr/>
          </p:nvSpPr>
          <p:spPr>
            <a:xfrm>
              <a:off x="4228839" y="3361401"/>
              <a:ext cx="320898" cy="5782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4" name="rc164"/>
            <p:cNvSpPr/>
            <p:nvPr/>
          </p:nvSpPr>
          <p:spPr>
            <a:xfrm>
              <a:off x="4549738" y="3361401"/>
              <a:ext cx="320898" cy="57825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65" name="rc165"/>
            <p:cNvSpPr/>
            <p:nvPr/>
          </p:nvSpPr>
          <p:spPr>
            <a:xfrm>
              <a:off x="4870637" y="3361401"/>
              <a:ext cx="320898" cy="57825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6" name="rc166"/>
            <p:cNvSpPr/>
            <p:nvPr/>
          </p:nvSpPr>
          <p:spPr>
            <a:xfrm>
              <a:off x="5191535" y="3361401"/>
              <a:ext cx="320898" cy="57825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7" name="rc167"/>
            <p:cNvSpPr/>
            <p:nvPr/>
          </p:nvSpPr>
          <p:spPr>
            <a:xfrm>
              <a:off x="5512434" y="3361401"/>
              <a:ext cx="320898" cy="57825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8" name="rc168"/>
            <p:cNvSpPr/>
            <p:nvPr/>
          </p:nvSpPr>
          <p:spPr>
            <a:xfrm>
              <a:off x="5833333" y="3361401"/>
              <a:ext cx="320898" cy="57825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9" name="rc169"/>
            <p:cNvSpPr/>
            <p:nvPr/>
          </p:nvSpPr>
          <p:spPr>
            <a:xfrm>
              <a:off x="6154232" y="3361401"/>
              <a:ext cx="320898" cy="57825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70" name="rc170"/>
            <p:cNvSpPr/>
            <p:nvPr/>
          </p:nvSpPr>
          <p:spPr>
            <a:xfrm>
              <a:off x="6475130" y="3361401"/>
              <a:ext cx="320898" cy="57825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71" name="rc171"/>
            <p:cNvSpPr/>
            <p:nvPr/>
          </p:nvSpPr>
          <p:spPr>
            <a:xfrm>
              <a:off x="6796029" y="3361401"/>
              <a:ext cx="320898" cy="57825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2" name="rc172"/>
            <p:cNvSpPr/>
            <p:nvPr/>
          </p:nvSpPr>
          <p:spPr>
            <a:xfrm>
              <a:off x="1340750" y="4517908"/>
              <a:ext cx="320898" cy="5782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3" name="rc173"/>
            <p:cNvSpPr/>
            <p:nvPr/>
          </p:nvSpPr>
          <p:spPr>
            <a:xfrm>
              <a:off x="1661649" y="4517908"/>
              <a:ext cx="320898" cy="5782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4" name="rc174"/>
            <p:cNvSpPr/>
            <p:nvPr/>
          </p:nvSpPr>
          <p:spPr>
            <a:xfrm>
              <a:off x="1982548" y="4517908"/>
              <a:ext cx="320898" cy="5782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5" name="rc175"/>
            <p:cNvSpPr/>
            <p:nvPr/>
          </p:nvSpPr>
          <p:spPr>
            <a:xfrm>
              <a:off x="2303446" y="4517908"/>
              <a:ext cx="320898" cy="5782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6" name="rc176"/>
            <p:cNvSpPr/>
            <p:nvPr/>
          </p:nvSpPr>
          <p:spPr>
            <a:xfrm>
              <a:off x="2624345" y="4517908"/>
              <a:ext cx="320898" cy="5782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7" name="rc177"/>
            <p:cNvSpPr/>
            <p:nvPr/>
          </p:nvSpPr>
          <p:spPr>
            <a:xfrm>
              <a:off x="2945244" y="4517908"/>
              <a:ext cx="320898" cy="5782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8" name="rc178"/>
            <p:cNvSpPr/>
            <p:nvPr/>
          </p:nvSpPr>
          <p:spPr>
            <a:xfrm>
              <a:off x="3266143" y="4517908"/>
              <a:ext cx="320898" cy="5782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9" name="rc179"/>
            <p:cNvSpPr/>
            <p:nvPr/>
          </p:nvSpPr>
          <p:spPr>
            <a:xfrm>
              <a:off x="3587041" y="4517908"/>
              <a:ext cx="320898" cy="5782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0" name="rc180"/>
            <p:cNvSpPr/>
            <p:nvPr/>
          </p:nvSpPr>
          <p:spPr>
            <a:xfrm>
              <a:off x="3907940" y="4517908"/>
              <a:ext cx="320898" cy="5782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1" name="rc181"/>
            <p:cNvSpPr/>
            <p:nvPr/>
          </p:nvSpPr>
          <p:spPr>
            <a:xfrm>
              <a:off x="4228839" y="4517908"/>
              <a:ext cx="320898" cy="5782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82" name="rc182"/>
            <p:cNvSpPr/>
            <p:nvPr/>
          </p:nvSpPr>
          <p:spPr>
            <a:xfrm>
              <a:off x="4549738" y="4517908"/>
              <a:ext cx="320898" cy="5782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83" name="rc183"/>
            <p:cNvSpPr/>
            <p:nvPr/>
          </p:nvSpPr>
          <p:spPr>
            <a:xfrm>
              <a:off x="4870637" y="4517908"/>
              <a:ext cx="320898" cy="5782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4" name="rc184"/>
            <p:cNvSpPr/>
            <p:nvPr/>
          </p:nvSpPr>
          <p:spPr>
            <a:xfrm>
              <a:off x="5191535" y="4517908"/>
              <a:ext cx="320898" cy="5782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5" name="rc185"/>
            <p:cNvSpPr/>
            <p:nvPr/>
          </p:nvSpPr>
          <p:spPr>
            <a:xfrm>
              <a:off x="5512434" y="4517908"/>
              <a:ext cx="320898" cy="5782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6" name="rc186"/>
            <p:cNvSpPr/>
            <p:nvPr/>
          </p:nvSpPr>
          <p:spPr>
            <a:xfrm>
              <a:off x="5833333" y="4517908"/>
              <a:ext cx="320898" cy="5782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7" name="rc187"/>
            <p:cNvSpPr/>
            <p:nvPr/>
          </p:nvSpPr>
          <p:spPr>
            <a:xfrm>
              <a:off x="6154232" y="4517908"/>
              <a:ext cx="320898" cy="5782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8" name="rc188"/>
            <p:cNvSpPr/>
            <p:nvPr/>
          </p:nvSpPr>
          <p:spPr>
            <a:xfrm>
              <a:off x="6475130" y="4517908"/>
              <a:ext cx="320898" cy="5782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9" name="rc189"/>
            <p:cNvSpPr/>
            <p:nvPr/>
          </p:nvSpPr>
          <p:spPr>
            <a:xfrm>
              <a:off x="6796029" y="4517908"/>
              <a:ext cx="320898" cy="5782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0" name="rc190"/>
            <p:cNvSpPr/>
            <p:nvPr/>
          </p:nvSpPr>
          <p:spPr>
            <a:xfrm>
              <a:off x="7116928" y="4517908"/>
              <a:ext cx="320898" cy="578253"/>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91" name="rc191"/>
            <p:cNvSpPr/>
            <p:nvPr/>
          </p:nvSpPr>
          <p:spPr>
            <a:xfrm>
              <a:off x="7437827" y="4517908"/>
              <a:ext cx="320898" cy="578253"/>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2" name="rc192"/>
            <p:cNvSpPr/>
            <p:nvPr/>
          </p:nvSpPr>
          <p:spPr>
            <a:xfrm>
              <a:off x="7758725" y="4517908"/>
              <a:ext cx="320898" cy="578253"/>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93" name="rc193"/>
            <p:cNvSpPr/>
            <p:nvPr/>
          </p:nvSpPr>
          <p:spPr>
            <a:xfrm>
              <a:off x="8079624" y="4517908"/>
              <a:ext cx="320898" cy="57825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94" name="rc194"/>
            <p:cNvSpPr/>
            <p:nvPr/>
          </p:nvSpPr>
          <p:spPr>
            <a:xfrm>
              <a:off x="8400523" y="4517908"/>
              <a:ext cx="320898" cy="57825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95" name="rc195"/>
            <p:cNvSpPr/>
            <p:nvPr/>
          </p:nvSpPr>
          <p:spPr>
            <a:xfrm>
              <a:off x="8721422" y="4517908"/>
              <a:ext cx="320898" cy="578253"/>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96" name="tx196"/>
            <p:cNvSpPr/>
            <p:nvPr/>
          </p:nvSpPr>
          <p:spPr>
            <a:xfrm>
              <a:off x="3687201" y="53447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97" name="tx197"/>
            <p:cNvSpPr/>
            <p:nvPr/>
          </p:nvSpPr>
          <p:spPr>
            <a:xfrm>
              <a:off x="4008100"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98" name="tx198"/>
            <p:cNvSpPr/>
            <p:nvPr/>
          </p:nvSpPr>
          <p:spPr>
            <a:xfrm>
              <a:off x="4328999" y="53447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99" name="tx199"/>
            <p:cNvSpPr/>
            <p:nvPr/>
          </p:nvSpPr>
          <p:spPr>
            <a:xfrm>
              <a:off x="4649897"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00" name="tx200"/>
            <p:cNvSpPr/>
            <p:nvPr/>
          </p:nvSpPr>
          <p:spPr>
            <a:xfrm>
              <a:off x="4970796"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01" name="tx201"/>
            <p:cNvSpPr/>
            <p:nvPr/>
          </p:nvSpPr>
          <p:spPr>
            <a:xfrm>
              <a:off x="5291695"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02" name="tx202"/>
            <p:cNvSpPr/>
            <p:nvPr/>
          </p:nvSpPr>
          <p:spPr>
            <a:xfrm>
              <a:off x="5612594"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03" name="tx203"/>
            <p:cNvSpPr/>
            <p:nvPr/>
          </p:nvSpPr>
          <p:spPr>
            <a:xfrm>
              <a:off x="5933493" y="53447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04" name="tx204"/>
            <p:cNvSpPr/>
            <p:nvPr/>
          </p:nvSpPr>
          <p:spPr>
            <a:xfrm>
              <a:off x="6254391"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05" name="tx205"/>
            <p:cNvSpPr/>
            <p:nvPr/>
          </p:nvSpPr>
          <p:spPr>
            <a:xfrm>
              <a:off x="6575290"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06" name="tx206"/>
            <p:cNvSpPr/>
            <p:nvPr/>
          </p:nvSpPr>
          <p:spPr>
            <a:xfrm>
              <a:off x="6896189" y="53447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07" name="tx207"/>
            <p:cNvSpPr/>
            <p:nvPr/>
          </p:nvSpPr>
          <p:spPr>
            <a:xfrm>
              <a:off x="7217088"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08" name="tx208"/>
            <p:cNvSpPr/>
            <p:nvPr/>
          </p:nvSpPr>
          <p:spPr>
            <a:xfrm>
              <a:off x="7537986"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09" name="tx209"/>
            <p:cNvSpPr/>
            <p:nvPr/>
          </p:nvSpPr>
          <p:spPr>
            <a:xfrm>
              <a:off x="7858885"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10" name="tx210"/>
            <p:cNvSpPr/>
            <p:nvPr/>
          </p:nvSpPr>
          <p:spPr>
            <a:xfrm>
              <a:off x="8821581"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11" name="tx211"/>
            <p:cNvSpPr/>
            <p:nvPr/>
          </p:nvSpPr>
          <p:spPr>
            <a:xfrm>
              <a:off x="1440910"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12" name="tx212"/>
            <p:cNvSpPr/>
            <p:nvPr/>
          </p:nvSpPr>
          <p:spPr>
            <a:xfrm>
              <a:off x="1761808"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13" name="tx213"/>
            <p:cNvSpPr/>
            <p:nvPr/>
          </p:nvSpPr>
          <p:spPr>
            <a:xfrm>
              <a:off x="2082707" y="30317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14" name="tx214"/>
            <p:cNvSpPr/>
            <p:nvPr/>
          </p:nvSpPr>
          <p:spPr>
            <a:xfrm>
              <a:off x="2403606"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15" name="tx215"/>
            <p:cNvSpPr/>
            <p:nvPr/>
          </p:nvSpPr>
          <p:spPr>
            <a:xfrm>
              <a:off x="2724505"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6" name="tx216"/>
            <p:cNvSpPr/>
            <p:nvPr/>
          </p:nvSpPr>
          <p:spPr>
            <a:xfrm>
              <a:off x="3045404" y="30317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17" name="tx217"/>
            <p:cNvSpPr/>
            <p:nvPr/>
          </p:nvSpPr>
          <p:spPr>
            <a:xfrm>
              <a:off x="3366302"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8" name="tx218"/>
            <p:cNvSpPr/>
            <p:nvPr/>
          </p:nvSpPr>
          <p:spPr>
            <a:xfrm>
              <a:off x="3687201"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9" name="tx219"/>
            <p:cNvSpPr/>
            <p:nvPr/>
          </p:nvSpPr>
          <p:spPr>
            <a:xfrm>
              <a:off x="4008100"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0" name="tx220"/>
            <p:cNvSpPr/>
            <p:nvPr/>
          </p:nvSpPr>
          <p:spPr>
            <a:xfrm>
              <a:off x="4328999"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1" name="tx221"/>
            <p:cNvSpPr/>
            <p:nvPr/>
          </p:nvSpPr>
          <p:spPr>
            <a:xfrm>
              <a:off x="4649897"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22" name="tx222"/>
            <p:cNvSpPr/>
            <p:nvPr/>
          </p:nvSpPr>
          <p:spPr>
            <a:xfrm>
              <a:off x="4970796"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3" name="tx223"/>
            <p:cNvSpPr/>
            <p:nvPr/>
          </p:nvSpPr>
          <p:spPr>
            <a:xfrm>
              <a:off x="5291695"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24" name="tx224"/>
            <p:cNvSpPr/>
            <p:nvPr/>
          </p:nvSpPr>
          <p:spPr>
            <a:xfrm>
              <a:off x="5612594"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5" name="tx225"/>
            <p:cNvSpPr/>
            <p:nvPr/>
          </p:nvSpPr>
          <p:spPr>
            <a:xfrm>
              <a:off x="5933493"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6" name="tx226"/>
            <p:cNvSpPr/>
            <p:nvPr/>
          </p:nvSpPr>
          <p:spPr>
            <a:xfrm>
              <a:off x="6254391"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7" name="tx227"/>
            <p:cNvSpPr/>
            <p:nvPr/>
          </p:nvSpPr>
          <p:spPr>
            <a:xfrm>
              <a:off x="6575290"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8" name="tx228"/>
            <p:cNvSpPr/>
            <p:nvPr/>
          </p:nvSpPr>
          <p:spPr>
            <a:xfrm>
              <a:off x="6896189"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9" name="tx229"/>
            <p:cNvSpPr/>
            <p:nvPr/>
          </p:nvSpPr>
          <p:spPr>
            <a:xfrm>
              <a:off x="7217088"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0" name="tx230"/>
            <p:cNvSpPr/>
            <p:nvPr/>
          </p:nvSpPr>
          <p:spPr>
            <a:xfrm>
              <a:off x="7537986"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1" name="tx231"/>
            <p:cNvSpPr/>
            <p:nvPr/>
          </p:nvSpPr>
          <p:spPr>
            <a:xfrm>
              <a:off x="7858885"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2" name="tx232"/>
            <p:cNvSpPr/>
            <p:nvPr/>
          </p:nvSpPr>
          <p:spPr>
            <a:xfrm>
              <a:off x="8179784"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3" name="tx233"/>
            <p:cNvSpPr/>
            <p:nvPr/>
          </p:nvSpPr>
          <p:spPr>
            <a:xfrm>
              <a:off x="8500683"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4" name="tx234"/>
            <p:cNvSpPr/>
            <p:nvPr/>
          </p:nvSpPr>
          <p:spPr>
            <a:xfrm>
              <a:off x="8821581"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5" name="tx235"/>
            <p:cNvSpPr/>
            <p:nvPr/>
          </p:nvSpPr>
          <p:spPr>
            <a:xfrm>
              <a:off x="1440910"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6" name="tx236"/>
            <p:cNvSpPr/>
            <p:nvPr/>
          </p:nvSpPr>
          <p:spPr>
            <a:xfrm>
              <a:off x="1761808"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7" name="tx237"/>
            <p:cNvSpPr/>
            <p:nvPr/>
          </p:nvSpPr>
          <p:spPr>
            <a:xfrm>
              <a:off x="2082707"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38" name="tx238"/>
            <p:cNvSpPr/>
            <p:nvPr/>
          </p:nvSpPr>
          <p:spPr>
            <a:xfrm>
              <a:off x="2403606"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9" name="tx239"/>
            <p:cNvSpPr/>
            <p:nvPr/>
          </p:nvSpPr>
          <p:spPr>
            <a:xfrm>
              <a:off x="2724505"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0" name="tx240"/>
            <p:cNvSpPr/>
            <p:nvPr/>
          </p:nvSpPr>
          <p:spPr>
            <a:xfrm>
              <a:off x="3045404"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1" name="tx241"/>
            <p:cNvSpPr/>
            <p:nvPr/>
          </p:nvSpPr>
          <p:spPr>
            <a:xfrm>
              <a:off x="3366302"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2" name="tx242"/>
            <p:cNvSpPr/>
            <p:nvPr/>
          </p:nvSpPr>
          <p:spPr>
            <a:xfrm>
              <a:off x="3687201"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3" name="tx243"/>
            <p:cNvSpPr/>
            <p:nvPr/>
          </p:nvSpPr>
          <p:spPr>
            <a:xfrm>
              <a:off x="4008100"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4" name="tx244"/>
            <p:cNvSpPr/>
            <p:nvPr/>
          </p:nvSpPr>
          <p:spPr>
            <a:xfrm>
              <a:off x="4328999" y="24535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5" name="tx245"/>
            <p:cNvSpPr/>
            <p:nvPr/>
          </p:nvSpPr>
          <p:spPr>
            <a:xfrm>
              <a:off x="4649897"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6" name="tx246"/>
            <p:cNvSpPr/>
            <p:nvPr/>
          </p:nvSpPr>
          <p:spPr>
            <a:xfrm>
              <a:off x="4970796"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7" name="tx247"/>
            <p:cNvSpPr/>
            <p:nvPr/>
          </p:nvSpPr>
          <p:spPr>
            <a:xfrm>
              <a:off x="5291695"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5612594"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9" name="tx249"/>
            <p:cNvSpPr/>
            <p:nvPr/>
          </p:nvSpPr>
          <p:spPr>
            <a:xfrm>
              <a:off x="5933493"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6254391"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6575290"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2" name="tx252"/>
            <p:cNvSpPr/>
            <p:nvPr/>
          </p:nvSpPr>
          <p:spPr>
            <a:xfrm>
              <a:off x="6896189"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3" name="tx253"/>
            <p:cNvSpPr/>
            <p:nvPr/>
          </p:nvSpPr>
          <p:spPr>
            <a:xfrm>
              <a:off x="7217088"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4" name="tx254"/>
            <p:cNvSpPr/>
            <p:nvPr/>
          </p:nvSpPr>
          <p:spPr>
            <a:xfrm>
              <a:off x="7537986"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5" name="tx255"/>
            <p:cNvSpPr/>
            <p:nvPr/>
          </p:nvSpPr>
          <p:spPr>
            <a:xfrm>
              <a:off x="7858885"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6" name="tx256"/>
            <p:cNvSpPr/>
            <p:nvPr/>
          </p:nvSpPr>
          <p:spPr>
            <a:xfrm>
              <a:off x="8179784"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7" name="tx257"/>
            <p:cNvSpPr/>
            <p:nvPr/>
          </p:nvSpPr>
          <p:spPr>
            <a:xfrm>
              <a:off x="8500683"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8" name="tx258"/>
            <p:cNvSpPr/>
            <p:nvPr/>
          </p:nvSpPr>
          <p:spPr>
            <a:xfrm>
              <a:off x="8821581"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2403606"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60" name="tx260"/>
            <p:cNvSpPr/>
            <p:nvPr/>
          </p:nvSpPr>
          <p:spPr>
            <a:xfrm>
              <a:off x="2724505" y="41882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61" name="tx261"/>
            <p:cNvSpPr/>
            <p:nvPr/>
          </p:nvSpPr>
          <p:spPr>
            <a:xfrm>
              <a:off x="3045404"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62" name="tx262"/>
            <p:cNvSpPr/>
            <p:nvPr/>
          </p:nvSpPr>
          <p:spPr>
            <a:xfrm>
              <a:off x="3366302"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63" name="tx263"/>
            <p:cNvSpPr/>
            <p:nvPr/>
          </p:nvSpPr>
          <p:spPr>
            <a:xfrm>
              <a:off x="3687201"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64" name="tx264"/>
            <p:cNvSpPr/>
            <p:nvPr/>
          </p:nvSpPr>
          <p:spPr>
            <a:xfrm>
              <a:off x="4008100"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65" name="tx265"/>
            <p:cNvSpPr/>
            <p:nvPr/>
          </p:nvSpPr>
          <p:spPr>
            <a:xfrm>
              <a:off x="4328999" y="418998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66" name="tx266"/>
            <p:cNvSpPr/>
            <p:nvPr/>
          </p:nvSpPr>
          <p:spPr>
            <a:xfrm>
              <a:off x="4649897"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67" name="tx267"/>
            <p:cNvSpPr/>
            <p:nvPr/>
          </p:nvSpPr>
          <p:spPr>
            <a:xfrm>
              <a:off x="4970796"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8" name="tx268"/>
            <p:cNvSpPr/>
            <p:nvPr/>
          </p:nvSpPr>
          <p:spPr>
            <a:xfrm>
              <a:off x="5291695"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9" name="tx269"/>
            <p:cNvSpPr/>
            <p:nvPr/>
          </p:nvSpPr>
          <p:spPr>
            <a:xfrm>
              <a:off x="5612594" y="41882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0" name="tx270"/>
            <p:cNvSpPr/>
            <p:nvPr/>
          </p:nvSpPr>
          <p:spPr>
            <a:xfrm>
              <a:off x="5933493"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1" name="tx271"/>
            <p:cNvSpPr/>
            <p:nvPr/>
          </p:nvSpPr>
          <p:spPr>
            <a:xfrm>
              <a:off x="6254391"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2" name="tx272"/>
            <p:cNvSpPr/>
            <p:nvPr/>
          </p:nvSpPr>
          <p:spPr>
            <a:xfrm>
              <a:off x="6575290"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3" name="tx273"/>
            <p:cNvSpPr/>
            <p:nvPr/>
          </p:nvSpPr>
          <p:spPr>
            <a:xfrm>
              <a:off x="6896189"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4" name="tx274"/>
            <p:cNvSpPr/>
            <p:nvPr/>
          </p:nvSpPr>
          <p:spPr>
            <a:xfrm>
              <a:off x="7217088"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5" name="tx275"/>
            <p:cNvSpPr/>
            <p:nvPr/>
          </p:nvSpPr>
          <p:spPr>
            <a:xfrm>
              <a:off x="7537986"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6" name="tx276"/>
            <p:cNvSpPr/>
            <p:nvPr/>
          </p:nvSpPr>
          <p:spPr>
            <a:xfrm>
              <a:off x="7858885"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7" name="tx277"/>
            <p:cNvSpPr/>
            <p:nvPr/>
          </p:nvSpPr>
          <p:spPr>
            <a:xfrm>
              <a:off x="8179784"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78" name="tx278"/>
            <p:cNvSpPr/>
            <p:nvPr/>
          </p:nvSpPr>
          <p:spPr>
            <a:xfrm>
              <a:off x="8500683" y="41882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9" name="tx279"/>
            <p:cNvSpPr/>
            <p:nvPr/>
          </p:nvSpPr>
          <p:spPr>
            <a:xfrm>
              <a:off x="8821581"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0" name="tx280"/>
            <p:cNvSpPr/>
            <p:nvPr/>
          </p:nvSpPr>
          <p:spPr>
            <a:xfrm>
              <a:off x="1440910"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1761808"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2082707"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2403606"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2724505"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3045404"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3366302"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3687201"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4008100"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4328999"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0" name="tx290"/>
            <p:cNvSpPr/>
            <p:nvPr/>
          </p:nvSpPr>
          <p:spPr>
            <a:xfrm>
              <a:off x="4649897"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4970796"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5291695"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5612594"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5933493"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6254391"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6575290"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6896189"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7217088"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7537986"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7858885"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1" name="tx301"/>
            <p:cNvSpPr/>
            <p:nvPr/>
          </p:nvSpPr>
          <p:spPr>
            <a:xfrm>
              <a:off x="8179784"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2" name="tx302"/>
            <p:cNvSpPr/>
            <p:nvPr/>
          </p:nvSpPr>
          <p:spPr>
            <a:xfrm>
              <a:off x="8500683"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3" name="tx303"/>
            <p:cNvSpPr/>
            <p:nvPr/>
          </p:nvSpPr>
          <p:spPr>
            <a:xfrm>
              <a:off x="8821581"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1440910"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5" name="tx305"/>
            <p:cNvSpPr/>
            <p:nvPr/>
          </p:nvSpPr>
          <p:spPr>
            <a:xfrm>
              <a:off x="1761808"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6" name="tx306"/>
            <p:cNvSpPr/>
            <p:nvPr/>
          </p:nvSpPr>
          <p:spPr>
            <a:xfrm>
              <a:off x="2082707"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2403606"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2724505"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3045404"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3366302"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3687201"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4008100"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4328999"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4649897"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5" name="tx315"/>
            <p:cNvSpPr/>
            <p:nvPr/>
          </p:nvSpPr>
          <p:spPr>
            <a:xfrm>
              <a:off x="4970796"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6" name="tx316"/>
            <p:cNvSpPr/>
            <p:nvPr/>
          </p:nvSpPr>
          <p:spPr>
            <a:xfrm>
              <a:off x="5291695"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5612594"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5933493"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6254391"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6575290"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6896189"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7217088"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7537986"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4" name="tx324"/>
            <p:cNvSpPr/>
            <p:nvPr/>
          </p:nvSpPr>
          <p:spPr>
            <a:xfrm>
              <a:off x="7858885"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8179784"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8500683"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8821581"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7217088"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9" name="tx329"/>
            <p:cNvSpPr/>
            <p:nvPr/>
          </p:nvSpPr>
          <p:spPr>
            <a:xfrm>
              <a:off x="7537986" y="36100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0" name="tx330"/>
            <p:cNvSpPr/>
            <p:nvPr/>
          </p:nvSpPr>
          <p:spPr>
            <a:xfrm>
              <a:off x="7858885"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1" name="tx331"/>
            <p:cNvSpPr/>
            <p:nvPr/>
          </p:nvSpPr>
          <p:spPr>
            <a:xfrm>
              <a:off x="8179784"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2" name="tx332"/>
            <p:cNvSpPr/>
            <p:nvPr/>
          </p:nvSpPr>
          <p:spPr>
            <a:xfrm>
              <a:off x="8500683"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3" name="tx333"/>
            <p:cNvSpPr/>
            <p:nvPr/>
          </p:nvSpPr>
          <p:spPr>
            <a:xfrm>
              <a:off x="8821581"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4" name="tx334"/>
            <p:cNvSpPr/>
            <p:nvPr/>
          </p:nvSpPr>
          <p:spPr>
            <a:xfrm>
              <a:off x="1440910" y="361172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5" name="tx335"/>
            <p:cNvSpPr/>
            <p:nvPr/>
          </p:nvSpPr>
          <p:spPr>
            <a:xfrm>
              <a:off x="1761808" y="36114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6" name="tx336"/>
            <p:cNvSpPr/>
            <p:nvPr/>
          </p:nvSpPr>
          <p:spPr>
            <a:xfrm>
              <a:off x="2082707" y="36114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7" name="tx337"/>
            <p:cNvSpPr/>
            <p:nvPr/>
          </p:nvSpPr>
          <p:spPr>
            <a:xfrm>
              <a:off x="2403606"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8" name="tx338"/>
            <p:cNvSpPr/>
            <p:nvPr/>
          </p:nvSpPr>
          <p:spPr>
            <a:xfrm>
              <a:off x="2724505"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9" name="tx339"/>
            <p:cNvSpPr/>
            <p:nvPr/>
          </p:nvSpPr>
          <p:spPr>
            <a:xfrm>
              <a:off x="3045404" y="36114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0" name="tx340"/>
            <p:cNvSpPr/>
            <p:nvPr/>
          </p:nvSpPr>
          <p:spPr>
            <a:xfrm>
              <a:off x="3366302"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1" name="tx341"/>
            <p:cNvSpPr/>
            <p:nvPr/>
          </p:nvSpPr>
          <p:spPr>
            <a:xfrm>
              <a:off x="3687201"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2" name="tx342"/>
            <p:cNvSpPr/>
            <p:nvPr/>
          </p:nvSpPr>
          <p:spPr>
            <a:xfrm>
              <a:off x="4008100"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3" name="tx343"/>
            <p:cNvSpPr/>
            <p:nvPr/>
          </p:nvSpPr>
          <p:spPr>
            <a:xfrm>
              <a:off x="4328999"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4" name="tx344"/>
            <p:cNvSpPr/>
            <p:nvPr/>
          </p:nvSpPr>
          <p:spPr>
            <a:xfrm>
              <a:off x="4649897"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5" name="tx345"/>
            <p:cNvSpPr/>
            <p:nvPr/>
          </p:nvSpPr>
          <p:spPr>
            <a:xfrm>
              <a:off x="4970796"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6" name="tx346"/>
            <p:cNvSpPr/>
            <p:nvPr/>
          </p:nvSpPr>
          <p:spPr>
            <a:xfrm>
              <a:off x="5291695"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7" name="tx347"/>
            <p:cNvSpPr/>
            <p:nvPr/>
          </p:nvSpPr>
          <p:spPr>
            <a:xfrm>
              <a:off x="5612594"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8" name="tx348"/>
            <p:cNvSpPr/>
            <p:nvPr/>
          </p:nvSpPr>
          <p:spPr>
            <a:xfrm>
              <a:off x="5933493"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9" name="tx349"/>
            <p:cNvSpPr/>
            <p:nvPr/>
          </p:nvSpPr>
          <p:spPr>
            <a:xfrm>
              <a:off x="6254391"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0" name="tx350"/>
            <p:cNvSpPr/>
            <p:nvPr/>
          </p:nvSpPr>
          <p:spPr>
            <a:xfrm>
              <a:off x="6575290"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1" name="tx351"/>
            <p:cNvSpPr/>
            <p:nvPr/>
          </p:nvSpPr>
          <p:spPr>
            <a:xfrm>
              <a:off x="6896189"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2" name="tx352"/>
            <p:cNvSpPr/>
            <p:nvPr/>
          </p:nvSpPr>
          <p:spPr>
            <a:xfrm>
              <a:off x="1761808"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53" name="tx353"/>
            <p:cNvSpPr/>
            <p:nvPr/>
          </p:nvSpPr>
          <p:spPr>
            <a:xfrm>
              <a:off x="2082707" y="47665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54" name="tx354"/>
            <p:cNvSpPr/>
            <p:nvPr/>
          </p:nvSpPr>
          <p:spPr>
            <a:xfrm>
              <a:off x="2403606"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5" name="tx355"/>
            <p:cNvSpPr/>
            <p:nvPr/>
          </p:nvSpPr>
          <p:spPr>
            <a:xfrm>
              <a:off x="2724505"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6" name="tx356"/>
            <p:cNvSpPr/>
            <p:nvPr/>
          </p:nvSpPr>
          <p:spPr>
            <a:xfrm>
              <a:off x="3045404" y="47665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57" name="tx357"/>
            <p:cNvSpPr/>
            <p:nvPr/>
          </p:nvSpPr>
          <p:spPr>
            <a:xfrm>
              <a:off x="4970796" y="47665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58" name="tx358"/>
            <p:cNvSpPr/>
            <p:nvPr/>
          </p:nvSpPr>
          <p:spPr>
            <a:xfrm>
              <a:off x="5291695"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59" name="tx359"/>
            <p:cNvSpPr/>
            <p:nvPr/>
          </p:nvSpPr>
          <p:spPr>
            <a:xfrm>
              <a:off x="5612594"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60" name="tx360"/>
            <p:cNvSpPr/>
            <p:nvPr/>
          </p:nvSpPr>
          <p:spPr>
            <a:xfrm>
              <a:off x="5933493"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1" name="tx361"/>
            <p:cNvSpPr/>
            <p:nvPr/>
          </p:nvSpPr>
          <p:spPr>
            <a:xfrm>
              <a:off x="6254391" y="47679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2" name="tx362"/>
            <p:cNvSpPr/>
            <p:nvPr/>
          </p:nvSpPr>
          <p:spPr>
            <a:xfrm>
              <a:off x="6575290" y="47679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3" name="tx363"/>
            <p:cNvSpPr/>
            <p:nvPr/>
          </p:nvSpPr>
          <p:spPr>
            <a:xfrm>
              <a:off x="6896189" y="47679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4" name="tx364"/>
            <p:cNvSpPr/>
            <p:nvPr/>
          </p:nvSpPr>
          <p:spPr>
            <a:xfrm>
              <a:off x="7217088"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5" name="tx365"/>
            <p:cNvSpPr/>
            <p:nvPr/>
          </p:nvSpPr>
          <p:spPr>
            <a:xfrm>
              <a:off x="7537986"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6" name="tx366"/>
            <p:cNvSpPr/>
            <p:nvPr/>
          </p:nvSpPr>
          <p:spPr>
            <a:xfrm>
              <a:off x="7858885"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7" name="tx367"/>
            <p:cNvSpPr/>
            <p:nvPr/>
          </p:nvSpPr>
          <p:spPr>
            <a:xfrm>
              <a:off x="8179784" y="47665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8" name="tx368"/>
            <p:cNvSpPr/>
            <p:nvPr/>
          </p:nvSpPr>
          <p:spPr>
            <a:xfrm>
              <a:off x="8500683"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9" name="tx369"/>
            <p:cNvSpPr/>
            <p:nvPr/>
          </p:nvSpPr>
          <p:spPr>
            <a:xfrm>
              <a:off x="8821581"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0" name="tx370"/>
            <p:cNvSpPr/>
            <p:nvPr/>
          </p:nvSpPr>
          <p:spPr>
            <a:xfrm>
              <a:off x="1440910" y="53461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371" name="tx371"/>
            <p:cNvSpPr/>
            <p:nvPr/>
          </p:nvSpPr>
          <p:spPr>
            <a:xfrm>
              <a:off x="1761808" y="53447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372" name="tx372"/>
            <p:cNvSpPr/>
            <p:nvPr/>
          </p:nvSpPr>
          <p:spPr>
            <a:xfrm>
              <a:off x="2082707" y="53447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373" name="tx373"/>
            <p:cNvSpPr/>
            <p:nvPr/>
          </p:nvSpPr>
          <p:spPr>
            <a:xfrm>
              <a:off x="2403606" y="53461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374" name="tx374"/>
            <p:cNvSpPr/>
            <p:nvPr/>
          </p:nvSpPr>
          <p:spPr>
            <a:xfrm>
              <a:off x="2724505"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375" name="tx375"/>
            <p:cNvSpPr/>
            <p:nvPr/>
          </p:nvSpPr>
          <p:spPr>
            <a:xfrm>
              <a:off x="3045404"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376" name="tx376"/>
            <p:cNvSpPr/>
            <p:nvPr/>
          </p:nvSpPr>
          <p:spPr>
            <a:xfrm>
              <a:off x="3366302"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377" name="tx377"/>
            <p:cNvSpPr/>
            <p:nvPr/>
          </p:nvSpPr>
          <p:spPr>
            <a:xfrm>
              <a:off x="8179784" y="534622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378" name="tx378"/>
            <p:cNvSpPr/>
            <p:nvPr/>
          </p:nvSpPr>
          <p:spPr>
            <a:xfrm>
              <a:off x="8500683"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379" name="tx379"/>
            <p:cNvSpPr/>
            <p:nvPr/>
          </p:nvSpPr>
          <p:spPr>
            <a:xfrm>
              <a:off x="1440910"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380" name="tx380"/>
            <p:cNvSpPr/>
            <p:nvPr/>
          </p:nvSpPr>
          <p:spPr>
            <a:xfrm>
              <a:off x="1761808"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381" name="tx381"/>
            <p:cNvSpPr/>
            <p:nvPr/>
          </p:nvSpPr>
          <p:spPr>
            <a:xfrm>
              <a:off x="2082707"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382" name="tx382"/>
            <p:cNvSpPr/>
            <p:nvPr/>
          </p:nvSpPr>
          <p:spPr>
            <a:xfrm>
              <a:off x="1440910"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383" name="tx383"/>
            <p:cNvSpPr/>
            <p:nvPr/>
          </p:nvSpPr>
          <p:spPr>
            <a:xfrm>
              <a:off x="3366302"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384" name="tx384"/>
            <p:cNvSpPr/>
            <p:nvPr/>
          </p:nvSpPr>
          <p:spPr>
            <a:xfrm>
              <a:off x="3687201" y="476691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385" name="tx385"/>
            <p:cNvSpPr/>
            <p:nvPr/>
          </p:nvSpPr>
          <p:spPr>
            <a:xfrm>
              <a:off x="4008100" y="47665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386" name="tx386"/>
            <p:cNvSpPr/>
            <p:nvPr/>
          </p:nvSpPr>
          <p:spPr>
            <a:xfrm>
              <a:off x="4328999"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387" name="tx387"/>
            <p:cNvSpPr/>
            <p:nvPr/>
          </p:nvSpPr>
          <p:spPr>
            <a:xfrm>
              <a:off x="4649897"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388" name="tx388"/>
            <p:cNvSpPr/>
            <p:nvPr/>
          </p:nvSpPr>
          <p:spPr>
            <a:xfrm>
              <a:off x="13768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89" name="tx389"/>
            <p:cNvSpPr/>
            <p:nvPr/>
          </p:nvSpPr>
          <p:spPr>
            <a:xfrm>
              <a:off x="169778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90" name="tx390"/>
            <p:cNvSpPr/>
            <p:nvPr/>
          </p:nvSpPr>
          <p:spPr>
            <a:xfrm>
              <a:off x="201868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91" name="tx391"/>
            <p:cNvSpPr/>
            <p:nvPr/>
          </p:nvSpPr>
          <p:spPr>
            <a:xfrm>
              <a:off x="2339585"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92" name="tx392"/>
            <p:cNvSpPr/>
            <p:nvPr/>
          </p:nvSpPr>
          <p:spPr>
            <a:xfrm>
              <a:off x="266048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93" name="tx393"/>
            <p:cNvSpPr/>
            <p:nvPr/>
          </p:nvSpPr>
          <p:spPr>
            <a:xfrm>
              <a:off x="298138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94" name="tx394"/>
            <p:cNvSpPr/>
            <p:nvPr/>
          </p:nvSpPr>
          <p:spPr>
            <a:xfrm>
              <a:off x="330228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95" name="tx395"/>
            <p:cNvSpPr/>
            <p:nvPr/>
          </p:nvSpPr>
          <p:spPr>
            <a:xfrm>
              <a:off x="36231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96" name="tx396"/>
            <p:cNvSpPr/>
            <p:nvPr/>
          </p:nvSpPr>
          <p:spPr>
            <a:xfrm>
              <a:off x="394407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97" name="tx397"/>
            <p:cNvSpPr/>
            <p:nvPr/>
          </p:nvSpPr>
          <p:spPr>
            <a:xfrm>
              <a:off x="426497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98" name="tx398"/>
            <p:cNvSpPr/>
            <p:nvPr/>
          </p:nvSpPr>
          <p:spPr>
            <a:xfrm>
              <a:off x="458587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99" name="tx399"/>
            <p:cNvSpPr/>
            <p:nvPr/>
          </p:nvSpPr>
          <p:spPr>
            <a:xfrm>
              <a:off x="49067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00" name="tx400"/>
            <p:cNvSpPr/>
            <p:nvPr/>
          </p:nvSpPr>
          <p:spPr>
            <a:xfrm>
              <a:off x="522767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01" name="tx401"/>
            <p:cNvSpPr/>
            <p:nvPr/>
          </p:nvSpPr>
          <p:spPr>
            <a:xfrm>
              <a:off x="5548572"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02" name="tx402"/>
            <p:cNvSpPr/>
            <p:nvPr/>
          </p:nvSpPr>
          <p:spPr>
            <a:xfrm>
              <a:off x="58694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03" name="tx403"/>
            <p:cNvSpPr/>
            <p:nvPr/>
          </p:nvSpPr>
          <p:spPr>
            <a:xfrm>
              <a:off x="61903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04" name="tx404"/>
            <p:cNvSpPr/>
            <p:nvPr/>
          </p:nvSpPr>
          <p:spPr>
            <a:xfrm>
              <a:off x="651126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05" name="tx405"/>
            <p:cNvSpPr/>
            <p:nvPr/>
          </p:nvSpPr>
          <p:spPr>
            <a:xfrm>
              <a:off x="683216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06" name="tx406"/>
            <p:cNvSpPr/>
            <p:nvPr/>
          </p:nvSpPr>
          <p:spPr>
            <a:xfrm>
              <a:off x="71530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07" name="tx407"/>
            <p:cNvSpPr/>
            <p:nvPr/>
          </p:nvSpPr>
          <p:spPr>
            <a:xfrm>
              <a:off x="747396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08" name="tx408"/>
            <p:cNvSpPr/>
            <p:nvPr/>
          </p:nvSpPr>
          <p:spPr>
            <a:xfrm>
              <a:off x="779486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09" name="tx409"/>
            <p:cNvSpPr/>
            <p:nvPr/>
          </p:nvSpPr>
          <p:spPr>
            <a:xfrm>
              <a:off x="811576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10" name="tx410"/>
            <p:cNvSpPr/>
            <p:nvPr/>
          </p:nvSpPr>
          <p:spPr>
            <a:xfrm>
              <a:off x="843666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11" name="tx411"/>
            <p:cNvSpPr/>
            <p:nvPr/>
          </p:nvSpPr>
          <p:spPr>
            <a:xfrm>
              <a:off x="8757560"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12" name="tx412"/>
            <p:cNvSpPr/>
            <p:nvPr/>
          </p:nvSpPr>
          <p:spPr>
            <a:xfrm>
              <a:off x="508171" y="5304182"/>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413" name="tx413"/>
            <p:cNvSpPr/>
            <p:nvPr/>
          </p:nvSpPr>
          <p:spPr>
            <a:xfrm>
              <a:off x="710218" y="4755397"/>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414" name="tx414"/>
            <p:cNvSpPr/>
            <p:nvPr/>
          </p:nvSpPr>
          <p:spPr>
            <a:xfrm>
              <a:off x="943097" y="4177144"/>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415" name="tx415"/>
            <p:cNvSpPr/>
            <p:nvPr/>
          </p:nvSpPr>
          <p:spPr>
            <a:xfrm>
              <a:off x="881023" y="3572765"/>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416" name="tx416"/>
            <p:cNvSpPr/>
            <p:nvPr/>
          </p:nvSpPr>
          <p:spPr>
            <a:xfrm>
              <a:off x="508103" y="2992874"/>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417" name="tx417"/>
            <p:cNvSpPr/>
            <p:nvPr/>
          </p:nvSpPr>
          <p:spPr>
            <a:xfrm>
              <a:off x="803260" y="244238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418" name="tx418"/>
            <p:cNvSpPr/>
            <p:nvPr/>
          </p:nvSpPr>
          <p:spPr>
            <a:xfrm>
              <a:off x="694802" y="1864130"/>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419" name="tx419"/>
            <p:cNvSpPr/>
            <p:nvPr/>
          </p:nvSpPr>
          <p:spPr>
            <a:xfrm>
              <a:off x="655852" y="1284103"/>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420" name="tx420"/>
            <p:cNvSpPr/>
            <p:nvPr/>
          </p:nvSpPr>
          <p:spPr>
            <a:xfrm>
              <a:off x="3354639"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421" name="pic421"/>
            <p:cNvPicPr/>
            <p:nvPr/>
          </p:nvPicPr>
          <p:blipFill>
            <a:blip r:embed="rId2" cstate="print"/>
            <a:stretch>
              <a:fillRect/>
            </a:stretch>
          </p:blipFill>
          <p:spPr>
            <a:xfrm>
              <a:off x="4868431" y="5941007"/>
              <a:ext cx="2160000" cy="219455"/>
            </a:xfrm>
            <a:prstGeom prst="rect">
              <a:avLst/>
            </a:prstGeom>
          </p:spPr>
        </p:pic>
        <p:sp>
          <p:nvSpPr>
            <p:cNvPr id="422" name="pl422"/>
            <p:cNvSpPr/>
            <p:nvPr/>
          </p:nvSpPr>
          <p:spPr>
            <a:xfrm>
              <a:off x="487203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3" name="pl423"/>
            <p:cNvSpPr/>
            <p:nvPr/>
          </p:nvSpPr>
          <p:spPr>
            <a:xfrm>
              <a:off x="614218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4" name="pl424"/>
            <p:cNvSpPr/>
            <p:nvPr/>
          </p:nvSpPr>
          <p:spPr>
            <a:xfrm>
              <a:off x="635746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5" name="pl425"/>
            <p:cNvSpPr/>
            <p:nvPr/>
          </p:nvSpPr>
          <p:spPr>
            <a:xfrm>
              <a:off x="657274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6" name="pl426"/>
            <p:cNvSpPr/>
            <p:nvPr/>
          </p:nvSpPr>
          <p:spPr>
            <a:xfrm>
              <a:off x="678802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7" name="pl427"/>
            <p:cNvSpPr/>
            <p:nvPr/>
          </p:nvSpPr>
          <p:spPr>
            <a:xfrm>
              <a:off x="702483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8" name="pl428"/>
            <p:cNvSpPr/>
            <p:nvPr/>
          </p:nvSpPr>
          <p:spPr>
            <a:xfrm>
              <a:off x="487203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9" name="pl429"/>
            <p:cNvSpPr/>
            <p:nvPr/>
          </p:nvSpPr>
          <p:spPr>
            <a:xfrm>
              <a:off x="614218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0" name="pl430"/>
            <p:cNvSpPr/>
            <p:nvPr/>
          </p:nvSpPr>
          <p:spPr>
            <a:xfrm>
              <a:off x="635746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1" name="pl431"/>
            <p:cNvSpPr/>
            <p:nvPr/>
          </p:nvSpPr>
          <p:spPr>
            <a:xfrm>
              <a:off x="657274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2" name="pl432"/>
            <p:cNvSpPr/>
            <p:nvPr/>
          </p:nvSpPr>
          <p:spPr>
            <a:xfrm>
              <a:off x="678802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3" name="pl433"/>
            <p:cNvSpPr/>
            <p:nvPr/>
          </p:nvSpPr>
          <p:spPr>
            <a:xfrm>
              <a:off x="702483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4" name="tx434"/>
            <p:cNvSpPr/>
            <p:nvPr/>
          </p:nvSpPr>
          <p:spPr>
            <a:xfrm>
              <a:off x="4840954"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35" name="tx435"/>
            <p:cNvSpPr/>
            <p:nvPr/>
          </p:nvSpPr>
          <p:spPr>
            <a:xfrm>
              <a:off x="608002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36" name="tx436"/>
            <p:cNvSpPr/>
            <p:nvPr/>
          </p:nvSpPr>
          <p:spPr>
            <a:xfrm>
              <a:off x="629530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37" name="tx437"/>
            <p:cNvSpPr/>
            <p:nvPr/>
          </p:nvSpPr>
          <p:spPr>
            <a:xfrm>
              <a:off x="651058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38" name="tx438"/>
            <p:cNvSpPr/>
            <p:nvPr/>
          </p:nvSpPr>
          <p:spPr>
            <a:xfrm>
              <a:off x="672586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39" name="tx439"/>
            <p:cNvSpPr/>
            <p:nvPr/>
          </p:nvSpPr>
          <p:spPr>
            <a:xfrm>
              <a:off x="6931598"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40" name="tx440"/>
            <p:cNvSpPr/>
            <p:nvPr/>
          </p:nvSpPr>
          <p:spPr>
            <a:xfrm>
              <a:off x="1308660" y="397941"/>
              <a:ext cx="349432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ROSA, 2000-2023</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42" name="tx442"/>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DTP3 coverage across all years.</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DTP3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Sri Lanka and Maldives had the highest crude average DTP3 coverage (98%) and Afghanistan had the lowest (57%).
Over the last 5 years (2019-2023), 4 countries maintained DTP3 coverage of at least 90% (Bangladesh, Bhutan, Sri Lanka, and Maldives).
There were no countries with DTP3 coverage consistently below 60% over the last 5 years.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45995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27101"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94244"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61387"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362958" y="5453034"/>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9" name="pl9"/>
            <p:cNvSpPr/>
            <p:nvPr/>
          </p:nvSpPr>
          <p:spPr>
            <a:xfrm>
              <a:off x="1362958" y="4822401"/>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0" name="pl10"/>
            <p:cNvSpPr/>
            <p:nvPr/>
          </p:nvSpPr>
          <p:spPr>
            <a:xfrm>
              <a:off x="1362958" y="4191767"/>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1" name="pl11"/>
            <p:cNvSpPr/>
            <p:nvPr/>
          </p:nvSpPr>
          <p:spPr>
            <a:xfrm>
              <a:off x="1362958" y="3561133"/>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2" name="pl12"/>
            <p:cNvSpPr/>
            <p:nvPr/>
          </p:nvSpPr>
          <p:spPr>
            <a:xfrm>
              <a:off x="1362958" y="2930499"/>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3" name="pl13"/>
            <p:cNvSpPr/>
            <p:nvPr/>
          </p:nvSpPr>
          <p:spPr>
            <a:xfrm>
              <a:off x="1362958" y="2299865"/>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4" name="pl14"/>
            <p:cNvSpPr/>
            <p:nvPr/>
          </p:nvSpPr>
          <p:spPr>
            <a:xfrm>
              <a:off x="1362958" y="1669232"/>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5" name="pl15"/>
            <p:cNvSpPr/>
            <p:nvPr/>
          </p:nvSpPr>
          <p:spPr>
            <a:xfrm>
              <a:off x="1362958" y="1038598"/>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6" name="pl16"/>
            <p:cNvSpPr/>
            <p:nvPr/>
          </p:nvSpPr>
          <p:spPr>
            <a:xfrm>
              <a:off x="1676386"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3529"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10672"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37781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4495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631530" y="1038598"/>
              <a:ext cx="250742" cy="0"/>
            </a:xfrm>
            <a:custGeom>
              <a:avLst/>
              <a:pathLst>
                <a:path w="250742" h="0">
                  <a:moveTo>
                    <a:pt x="0" y="0"/>
                  </a:moveTo>
                  <a:lnTo>
                    <a:pt x="125371" y="0"/>
                  </a:lnTo>
                  <a:lnTo>
                    <a:pt x="188057" y="0"/>
                  </a:lnTo>
                  <a:lnTo>
                    <a:pt x="188057" y="0"/>
                  </a:lnTo>
                  <a:lnTo>
                    <a:pt x="250742" y="0"/>
                  </a:lnTo>
                </a:path>
              </a:pathLst>
            </a:custGeom>
            <a:ln w="108405" cap="flat">
              <a:solidFill>
                <a:srgbClr val="E8E8E8">
                  <a:alpha val="100000"/>
                </a:srgbClr>
              </a:solidFill>
              <a:prstDash val="solid"/>
              <a:round/>
            </a:ln>
          </p:spPr>
          <p:txBody>
            <a:bodyPr/>
            <a:lstStyle/>
            <a:p/>
          </p:txBody>
        </p:sp>
        <p:sp>
          <p:nvSpPr>
            <p:cNvPr id="22" name="pl22"/>
            <p:cNvSpPr/>
            <p:nvPr/>
          </p:nvSpPr>
          <p:spPr>
            <a:xfrm>
              <a:off x="7694215" y="1669232"/>
              <a:ext cx="188057" cy="0"/>
            </a:xfrm>
            <a:custGeom>
              <a:avLst/>
              <a:pathLst>
                <a:path w="188057" h="0">
                  <a:moveTo>
                    <a:pt x="0" y="0"/>
                  </a:moveTo>
                  <a:lnTo>
                    <a:pt x="0" y="0"/>
                  </a:lnTo>
                  <a:lnTo>
                    <a:pt x="125371" y="0"/>
                  </a:lnTo>
                  <a:lnTo>
                    <a:pt x="188057" y="0"/>
                  </a:lnTo>
                  <a:lnTo>
                    <a:pt x="188057" y="0"/>
                  </a:lnTo>
                </a:path>
              </a:pathLst>
            </a:custGeom>
            <a:ln w="108405" cap="flat">
              <a:solidFill>
                <a:srgbClr val="E8E8E8">
                  <a:alpha val="100000"/>
                </a:srgbClr>
              </a:solidFill>
              <a:prstDash val="solid"/>
              <a:round/>
            </a:ln>
          </p:spPr>
          <p:txBody>
            <a:bodyPr/>
            <a:lstStyle/>
            <a:p/>
          </p:txBody>
        </p:sp>
        <p:sp>
          <p:nvSpPr>
            <p:cNvPr id="23" name="pl23"/>
            <p:cNvSpPr/>
            <p:nvPr/>
          </p:nvSpPr>
          <p:spPr>
            <a:xfrm>
              <a:off x="7694215" y="2299865"/>
              <a:ext cx="188057" cy="0"/>
            </a:xfrm>
            <a:custGeom>
              <a:avLst/>
              <a:pathLst>
                <a:path w="188057" h="0">
                  <a:moveTo>
                    <a:pt x="0" y="0"/>
                  </a:moveTo>
                  <a:lnTo>
                    <a:pt x="125371" y="0"/>
                  </a:lnTo>
                  <a:lnTo>
                    <a:pt x="188057" y="0"/>
                  </a:lnTo>
                  <a:lnTo>
                    <a:pt x="188057" y="0"/>
                  </a:lnTo>
                  <a:lnTo>
                    <a:pt x="188057" y="0"/>
                  </a:lnTo>
                </a:path>
              </a:pathLst>
            </a:custGeom>
            <a:ln w="108405" cap="flat">
              <a:solidFill>
                <a:srgbClr val="E8E8E8">
                  <a:alpha val="100000"/>
                </a:srgbClr>
              </a:solidFill>
              <a:prstDash val="solid"/>
              <a:round/>
            </a:ln>
          </p:spPr>
          <p:txBody>
            <a:bodyPr/>
            <a:lstStyle/>
            <a:p/>
          </p:txBody>
        </p:sp>
        <p:sp>
          <p:nvSpPr>
            <p:cNvPr id="24" name="pl24"/>
            <p:cNvSpPr/>
            <p:nvPr/>
          </p:nvSpPr>
          <p:spPr>
            <a:xfrm>
              <a:off x="7819587" y="2930499"/>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25" name="pl25"/>
            <p:cNvSpPr/>
            <p:nvPr/>
          </p:nvSpPr>
          <p:spPr>
            <a:xfrm>
              <a:off x="6941987" y="3561133"/>
              <a:ext cx="626857" cy="0"/>
            </a:xfrm>
            <a:custGeom>
              <a:avLst/>
              <a:pathLst>
                <a:path w="626857" h="0">
                  <a:moveTo>
                    <a:pt x="0" y="0"/>
                  </a:moveTo>
                  <a:lnTo>
                    <a:pt x="376114" y="0"/>
                  </a:lnTo>
                  <a:lnTo>
                    <a:pt x="438800" y="0"/>
                  </a:lnTo>
                  <a:lnTo>
                    <a:pt x="564171" y="0"/>
                  </a:lnTo>
                  <a:lnTo>
                    <a:pt x="626857" y="0"/>
                  </a:lnTo>
                </a:path>
              </a:pathLst>
            </a:custGeom>
            <a:ln w="108405" cap="flat">
              <a:solidFill>
                <a:srgbClr val="E8E8E8">
                  <a:alpha val="100000"/>
                </a:srgbClr>
              </a:solidFill>
              <a:prstDash val="solid"/>
              <a:round/>
            </a:ln>
          </p:spPr>
          <p:txBody>
            <a:bodyPr/>
            <a:lstStyle/>
            <a:p/>
          </p:txBody>
        </p:sp>
        <p:sp>
          <p:nvSpPr>
            <p:cNvPr id="26" name="pl26"/>
            <p:cNvSpPr/>
            <p:nvPr/>
          </p:nvSpPr>
          <p:spPr>
            <a:xfrm>
              <a:off x="7004672" y="4191767"/>
              <a:ext cx="501485" cy="0"/>
            </a:xfrm>
            <a:custGeom>
              <a:avLst/>
              <a:pathLst>
                <a:path w="501485" h="0">
                  <a:moveTo>
                    <a:pt x="0" y="0"/>
                  </a:moveTo>
                  <a:lnTo>
                    <a:pt x="0" y="0"/>
                  </a:lnTo>
                  <a:lnTo>
                    <a:pt x="376114" y="0"/>
                  </a:lnTo>
                  <a:lnTo>
                    <a:pt x="376114" y="0"/>
                  </a:lnTo>
                  <a:lnTo>
                    <a:pt x="501485" y="0"/>
                  </a:lnTo>
                </a:path>
              </a:pathLst>
            </a:custGeom>
            <a:ln w="108405" cap="flat">
              <a:solidFill>
                <a:srgbClr val="E8E8E8">
                  <a:alpha val="100000"/>
                </a:srgbClr>
              </a:solidFill>
              <a:prstDash val="solid"/>
              <a:round/>
            </a:ln>
          </p:spPr>
          <p:txBody>
            <a:bodyPr/>
            <a:lstStyle/>
            <a:p/>
          </p:txBody>
        </p:sp>
        <p:sp>
          <p:nvSpPr>
            <p:cNvPr id="27" name="pl27"/>
            <p:cNvSpPr/>
            <p:nvPr/>
          </p:nvSpPr>
          <p:spPr>
            <a:xfrm>
              <a:off x="6691244" y="4822401"/>
              <a:ext cx="376114" cy="0"/>
            </a:xfrm>
            <a:custGeom>
              <a:avLst/>
              <a:pathLst>
                <a:path w="376114" h="0">
                  <a:moveTo>
                    <a:pt x="0" y="0"/>
                  </a:moveTo>
                  <a:lnTo>
                    <a:pt x="188057" y="0"/>
                  </a:lnTo>
                  <a:lnTo>
                    <a:pt x="250742" y="0"/>
                  </a:lnTo>
                  <a:lnTo>
                    <a:pt x="313428" y="0"/>
                  </a:lnTo>
                  <a:lnTo>
                    <a:pt x="376114" y="0"/>
                  </a:lnTo>
                </a:path>
              </a:pathLst>
            </a:custGeom>
            <a:ln w="108405" cap="flat">
              <a:solidFill>
                <a:srgbClr val="E8E8E8">
                  <a:alpha val="100000"/>
                </a:srgbClr>
              </a:solidFill>
              <a:prstDash val="solid"/>
              <a:round/>
            </a:ln>
          </p:spPr>
          <p:txBody>
            <a:bodyPr/>
            <a:lstStyle/>
            <a:p/>
          </p:txBody>
        </p:sp>
        <p:sp>
          <p:nvSpPr>
            <p:cNvPr id="28" name="pl28"/>
            <p:cNvSpPr/>
            <p:nvPr/>
          </p:nvSpPr>
          <p:spPr>
            <a:xfrm>
              <a:off x="5124101" y="5453034"/>
              <a:ext cx="626857" cy="0"/>
            </a:xfrm>
            <a:custGeom>
              <a:avLst/>
              <a:pathLst>
                <a:path w="626857" h="0">
                  <a:moveTo>
                    <a:pt x="0" y="0"/>
                  </a:moveTo>
                  <a:lnTo>
                    <a:pt x="188057" y="0"/>
                  </a:lnTo>
                  <a:lnTo>
                    <a:pt x="313428" y="0"/>
                  </a:lnTo>
                  <a:lnTo>
                    <a:pt x="376114" y="0"/>
                  </a:lnTo>
                  <a:lnTo>
                    <a:pt x="626857" y="0"/>
                  </a:lnTo>
                </a:path>
              </a:pathLst>
            </a:custGeom>
            <a:ln w="108405" cap="flat">
              <a:solidFill>
                <a:srgbClr val="E8E8E8">
                  <a:alpha val="100000"/>
                </a:srgbClr>
              </a:solidFill>
              <a:prstDash val="solid"/>
              <a:round/>
            </a:ln>
          </p:spPr>
          <p:txBody>
            <a:bodyPr/>
            <a:lstStyle/>
            <a:p/>
          </p:txBody>
        </p:sp>
        <p:sp>
          <p:nvSpPr>
            <p:cNvPr id="29" name="pt29"/>
            <p:cNvSpPr/>
            <p:nvPr/>
          </p:nvSpPr>
          <p:spPr>
            <a:xfrm>
              <a:off x="5746458"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5495715"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5119601"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5307658"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433029"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815087"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815087"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815087"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815087"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815087"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52401"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627030"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815087"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815087"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877773"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376287"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000172"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000172"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501658"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376287"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77773"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89715"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89715"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815087"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77773"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15087"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77773"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89715"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77773"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77773"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501658"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937487"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376287"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313601"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564344"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937487"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686744"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874801"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000172"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062858"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692256" y="53943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0" name="pt70"/>
            <p:cNvSpPr/>
            <p:nvPr/>
          </p:nvSpPr>
          <p:spPr>
            <a:xfrm>
              <a:off x="5253456" y="53943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1" name="pt71"/>
            <p:cNvSpPr/>
            <p:nvPr/>
          </p:nvSpPr>
          <p:spPr>
            <a:xfrm>
              <a:off x="5378827" y="53943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7760884" y="28717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7760884" y="28717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4" name="pt74"/>
            <p:cNvSpPr/>
            <p:nvPr/>
          </p:nvSpPr>
          <p:spPr>
            <a:xfrm>
              <a:off x="7760884" y="28717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5" name="pt75"/>
            <p:cNvSpPr/>
            <p:nvPr/>
          </p:nvSpPr>
          <p:spPr>
            <a:xfrm>
              <a:off x="7698199" y="9798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6" name="pt76"/>
            <p:cNvSpPr/>
            <p:nvPr/>
          </p:nvSpPr>
          <p:spPr>
            <a:xfrm>
              <a:off x="7760884" y="9798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7823570" y="9798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7322084" y="41330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7447456" y="41330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0" name="pt80"/>
            <p:cNvSpPr/>
            <p:nvPr/>
          </p:nvSpPr>
          <p:spPr>
            <a:xfrm>
              <a:off x="7322084" y="41330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1" name="pt81"/>
            <p:cNvSpPr/>
            <p:nvPr/>
          </p:nvSpPr>
          <p:spPr>
            <a:xfrm>
              <a:off x="7823570" y="16105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7760884" y="16105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7823570" y="16105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7760884" y="22411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7823570" y="22411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7823570" y="22411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7447456" y="35024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7259399" y="35024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7510141" y="35024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6883284" y="47636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6945970" y="47636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7008656" y="47636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tx93"/>
            <p:cNvSpPr/>
            <p:nvPr/>
          </p:nvSpPr>
          <p:spPr>
            <a:xfrm>
              <a:off x="508103" y="5357229"/>
              <a:ext cx="7922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Afghanistan*</a:t>
              </a:r>
            </a:p>
          </p:txBody>
        </p:sp>
        <p:sp>
          <p:nvSpPr>
            <p:cNvPr id="94" name="tx94"/>
            <p:cNvSpPr/>
            <p:nvPr/>
          </p:nvSpPr>
          <p:spPr>
            <a:xfrm>
              <a:off x="710149" y="4754358"/>
              <a:ext cx="59017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Pakistan*</a:t>
              </a:r>
            </a:p>
          </p:txBody>
        </p:sp>
        <p:sp>
          <p:nvSpPr>
            <p:cNvPr id="95" name="tx95"/>
            <p:cNvSpPr/>
            <p:nvPr/>
          </p:nvSpPr>
          <p:spPr>
            <a:xfrm>
              <a:off x="997394" y="4125430"/>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India</a:t>
              </a:r>
            </a:p>
          </p:txBody>
        </p:sp>
        <p:sp>
          <p:nvSpPr>
            <p:cNvPr id="96" name="tx96"/>
            <p:cNvSpPr/>
            <p:nvPr/>
          </p:nvSpPr>
          <p:spPr>
            <a:xfrm>
              <a:off x="880955" y="3466965"/>
              <a:ext cx="41937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Nepal*</a:t>
              </a:r>
            </a:p>
          </p:txBody>
        </p:sp>
        <p:sp>
          <p:nvSpPr>
            <p:cNvPr id="97" name="tx97"/>
            <p:cNvSpPr/>
            <p:nvPr/>
          </p:nvSpPr>
          <p:spPr>
            <a:xfrm>
              <a:off x="562400" y="2836399"/>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Bangladesh</a:t>
              </a:r>
            </a:p>
          </p:txBody>
        </p:sp>
        <p:sp>
          <p:nvSpPr>
            <p:cNvPr id="98" name="tx98"/>
            <p:cNvSpPr/>
            <p:nvPr/>
          </p:nvSpPr>
          <p:spPr>
            <a:xfrm>
              <a:off x="749099" y="2233528"/>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Maldives</a:t>
              </a:r>
            </a:p>
          </p:txBody>
        </p:sp>
        <p:sp>
          <p:nvSpPr>
            <p:cNvPr id="99" name="tx99"/>
            <p:cNvSpPr/>
            <p:nvPr/>
          </p:nvSpPr>
          <p:spPr>
            <a:xfrm>
              <a:off x="710149" y="1601121"/>
              <a:ext cx="1707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Sri</a:t>
              </a:r>
            </a:p>
          </p:txBody>
        </p:sp>
        <p:sp>
          <p:nvSpPr>
            <p:cNvPr id="100" name="tx100"/>
            <p:cNvSpPr/>
            <p:nvPr/>
          </p:nvSpPr>
          <p:spPr>
            <a:xfrm>
              <a:off x="919699" y="1602894"/>
              <a:ext cx="380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Lanka</a:t>
              </a:r>
            </a:p>
          </p:txBody>
        </p:sp>
        <p:sp>
          <p:nvSpPr>
            <p:cNvPr id="101" name="tx101"/>
            <p:cNvSpPr/>
            <p:nvPr/>
          </p:nvSpPr>
          <p:spPr>
            <a:xfrm>
              <a:off x="857558" y="972261"/>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Bhutan</a:t>
              </a:r>
            </a:p>
          </p:txBody>
        </p:sp>
        <p:sp>
          <p:nvSpPr>
            <p:cNvPr id="102" name="tx102"/>
            <p:cNvSpPr/>
            <p:nvPr/>
          </p:nvSpPr>
          <p:spPr>
            <a:xfrm>
              <a:off x="1645308"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3" name="tx103"/>
            <p:cNvSpPr/>
            <p:nvPr/>
          </p:nvSpPr>
          <p:spPr>
            <a:xfrm>
              <a:off x="3181374"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04" name="tx104"/>
            <p:cNvSpPr/>
            <p:nvPr/>
          </p:nvSpPr>
          <p:spPr>
            <a:xfrm>
              <a:off x="4748517"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05" name="tx105"/>
            <p:cNvSpPr/>
            <p:nvPr/>
          </p:nvSpPr>
          <p:spPr>
            <a:xfrm>
              <a:off x="6315660"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06" name="tx106"/>
            <p:cNvSpPr/>
            <p:nvPr/>
          </p:nvSpPr>
          <p:spPr>
            <a:xfrm>
              <a:off x="7851725"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7" name="tx107"/>
            <p:cNvSpPr/>
            <p:nvPr/>
          </p:nvSpPr>
          <p:spPr>
            <a:xfrm>
              <a:off x="4379771"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8" name="pt108"/>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0" name="pt110"/>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tx111"/>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112" name="tx112"/>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113" name="tx113"/>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114" name="tx114"/>
            <p:cNvSpPr/>
            <p:nvPr/>
          </p:nvSpPr>
          <p:spPr>
            <a:xfrm>
              <a:off x="1362958" y="397941"/>
              <a:ext cx="349432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ROSA, 2019-2023</a:t>
              </a:r>
            </a:p>
          </p:txBody>
        </p:sp>
        <p:sp>
          <p:nvSpPr>
            <p:cNvPr id="115" name="tx115"/>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16" name="tx116"/>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117" name="tx117"/>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118" name="tx118"/>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DTP3 coverage across years 2019 to 2023 (grey bars), and coverage in specific years (dots), by country. The chart can be used for assessing recovery to pre-pandemic levels and progress beyond 2019.
In 2022, 3 (out of 8) countries had lower coverage than in 2019.
In 2023, 1 countries had lower DTP3 coverage than in 2022.
In 2023, 1 countries had lower coverage than in 2019.</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91116" y="3648086"/>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6" name="pl6"/>
            <p:cNvSpPr/>
            <p:nvPr/>
          </p:nvSpPr>
          <p:spPr>
            <a:xfrm>
              <a:off x="991116" y="2914022"/>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7" name="pl7"/>
            <p:cNvSpPr/>
            <p:nvPr/>
          </p:nvSpPr>
          <p:spPr>
            <a:xfrm>
              <a:off x="991116" y="2179958"/>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8" name="pl8"/>
            <p:cNvSpPr/>
            <p:nvPr/>
          </p:nvSpPr>
          <p:spPr>
            <a:xfrm>
              <a:off x="991116" y="1445894"/>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9" name="pl9"/>
            <p:cNvSpPr/>
            <p:nvPr/>
          </p:nvSpPr>
          <p:spPr>
            <a:xfrm>
              <a:off x="2176886"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607249"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37611"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24937"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40118"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26190"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12263"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898335"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991116" y="4015118"/>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8" name="pl18"/>
            <p:cNvSpPr/>
            <p:nvPr/>
          </p:nvSpPr>
          <p:spPr>
            <a:xfrm>
              <a:off x="991116" y="3281054"/>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9" name="pl19"/>
            <p:cNvSpPr/>
            <p:nvPr/>
          </p:nvSpPr>
          <p:spPr>
            <a:xfrm>
              <a:off x="991116" y="2546990"/>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0" name="pl20"/>
            <p:cNvSpPr/>
            <p:nvPr/>
          </p:nvSpPr>
          <p:spPr>
            <a:xfrm>
              <a:off x="991116" y="1812926"/>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1" name="pl21"/>
            <p:cNvSpPr/>
            <p:nvPr/>
          </p:nvSpPr>
          <p:spPr>
            <a:xfrm>
              <a:off x="991116" y="1078862"/>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2" name="pl22"/>
            <p:cNvSpPr/>
            <p:nvPr/>
          </p:nvSpPr>
          <p:spPr>
            <a:xfrm>
              <a:off x="1461705"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92067"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22430"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5279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9708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183154"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469226"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755299"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41371"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1" name="rc31"/>
            <p:cNvSpPr/>
            <p:nvPr/>
          </p:nvSpPr>
          <p:spPr>
            <a:xfrm>
              <a:off x="1332973" y="1614076"/>
              <a:ext cx="257465" cy="2401041"/>
            </a:xfrm>
            <a:prstGeom prst="rect">
              <a:avLst/>
            </a:prstGeom>
            <a:solidFill>
              <a:srgbClr val="E2231A">
                <a:alpha val="100000"/>
              </a:srgbClr>
            </a:solidFill>
          </p:spPr>
          <p:txBody>
            <a:bodyPr/>
            <a:lstStyle/>
            <a:p/>
          </p:txBody>
        </p:sp>
        <p:sp>
          <p:nvSpPr>
            <p:cNvPr id="32" name="rc32"/>
            <p:cNvSpPr/>
            <p:nvPr/>
          </p:nvSpPr>
          <p:spPr>
            <a:xfrm>
              <a:off x="1619045" y="1686857"/>
              <a:ext cx="257465" cy="2328260"/>
            </a:xfrm>
            <a:prstGeom prst="rect">
              <a:avLst/>
            </a:prstGeom>
            <a:solidFill>
              <a:srgbClr val="E2231A">
                <a:alpha val="100000"/>
              </a:srgbClr>
            </a:solidFill>
          </p:spPr>
          <p:txBody>
            <a:bodyPr/>
            <a:lstStyle/>
            <a:p/>
          </p:txBody>
        </p:sp>
        <p:sp>
          <p:nvSpPr>
            <p:cNvPr id="33" name="rc33"/>
            <p:cNvSpPr/>
            <p:nvPr/>
          </p:nvSpPr>
          <p:spPr>
            <a:xfrm>
              <a:off x="1905118" y="1649422"/>
              <a:ext cx="257465" cy="2365696"/>
            </a:xfrm>
            <a:prstGeom prst="rect">
              <a:avLst/>
            </a:prstGeom>
            <a:solidFill>
              <a:srgbClr val="E2231A">
                <a:alpha val="100000"/>
              </a:srgbClr>
            </a:solidFill>
          </p:spPr>
          <p:txBody>
            <a:bodyPr/>
            <a:lstStyle/>
            <a:p/>
          </p:txBody>
        </p:sp>
        <p:sp>
          <p:nvSpPr>
            <p:cNvPr id="34" name="rc34"/>
            <p:cNvSpPr/>
            <p:nvPr/>
          </p:nvSpPr>
          <p:spPr>
            <a:xfrm>
              <a:off x="2191190" y="1854875"/>
              <a:ext cx="257465" cy="2160243"/>
            </a:xfrm>
            <a:prstGeom prst="rect">
              <a:avLst/>
            </a:prstGeom>
            <a:solidFill>
              <a:srgbClr val="E2231A">
                <a:alpha val="100000"/>
              </a:srgbClr>
            </a:solidFill>
          </p:spPr>
          <p:txBody>
            <a:bodyPr/>
            <a:lstStyle/>
            <a:p/>
          </p:txBody>
        </p:sp>
        <p:sp>
          <p:nvSpPr>
            <p:cNvPr id="35" name="rc35"/>
            <p:cNvSpPr/>
            <p:nvPr/>
          </p:nvSpPr>
          <p:spPr>
            <a:xfrm>
              <a:off x="2477262" y="2073784"/>
              <a:ext cx="257465" cy="1941334"/>
            </a:xfrm>
            <a:prstGeom prst="rect">
              <a:avLst/>
            </a:prstGeom>
            <a:solidFill>
              <a:srgbClr val="E2231A">
                <a:alpha val="100000"/>
              </a:srgbClr>
            </a:solidFill>
          </p:spPr>
          <p:txBody>
            <a:bodyPr/>
            <a:lstStyle/>
            <a:p/>
          </p:txBody>
        </p:sp>
        <p:sp>
          <p:nvSpPr>
            <p:cNvPr id="36" name="rc36"/>
            <p:cNvSpPr/>
            <p:nvPr/>
          </p:nvSpPr>
          <p:spPr>
            <a:xfrm>
              <a:off x="2763335" y="2278522"/>
              <a:ext cx="257465" cy="1736595"/>
            </a:xfrm>
            <a:prstGeom prst="rect">
              <a:avLst/>
            </a:prstGeom>
            <a:solidFill>
              <a:srgbClr val="E2231A">
                <a:alpha val="100000"/>
              </a:srgbClr>
            </a:solidFill>
          </p:spPr>
          <p:txBody>
            <a:bodyPr/>
            <a:lstStyle/>
            <a:p/>
          </p:txBody>
        </p:sp>
        <p:sp>
          <p:nvSpPr>
            <p:cNvPr id="37" name="rc37"/>
            <p:cNvSpPr/>
            <p:nvPr/>
          </p:nvSpPr>
          <p:spPr>
            <a:xfrm>
              <a:off x="3049407" y="2296376"/>
              <a:ext cx="257465" cy="1718741"/>
            </a:xfrm>
            <a:prstGeom prst="rect">
              <a:avLst/>
            </a:prstGeom>
            <a:solidFill>
              <a:srgbClr val="E2231A">
                <a:alpha val="100000"/>
              </a:srgbClr>
            </a:solidFill>
          </p:spPr>
          <p:txBody>
            <a:bodyPr/>
            <a:lstStyle/>
            <a:p/>
          </p:txBody>
        </p:sp>
        <p:sp>
          <p:nvSpPr>
            <p:cNvPr id="38" name="rc38"/>
            <p:cNvSpPr/>
            <p:nvPr/>
          </p:nvSpPr>
          <p:spPr>
            <a:xfrm>
              <a:off x="3335480" y="2350532"/>
              <a:ext cx="257465" cy="1664586"/>
            </a:xfrm>
            <a:prstGeom prst="rect">
              <a:avLst/>
            </a:prstGeom>
            <a:solidFill>
              <a:srgbClr val="E2231A">
                <a:alpha val="100000"/>
              </a:srgbClr>
            </a:solidFill>
          </p:spPr>
          <p:txBody>
            <a:bodyPr/>
            <a:lstStyle/>
            <a:p/>
          </p:txBody>
        </p:sp>
        <p:sp>
          <p:nvSpPr>
            <p:cNvPr id="39" name="rc39"/>
            <p:cNvSpPr/>
            <p:nvPr/>
          </p:nvSpPr>
          <p:spPr>
            <a:xfrm>
              <a:off x="3621552" y="2429390"/>
              <a:ext cx="257465" cy="1585727"/>
            </a:xfrm>
            <a:prstGeom prst="rect">
              <a:avLst/>
            </a:prstGeom>
            <a:solidFill>
              <a:srgbClr val="E2231A">
                <a:alpha val="100000"/>
              </a:srgbClr>
            </a:solidFill>
          </p:spPr>
          <p:txBody>
            <a:bodyPr/>
            <a:lstStyle/>
            <a:p/>
          </p:txBody>
        </p:sp>
        <p:sp>
          <p:nvSpPr>
            <p:cNvPr id="40" name="rc40"/>
            <p:cNvSpPr/>
            <p:nvPr/>
          </p:nvSpPr>
          <p:spPr>
            <a:xfrm>
              <a:off x="3907625" y="2661470"/>
              <a:ext cx="257465" cy="1353647"/>
            </a:xfrm>
            <a:prstGeom prst="rect">
              <a:avLst/>
            </a:prstGeom>
            <a:solidFill>
              <a:srgbClr val="E2231A">
                <a:alpha val="100000"/>
              </a:srgbClr>
            </a:solidFill>
          </p:spPr>
          <p:txBody>
            <a:bodyPr/>
            <a:lstStyle/>
            <a:p/>
          </p:txBody>
        </p:sp>
        <p:sp>
          <p:nvSpPr>
            <p:cNvPr id="41" name="rc41"/>
            <p:cNvSpPr/>
            <p:nvPr/>
          </p:nvSpPr>
          <p:spPr>
            <a:xfrm>
              <a:off x="4193697" y="2799164"/>
              <a:ext cx="257465" cy="1215953"/>
            </a:xfrm>
            <a:prstGeom prst="rect">
              <a:avLst/>
            </a:prstGeom>
            <a:solidFill>
              <a:srgbClr val="E2231A">
                <a:alpha val="100000"/>
              </a:srgbClr>
            </a:solidFill>
          </p:spPr>
          <p:txBody>
            <a:bodyPr/>
            <a:lstStyle/>
            <a:p/>
          </p:txBody>
        </p:sp>
        <p:sp>
          <p:nvSpPr>
            <p:cNvPr id="42" name="rc42"/>
            <p:cNvSpPr/>
            <p:nvPr/>
          </p:nvSpPr>
          <p:spPr>
            <a:xfrm>
              <a:off x="4479769" y="2922732"/>
              <a:ext cx="257465" cy="1092385"/>
            </a:xfrm>
            <a:prstGeom prst="rect">
              <a:avLst/>
            </a:prstGeom>
            <a:solidFill>
              <a:srgbClr val="E2231A">
                <a:alpha val="100000"/>
              </a:srgbClr>
            </a:solidFill>
          </p:spPr>
          <p:txBody>
            <a:bodyPr/>
            <a:lstStyle/>
            <a:p/>
          </p:txBody>
        </p:sp>
        <p:sp>
          <p:nvSpPr>
            <p:cNvPr id="43" name="rc43"/>
            <p:cNvSpPr/>
            <p:nvPr/>
          </p:nvSpPr>
          <p:spPr>
            <a:xfrm>
              <a:off x="4765842" y="2891245"/>
              <a:ext cx="257465" cy="1123872"/>
            </a:xfrm>
            <a:prstGeom prst="rect">
              <a:avLst/>
            </a:prstGeom>
            <a:solidFill>
              <a:srgbClr val="E2231A">
                <a:alpha val="100000"/>
              </a:srgbClr>
            </a:solidFill>
          </p:spPr>
          <p:txBody>
            <a:bodyPr/>
            <a:lstStyle/>
            <a:p/>
          </p:txBody>
        </p:sp>
        <p:sp>
          <p:nvSpPr>
            <p:cNvPr id="44" name="rc44"/>
            <p:cNvSpPr/>
            <p:nvPr/>
          </p:nvSpPr>
          <p:spPr>
            <a:xfrm>
              <a:off x="5051914" y="2958014"/>
              <a:ext cx="257465" cy="1057104"/>
            </a:xfrm>
            <a:prstGeom prst="rect">
              <a:avLst/>
            </a:prstGeom>
            <a:solidFill>
              <a:srgbClr val="E2231A">
                <a:alpha val="100000"/>
              </a:srgbClr>
            </a:solidFill>
          </p:spPr>
          <p:txBody>
            <a:bodyPr/>
            <a:lstStyle/>
            <a:p/>
          </p:txBody>
        </p:sp>
        <p:sp>
          <p:nvSpPr>
            <p:cNvPr id="45" name="rc45"/>
            <p:cNvSpPr/>
            <p:nvPr/>
          </p:nvSpPr>
          <p:spPr>
            <a:xfrm>
              <a:off x="5337987" y="3097789"/>
              <a:ext cx="257465" cy="917328"/>
            </a:xfrm>
            <a:prstGeom prst="rect">
              <a:avLst/>
            </a:prstGeom>
            <a:solidFill>
              <a:srgbClr val="E2231A">
                <a:alpha val="100000"/>
              </a:srgbClr>
            </a:solidFill>
          </p:spPr>
          <p:txBody>
            <a:bodyPr/>
            <a:lstStyle/>
            <a:p/>
          </p:txBody>
        </p:sp>
        <p:sp>
          <p:nvSpPr>
            <p:cNvPr id="46" name="rc46"/>
            <p:cNvSpPr/>
            <p:nvPr/>
          </p:nvSpPr>
          <p:spPr>
            <a:xfrm>
              <a:off x="5624059" y="3217978"/>
              <a:ext cx="257465" cy="797139"/>
            </a:xfrm>
            <a:prstGeom prst="rect">
              <a:avLst/>
            </a:prstGeom>
            <a:solidFill>
              <a:srgbClr val="E2231A">
                <a:alpha val="100000"/>
              </a:srgbClr>
            </a:solidFill>
          </p:spPr>
          <p:txBody>
            <a:bodyPr/>
            <a:lstStyle/>
            <a:p/>
          </p:txBody>
        </p:sp>
        <p:sp>
          <p:nvSpPr>
            <p:cNvPr id="47" name="rc47"/>
            <p:cNvSpPr/>
            <p:nvPr/>
          </p:nvSpPr>
          <p:spPr>
            <a:xfrm>
              <a:off x="5910132" y="3255753"/>
              <a:ext cx="257465" cy="759365"/>
            </a:xfrm>
            <a:prstGeom prst="rect">
              <a:avLst/>
            </a:prstGeom>
            <a:solidFill>
              <a:srgbClr val="E2231A">
                <a:alpha val="100000"/>
              </a:srgbClr>
            </a:solidFill>
          </p:spPr>
          <p:txBody>
            <a:bodyPr/>
            <a:lstStyle/>
            <a:p/>
          </p:txBody>
        </p:sp>
        <p:sp>
          <p:nvSpPr>
            <p:cNvPr id="48" name="rc48"/>
            <p:cNvSpPr/>
            <p:nvPr/>
          </p:nvSpPr>
          <p:spPr>
            <a:xfrm>
              <a:off x="6196204" y="3350442"/>
              <a:ext cx="257465" cy="664675"/>
            </a:xfrm>
            <a:prstGeom prst="rect">
              <a:avLst/>
            </a:prstGeom>
            <a:solidFill>
              <a:srgbClr val="E2231A">
                <a:alpha val="100000"/>
              </a:srgbClr>
            </a:solidFill>
          </p:spPr>
          <p:txBody>
            <a:bodyPr/>
            <a:lstStyle/>
            <a:p/>
          </p:txBody>
        </p:sp>
        <p:sp>
          <p:nvSpPr>
            <p:cNvPr id="49" name="rc49"/>
            <p:cNvSpPr/>
            <p:nvPr/>
          </p:nvSpPr>
          <p:spPr>
            <a:xfrm>
              <a:off x="6482277" y="3484164"/>
              <a:ext cx="257465" cy="530953"/>
            </a:xfrm>
            <a:prstGeom prst="rect">
              <a:avLst/>
            </a:prstGeom>
            <a:solidFill>
              <a:srgbClr val="E2231A">
                <a:alpha val="100000"/>
              </a:srgbClr>
            </a:solidFill>
          </p:spPr>
          <p:txBody>
            <a:bodyPr/>
            <a:lstStyle/>
            <a:p/>
          </p:txBody>
        </p:sp>
        <p:sp>
          <p:nvSpPr>
            <p:cNvPr id="50" name="rc50"/>
            <p:cNvSpPr/>
            <p:nvPr/>
          </p:nvSpPr>
          <p:spPr>
            <a:xfrm>
              <a:off x="6768349" y="3557292"/>
              <a:ext cx="257465" cy="457825"/>
            </a:xfrm>
            <a:prstGeom prst="rect">
              <a:avLst/>
            </a:prstGeom>
            <a:solidFill>
              <a:srgbClr val="E2231A">
                <a:alpha val="100000"/>
              </a:srgbClr>
            </a:solidFill>
          </p:spPr>
          <p:txBody>
            <a:bodyPr/>
            <a:lstStyle/>
            <a:p/>
          </p:txBody>
        </p:sp>
        <p:sp>
          <p:nvSpPr>
            <p:cNvPr id="51" name="rc51"/>
            <p:cNvSpPr/>
            <p:nvPr/>
          </p:nvSpPr>
          <p:spPr>
            <a:xfrm>
              <a:off x="7054421" y="3369913"/>
              <a:ext cx="257465" cy="645204"/>
            </a:xfrm>
            <a:prstGeom prst="rect">
              <a:avLst/>
            </a:prstGeom>
            <a:solidFill>
              <a:srgbClr val="E2231A">
                <a:alpha val="100000"/>
              </a:srgbClr>
            </a:solidFill>
          </p:spPr>
          <p:txBody>
            <a:bodyPr/>
            <a:lstStyle/>
            <a:p/>
          </p:txBody>
        </p:sp>
        <p:sp>
          <p:nvSpPr>
            <p:cNvPr id="52" name="rc52"/>
            <p:cNvSpPr/>
            <p:nvPr/>
          </p:nvSpPr>
          <p:spPr>
            <a:xfrm>
              <a:off x="7340494" y="3340178"/>
              <a:ext cx="257465" cy="674939"/>
            </a:xfrm>
            <a:prstGeom prst="rect">
              <a:avLst/>
            </a:prstGeom>
            <a:solidFill>
              <a:srgbClr val="E2231A">
                <a:alpha val="100000"/>
              </a:srgbClr>
            </a:solidFill>
          </p:spPr>
          <p:txBody>
            <a:bodyPr/>
            <a:lstStyle/>
            <a:p/>
          </p:txBody>
        </p:sp>
        <p:sp>
          <p:nvSpPr>
            <p:cNvPr id="53" name="rc53"/>
            <p:cNvSpPr/>
            <p:nvPr/>
          </p:nvSpPr>
          <p:spPr>
            <a:xfrm>
              <a:off x="7626566" y="3559229"/>
              <a:ext cx="257465" cy="455888"/>
            </a:xfrm>
            <a:prstGeom prst="rect">
              <a:avLst/>
            </a:prstGeom>
            <a:solidFill>
              <a:srgbClr val="E2231A">
                <a:alpha val="100000"/>
              </a:srgbClr>
            </a:solidFill>
          </p:spPr>
          <p:txBody>
            <a:bodyPr/>
            <a:lstStyle/>
            <a:p/>
          </p:txBody>
        </p:sp>
        <p:sp>
          <p:nvSpPr>
            <p:cNvPr id="54" name="rc54"/>
            <p:cNvSpPr/>
            <p:nvPr/>
          </p:nvSpPr>
          <p:spPr>
            <a:xfrm>
              <a:off x="7912639" y="3511333"/>
              <a:ext cx="257465" cy="503784"/>
            </a:xfrm>
            <a:prstGeom prst="rect">
              <a:avLst/>
            </a:prstGeom>
            <a:solidFill>
              <a:srgbClr val="E2231A">
                <a:alpha val="100000"/>
              </a:srgbClr>
            </a:solidFill>
          </p:spPr>
          <p:txBody>
            <a:bodyPr/>
            <a:lstStyle/>
            <a:p/>
          </p:txBody>
        </p:sp>
        <p:sp>
          <p:nvSpPr>
            <p:cNvPr id="55" name="rc55"/>
            <p:cNvSpPr/>
            <p:nvPr/>
          </p:nvSpPr>
          <p:spPr>
            <a:xfrm>
              <a:off x="5051914" y="1400276"/>
              <a:ext cx="257465" cy="1557737"/>
            </a:xfrm>
            <a:prstGeom prst="rect">
              <a:avLst/>
            </a:prstGeom>
            <a:solidFill>
              <a:srgbClr val="B3B3B3">
                <a:alpha val="100000"/>
              </a:srgbClr>
            </a:solidFill>
          </p:spPr>
          <p:txBody>
            <a:bodyPr/>
            <a:lstStyle/>
            <a:p/>
          </p:txBody>
        </p:sp>
        <p:sp>
          <p:nvSpPr>
            <p:cNvPr id="56" name="rc56"/>
            <p:cNvSpPr/>
            <p:nvPr/>
          </p:nvSpPr>
          <p:spPr>
            <a:xfrm>
              <a:off x="5337987" y="1828785"/>
              <a:ext cx="257465" cy="1269003"/>
            </a:xfrm>
            <a:prstGeom prst="rect">
              <a:avLst/>
            </a:prstGeom>
            <a:solidFill>
              <a:srgbClr val="B3B3B3">
                <a:alpha val="100000"/>
              </a:srgbClr>
            </a:solidFill>
          </p:spPr>
          <p:txBody>
            <a:bodyPr/>
            <a:lstStyle/>
            <a:p/>
          </p:txBody>
        </p:sp>
        <p:sp>
          <p:nvSpPr>
            <p:cNvPr id="57" name="rc57"/>
            <p:cNvSpPr/>
            <p:nvPr/>
          </p:nvSpPr>
          <p:spPr>
            <a:xfrm>
              <a:off x="5624059" y="2228040"/>
              <a:ext cx="257465" cy="989938"/>
            </a:xfrm>
            <a:prstGeom prst="rect">
              <a:avLst/>
            </a:prstGeom>
            <a:solidFill>
              <a:srgbClr val="B3B3B3">
                <a:alpha val="100000"/>
              </a:srgbClr>
            </a:solidFill>
          </p:spPr>
          <p:txBody>
            <a:bodyPr/>
            <a:lstStyle/>
            <a:p/>
          </p:txBody>
        </p:sp>
        <p:sp>
          <p:nvSpPr>
            <p:cNvPr id="58" name="rc58"/>
            <p:cNvSpPr/>
            <p:nvPr/>
          </p:nvSpPr>
          <p:spPr>
            <a:xfrm>
              <a:off x="5910132" y="2649772"/>
              <a:ext cx="257465" cy="605981"/>
            </a:xfrm>
            <a:prstGeom prst="rect">
              <a:avLst/>
            </a:prstGeom>
            <a:solidFill>
              <a:srgbClr val="B3B3B3">
                <a:alpha val="100000"/>
              </a:srgbClr>
            </a:solidFill>
          </p:spPr>
          <p:txBody>
            <a:bodyPr/>
            <a:lstStyle/>
            <a:p/>
          </p:txBody>
        </p:sp>
        <p:sp>
          <p:nvSpPr>
            <p:cNvPr id="59" name="rc59"/>
            <p:cNvSpPr/>
            <p:nvPr/>
          </p:nvSpPr>
          <p:spPr>
            <a:xfrm>
              <a:off x="6196204" y="2832600"/>
              <a:ext cx="257465" cy="517841"/>
            </a:xfrm>
            <a:prstGeom prst="rect">
              <a:avLst/>
            </a:prstGeom>
            <a:solidFill>
              <a:srgbClr val="B3B3B3">
                <a:alpha val="100000"/>
              </a:srgbClr>
            </a:solidFill>
          </p:spPr>
          <p:txBody>
            <a:bodyPr/>
            <a:lstStyle/>
            <a:p/>
          </p:txBody>
        </p:sp>
        <p:sp>
          <p:nvSpPr>
            <p:cNvPr id="60" name="rc60"/>
            <p:cNvSpPr/>
            <p:nvPr/>
          </p:nvSpPr>
          <p:spPr>
            <a:xfrm>
              <a:off x="6482277" y="2922133"/>
              <a:ext cx="257465" cy="562031"/>
            </a:xfrm>
            <a:prstGeom prst="rect">
              <a:avLst/>
            </a:prstGeom>
            <a:solidFill>
              <a:srgbClr val="B3B3B3">
                <a:alpha val="100000"/>
              </a:srgbClr>
            </a:solidFill>
          </p:spPr>
          <p:txBody>
            <a:bodyPr/>
            <a:lstStyle/>
            <a:p/>
          </p:txBody>
        </p:sp>
        <p:sp>
          <p:nvSpPr>
            <p:cNvPr id="61" name="rc61"/>
            <p:cNvSpPr/>
            <p:nvPr/>
          </p:nvSpPr>
          <p:spPr>
            <a:xfrm>
              <a:off x="6768349" y="3049411"/>
              <a:ext cx="257465" cy="507881"/>
            </a:xfrm>
            <a:prstGeom prst="rect">
              <a:avLst/>
            </a:prstGeom>
            <a:solidFill>
              <a:srgbClr val="B3B3B3">
                <a:alpha val="100000"/>
              </a:srgbClr>
            </a:solidFill>
          </p:spPr>
          <p:txBody>
            <a:bodyPr/>
            <a:lstStyle/>
            <a:p/>
          </p:txBody>
        </p:sp>
        <p:sp>
          <p:nvSpPr>
            <p:cNvPr id="62" name="rc62"/>
            <p:cNvSpPr/>
            <p:nvPr/>
          </p:nvSpPr>
          <p:spPr>
            <a:xfrm>
              <a:off x="7054421" y="2972162"/>
              <a:ext cx="257465" cy="397751"/>
            </a:xfrm>
            <a:prstGeom prst="rect">
              <a:avLst/>
            </a:prstGeom>
            <a:solidFill>
              <a:srgbClr val="B3B3B3">
                <a:alpha val="100000"/>
              </a:srgbClr>
            </a:solidFill>
          </p:spPr>
          <p:txBody>
            <a:bodyPr/>
            <a:lstStyle/>
            <a:p/>
          </p:txBody>
        </p:sp>
        <p:sp>
          <p:nvSpPr>
            <p:cNvPr id="63" name="rc63"/>
            <p:cNvSpPr/>
            <p:nvPr/>
          </p:nvSpPr>
          <p:spPr>
            <a:xfrm>
              <a:off x="7340494" y="3034181"/>
              <a:ext cx="257465" cy="305997"/>
            </a:xfrm>
            <a:prstGeom prst="rect">
              <a:avLst/>
            </a:prstGeom>
            <a:solidFill>
              <a:srgbClr val="B3B3B3">
                <a:alpha val="100000"/>
              </a:srgbClr>
            </a:solidFill>
          </p:spPr>
          <p:txBody>
            <a:bodyPr/>
            <a:lstStyle/>
            <a:p/>
          </p:txBody>
        </p:sp>
        <p:sp>
          <p:nvSpPr>
            <p:cNvPr id="64" name="rc64"/>
            <p:cNvSpPr/>
            <p:nvPr/>
          </p:nvSpPr>
          <p:spPr>
            <a:xfrm>
              <a:off x="7626566" y="3326007"/>
              <a:ext cx="257465" cy="233222"/>
            </a:xfrm>
            <a:prstGeom prst="rect">
              <a:avLst/>
            </a:prstGeom>
            <a:solidFill>
              <a:srgbClr val="B3B3B3">
                <a:alpha val="100000"/>
              </a:srgbClr>
            </a:solidFill>
          </p:spPr>
          <p:txBody>
            <a:bodyPr/>
            <a:lstStyle/>
            <a:p/>
          </p:txBody>
        </p:sp>
        <p:sp>
          <p:nvSpPr>
            <p:cNvPr id="65" name="rc65"/>
            <p:cNvSpPr/>
            <p:nvPr/>
          </p:nvSpPr>
          <p:spPr>
            <a:xfrm>
              <a:off x="7912639" y="3339290"/>
              <a:ext cx="257465" cy="172042"/>
            </a:xfrm>
            <a:prstGeom prst="rect">
              <a:avLst/>
            </a:prstGeom>
            <a:solidFill>
              <a:srgbClr val="B3B3B3">
                <a:alpha val="100000"/>
              </a:srgbClr>
            </a:solidFill>
          </p:spPr>
          <p:txBody>
            <a:bodyPr/>
            <a:lstStyle/>
            <a:p/>
          </p:txBody>
        </p:sp>
        <p:sp>
          <p:nvSpPr>
            <p:cNvPr id="66" name="pl66"/>
            <p:cNvSpPr/>
            <p:nvPr/>
          </p:nvSpPr>
          <p:spPr>
            <a:xfrm>
              <a:off x="1461705" y="1139088"/>
              <a:ext cx="6579665" cy="1042955"/>
            </a:xfrm>
            <a:custGeom>
              <a:avLst/>
              <a:pathLst>
                <a:path w="6579665" h="1042955">
                  <a:moveTo>
                    <a:pt x="0" y="1042955"/>
                  </a:moveTo>
                  <a:lnTo>
                    <a:pt x="286072" y="1011351"/>
                  </a:lnTo>
                  <a:lnTo>
                    <a:pt x="572144" y="1011351"/>
                  </a:lnTo>
                  <a:lnTo>
                    <a:pt x="858217" y="916537"/>
                  </a:lnTo>
                  <a:lnTo>
                    <a:pt x="1144289" y="790118"/>
                  </a:lnTo>
                  <a:lnTo>
                    <a:pt x="1430362" y="695303"/>
                  </a:lnTo>
                  <a:lnTo>
                    <a:pt x="1716434" y="695303"/>
                  </a:lnTo>
                  <a:lnTo>
                    <a:pt x="2002507" y="663699"/>
                  </a:lnTo>
                  <a:lnTo>
                    <a:pt x="2288579" y="632094"/>
                  </a:lnTo>
                  <a:lnTo>
                    <a:pt x="2574651" y="474070"/>
                  </a:lnTo>
                  <a:lnTo>
                    <a:pt x="2860724" y="410861"/>
                  </a:lnTo>
                  <a:lnTo>
                    <a:pt x="3146796" y="347651"/>
                  </a:lnTo>
                  <a:lnTo>
                    <a:pt x="3432869" y="379256"/>
                  </a:lnTo>
                  <a:lnTo>
                    <a:pt x="3718941" y="347651"/>
                  </a:lnTo>
                  <a:lnTo>
                    <a:pt x="4005014" y="252837"/>
                  </a:lnTo>
                  <a:lnTo>
                    <a:pt x="4291086" y="189628"/>
                  </a:lnTo>
                  <a:lnTo>
                    <a:pt x="4577158" y="158023"/>
                  </a:lnTo>
                  <a:lnTo>
                    <a:pt x="4863231" y="126418"/>
                  </a:lnTo>
                  <a:lnTo>
                    <a:pt x="5149303" y="31604"/>
                  </a:lnTo>
                  <a:lnTo>
                    <a:pt x="5435376" y="0"/>
                  </a:lnTo>
                  <a:lnTo>
                    <a:pt x="5721448" y="126418"/>
                  </a:lnTo>
                  <a:lnTo>
                    <a:pt x="6007521" y="126418"/>
                  </a:lnTo>
                  <a:lnTo>
                    <a:pt x="6293593" y="0"/>
                  </a:lnTo>
                  <a:lnTo>
                    <a:pt x="6579665" y="31604"/>
                  </a:lnTo>
                </a:path>
              </a:pathLst>
            </a:custGeom>
            <a:ln w="27101" cap="flat">
              <a:solidFill>
                <a:srgbClr val="0058AB">
                  <a:alpha val="80000"/>
                </a:srgbClr>
              </a:solidFill>
              <a:prstDash val="solid"/>
              <a:round/>
            </a:ln>
          </p:spPr>
          <p:txBody>
            <a:bodyPr/>
            <a:lstStyle/>
            <a:p/>
          </p:txBody>
        </p:sp>
        <p:sp>
          <p:nvSpPr>
            <p:cNvPr id="67" name="pl67"/>
            <p:cNvSpPr/>
            <p:nvPr/>
          </p:nvSpPr>
          <p:spPr>
            <a:xfrm>
              <a:off x="1461705" y="1265507"/>
              <a:ext cx="6579665" cy="2749611"/>
            </a:xfrm>
            <a:custGeom>
              <a:avLst/>
              <a:pathLst>
                <a:path w="6579665" h="2749611">
                  <a:moveTo>
                    <a:pt x="0" y="2749611"/>
                  </a:moveTo>
                  <a:lnTo>
                    <a:pt x="286072" y="2749611"/>
                  </a:lnTo>
                  <a:lnTo>
                    <a:pt x="572144" y="2718006"/>
                  </a:lnTo>
                  <a:lnTo>
                    <a:pt x="858217" y="2718006"/>
                  </a:lnTo>
                  <a:lnTo>
                    <a:pt x="1144289" y="2718006"/>
                  </a:lnTo>
                  <a:lnTo>
                    <a:pt x="1430362" y="2718006"/>
                  </a:lnTo>
                  <a:lnTo>
                    <a:pt x="1716434" y="2718006"/>
                  </a:lnTo>
                  <a:lnTo>
                    <a:pt x="2002507" y="2718006"/>
                  </a:lnTo>
                  <a:lnTo>
                    <a:pt x="2288579" y="2686401"/>
                  </a:lnTo>
                  <a:lnTo>
                    <a:pt x="2574651" y="2559982"/>
                  </a:lnTo>
                  <a:lnTo>
                    <a:pt x="2860724" y="2528378"/>
                  </a:lnTo>
                  <a:lnTo>
                    <a:pt x="3146796" y="1896283"/>
                  </a:lnTo>
                  <a:lnTo>
                    <a:pt x="3432869" y="1580236"/>
                  </a:lnTo>
                  <a:lnTo>
                    <a:pt x="3718941" y="1106165"/>
                  </a:lnTo>
                  <a:lnTo>
                    <a:pt x="4005014" y="884932"/>
                  </a:lnTo>
                  <a:lnTo>
                    <a:pt x="4291086" y="632094"/>
                  </a:lnTo>
                  <a:lnTo>
                    <a:pt x="4577158" y="410861"/>
                  </a:lnTo>
                  <a:lnTo>
                    <a:pt x="4863231" y="316047"/>
                  </a:lnTo>
                  <a:lnTo>
                    <a:pt x="5149303" y="252837"/>
                  </a:lnTo>
                  <a:lnTo>
                    <a:pt x="5435376" y="189628"/>
                  </a:lnTo>
                  <a:lnTo>
                    <a:pt x="5721448" y="221233"/>
                  </a:lnTo>
                  <a:lnTo>
                    <a:pt x="6007521" y="189628"/>
                  </a:lnTo>
                  <a:lnTo>
                    <a:pt x="6293593" y="0"/>
                  </a:lnTo>
                  <a:lnTo>
                    <a:pt x="6579665" y="0"/>
                  </a:lnTo>
                </a:path>
              </a:pathLst>
            </a:custGeom>
            <a:ln w="27101" cap="flat">
              <a:solidFill>
                <a:srgbClr val="333333">
                  <a:alpha val="80000"/>
                </a:srgbClr>
              </a:solidFill>
              <a:prstDash val="solid"/>
              <a:round/>
            </a:ln>
          </p:spPr>
          <p:txBody>
            <a:bodyPr/>
            <a:lstStyle/>
            <a:p/>
          </p:txBody>
        </p:sp>
        <p:sp>
          <p:nvSpPr>
            <p:cNvPr id="68" name="tx68"/>
            <p:cNvSpPr/>
            <p:nvPr/>
          </p:nvSpPr>
          <p:spPr>
            <a:xfrm>
              <a:off x="6826744" y="9561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9" name="tx69"/>
            <p:cNvSpPr/>
            <p:nvPr/>
          </p:nvSpPr>
          <p:spPr>
            <a:xfrm>
              <a:off x="7112816" y="10825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70" name="tx70"/>
            <p:cNvSpPr/>
            <p:nvPr/>
          </p:nvSpPr>
          <p:spPr>
            <a:xfrm>
              <a:off x="7398888" y="10825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71" name="tx71"/>
            <p:cNvSpPr/>
            <p:nvPr/>
          </p:nvSpPr>
          <p:spPr>
            <a:xfrm>
              <a:off x="7684961" y="9561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72" name="tx72"/>
            <p:cNvSpPr/>
            <p:nvPr/>
          </p:nvSpPr>
          <p:spPr>
            <a:xfrm>
              <a:off x="7971033" y="9877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73" name="tx73"/>
            <p:cNvSpPr/>
            <p:nvPr/>
          </p:nvSpPr>
          <p:spPr>
            <a:xfrm>
              <a:off x="6826744" y="15165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74" name="tx74"/>
            <p:cNvSpPr/>
            <p:nvPr/>
          </p:nvSpPr>
          <p:spPr>
            <a:xfrm>
              <a:off x="7112816" y="15481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75" name="tx75"/>
            <p:cNvSpPr/>
            <p:nvPr/>
          </p:nvSpPr>
          <p:spPr>
            <a:xfrm>
              <a:off x="7398888" y="15165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76" name="tx76"/>
            <p:cNvSpPr/>
            <p:nvPr/>
          </p:nvSpPr>
          <p:spPr>
            <a:xfrm>
              <a:off x="7684961" y="13269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77" name="tx77"/>
            <p:cNvSpPr/>
            <p:nvPr/>
          </p:nvSpPr>
          <p:spPr>
            <a:xfrm>
              <a:off x="7971033" y="13269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78" name="tx78"/>
            <p:cNvSpPr/>
            <p:nvPr/>
          </p:nvSpPr>
          <p:spPr>
            <a:xfrm>
              <a:off x="1356212" y="277415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a:t>
              </a:r>
            </a:p>
          </p:txBody>
        </p:sp>
        <p:sp>
          <p:nvSpPr>
            <p:cNvPr id="79" name="tx79"/>
            <p:cNvSpPr/>
            <p:nvPr/>
          </p:nvSpPr>
          <p:spPr>
            <a:xfrm>
              <a:off x="2786574" y="31063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80" name="tx80"/>
            <p:cNvSpPr/>
            <p:nvPr/>
          </p:nvSpPr>
          <p:spPr>
            <a:xfrm>
              <a:off x="4247081" y="336664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81" name="tx81"/>
            <p:cNvSpPr/>
            <p:nvPr/>
          </p:nvSpPr>
          <p:spPr>
            <a:xfrm>
              <a:off x="5677443" y="3576425"/>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82" name="tx82"/>
            <p:cNvSpPr/>
            <p:nvPr/>
          </p:nvSpPr>
          <p:spPr>
            <a:xfrm>
              <a:off x="6821733" y="374571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3" name="tx83"/>
            <p:cNvSpPr/>
            <p:nvPr/>
          </p:nvSpPr>
          <p:spPr>
            <a:xfrm>
              <a:off x="7107805" y="365371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4" name="tx84"/>
            <p:cNvSpPr/>
            <p:nvPr/>
          </p:nvSpPr>
          <p:spPr>
            <a:xfrm>
              <a:off x="7393878" y="36372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5" name="tx85"/>
            <p:cNvSpPr/>
            <p:nvPr/>
          </p:nvSpPr>
          <p:spPr>
            <a:xfrm>
              <a:off x="7679950" y="374668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6" name="tx86"/>
            <p:cNvSpPr/>
            <p:nvPr/>
          </p:nvSpPr>
          <p:spPr>
            <a:xfrm>
              <a:off x="7966022" y="37227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7" name="tx87"/>
            <p:cNvSpPr/>
            <p:nvPr/>
          </p:nvSpPr>
          <p:spPr>
            <a:xfrm>
              <a:off x="5677443" y="26825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88" name="tx88"/>
            <p:cNvSpPr/>
            <p:nvPr/>
          </p:nvSpPr>
          <p:spPr>
            <a:xfrm>
              <a:off x="6821733" y="326285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9" name="tx89"/>
            <p:cNvSpPr/>
            <p:nvPr/>
          </p:nvSpPr>
          <p:spPr>
            <a:xfrm>
              <a:off x="7107805" y="31319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0" name="tx90"/>
            <p:cNvSpPr/>
            <p:nvPr/>
          </p:nvSpPr>
          <p:spPr>
            <a:xfrm>
              <a:off x="7393878" y="31480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1" name="tx91"/>
            <p:cNvSpPr/>
            <p:nvPr/>
          </p:nvSpPr>
          <p:spPr>
            <a:xfrm>
              <a:off x="7679950" y="34021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2" name="tx92"/>
            <p:cNvSpPr/>
            <p:nvPr/>
          </p:nvSpPr>
          <p:spPr>
            <a:xfrm>
              <a:off x="7966022" y="33861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3" name="tx93"/>
            <p:cNvSpPr/>
            <p:nvPr/>
          </p:nvSpPr>
          <p:spPr>
            <a:xfrm>
              <a:off x="5647298" y="201021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12.2</a:t>
              </a:r>
            </a:p>
          </p:txBody>
        </p:sp>
        <p:sp>
          <p:nvSpPr>
            <p:cNvPr id="94" name="tx94"/>
            <p:cNvSpPr/>
            <p:nvPr/>
          </p:nvSpPr>
          <p:spPr>
            <a:xfrm>
              <a:off x="6821733" y="29124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95" name="tx95"/>
            <p:cNvSpPr/>
            <p:nvPr/>
          </p:nvSpPr>
          <p:spPr>
            <a:xfrm>
              <a:off x="7107805" y="28287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6" name="tx96"/>
            <p:cNvSpPr/>
            <p:nvPr/>
          </p:nvSpPr>
          <p:spPr>
            <a:xfrm>
              <a:off x="7393878" y="28956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97" name="tx97"/>
            <p:cNvSpPr/>
            <p:nvPr/>
          </p:nvSpPr>
          <p:spPr>
            <a:xfrm>
              <a:off x="7679950" y="321829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98" name="tx98"/>
            <p:cNvSpPr/>
            <p:nvPr/>
          </p:nvSpPr>
          <p:spPr>
            <a:xfrm>
              <a:off x="7966022" y="32312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99" name="tx99"/>
            <p:cNvSpPr/>
            <p:nvPr/>
          </p:nvSpPr>
          <p:spPr>
            <a:xfrm>
              <a:off x="716778" y="3958265"/>
              <a:ext cx="21170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0M</a:t>
              </a:r>
            </a:p>
          </p:txBody>
        </p:sp>
        <p:sp>
          <p:nvSpPr>
            <p:cNvPr id="100" name="tx100"/>
            <p:cNvSpPr/>
            <p:nvPr/>
          </p:nvSpPr>
          <p:spPr>
            <a:xfrm>
              <a:off x="716778" y="3224648"/>
              <a:ext cx="211708" cy="11095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5M</a:t>
              </a:r>
            </a:p>
          </p:txBody>
        </p:sp>
        <p:sp>
          <p:nvSpPr>
            <p:cNvPr id="101" name="tx101"/>
            <p:cNvSpPr/>
            <p:nvPr/>
          </p:nvSpPr>
          <p:spPr>
            <a:xfrm>
              <a:off x="632020" y="2490137"/>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10M</a:t>
              </a:r>
            </a:p>
          </p:txBody>
        </p:sp>
        <p:sp>
          <p:nvSpPr>
            <p:cNvPr id="102" name="tx102"/>
            <p:cNvSpPr/>
            <p:nvPr/>
          </p:nvSpPr>
          <p:spPr>
            <a:xfrm>
              <a:off x="632020" y="1756073"/>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15M</a:t>
              </a:r>
            </a:p>
          </p:txBody>
        </p:sp>
        <p:sp>
          <p:nvSpPr>
            <p:cNvPr id="103" name="tx103"/>
            <p:cNvSpPr/>
            <p:nvPr/>
          </p:nvSpPr>
          <p:spPr>
            <a:xfrm>
              <a:off x="632020" y="1022009"/>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20M</a:t>
              </a:r>
            </a:p>
          </p:txBody>
        </p:sp>
        <p:sp>
          <p:nvSpPr>
            <p:cNvPr id="104" name="tx104"/>
            <p:cNvSpPr/>
            <p:nvPr/>
          </p:nvSpPr>
          <p:spPr>
            <a:xfrm>
              <a:off x="8574591" y="3958265"/>
              <a:ext cx="8475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a:t>
              </a:r>
            </a:p>
          </p:txBody>
        </p:sp>
        <p:sp>
          <p:nvSpPr>
            <p:cNvPr id="105" name="tx105"/>
            <p:cNvSpPr/>
            <p:nvPr/>
          </p:nvSpPr>
          <p:spPr>
            <a:xfrm>
              <a:off x="8574591" y="3168147"/>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25</a:t>
              </a:r>
            </a:p>
          </p:txBody>
        </p:sp>
        <p:sp>
          <p:nvSpPr>
            <p:cNvPr id="106" name="tx106"/>
            <p:cNvSpPr/>
            <p:nvPr/>
          </p:nvSpPr>
          <p:spPr>
            <a:xfrm>
              <a:off x="8574591" y="2378029"/>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50</a:t>
              </a:r>
            </a:p>
          </p:txBody>
        </p:sp>
        <p:sp>
          <p:nvSpPr>
            <p:cNvPr id="107" name="tx107"/>
            <p:cNvSpPr/>
            <p:nvPr/>
          </p:nvSpPr>
          <p:spPr>
            <a:xfrm>
              <a:off x="8574591" y="1589771"/>
              <a:ext cx="1695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75</a:t>
              </a:r>
            </a:p>
          </p:txBody>
        </p:sp>
        <p:sp>
          <p:nvSpPr>
            <p:cNvPr id="108" name="tx108"/>
            <p:cNvSpPr/>
            <p:nvPr/>
          </p:nvSpPr>
          <p:spPr>
            <a:xfrm>
              <a:off x="8574591" y="797793"/>
              <a:ext cx="254272"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100</a:t>
              </a:r>
            </a:p>
          </p:txBody>
        </p:sp>
        <p:sp>
          <p:nvSpPr>
            <p:cNvPr id="109" name="tx109"/>
            <p:cNvSpPr/>
            <p:nvPr/>
          </p:nvSpPr>
          <p:spPr>
            <a:xfrm rot="-5400000">
              <a:off x="1291037"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10" name="tx110"/>
            <p:cNvSpPr/>
            <p:nvPr/>
          </p:nvSpPr>
          <p:spPr>
            <a:xfrm rot="-5400000">
              <a:off x="2721399"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11" name="tx111"/>
            <p:cNvSpPr/>
            <p:nvPr/>
          </p:nvSpPr>
          <p:spPr>
            <a:xfrm rot="-5400000">
              <a:off x="4151761"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12" name="tx112"/>
            <p:cNvSpPr/>
            <p:nvPr/>
          </p:nvSpPr>
          <p:spPr>
            <a:xfrm rot="-5400000">
              <a:off x="558212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13" name="tx113"/>
            <p:cNvSpPr/>
            <p:nvPr/>
          </p:nvSpPr>
          <p:spPr>
            <a:xfrm rot="-5400000">
              <a:off x="672641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14" name="tx114"/>
            <p:cNvSpPr/>
            <p:nvPr/>
          </p:nvSpPr>
          <p:spPr>
            <a:xfrm rot="-5400000">
              <a:off x="7012485"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15" name="tx115"/>
            <p:cNvSpPr/>
            <p:nvPr/>
          </p:nvSpPr>
          <p:spPr>
            <a:xfrm rot="-5400000">
              <a:off x="7298558"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16" name="tx116"/>
            <p:cNvSpPr/>
            <p:nvPr/>
          </p:nvSpPr>
          <p:spPr>
            <a:xfrm rot="-5400000">
              <a:off x="7584630"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17" name="tx117"/>
            <p:cNvSpPr/>
            <p:nvPr/>
          </p:nvSpPr>
          <p:spPr>
            <a:xfrm rot="-5400000">
              <a:off x="7870665" y="4347970"/>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18" name="tx118"/>
            <p:cNvSpPr/>
            <p:nvPr/>
          </p:nvSpPr>
          <p:spPr>
            <a:xfrm rot="-5400000">
              <a:off x="-751714" y="2379172"/>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19" name="tx119"/>
            <p:cNvSpPr/>
            <p:nvPr/>
          </p:nvSpPr>
          <p:spPr>
            <a:xfrm rot="5400000">
              <a:off x="8306669" y="2379172"/>
              <a:ext cx="13211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 Coverage (%)</a:t>
              </a:r>
            </a:p>
          </p:txBody>
        </p:sp>
        <p:sp>
          <p:nvSpPr>
            <p:cNvPr id="120" name="pl120"/>
            <p:cNvSpPr/>
            <p:nvPr/>
          </p:nvSpPr>
          <p:spPr>
            <a:xfrm>
              <a:off x="2902637" y="506767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1" name="pl121"/>
            <p:cNvSpPr/>
            <p:nvPr/>
          </p:nvSpPr>
          <p:spPr>
            <a:xfrm>
              <a:off x="3684687" y="5067675"/>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22" name="tx122"/>
            <p:cNvSpPr/>
            <p:nvPr/>
          </p:nvSpPr>
          <p:spPr>
            <a:xfrm>
              <a:off x="3169736"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a:t>
              </a:r>
            </a:p>
          </p:txBody>
        </p:sp>
        <p:sp>
          <p:nvSpPr>
            <p:cNvPr id="123" name="tx123"/>
            <p:cNvSpPr/>
            <p:nvPr/>
          </p:nvSpPr>
          <p:spPr>
            <a:xfrm>
              <a:off x="3951787"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MCV2</a:t>
              </a:r>
            </a:p>
          </p:txBody>
        </p:sp>
        <p:sp>
          <p:nvSpPr>
            <p:cNvPr id="124" name="rc124"/>
            <p:cNvSpPr/>
            <p:nvPr/>
          </p:nvSpPr>
          <p:spPr>
            <a:xfrm>
              <a:off x="4662559" y="4966947"/>
              <a:ext cx="201456" cy="201456"/>
            </a:xfrm>
            <a:prstGeom prst="rect">
              <a:avLst/>
            </a:prstGeom>
            <a:solidFill>
              <a:srgbClr val="E2231A">
                <a:alpha val="100000"/>
              </a:srgbClr>
            </a:solidFill>
          </p:spPr>
          <p:txBody>
            <a:bodyPr/>
            <a:lstStyle/>
            <a:p/>
          </p:txBody>
        </p:sp>
        <p:sp>
          <p:nvSpPr>
            <p:cNvPr id="125" name="rc125"/>
            <p:cNvSpPr/>
            <p:nvPr/>
          </p:nvSpPr>
          <p:spPr>
            <a:xfrm>
              <a:off x="5681766" y="4966947"/>
              <a:ext cx="201456" cy="201456"/>
            </a:xfrm>
            <a:prstGeom prst="rect">
              <a:avLst/>
            </a:prstGeom>
            <a:solidFill>
              <a:srgbClr val="B3B3B3">
                <a:alpha val="100000"/>
              </a:srgbClr>
            </a:solidFill>
          </p:spPr>
          <p:txBody>
            <a:bodyPr/>
            <a:lstStyle/>
            <a:p/>
          </p:txBody>
        </p:sp>
        <p:sp>
          <p:nvSpPr>
            <p:cNvPr id="126" name="tx126"/>
            <p:cNvSpPr/>
            <p:nvPr/>
          </p:nvSpPr>
          <p:spPr>
            <a:xfrm>
              <a:off x="4942604"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MCV1</a:t>
              </a:r>
            </a:p>
          </p:txBody>
        </p:sp>
        <p:sp>
          <p:nvSpPr>
            <p:cNvPr id="127" name="tx127"/>
            <p:cNvSpPr/>
            <p:nvPr/>
          </p:nvSpPr>
          <p:spPr>
            <a:xfrm>
              <a:off x="5961812"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MCV2</a:t>
              </a:r>
            </a:p>
          </p:txBody>
        </p:sp>
        <p:sp>
          <p:nvSpPr>
            <p:cNvPr id="128" name="tx128"/>
            <p:cNvSpPr/>
            <p:nvPr/>
          </p:nvSpPr>
          <p:spPr>
            <a:xfrm>
              <a:off x="991116" y="467530"/>
              <a:ext cx="731501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ROSA, 2000-2023</a:t>
              </a:r>
            </a:p>
          </p:txBody>
        </p:sp>
        <p:sp>
          <p:nvSpPr>
            <p:cNvPr id="129" name="pl129"/>
            <p:cNvSpPr/>
            <p:nvPr/>
          </p:nvSpPr>
          <p:spPr>
            <a:xfrm>
              <a:off x="991116" y="5730345"/>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130" name="pl130"/>
            <p:cNvSpPr/>
            <p:nvPr/>
          </p:nvSpPr>
          <p:spPr>
            <a:xfrm>
              <a:off x="2322900"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4302754"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282608"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8262461"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91116" y="5922891"/>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35" name="pl135"/>
            <p:cNvSpPr/>
            <p:nvPr/>
          </p:nvSpPr>
          <p:spPr>
            <a:xfrm>
              <a:off x="991116" y="5537800"/>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36" name="pl136"/>
            <p:cNvSpPr/>
            <p:nvPr/>
          </p:nvSpPr>
          <p:spPr>
            <a:xfrm>
              <a:off x="133297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312827"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292681"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272535"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32973" y="5802550"/>
              <a:ext cx="3087020" cy="240682"/>
            </a:xfrm>
            <a:prstGeom prst="rect">
              <a:avLst/>
            </a:prstGeom>
            <a:solidFill>
              <a:srgbClr val="E2231A">
                <a:alpha val="100000"/>
              </a:srgbClr>
            </a:solidFill>
          </p:spPr>
          <p:txBody>
            <a:bodyPr/>
            <a:lstStyle/>
            <a:p/>
          </p:txBody>
        </p:sp>
        <p:sp>
          <p:nvSpPr>
            <p:cNvPr id="141" name="rc141"/>
            <p:cNvSpPr/>
            <p:nvPr/>
          </p:nvSpPr>
          <p:spPr>
            <a:xfrm>
              <a:off x="1332973" y="5417459"/>
              <a:ext cx="3396912" cy="240682"/>
            </a:xfrm>
            <a:prstGeom prst="rect">
              <a:avLst/>
            </a:prstGeom>
            <a:solidFill>
              <a:srgbClr val="E2231A">
                <a:alpha val="100000"/>
              </a:srgbClr>
            </a:solidFill>
          </p:spPr>
          <p:txBody>
            <a:bodyPr/>
            <a:lstStyle/>
            <a:p/>
          </p:txBody>
        </p:sp>
        <p:sp>
          <p:nvSpPr>
            <p:cNvPr id="142" name="rc142"/>
            <p:cNvSpPr/>
            <p:nvPr/>
          </p:nvSpPr>
          <p:spPr>
            <a:xfrm>
              <a:off x="4419994" y="5802550"/>
              <a:ext cx="3424532" cy="240682"/>
            </a:xfrm>
            <a:prstGeom prst="rect">
              <a:avLst/>
            </a:prstGeom>
            <a:solidFill>
              <a:srgbClr val="B3B3B3">
                <a:alpha val="100000"/>
              </a:srgbClr>
            </a:solidFill>
          </p:spPr>
          <p:txBody>
            <a:bodyPr/>
            <a:lstStyle/>
            <a:p/>
          </p:txBody>
        </p:sp>
        <p:sp>
          <p:nvSpPr>
            <p:cNvPr id="143" name="rc143"/>
            <p:cNvSpPr/>
            <p:nvPr/>
          </p:nvSpPr>
          <p:spPr>
            <a:xfrm>
              <a:off x="4729885" y="5417459"/>
              <a:ext cx="1160046" cy="240682"/>
            </a:xfrm>
            <a:prstGeom prst="rect">
              <a:avLst/>
            </a:prstGeom>
            <a:solidFill>
              <a:srgbClr val="B3B3B3">
                <a:alpha val="100000"/>
              </a:srgbClr>
            </a:solidFill>
          </p:spPr>
          <p:txBody>
            <a:bodyPr/>
            <a:lstStyle/>
            <a:p/>
          </p:txBody>
        </p:sp>
        <p:sp>
          <p:nvSpPr>
            <p:cNvPr id="144" name="tx144"/>
            <p:cNvSpPr/>
            <p:nvPr/>
          </p:nvSpPr>
          <p:spPr>
            <a:xfrm>
              <a:off x="2455701" y="5869219"/>
              <a:ext cx="841565" cy="10385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3.1</a:t>
              </a:r>
            </a:p>
          </p:txBody>
        </p:sp>
        <p:sp>
          <p:nvSpPr>
            <p:cNvPr id="145" name="tx145"/>
            <p:cNvSpPr/>
            <p:nvPr/>
          </p:nvSpPr>
          <p:spPr>
            <a:xfrm>
              <a:off x="2610646" y="5484128"/>
              <a:ext cx="841565" cy="10385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3.4</a:t>
              </a:r>
            </a:p>
          </p:txBody>
        </p:sp>
        <p:sp>
          <p:nvSpPr>
            <p:cNvPr id="146" name="tx146"/>
            <p:cNvSpPr/>
            <p:nvPr/>
          </p:nvSpPr>
          <p:spPr>
            <a:xfrm>
              <a:off x="5711477" y="5869219"/>
              <a:ext cx="841565" cy="10385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3.5</a:t>
              </a:r>
            </a:p>
          </p:txBody>
        </p:sp>
        <p:sp>
          <p:nvSpPr>
            <p:cNvPr id="147" name="tx147"/>
            <p:cNvSpPr/>
            <p:nvPr/>
          </p:nvSpPr>
          <p:spPr>
            <a:xfrm>
              <a:off x="4889126" y="5484196"/>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1.2</a:t>
              </a:r>
            </a:p>
          </p:txBody>
        </p:sp>
        <p:sp>
          <p:nvSpPr>
            <p:cNvPr id="148" name="tx148"/>
            <p:cNvSpPr/>
            <p:nvPr/>
          </p:nvSpPr>
          <p:spPr>
            <a:xfrm>
              <a:off x="8069639" y="5868971"/>
              <a:ext cx="200930"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149" name="tx149"/>
            <p:cNvSpPr/>
            <p:nvPr/>
          </p:nvSpPr>
          <p:spPr>
            <a:xfrm>
              <a:off x="6017315" y="5483880"/>
              <a:ext cx="200930"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150" name="tx150"/>
            <p:cNvSpPr/>
            <p:nvPr/>
          </p:nvSpPr>
          <p:spPr>
            <a:xfrm>
              <a:off x="589456" y="5866039"/>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51" name="tx151"/>
            <p:cNvSpPr/>
            <p:nvPr/>
          </p:nvSpPr>
          <p:spPr>
            <a:xfrm>
              <a:off x="589456" y="5480873"/>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52" name="tx152"/>
            <p:cNvSpPr/>
            <p:nvPr/>
          </p:nvSpPr>
          <p:spPr>
            <a:xfrm>
              <a:off x="1205948" y="6134844"/>
              <a:ext cx="254049"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 M</a:t>
              </a:r>
            </a:p>
          </p:txBody>
        </p:sp>
        <p:sp>
          <p:nvSpPr>
            <p:cNvPr id="153" name="tx153"/>
            <p:cNvSpPr/>
            <p:nvPr/>
          </p:nvSpPr>
          <p:spPr>
            <a:xfrm>
              <a:off x="3185802" y="6136705"/>
              <a:ext cx="254049"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 M</a:t>
              </a:r>
            </a:p>
          </p:txBody>
        </p:sp>
        <p:sp>
          <p:nvSpPr>
            <p:cNvPr id="154" name="tx154"/>
            <p:cNvSpPr/>
            <p:nvPr/>
          </p:nvSpPr>
          <p:spPr>
            <a:xfrm>
              <a:off x="5165656" y="6137151"/>
              <a:ext cx="254049" cy="10909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4 M</a:t>
              </a:r>
            </a:p>
          </p:txBody>
        </p:sp>
        <p:sp>
          <p:nvSpPr>
            <p:cNvPr id="155" name="tx155"/>
            <p:cNvSpPr/>
            <p:nvPr/>
          </p:nvSpPr>
          <p:spPr>
            <a:xfrm>
              <a:off x="7145510" y="6134844"/>
              <a:ext cx="254049"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6 M</a:t>
              </a:r>
            </a:p>
          </p:txBody>
        </p:sp>
        <p:sp>
          <p:nvSpPr>
            <p:cNvPr id="156" name="tx156"/>
            <p:cNvSpPr/>
            <p:nvPr/>
          </p:nvSpPr>
          <p:spPr>
            <a:xfrm>
              <a:off x="3548747" y="6279176"/>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57" name="tx157"/>
            <p:cNvSpPr/>
            <p:nvPr/>
          </p:nvSpPr>
          <p:spPr>
            <a:xfrm>
              <a:off x="4350374"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90%. This is similar to in 2019, where coverage was 91%.
3,431,000 children missed their routine first dose of measles vaccine.
MCV2 is typically administered to children between 18 months and five years old. MCV2 coverage remained constant at 87%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93444"/>
              <a:ext cx="3397293" cy="333304"/>
            </a:xfrm>
            <a:custGeom>
              <a:avLst/>
              <a:pathLst>
                <a:path w="3397293" h="333304">
                  <a:moveTo>
                    <a:pt x="0" y="333304"/>
                  </a:moveTo>
                  <a:lnTo>
                    <a:pt x="147708" y="333304"/>
                  </a:lnTo>
                  <a:lnTo>
                    <a:pt x="295416" y="333304"/>
                  </a:lnTo>
                  <a:lnTo>
                    <a:pt x="443125" y="305528"/>
                  </a:lnTo>
                  <a:lnTo>
                    <a:pt x="590833" y="249978"/>
                  </a:lnTo>
                  <a:lnTo>
                    <a:pt x="738541" y="249978"/>
                  </a:lnTo>
                  <a:lnTo>
                    <a:pt x="886250" y="138876"/>
                  </a:lnTo>
                  <a:lnTo>
                    <a:pt x="1033958" y="166652"/>
                  </a:lnTo>
                  <a:lnTo>
                    <a:pt x="1181667" y="83326"/>
                  </a:lnTo>
                  <a:lnTo>
                    <a:pt x="1329375" y="55550"/>
                  </a:lnTo>
                  <a:lnTo>
                    <a:pt x="1477083" y="55550"/>
                  </a:lnTo>
                  <a:lnTo>
                    <a:pt x="1624792" y="27775"/>
                  </a:lnTo>
                  <a:lnTo>
                    <a:pt x="1772500" y="27775"/>
                  </a:lnTo>
                  <a:lnTo>
                    <a:pt x="1920209" y="0"/>
                  </a:lnTo>
                  <a:lnTo>
                    <a:pt x="2067917" y="27775"/>
                  </a:lnTo>
                  <a:lnTo>
                    <a:pt x="2215625" y="27775"/>
                  </a:lnTo>
                  <a:lnTo>
                    <a:pt x="2363334" y="0"/>
                  </a:lnTo>
                  <a:lnTo>
                    <a:pt x="2511042" y="0"/>
                  </a:lnTo>
                  <a:lnTo>
                    <a:pt x="2658751" y="0"/>
                  </a:lnTo>
                  <a:lnTo>
                    <a:pt x="2806459" y="27775"/>
                  </a:lnTo>
                  <a:lnTo>
                    <a:pt x="2954167" y="111101"/>
                  </a:lnTo>
                  <a:lnTo>
                    <a:pt x="3101876" y="249978"/>
                  </a:lnTo>
                  <a:lnTo>
                    <a:pt x="3249584" y="83326"/>
                  </a:lnTo>
                  <a:lnTo>
                    <a:pt x="3397293" y="194427"/>
                  </a:lnTo>
                </a:path>
              </a:pathLst>
            </a:custGeom>
            <a:ln w="27101" cap="flat">
              <a:solidFill>
                <a:srgbClr val="0058AB">
                  <a:alpha val="69803"/>
                </a:srgbClr>
              </a:solidFill>
              <a:prstDash val="solid"/>
              <a:round/>
            </a:ln>
          </p:spPr>
          <p:txBody>
            <a:bodyPr/>
            <a:lstStyle/>
            <a:p/>
          </p:txBody>
        </p:sp>
        <p:sp>
          <p:nvSpPr>
            <p:cNvPr id="26" name="pl26"/>
            <p:cNvSpPr/>
            <p:nvPr/>
          </p:nvSpPr>
          <p:spPr>
            <a:xfrm>
              <a:off x="1120965" y="965668"/>
              <a:ext cx="3397293" cy="222202"/>
            </a:xfrm>
            <a:custGeom>
              <a:avLst/>
              <a:pathLst>
                <a:path w="3397293" h="222202">
                  <a:moveTo>
                    <a:pt x="0" y="111101"/>
                  </a:moveTo>
                  <a:lnTo>
                    <a:pt x="147708" y="83326"/>
                  </a:lnTo>
                  <a:lnTo>
                    <a:pt x="295416" y="166652"/>
                  </a:lnTo>
                  <a:lnTo>
                    <a:pt x="443125" y="222202"/>
                  </a:lnTo>
                  <a:lnTo>
                    <a:pt x="590833" y="166652"/>
                  </a:lnTo>
                  <a:lnTo>
                    <a:pt x="738541" y="55550"/>
                  </a:lnTo>
                  <a:lnTo>
                    <a:pt x="886250" y="27775"/>
                  </a:lnTo>
                  <a:lnTo>
                    <a:pt x="1033958" y="0"/>
                  </a:lnTo>
                  <a:lnTo>
                    <a:pt x="1181667" y="0"/>
                  </a:lnTo>
                  <a:lnTo>
                    <a:pt x="1329375" y="83326"/>
                  </a:lnTo>
                  <a:lnTo>
                    <a:pt x="1477083" y="111101"/>
                  </a:lnTo>
                  <a:lnTo>
                    <a:pt x="1624792" y="55550"/>
                  </a:lnTo>
                  <a:lnTo>
                    <a:pt x="1772500" y="55550"/>
                  </a:lnTo>
                  <a:lnTo>
                    <a:pt x="1920209" y="27775"/>
                  </a:lnTo>
                  <a:lnTo>
                    <a:pt x="2067917" y="111101"/>
                  </a:lnTo>
                  <a:lnTo>
                    <a:pt x="2215625" y="83326"/>
                  </a:lnTo>
                  <a:lnTo>
                    <a:pt x="2363334" y="138876"/>
                  </a:lnTo>
                  <a:lnTo>
                    <a:pt x="2511042" y="27775"/>
                  </a:lnTo>
                  <a:lnTo>
                    <a:pt x="2658751" y="27775"/>
                  </a:lnTo>
                  <a:lnTo>
                    <a:pt x="2806459" y="0"/>
                  </a:lnTo>
                  <a:lnTo>
                    <a:pt x="2954167" y="83326"/>
                  </a:lnTo>
                  <a:lnTo>
                    <a:pt x="3101876" y="55550"/>
                  </a:lnTo>
                  <a:lnTo>
                    <a:pt x="3249584" y="55550"/>
                  </a:lnTo>
                  <a:lnTo>
                    <a:pt x="3397293" y="27775"/>
                  </a:lnTo>
                </a:path>
              </a:pathLst>
            </a:custGeom>
            <a:ln w="27101" cap="flat">
              <a:solidFill>
                <a:srgbClr val="1CABE2">
                  <a:alpha val="69803"/>
                </a:srgbClr>
              </a:solidFill>
              <a:prstDash val="solid"/>
              <a:round/>
            </a:ln>
          </p:spPr>
          <p:txBody>
            <a:bodyPr/>
            <a:lstStyle/>
            <a:p/>
          </p:txBody>
        </p:sp>
        <p:sp>
          <p:nvSpPr>
            <p:cNvPr id="27" name="pl27"/>
            <p:cNvSpPr/>
            <p:nvPr/>
          </p:nvSpPr>
          <p:spPr>
            <a:xfrm>
              <a:off x="1120965" y="1465624"/>
              <a:ext cx="3397293" cy="527731"/>
            </a:xfrm>
            <a:custGeom>
              <a:avLst/>
              <a:pathLst>
                <a:path w="3397293" h="527731">
                  <a:moveTo>
                    <a:pt x="0" y="527731"/>
                  </a:moveTo>
                  <a:lnTo>
                    <a:pt x="147708" y="444405"/>
                  </a:lnTo>
                  <a:lnTo>
                    <a:pt x="295416" y="416630"/>
                  </a:lnTo>
                  <a:lnTo>
                    <a:pt x="443125" y="416630"/>
                  </a:lnTo>
                  <a:lnTo>
                    <a:pt x="590833" y="388854"/>
                  </a:lnTo>
                  <a:lnTo>
                    <a:pt x="738541" y="416630"/>
                  </a:lnTo>
                  <a:lnTo>
                    <a:pt x="886250" y="333304"/>
                  </a:lnTo>
                  <a:lnTo>
                    <a:pt x="1033958" y="222202"/>
                  </a:lnTo>
                  <a:lnTo>
                    <a:pt x="1181667" y="194427"/>
                  </a:lnTo>
                  <a:lnTo>
                    <a:pt x="1329375" y="111101"/>
                  </a:lnTo>
                  <a:lnTo>
                    <a:pt x="1477083" y="27775"/>
                  </a:lnTo>
                  <a:lnTo>
                    <a:pt x="1624792" y="27775"/>
                  </a:lnTo>
                  <a:lnTo>
                    <a:pt x="1772500" y="0"/>
                  </a:lnTo>
                  <a:lnTo>
                    <a:pt x="1920209" y="55550"/>
                  </a:lnTo>
                  <a:lnTo>
                    <a:pt x="2067917" y="55550"/>
                  </a:lnTo>
                  <a:lnTo>
                    <a:pt x="2215625" y="83326"/>
                  </a:lnTo>
                  <a:lnTo>
                    <a:pt x="2363334" y="111101"/>
                  </a:lnTo>
                  <a:lnTo>
                    <a:pt x="2511042" y="138876"/>
                  </a:lnTo>
                  <a:lnTo>
                    <a:pt x="2658751" y="83326"/>
                  </a:lnTo>
                  <a:lnTo>
                    <a:pt x="2806459" y="83326"/>
                  </a:lnTo>
                  <a:lnTo>
                    <a:pt x="2954167" y="111101"/>
                  </a:lnTo>
                  <a:lnTo>
                    <a:pt x="3101876" y="222202"/>
                  </a:lnTo>
                  <a:lnTo>
                    <a:pt x="3249584" y="166652"/>
                  </a:lnTo>
                  <a:lnTo>
                    <a:pt x="3397293" y="83326"/>
                  </a:lnTo>
                </a:path>
              </a:pathLst>
            </a:custGeom>
            <a:ln w="27101" cap="flat">
              <a:solidFill>
                <a:srgbClr val="00833D">
                  <a:alpha val="69803"/>
                </a:srgbClr>
              </a:solidFill>
              <a:prstDash val="solid"/>
              <a:round/>
            </a:ln>
          </p:spPr>
          <p:txBody>
            <a:bodyPr/>
            <a:lstStyle/>
            <a:p/>
          </p:txBody>
        </p:sp>
        <p:sp>
          <p:nvSpPr>
            <p:cNvPr id="28" name="pl28"/>
            <p:cNvSpPr/>
            <p:nvPr/>
          </p:nvSpPr>
          <p:spPr>
            <a:xfrm>
              <a:off x="1120965" y="993444"/>
              <a:ext cx="3397293" cy="388854"/>
            </a:xfrm>
            <a:custGeom>
              <a:avLst/>
              <a:pathLst>
                <a:path w="3397293" h="388854">
                  <a:moveTo>
                    <a:pt x="0" y="55550"/>
                  </a:moveTo>
                  <a:lnTo>
                    <a:pt x="147708" y="0"/>
                  </a:lnTo>
                  <a:lnTo>
                    <a:pt x="295416" y="55550"/>
                  </a:lnTo>
                  <a:lnTo>
                    <a:pt x="443125" y="27775"/>
                  </a:lnTo>
                  <a:lnTo>
                    <a:pt x="590833" y="55550"/>
                  </a:lnTo>
                  <a:lnTo>
                    <a:pt x="738541" y="55550"/>
                  </a:lnTo>
                  <a:lnTo>
                    <a:pt x="886250" y="27775"/>
                  </a:lnTo>
                  <a:lnTo>
                    <a:pt x="1033958" y="27775"/>
                  </a:lnTo>
                  <a:lnTo>
                    <a:pt x="1181667" y="0"/>
                  </a:lnTo>
                  <a:lnTo>
                    <a:pt x="1329375" y="0"/>
                  </a:lnTo>
                  <a:lnTo>
                    <a:pt x="1477083" y="55550"/>
                  </a:lnTo>
                  <a:lnTo>
                    <a:pt x="1624792" y="0"/>
                  </a:lnTo>
                  <a:lnTo>
                    <a:pt x="1772500" y="0"/>
                  </a:lnTo>
                  <a:lnTo>
                    <a:pt x="1920209" y="83326"/>
                  </a:lnTo>
                  <a:lnTo>
                    <a:pt x="2067917" y="55550"/>
                  </a:lnTo>
                  <a:lnTo>
                    <a:pt x="2215625" y="55550"/>
                  </a:lnTo>
                  <a:lnTo>
                    <a:pt x="2363334" y="55550"/>
                  </a:lnTo>
                  <a:lnTo>
                    <a:pt x="2511042" y="249978"/>
                  </a:lnTo>
                  <a:lnTo>
                    <a:pt x="2658751" y="111101"/>
                  </a:lnTo>
                  <a:lnTo>
                    <a:pt x="2806459" y="249978"/>
                  </a:lnTo>
                  <a:lnTo>
                    <a:pt x="2954167" y="333304"/>
                  </a:lnTo>
                  <a:lnTo>
                    <a:pt x="3101876" y="333304"/>
                  </a:lnTo>
                  <a:lnTo>
                    <a:pt x="3249584" y="388854"/>
                  </a:lnTo>
                  <a:lnTo>
                    <a:pt x="3397293" y="361079"/>
                  </a:lnTo>
                </a:path>
              </a:pathLst>
            </a:custGeom>
            <a:ln w="27101" cap="flat">
              <a:solidFill>
                <a:srgbClr val="80BD41">
                  <a:alpha val="69803"/>
                </a:srgbClr>
              </a:solidFill>
              <a:prstDash val="solid"/>
              <a:round/>
            </a:ln>
          </p:spPr>
          <p:txBody>
            <a:bodyPr/>
            <a:lstStyle/>
            <a:p/>
          </p:txBody>
        </p:sp>
        <p:sp>
          <p:nvSpPr>
            <p:cNvPr id="29" name="pl29"/>
            <p:cNvSpPr/>
            <p:nvPr/>
          </p:nvSpPr>
          <p:spPr>
            <a:xfrm>
              <a:off x="1120965" y="1132320"/>
              <a:ext cx="3397293" cy="194427"/>
            </a:xfrm>
            <a:custGeom>
              <a:avLst/>
              <a:pathLst>
                <a:path w="3397293" h="194427">
                  <a:moveTo>
                    <a:pt x="0" y="138876"/>
                  </a:moveTo>
                  <a:lnTo>
                    <a:pt x="147708" y="138876"/>
                  </a:lnTo>
                  <a:lnTo>
                    <a:pt x="295416" y="166652"/>
                  </a:lnTo>
                  <a:lnTo>
                    <a:pt x="443125" y="166652"/>
                  </a:lnTo>
                  <a:lnTo>
                    <a:pt x="590833" y="138876"/>
                  </a:lnTo>
                  <a:lnTo>
                    <a:pt x="738541" y="138876"/>
                  </a:lnTo>
                  <a:lnTo>
                    <a:pt x="886250" y="111101"/>
                  </a:lnTo>
                  <a:lnTo>
                    <a:pt x="1033958" y="83326"/>
                  </a:lnTo>
                  <a:lnTo>
                    <a:pt x="1181667" y="83326"/>
                  </a:lnTo>
                  <a:lnTo>
                    <a:pt x="1329375" y="27775"/>
                  </a:lnTo>
                  <a:lnTo>
                    <a:pt x="1477083" y="0"/>
                  </a:lnTo>
                  <a:lnTo>
                    <a:pt x="1624792" y="0"/>
                  </a:lnTo>
                  <a:lnTo>
                    <a:pt x="1772500" y="55550"/>
                  </a:lnTo>
                  <a:lnTo>
                    <a:pt x="1920209" y="27775"/>
                  </a:lnTo>
                  <a:lnTo>
                    <a:pt x="2067917" y="55550"/>
                  </a:lnTo>
                  <a:lnTo>
                    <a:pt x="2215625" y="55550"/>
                  </a:lnTo>
                  <a:lnTo>
                    <a:pt x="2363334" y="27775"/>
                  </a:lnTo>
                  <a:lnTo>
                    <a:pt x="2511042" y="27775"/>
                  </a:lnTo>
                  <a:lnTo>
                    <a:pt x="2658751" y="83326"/>
                  </a:lnTo>
                  <a:lnTo>
                    <a:pt x="2806459" y="83326"/>
                  </a:lnTo>
                  <a:lnTo>
                    <a:pt x="2954167" y="111101"/>
                  </a:lnTo>
                  <a:lnTo>
                    <a:pt x="3101876" y="138876"/>
                  </a:lnTo>
                  <a:lnTo>
                    <a:pt x="3249584" y="194427"/>
                  </a:lnTo>
                  <a:lnTo>
                    <a:pt x="3397293" y="194427"/>
                  </a:lnTo>
                </a:path>
              </a:pathLst>
            </a:custGeom>
            <a:ln w="27101" cap="flat">
              <a:solidFill>
                <a:srgbClr val="6A1E74">
                  <a:alpha val="69803"/>
                </a:srgbClr>
              </a:solidFill>
              <a:prstDash val="solid"/>
              <a:round/>
            </a:ln>
          </p:spPr>
          <p:txBody>
            <a:bodyPr/>
            <a:lstStyle/>
            <a:p/>
          </p:txBody>
        </p:sp>
        <p:sp>
          <p:nvSpPr>
            <p:cNvPr id="30" name="pl30"/>
            <p:cNvSpPr/>
            <p:nvPr/>
          </p:nvSpPr>
          <p:spPr>
            <a:xfrm>
              <a:off x="1120965" y="1104545"/>
              <a:ext cx="3397293" cy="916586"/>
            </a:xfrm>
            <a:custGeom>
              <a:avLst/>
              <a:pathLst>
                <a:path w="3397293" h="916586">
                  <a:moveTo>
                    <a:pt x="0" y="916586"/>
                  </a:moveTo>
                  <a:lnTo>
                    <a:pt x="147708" y="888810"/>
                  </a:lnTo>
                  <a:lnTo>
                    <a:pt x="295416" y="888810"/>
                  </a:lnTo>
                  <a:lnTo>
                    <a:pt x="443125" y="805484"/>
                  </a:lnTo>
                  <a:lnTo>
                    <a:pt x="590833" y="694383"/>
                  </a:lnTo>
                  <a:lnTo>
                    <a:pt x="738541" y="611057"/>
                  </a:lnTo>
                  <a:lnTo>
                    <a:pt x="886250" y="611057"/>
                  </a:lnTo>
                  <a:lnTo>
                    <a:pt x="1033958" y="583282"/>
                  </a:lnTo>
                  <a:lnTo>
                    <a:pt x="1181667" y="555506"/>
                  </a:lnTo>
                  <a:lnTo>
                    <a:pt x="1329375" y="416630"/>
                  </a:lnTo>
                  <a:lnTo>
                    <a:pt x="1477083" y="361079"/>
                  </a:lnTo>
                  <a:lnTo>
                    <a:pt x="1624792" y="305528"/>
                  </a:lnTo>
                  <a:lnTo>
                    <a:pt x="1772500" y="333304"/>
                  </a:lnTo>
                  <a:lnTo>
                    <a:pt x="1920209" y="305528"/>
                  </a:lnTo>
                  <a:lnTo>
                    <a:pt x="2067917" y="222202"/>
                  </a:lnTo>
                  <a:lnTo>
                    <a:pt x="2215625" y="166652"/>
                  </a:lnTo>
                  <a:lnTo>
                    <a:pt x="2363334" y="138876"/>
                  </a:lnTo>
                  <a:lnTo>
                    <a:pt x="2511042" y="111101"/>
                  </a:lnTo>
                  <a:lnTo>
                    <a:pt x="2658751" y="27775"/>
                  </a:lnTo>
                  <a:lnTo>
                    <a:pt x="2806459" y="0"/>
                  </a:lnTo>
                  <a:lnTo>
                    <a:pt x="2954167" y="111101"/>
                  </a:lnTo>
                  <a:lnTo>
                    <a:pt x="3101876" y="111101"/>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743378"/>
              <a:ext cx="3397293" cy="694383"/>
            </a:xfrm>
            <a:custGeom>
              <a:avLst/>
              <a:pathLst>
                <a:path w="3397293" h="694383">
                  <a:moveTo>
                    <a:pt x="0" y="638832"/>
                  </a:moveTo>
                  <a:lnTo>
                    <a:pt x="147708" y="694383"/>
                  </a:lnTo>
                  <a:lnTo>
                    <a:pt x="295416" y="666608"/>
                  </a:lnTo>
                  <a:lnTo>
                    <a:pt x="443125" y="555506"/>
                  </a:lnTo>
                  <a:lnTo>
                    <a:pt x="590833" y="444405"/>
                  </a:lnTo>
                  <a:lnTo>
                    <a:pt x="738541" y="333304"/>
                  </a:lnTo>
                  <a:lnTo>
                    <a:pt x="886250" y="277753"/>
                  </a:lnTo>
                  <a:lnTo>
                    <a:pt x="1033958" y="277753"/>
                  </a:lnTo>
                  <a:lnTo>
                    <a:pt x="1181667" y="166652"/>
                  </a:lnTo>
                  <a:lnTo>
                    <a:pt x="1329375" y="0"/>
                  </a:lnTo>
                  <a:lnTo>
                    <a:pt x="1477083" y="83326"/>
                  </a:lnTo>
                  <a:lnTo>
                    <a:pt x="1624792" y="166652"/>
                  </a:lnTo>
                  <a:lnTo>
                    <a:pt x="1772500" y="194427"/>
                  </a:lnTo>
                  <a:lnTo>
                    <a:pt x="1920209" y="222202"/>
                  </a:lnTo>
                  <a:lnTo>
                    <a:pt x="2067917" y="222202"/>
                  </a:lnTo>
                  <a:lnTo>
                    <a:pt x="2215625" y="222202"/>
                  </a:lnTo>
                  <a:lnTo>
                    <a:pt x="2363334" y="166652"/>
                  </a:lnTo>
                  <a:lnTo>
                    <a:pt x="2511042" y="111101"/>
                  </a:lnTo>
                  <a:lnTo>
                    <a:pt x="2658751" y="111101"/>
                  </a:lnTo>
                  <a:lnTo>
                    <a:pt x="2806459" y="83326"/>
                  </a:lnTo>
                  <a:lnTo>
                    <a:pt x="2954167" y="111101"/>
                  </a:lnTo>
                  <a:lnTo>
                    <a:pt x="3101876" y="111101"/>
                  </a:lnTo>
                  <a:lnTo>
                    <a:pt x="3249584" y="111101"/>
                  </a:lnTo>
                  <a:lnTo>
                    <a:pt x="3397293" y="111101"/>
                  </a:lnTo>
                </a:path>
              </a:pathLst>
            </a:custGeom>
            <a:ln w="27101" cap="flat">
              <a:solidFill>
                <a:srgbClr val="F26A21">
                  <a:alpha val="69803"/>
                </a:srgbClr>
              </a:solidFill>
              <a:prstDash val="solid"/>
              <a:round/>
            </a:ln>
          </p:spPr>
          <p:txBody>
            <a:bodyPr/>
            <a:lstStyle/>
            <a:p/>
          </p:txBody>
        </p:sp>
        <p:sp>
          <p:nvSpPr>
            <p:cNvPr id="32" name="pl32"/>
            <p:cNvSpPr/>
            <p:nvPr/>
          </p:nvSpPr>
          <p:spPr>
            <a:xfrm>
              <a:off x="1120965" y="1104545"/>
              <a:ext cx="3397293" cy="916586"/>
            </a:xfrm>
            <a:custGeom>
              <a:avLst/>
              <a:pathLst>
                <a:path w="3397293" h="916586">
                  <a:moveTo>
                    <a:pt x="0" y="916586"/>
                  </a:moveTo>
                  <a:lnTo>
                    <a:pt x="147708" y="888810"/>
                  </a:lnTo>
                  <a:lnTo>
                    <a:pt x="295416" y="888810"/>
                  </a:lnTo>
                  <a:lnTo>
                    <a:pt x="443125" y="805484"/>
                  </a:lnTo>
                  <a:lnTo>
                    <a:pt x="590833" y="694383"/>
                  </a:lnTo>
                  <a:lnTo>
                    <a:pt x="738541" y="611057"/>
                  </a:lnTo>
                  <a:lnTo>
                    <a:pt x="886250" y="611057"/>
                  </a:lnTo>
                  <a:lnTo>
                    <a:pt x="1033958" y="583282"/>
                  </a:lnTo>
                  <a:lnTo>
                    <a:pt x="1181667" y="555506"/>
                  </a:lnTo>
                  <a:lnTo>
                    <a:pt x="1329375" y="416630"/>
                  </a:lnTo>
                  <a:lnTo>
                    <a:pt x="1477083" y="361079"/>
                  </a:lnTo>
                  <a:lnTo>
                    <a:pt x="1624792" y="305528"/>
                  </a:lnTo>
                  <a:lnTo>
                    <a:pt x="1772500" y="333304"/>
                  </a:lnTo>
                  <a:lnTo>
                    <a:pt x="1920209" y="305528"/>
                  </a:lnTo>
                  <a:lnTo>
                    <a:pt x="2067917" y="222202"/>
                  </a:lnTo>
                  <a:lnTo>
                    <a:pt x="2215625" y="166652"/>
                  </a:lnTo>
                  <a:lnTo>
                    <a:pt x="2363334" y="138876"/>
                  </a:lnTo>
                  <a:lnTo>
                    <a:pt x="2511042" y="111101"/>
                  </a:lnTo>
                  <a:lnTo>
                    <a:pt x="2658751" y="27775"/>
                  </a:lnTo>
                  <a:lnTo>
                    <a:pt x="2806459" y="0"/>
                  </a:lnTo>
                  <a:lnTo>
                    <a:pt x="2954167" y="111101"/>
                  </a:lnTo>
                  <a:lnTo>
                    <a:pt x="3101876" y="111101"/>
                  </a:lnTo>
                  <a:lnTo>
                    <a:pt x="3249584" y="0"/>
                  </a:lnTo>
                  <a:lnTo>
                    <a:pt x="3397293" y="27775"/>
                  </a:lnTo>
                </a:path>
              </a:pathLst>
            </a:custGeom>
            <a:ln w="65043" cap="flat">
              <a:solidFill>
                <a:srgbClr val="000000">
                  <a:alpha val="100000"/>
                </a:srgbClr>
              </a:solidFill>
              <a:prstDash val="solid"/>
              <a:round/>
            </a:ln>
          </p:spPr>
          <p:txBody>
            <a:bodyPr/>
            <a:lstStyle/>
            <a:p/>
          </p:txBody>
        </p:sp>
        <p:sp>
          <p:nvSpPr>
            <p:cNvPr id="33" name="pl33"/>
            <p:cNvSpPr/>
            <p:nvPr/>
          </p:nvSpPr>
          <p:spPr>
            <a:xfrm>
              <a:off x="1120965" y="1104545"/>
              <a:ext cx="3397293" cy="916586"/>
            </a:xfrm>
            <a:custGeom>
              <a:avLst/>
              <a:pathLst>
                <a:path w="3397293" h="916586">
                  <a:moveTo>
                    <a:pt x="0" y="916586"/>
                  </a:moveTo>
                  <a:lnTo>
                    <a:pt x="147708" y="888810"/>
                  </a:lnTo>
                  <a:lnTo>
                    <a:pt x="295416" y="888810"/>
                  </a:lnTo>
                  <a:lnTo>
                    <a:pt x="443125" y="805484"/>
                  </a:lnTo>
                  <a:lnTo>
                    <a:pt x="590833" y="694383"/>
                  </a:lnTo>
                  <a:lnTo>
                    <a:pt x="738541" y="611057"/>
                  </a:lnTo>
                  <a:lnTo>
                    <a:pt x="886250" y="611057"/>
                  </a:lnTo>
                  <a:lnTo>
                    <a:pt x="1033958" y="583282"/>
                  </a:lnTo>
                  <a:lnTo>
                    <a:pt x="1181667" y="555506"/>
                  </a:lnTo>
                  <a:lnTo>
                    <a:pt x="1329375" y="416630"/>
                  </a:lnTo>
                  <a:lnTo>
                    <a:pt x="1477083" y="361079"/>
                  </a:lnTo>
                  <a:lnTo>
                    <a:pt x="1624792" y="305528"/>
                  </a:lnTo>
                  <a:lnTo>
                    <a:pt x="1772500" y="333304"/>
                  </a:lnTo>
                  <a:lnTo>
                    <a:pt x="1920209" y="305528"/>
                  </a:lnTo>
                  <a:lnTo>
                    <a:pt x="2067917" y="222202"/>
                  </a:lnTo>
                  <a:lnTo>
                    <a:pt x="2215625" y="166652"/>
                  </a:lnTo>
                  <a:lnTo>
                    <a:pt x="2363334" y="138876"/>
                  </a:lnTo>
                  <a:lnTo>
                    <a:pt x="2511042" y="111101"/>
                  </a:lnTo>
                  <a:lnTo>
                    <a:pt x="2658751" y="27775"/>
                  </a:lnTo>
                  <a:lnTo>
                    <a:pt x="2806459" y="0"/>
                  </a:lnTo>
                  <a:lnTo>
                    <a:pt x="2954167" y="111101"/>
                  </a:lnTo>
                  <a:lnTo>
                    <a:pt x="3101876" y="111101"/>
                  </a:lnTo>
                  <a:lnTo>
                    <a:pt x="3249584" y="0"/>
                  </a:lnTo>
                  <a:lnTo>
                    <a:pt x="3397293" y="27775"/>
                  </a:lnTo>
                </a:path>
              </a:pathLst>
            </a:custGeom>
            <a:ln w="40651" cap="flat">
              <a:solidFill>
                <a:srgbClr val="E2231A">
                  <a:alpha val="100000"/>
                </a:srgbClr>
              </a:solidFill>
              <a:prstDash val="solid"/>
              <a:round/>
            </a:ln>
          </p:spPr>
          <p:txBody>
            <a:bodyPr/>
            <a:lstStyle/>
            <a:p/>
          </p:txBody>
        </p:sp>
        <p:sp>
          <p:nvSpPr>
            <p:cNvPr id="34" name="tx34"/>
            <p:cNvSpPr/>
            <p:nvPr/>
          </p:nvSpPr>
          <p:spPr>
            <a:xfrm>
              <a:off x="1060675" y="1848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5" name="tx35"/>
            <p:cNvSpPr/>
            <p:nvPr/>
          </p:nvSpPr>
          <p:spPr>
            <a:xfrm>
              <a:off x="1799217" y="1543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 name="tx36"/>
            <p:cNvSpPr/>
            <p:nvPr/>
          </p:nvSpPr>
          <p:spPr>
            <a:xfrm>
              <a:off x="2537759" y="12932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 name="tx37"/>
            <p:cNvSpPr/>
            <p:nvPr/>
          </p:nvSpPr>
          <p:spPr>
            <a:xfrm>
              <a:off x="3276301"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 name="tx38"/>
            <p:cNvSpPr/>
            <p:nvPr/>
          </p:nvSpPr>
          <p:spPr>
            <a:xfrm>
              <a:off x="3867135" y="9321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 name="tx39"/>
            <p:cNvSpPr/>
            <p:nvPr/>
          </p:nvSpPr>
          <p:spPr>
            <a:xfrm>
              <a:off x="4457968" y="959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8" name="pl58"/>
            <p:cNvSpPr/>
            <p:nvPr/>
          </p:nvSpPr>
          <p:spPr>
            <a:xfrm>
              <a:off x="2845417" y="4927884"/>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08225" y="470930"/>
              <a:ext cx="2422773"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ROSA, 2000-2023</a:t>
              </a:r>
            </a:p>
          </p:txBody>
        </p:sp>
        <p:sp>
          <p:nvSpPr>
            <p:cNvPr id="68" name="pl68"/>
            <p:cNvSpPr/>
            <p:nvPr/>
          </p:nvSpPr>
          <p:spPr>
            <a:xfrm>
              <a:off x="5267799" y="37643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1030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4417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7804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267799" y="11190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3" name="pl73"/>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5267799" y="34337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2772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21110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267799" y="14497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2" name="pl82"/>
            <p:cNvSpPr/>
            <p:nvPr/>
          </p:nvSpPr>
          <p:spPr>
            <a:xfrm>
              <a:off x="5267799" y="7884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437664" y="1383621"/>
              <a:ext cx="3397293" cy="793581"/>
            </a:xfrm>
            <a:custGeom>
              <a:avLst/>
              <a:pathLst>
                <a:path w="3397293" h="793581">
                  <a:moveTo>
                    <a:pt x="0" y="793581"/>
                  </a:moveTo>
                  <a:lnTo>
                    <a:pt x="147708" y="793581"/>
                  </a:lnTo>
                  <a:lnTo>
                    <a:pt x="295416" y="793581"/>
                  </a:lnTo>
                  <a:lnTo>
                    <a:pt x="443125" y="727449"/>
                  </a:lnTo>
                  <a:lnTo>
                    <a:pt x="590833" y="595185"/>
                  </a:lnTo>
                  <a:lnTo>
                    <a:pt x="738541" y="595185"/>
                  </a:lnTo>
                  <a:lnTo>
                    <a:pt x="886250" y="330658"/>
                  </a:lnTo>
                  <a:lnTo>
                    <a:pt x="1033958" y="396790"/>
                  </a:lnTo>
                  <a:lnTo>
                    <a:pt x="1181667" y="198395"/>
                  </a:lnTo>
                  <a:lnTo>
                    <a:pt x="1329375" y="132263"/>
                  </a:lnTo>
                  <a:lnTo>
                    <a:pt x="1477083" y="132263"/>
                  </a:lnTo>
                  <a:lnTo>
                    <a:pt x="1624792" y="66131"/>
                  </a:lnTo>
                  <a:lnTo>
                    <a:pt x="1772500" y="66131"/>
                  </a:lnTo>
                  <a:lnTo>
                    <a:pt x="1920209" y="0"/>
                  </a:lnTo>
                  <a:lnTo>
                    <a:pt x="2067917" y="66131"/>
                  </a:lnTo>
                  <a:lnTo>
                    <a:pt x="2215625" y="66131"/>
                  </a:lnTo>
                  <a:lnTo>
                    <a:pt x="2363334" y="0"/>
                  </a:lnTo>
                  <a:lnTo>
                    <a:pt x="2511042" y="0"/>
                  </a:lnTo>
                  <a:lnTo>
                    <a:pt x="2658751" y="0"/>
                  </a:lnTo>
                  <a:lnTo>
                    <a:pt x="2806459" y="66131"/>
                  </a:lnTo>
                  <a:lnTo>
                    <a:pt x="2954167" y="264527"/>
                  </a:lnTo>
                  <a:lnTo>
                    <a:pt x="3101876" y="595185"/>
                  </a:lnTo>
                  <a:lnTo>
                    <a:pt x="3249584" y="198395"/>
                  </a:lnTo>
                  <a:lnTo>
                    <a:pt x="3397293" y="462922"/>
                  </a:lnTo>
                </a:path>
              </a:pathLst>
            </a:custGeom>
            <a:ln w="27101" cap="flat">
              <a:solidFill>
                <a:srgbClr val="0058AB">
                  <a:alpha val="69803"/>
                </a:srgbClr>
              </a:solidFill>
              <a:prstDash val="solid"/>
              <a:round/>
            </a:ln>
          </p:spPr>
          <p:txBody>
            <a:bodyPr/>
            <a:lstStyle/>
            <a:p/>
          </p:txBody>
        </p:sp>
        <p:sp>
          <p:nvSpPr>
            <p:cNvPr id="90" name="pl90"/>
            <p:cNvSpPr/>
            <p:nvPr/>
          </p:nvSpPr>
          <p:spPr>
            <a:xfrm>
              <a:off x="5437664" y="1449753"/>
              <a:ext cx="3397293" cy="529054"/>
            </a:xfrm>
            <a:custGeom>
              <a:avLst/>
              <a:pathLst>
                <a:path w="3397293" h="529054">
                  <a:moveTo>
                    <a:pt x="0" y="264527"/>
                  </a:moveTo>
                  <a:lnTo>
                    <a:pt x="147708" y="198395"/>
                  </a:lnTo>
                  <a:lnTo>
                    <a:pt x="295416" y="396790"/>
                  </a:lnTo>
                  <a:lnTo>
                    <a:pt x="443125" y="529054"/>
                  </a:lnTo>
                  <a:lnTo>
                    <a:pt x="590833" y="396790"/>
                  </a:lnTo>
                  <a:lnTo>
                    <a:pt x="738541" y="132263"/>
                  </a:lnTo>
                  <a:lnTo>
                    <a:pt x="886250" y="66131"/>
                  </a:lnTo>
                  <a:lnTo>
                    <a:pt x="1033958" y="0"/>
                  </a:lnTo>
                  <a:lnTo>
                    <a:pt x="1181667" y="0"/>
                  </a:lnTo>
                  <a:lnTo>
                    <a:pt x="1329375" y="198395"/>
                  </a:lnTo>
                  <a:lnTo>
                    <a:pt x="1477083" y="264527"/>
                  </a:lnTo>
                  <a:lnTo>
                    <a:pt x="1624792" y="132263"/>
                  </a:lnTo>
                  <a:lnTo>
                    <a:pt x="1772500" y="132263"/>
                  </a:lnTo>
                  <a:lnTo>
                    <a:pt x="1920209" y="66131"/>
                  </a:lnTo>
                  <a:lnTo>
                    <a:pt x="2067917" y="264527"/>
                  </a:lnTo>
                  <a:lnTo>
                    <a:pt x="2215625" y="198395"/>
                  </a:lnTo>
                  <a:lnTo>
                    <a:pt x="2363334" y="330658"/>
                  </a:lnTo>
                  <a:lnTo>
                    <a:pt x="2511042" y="66131"/>
                  </a:lnTo>
                  <a:lnTo>
                    <a:pt x="2658751" y="66131"/>
                  </a:lnTo>
                  <a:lnTo>
                    <a:pt x="2806459" y="0"/>
                  </a:lnTo>
                  <a:lnTo>
                    <a:pt x="2954167" y="198395"/>
                  </a:lnTo>
                  <a:lnTo>
                    <a:pt x="3101876" y="132263"/>
                  </a:lnTo>
                  <a:lnTo>
                    <a:pt x="3249584" y="132263"/>
                  </a:lnTo>
                  <a:lnTo>
                    <a:pt x="3397293" y="66131"/>
                  </a:lnTo>
                </a:path>
              </a:pathLst>
            </a:custGeom>
            <a:ln w="27101" cap="flat">
              <a:solidFill>
                <a:srgbClr val="1CABE2">
                  <a:alpha val="69803"/>
                </a:srgbClr>
              </a:solidFill>
              <a:prstDash val="solid"/>
              <a:round/>
            </a:ln>
          </p:spPr>
          <p:txBody>
            <a:bodyPr/>
            <a:lstStyle/>
            <a:p/>
          </p:txBody>
        </p:sp>
        <p:sp>
          <p:nvSpPr>
            <p:cNvPr id="91" name="pl91"/>
            <p:cNvSpPr/>
            <p:nvPr/>
          </p:nvSpPr>
          <p:spPr>
            <a:xfrm>
              <a:off x="5437664" y="1251357"/>
              <a:ext cx="3397293" cy="1256503"/>
            </a:xfrm>
            <a:custGeom>
              <a:avLst/>
              <a:pathLst>
                <a:path w="3397293" h="1256503">
                  <a:moveTo>
                    <a:pt x="0" y="1256503"/>
                  </a:moveTo>
                  <a:lnTo>
                    <a:pt x="147708" y="1058108"/>
                  </a:lnTo>
                  <a:lnTo>
                    <a:pt x="295416" y="991976"/>
                  </a:lnTo>
                  <a:lnTo>
                    <a:pt x="443125" y="991976"/>
                  </a:lnTo>
                  <a:lnTo>
                    <a:pt x="590833" y="925844"/>
                  </a:lnTo>
                  <a:lnTo>
                    <a:pt x="738541" y="991976"/>
                  </a:lnTo>
                  <a:lnTo>
                    <a:pt x="886250" y="793581"/>
                  </a:lnTo>
                  <a:lnTo>
                    <a:pt x="1033958" y="529054"/>
                  </a:lnTo>
                  <a:lnTo>
                    <a:pt x="1181667" y="462922"/>
                  </a:lnTo>
                  <a:lnTo>
                    <a:pt x="1329375" y="264527"/>
                  </a:lnTo>
                  <a:lnTo>
                    <a:pt x="1477083" y="66131"/>
                  </a:lnTo>
                  <a:lnTo>
                    <a:pt x="1624792" y="66131"/>
                  </a:lnTo>
                  <a:lnTo>
                    <a:pt x="1772500" y="0"/>
                  </a:lnTo>
                  <a:lnTo>
                    <a:pt x="1920209" y="132263"/>
                  </a:lnTo>
                  <a:lnTo>
                    <a:pt x="2067917" y="132263"/>
                  </a:lnTo>
                  <a:lnTo>
                    <a:pt x="2215625" y="198395"/>
                  </a:lnTo>
                  <a:lnTo>
                    <a:pt x="2363334" y="264527"/>
                  </a:lnTo>
                  <a:lnTo>
                    <a:pt x="2511042" y="330658"/>
                  </a:lnTo>
                  <a:lnTo>
                    <a:pt x="2658751" y="198395"/>
                  </a:lnTo>
                  <a:lnTo>
                    <a:pt x="2806459" y="198395"/>
                  </a:lnTo>
                  <a:lnTo>
                    <a:pt x="2954167" y="264527"/>
                  </a:lnTo>
                  <a:lnTo>
                    <a:pt x="3101876" y="529054"/>
                  </a:lnTo>
                  <a:lnTo>
                    <a:pt x="3249584" y="396790"/>
                  </a:lnTo>
                  <a:lnTo>
                    <a:pt x="3397293" y="198395"/>
                  </a:lnTo>
                </a:path>
              </a:pathLst>
            </a:custGeom>
            <a:ln w="27101" cap="flat">
              <a:solidFill>
                <a:srgbClr val="00833D">
                  <a:alpha val="69803"/>
                </a:srgbClr>
              </a:solidFill>
              <a:prstDash val="solid"/>
              <a:round/>
            </a:ln>
          </p:spPr>
          <p:txBody>
            <a:bodyPr/>
            <a:lstStyle/>
            <a:p/>
          </p:txBody>
        </p:sp>
        <p:sp>
          <p:nvSpPr>
            <p:cNvPr id="92" name="pl92"/>
            <p:cNvSpPr/>
            <p:nvPr/>
          </p:nvSpPr>
          <p:spPr>
            <a:xfrm>
              <a:off x="5437664" y="854567"/>
              <a:ext cx="3397293" cy="925844"/>
            </a:xfrm>
            <a:custGeom>
              <a:avLst/>
              <a:pathLst>
                <a:path w="3397293" h="925844">
                  <a:moveTo>
                    <a:pt x="0" y="132263"/>
                  </a:moveTo>
                  <a:lnTo>
                    <a:pt x="147708" y="0"/>
                  </a:lnTo>
                  <a:lnTo>
                    <a:pt x="295416" y="132263"/>
                  </a:lnTo>
                  <a:lnTo>
                    <a:pt x="443125" y="66131"/>
                  </a:lnTo>
                  <a:lnTo>
                    <a:pt x="590833" y="132263"/>
                  </a:lnTo>
                  <a:lnTo>
                    <a:pt x="738541" y="132263"/>
                  </a:lnTo>
                  <a:lnTo>
                    <a:pt x="886250" y="66131"/>
                  </a:lnTo>
                  <a:lnTo>
                    <a:pt x="1033958" y="66131"/>
                  </a:lnTo>
                  <a:lnTo>
                    <a:pt x="1181667" y="0"/>
                  </a:lnTo>
                  <a:lnTo>
                    <a:pt x="1329375" y="0"/>
                  </a:lnTo>
                  <a:lnTo>
                    <a:pt x="1477083" y="132263"/>
                  </a:lnTo>
                  <a:lnTo>
                    <a:pt x="1624792" y="0"/>
                  </a:lnTo>
                  <a:lnTo>
                    <a:pt x="1772500" y="0"/>
                  </a:lnTo>
                  <a:lnTo>
                    <a:pt x="1920209" y="198395"/>
                  </a:lnTo>
                  <a:lnTo>
                    <a:pt x="2067917" y="132263"/>
                  </a:lnTo>
                  <a:lnTo>
                    <a:pt x="2215625" y="132263"/>
                  </a:lnTo>
                  <a:lnTo>
                    <a:pt x="2363334" y="132263"/>
                  </a:lnTo>
                  <a:lnTo>
                    <a:pt x="2511042" y="595185"/>
                  </a:lnTo>
                  <a:lnTo>
                    <a:pt x="2658751" y="264527"/>
                  </a:lnTo>
                  <a:lnTo>
                    <a:pt x="2806459" y="595185"/>
                  </a:lnTo>
                  <a:lnTo>
                    <a:pt x="2954167" y="793581"/>
                  </a:lnTo>
                  <a:lnTo>
                    <a:pt x="3101876" y="793581"/>
                  </a:lnTo>
                  <a:lnTo>
                    <a:pt x="3249584" y="925844"/>
                  </a:lnTo>
                  <a:lnTo>
                    <a:pt x="3397293" y="859712"/>
                  </a:lnTo>
                </a:path>
              </a:pathLst>
            </a:custGeom>
            <a:ln w="27101" cap="flat">
              <a:solidFill>
                <a:srgbClr val="80BD41">
                  <a:alpha val="69803"/>
                </a:srgbClr>
              </a:solidFill>
              <a:prstDash val="solid"/>
              <a:round/>
            </a:ln>
          </p:spPr>
          <p:txBody>
            <a:bodyPr/>
            <a:lstStyle/>
            <a:p/>
          </p:txBody>
        </p:sp>
        <p:sp>
          <p:nvSpPr>
            <p:cNvPr id="93" name="pl93"/>
            <p:cNvSpPr/>
            <p:nvPr/>
          </p:nvSpPr>
          <p:spPr>
            <a:xfrm>
              <a:off x="5437664" y="1251357"/>
              <a:ext cx="3397293" cy="462922"/>
            </a:xfrm>
            <a:custGeom>
              <a:avLst/>
              <a:pathLst>
                <a:path w="3397293" h="462922">
                  <a:moveTo>
                    <a:pt x="0" y="330658"/>
                  </a:moveTo>
                  <a:lnTo>
                    <a:pt x="147708" y="330658"/>
                  </a:lnTo>
                  <a:lnTo>
                    <a:pt x="295416" y="396790"/>
                  </a:lnTo>
                  <a:lnTo>
                    <a:pt x="443125" y="396790"/>
                  </a:lnTo>
                  <a:lnTo>
                    <a:pt x="590833" y="330658"/>
                  </a:lnTo>
                  <a:lnTo>
                    <a:pt x="738541" y="330658"/>
                  </a:lnTo>
                  <a:lnTo>
                    <a:pt x="886250" y="264527"/>
                  </a:lnTo>
                  <a:lnTo>
                    <a:pt x="1033958" y="198395"/>
                  </a:lnTo>
                  <a:lnTo>
                    <a:pt x="1181667" y="198395"/>
                  </a:lnTo>
                  <a:lnTo>
                    <a:pt x="1329375" y="66131"/>
                  </a:lnTo>
                  <a:lnTo>
                    <a:pt x="1477083" y="0"/>
                  </a:lnTo>
                  <a:lnTo>
                    <a:pt x="1624792" y="0"/>
                  </a:lnTo>
                  <a:lnTo>
                    <a:pt x="1772500" y="132263"/>
                  </a:lnTo>
                  <a:lnTo>
                    <a:pt x="1920209" y="66131"/>
                  </a:lnTo>
                  <a:lnTo>
                    <a:pt x="2067917" y="132263"/>
                  </a:lnTo>
                  <a:lnTo>
                    <a:pt x="2215625" y="132263"/>
                  </a:lnTo>
                  <a:lnTo>
                    <a:pt x="2363334" y="66131"/>
                  </a:lnTo>
                  <a:lnTo>
                    <a:pt x="2511042" y="66131"/>
                  </a:lnTo>
                  <a:lnTo>
                    <a:pt x="2658751" y="198395"/>
                  </a:lnTo>
                  <a:lnTo>
                    <a:pt x="2806459" y="198395"/>
                  </a:lnTo>
                  <a:lnTo>
                    <a:pt x="2954167" y="264527"/>
                  </a:lnTo>
                  <a:lnTo>
                    <a:pt x="3101876" y="330658"/>
                  </a:lnTo>
                  <a:lnTo>
                    <a:pt x="3249584" y="462922"/>
                  </a:lnTo>
                  <a:lnTo>
                    <a:pt x="3397293" y="462922"/>
                  </a:lnTo>
                </a:path>
              </a:pathLst>
            </a:custGeom>
            <a:ln w="27101" cap="flat">
              <a:solidFill>
                <a:srgbClr val="6A1E74">
                  <a:alpha val="69803"/>
                </a:srgbClr>
              </a:solidFill>
              <a:prstDash val="solid"/>
              <a:round/>
            </a:ln>
          </p:spPr>
          <p:txBody>
            <a:bodyPr/>
            <a:lstStyle/>
            <a:p/>
          </p:txBody>
        </p:sp>
        <p:sp>
          <p:nvSpPr>
            <p:cNvPr id="94" name="pl94"/>
            <p:cNvSpPr/>
            <p:nvPr/>
          </p:nvSpPr>
          <p:spPr>
            <a:xfrm>
              <a:off x="5437664" y="1449753"/>
              <a:ext cx="3397293" cy="2182348"/>
            </a:xfrm>
            <a:custGeom>
              <a:avLst/>
              <a:pathLst>
                <a:path w="3397293" h="2182348">
                  <a:moveTo>
                    <a:pt x="0" y="2182348"/>
                  </a:moveTo>
                  <a:lnTo>
                    <a:pt x="147708" y="2116216"/>
                  </a:lnTo>
                  <a:lnTo>
                    <a:pt x="295416" y="2116216"/>
                  </a:lnTo>
                  <a:lnTo>
                    <a:pt x="443125" y="1917821"/>
                  </a:lnTo>
                  <a:lnTo>
                    <a:pt x="590833" y="1653294"/>
                  </a:lnTo>
                  <a:lnTo>
                    <a:pt x="738541" y="1454898"/>
                  </a:lnTo>
                  <a:lnTo>
                    <a:pt x="886250" y="1454898"/>
                  </a:lnTo>
                  <a:lnTo>
                    <a:pt x="1033958" y="1388767"/>
                  </a:lnTo>
                  <a:lnTo>
                    <a:pt x="1181667" y="1322635"/>
                  </a:lnTo>
                  <a:lnTo>
                    <a:pt x="1329375" y="991976"/>
                  </a:lnTo>
                  <a:lnTo>
                    <a:pt x="1477083" y="859712"/>
                  </a:lnTo>
                  <a:lnTo>
                    <a:pt x="1624792" y="727449"/>
                  </a:lnTo>
                  <a:lnTo>
                    <a:pt x="1772500" y="793581"/>
                  </a:lnTo>
                  <a:lnTo>
                    <a:pt x="1920209" y="727449"/>
                  </a:lnTo>
                  <a:lnTo>
                    <a:pt x="2067917" y="529054"/>
                  </a:lnTo>
                  <a:lnTo>
                    <a:pt x="2215625" y="396790"/>
                  </a:lnTo>
                  <a:lnTo>
                    <a:pt x="2363334" y="330658"/>
                  </a:lnTo>
                  <a:lnTo>
                    <a:pt x="2511042" y="264527"/>
                  </a:lnTo>
                  <a:lnTo>
                    <a:pt x="2658751" y="66131"/>
                  </a:lnTo>
                  <a:lnTo>
                    <a:pt x="2806459" y="0"/>
                  </a:lnTo>
                  <a:lnTo>
                    <a:pt x="2954167" y="264527"/>
                  </a:lnTo>
                  <a:lnTo>
                    <a:pt x="3101876" y="264527"/>
                  </a:lnTo>
                  <a:lnTo>
                    <a:pt x="3249584" y="0"/>
                  </a:lnTo>
                  <a:lnTo>
                    <a:pt x="3397293" y="66131"/>
                  </a:lnTo>
                </a:path>
              </a:pathLst>
            </a:custGeom>
            <a:ln w="27101" cap="flat">
              <a:solidFill>
                <a:srgbClr val="E2231A">
                  <a:alpha val="69803"/>
                </a:srgbClr>
              </a:solidFill>
              <a:prstDash val="solid"/>
              <a:round/>
            </a:ln>
          </p:spPr>
          <p:txBody>
            <a:bodyPr/>
            <a:lstStyle/>
            <a:p/>
          </p:txBody>
        </p:sp>
        <p:sp>
          <p:nvSpPr>
            <p:cNvPr id="95" name="pl95"/>
            <p:cNvSpPr/>
            <p:nvPr/>
          </p:nvSpPr>
          <p:spPr>
            <a:xfrm>
              <a:off x="5437664" y="1251357"/>
              <a:ext cx="3397293" cy="1653294"/>
            </a:xfrm>
            <a:custGeom>
              <a:avLst/>
              <a:pathLst>
                <a:path w="3397293" h="1653294">
                  <a:moveTo>
                    <a:pt x="0" y="1521030"/>
                  </a:moveTo>
                  <a:lnTo>
                    <a:pt x="147708" y="1653294"/>
                  </a:lnTo>
                  <a:lnTo>
                    <a:pt x="295416" y="1587162"/>
                  </a:lnTo>
                  <a:lnTo>
                    <a:pt x="443125" y="1322635"/>
                  </a:lnTo>
                  <a:lnTo>
                    <a:pt x="590833" y="1058108"/>
                  </a:lnTo>
                  <a:lnTo>
                    <a:pt x="738541" y="793581"/>
                  </a:lnTo>
                  <a:lnTo>
                    <a:pt x="886250" y="661317"/>
                  </a:lnTo>
                  <a:lnTo>
                    <a:pt x="1033958" y="661317"/>
                  </a:lnTo>
                  <a:lnTo>
                    <a:pt x="1181667" y="396790"/>
                  </a:lnTo>
                  <a:lnTo>
                    <a:pt x="1329375" y="0"/>
                  </a:lnTo>
                  <a:lnTo>
                    <a:pt x="1477083" y="198395"/>
                  </a:lnTo>
                  <a:lnTo>
                    <a:pt x="1624792" y="396790"/>
                  </a:lnTo>
                  <a:lnTo>
                    <a:pt x="1772500" y="462922"/>
                  </a:lnTo>
                  <a:lnTo>
                    <a:pt x="1920209" y="529054"/>
                  </a:lnTo>
                  <a:lnTo>
                    <a:pt x="2067917" y="529054"/>
                  </a:lnTo>
                  <a:lnTo>
                    <a:pt x="2215625" y="529054"/>
                  </a:lnTo>
                  <a:lnTo>
                    <a:pt x="2363334" y="396790"/>
                  </a:lnTo>
                  <a:lnTo>
                    <a:pt x="2511042" y="264527"/>
                  </a:lnTo>
                  <a:lnTo>
                    <a:pt x="2658751" y="264527"/>
                  </a:lnTo>
                  <a:lnTo>
                    <a:pt x="2806459" y="198395"/>
                  </a:lnTo>
                  <a:lnTo>
                    <a:pt x="2954167" y="264527"/>
                  </a:lnTo>
                  <a:lnTo>
                    <a:pt x="3101876" y="264527"/>
                  </a:lnTo>
                  <a:lnTo>
                    <a:pt x="3249584" y="264527"/>
                  </a:lnTo>
                  <a:lnTo>
                    <a:pt x="3397293" y="264527"/>
                  </a:lnTo>
                </a:path>
              </a:pathLst>
            </a:custGeom>
            <a:ln w="27101" cap="flat">
              <a:solidFill>
                <a:srgbClr val="F26A21">
                  <a:alpha val="69803"/>
                </a:srgbClr>
              </a:solidFill>
              <a:prstDash val="solid"/>
              <a:round/>
            </a:ln>
          </p:spPr>
          <p:txBody>
            <a:bodyPr/>
            <a:lstStyle/>
            <a:p/>
          </p:txBody>
        </p:sp>
        <p:sp>
          <p:nvSpPr>
            <p:cNvPr id="96" name="pl96"/>
            <p:cNvSpPr/>
            <p:nvPr/>
          </p:nvSpPr>
          <p:spPr>
            <a:xfrm>
              <a:off x="5437664" y="1449753"/>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7" name="pl97"/>
            <p:cNvSpPr/>
            <p:nvPr/>
          </p:nvSpPr>
          <p:spPr>
            <a:xfrm>
              <a:off x="5437664" y="1449753"/>
              <a:ext cx="3397293" cy="2182348"/>
            </a:xfrm>
            <a:custGeom>
              <a:avLst/>
              <a:pathLst>
                <a:path w="3397293" h="2182348">
                  <a:moveTo>
                    <a:pt x="0" y="2182348"/>
                  </a:moveTo>
                  <a:lnTo>
                    <a:pt x="147708" y="2116216"/>
                  </a:lnTo>
                  <a:lnTo>
                    <a:pt x="295416" y="2116216"/>
                  </a:lnTo>
                  <a:lnTo>
                    <a:pt x="443125" y="1917821"/>
                  </a:lnTo>
                  <a:lnTo>
                    <a:pt x="590833" y="1653294"/>
                  </a:lnTo>
                  <a:lnTo>
                    <a:pt x="738541" y="1454898"/>
                  </a:lnTo>
                  <a:lnTo>
                    <a:pt x="886250" y="1454898"/>
                  </a:lnTo>
                  <a:lnTo>
                    <a:pt x="1033958" y="1388767"/>
                  </a:lnTo>
                  <a:lnTo>
                    <a:pt x="1181667" y="1322635"/>
                  </a:lnTo>
                  <a:lnTo>
                    <a:pt x="1329375" y="991976"/>
                  </a:lnTo>
                  <a:lnTo>
                    <a:pt x="1477083" y="859712"/>
                  </a:lnTo>
                  <a:lnTo>
                    <a:pt x="1624792" y="727449"/>
                  </a:lnTo>
                  <a:lnTo>
                    <a:pt x="1772500" y="793581"/>
                  </a:lnTo>
                  <a:lnTo>
                    <a:pt x="1920209" y="727449"/>
                  </a:lnTo>
                  <a:lnTo>
                    <a:pt x="2067917" y="529054"/>
                  </a:lnTo>
                  <a:lnTo>
                    <a:pt x="2215625" y="396790"/>
                  </a:lnTo>
                  <a:lnTo>
                    <a:pt x="2363334" y="330658"/>
                  </a:lnTo>
                  <a:lnTo>
                    <a:pt x="2511042" y="264527"/>
                  </a:lnTo>
                  <a:lnTo>
                    <a:pt x="2658751" y="66131"/>
                  </a:lnTo>
                  <a:lnTo>
                    <a:pt x="2806459" y="0"/>
                  </a:lnTo>
                  <a:lnTo>
                    <a:pt x="2954167" y="264527"/>
                  </a:lnTo>
                  <a:lnTo>
                    <a:pt x="3101876" y="264527"/>
                  </a:lnTo>
                  <a:lnTo>
                    <a:pt x="3249584" y="0"/>
                  </a:lnTo>
                  <a:lnTo>
                    <a:pt x="3397293" y="66131"/>
                  </a:lnTo>
                </a:path>
              </a:pathLst>
            </a:custGeom>
            <a:ln w="65043" cap="flat">
              <a:solidFill>
                <a:srgbClr val="000000">
                  <a:alpha val="100000"/>
                </a:srgbClr>
              </a:solidFill>
              <a:prstDash val="solid"/>
              <a:round/>
            </a:ln>
          </p:spPr>
          <p:txBody>
            <a:bodyPr/>
            <a:lstStyle/>
            <a:p/>
          </p:txBody>
        </p:sp>
        <p:sp>
          <p:nvSpPr>
            <p:cNvPr id="98" name="pl98"/>
            <p:cNvSpPr/>
            <p:nvPr/>
          </p:nvSpPr>
          <p:spPr>
            <a:xfrm>
              <a:off x="5437664" y="1449753"/>
              <a:ext cx="3397293" cy="2182348"/>
            </a:xfrm>
            <a:custGeom>
              <a:avLst/>
              <a:pathLst>
                <a:path w="3397293" h="2182348">
                  <a:moveTo>
                    <a:pt x="0" y="2182348"/>
                  </a:moveTo>
                  <a:lnTo>
                    <a:pt x="147708" y="2116216"/>
                  </a:lnTo>
                  <a:lnTo>
                    <a:pt x="295416" y="2116216"/>
                  </a:lnTo>
                  <a:lnTo>
                    <a:pt x="443125" y="1917821"/>
                  </a:lnTo>
                  <a:lnTo>
                    <a:pt x="590833" y="1653294"/>
                  </a:lnTo>
                  <a:lnTo>
                    <a:pt x="738541" y="1454898"/>
                  </a:lnTo>
                  <a:lnTo>
                    <a:pt x="886250" y="1454898"/>
                  </a:lnTo>
                  <a:lnTo>
                    <a:pt x="1033958" y="1388767"/>
                  </a:lnTo>
                  <a:lnTo>
                    <a:pt x="1181667" y="1322635"/>
                  </a:lnTo>
                  <a:lnTo>
                    <a:pt x="1329375" y="991976"/>
                  </a:lnTo>
                  <a:lnTo>
                    <a:pt x="1477083" y="859712"/>
                  </a:lnTo>
                  <a:lnTo>
                    <a:pt x="1624792" y="727449"/>
                  </a:lnTo>
                  <a:lnTo>
                    <a:pt x="1772500" y="793581"/>
                  </a:lnTo>
                  <a:lnTo>
                    <a:pt x="1920209" y="727449"/>
                  </a:lnTo>
                  <a:lnTo>
                    <a:pt x="2067917" y="529054"/>
                  </a:lnTo>
                  <a:lnTo>
                    <a:pt x="2215625" y="396790"/>
                  </a:lnTo>
                  <a:lnTo>
                    <a:pt x="2363334" y="330658"/>
                  </a:lnTo>
                  <a:lnTo>
                    <a:pt x="2511042" y="264527"/>
                  </a:lnTo>
                  <a:lnTo>
                    <a:pt x="2658751" y="66131"/>
                  </a:lnTo>
                  <a:lnTo>
                    <a:pt x="2806459" y="0"/>
                  </a:lnTo>
                  <a:lnTo>
                    <a:pt x="2954167" y="264527"/>
                  </a:lnTo>
                  <a:lnTo>
                    <a:pt x="3101876" y="264527"/>
                  </a:lnTo>
                  <a:lnTo>
                    <a:pt x="3249584" y="0"/>
                  </a:lnTo>
                  <a:lnTo>
                    <a:pt x="3397293" y="66131"/>
                  </a:lnTo>
                </a:path>
              </a:pathLst>
            </a:custGeom>
            <a:ln w="40651" cap="flat">
              <a:solidFill>
                <a:srgbClr val="E2231A">
                  <a:alpha val="100000"/>
                </a:srgbClr>
              </a:solidFill>
              <a:prstDash val="solid"/>
              <a:round/>
            </a:ln>
          </p:spPr>
          <p:txBody>
            <a:bodyPr/>
            <a:lstStyle/>
            <a:p/>
          </p:txBody>
        </p:sp>
        <p:sp>
          <p:nvSpPr>
            <p:cNvPr id="99" name="tx99"/>
            <p:cNvSpPr/>
            <p:nvPr/>
          </p:nvSpPr>
          <p:spPr>
            <a:xfrm>
              <a:off x="5359324" y="345193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00" name="tx100"/>
            <p:cNvSpPr/>
            <p:nvPr/>
          </p:nvSpPr>
          <p:spPr>
            <a:xfrm>
              <a:off x="6097866" y="272585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1" name="tx101"/>
            <p:cNvSpPr/>
            <p:nvPr/>
          </p:nvSpPr>
          <p:spPr>
            <a:xfrm>
              <a:off x="6836408" y="212929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2" name="tx102"/>
            <p:cNvSpPr/>
            <p:nvPr/>
          </p:nvSpPr>
          <p:spPr>
            <a:xfrm>
              <a:off x="7605095" y="166642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3" name="tx103"/>
            <p:cNvSpPr/>
            <p:nvPr/>
          </p:nvSpPr>
          <p:spPr>
            <a:xfrm>
              <a:off x="8213978" y="12696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4" name="tx104"/>
            <p:cNvSpPr/>
            <p:nvPr/>
          </p:nvSpPr>
          <p:spPr>
            <a:xfrm>
              <a:off x="8786762" y="13370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5" name="tx105"/>
            <p:cNvSpPr/>
            <p:nvPr/>
          </p:nvSpPr>
          <p:spPr>
            <a:xfrm>
              <a:off x="5003259" y="338152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720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0589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39763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7363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9" name="pl119"/>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l120"/>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22" name="pl122"/>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3" name="pl123"/>
            <p:cNvSpPr/>
            <p:nvPr/>
          </p:nvSpPr>
          <p:spPr>
            <a:xfrm>
              <a:off x="7162116" y="4927884"/>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124" name="pl124"/>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5" name="tx125"/>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7" name="tx127"/>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8" name="tx128"/>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9" name="tx129"/>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0" name="tx130"/>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1" name="tx131"/>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5340438" y="470930"/>
              <a:ext cx="3591743"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ROSA</a:t>
              </a:r>
            </a:p>
          </p:txBody>
        </p:sp>
        <p:sp>
          <p:nvSpPr>
            <p:cNvPr id="133" name="pl133"/>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4" name="pl134"/>
            <p:cNvSpPr/>
            <p:nvPr/>
          </p:nvSpPr>
          <p:spPr>
            <a:xfrm>
              <a:off x="239387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54728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670068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885408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40" name="pl140"/>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47058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62398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77738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317178" y="5793155"/>
              <a:ext cx="6675544" cy="194233"/>
            </a:xfrm>
            <a:prstGeom prst="rect">
              <a:avLst/>
            </a:prstGeom>
            <a:solidFill>
              <a:srgbClr val="E2231A">
                <a:alpha val="80000"/>
              </a:srgbClr>
            </a:solidFill>
          </p:spPr>
          <p:txBody>
            <a:bodyPr/>
            <a:lstStyle/>
            <a:p/>
          </p:txBody>
        </p:sp>
        <p:sp>
          <p:nvSpPr>
            <p:cNvPr id="145" name="rc145"/>
            <p:cNvSpPr/>
            <p:nvPr/>
          </p:nvSpPr>
          <p:spPr>
            <a:xfrm>
              <a:off x="1317178" y="5482382"/>
              <a:ext cx="7321564" cy="194233"/>
            </a:xfrm>
            <a:prstGeom prst="rect">
              <a:avLst/>
            </a:prstGeom>
            <a:solidFill>
              <a:srgbClr val="E2231A">
                <a:alpha val="80000"/>
              </a:srgbClr>
            </a:solidFill>
          </p:spPr>
          <p:txBody>
            <a:bodyPr/>
            <a:lstStyle/>
            <a:p/>
          </p:txBody>
        </p:sp>
        <p:sp>
          <p:nvSpPr>
            <p:cNvPr id="146" name="tx146"/>
            <p:cNvSpPr/>
            <p:nvPr/>
          </p:nvSpPr>
          <p:spPr>
            <a:xfrm>
              <a:off x="8068072" y="58497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47" name="tx147"/>
            <p:cNvSpPr/>
            <p:nvPr/>
          </p:nvSpPr>
          <p:spPr>
            <a:xfrm>
              <a:off x="8714092" y="5539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48" name="tx148"/>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1" name="tx151"/>
            <p:cNvSpPr/>
            <p:nvPr/>
          </p:nvSpPr>
          <p:spPr>
            <a:xfrm>
              <a:off x="3392885"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52" name="tx152"/>
            <p:cNvSpPr/>
            <p:nvPr/>
          </p:nvSpPr>
          <p:spPr>
            <a:xfrm>
              <a:off x="5546287"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53" name="tx153"/>
            <p:cNvSpPr/>
            <p:nvPr/>
          </p:nvSpPr>
          <p:spPr>
            <a:xfrm>
              <a:off x="7699688"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54" name="tx154"/>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55" name="tx155"/>
            <p:cNvSpPr/>
            <p:nvPr/>
          </p:nvSpPr>
          <p:spPr>
            <a:xfrm>
              <a:off x="951100" y="5212372"/>
              <a:ext cx="4811985"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ROSA, 2019 and 2023</a:t>
              </a:r>
            </a:p>
          </p:txBody>
        </p:sp>
        <p:sp>
          <p:nvSpPr>
            <p:cNvPr id="156" name="tx15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7" name="tx15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ROSA ranked number 2 out of 7 UNICEF regions, with MCV1 coverage of 90%.
MCV1 coverage (90%) was 1 percentage point lower than in 2019 (91%).
This equates to 3,431,000 unvaccinated children in 2023 compared to 3,118,000 unvaccinated children in 2019.</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201759"/>
              <a:ext cx="3432608" cy="624945"/>
            </a:xfrm>
            <a:custGeom>
              <a:avLst/>
              <a:pathLst>
                <a:path w="3432608" h="624945">
                  <a:moveTo>
                    <a:pt x="0" y="0"/>
                  </a:moveTo>
                  <a:lnTo>
                    <a:pt x="686521" y="69438"/>
                  </a:lnTo>
                  <a:lnTo>
                    <a:pt x="1373043" y="277753"/>
                  </a:lnTo>
                  <a:lnTo>
                    <a:pt x="2059565" y="624945"/>
                  </a:lnTo>
                  <a:lnTo>
                    <a:pt x="2746087" y="208315"/>
                  </a:lnTo>
                  <a:lnTo>
                    <a:pt x="3432608" y="486068"/>
                  </a:lnTo>
                </a:path>
              </a:pathLst>
            </a:custGeom>
            <a:ln w="27101" cap="flat">
              <a:solidFill>
                <a:srgbClr val="0058AB">
                  <a:alpha val="69803"/>
                </a:srgbClr>
              </a:solidFill>
              <a:prstDash val="solid"/>
              <a:round/>
            </a:ln>
          </p:spPr>
          <p:txBody>
            <a:bodyPr/>
            <a:lstStyle/>
            <a:p/>
          </p:txBody>
        </p:sp>
        <p:sp>
          <p:nvSpPr>
            <p:cNvPr id="26" name="pl26"/>
            <p:cNvSpPr/>
            <p:nvPr/>
          </p:nvSpPr>
          <p:spPr>
            <a:xfrm>
              <a:off x="1122730" y="1132320"/>
              <a:ext cx="3432608" cy="208315"/>
            </a:xfrm>
            <a:custGeom>
              <a:avLst/>
              <a:pathLst>
                <a:path w="3432608" h="208315">
                  <a:moveTo>
                    <a:pt x="0" y="69438"/>
                  </a:moveTo>
                  <a:lnTo>
                    <a:pt x="686521" y="0"/>
                  </a:lnTo>
                  <a:lnTo>
                    <a:pt x="1373043" y="208315"/>
                  </a:lnTo>
                  <a:lnTo>
                    <a:pt x="2059565" y="138876"/>
                  </a:lnTo>
                  <a:lnTo>
                    <a:pt x="2746087" y="138876"/>
                  </a:lnTo>
                  <a:lnTo>
                    <a:pt x="3432608" y="69438"/>
                  </a:lnTo>
                </a:path>
              </a:pathLst>
            </a:custGeom>
            <a:ln w="27101" cap="flat">
              <a:solidFill>
                <a:srgbClr val="1CABE2">
                  <a:alpha val="69803"/>
                </a:srgbClr>
              </a:solidFill>
              <a:prstDash val="solid"/>
              <a:round/>
            </a:ln>
          </p:spPr>
          <p:txBody>
            <a:bodyPr/>
            <a:lstStyle/>
            <a:p/>
          </p:txBody>
        </p:sp>
        <p:sp>
          <p:nvSpPr>
            <p:cNvPr id="27" name="pl27"/>
            <p:cNvSpPr/>
            <p:nvPr/>
          </p:nvSpPr>
          <p:spPr>
            <a:xfrm>
              <a:off x="1122730" y="2590526"/>
              <a:ext cx="3432608" cy="347191"/>
            </a:xfrm>
            <a:custGeom>
              <a:avLst/>
              <a:pathLst>
                <a:path w="3432608" h="347191">
                  <a:moveTo>
                    <a:pt x="0" y="0"/>
                  </a:moveTo>
                  <a:lnTo>
                    <a:pt x="686521" y="0"/>
                  </a:lnTo>
                  <a:lnTo>
                    <a:pt x="1373043" y="69438"/>
                  </a:lnTo>
                  <a:lnTo>
                    <a:pt x="2059565" y="347191"/>
                  </a:lnTo>
                  <a:lnTo>
                    <a:pt x="2746087" y="208315"/>
                  </a:lnTo>
                  <a:lnTo>
                    <a:pt x="3432608" y="0"/>
                  </a:lnTo>
                </a:path>
              </a:pathLst>
            </a:custGeom>
            <a:ln w="27101" cap="flat">
              <a:solidFill>
                <a:srgbClr val="00833D">
                  <a:alpha val="69803"/>
                </a:srgbClr>
              </a:solidFill>
              <a:prstDash val="solid"/>
              <a:round/>
            </a:ln>
          </p:spPr>
          <p:txBody>
            <a:bodyPr/>
            <a:lstStyle/>
            <a:p/>
          </p:txBody>
        </p:sp>
        <p:sp>
          <p:nvSpPr>
            <p:cNvPr id="28" name="pl28"/>
            <p:cNvSpPr/>
            <p:nvPr/>
          </p:nvSpPr>
          <p:spPr>
            <a:xfrm>
              <a:off x="1122730" y="1479512"/>
              <a:ext cx="3432608" cy="694383"/>
            </a:xfrm>
            <a:custGeom>
              <a:avLst/>
              <a:pathLst>
                <a:path w="3432608" h="694383">
                  <a:moveTo>
                    <a:pt x="0" y="0"/>
                  </a:moveTo>
                  <a:lnTo>
                    <a:pt x="686521" y="347191"/>
                  </a:lnTo>
                  <a:lnTo>
                    <a:pt x="1373043" y="555506"/>
                  </a:lnTo>
                  <a:lnTo>
                    <a:pt x="2059565" y="555506"/>
                  </a:lnTo>
                  <a:lnTo>
                    <a:pt x="2746087" y="694383"/>
                  </a:lnTo>
                  <a:lnTo>
                    <a:pt x="3432608" y="624945"/>
                  </a:lnTo>
                </a:path>
              </a:pathLst>
            </a:custGeom>
            <a:ln w="27101" cap="flat">
              <a:solidFill>
                <a:srgbClr val="80BD41">
                  <a:alpha val="69803"/>
                </a:srgbClr>
              </a:solidFill>
              <a:prstDash val="solid"/>
              <a:round/>
            </a:ln>
          </p:spPr>
          <p:txBody>
            <a:bodyPr/>
            <a:lstStyle/>
            <a:p/>
          </p:txBody>
        </p:sp>
        <p:sp>
          <p:nvSpPr>
            <p:cNvPr id="29" name="pl29"/>
            <p:cNvSpPr/>
            <p:nvPr/>
          </p:nvSpPr>
          <p:spPr>
            <a:xfrm>
              <a:off x="1122730" y="1757265"/>
              <a:ext cx="3432608" cy="277753"/>
            </a:xfrm>
            <a:custGeom>
              <a:avLst/>
              <a:pathLst>
                <a:path w="3432608" h="277753">
                  <a:moveTo>
                    <a:pt x="0" y="0"/>
                  </a:moveTo>
                  <a:lnTo>
                    <a:pt x="686521" y="0"/>
                  </a:lnTo>
                  <a:lnTo>
                    <a:pt x="1373043" y="69438"/>
                  </a:lnTo>
                  <a:lnTo>
                    <a:pt x="2059565" y="138876"/>
                  </a:lnTo>
                  <a:lnTo>
                    <a:pt x="2746087" y="277753"/>
                  </a:lnTo>
                  <a:lnTo>
                    <a:pt x="3432608" y="277753"/>
                  </a:lnTo>
                </a:path>
              </a:pathLst>
            </a:custGeom>
            <a:ln w="27101" cap="flat">
              <a:solidFill>
                <a:srgbClr val="6A1E74">
                  <a:alpha val="69803"/>
                </a:srgbClr>
              </a:solidFill>
              <a:prstDash val="solid"/>
              <a:round/>
            </a:ln>
          </p:spPr>
          <p:txBody>
            <a:bodyPr/>
            <a:lstStyle/>
            <a:p/>
          </p:txBody>
        </p:sp>
        <p:sp>
          <p:nvSpPr>
            <p:cNvPr id="30" name="pl30"/>
            <p:cNvSpPr/>
            <p:nvPr/>
          </p:nvSpPr>
          <p:spPr>
            <a:xfrm>
              <a:off x="1122730" y="1479512"/>
              <a:ext cx="3432608" cy="277753"/>
            </a:xfrm>
            <a:custGeom>
              <a:avLst/>
              <a:pathLst>
                <a:path w="3432608" h="277753">
                  <a:moveTo>
                    <a:pt x="0" y="69438"/>
                  </a:moveTo>
                  <a:lnTo>
                    <a:pt x="686521" y="0"/>
                  </a:lnTo>
                  <a:lnTo>
                    <a:pt x="1373043" y="277753"/>
                  </a:lnTo>
                  <a:lnTo>
                    <a:pt x="2059565" y="277753"/>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3284909"/>
              <a:ext cx="3432608" cy="69438"/>
            </a:xfrm>
            <a:custGeom>
              <a:avLst/>
              <a:pathLst>
                <a:path w="3432608" h="69438">
                  <a:moveTo>
                    <a:pt x="0" y="69438"/>
                  </a:moveTo>
                  <a:lnTo>
                    <a:pt x="686521" y="0"/>
                  </a:lnTo>
                  <a:lnTo>
                    <a:pt x="1373043" y="69438"/>
                  </a:lnTo>
                  <a:lnTo>
                    <a:pt x="2059565" y="69438"/>
                  </a:lnTo>
                  <a:lnTo>
                    <a:pt x="2746087" y="69438"/>
                  </a:lnTo>
                  <a:lnTo>
                    <a:pt x="3432608" y="69438"/>
                  </a:lnTo>
                </a:path>
              </a:pathLst>
            </a:custGeom>
            <a:ln w="27101" cap="flat">
              <a:solidFill>
                <a:srgbClr val="F26A21">
                  <a:alpha val="69803"/>
                </a:srgbClr>
              </a:solidFill>
              <a:prstDash val="solid"/>
              <a:round/>
            </a:ln>
          </p:spPr>
          <p:txBody>
            <a:bodyPr/>
            <a:lstStyle/>
            <a:p/>
          </p:txBody>
        </p:sp>
        <p:sp>
          <p:nvSpPr>
            <p:cNvPr id="32" name="pl32"/>
            <p:cNvSpPr/>
            <p:nvPr/>
          </p:nvSpPr>
          <p:spPr>
            <a:xfrm>
              <a:off x="1122730" y="1479512"/>
              <a:ext cx="3432608" cy="277753"/>
            </a:xfrm>
            <a:custGeom>
              <a:avLst/>
              <a:pathLst>
                <a:path w="3432608" h="277753">
                  <a:moveTo>
                    <a:pt x="0" y="69438"/>
                  </a:moveTo>
                  <a:lnTo>
                    <a:pt x="686521" y="0"/>
                  </a:lnTo>
                  <a:lnTo>
                    <a:pt x="1373043" y="277753"/>
                  </a:lnTo>
                  <a:lnTo>
                    <a:pt x="2059565" y="277753"/>
                  </a:lnTo>
                  <a:lnTo>
                    <a:pt x="2746087" y="0"/>
                  </a:lnTo>
                  <a:lnTo>
                    <a:pt x="3432608" y="69438"/>
                  </a:lnTo>
                </a:path>
              </a:pathLst>
            </a:custGeom>
            <a:ln w="65043" cap="flat">
              <a:solidFill>
                <a:srgbClr val="000000">
                  <a:alpha val="100000"/>
                </a:srgbClr>
              </a:solidFill>
              <a:prstDash val="solid"/>
              <a:round/>
            </a:ln>
          </p:spPr>
          <p:txBody>
            <a:bodyPr/>
            <a:lstStyle/>
            <a:p/>
          </p:txBody>
        </p:sp>
        <p:sp>
          <p:nvSpPr>
            <p:cNvPr id="33" name="pl33"/>
            <p:cNvSpPr/>
            <p:nvPr/>
          </p:nvSpPr>
          <p:spPr>
            <a:xfrm>
              <a:off x="1122730" y="1479512"/>
              <a:ext cx="3432608" cy="277753"/>
            </a:xfrm>
            <a:custGeom>
              <a:avLst/>
              <a:pathLst>
                <a:path w="3432608" h="277753">
                  <a:moveTo>
                    <a:pt x="0" y="69438"/>
                  </a:moveTo>
                  <a:lnTo>
                    <a:pt x="686521" y="0"/>
                  </a:lnTo>
                  <a:lnTo>
                    <a:pt x="1373043" y="277753"/>
                  </a:lnTo>
                  <a:lnTo>
                    <a:pt x="2059565" y="277753"/>
                  </a:lnTo>
                  <a:lnTo>
                    <a:pt x="2746087" y="0"/>
                  </a:lnTo>
                  <a:lnTo>
                    <a:pt x="3432608" y="69438"/>
                  </a:lnTo>
                </a:path>
              </a:pathLst>
            </a:custGeom>
            <a:ln w="40651" cap="flat">
              <a:solidFill>
                <a:srgbClr val="E2231A">
                  <a:alpha val="100000"/>
                </a:srgbClr>
              </a:solidFill>
              <a:prstDash val="solid"/>
              <a:round/>
            </a:ln>
          </p:spPr>
          <p:txBody>
            <a:bodyPr/>
            <a:lstStyle/>
            <a:p/>
          </p:txBody>
        </p:sp>
        <p:sp>
          <p:nvSpPr>
            <p:cNvPr id="34" name="tx34"/>
            <p:cNvSpPr/>
            <p:nvPr/>
          </p:nvSpPr>
          <p:spPr>
            <a:xfrm>
              <a:off x="1062441" y="1376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 name="tx35"/>
            <p:cNvSpPr/>
            <p:nvPr/>
          </p:nvSpPr>
          <p:spPr>
            <a:xfrm>
              <a:off x="1748963" y="1307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 name="tx36"/>
            <p:cNvSpPr/>
            <p:nvPr/>
          </p:nvSpPr>
          <p:spPr>
            <a:xfrm>
              <a:off x="2435484" y="1584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 name="tx37"/>
            <p:cNvSpPr/>
            <p:nvPr/>
          </p:nvSpPr>
          <p:spPr>
            <a:xfrm>
              <a:off x="3122006" y="1584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 name="tx38"/>
            <p:cNvSpPr/>
            <p:nvPr/>
          </p:nvSpPr>
          <p:spPr>
            <a:xfrm>
              <a:off x="3808528" y="1307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 name="tx39"/>
            <p:cNvSpPr/>
            <p:nvPr/>
          </p:nvSpPr>
          <p:spPr>
            <a:xfrm>
              <a:off x="4495050" y="1376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8" name="pl58"/>
            <p:cNvSpPr/>
            <p:nvPr/>
          </p:nvSpPr>
          <p:spPr>
            <a:xfrm>
              <a:off x="2864840" y="4927884"/>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27648" y="470930"/>
              <a:ext cx="2422773"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ROSA, 2018-2023</a:t>
              </a:r>
            </a:p>
          </p:txBody>
        </p:sp>
        <p:sp>
          <p:nvSpPr>
            <p:cNvPr id="68" name="pl68"/>
            <p:cNvSpPr/>
            <p:nvPr/>
          </p:nvSpPr>
          <p:spPr>
            <a:xfrm>
              <a:off x="5228952" y="3525273"/>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45699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388708"/>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99113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922849"/>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228952"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9" name="pl79"/>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400582" y="1709193"/>
              <a:ext cx="3432608" cy="1922908"/>
            </a:xfrm>
            <a:custGeom>
              <a:avLst/>
              <a:pathLst>
                <a:path w="3432608" h="1922908">
                  <a:moveTo>
                    <a:pt x="0" y="0"/>
                  </a:moveTo>
                  <a:lnTo>
                    <a:pt x="686521" y="213656"/>
                  </a:lnTo>
                  <a:lnTo>
                    <a:pt x="1373043" y="854625"/>
                  </a:lnTo>
                  <a:lnTo>
                    <a:pt x="2059565" y="1922908"/>
                  </a:lnTo>
                  <a:lnTo>
                    <a:pt x="2746087" y="640969"/>
                  </a:lnTo>
                  <a:lnTo>
                    <a:pt x="3432608" y="1495595"/>
                  </a:lnTo>
                </a:path>
              </a:pathLst>
            </a:custGeom>
            <a:ln w="27101" cap="flat">
              <a:solidFill>
                <a:srgbClr val="0058AB">
                  <a:alpha val="69803"/>
                </a:srgbClr>
              </a:solidFill>
              <a:prstDash val="solid"/>
              <a:round/>
            </a:ln>
          </p:spPr>
          <p:txBody>
            <a:bodyPr/>
            <a:lstStyle/>
            <a:p/>
          </p:txBody>
        </p:sp>
        <p:sp>
          <p:nvSpPr>
            <p:cNvPr id="86" name="pl86"/>
            <p:cNvSpPr/>
            <p:nvPr/>
          </p:nvSpPr>
          <p:spPr>
            <a:xfrm>
              <a:off x="5400582" y="1922849"/>
              <a:ext cx="3432608" cy="640969"/>
            </a:xfrm>
            <a:custGeom>
              <a:avLst/>
              <a:pathLst>
                <a:path w="3432608" h="640969">
                  <a:moveTo>
                    <a:pt x="0" y="213656"/>
                  </a:moveTo>
                  <a:lnTo>
                    <a:pt x="686521" y="0"/>
                  </a:lnTo>
                  <a:lnTo>
                    <a:pt x="1373043" y="640969"/>
                  </a:lnTo>
                  <a:lnTo>
                    <a:pt x="2059565" y="427312"/>
                  </a:lnTo>
                  <a:lnTo>
                    <a:pt x="2746087" y="427312"/>
                  </a:lnTo>
                  <a:lnTo>
                    <a:pt x="3432608" y="213656"/>
                  </a:lnTo>
                </a:path>
              </a:pathLst>
            </a:custGeom>
            <a:ln w="27101" cap="flat">
              <a:solidFill>
                <a:srgbClr val="1CABE2">
                  <a:alpha val="69803"/>
                </a:srgbClr>
              </a:solidFill>
              <a:prstDash val="solid"/>
              <a:round/>
            </a:ln>
          </p:spPr>
          <p:txBody>
            <a:bodyPr/>
            <a:lstStyle/>
            <a:p/>
          </p:txBody>
        </p:sp>
        <p:sp>
          <p:nvSpPr>
            <p:cNvPr id="87" name="pl87"/>
            <p:cNvSpPr/>
            <p:nvPr/>
          </p:nvSpPr>
          <p:spPr>
            <a:xfrm>
              <a:off x="5400582" y="1922849"/>
              <a:ext cx="3432608" cy="1068282"/>
            </a:xfrm>
            <a:custGeom>
              <a:avLst/>
              <a:pathLst>
                <a:path w="3432608" h="1068282">
                  <a:moveTo>
                    <a:pt x="0" y="0"/>
                  </a:moveTo>
                  <a:lnTo>
                    <a:pt x="686521" y="0"/>
                  </a:lnTo>
                  <a:lnTo>
                    <a:pt x="1373043" y="213656"/>
                  </a:lnTo>
                  <a:lnTo>
                    <a:pt x="2059565" y="1068282"/>
                  </a:lnTo>
                  <a:lnTo>
                    <a:pt x="2746087" y="640969"/>
                  </a:lnTo>
                  <a:lnTo>
                    <a:pt x="3432608" y="0"/>
                  </a:lnTo>
                </a:path>
              </a:pathLst>
            </a:custGeom>
            <a:ln w="27101" cap="flat">
              <a:solidFill>
                <a:srgbClr val="00833D">
                  <a:alpha val="69803"/>
                </a:srgbClr>
              </a:solidFill>
              <a:prstDash val="solid"/>
              <a:round/>
            </a:ln>
          </p:spPr>
          <p:txBody>
            <a:bodyPr/>
            <a:lstStyle/>
            <a:p/>
          </p:txBody>
        </p:sp>
        <p:sp>
          <p:nvSpPr>
            <p:cNvPr id="88" name="pl88"/>
            <p:cNvSpPr/>
            <p:nvPr/>
          </p:nvSpPr>
          <p:spPr>
            <a:xfrm>
              <a:off x="5400582" y="854567"/>
              <a:ext cx="3432608" cy="2136564"/>
            </a:xfrm>
            <a:custGeom>
              <a:avLst/>
              <a:pathLst>
                <a:path w="3432608" h="2136564">
                  <a:moveTo>
                    <a:pt x="0" y="0"/>
                  </a:moveTo>
                  <a:lnTo>
                    <a:pt x="686521" y="1068282"/>
                  </a:lnTo>
                  <a:lnTo>
                    <a:pt x="1373043" y="1709251"/>
                  </a:lnTo>
                  <a:lnTo>
                    <a:pt x="2059565" y="1709251"/>
                  </a:lnTo>
                  <a:lnTo>
                    <a:pt x="2746087" y="2136564"/>
                  </a:lnTo>
                  <a:lnTo>
                    <a:pt x="3432608" y="1922908"/>
                  </a:lnTo>
                </a:path>
              </a:pathLst>
            </a:custGeom>
            <a:ln w="27101" cap="flat">
              <a:solidFill>
                <a:srgbClr val="80BD41">
                  <a:alpha val="69803"/>
                </a:srgbClr>
              </a:solidFill>
              <a:prstDash val="solid"/>
              <a:round/>
            </a:ln>
          </p:spPr>
          <p:txBody>
            <a:bodyPr/>
            <a:lstStyle/>
            <a:p/>
          </p:txBody>
        </p:sp>
        <p:sp>
          <p:nvSpPr>
            <p:cNvPr id="89" name="pl89"/>
            <p:cNvSpPr/>
            <p:nvPr/>
          </p:nvSpPr>
          <p:spPr>
            <a:xfrm>
              <a:off x="5400582" y="1922849"/>
              <a:ext cx="3432608" cy="854625"/>
            </a:xfrm>
            <a:custGeom>
              <a:avLst/>
              <a:pathLst>
                <a:path w="3432608" h="854625">
                  <a:moveTo>
                    <a:pt x="0" y="0"/>
                  </a:moveTo>
                  <a:lnTo>
                    <a:pt x="686521" y="0"/>
                  </a:lnTo>
                  <a:lnTo>
                    <a:pt x="1373043" y="213656"/>
                  </a:lnTo>
                  <a:lnTo>
                    <a:pt x="2059565" y="427312"/>
                  </a:lnTo>
                  <a:lnTo>
                    <a:pt x="2746087" y="854625"/>
                  </a:lnTo>
                  <a:lnTo>
                    <a:pt x="3432608" y="854625"/>
                  </a:lnTo>
                </a:path>
              </a:pathLst>
            </a:custGeom>
            <a:ln w="27101" cap="flat">
              <a:solidFill>
                <a:srgbClr val="6A1E74">
                  <a:alpha val="69803"/>
                </a:srgbClr>
              </a:solidFill>
              <a:prstDash val="solid"/>
              <a:round/>
            </a:ln>
          </p:spPr>
          <p:txBody>
            <a:bodyPr/>
            <a:lstStyle/>
            <a:p/>
          </p:txBody>
        </p:sp>
        <p:sp>
          <p:nvSpPr>
            <p:cNvPr id="90" name="pl90"/>
            <p:cNvSpPr/>
            <p:nvPr/>
          </p:nvSpPr>
          <p:spPr>
            <a:xfrm>
              <a:off x="5400582" y="1922849"/>
              <a:ext cx="3432608" cy="854625"/>
            </a:xfrm>
            <a:custGeom>
              <a:avLst/>
              <a:pathLst>
                <a:path w="3432608" h="854625">
                  <a:moveTo>
                    <a:pt x="0" y="213656"/>
                  </a:moveTo>
                  <a:lnTo>
                    <a:pt x="686521" y="0"/>
                  </a:lnTo>
                  <a:lnTo>
                    <a:pt x="1373043" y="854625"/>
                  </a:lnTo>
                  <a:lnTo>
                    <a:pt x="2059565" y="854625"/>
                  </a:lnTo>
                  <a:lnTo>
                    <a:pt x="2746087" y="0"/>
                  </a:lnTo>
                  <a:lnTo>
                    <a:pt x="3432608" y="213656"/>
                  </a:lnTo>
                </a:path>
              </a:pathLst>
            </a:custGeom>
            <a:ln w="27101" cap="flat">
              <a:solidFill>
                <a:srgbClr val="E2231A">
                  <a:alpha val="69803"/>
                </a:srgbClr>
              </a:solidFill>
              <a:prstDash val="solid"/>
              <a:round/>
            </a:ln>
          </p:spPr>
          <p:txBody>
            <a:bodyPr/>
            <a:lstStyle/>
            <a:p/>
          </p:txBody>
        </p:sp>
        <p:sp>
          <p:nvSpPr>
            <p:cNvPr id="91" name="pl91"/>
            <p:cNvSpPr/>
            <p:nvPr/>
          </p:nvSpPr>
          <p:spPr>
            <a:xfrm>
              <a:off x="5400582" y="1922849"/>
              <a:ext cx="3432608" cy="213656"/>
            </a:xfrm>
            <a:custGeom>
              <a:avLst/>
              <a:pathLst>
                <a:path w="3432608" h="213656">
                  <a:moveTo>
                    <a:pt x="0" y="213656"/>
                  </a:moveTo>
                  <a:lnTo>
                    <a:pt x="686521" y="0"/>
                  </a:lnTo>
                  <a:lnTo>
                    <a:pt x="1373043" y="213656"/>
                  </a:lnTo>
                  <a:lnTo>
                    <a:pt x="2059565" y="213656"/>
                  </a:lnTo>
                  <a:lnTo>
                    <a:pt x="2746087" y="213656"/>
                  </a:lnTo>
                  <a:lnTo>
                    <a:pt x="3432608" y="213656"/>
                  </a:lnTo>
                </a:path>
              </a:pathLst>
            </a:custGeom>
            <a:ln w="27101" cap="flat">
              <a:solidFill>
                <a:srgbClr val="F26A21">
                  <a:alpha val="69803"/>
                </a:srgbClr>
              </a:solidFill>
              <a:prstDash val="solid"/>
              <a:round/>
            </a:ln>
          </p:spPr>
          <p:txBody>
            <a:bodyPr/>
            <a:lstStyle/>
            <a:p/>
          </p:txBody>
        </p:sp>
        <p:sp>
          <p:nvSpPr>
            <p:cNvPr id="92" name="pl92"/>
            <p:cNvSpPr/>
            <p:nvPr/>
          </p:nvSpPr>
          <p:spPr>
            <a:xfrm>
              <a:off x="5400582" y="1922849"/>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3" name="pl93"/>
            <p:cNvSpPr/>
            <p:nvPr/>
          </p:nvSpPr>
          <p:spPr>
            <a:xfrm>
              <a:off x="5400582" y="1922849"/>
              <a:ext cx="3432608" cy="854625"/>
            </a:xfrm>
            <a:custGeom>
              <a:avLst/>
              <a:pathLst>
                <a:path w="3432608" h="854625">
                  <a:moveTo>
                    <a:pt x="0" y="213656"/>
                  </a:moveTo>
                  <a:lnTo>
                    <a:pt x="686521" y="0"/>
                  </a:lnTo>
                  <a:lnTo>
                    <a:pt x="1373043" y="854625"/>
                  </a:lnTo>
                  <a:lnTo>
                    <a:pt x="2059565" y="854625"/>
                  </a:lnTo>
                  <a:lnTo>
                    <a:pt x="2746087" y="0"/>
                  </a:lnTo>
                  <a:lnTo>
                    <a:pt x="3432608" y="213656"/>
                  </a:lnTo>
                </a:path>
              </a:pathLst>
            </a:custGeom>
            <a:ln w="65043" cap="flat">
              <a:solidFill>
                <a:srgbClr val="000000">
                  <a:alpha val="100000"/>
                </a:srgbClr>
              </a:solidFill>
              <a:prstDash val="solid"/>
              <a:round/>
            </a:ln>
          </p:spPr>
          <p:txBody>
            <a:bodyPr/>
            <a:lstStyle/>
            <a:p/>
          </p:txBody>
        </p:sp>
        <p:sp>
          <p:nvSpPr>
            <p:cNvPr id="94" name="pl94"/>
            <p:cNvSpPr/>
            <p:nvPr/>
          </p:nvSpPr>
          <p:spPr>
            <a:xfrm>
              <a:off x="5400582" y="1922849"/>
              <a:ext cx="3432608" cy="854625"/>
            </a:xfrm>
            <a:custGeom>
              <a:avLst/>
              <a:pathLst>
                <a:path w="3432608" h="854625">
                  <a:moveTo>
                    <a:pt x="0" y="213656"/>
                  </a:moveTo>
                  <a:lnTo>
                    <a:pt x="686521" y="0"/>
                  </a:lnTo>
                  <a:lnTo>
                    <a:pt x="1373043" y="854625"/>
                  </a:lnTo>
                  <a:lnTo>
                    <a:pt x="2059565" y="854625"/>
                  </a:lnTo>
                  <a:lnTo>
                    <a:pt x="2746087" y="0"/>
                  </a:lnTo>
                  <a:lnTo>
                    <a:pt x="3432608" y="213656"/>
                  </a:lnTo>
                </a:path>
              </a:pathLst>
            </a:custGeom>
            <a:ln w="40651" cap="flat">
              <a:solidFill>
                <a:srgbClr val="E2231A">
                  <a:alpha val="100000"/>
                </a:srgbClr>
              </a:solidFill>
              <a:prstDash val="solid"/>
              <a:round/>
            </a:ln>
          </p:spPr>
          <p:txBody>
            <a:bodyPr/>
            <a:lstStyle/>
            <a:p/>
          </p:txBody>
        </p:sp>
        <p:sp>
          <p:nvSpPr>
            <p:cNvPr id="95" name="tx95"/>
            <p:cNvSpPr/>
            <p:nvPr/>
          </p:nvSpPr>
          <p:spPr>
            <a:xfrm>
              <a:off x="5352387" y="1957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6" name="tx96"/>
            <p:cNvSpPr/>
            <p:nvPr/>
          </p:nvSpPr>
          <p:spPr>
            <a:xfrm>
              <a:off x="6056959" y="17427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6725431" y="259899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8" name="tx98"/>
            <p:cNvSpPr/>
            <p:nvPr/>
          </p:nvSpPr>
          <p:spPr>
            <a:xfrm>
              <a:off x="7411953" y="259899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9" name="tx99"/>
            <p:cNvSpPr/>
            <p:nvPr/>
          </p:nvSpPr>
          <p:spPr>
            <a:xfrm>
              <a:off x="8116524" y="17427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0" name="tx100"/>
            <p:cNvSpPr/>
            <p:nvPr/>
          </p:nvSpPr>
          <p:spPr>
            <a:xfrm>
              <a:off x="8784996" y="1957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1" name="tx101"/>
            <p:cNvSpPr/>
            <p:nvPr/>
          </p:nvSpPr>
          <p:spPr>
            <a:xfrm>
              <a:off x="5042106" y="294079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088627" y="18707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88627" y="80422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5" name="tx105"/>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3" name="pl113"/>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4" name="pl114"/>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6" name="pl116"/>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7" name="pl117"/>
            <p:cNvSpPr/>
            <p:nvPr/>
          </p:nvSpPr>
          <p:spPr>
            <a:xfrm>
              <a:off x="7142692" y="4927884"/>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118" name="pl118"/>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9" name="tx119"/>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1" name="tx121"/>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5" name="tx125"/>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5321015" y="470930"/>
              <a:ext cx="3591743"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ROSA</a:t>
              </a:r>
            </a:p>
          </p:txBody>
        </p:sp>
        <p:sp>
          <p:nvSpPr>
            <p:cNvPr id="127" name="pl127"/>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8" name="pl128"/>
            <p:cNvSpPr/>
            <p:nvPr/>
          </p:nvSpPr>
          <p:spPr>
            <a:xfrm>
              <a:off x="239387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54728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70068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85408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47058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62398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77738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793155"/>
              <a:ext cx="6675544" cy="194233"/>
            </a:xfrm>
            <a:prstGeom prst="rect">
              <a:avLst/>
            </a:prstGeom>
            <a:solidFill>
              <a:srgbClr val="E2231A">
                <a:alpha val="80000"/>
              </a:srgbClr>
            </a:solidFill>
          </p:spPr>
          <p:txBody>
            <a:bodyPr/>
            <a:lstStyle/>
            <a:p/>
          </p:txBody>
        </p:sp>
        <p:sp>
          <p:nvSpPr>
            <p:cNvPr id="139" name="rc139"/>
            <p:cNvSpPr/>
            <p:nvPr/>
          </p:nvSpPr>
          <p:spPr>
            <a:xfrm>
              <a:off x="1317178" y="5482382"/>
              <a:ext cx="7321564" cy="194233"/>
            </a:xfrm>
            <a:prstGeom prst="rect">
              <a:avLst/>
            </a:prstGeom>
            <a:solidFill>
              <a:srgbClr val="E2231A">
                <a:alpha val="80000"/>
              </a:srgbClr>
            </a:solidFill>
          </p:spPr>
          <p:txBody>
            <a:bodyPr/>
            <a:lstStyle/>
            <a:p/>
          </p:txBody>
        </p:sp>
        <p:sp>
          <p:nvSpPr>
            <p:cNvPr id="140" name="tx140"/>
            <p:cNvSpPr/>
            <p:nvPr/>
          </p:nvSpPr>
          <p:spPr>
            <a:xfrm>
              <a:off x="8068072" y="58497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41" name="tx141"/>
            <p:cNvSpPr/>
            <p:nvPr/>
          </p:nvSpPr>
          <p:spPr>
            <a:xfrm>
              <a:off x="8714092" y="5539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42" name="tx142"/>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3392885"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6" name="tx146"/>
            <p:cNvSpPr/>
            <p:nvPr/>
          </p:nvSpPr>
          <p:spPr>
            <a:xfrm>
              <a:off x="5546287"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7" name="tx147"/>
            <p:cNvSpPr/>
            <p:nvPr/>
          </p:nvSpPr>
          <p:spPr>
            <a:xfrm>
              <a:off x="7699688"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8" name="tx148"/>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49" name="tx149"/>
            <p:cNvSpPr/>
            <p:nvPr/>
          </p:nvSpPr>
          <p:spPr>
            <a:xfrm>
              <a:off x="951100" y="5212372"/>
              <a:ext cx="4811985"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ROSA, 2019 and 2023</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ROSA ranked number 2 out of 7 UNICEF regions, with MCV1 coverage of 90%.
MCV1 coverage (90%) was 1 percentage point lower than in 2019 (91%).
This equates to 3,431,000 unvaccinated children in 2023 compared to 3,118,000 unvaccinated children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84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90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96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502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32737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25043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17349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9655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rc31"/>
            <p:cNvSpPr/>
            <p:nvPr/>
          </p:nvSpPr>
          <p:spPr>
            <a:xfrm>
              <a:off x="1296273" y="3179655"/>
              <a:ext cx="259963" cy="863534"/>
            </a:xfrm>
            <a:prstGeom prst="rect">
              <a:avLst/>
            </a:prstGeom>
            <a:solidFill>
              <a:srgbClr val="80BD41">
                <a:alpha val="100000"/>
              </a:srgbClr>
            </a:solidFill>
          </p:spPr>
          <p:txBody>
            <a:bodyPr/>
            <a:lstStyle/>
            <a:p/>
          </p:txBody>
        </p:sp>
        <p:sp>
          <p:nvSpPr>
            <p:cNvPr id="32" name="rc32"/>
            <p:cNvSpPr/>
            <p:nvPr/>
          </p:nvSpPr>
          <p:spPr>
            <a:xfrm>
              <a:off x="1296273" y="2550488"/>
              <a:ext cx="259963" cy="629167"/>
            </a:xfrm>
            <a:prstGeom prst="rect">
              <a:avLst/>
            </a:prstGeom>
            <a:solidFill>
              <a:srgbClr val="E2231A">
                <a:alpha val="100000"/>
              </a:srgbClr>
            </a:solidFill>
          </p:spPr>
          <p:txBody>
            <a:bodyPr/>
            <a:lstStyle/>
            <a:p/>
          </p:txBody>
        </p:sp>
        <p:sp>
          <p:nvSpPr>
            <p:cNvPr id="33" name="rc33"/>
            <p:cNvSpPr/>
            <p:nvPr/>
          </p:nvSpPr>
          <p:spPr>
            <a:xfrm>
              <a:off x="1585121" y="3150617"/>
              <a:ext cx="259963" cy="892572"/>
            </a:xfrm>
            <a:prstGeom prst="rect">
              <a:avLst/>
            </a:prstGeom>
            <a:solidFill>
              <a:srgbClr val="80BD41">
                <a:alpha val="100000"/>
              </a:srgbClr>
            </a:solidFill>
          </p:spPr>
          <p:txBody>
            <a:bodyPr/>
            <a:lstStyle/>
            <a:p/>
          </p:txBody>
        </p:sp>
        <p:sp>
          <p:nvSpPr>
            <p:cNvPr id="34" name="rc34"/>
            <p:cNvSpPr/>
            <p:nvPr/>
          </p:nvSpPr>
          <p:spPr>
            <a:xfrm>
              <a:off x="1585121" y="2540522"/>
              <a:ext cx="259963" cy="610095"/>
            </a:xfrm>
            <a:prstGeom prst="rect">
              <a:avLst/>
            </a:prstGeom>
            <a:solidFill>
              <a:srgbClr val="E2231A">
                <a:alpha val="100000"/>
              </a:srgbClr>
            </a:solidFill>
          </p:spPr>
          <p:txBody>
            <a:bodyPr/>
            <a:lstStyle/>
            <a:p/>
          </p:txBody>
        </p:sp>
        <p:sp>
          <p:nvSpPr>
            <p:cNvPr id="35" name="rc35"/>
            <p:cNvSpPr/>
            <p:nvPr/>
          </p:nvSpPr>
          <p:spPr>
            <a:xfrm>
              <a:off x="1873969" y="3166489"/>
              <a:ext cx="259963" cy="876701"/>
            </a:xfrm>
            <a:prstGeom prst="rect">
              <a:avLst/>
            </a:prstGeom>
            <a:solidFill>
              <a:srgbClr val="80BD41">
                <a:alpha val="100000"/>
              </a:srgbClr>
            </a:solidFill>
          </p:spPr>
          <p:txBody>
            <a:bodyPr/>
            <a:lstStyle/>
            <a:p/>
          </p:txBody>
        </p:sp>
        <p:sp>
          <p:nvSpPr>
            <p:cNvPr id="36" name="rc36"/>
            <p:cNvSpPr/>
            <p:nvPr/>
          </p:nvSpPr>
          <p:spPr>
            <a:xfrm>
              <a:off x="1873969" y="2546583"/>
              <a:ext cx="259963" cy="619905"/>
            </a:xfrm>
            <a:prstGeom prst="rect">
              <a:avLst/>
            </a:prstGeom>
            <a:solidFill>
              <a:srgbClr val="E2231A">
                <a:alpha val="100000"/>
              </a:srgbClr>
            </a:solidFill>
          </p:spPr>
          <p:txBody>
            <a:bodyPr/>
            <a:lstStyle/>
            <a:p/>
          </p:txBody>
        </p:sp>
        <p:sp>
          <p:nvSpPr>
            <p:cNvPr id="37" name="rc37"/>
            <p:cNvSpPr/>
            <p:nvPr/>
          </p:nvSpPr>
          <p:spPr>
            <a:xfrm>
              <a:off x="2162817" y="3121960"/>
              <a:ext cx="259963" cy="921229"/>
            </a:xfrm>
            <a:prstGeom prst="rect">
              <a:avLst/>
            </a:prstGeom>
            <a:solidFill>
              <a:srgbClr val="80BD41">
                <a:alpha val="100000"/>
              </a:srgbClr>
            </a:solidFill>
          </p:spPr>
          <p:txBody>
            <a:bodyPr/>
            <a:lstStyle/>
            <a:p/>
          </p:txBody>
        </p:sp>
        <p:sp>
          <p:nvSpPr>
            <p:cNvPr id="38" name="rc38"/>
            <p:cNvSpPr/>
            <p:nvPr/>
          </p:nvSpPr>
          <p:spPr>
            <a:xfrm>
              <a:off x="2162817" y="2555892"/>
              <a:ext cx="259963" cy="566068"/>
            </a:xfrm>
            <a:prstGeom prst="rect">
              <a:avLst/>
            </a:prstGeom>
            <a:solidFill>
              <a:srgbClr val="E2231A">
                <a:alpha val="100000"/>
              </a:srgbClr>
            </a:solidFill>
          </p:spPr>
          <p:txBody>
            <a:bodyPr/>
            <a:lstStyle/>
            <a:p/>
          </p:txBody>
        </p:sp>
        <p:sp>
          <p:nvSpPr>
            <p:cNvPr id="39" name="rc39"/>
            <p:cNvSpPr/>
            <p:nvPr/>
          </p:nvSpPr>
          <p:spPr>
            <a:xfrm>
              <a:off x="2451665" y="3075376"/>
              <a:ext cx="259963" cy="967814"/>
            </a:xfrm>
            <a:prstGeom prst="rect">
              <a:avLst/>
            </a:prstGeom>
            <a:solidFill>
              <a:srgbClr val="80BD41">
                <a:alpha val="100000"/>
              </a:srgbClr>
            </a:solidFill>
          </p:spPr>
          <p:txBody>
            <a:bodyPr/>
            <a:lstStyle/>
            <a:p/>
          </p:txBody>
        </p:sp>
        <p:sp>
          <p:nvSpPr>
            <p:cNvPr id="40" name="rc40"/>
            <p:cNvSpPr/>
            <p:nvPr/>
          </p:nvSpPr>
          <p:spPr>
            <a:xfrm>
              <a:off x="2451665" y="2566670"/>
              <a:ext cx="259963" cy="508705"/>
            </a:xfrm>
            <a:prstGeom prst="rect">
              <a:avLst/>
            </a:prstGeom>
            <a:solidFill>
              <a:srgbClr val="E2231A">
                <a:alpha val="100000"/>
              </a:srgbClr>
            </a:solidFill>
          </p:spPr>
          <p:txBody>
            <a:bodyPr/>
            <a:lstStyle/>
            <a:p/>
          </p:txBody>
        </p:sp>
        <p:sp>
          <p:nvSpPr>
            <p:cNvPr id="41" name="rc41"/>
            <p:cNvSpPr/>
            <p:nvPr/>
          </p:nvSpPr>
          <p:spPr>
            <a:xfrm>
              <a:off x="2740513" y="3038105"/>
              <a:ext cx="259963" cy="1005085"/>
            </a:xfrm>
            <a:prstGeom prst="rect">
              <a:avLst/>
            </a:prstGeom>
            <a:solidFill>
              <a:srgbClr val="80BD41">
                <a:alpha val="100000"/>
              </a:srgbClr>
            </a:solidFill>
          </p:spPr>
          <p:txBody>
            <a:bodyPr/>
            <a:lstStyle/>
            <a:p/>
          </p:txBody>
        </p:sp>
        <p:sp>
          <p:nvSpPr>
            <p:cNvPr id="42" name="rc42"/>
            <p:cNvSpPr/>
            <p:nvPr/>
          </p:nvSpPr>
          <p:spPr>
            <a:xfrm>
              <a:off x="2740513" y="2583048"/>
              <a:ext cx="259963" cy="455056"/>
            </a:xfrm>
            <a:prstGeom prst="rect">
              <a:avLst/>
            </a:prstGeom>
            <a:solidFill>
              <a:srgbClr val="E2231A">
                <a:alpha val="100000"/>
              </a:srgbClr>
            </a:solidFill>
          </p:spPr>
          <p:txBody>
            <a:bodyPr/>
            <a:lstStyle/>
            <a:p/>
          </p:txBody>
        </p:sp>
        <p:sp>
          <p:nvSpPr>
            <p:cNvPr id="43" name="rc43"/>
            <p:cNvSpPr/>
            <p:nvPr/>
          </p:nvSpPr>
          <p:spPr>
            <a:xfrm>
              <a:off x="3029361" y="3042451"/>
              <a:ext cx="259963" cy="1000739"/>
            </a:xfrm>
            <a:prstGeom prst="rect">
              <a:avLst/>
            </a:prstGeom>
            <a:solidFill>
              <a:srgbClr val="80BD41">
                <a:alpha val="100000"/>
              </a:srgbClr>
            </a:solidFill>
          </p:spPr>
          <p:txBody>
            <a:bodyPr/>
            <a:lstStyle/>
            <a:p/>
          </p:txBody>
        </p:sp>
        <p:sp>
          <p:nvSpPr>
            <p:cNvPr id="44" name="rc44"/>
            <p:cNvSpPr/>
            <p:nvPr/>
          </p:nvSpPr>
          <p:spPr>
            <a:xfrm>
              <a:off x="3029361" y="2592073"/>
              <a:ext cx="259963" cy="450377"/>
            </a:xfrm>
            <a:prstGeom prst="rect">
              <a:avLst/>
            </a:prstGeom>
            <a:solidFill>
              <a:srgbClr val="E2231A">
                <a:alpha val="100000"/>
              </a:srgbClr>
            </a:solidFill>
          </p:spPr>
          <p:txBody>
            <a:bodyPr/>
            <a:lstStyle/>
            <a:p/>
          </p:txBody>
        </p:sp>
        <p:sp>
          <p:nvSpPr>
            <p:cNvPr id="45" name="rc45"/>
            <p:cNvSpPr/>
            <p:nvPr/>
          </p:nvSpPr>
          <p:spPr>
            <a:xfrm>
              <a:off x="3318209" y="3034365"/>
              <a:ext cx="259963" cy="1008825"/>
            </a:xfrm>
            <a:prstGeom prst="rect">
              <a:avLst/>
            </a:prstGeom>
            <a:solidFill>
              <a:srgbClr val="80BD41">
                <a:alpha val="100000"/>
              </a:srgbClr>
            </a:solidFill>
          </p:spPr>
          <p:txBody>
            <a:bodyPr/>
            <a:lstStyle/>
            <a:p/>
          </p:txBody>
        </p:sp>
        <p:sp>
          <p:nvSpPr>
            <p:cNvPr id="46" name="rc46"/>
            <p:cNvSpPr/>
            <p:nvPr/>
          </p:nvSpPr>
          <p:spPr>
            <a:xfrm>
              <a:off x="3318209" y="2598178"/>
              <a:ext cx="259963" cy="436186"/>
            </a:xfrm>
            <a:prstGeom prst="rect">
              <a:avLst/>
            </a:prstGeom>
            <a:solidFill>
              <a:srgbClr val="E2231A">
                <a:alpha val="100000"/>
              </a:srgbClr>
            </a:solidFill>
          </p:spPr>
          <p:txBody>
            <a:bodyPr/>
            <a:lstStyle/>
            <a:p/>
          </p:txBody>
        </p:sp>
        <p:sp>
          <p:nvSpPr>
            <p:cNvPr id="47" name="rc47"/>
            <p:cNvSpPr/>
            <p:nvPr/>
          </p:nvSpPr>
          <p:spPr>
            <a:xfrm>
              <a:off x="3607057" y="3012250"/>
              <a:ext cx="259963" cy="1030940"/>
            </a:xfrm>
            <a:prstGeom prst="rect">
              <a:avLst/>
            </a:prstGeom>
            <a:solidFill>
              <a:srgbClr val="80BD41">
                <a:alpha val="100000"/>
              </a:srgbClr>
            </a:solidFill>
          </p:spPr>
          <p:txBody>
            <a:bodyPr/>
            <a:lstStyle/>
            <a:p/>
          </p:txBody>
        </p:sp>
        <p:sp>
          <p:nvSpPr>
            <p:cNvPr id="48" name="rc48"/>
            <p:cNvSpPr/>
            <p:nvPr/>
          </p:nvSpPr>
          <p:spPr>
            <a:xfrm>
              <a:off x="3607057" y="2596727"/>
              <a:ext cx="259963" cy="415522"/>
            </a:xfrm>
            <a:prstGeom prst="rect">
              <a:avLst/>
            </a:prstGeom>
            <a:solidFill>
              <a:srgbClr val="E2231A">
                <a:alpha val="100000"/>
              </a:srgbClr>
            </a:solidFill>
          </p:spPr>
          <p:txBody>
            <a:bodyPr/>
            <a:lstStyle/>
            <a:p/>
          </p:txBody>
        </p:sp>
        <p:sp>
          <p:nvSpPr>
            <p:cNvPr id="49" name="rc49"/>
            <p:cNvSpPr/>
            <p:nvPr/>
          </p:nvSpPr>
          <p:spPr>
            <a:xfrm>
              <a:off x="3895905" y="2945229"/>
              <a:ext cx="259963" cy="1097961"/>
            </a:xfrm>
            <a:prstGeom prst="rect">
              <a:avLst/>
            </a:prstGeom>
            <a:solidFill>
              <a:srgbClr val="80BD41">
                <a:alpha val="100000"/>
              </a:srgbClr>
            </a:solidFill>
          </p:spPr>
          <p:txBody>
            <a:bodyPr/>
            <a:lstStyle/>
            <a:p/>
          </p:txBody>
        </p:sp>
        <p:sp>
          <p:nvSpPr>
            <p:cNvPr id="50" name="rc50"/>
            <p:cNvSpPr/>
            <p:nvPr/>
          </p:nvSpPr>
          <p:spPr>
            <a:xfrm>
              <a:off x="3895905" y="2590520"/>
              <a:ext cx="259963" cy="354708"/>
            </a:xfrm>
            <a:prstGeom prst="rect">
              <a:avLst/>
            </a:prstGeom>
            <a:solidFill>
              <a:srgbClr val="E2231A">
                <a:alpha val="100000"/>
              </a:srgbClr>
            </a:solidFill>
          </p:spPr>
          <p:txBody>
            <a:bodyPr/>
            <a:lstStyle/>
            <a:p/>
          </p:txBody>
        </p:sp>
        <p:sp>
          <p:nvSpPr>
            <p:cNvPr id="51" name="rc51"/>
            <p:cNvSpPr/>
            <p:nvPr/>
          </p:nvSpPr>
          <p:spPr>
            <a:xfrm>
              <a:off x="4184753" y="2917535"/>
              <a:ext cx="259963" cy="1125655"/>
            </a:xfrm>
            <a:prstGeom prst="rect">
              <a:avLst/>
            </a:prstGeom>
            <a:solidFill>
              <a:srgbClr val="80BD41">
                <a:alpha val="100000"/>
              </a:srgbClr>
            </a:solidFill>
          </p:spPr>
          <p:txBody>
            <a:bodyPr/>
            <a:lstStyle/>
            <a:p/>
          </p:txBody>
        </p:sp>
        <p:sp>
          <p:nvSpPr>
            <p:cNvPr id="52" name="rc52"/>
            <p:cNvSpPr/>
            <p:nvPr/>
          </p:nvSpPr>
          <p:spPr>
            <a:xfrm>
              <a:off x="4184753" y="2598907"/>
              <a:ext cx="259963" cy="318627"/>
            </a:xfrm>
            <a:prstGeom prst="rect">
              <a:avLst/>
            </a:prstGeom>
            <a:solidFill>
              <a:srgbClr val="E2231A">
                <a:alpha val="100000"/>
              </a:srgbClr>
            </a:solidFill>
          </p:spPr>
          <p:txBody>
            <a:bodyPr/>
            <a:lstStyle/>
            <a:p/>
          </p:txBody>
        </p:sp>
        <p:sp>
          <p:nvSpPr>
            <p:cNvPr id="53" name="rc53"/>
            <p:cNvSpPr/>
            <p:nvPr/>
          </p:nvSpPr>
          <p:spPr>
            <a:xfrm>
              <a:off x="4473601" y="2891768"/>
              <a:ext cx="259963" cy="1151421"/>
            </a:xfrm>
            <a:prstGeom prst="rect">
              <a:avLst/>
            </a:prstGeom>
            <a:solidFill>
              <a:srgbClr val="80BD41">
                <a:alpha val="100000"/>
              </a:srgbClr>
            </a:solidFill>
          </p:spPr>
          <p:txBody>
            <a:bodyPr/>
            <a:lstStyle/>
            <a:p/>
          </p:txBody>
        </p:sp>
        <p:sp>
          <p:nvSpPr>
            <p:cNvPr id="54" name="rc54"/>
            <p:cNvSpPr/>
            <p:nvPr/>
          </p:nvSpPr>
          <p:spPr>
            <a:xfrm>
              <a:off x="4473601" y="2605520"/>
              <a:ext cx="259963" cy="286247"/>
            </a:xfrm>
            <a:prstGeom prst="rect">
              <a:avLst/>
            </a:prstGeom>
            <a:solidFill>
              <a:srgbClr val="E2231A">
                <a:alpha val="100000"/>
              </a:srgbClr>
            </a:solidFill>
          </p:spPr>
          <p:txBody>
            <a:bodyPr/>
            <a:lstStyle/>
            <a:p/>
          </p:txBody>
        </p:sp>
        <p:sp>
          <p:nvSpPr>
            <p:cNvPr id="55" name="rc55"/>
            <p:cNvSpPr/>
            <p:nvPr/>
          </p:nvSpPr>
          <p:spPr>
            <a:xfrm>
              <a:off x="4762449" y="2906283"/>
              <a:ext cx="259963" cy="1136906"/>
            </a:xfrm>
            <a:prstGeom prst="rect">
              <a:avLst/>
            </a:prstGeom>
            <a:solidFill>
              <a:srgbClr val="80BD41">
                <a:alpha val="100000"/>
              </a:srgbClr>
            </a:solidFill>
          </p:spPr>
          <p:txBody>
            <a:bodyPr/>
            <a:lstStyle/>
            <a:p/>
          </p:txBody>
        </p:sp>
        <p:sp>
          <p:nvSpPr>
            <p:cNvPr id="56" name="rc56"/>
            <p:cNvSpPr/>
            <p:nvPr/>
          </p:nvSpPr>
          <p:spPr>
            <a:xfrm>
              <a:off x="4762449" y="2611785"/>
              <a:ext cx="259963" cy="294498"/>
            </a:xfrm>
            <a:prstGeom prst="rect">
              <a:avLst/>
            </a:prstGeom>
            <a:solidFill>
              <a:srgbClr val="E2231A">
                <a:alpha val="100000"/>
              </a:srgbClr>
            </a:solidFill>
          </p:spPr>
          <p:txBody>
            <a:bodyPr/>
            <a:lstStyle/>
            <a:p/>
          </p:txBody>
        </p:sp>
        <p:sp>
          <p:nvSpPr>
            <p:cNvPr id="57" name="rc57"/>
            <p:cNvSpPr/>
            <p:nvPr/>
          </p:nvSpPr>
          <p:spPr>
            <a:xfrm>
              <a:off x="5051297" y="2902309"/>
              <a:ext cx="259963" cy="1140880"/>
            </a:xfrm>
            <a:prstGeom prst="rect">
              <a:avLst/>
            </a:prstGeom>
            <a:solidFill>
              <a:srgbClr val="80BD41">
                <a:alpha val="100000"/>
              </a:srgbClr>
            </a:solidFill>
          </p:spPr>
          <p:txBody>
            <a:bodyPr/>
            <a:lstStyle/>
            <a:p/>
          </p:txBody>
        </p:sp>
        <p:sp>
          <p:nvSpPr>
            <p:cNvPr id="58" name="rc58"/>
            <p:cNvSpPr/>
            <p:nvPr/>
          </p:nvSpPr>
          <p:spPr>
            <a:xfrm>
              <a:off x="5051297" y="2625306"/>
              <a:ext cx="259963" cy="277002"/>
            </a:xfrm>
            <a:prstGeom prst="rect">
              <a:avLst/>
            </a:prstGeom>
            <a:solidFill>
              <a:srgbClr val="E2231A">
                <a:alpha val="100000"/>
              </a:srgbClr>
            </a:solidFill>
          </p:spPr>
          <p:txBody>
            <a:bodyPr/>
            <a:lstStyle/>
            <a:p/>
          </p:txBody>
        </p:sp>
        <p:sp>
          <p:nvSpPr>
            <p:cNvPr id="59" name="rc59"/>
            <p:cNvSpPr/>
            <p:nvPr/>
          </p:nvSpPr>
          <p:spPr>
            <a:xfrm>
              <a:off x="5340145" y="2899653"/>
              <a:ext cx="259963" cy="1143537"/>
            </a:xfrm>
            <a:prstGeom prst="rect">
              <a:avLst/>
            </a:prstGeom>
            <a:solidFill>
              <a:srgbClr val="80BD41">
                <a:alpha val="100000"/>
              </a:srgbClr>
            </a:solidFill>
          </p:spPr>
          <p:txBody>
            <a:bodyPr/>
            <a:lstStyle/>
            <a:p/>
          </p:txBody>
        </p:sp>
        <p:sp>
          <p:nvSpPr>
            <p:cNvPr id="60" name="rc60"/>
            <p:cNvSpPr/>
            <p:nvPr/>
          </p:nvSpPr>
          <p:spPr>
            <a:xfrm>
              <a:off x="5340145" y="2659277"/>
              <a:ext cx="259963" cy="240376"/>
            </a:xfrm>
            <a:prstGeom prst="rect">
              <a:avLst/>
            </a:prstGeom>
            <a:solidFill>
              <a:srgbClr val="E2231A">
                <a:alpha val="100000"/>
              </a:srgbClr>
            </a:solidFill>
          </p:spPr>
          <p:txBody>
            <a:bodyPr/>
            <a:lstStyle/>
            <a:p/>
          </p:txBody>
        </p:sp>
        <p:sp>
          <p:nvSpPr>
            <p:cNvPr id="61" name="rc61"/>
            <p:cNvSpPr/>
            <p:nvPr/>
          </p:nvSpPr>
          <p:spPr>
            <a:xfrm>
              <a:off x="5628993" y="2862535"/>
              <a:ext cx="259963" cy="1180654"/>
            </a:xfrm>
            <a:prstGeom prst="rect">
              <a:avLst/>
            </a:prstGeom>
            <a:solidFill>
              <a:srgbClr val="80BD41">
                <a:alpha val="100000"/>
              </a:srgbClr>
            </a:solidFill>
          </p:spPr>
          <p:txBody>
            <a:bodyPr/>
            <a:lstStyle/>
            <a:p/>
          </p:txBody>
        </p:sp>
        <p:sp>
          <p:nvSpPr>
            <p:cNvPr id="62" name="rc62"/>
            <p:cNvSpPr/>
            <p:nvPr/>
          </p:nvSpPr>
          <p:spPr>
            <a:xfrm>
              <a:off x="5628993" y="2653653"/>
              <a:ext cx="259963" cy="208881"/>
            </a:xfrm>
            <a:prstGeom prst="rect">
              <a:avLst/>
            </a:prstGeom>
            <a:solidFill>
              <a:srgbClr val="E2231A">
                <a:alpha val="100000"/>
              </a:srgbClr>
            </a:solidFill>
          </p:spPr>
          <p:txBody>
            <a:bodyPr/>
            <a:lstStyle/>
            <a:p/>
          </p:txBody>
        </p:sp>
        <p:sp>
          <p:nvSpPr>
            <p:cNvPr id="63" name="rc63"/>
            <p:cNvSpPr/>
            <p:nvPr/>
          </p:nvSpPr>
          <p:spPr>
            <a:xfrm>
              <a:off x="5917841" y="2850280"/>
              <a:ext cx="259963" cy="1192909"/>
            </a:xfrm>
            <a:prstGeom prst="rect">
              <a:avLst/>
            </a:prstGeom>
            <a:solidFill>
              <a:srgbClr val="80BD41">
                <a:alpha val="100000"/>
              </a:srgbClr>
            </a:solidFill>
          </p:spPr>
          <p:txBody>
            <a:bodyPr/>
            <a:lstStyle/>
            <a:p/>
          </p:txBody>
        </p:sp>
        <p:sp>
          <p:nvSpPr>
            <p:cNvPr id="64" name="rc64"/>
            <p:cNvSpPr/>
            <p:nvPr/>
          </p:nvSpPr>
          <p:spPr>
            <a:xfrm>
              <a:off x="5917841" y="2651297"/>
              <a:ext cx="259963" cy="198983"/>
            </a:xfrm>
            <a:prstGeom prst="rect">
              <a:avLst/>
            </a:prstGeom>
            <a:solidFill>
              <a:srgbClr val="E2231A">
                <a:alpha val="100000"/>
              </a:srgbClr>
            </a:solidFill>
          </p:spPr>
          <p:txBody>
            <a:bodyPr/>
            <a:lstStyle/>
            <a:p/>
          </p:txBody>
        </p:sp>
        <p:sp>
          <p:nvSpPr>
            <p:cNvPr id="65" name="rc65"/>
            <p:cNvSpPr/>
            <p:nvPr/>
          </p:nvSpPr>
          <p:spPr>
            <a:xfrm>
              <a:off x="6206689" y="2849931"/>
              <a:ext cx="259963" cy="1193258"/>
            </a:xfrm>
            <a:prstGeom prst="rect">
              <a:avLst/>
            </a:prstGeom>
            <a:solidFill>
              <a:srgbClr val="80BD41">
                <a:alpha val="100000"/>
              </a:srgbClr>
            </a:solidFill>
          </p:spPr>
          <p:txBody>
            <a:bodyPr/>
            <a:lstStyle/>
            <a:p/>
          </p:txBody>
        </p:sp>
        <p:sp>
          <p:nvSpPr>
            <p:cNvPr id="66" name="rc66"/>
            <p:cNvSpPr/>
            <p:nvPr/>
          </p:nvSpPr>
          <p:spPr>
            <a:xfrm>
              <a:off x="6206689" y="2675760"/>
              <a:ext cx="259963" cy="174171"/>
            </a:xfrm>
            <a:prstGeom prst="rect">
              <a:avLst/>
            </a:prstGeom>
            <a:solidFill>
              <a:srgbClr val="E2231A">
                <a:alpha val="100000"/>
              </a:srgbClr>
            </a:solidFill>
          </p:spPr>
          <p:txBody>
            <a:bodyPr/>
            <a:lstStyle/>
            <a:p/>
          </p:txBody>
        </p:sp>
        <p:sp>
          <p:nvSpPr>
            <p:cNvPr id="67" name="rc67"/>
            <p:cNvSpPr/>
            <p:nvPr/>
          </p:nvSpPr>
          <p:spPr>
            <a:xfrm>
              <a:off x="6495537" y="2805086"/>
              <a:ext cx="259963" cy="1238104"/>
            </a:xfrm>
            <a:prstGeom prst="rect">
              <a:avLst/>
            </a:prstGeom>
            <a:solidFill>
              <a:srgbClr val="80BD41">
                <a:alpha val="100000"/>
              </a:srgbClr>
            </a:solidFill>
          </p:spPr>
          <p:txBody>
            <a:bodyPr/>
            <a:lstStyle/>
            <a:p/>
          </p:txBody>
        </p:sp>
        <p:sp>
          <p:nvSpPr>
            <p:cNvPr id="68" name="rc68"/>
            <p:cNvSpPr/>
            <p:nvPr/>
          </p:nvSpPr>
          <p:spPr>
            <a:xfrm>
              <a:off x="6495537" y="2665955"/>
              <a:ext cx="259963" cy="139130"/>
            </a:xfrm>
            <a:prstGeom prst="rect">
              <a:avLst/>
            </a:prstGeom>
            <a:solidFill>
              <a:srgbClr val="E2231A">
                <a:alpha val="100000"/>
              </a:srgbClr>
            </a:solidFill>
          </p:spPr>
          <p:txBody>
            <a:bodyPr/>
            <a:lstStyle/>
            <a:p/>
          </p:txBody>
        </p:sp>
        <p:sp>
          <p:nvSpPr>
            <p:cNvPr id="69" name="rc69"/>
            <p:cNvSpPr/>
            <p:nvPr/>
          </p:nvSpPr>
          <p:spPr>
            <a:xfrm>
              <a:off x="6784385" y="2799842"/>
              <a:ext cx="259963" cy="1243347"/>
            </a:xfrm>
            <a:prstGeom prst="rect">
              <a:avLst/>
            </a:prstGeom>
            <a:solidFill>
              <a:srgbClr val="80BD41">
                <a:alpha val="100000"/>
              </a:srgbClr>
            </a:solidFill>
          </p:spPr>
          <p:txBody>
            <a:bodyPr/>
            <a:lstStyle/>
            <a:p/>
          </p:txBody>
        </p:sp>
        <p:sp>
          <p:nvSpPr>
            <p:cNvPr id="70" name="rc70"/>
            <p:cNvSpPr/>
            <p:nvPr/>
          </p:nvSpPr>
          <p:spPr>
            <a:xfrm>
              <a:off x="6784385" y="2679874"/>
              <a:ext cx="259963" cy="119968"/>
            </a:xfrm>
            <a:prstGeom prst="rect">
              <a:avLst/>
            </a:prstGeom>
            <a:solidFill>
              <a:srgbClr val="E2231A">
                <a:alpha val="100000"/>
              </a:srgbClr>
            </a:solidFill>
          </p:spPr>
          <p:txBody>
            <a:bodyPr/>
            <a:lstStyle/>
            <a:p/>
          </p:txBody>
        </p:sp>
        <p:sp>
          <p:nvSpPr>
            <p:cNvPr id="71" name="rc71"/>
            <p:cNvSpPr/>
            <p:nvPr/>
          </p:nvSpPr>
          <p:spPr>
            <a:xfrm>
              <a:off x="7073233" y="2867387"/>
              <a:ext cx="259963" cy="1175803"/>
            </a:xfrm>
            <a:prstGeom prst="rect">
              <a:avLst/>
            </a:prstGeom>
            <a:solidFill>
              <a:srgbClr val="80BD41">
                <a:alpha val="100000"/>
              </a:srgbClr>
            </a:solidFill>
          </p:spPr>
          <p:txBody>
            <a:bodyPr/>
            <a:lstStyle/>
            <a:p/>
          </p:txBody>
        </p:sp>
        <p:sp>
          <p:nvSpPr>
            <p:cNvPr id="72" name="rc72"/>
            <p:cNvSpPr/>
            <p:nvPr/>
          </p:nvSpPr>
          <p:spPr>
            <a:xfrm>
              <a:off x="7073233" y="2698318"/>
              <a:ext cx="259963" cy="169069"/>
            </a:xfrm>
            <a:prstGeom prst="rect">
              <a:avLst/>
            </a:prstGeom>
            <a:solidFill>
              <a:srgbClr val="E2231A">
                <a:alpha val="100000"/>
              </a:srgbClr>
            </a:solidFill>
          </p:spPr>
          <p:txBody>
            <a:bodyPr/>
            <a:lstStyle/>
            <a:p/>
          </p:txBody>
        </p:sp>
        <p:sp>
          <p:nvSpPr>
            <p:cNvPr id="73" name="rc73"/>
            <p:cNvSpPr/>
            <p:nvPr/>
          </p:nvSpPr>
          <p:spPr>
            <a:xfrm>
              <a:off x="7362081" y="2874860"/>
              <a:ext cx="259963" cy="1168329"/>
            </a:xfrm>
            <a:prstGeom prst="rect">
              <a:avLst/>
            </a:prstGeom>
            <a:solidFill>
              <a:srgbClr val="80BD41">
                <a:alpha val="100000"/>
              </a:srgbClr>
            </a:solidFill>
          </p:spPr>
          <p:txBody>
            <a:bodyPr/>
            <a:lstStyle/>
            <a:p/>
          </p:txBody>
        </p:sp>
        <p:sp>
          <p:nvSpPr>
            <p:cNvPr id="74" name="rc74"/>
            <p:cNvSpPr/>
            <p:nvPr/>
          </p:nvSpPr>
          <p:spPr>
            <a:xfrm>
              <a:off x="7362081" y="2698000"/>
              <a:ext cx="259963" cy="176860"/>
            </a:xfrm>
            <a:prstGeom prst="rect">
              <a:avLst/>
            </a:prstGeom>
            <a:solidFill>
              <a:srgbClr val="E2231A">
                <a:alpha val="100000"/>
              </a:srgbClr>
            </a:solidFill>
          </p:spPr>
          <p:txBody>
            <a:bodyPr/>
            <a:lstStyle/>
            <a:p/>
          </p:txBody>
        </p:sp>
        <p:sp>
          <p:nvSpPr>
            <p:cNvPr id="75" name="rc75"/>
            <p:cNvSpPr/>
            <p:nvPr/>
          </p:nvSpPr>
          <p:spPr>
            <a:xfrm>
              <a:off x="7650929" y="2812505"/>
              <a:ext cx="259963" cy="1230684"/>
            </a:xfrm>
            <a:prstGeom prst="rect">
              <a:avLst/>
            </a:prstGeom>
            <a:solidFill>
              <a:srgbClr val="80BD41">
                <a:alpha val="100000"/>
              </a:srgbClr>
            </a:solidFill>
          </p:spPr>
          <p:txBody>
            <a:bodyPr/>
            <a:lstStyle/>
            <a:p/>
          </p:txBody>
        </p:sp>
        <p:sp>
          <p:nvSpPr>
            <p:cNvPr id="76" name="rc76"/>
            <p:cNvSpPr/>
            <p:nvPr/>
          </p:nvSpPr>
          <p:spPr>
            <a:xfrm>
              <a:off x="7650929" y="2693044"/>
              <a:ext cx="259963" cy="119460"/>
            </a:xfrm>
            <a:prstGeom prst="rect">
              <a:avLst/>
            </a:prstGeom>
            <a:solidFill>
              <a:srgbClr val="E2231A">
                <a:alpha val="100000"/>
              </a:srgbClr>
            </a:solidFill>
          </p:spPr>
          <p:txBody>
            <a:bodyPr/>
            <a:lstStyle/>
            <a:p/>
          </p:txBody>
        </p:sp>
        <p:sp>
          <p:nvSpPr>
            <p:cNvPr id="77" name="rc77"/>
            <p:cNvSpPr/>
            <p:nvPr/>
          </p:nvSpPr>
          <p:spPr>
            <a:xfrm>
              <a:off x="7939777" y="2825302"/>
              <a:ext cx="259963" cy="1217888"/>
            </a:xfrm>
            <a:prstGeom prst="rect">
              <a:avLst/>
            </a:prstGeom>
            <a:solidFill>
              <a:srgbClr val="80BD41">
                <a:alpha val="100000"/>
              </a:srgbClr>
            </a:solidFill>
          </p:spPr>
          <p:txBody>
            <a:bodyPr/>
            <a:lstStyle/>
            <a:p/>
          </p:txBody>
        </p:sp>
        <p:sp>
          <p:nvSpPr>
            <p:cNvPr id="78" name="rc78"/>
            <p:cNvSpPr/>
            <p:nvPr/>
          </p:nvSpPr>
          <p:spPr>
            <a:xfrm>
              <a:off x="7939777" y="2693290"/>
              <a:ext cx="259963" cy="132011"/>
            </a:xfrm>
            <a:prstGeom prst="rect">
              <a:avLst/>
            </a:prstGeom>
            <a:solidFill>
              <a:srgbClr val="E2231A">
                <a:alpha val="100000"/>
              </a:srgbClr>
            </a:solidFill>
          </p:spPr>
          <p:txBody>
            <a:bodyPr/>
            <a:lstStyle/>
            <a:p/>
          </p:txBody>
        </p:sp>
        <p:sp>
          <p:nvSpPr>
            <p:cNvPr id="79" name="pl79"/>
            <p:cNvSpPr/>
            <p:nvPr/>
          </p:nvSpPr>
          <p:spPr>
            <a:xfrm>
              <a:off x="1426255" y="1308334"/>
              <a:ext cx="6643503" cy="991761"/>
            </a:xfrm>
            <a:custGeom>
              <a:avLst/>
              <a:pathLst>
                <a:path w="6643503" h="991761">
                  <a:moveTo>
                    <a:pt x="0" y="991761"/>
                  </a:moveTo>
                  <a:lnTo>
                    <a:pt x="288847" y="961707"/>
                  </a:lnTo>
                  <a:lnTo>
                    <a:pt x="577695" y="961707"/>
                  </a:lnTo>
                  <a:lnTo>
                    <a:pt x="866543" y="871547"/>
                  </a:lnTo>
                  <a:lnTo>
                    <a:pt x="1155391" y="751334"/>
                  </a:lnTo>
                  <a:lnTo>
                    <a:pt x="1444239" y="661174"/>
                  </a:lnTo>
                  <a:lnTo>
                    <a:pt x="1733087" y="661174"/>
                  </a:lnTo>
                  <a:lnTo>
                    <a:pt x="2021935" y="631120"/>
                  </a:lnTo>
                  <a:lnTo>
                    <a:pt x="2310783" y="601067"/>
                  </a:lnTo>
                  <a:lnTo>
                    <a:pt x="2599631" y="450800"/>
                  </a:lnTo>
                  <a:lnTo>
                    <a:pt x="2888479" y="390693"/>
                  </a:lnTo>
                  <a:lnTo>
                    <a:pt x="3177327" y="330587"/>
                  </a:lnTo>
                  <a:lnTo>
                    <a:pt x="3466175" y="360640"/>
                  </a:lnTo>
                  <a:lnTo>
                    <a:pt x="3755023" y="330587"/>
                  </a:lnTo>
                  <a:lnTo>
                    <a:pt x="4043871" y="240426"/>
                  </a:lnTo>
                  <a:lnTo>
                    <a:pt x="4332719" y="180320"/>
                  </a:lnTo>
                  <a:lnTo>
                    <a:pt x="4621567" y="150266"/>
                  </a:lnTo>
                  <a:lnTo>
                    <a:pt x="4910415" y="120213"/>
                  </a:lnTo>
                  <a:lnTo>
                    <a:pt x="5199263" y="30053"/>
                  </a:lnTo>
                  <a:lnTo>
                    <a:pt x="5488111" y="0"/>
                  </a:lnTo>
                  <a:lnTo>
                    <a:pt x="5776959" y="120213"/>
                  </a:lnTo>
                  <a:lnTo>
                    <a:pt x="6065807" y="120213"/>
                  </a:lnTo>
                  <a:lnTo>
                    <a:pt x="6354655" y="0"/>
                  </a:lnTo>
                  <a:lnTo>
                    <a:pt x="6643503" y="30053"/>
                  </a:lnTo>
                </a:path>
              </a:pathLst>
            </a:custGeom>
            <a:ln w="27101" cap="flat">
              <a:solidFill>
                <a:srgbClr val="0058AB">
                  <a:alpha val="100000"/>
                </a:srgbClr>
              </a:solidFill>
              <a:prstDash val="solid"/>
              <a:round/>
            </a:ln>
          </p:spPr>
          <p:txBody>
            <a:bodyPr/>
            <a:lstStyle/>
            <a:p/>
          </p:txBody>
        </p:sp>
        <p:sp>
          <p:nvSpPr>
            <p:cNvPr id="80" name="tx80"/>
            <p:cNvSpPr/>
            <p:nvPr/>
          </p:nvSpPr>
          <p:spPr>
            <a:xfrm>
              <a:off x="1355917" y="21171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58</a:t>
              </a:r>
            </a:p>
          </p:txBody>
        </p:sp>
        <p:sp>
          <p:nvSpPr>
            <p:cNvPr id="81" name="tx81"/>
            <p:cNvSpPr/>
            <p:nvPr/>
          </p:nvSpPr>
          <p:spPr>
            <a:xfrm>
              <a:off x="2800157" y="17865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82" name="tx82"/>
            <p:cNvSpPr/>
            <p:nvPr/>
          </p:nvSpPr>
          <p:spPr>
            <a:xfrm>
              <a:off x="4244397" y="15160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83" name="tx83"/>
            <p:cNvSpPr/>
            <p:nvPr/>
          </p:nvSpPr>
          <p:spPr>
            <a:xfrm>
              <a:off x="5688637"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4" name="tx84"/>
            <p:cNvSpPr/>
            <p:nvPr/>
          </p:nvSpPr>
          <p:spPr>
            <a:xfrm>
              <a:off x="6844029" y="1125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85" name="tx85"/>
            <p:cNvSpPr/>
            <p:nvPr/>
          </p:nvSpPr>
          <p:spPr>
            <a:xfrm>
              <a:off x="7132877" y="12455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86" name="tx86"/>
            <p:cNvSpPr/>
            <p:nvPr/>
          </p:nvSpPr>
          <p:spPr>
            <a:xfrm>
              <a:off x="7421725" y="12455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87" name="tx87"/>
            <p:cNvSpPr/>
            <p:nvPr/>
          </p:nvSpPr>
          <p:spPr>
            <a:xfrm>
              <a:off x="7710573" y="1125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88" name="tx88"/>
            <p:cNvSpPr/>
            <p:nvPr/>
          </p:nvSpPr>
          <p:spPr>
            <a:xfrm>
              <a:off x="7999421" y="11554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89" name="tx89"/>
            <p:cNvSpPr/>
            <p:nvPr/>
          </p:nvSpPr>
          <p:spPr>
            <a:xfrm>
              <a:off x="1320761" y="357230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90" name="tx90"/>
            <p:cNvSpPr/>
            <p:nvPr/>
          </p:nvSpPr>
          <p:spPr>
            <a:xfrm>
              <a:off x="1320761" y="28246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a:t>
              </a:r>
            </a:p>
          </p:txBody>
        </p:sp>
        <p:sp>
          <p:nvSpPr>
            <p:cNvPr id="91" name="tx91"/>
            <p:cNvSpPr/>
            <p:nvPr/>
          </p:nvSpPr>
          <p:spPr>
            <a:xfrm>
              <a:off x="2765001" y="350020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26.1</a:t>
              </a:r>
            </a:p>
          </p:txBody>
        </p:sp>
        <p:sp>
          <p:nvSpPr>
            <p:cNvPr id="92" name="tx92"/>
            <p:cNvSpPr/>
            <p:nvPr/>
          </p:nvSpPr>
          <p:spPr>
            <a:xfrm>
              <a:off x="2765001" y="27701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93" name="tx93"/>
            <p:cNvSpPr/>
            <p:nvPr/>
          </p:nvSpPr>
          <p:spPr>
            <a:xfrm>
              <a:off x="4209241" y="343986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94" name="tx94"/>
            <p:cNvSpPr/>
            <p:nvPr/>
          </p:nvSpPr>
          <p:spPr>
            <a:xfrm>
              <a:off x="4239386" y="271772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95" name="tx95"/>
            <p:cNvSpPr/>
            <p:nvPr/>
          </p:nvSpPr>
          <p:spPr>
            <a:xfrm>
              <a:off x="5653481" y="341237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30.7</a:t>
              </a:r>
            </a:p>
          </p:txBody>
        </p:sp>
        <p:sp>
          <p:nvSpPr>
            <p:cNvPr id="96" name="tx96"/>
            <p:cNvSpPr/>
            <p:nvPr/>
          </p:nvSpPr>
          <p:spPr>
            <a:xfrm>
              <a:off x="5683626" y="271797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7" name="tx97"/>
            <p:cNvSpPr/>
            <p:nvPr/>
          </p:nvSpPr>
          <p:spPr>
            <a:xfrm>
              <a:off x="6808873" y="338102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32.3</a:t>
              </a:r>
            </a:p>
          </p:txBody>
        </p:sp>
        <p:sp>
          <p:nvSpPr>
            <p:cNvPr id="98" name="tx98"/>
            <p:cNvSpPr/>
            <p:nvPr/>
          </p:nvSpPr>
          <p:spPr>
            <a:xfrm>
              <a:off x="6839018" y="269936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9" name="tx99"/>
            <p:cNvSpPr/>
            <p:nvPr/>
          </p:nvSpPr>
          <p:spPr>
            <a:xfrm>
              <a:off x="7097721" y="34147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a:t>
              </a:r>
            </a:p>
          </p:txBody>
        </p:sp>
        <p:sp>
          <p:nvSpPr>
            <p:cNvPr id="100" name="tx100"/>
            <p:cNvSpPr/>
            <p:nvPr/>
          </p:nvSpPr>
          <p:spPr>
            <a:xfrm>
              <a:off x="7127866" y="274405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1" name="tx101"/>
            <p:cNvSpPr/>
            <p:nvPr/>
          </p:nvSpPr>
          <p:spPr>
            <a:xfrm>
              <a:off x="7386569" y="34185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30.4</a:t>
              </a:r>
            </a:p>
          </p:txBody>
        </p:sp>
        <p:sp>
          <p:nvSpPr>
            <p:cNvPr id="102" name="tx102"/>
            <p:cNvSpPr/>
            <p:nvPr/>
          </p:nvSpPr>
          <p:spPr>
            <a:xfrm>
              <a:off x="7416714" y="27459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3" name="tx103"/>
            <p:cNvSpPr/>
            <p:nvPr/>
          </p:nvSpPr>
          <p:spPr>
            <a:xfrm>
              <a:off x="7720621" y="33873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04" name="tx104"/>
            <p:cNvSpPr/>
            <p:nvPr/>
          </p:nvSpPr>
          <p:spPr>
            <a:xfrm>
              <a:off x="7705562" y="27122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5" name="tx105"/>
            <p:cNvSpPr/>
            <p:nvPr/>
          </p:nvSpPr>
          <p:spPr>
            <a:xfrm>
              <a:off x="7964265" y="33937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31.7</a:t>
              </a:r>
            </a:p>
          </p:txBody>
        </p:sp>
        <p:sp>
          <p:nvSpPr>
            <p:cNvPr id="106" name="tx106"/>
            <p:cNvSpPr/>
            <p:nvPr/>
          </p:nvSpPr>
          <p:spPr>
            <a:xfrm>
              <a:off x="7994410" y="271880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7" name="tx107"/>
            <p:cNvSpPr/>
            <p:nvPr/>
          </p:nvSpPr>
          <p:spPr>
            <a:xfrm>
              <a:off x="1320761" y="23935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38.8</a:t>
              </a:r>
            </a:p>
          </p:txBody>
        </p:sp>
        <p:sp>
          <p:nvSpPr>
            <p:cNvPr id="108" name="tx108"/>
            <p:cNvSpPr/>
            <p:nvPr/>
          </p:nvSpPr>
          <p:spPr>
            <a:xfrm>
              <a:off x="2810205" y="24261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09" name="tx109"/>
            <p:cNvSpPr/>
            <p:nvPr/>
          </p:nvSpPr>
          <p:spPr>
            <a:xfrm>
              <a:off x="4209241" y="24420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37.5</a:t>
              </a:r>
            </a:p>
          </p:txBody>
        </p:sp>
        <p:sp>
          <p:nvSpPr>
            <p:cNvPr id="110" name="tx110"/>
            <p:cNvSpPr/>
            <p:nvPr/>
          </p:nvSpPr>
          <p:spPr>
            <a:xfrm>
              <a:off x="5653481" y="249676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36.1</a:t>
              </a:r>
            </a:p>
          </p:txBody>
        </p:sp>
        <p:sp>
          <p:nvSpPr>
            <p:cNvPr id="111" name="tx111"/>
            <p:cNvSpPr/>
            <p:nvPr/>
          </p:nvSpPr>
          <p:spPr>
            <a:xfrm>
              <a:off x="6808873" y="252298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35.4</a:t>
              </a:r>
            </a:p>
          </p:txBody>
        </p:sp>
        <p:sp>
          <p:nvSpPr>
            <p:cNvPr id="112" name="tx112"/>
            <p:cNvSpPr/>
            <p:nvPr/>
          </p:nvSpPr>
          <p:spPr>
            <a:xfrm>
              <a:off x="7142925" y="25414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3" name="tx113"/>
            <p:cNvSpPr/>
            <p:nvPr/>
          </p:nvSpPr>
          <p:spPr>
            <a:xfrm>
              <a:off x="7431773" y="25411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4" name="tx114"/>
            <p:cNvSpPr/>
            <p:nvPr/>
          </p:nvSpPr>
          <p:spPr>
            <a:xfrm>
              <a:off x="7675417" y="25361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35.1</a:t>
              </a:r>
            </a:p>
          </p:txBody>
        </p:sp>
        <p:sp>
          <p:nvSpPr>
            <p:cNvPr id="115" name="tx115"/>
            <p:cNvSpPr/>
            <p:nvPr/>
          </p:nvSpPr>
          <p:spPr>
            <a:xfrm>
              <a:off x="7964265" y="253640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35.1</a:t>
              </a:r>
            </a:p>
          </p:txBody>
        </p:sp>
        <p:sp>
          <p:nvSpPr>
            <p:cNvPr id="116" name="tx116"/>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7" name="tx117"/>
            <p:cNvSpPr/>
            <p:nvPr/>
          </p:nvSpPr>
          <p:spPr>
            <a:xfrm>
              <a:off x="616710" y="3221661"/>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8" name="tx118"/>
            <p:cNvSpPr/>
            <p:nvPr/>
          </p:nvSpPr>
          <p:spPr>
            <a:xfrm>
              <a:off x="616710" y="2452246"/>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19" name="tx119"/>
            <p:cNvSpPr/>
            <p:nvPr/>
          </p:nvSpPr>
          <p:spPr>
            <a:xfrm>
              <a:off x="616710" y="168283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60M</a:t>
              </a:r>
            </a:p>
          </p:txBody>
        </p:sp>
        <p:sp>
          <p:nvSpPr>
            <p:cNvPr id="120" name="tx120"/>
            <p:cNvSpPr/>
            <p:nvPr/>
          </p:nvSpPr>
          <p:spPr>
            <a:xfrm>
              <a:off x="616710" y="91341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80M</a:t>
              </a:r>
            </a:p>
          </p:txBody>
        </p:sp>
        <p:sp>
          <p:nvSpPr>
            <p:cNvPr id="121" name="tx121"/>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7" name="tx127"/>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8" name="tx128"/>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9" name="tx129"/>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0" name="tx130"/>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1" name="tx131"/>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2" name="tx132"/>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3" name="tx133"/>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4" name="tx134"/>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5" name="tx135"/>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6" name="tx136"/>
            <p:cNvSpPr/>
            <p:nvPr/>
          </p:nvSpPr>
          <p:spPr>
            <a:xfrm rot="5400000">
              <a:off x="8326001" y="2399836"/>
              <a:ext cx="128874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137" name="pl137"/>
            <p:cNvSpPr/>
            <p:nvPr/>
          </p:nvSpPr>
          <p:spPr>
            <a:xfrm>
              <a:off x="2892766"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tx138"/>
            <p:cNvSpPr/>
            <p:nvPr/>
          </p:nvSpPr>
          <p:spPr>
            <a:xfrm>
              <a:off x="3159865" y="500421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9" name="rc139"/>
            <p:cNvSpPr/>
            <p:nvPr/>
          </p:nvSpPr>
          <p:spPr>
            <a:xfrm>
              <a:off x="4448859" y="4984592"/>
              <a:ext cx="201456" cy="201456"/>
            </a:xfrm>
            <a:prstGeom prst="rect">
              <a:avLst/>
            </a:prstGeom>
            <a:solidFill>
              <a:srgbClr val="E2231A">
                <a:alpha val="100000"/>
              </a:srgbClr>
            </a:solidFill>
          </p:spPr>
          <p:txBody>
            <a:bodyPr/>
            <a:lstStyle/>
            <a:p/>
          </p:txBody>
        </p:sp>
        <p:sp>
          <p:nvSpPr>
            <p:cNvPr id="140" name="rc140"/>
            <p:cNvSpPr/>
            <p:nvPr/>
          </p:nvSpPr>
          <p:spPr>
            <a:xfrm>
              <a:off x="5653947" y="4984592"/>
              <a:ext cx="201456" cy="201456"/>
            </a:xfrm>
            <a:prstGeom prst="rect">
              <a:avLst/>
            </a:prstGeom>
            <a:solidFill>
              <a:srgbClr val="80BD41">
                <a:alpha val="100000"/>
              </a:srgbClr>
            </a:solidFill>
          </p:spPr>
          <p:txBody>
            <a:bodyPr/>
            <a:lstStyle/>
            <a:p/>
          </p:txBody>
        </p:sp>
        <p:sp>
          <p:nvSpPr>
            <p:cNvPr id="141" name="tx141"/>
            <p:cNvSpPr/>
            <p:nvPr/>
          </p:nvSpPr>
          <p:spPr>
            <a:xfrm>
              <a:off x="4728904"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2" name="tx142"/>
            <p:cNvSpPr/>
            <p:nvPr/>
          </p:nvSpPr>
          <p:spPr>
            <a:xfrm>
              <a:off x="5933992"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951100" y="467530"/>
              <a:ext cx="7473649"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 ROSA, 2000-2023</a:t>
              </a:r>
            </a:p>
          </p:txBody>
        </p:sp>
        <p:sp>
          <p:nvSpPr>
            <p:cNvPr id="144" name="pl144"/>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5" name="pl145"/>
            <p:cNvSpPr/>
            <p:nvPr/>
          </p:nvSpPr>
          <p:spPr>
            <a:xfrm>
              <a:off x="222391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07920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93449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78978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15156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00685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86214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823753"/>
              <a:ext cx="5996170" cy="242738"/>
            </a:xfrm>
            <a:prstGeom prst="rect">
              <a:avLst/>
            </a:prstGeom>
            <a:solidFill>
              <a:srgbClr val="80BD41">
                <a:alpha val="100000"/>
              </a:srgbClr>
            </a:solidFill>
          </p:spPr>
          <p:txBody>
            <a:bodyPr/>
            <a:lstStyle/>
            <a:p/>
          </p:txBody>
        </p:sp>
        <p:sp>
          <p:nvSpPr>
            <p:cNvPr id="156" name="rc156"/>
            <p:cNvSpPr/>
            <p:nvPr/>
          </p:nvSpPr>
          <p:spPr>
            <a:xfrm>
              <a:off x="7292444" y="5823753"/>
              <a:ext cx="578559" cy="242738"/>
            </a:xfrm>
            <a:prstGeom prst="rect">
              <a:avLst/>
            </a:prstGeom>
            <a:solidFill>
              <a:srgbClr val="E2231A">
                <a:alpha val="100000"/>
              </a:srgbClr>
            </a:solidFill>
          </p:spPr>
          <p:txBody>
            <a:bodyPr/>
            <a:lstStyle/>
            <a:p/>
          </p:txBody>
        </p:sp>
        <p:sp>
          <p:nvSpPr>
            <p:cNvPr id="157" name="rc157"/>
            <p:cNvSpPr/>
            <p:nvPr/>
          </p:nvSpPr>
          <p:spPr>
            <a:xfrm>
              <a:off x="1296273" y="5435371"/>
              <a:ext cx="5873390" cy="242738"/>
            </a:xfrm>
            <a:prstGeom prst="rect">
              <a:avLst/>
            </a:prstGeom>
            <a:solidFill>
              <a:srgbClr val="80BD41">
                <a:alpha val="100000"/>
              </a:srgbClr>
            </a:solidFill>
          </p:spPr>
          <p:txBody>
            <a:bodyPr/>
            <a:lstStyle/>
            <a:p/>
          </p:txBody>
        </p:sp>
        <p:sp>
          <p:nvSpPr>
            <p:cNvPr id="158" name="rc158"/>
            <p:cNvSpPr/>
            <p:nvPr/>
          </p:nvSpPr>
          <p:spPr>
            <a:xfrm>
              <a:off x="7169664" y="5435371"/>
              <a:ext cx="636638" cy="242738"/>
            </a:xfrm>
            <a:prstGeom prst="rect">
              <a:avLst/>
            </a:prstGeom>
            <a:solidFill>
              <a:srgbClr val="E2231A">
                <a:alpha val="100000"/>
              </a:srgbClr>
            </a:solidFill>
          </p:spPr>
          <p:txBody>
            <a:bodyPr/>
            <a:lstStyle/>
            <a:p/>
          </p:txBody>
        </p:sp>
        <p:sp>
          <p:nvSpPr>
            <p:cNvPr id="159" name="tx159"/>
            <p:cNvSpPr/>
            <p:nvPr/>
          </p:nvSpPr>
          <p:spPr>
            <a:xfrm>
              <a:off x="4157920" y="5892752"/>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32.3</a:t>
              </a:r>
            </a:p>
          </p:txBody>
        </p:sp>
        <p:sp>
          <p:nvSpPr>
            <p:cNvPr id="160" name="tx160"/>
            <p:cNvSpPr/>
            <p:nvPr/>
          </p:nvSpPr>
          <p:spPr>
            <a:xfrm>
              <a:off x="7484273" y="5892752"/>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3.1</a:t>
              </a:r>
            </a:p>
          </p:txBody>
        </p:sp>
        <p:sp>
          <p:nvSpPr>
            <p:cNvPr id="161" name="tx161"/>
            <p:cNvSpPr/>
            <p:nvPr/>
          </p:nvSpPr>
          <p:spPr>
            <a:xfrm>
              <a:off x="4096530" y="5504370"/>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31.7</a:t>
              </a:r>
            </a:p>
          </p:txBody>
        </p:sp>
        <p:sp>
          <p:nvSpPr>
            <p:cNvPr id="162" name="tx162"/>
            <p:cNvSpPr/>
            <p:nvPr/>
          </p:nvSpPr>
          <p:spPr>
            <a:xfrm>
              <a:off x="7390532" y="5504370"/>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3.4</a:t>
              </a:r>
            </a:p>
          </p:txBody>
        </p:sp>
        <p:sp>
          <p:nvSpPr>
            <p:cNvPr id="163" name="tx163"/>
            <p:cNvSpPr/>
            <p:nvPr/>
          </p:nvSpPr>
          <p:spPr>
            <a:xfrm>
              <a:off x="8059082" y="5891132"/>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35.4</a:t>
              </a:r>
            </a:p>
          </p:txBody>
        </p:sp>
        <p:sp>
          <p:nvSpPr>
            <p:cNvPr id="164" name="tx164"/>
            <p:cNvSpPr/>
            <p:nvPr/>
          </p:nvSpPr>
          <p:spPr>
            <a:xfrm>
              <a:off x="7991146" y="5502750"/>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35.1</a:t>
              </a:r>
            </a:p>
          </p:txBody>
        </p:sp>
        <p:sp>
          <p:nvSpPr>
            <p:cNvPr id="165" name="tx165"/>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8" name="tx168"/>
            <p:cNvSpPr/>
            <p:nvPr/>
          </p:nvSpPr>
          <p:spPr>
            <a:xfrm>
              <a:off x="2996277"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9" name="tx169"/>
            <p:cNvSpPr/>
            <p:nvPr/>
          </p:nvSpPr>
          <p:spPr>
            <a:xfrm>
              <a:off x="4851567"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70" name="tx170"/>
            <p:cNvSpPr/>
            <p:nvPr/>
          </p:nvSpPr>
          <p:spPr>
            <a:xfrm>
              <a:off x="6706856" y="6158495"/>
              <a:ext cx="3105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 M</a:t>
              </a:r>
            </a:p>
          </p:txBody>
        </p:sp>
        <p:sp>
          <p:nvSpPr>
            <p:cNvPr id="171" name="tx171"/>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2" name="tx17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MCV1 coverage in 2023 (90%) was relatively constant within 1% compared to 2019 (91%).
The number of children vaccinated with MCV1 decreased 2% from 32.3m in 2019 to 31.7m in 2023.
The number of surviving infants decreased approximately 1% from 35.4m in 2019 to 35.1m in 2023.
In 2023, 700,000 fewer children were vaccinated than in 2019.
In 2023, there were 300,000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2351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8609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866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1124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4222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0480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6738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299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9253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408982"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7591"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26200"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34809"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43418"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52027"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460636"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469245"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955108" y="2299895"/>
              <a:ext cx="907748" cy="1842334"/>
            </a:xfrm>
            <a:prstGeom prst="rect">
              <a:avLst/>
            </a:prstGeom>
            <a:solidFill>
              <a:srgbClr val="80BD41">
                <a:alpha val="100000"/>
              </a:srgbClr>
            </a:solidFill>
          </p:spPr>
          <p:txBody>
            <a:bodyPr/>
            <a:lstStyle/>
            <a:p/>
          </p:txBody>
        </p:sp>
        <p:sp>
          <p:nvSpPr>
            <p:cNvPr id="22" name="rc22"/>
            <p:cNvSpPr/>
            <p:nvPr/>
          </p:nvSpPr>
          <p:spPr>
            <a:xfrm>
              <a:off x="1963717" y="1328482"/>
              <a:ext cx="907748" cy="2813746"/>
            </a:xfrm>
            <a:prstGeom prst="rect">
              <a:avLst/>
            </a:prstGeom>
            <a:solidFill>
              <a:srgbClr val="80BD41">
                <a:alpha val="100000"/>
              </a:srgbClr>
            </a:solidFill>
          </p:spPr>
          <p:txBody>
            <a:bodyPr/>
            <a:lstStyle/>
            <a:p/>
          </p:txBody>
        </p:sp>
        <p:sp>
          <p:nvSpPr>
            <p:cNvPr id="23" name="rc23"/>
            <p:cNvSpPr/>
            <p:nvPr/>
          </p:nvSpPr>
          <p:spPr>
            <a:xfrm>
              <a:off x="2972326" y="1027009"/>
              <a:ext cx="907748" cy="3115219"/>
            </a:xfrm>
            <a:prstGeom prst="rect">
              <a:avLst/>
            </a:prstGeom>
            <a:solidFill>
              <a:srgbClr val="80BD41">
                <a:alpha val="100000"/>
              </a:srgbClr>
            </a:solidFill>
          </p:spPr>
          <p:txBody>
            <a:bodyPr/>
            <a:lstStyle/>
            <a:p/>
          </p:txBody>
        </p:sp>
        <p:sp>
          <p:nvSpPr>
            <p:cNvPr id="24" name="rc24"/>
            <p:cNvSpPr/>
            <p:nvPr/>
          </p:nvSpPr>
          <p:spPr>
            <a:xfrm>
              <a:off x="3980935" y="1027009"/>
              <a:ext cx="907748" cy="3115219"/>
            </a:xfrm>
            <a:prstGeom prst="rect">
              <a:avLst/>
            </a:prstGeom>
            <a:solidFill>
              <a:srgbClr val="80BD41">
                <a:alpha val="100000"/>
              </a:srgbClr>
            </a:solidFill>
          </p:spPr>
          <p:txBody>
            <a:bodyPr/>
            <a:lstStyle/>
            <a:p/>
          </p:txBody>
        </p:sp>
        <p:sp>
          <p:nvSpPr>
            <p:cNvPr id="25" name="rc25"/>
            <p:cNvSpPr/>
            <p:nvPr/>
          </p:nvSpPr>
          <p:spPr>
            <a:xfrm>
              <a:off x="4989544" y="893021"/>
              <a:ext cx="907748" cy="3249207"/>
            </a:xfrm>
            <a:prstGeom prst="rect">
              <a:avLst/>
            </a:prstGeom>
            <a:solidFill>
              <a:srgbClr val="80BD41">
                <a:alpha val="100000"/>
              </a:srgbClr>
            </a:solidFill>
          </p:spPr>
          <p:txBody>
            <a:bodyPr/>
            <a:lstStyle/>
            <a:p/>
          </p:txBody>
        </p:sp>
        <p:sp>
          <p:nvSpPr>
            <p:cNvPr id="26" name="rc26"/>
            <p:cNvSpPr/>
            <p:nvPr/>
          </p:nvSpPr>
          <p:spPr>
            <a:xfrm>
              <a:off x="8015371" y="826027"/>
              <a:ext cx="907748" cy="3316201"/>
            </a:xfrm>
            <a:prstGeom prst="rect">
              <a:avLst/>
            </a:prstGeom>
            <a:solidFill>
              <a:srgbClr val="80BD41">
                <a:alpha val="100000"/>
              </a:srgbClr>
            </a:solidFill>
          </p:spPr>
          <p:txBody>
            <a:bodyPr/>
            <a:lstStyle/>
            <a:p/>
          </p:txBody>
        </p:sp>
        <p:sp>
          <p:nvSpPr>
            <p:cNvPr id="27" name="rc27"/>
            <p:cNvSpPr/>
            <p:nvPr/>
          </p:nvSpPr>
          <p:spPr>
            <a:xfrm>
              <a:off x="5998153" y="826027"/>
              <a:ext cx="907748" cy="3316201"/>
            </a:xfrm>
            <a:prstGeom prst="rect">
              <a:avLst/>
            </a:prstGeom>
            <a:solidFill>
              <a:srgbClr val="80BD41">
                <a:alpha val="100000"/>
              </a:srgbClr>
            </a:solidFill>
          </p:spPr>
          <p:txBody>
            <a:bodyPr/>
            <a:lstStyle/>
            <a:p/>
          </p:txBody>
        </p:sp>
        <p:sp>
          <p:nvSpPr>
            <p:cNvPr id="28" name="rc28"/>
            <p:cNvSpPr/>
            <p:nvPr/>
          </p:nvSpPr>
          <p:spPr>
            <a:xfrm>
              <a:off x="7006762" y="826027"/>
              <a:ext cx="907748" cy="3316201"/>
            </a:xfrm>
            <a:prstGeom prst="rect">
              <a:avLst/>
            </a:prstGeom>
            <a:solidFill>
              <a:srgbClr val="80BD41">
                <a:alpha val="100000"/>
              </a:srgbClr>
            </a:solidFill>
          </p:spPr>
          <p:txBody>
            <a:bodyPr/>
            <a:lstStyle/>
            <a:p/>
          </p:txBody>
        </p:sp>
        <p:sp>
          <p:nvSpPr>
            <p:cNvPr id="29" name="rc29"/>
            <p:cNvSpPr/>
            <p:nvPr/>
          </p:nvSpPr>
          <p:spPr>
            <a:xfrm>
              <a:off x="955108" y="2299895"/>
              <a:ext cx="907748" cy="1842334"/>
            </a:xfrm>
            <a:prstGeom prst="rect">
              <a:avLst/>
            </a:prstGeom>
            <a:solidFill>
              <a:srgbClr val="80BD41">
                <a:alpha val="100000"/>
              </a:srgbClr>
            </a:solidFill>
          </p:spPr>
          <p:txBody>
            <a:bodyPr/>
            <a:lstStyle/>
            <a:p/>
          </p:txBody>
        </p:sp>
        <p:sp>
          <p:nvSpPr>
            <p:cNvPr id="30" name="rc30"/>
            <p:cNvSpPr/>
            <p:nvPr/>
          </p:nvSpPr>
          <p:spPr>
            <a:xfrm>
              <a:off x="1963717" y="1328482"/>
              <a:ext cx="907748" cy="2813746"/>
            </a:xfrm>
            <a:prstGeom prst="rect">
              <a:avLst/>
            </a:prstGeom>
            <a:solidFill>
              <a:srgbClr val="80BD41">
                <a:alpha val="100000"/>
              </a:srgbClr>
            </a:solidFill>
          </p:spPr>
          <p:txBody>
            <a:bodyPr/>
            <a:lstStyle/>
            <a:p/>
          </p:txBody>
        </p:sp>
        <p:sp>
          <p:nvSpPr>
            <p:cNvPr id="31" name="rc31"/>
            <p:cNvSpPr/>
            <p:nvPr/>
          </p:nvSpPr>
          <p:spPr>
            <a:xfrm>
              <a:off x="2972326" y="1027009"/>
              <a:ext cx="907748" cy="3115219"/>
            </a:xfrm>
            <a:prstGeom prst="rect">
              <a:avLst/>
            </a:prstGeom>
            <a:solidFill>
              <a:srgbClr val="80BD41">
                <a:alpha val="100000"/>
              </a:srgbClr>
            </a:solidFill>
          </p:spPr>
          <p:txBody>
            <a:bodyPr/>
            <a:lstStyle/>
            <a:p/>
          </p:txBody>
        </p:sp>
        <p:sp>
          <p:nvSpPr>
            <p:cNvPr id="32" name="rc32"/>
            <p:cNvSpPr/>
            <p:nvPr/>
          </p:nvSpPr>
          <p:spPr>
            <a:xfrm>
              <a:off x="3980935" y="1027009"/>
              <a:ext cx="907748" cy="3115219"/>
            </a:xfrm>
            <a:prstGeom prst="rect">
              <a:avLst/>
            </a:prstGeom>
            <a:solidFill>
              <a:srgbClr val="80BD41">
                <a:alpha val="100000"/>
              </a:srgbClr>
            </a:solidFill>
          </p:spPr>
          <p:txBody>
            <a:bodyPr/>
            <a:lstStyle/>
            <a:p/>
          </p:txBody>
        </p:sp>
        <p:sp>
          <p:nvSpPr>
            <p:cNvPr id="33" name="rc33"/>
            <p:cNvSpPr/>
            <p:nvPr/>
          </p:nvSpPr>
          <p:spPr>
            <a:xfrm>
              <a:off x="4989544" y="893021"/>
              <a:ext cx="907748" cy="3249207"/>
            </a:xfrm>
            <a:prstGeom prst="rect">
              <a:avLst/>
            </a:prstGeom>
            <a:solidFill>
              <a:srgbClr val="80BD41">
                <a:alpha val="100000"/>
              </a:srgbClr>
            </a:solidFill>
          </p:spPr>
          <p:txBody>
            <a:bodyPr/>
            <a:lstStyle/>
            <a:p/>
          </p:txBody>
        </p:sp>
        <p:sp>
          <p:nvSpPr>
            <p:cNvPr id="34" name="rc34"/>
            <p:cNvSpPr/>
            <p:nvPr/>
          </p:nvSpPr>
          <p:spPr>
            <a:xfrm>
              <a:off x="8015371" y="826027"/>
              <a:ext cx="907748" cy="3316201"/>
            </a:xfrm>
            <a:prstGeom prst="rect">
              <a:avLst/>
            </a:prstGeom>
            <a:solidFill>
              <a:srgbClr val="80BD41">
                <a:alpha val="100000"/>
              </a:srgbClr>
            </a:solidFill>
          </p:spPr>
          <p:txBody>
            <a:bodyPr/>
            <a:lstStyle/>
            <a:p/>
          </p:txBody>
        </p:sp>
        <p:sp>
          <p:nvSpPr>
            <p:cNvPr id="35" name="rc35"/>
            <p:cNvSpPr/>
            <p:nvPr/>
          </p:nvSpPr>
          <p:spPr>
            <a:xfrm>
              <a:off x="5998153" y="826027"/>
              <a:ext cx="907748" cy="3316201"/>
            </a:xfrm>
            <a:prstGeom prst="rect">
              <a:avLst/>
            </a:prstGeom>
            <a:solidFill>
              <a:srgbClr val="80BD41">
                <a:alpha val="100000"/>
              </a:srgbClr>
            </a:solidFill>
          </p:spPr>
          <p:txBody>
            <a:bodyPr/>
            <a:lstStyle/>
            <a:p/>
          </p:txBody>
        </p:sp>
        <p:sp>
          <p:nvSpPr>
            <p:cNvPr id="36" name="rc36"/>
            <p:cNvSpPr/>
            <p:nvPr/>
          </p:nvSpPr>
          <p:spPr>
            <a:xfrm>
              <a:off x="7006762" y="826027"/>
              <a:ext cx="907748" cy="3316201"/>
            </a:xfrm>
            <a:prstGeom prst="rect">
              <a:avLst/>
            </a:prstGeom>
            <a:solidFill>
              <a:srgbClr val="80BD41">
                <a:alpha val="100000"/>
              </a:srgbClr>
            </a:solidFill>
          </p:spPr>
          <p:txBody>
            <a:bodyPr/>
            <a:lstStyle/>
            <a:p/>
          </p:txBody>
        </p:sp>
        <p:sp>
          <p:nvSpPr>
            <p:cNvPr id="37" name="pg37"/>
            <p:cNvSpPr/>
            <p:nvPr/>
          </p:nvSpPr>
          <p:spPr>
            <a:xfrm>
              <a:off x="1831390" y="4110763"/>
              <a:ext cx="31465" cy="31465"/>
            </a:xfrm>
            <a:custGeom>
              <a:avLst/>
              <a:pathLst>
                <a:path w="31465" h="31465">
                  <a:moveTo>
                    <a:pt x="31465" y="0"/>
                  </a:moveTo>
                  <a:lnTo>
                    <a:pt x="31465" y="10317"/>
                  </a:lnTo>
                  <a:lnTo>
                    <a:pt x="10317" y="31465"/>
                  </a:lnTo>
                  <a:lnTo>
                    <a:pt x="0" y="31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1728214" y="4007587"/>
              <a:ext cx="134641" cy="134641"/>
            </a:xfrm>
            <a:custGeom>
              <a:avLst/>
              <a:pathLst>
                <a:path w="134641" h="134641">
                  <a:moveTo>
                    <a:pt x="134641" y="0"/>
                  </a:moveTo>
                  <a:lnTo>
                    <a:pt x="134641" y="10317"/>
                  </a:lnTo>
                  <a:lnTo>
                    <a:pt x="10317" y="134641"/>
                  </a:lnTo>
                  <a:lnTo>
                    <a:pt x="0" y="134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1625038" y="3904411"/>
              <a:ext cx="237817" cy="237817"/>
            </a:xfrm>
            <a:custGeom>
              <a:avLst/>
              <a:pathLst>
                <a:path w="237817" h="237817">
                  <a:moveTo>
                    <a:pt x="237817" y="0"/>
                  </a:moveTo>
                  <a:lnTo>
                    <a:pt x="237817" y="10317"/>
                  </a:lnTo>
                  <a:lnTo>
                    <a:pt x="10317" y="237817"/>
                  </a:lnTo>
                  <a:lnTo>
                    <a:pt x="0" y="237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1521862" y="3801235"/>
              <a:ext cx="340993" cy="340993"/>
            </a:xfrm>
            <a:custGeom>
              <a:avLst/>
              <a:pathLst>
                <a:path w="340993" h="340993">
                  <a:moveTo>
                    <a:pt x="340993" y="0"/>
                  </a:moveTo>
                  <a:lnTo>
                    <a:pt x="340993" y="10317"/>
                  </a:lnTo>
                  <a:lnTo>
                    <a:pt x="10317" y="340993"/>
                  </a:lnTo>
                  <a:lnTo>
                    <a:pt x="0" y="340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1418686" y="3698059"/>
              <a:ext cx="444169" cy="444169"/>
            </a:xfrm>
            <a:custGeom>
              <a:avLst/>
              <a:pathLst>
                <a:path w="444169" h="444169">
                  <a:moveTo>
                    <a:pt x="444169" y="0"/>
                  </a:moveTo>
                  <a:lnTo>
                    <a:pt x="444169" y="10317"/>
                  </a:lnTo>
                  <a:lnTo>
                    <a:pt x="10317" y="444169"/>
                  </a:lnTo>
                  <a:lnTo>
                    <a:pt x="0" y="444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1315510" y="3594883"/>
              <a:ext cx="547345" cy="547345"/>
            </a:xfrm>
            <a:custGeom>
              <a:avLst/>
              <a:pathLst>
                <a:path w="547345" h="547345">
                  <a:moveTo>
                    <a:pt x="547345" y="0"/>
                  </a:moveTo>
                  <a:lnTo>
                    <a:pt x="547345" y="10317"/>
                  </a:lnTo>
                  <a:lnTo>
                    <a:pt x="10317" y="547345"/>
                  </a:lnTo>
                  <a:lnTo>
                    <a:pt x="0" y="547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1212334" y="3491707"/>
              <a:ext cx="650521" cy="650521"/>
            </a:xfrm>
            <a:custGeom>
              <a:avLst/>
              <a:pathLst>
                <a:path w="650521" h="650521">
                  <a:moveTo>
                    <a:pt x="650521" y="0"/>
                  </a:moveTo>
                  <a:lnTo>
                    <a:pt x="650521" y="10317"/>
                  </a:lnTo>
                  <a:lnTo>
                    <a:pt x="10317" y="650521"/>
                  </a:lnTo>
                  <a:lnTo>
                    <a:pt x="0" y="6505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109158" y="3388531"/>
              <a:ext cx="753697" cy="753697"/>
            </a:xfrm>
            <a:custGeom>
              <a:avLst/>
              <a:pathLst>
                <a:path w="753697" h="753697">
                  <a:moveTo>
                    <a:pt x="753697" y="0"/>
                  </a:moveTo>
                  <a:lnTo>
                    <a:pt x="753697" y="10317"/>
                  </a:lnTo>
                  <a:lnTo>
                    <a:pt x="10317" y="753697"/>
                  </a:lnTo>
                  <a:lnTo>
                    <a:pt x="0" y="753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05982" y="3285355"/>
              <a:ext cx="856873" cy="856873"/>
            </a:xfrm>
            <a:custGeom>
              <a:avLst/>
              <a:pathLst>
                <a:path w="856873" h="856873">
                  <a:moveTo>
                    <a:pt x="856873" y="0"/>
                  </a:moveTo>
                  <a:lnTo>
                    <a:pt x="856873" y="10317"/>
                  </a:lnTo>
                  <a:lnTo>
                    <a:pt x="10317" y="856873"/>
                  </a:lnTo>
                  <a:lnTo>
                    <a:pt x="0" y="8568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318217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307900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97582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87265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76947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55108" y="266630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955108" y="256312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955108" y="245994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955108" y="235677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955108" y="2299895"/>
              <a:ext cx="871766" cy="871766"/>
            </a:xfrm>
            <a:custGeom>
              <a:avLst/>
              <a:pathLst>
                <a:path w="871766" h="871766">
                  <a:moveTo>
                    <a:pt x="861448" y="0"/>
                  </a:moveTo>
                  <a:lnTo>
                    <a:pt x="871766" y="0"/>
                  </a:lnTo>
                  <a:lnTo>
                    <a:pt x="0" y="871766"/>
                  </a:lnTo>
                  <a:lnTo>
                    <a:pt x="0" y="8614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5108" y="2299895"/>
              <a:ext cx="768590" cy="768590"/>
            </a:xfrm>
            <a:custGeom>
              <a:avLst/>
              <a:pathLst>
                <a:path w="768590" h="768590">
                  <a:moveTo>
                    <a:pt x="758272" y="0"/>
                  </a:moveTo>
                  <a:lnTo>
                    <a:pt x="768590" y="0"/>
                  </a:lnTo>
                  <a:lnTo>
                    <a:pt x="0" y="768590"/>
                  </a:lnTo>
                  <a:lnTo>
                    <a:pt x="0" y="75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955108" y="2299895"/>
              <a:ext cx="665414" cy="665414"/>
            </a:xfrm>
            <a:custGeom>
              <a:avLst/>
              <a:pathLst>
                <a:path w="665414" h="665414">
                  <a:moveTo>
                    <a:pt x="655097" y="0"/>
                  </a:moveTo>
                  <a:lnTo>
                    <a:pt x="665414" y="0"/>
                  </a:lnTo>
                  <a:lnTo>
                    <a:pt x="0" y="665414"/>
                  </a:lnTo>
                  <a:lnTo>
                    <a:pt x="0" y="655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955108" y="2299895"/>
              <a:ext cx="562238" cy="562238"/>
            </a:xfrm>
            <a:custGeom>
              <a:avLst/>
              <a:pathLst>
                <a:path w="562238" h="562238">
                  <a:moveTo>
                    <a:pt x="551921" y="0"/>
                  </a:moveTo>
                  <a:lnTo>
                    <a:pt x="562238" y="0"/>
                  </a:lnTo>
                  <a:lnTo>
                    <a:pt x="0" y="562238"/>
                  </a:lnTo>
                  <a:lnTo>
                    <a:pt x="0" y="55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955108" y="2299895"/>
              <a:ext cx="459062" cy="459062"/>
            </a:xfrm>
            <a:custGeom>
              <a:avLst/>
              <a:pathLst>
                <a:path w="459062" h="459062">
                  <a:moveTo>
                    <a:pt x="448745" y="0"/>
                  </a:moveTo>
                  <a:lnTo>
                    <a:pt x="459062" y="0"/>
                  </a:lnTo>
                  <a:lnTo>
                    <a:pt x="0" y="459062"/>
                  </a:lnTo>
                  <a:lnTo>
                    <a:pt x="0" y="4487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955108" y="2299895"/>
              <a:ext cx="355886" cy="355886"/>
            </a:xfrm>
            <a:custGeom>
              <a:avLst/>
              <a:pathLst>
                <a:path w="355886" h="355886">
                  <a:moveTo>
                    <a:pt x="345569" y="0"/>
                  </a:moveTo>
                  <a:lnTo>
                    <a:pt x="355886" y="0"/>
                  </a:lnTo>
                  <a:lnTo>
                    <a:pt x="0" y="355886"/>
                  </a:lnTo>
                  <a:lnTo>
                    <a:pt x="0" y="34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955108" y="2299895"/>
              <a:ext cx="252710" cy="252710"/>
            </a:xfrm>
            <a:custGeom>
              <a:avLst/>
              <a:pathLst>
                <a:path w="252710" h="252710">
                  <a:moveTo>
                    <a:pt x="242393" y="0"/>
                  </a:moveTo>
                  <a:lnTo>
                    <a:pt x="252710" y="0"/>
                  </a:lnTo>
                  <a:lnTo>
                    <a:pt x="0" y="252710"/>
                  </a:lnTo>
                  <a:lnTo>
                    <a:pt x="0" y="242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955108" y="2299895"/>
              <a:ext cx="149534" cy="149534"/>
            </a:xfrm>
            <a:custGeom>
              <a:avLst/>
              <a:pathLst>
                <a:path w="149534" h="149534">
                  <a:moveTo>
                    <a:pt x="139217" y="0"/>
                  </a:moveTo>
                  <a:lnTo>
                    <a:pt x="149534" y="0"/>
                  </a:lnTo>
                  <a:lnTo>
                    <a:pt x="0" y="149534"/>
                  </a:lnTo>
                  <a:lnTo>
                    <a:pt x="0" y="139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955108" y="2299895"/>
              <a:ext cx="46358" cy="46358"/>
            </a:xfrm>
            <a:custGeom>
              <a:avLst/>
              <a:pathLst>
                <a:path w="46358" h="46358">
                  <a:moveTo>
                    <a:pt x="36041" y="0"/>
                  </a:moveTo>
                  <a:lnTo>
                    <a:pt x="46358" y="0"/>
                  </a:lnTo>
                  <a:lnTo>
                    <a:pt x="0" y="46358"/>
                  </a:lnTo>
                  <a:lnTo>
                    <a:pt x="0" y="360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863150" y="4133914"/>
              <a:ext cx="8314" cy="8314"/>
            </a:xfrm>
            <a:custGeom>
              <a:avLst/>
              <a:pathLst>
                <a:path w="8314" h="8314">
                  <a:moveTo>
                    <a:pt x="8314" y="0"/>
                  </a:moveTo>
                  <a:lnTo>
                    <a:pt x="8314" y="8314"/>
                  </a:lnTo>
                  <a:lnTo>
                    <a:pt x="0" y="83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759974" y="4030738"/>
              <a:ext cx="111490" cy="111490"/>
            </a:xfrm>
            <a:custGeom>
              <a:avLst/>
              <a:pathLst>
                <a:path w="111490" h="111490">
                  <a:moveTo>
                    <a:pt x="111490" y="0"/>
                  </a:moveTo>
                  <a:lnTo>
                    <a:pt x="111490" y="10317"/>
                  </a:lnTo>
                  <a:lnTo>
                    <a:pt x="10317" y="111490"/>
                  </a:lnTo>
                  <a:lnTo>
                    <a:pt x="0" y="111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656798" y="3927562"/>
              <a:ext cx="214666" cy="214666"/>
            </a:xfrm>
            <a:custGeom>
              <a:avLst/>
              <a:pathLst>
                <a:path w="214666" h="214666">
                  <a:moveTo>
                    <a:pt x="214666" y="0"/>
                  </a:moveTo>
                  <a:lnTo>
                    <a:pt x="214666" y="10317"/>
                  </a:lnTo>
                  <a:lnTo>
                    <a:pt x="10317" y="214666"/>
                  </a:lnTo>
                  <a:lnTo>
                    <a:pt x="0" y="214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553622" y="3824386"/>
              <a:ext cx="317842" cy="317842"/>
            </a:xfrm>
            <a:custGeom>
              <a:avLst/>
              <a:pathLst>
                <a:path w="317842" h="317842">
                  <a:moveTo>
                    <a:pt x="317842" y="0"/>
                  </a:moveTo>
                  <a:lnTo>
                    <a:pt x="317842" y="10317"/>
                  </a:lnTo>
                  <a:lnTo>
                    <a:pt x="10317" y="317842"/>
                  </a:lnTo>
                  <a:lnTo>
                    <a:pt x="0" y="3178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50446" y="3721210"/>
              <a:ext cx="421018" cy="421018"/>
            </a:xfrm>
            <a:custGeom>
              <a:avLst/>
              <a:pathLst>
                <a:path w="421018" h="421018">
                  <a:moveTo>
                    <a:pt x="421018" y="0"/>
                  </a:moveTo>
                  <a:lnTo>
                    <a:pt x="421018" y="10317"/>
                  </a:lnTo>
                  <a:lnTo>
                    <a:pt x="10317" y="421018"/>
                  </a:lnTo>
                  <a:lnTo>
                    <a:pt x="0" y="421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347270" y="3618034"/>
              <a:ext cx="524194" cy="524194"/>
            </a:xfrm>
            <a:custGeom>
              <a:avLst/>
              <a:pathLst>
                <a:path w="524194" h="524194">
                  <a:moveTo>
                    <a:pt x="524194" y="0"/>
                  </a:moveTo>
                  <a:lnTo>
                    <a:pt x="524194" y="10317"/>
                  </a:lnTo>
                  <a:lnTo>
                    <a:pt x="10317" y="524194"/>
                  </a:lnTo>
                  <a:lnTo>
                    <a:pt x="0" y="524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244094" y="3514858"/>
              <a:ext cx="627370" cy="627370"/>
            </a:xfrm>
            <a:custGeom>
              <a:avLst/>
              <a:pathLst>
                <a:path w="627370" h="627370">
                  <a:moveTo>
                    <a:pt x="627370" y="0"/>
                  </a:moveTo>
                  <a:lnTo>
                    <a:pt x="627370" y="10317"/>
                  </a:lnTo>
                  <a:lnTo>
                    <a:pt x="10317" y="627370"/>
                  </a:lnTo>
                  <a:lnTo>
                    <a:pt x="0" y="627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140918" y="3411682"/>
              <a:ext cx="730546" cy="730546"/>
            </a:xfrm>
            <a:custGeom>
              <a:avLst/>
              <a:pathLst>
                <a:path w="730546" h="730546">
                  <a:moveTo>
                    <a:pt x="730546" y="0"/>
                  </a:moveTo>
                  <a:lnTo>
                    <a:pt x="730546" y="10317"/>
                  </a:lnTo>
                  <a:lnTo>
                    <a:pt x="10317" y="730546"/>
                  </a:lnTo>
                  <a:lnTo>
                    <a:pt x="0" y="730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037742" y="3308506"/>
              <a:ext cx="833722" cy="833722"/>
            </a:xfrm>
            <a:custGeom>
              <a:avLst/>
              <a:pathLst>
                <a:path w="833722" h="833722">
                  <a:moveTo>
                    <a:pt x="833722" y="0"/>
                  </a:moveTo>
                  <a:lnTo>
                    <a:pt x="833722" y="10317"/>
                  </a:lnTo>
                  <a:lnTo>
                    <a:pt x="10317" y="833722"/>
                  </a:lnTo>
                  <a:lnTo>
                    <a:pt x="0" y="833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320533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310215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299897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289580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279262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268945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258627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248309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237992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227674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217357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207039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196721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963717" y="186404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963717" y="176086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63717" y="165769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963717" y="155451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963717" y="145133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963717" y="134816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963717" y="1328482"/>
              <a:ext cx="834570" cy="834570"/>
            </a:xfrm>
            <a:custGeom>
              <a:avLst/>
              <a:pathLst>
                <a:path w="834570" h="834570">
                  <a:moveTo>
                    <a:pt x="824252" y="0"/>
                  </a:moveTo>
                  <a:lnTo>
                    <a:pt x="834570" y="0"/>
                  </a:lnTo>
                  <a:lnTo>
                    <a:pt x="0" y="834570"/>
                  </a:lnTo>
                  <a:lnTo>
                    <a:pt x="0" y="8242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63717" y="1328482"/>
              <a:ext cx="731394" cy="731394"/>
            </a:xfrm>
            <a:custGeom>
              <a:avLst/>
              <a:pathLst>
                <a:path w="731394" h="731394">
                  <a:moveTo>
                    <a:pt x="721076" y="0"/>
                  </a:moveTo>
                  <a:lnTo>
                    <a:pt x="731394" y="0"/>
                  </a:lnTo>
                  <a:lnTo>
                    <a:pt x="0" y="731394"/>
                  </a:lnTo>
                  <a:lnTo>
                    <a:pt x="0" y="72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963717" y="1328482"/>
              <a:ext cx="628218" cy="628218"/>
            </a:xfrm>
            <a:custGeom>
              <a:avLst/>
              <a:pathLst>
                <a:path w="628218" h="628218">
                  <a:moveTo>
                    <a:pt x="617900" y="0"/>
                  </a:moveTo>
                  <a:lnTo>
                    <a:pt x="628218" y="0"/>
                  </a:lnTo>
                  <a:lnTo>
                    <a:pt x="0" y="628218"/>
                  </a:lnTo>
                  <a:lnTo>
                    <a:pt x="0" y="6179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963717" y="1328482"/>
              <a:ext cx="525042" cy="525042"/>
            </a:xfrm>
            <a:custGeom>
              <a:avLst/>
              <a:pathLst>
                <a:path w="525042" h="525042">
                  <a:moveTo>
                    <a:pt x="514724" y="0"/>
                  </a:moveTo>
                  <a:lnTo>
                    <a:pt x="525042" y="0"/>
                  </a:lnTo>
                  <a:lnTo>
                    <a:pt x="0" y="525042"/>
                  </a:lnTo>
                  <a:lnTo>
                    <a:pt x="0" y="5147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3717" y="1328482"/>
              <a:ext cx="421866" cy="421866"/>
            </a:xfrm>
            <a:custGeom>
              <a:avLst/>
              <a:pathLst>
                <a:path w="421866" h="421866">
                  <a:moveTo>
                    <a:pt x="411548" y="0"/>
                  </a:moveTo>
                  <a:lnTo>
                    <a:pt x="421866" y="0"/>
                  </a:lnTo>
                  <a:lnTo>
                    <a:pt x="0" y="421866"/>
                  </a:lnTo>
                  <a:lnTo>
                    <a:pt x="0" y="411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963717" y="1328482"/>
              <a:ext cx="318690" cy="318690"/>
            </a:xfrm>
            <a:custGeom>
              <a:avLst/>
              <a:pathLst>
                <a:path w="318690" h="318690">
                  <a:moveTo>
                    <a:pt x="308372" y="0"/>
                  </a:moveTo>
                  <a:lnTo>
                    <a:pt x="318690" y="0"/>
                  </a:lnTo>
                  <a:lnTo>
                    <a:pt x="0" y="318690"/>
                  </a:lnTo>
                  <a:lnTo>
                    <a:pt x="0" y="3083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963717" y="1328482"/>
              <a:ext cx="215514" cy="215514"/>
            </a:xfrm>
            <a:custGeom>
              <a:avLst/>
              <a:pathLst>
                <a:path w="215514" h="215514">
                  <a:moveTo>
                    <a:pt x="205196" y="0"/>
                  </a:moveTo>
                  <a:lnTo>
                    <a:pt x="215514" y="0"/>
                  </a:lnTo>
                  <a:lnTo>
                    <a:pt x="0" y="215514"/>
                  </a:lnTo>
                  <a:lnTo>
                    <a:pt x="0" y="2051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963717" y="1328482"/>
              <a:ext cx="112338" cy="112338"/>
            </a:xfrm>
            <a:custGeom>
              <a:avLst/>
              <a:pathLst>
                <a:path w="112338" h="112338">
                  <a:moveTo>
                    <a:pt x="102020" y="0"/>
                  </a:moveTo>
                  <a:lnTo>
                    <a:pt x="112338" y="0"/>
                  </a:lnTo>
                  <a:lnTo>
                    <a:pt x="0" y="112338"/>
                  </a:lnTo>
                  <a:lnTo>
                    <a:pt x="0" y="102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963717" y="1328482"/>
              <a:ext cx="9162" cy="9162"/>
            </a:xfrm>
            <a:custGeom>
              <a:avLst/>
              <a:pathLst>
                <a:path w="9162" h="9162">
                  <a:moveTo>
                    <a:pt x="0" y="9162"/>
                  </a:moveTo>
                  <a:lnTo>
                    <a:pt x="0" y="0"/>
                  </a:lnTo>
                  <a:lnTo>
                    <a:pt x="916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791734" y="4053889"/>
              <a:ext cx="88340" cy="88340"/>
            </a:xfrm>
            <a:custGeom>
              <a:avLst/>
              <a:pathLst>
                <a:path w="88340" h="88340">
                  <a:moveTo>
                    <a:pt x="88340" y="0"/>
                  </a:moveTo>
                  <a:lnTo>
                    <a:pt x="88340" y="10317"/>
                  </a:lnTo>
                  <a:lnTo>
                    <a:pt x="10317" y="88340"/>
                  </a:lnTo>
                  <a:lnTo>
                    <a:pt x="0" y="88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688558" y="3950713"/>
              <a:ext cx="191516" cy="191516"/>
            </a:xfrm>
            <a:custGeom>
              <a:avLst/>
              <a:pathLst>
                <a:path w="191516" h="191516">
                  <a:moveTo>
                    <a:pt x="191516" y="0"/>
                  </a:moveTo>
                  <a:lnTo>
                    <a:pt x="191516" y="10317"/>
                  </a:lnTo>
                  <a:lnTo>
                    <a:pt x="10317" y="191516"/>
                  </a:lnTo>
                  <a:lnTo>
                    <a:pt x="0" y="191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585382" y="3847537"/>
              <a:ext cx="294692" cy="294692"/>
            </a:xfrm>
            <a:custGeom>
              <a:avLst/>
              <a:pathLst>
                <a:path w="294692" h="294692">
                  <a:moveTo>
                    <a:pt x="294692" y="0"/>
                  </a:moveTo>
                  <a:lnTo>
                    <a:pt x="294692" y="10317"/>
                  </a:lnTo>
                  <a:lnTo>
                    <a:pt x="10317" y="294692"/>
                  </a:lnTo>
                  <a:lnTo>
                    <a:pt x="0" y="2946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482206" y="3744361"/>
              <a:ext cx="397868" cy="397868"/>
            </a:xfrm>
            <a:custGeom>
              <a:avLst/>
              <a:pathLst>
                <a:path w="397868" h="397868">
                  <a:moveTo>
                    <a:pt x="397868" y="0"/>
                  </a:moveTo>
                  <a:lnTo>
                    <a:pt x="397868" y="10317"/>
                  </a:lnTo>
                  <a:lnTo>
                    <a:pt x="10317" y="397868"/>
                  </a:lnTo>
                  <a:lnTo>
                    <a:pt x="0" y="397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379030" y="3641185"/>
              <a:ext cx="501044" cy="501044"/>
            </a:xfrm>
            <a:custGeom>
              <a:avLst/>
              <a:pathLst>
                <a:path w="501044" h="501044">
                  <a:moveTo>
                    <a:pt x="501044" y="0"/>
                  </a:moveTo>
                  <a:lnTo>
                    <a:pt x="501044" y="10317"/>
                  </a:lnTo>
                  <a:lnTo>
                    <a:pt x="10317" y="501044"/>
                  </a:lnTo>
                  <a:lnTo>
                    <a:pt x="0" y="501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75854" y="3538009"/>
              <a:ext cx="604220" cy="604220"/>
            </a:xfrm>
            <a:custGeom>
              <a:avLst/>
              <a:pathLst>
                <a:path w="604220" h="604220">
                  <a:moveTo>
                    <a:pt x="604220" y="0"/>
                  </a:moveTo>
                  <a:lnTo>
                    <a:pt x="604220" y="10317"/>
                  </a:lnTo>
                  <a:lnTo>
                    <a:pt x="10317" y="604220"/>
                  </a:lnTo>
                  <a:lnTo>
                    <a:pt x="0" y="6042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172678" y="3434833"/>
              <a:ext cx="707396" cy="707396"/>
            </a:xfrm>
            <a:custGeom>
              <a:avLst/>
              <a:pathLst>
                <a:path w="707396" h="707396">
                  <a:moveTo>
                    <a:pt x="707396" y="0"/>
                  </a:moveTo>
                  <a:lnTo>
                    <a:pt x="707396" y="10317"/>
                  </a:lnTo>
                  <a:lnTo>
                    <a:pt x="10317" y="707396"/>
                  </a:lnTo>
                  <a:lnTo>
                    <a:pt x="0" y="707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69502" y="3331657"/>
              <a:ext cx="810572" cy="810572"/>
            </a:xfrm>
            <a:custGeom>
              <a:avLst/>
              <a:pathLst>
                <a:path w="810572" h="810572">
                  <a:moveTo>
                    <a:pt x="810572" y="0"/>
                  </a:moveTo>
                  <a:lnTo>
                    <a:pt x="810572" y="10317"/>
                  </a:lnTo>
                  <a:lnTo>
                    <a:pt x="10317" y="810572"/>
                  </a:lnTo>
                  <a:lnTo>
                    <a:pt x="0" y="8105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3228481"/>
              <a:ext cx="907748" cy="913748"/>
            </a:xfrm>
            <a:custGeom>
              <a:avLst/>
              <a:pathLst>
                <a:path w="907748" h="913748">
                  <a:moveTo>
                    <a:pt x="907748" y="0"/>
                  </a:moveTo>
                  <a:lnTo>
                    <a:pt x="907748" y="10317"/>
                  </a:lnTo>
                  <a:lnTo>
                    <a:pt x="4317" y="913748"/>
                  </a:lnTo>
                  <a:lnTo>
                    <a:pt x="0" y="913748"/>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312530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302212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291895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281577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271260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260942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250624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240307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229989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219672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209354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199036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188719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2326" y="178401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2326" y="168084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2326" y="157766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2326" y="147448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2326" y="137131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2326" y="126813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2326" y="116496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2326" y="106178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2326" y="1027009"/>
              <a:ext cx="849665" cy="849665"/>
            </a:xfrm>
            <a:custGeom>
              <a:avLst/>
              <a:pathLst>
                <a:path w="849665" h="849665">
                  <a:moveTo>
                    <a:pt x="839348" y="0"/>
                  </a:moveTo>
                  <a:lnTo>
                    <a:pt x="849665" y="0"/>
                  </a:lnTo>
                  <a:lnTo>
                    <a:pt x="0" y="849665"/>
                  </a:lnTo>
                  <a:lnTo>
                    <a:pt x="0" y="8393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2326" y="1027009"/>
              <a:ext cx="746489" cy="746489"/>
            </a:xfrm>
            <a:custGeom>
              <a:avLst/>
              <a:pathLst>
                <a:path w="746489" h="746489">
                  <a:moveTo>
                    <a:pt x="736172" y="0"/>
                  </a:moveTo>
                  <a:lnTo>
                    <a:pt x="746489" y="0"/>
                  </a:lnTo>
                  <a:lnTo>
                    <a:pt x="0" y="746489"/>
                  </a:lnTo>
                  <a:lnTo>
                    <a:pt x="0" y="736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2326" y="1027009"/>
              <a:ext cx="643313" cy="643313"/>
            </a:xfrm>
            <a:custGeom>
              <a:avLst/>
              <a:pathLst>
                <a:path w="643313" h="643313">
                  <a:moveTo>
                    <a:pt x="632996" y="0"/>
                  </a:moveTo>
                  <a:lnTo>
                    <a:pt x="643313" y="0"/>
                  </a:lnTo>
                  <a:lnTo>
                    <a:pt x="0" y="643313"/>
                  </a:lnTo>
                  <a:lnTo>
                    <a:pt x="0" y="6329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2326" y="1027009"/>
              <a:ext cx="540137" cy="540137"/>
            </a:xfrm>
            <a:custGeom>
              <a:avLst/>
              <a:pathLst>
                <a:path w="540137" h="540137">
                  <a:moveTo>
                    <a:pt x="529820" y="0"/>
                  </a:moveTo>
                  <a:lnTo>
                    <a:pt x="540137" y="0"/>
                  </a:lnTo>
                  <a:lnTo>
                    <a:pt x="0" y="540137"/>
                  </a:lnTo>
                  <a:lnTo>
                    <a:pt x="0" y="529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2326" y="1027009"/>
              <a:ext cx="436961" cy="436961"/>
            </a:xfrm>
            <a:custGeom>
              <a:avLst/>
              <a:pathLst>
                <a:path w="436961" h="436961">
                  <a:moveTo>
                    <a:pt x="426644" y="0"/>
                  </a:moveTo>
                  <a:lnTo>
                    <a:pt x="436961" y="0"/>
                  </a:lnTo>
                  <a:lnTo>
                    <a:pt x="0" y="436961"/>
                  </a:lnTo>
                  <a:lnTo>
                    <a:pt x="0" y="4266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2326" y="1027009"/>
              <a:ext cx="333785" cy="333785"/>
            </a:xfrm>
            <a:custGeom>
              <a:avLst/>
              <a:pathLst>
                <a:path w="333785" h="333785">
                  <a:moveTo>
                    <a:pt x="323468" y="0"/>
                  </a:moveTo>
                  <a:lnTo>
                    <a:pt x="333785" y="0"/>
                  </a:lnTo>
                  <a:lnTo>
                    <a:pt x="0" y="333785"/>
                  </a:lnTo>
                  <a:lnTo>
                    <a:pt x="0" y="32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2326" y="1027009"/>
              <a:ext cx="230609" cy="230609"/>
            </a:xfrm>
            <a:custGeom>
              <a:avLst/>
              <a:pathLst>
                <a:path w="230609" h="230609">
                  <a:moveTo>
                    <a:pt x="220292" y="0"/>
                  </a:moveTo>
                  <a:lnTo>
                    <a:pt x="230609" y="0"/>
                  </a:lnTo>
                  <a:lnTo>
                    <a:pt x="0" y="230609"/>
                  </a:lnTo>
                  <a:lnTo>
                    <a:pt x="0" y="220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2326" y="1027009"/>
              <a:ext cx="127433" cy="127433"/>
            </a:xfrm>
            <a:custGeom>
              <a:avLst/>
              <a:pathLst>
                <a:path w="127433" h="127433">
                  <a:moveTo>
                    <a:pt x="117116" y="0"/>
                  </a:moveTo>
                  <a:lnTo>
                    <a:pt x="127433" y="0"/>
                  </a:lnTo>
                  <a:lnTo>
                    <a:pt x="0" y="127433"/>
                  </a:lnTo>
                  <a:lnTo>
                    <a:pt x="0" y="1171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2326" y="1027009"/>
              <a:ext cx="24257" cy="24257"/>
            </a:xfrm>
            <a:custGeom>
              <a:avLst/>
              <a:pathLst>
                <a:path w="24257" h="24257">
                  <a:moveTo>
                    <a:pt x="13940" y="0"/>
                  </a:moveTo>
                  <a:lnTo>
                    <a:pt x="24257" y="0"/>
                  </a:lnTo>
                  <a:lnTo>
                    <a:pt x="0" y="24257"/>
                  </a:lnTo>
                  <a:lnTo>
                    <a:pt x="0" y="13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4823494" y="4077040"/>
              <a:ext cx="65189" cy="65189"/>
            </a:xfrm>
            <a:custGeom>
              <a:avLst/>
              <a:pathLst>
                <a:path w="65189" h="65189">
                  <a:moveTo>
                    <a:pt x="65189" y="0"/>
                  </a:moveTo>
                  <a:lnTo>
                    <a:pt x="65189" y="10317"/>
                  </a:lnTo>
                  <a:lnTo>
                    <a:pt x="10317" y="65189"/>
                  </a:lnTo>
                  <a:lnTo>
                    <a:pt x="0" y="651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720318" y="3973864"/>
              <a:ext cx="168365" cy="168365"/>
            </a:xfrm>
            <a:custGeom>
              <a:avLst/>
              <a:pathLst>
                <a:path w="168365" h="168365">
                  <a:moveTo>
                    <a:pt x="168365" y="0"/>
                  </a:moveTo>
                  <a:lnTo>
                    <a:pt x="168365" y="10317"/>
                  </a:lnTo>
                  <a:lnTo>
                    <a:pt x="10317" y="168365"/>
                  </a:lnTo>
                  <a:lnTo>
                    <a:pt x="0" y="16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617142" y="3870688"/>
              <a:ext cx="271541" cy="271541"/>
            </a:xfrm>
            <a:custGeom>
              <a:avLst/>
              <a:pathLst>
                <a:path w="271541" h="271541">
                  <a:moveTo>
                    <a:pt x="271541" y="0"/>
                  </a:moveTo>
                  <a:lnTo>
                    <a:pt x="271541" y="10317"/>
                  </a:lnTo>
                  <a:lnTo>
                    <a:pt x="10317" y="271541"/>
                  </a:lnTo>
                  <a:lnTo>
                    <a:pt x="0" y="2715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513966" y="3767512"/>
              <a:ext cx="374717" cy="374717"/>
            </a:xfrm>
            <a:custGeom>
              <a:avLst/>
              <a:pathLst>
                <a:path w="374717" h="374717">
                  <a:moveTo>
                    <a:pt x="374717" y="0"/>
                  </a:moveTo>
                  <a:lnTo>
                    <a:pt x="374717" y="10317"/>
                  </a:lnTo>
                  <a:lnTo>
                    <a:pt x="10317" y="374717"/>
                  </a:lnTo>
                  <a:lnTo>
                    <a:pt x="0" y="374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410790" y="3664336"/>
              <a:ext cx="477893" cy="477893"/>
            </a:xfrm>
            <a:custGeom>
              <a:avLst/>
              <a:pathLst>
                <a:path w="477893" h="477893">
                  <a:moveTo>
                    <a:pt x="477893" y="0"/>
                  </a:moveTo>
                  <a:lnTo>
                    <a:pt x="477893" y="10317"/>
                  </a:lnTo>
                  <a:lnTo>
                    <a:pt x="10317" y="477893"/>
                  </a:lnTo>
                  <a:lnTo>
                    <a:pt x="0" y="4778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307614" y="3561160"/>
              <a:ext cx="581069" cy="581069"/>
            </a:xfrm>
            <a:custGeom>
              <a:avLst/>
              <a:pathLst>
                <a:path w="581069" h="581069">
                  <a:moveTo>
                    <a:pt x="581069" y="0"/>
                  </a:moveTo>
                  <a:lnTo>
                    <a:pt x="581069" y="10317"/>
                  </a:lnTo>
                  <a:lnTo>
                    <a:pt x="10317" y="581069"/>
                  </a:lnTo>
                  <a:lnTo>
                    <a:pt x="0" y="5810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204438" y="3457984"/>
              <a:ext cx="684245" cy="684245"/>
            </a:xfrm>
            <a:custGeom>
              <a:avLst/>
              <a:pathLst>
                <a:path w="684245" h="684245">
                  <a:moveTo>
                    <a:pt x="684245" y="0"/>
                  </a:moveTo>
                  <a:lnTo>
                    <a:pt x="684245" y="10317"/>
                  </a:lnTo>
                  <a:lnTo>
                    <a:pt x="10317" y="684245"/>
                  </a:lnTo>
                  <a:lnTo>
                    <a:pt x="0" y="684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101262" y="3354808"/>
              <a:ext cx="787421" cy="787421"/>
            </a:xfrm>
            <a:custGeom>
              <a:avLst/>
              <a:pathLst>
                <a:path w="787421" h="787421">
                  <a:moveTo>
                    <a:pt x="787421" y="0"/>
                  </a:moveTo>
                  <a:lnTo>
                    <a:pt x="787421" y="10317"/>
                  </a:lnTo>
                  <a:lnTo>
                    <a:pt x="10317" y="787421"/>
                  </a:lnTo>
                  <a:lnTo>
                    <a:pt x="0" y="78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998086" y="3251632"/>
              <a:ext cx="890597" cy="890597"/>
            </a:xfrm>
            <a:custGeom>
              <a:avLst/>
              <a:pathLst>
                <a:path w="890597" h="890597">
                  <a:moveTo>
                    <a:pt x="890597" y="0"/>
                  </a:moveTo>
                  <a:lnTo>
                    <a:pt x="890597" y="10317"/>
                  </a:lnTo>
                  <a:lnTo>
                    <a:pt x="10317" y="890597"/>
                  </a:lnTo>
                  <a:lnTo>
                    <a:pt x="0" y="890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980935" y="314845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980935" y="304528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0935" y="294210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980935" y="283892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980935" y="273575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980935" y="263257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980935" y="252940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980935" y="242622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980935" y="232304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980935" y="221987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980935" y="211669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980935" y="201352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980935" y="191034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980935" y="180716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980935" y="170399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980935" y="160081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980935" y="1497640"/>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980935" y="1394464"/>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980935" y="1291288"/>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980935" y="1188112"/>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980935" y="1084936"/>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80935" y="1027009"/>
              <a:ext cx="872816" cy="872816"/>
            </a:xfrm>
            <a:custGeom>
              <a:avLst/>
              <a:pathLst>
                <a:path w="872816" h="872816">
                  <a:moveTo>
                    <a:pt x="862498" y="0"/>
                  </a:moveTo>
                  <a:lnTo>
                    <a:pt x="872816" y="0"/>
                  </a:lnTo>
                  <a:lnTo>
                    <a:pt x="0" y="872816"/>
                  </a:lnTo>
                  <a:lnTo>
                    <a:pt x="0" y="8624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80935" y="1027009"/>
              <a:ext cx="769640" cy="769640"/>
            </a:xfrm>
            <a:custGeom>
              <a:avLst/>
              <a:pathLst>
                <a:path w="769640" h="769640">
                  <a:moveTo>
                    <a:pt x="759322" y="0"/>
                  </a:moveTo>
                  <a:lnTo>
                    <a:pt x="769640" y="0"/>
                  </a:lnTo>
                  <a:lnTo>
                    <a:pt x="0" y="769640"/>
                  </a:lnTo>
                  <a:lnTo>
                    <a:pt x="0" y="759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80935" y="1027009"/>
              <a:ext cx="666464" cy="666464"/>
            </a:xfrm>
            <a:custGeom>
              <a:avLst/>
              <a:pathLst>
                <a:path w="666464" h="666464">
                  <a:moveTo>
                    <a:pt x="656146" y="0"/>
                  </a:moveTo>
                  <a:lnTo>
                    <a:pt x="666464" y="0"/>
                  </a:lnTo>
                  <a:lnTo>
                    <a:pt x="0" y="666464"/>
                  </a:lnTo>
                  <a:lnTo>
                    <a:pt x="0" y="656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80935" y="1027009"/>
              <a:ext cx="563288" cy="563288"/>
            </a:xfrm>
            <a:custGeom>
              <a:avLst/>
              <a:pathLst>
                <a:path w="563288" h="563288">
                  <a:moveTo>
                    <a:pt x="552971" y="0"/>
                  </a:moveTo>
                  <a:lnTo>
                    <a:pt x="563288" y="0"/>
                  </a:lnTo>
                  <a:lnTo>
                    <a:pt x="0" y="563288"/>
                  </a:lnTo>
                  <a:lnTo>
                    <a:pt x="0" y="552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80935" y="1027009"/>
              <a:ext cx="460112" cy="460112"/>
            </a:xfrm>
            <a:custGeom>
              <a:avLst/>
              <a:pathLst>
                <a:path w="460112" h="460112">
                  <a:moveTo>
                    <a:pt x="449795" y="0"/>
                  </a:moveTo>
                  <a:lnTo>
                    <a:pt x="460112" y="0"/>
                  </a:lnTo>
                  <a:lnTo>
                    <a:pt x="0" y="460112"/>
                  </a:lnTo>
                  <a:lnTo>
                    <a:pt x="0" y="4497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80935" y="1027009"/>
              <a:ext cx="356936" cy="356936"/>
            </a:xfrm>
            <a:custGeom>
              <a:avLst/>
              <a:pathLst>
                <a:path w="356936" h="356936">
                  <a:moveTo>
                    <a:pt x="346619" y="0"/>
                  </a:moveTo>
                  <a:lnTo>
                    <a:pt x="356936" y="0"/>
                  </a:lnTo>
                  <a:lnTo>
                    <a:pt x="0" y="356936"/>
                  </a:lnTo>
                  <a:lnTo>
                    <a:pt x="0" y="346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80935" y="1027009"/>
              <a:ext cx="253760" cy="253760"/>
            </a:xfrm>
            <a:custGeom>
              <a:avLst/>
              <a:pathLst>
                <a:path w="253760" h="253760">
                  <a:moveTo>
                    <a:pt x="243443" y="0"/>
                  </a:moveTo>
                  <a:lnTo>
                    <a:pt x="253760" y="0"/>
                  </a:lnTo>
                  <a:lnTo>
                    <a:pt x="0" y="253760"/>
                  </a:lnTo>
                  <a:lnTo>
                    <a:pt x="0" y="243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80935" y="1027009"/>
              <a:ext cx="150584" cy="150584"/>
            </a:xfrm>
            <a:custGeom>
              <a:avLst/>
              <a:pathLst>
                <a:path w="150584" h="150584">
                  <a:moveTo>
                    <a:pt x="140267" y="0"/>
                  </a:moveTo>
                  <a:lnTo>
                    <a:pt x="150584" y="0"/>
                  </a:lnTo>
                  <a:lnTo>
                    <a:pt x="0" y="150584"/>
                  </a:lnTo>
                  <a:lnTo>
                    <a:pt x="0" y="140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80935" y="1027009"/>
              <a:ext cx="47408" cy="47408"/>
            </a:xfrm>
            <a:custGeom>
              <a:avLst/>
              <a:pathLst>
                <a:path w="47408" h="47408">
                  <a:moveTo>
                    <a:pt x="37091" y="0"/>
                  </a:moveTo>
                  <a:lnTo>
                    <a:pt x="47408" y="0"/>
                  </a:lnTo>
                  <a:lnTo>
                    <a:pt x="0" y="47408"/>
                  </a:lnTo>
                  <a:lnTo>
                    <a:pt x="0" y="37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855253" y="4100190"/>
              <a:ext cx="42038" cy="42038"/>
            </a:xfrm>
            <a:custGeom>
              <a:avLst/>
              <a:pathLst>
                <a:path w="42038" h="42038">
                  <a:moveTo>
                    <a:pt x="42038" y="0"/>
                  </a:moveTo>
                  <a:lnTo>
                    <a:pt x="42038" y="10317"/>
                  </a:lnTo>
                  <a:lnTo>
                    <a:pt x="10317" y="42038"/>
                  </a:lnTo>
                  <a:lnTo>
                    <a:pt x="0" y="42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752077" y="3997014"/>
              <a:ext cx="145214" cy="145214"/>
            </a:xfrm>
            <a:custGeom>
              <a:avLst/>
              <a:pathLst>
                <a:path w="145214" h="145214">
                  <a:moveTo>
                    <a:pt x="145214" y="0"/>
                  </a:moveTo>
                  <a:lnTo>
                    <a:pt x="145214" y="10317"/>
                  </a:lnTo>
                  <a:lnTo>
                    <a:pt x="10317" y="145214"/>
                  </a:lnTo>
                  <a:lnTo>
                    <a:pt x="0" y="14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648901" y="3893838"/>
              <a:ext cx="248390" cy="248390"/>
            </a:xfrm>
            <a:custGeom>
              <a:avLst/>
              <a:pathLst>
                <a:path w="248390" h="248390">
                  <a:moveTo>
                    <a:pt x="248390" y="0"/>
                  </a:moveTo>
                  <a:lnTo>
                    <a:pt x="248390" y="10317"/>
                  </a:lnTo>
                  <a:lnTo>
                    <a:pt x="10317" y="248390"/>
                  </a:lnTo>
                  <a:lnTo>
                    <a:pt x="0" y="248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545725" y="3790662"/>
              <a:ext cx="351566" cy="351566"/>
            </a:xfrm>
            <a:custGeom>
              <a:avLst/>
              <a:pathLst>
                <a:path w="351566" h="351566">
                  <a:moveTo>
                    <a:pt x="351566" y="0"/>
                  </a:moveTo>
                  <a:lnTo>
                    <a:pt x="351566" y="10317"/>
                  </a:lnTo>
                  <a:lnTo>
                    <a:pt x="10317" y="351566"/>
                  </a:lnTo>
                  <a:lnTo>
                    <a:pt x="0" y="351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442549" y="3687486"/>
              <a:ext cx="454742" cy="454742"/>
            </a:xfrm>
            <a:custGeom>
              <a:avLst/>
              <a:pathLst>
                <a:path w="454742" h="454742">
                  <a:moveTo>
                    <a:pt x="454742" y="0"/>
                  </a:moveTo>
                  <a:lnTo>
                    <a:pt x="454742" y="10317"/>
                  </a:lnTo>
                  <a:lnTo>
                    <a:pt x="10317" y="454742"/>
                  </a:lnTo>
                  <a:lnTo>
                    <a:pt x="0" y="454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339373" y="3584310"/>
              <a:ext cx="557918" cy="557918"/>
            </a:xfrm>
            <a:custGeom>
              <a:avLst/>
              <a:pathLst>
                <a:path w="557918" h="557918">
                  <a:moveTo>
                    <a:pt x="557918" y="0"/>
                  </a:moveTo>
                  <a:lnTo>
                    <a:pt x="557918" y="10317"/>
                  </a:lnTo>
                  <a:lnTo>
                    <a:pt x="10317" y="557918"/>
                  </a:lnTo>
                  <a:lnTo>
                    <a:pt x="0" y="5579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236197" y="3481134"/>
              <a:ext cx="661094" cy="661094"/>
            </a:xfrm>
            <a:custGeom>
              <a:avLst/>
              <a:pathLst>
                <a:path w="661094" h="661094">
                  <a:moveTo>
                    <a:pt x="661094" y="0"/>
                  </a:moveTo>
                  <a:lnTo>
                    <a:pt x="661094" y="10317"/>
                  </a:lnTo>
                  <a:lnTo>
                    <a:pt x="10317" y="661094"/>
                  </a:lnTo>
                  <a:lnTo>
                    <a:pt x="0" y="661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133022" y="3377958"/>
              <a:ext cx="764270" cy="764270"/>
            </a:xfrm>
            <a:custGeom>
              <a:avLst/>
              <a:pathLst>
                <a:path w="764270" h="764270">
                  <a:moveTo>
                    <a:pt x="764270" y="0"/>
                  </a:moveTo>
                  <a:lnTo>
                    <a:pt x="764270" y="10317"/>
                  </a:lnTo>
                  <a:lnTo>
                    <a:pt x="10317" y="764270"/>
                  </a:lnTo>
                  <a:lnTo>
                    <a:pt x="0" y="7642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29846" y="3274782"/>
              <a:ext cx="867446" cy="867446"/>
            </a:xfrm>
            <a:custGeom>
              <a:avLst/>
              <a:pathLst>
                <a:path w="867446" h="867446">
                  <a:moveTo>
                    <a:pt x="867446" y="0"/>
                  </a:moveTo>
                  <a:lnTo>
                    <a:pt x="867446" y="10317"/>
                  </a:lnTo>
                  <a:lnTo>
                    <a:pt x="10317" y="867446"/>
                  </a:lnTo>
                  <a:lnTo>
                    <a:pt x="0" y="867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989544" y="317160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89544" y="306843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989544" y="296525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989544" y="286207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89544" y="275890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989544" y="265572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989544" y="255255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989544" y="244937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989544" y="234619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989544" y="224302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989544" y="213984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989544" y="203667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989544" y="193349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989544" y="183031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989544" y="172714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989544" y="162396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989544" y="152079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989544" y="141761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989544" y="1314439"/>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989544" y="1211263"/>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989544" y="1108087"/>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989544" y="1004911"/>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989544" y="901735"/>
              <a:ext cx="907748" cy="918065"/>
            </a:xfrm>
            <a:custGeom>
              <a:avLst/>
              <a:pathLst>
                <a:path w="907748" h="918065">
                  <a:moveTo>
                    <a:pt x="907748" y="0"/>
                  </a:moveTo>
                  <a:lnTo>
                    <a:pt x="907748" y="10317"/>
                  </a:lnTo>
                  <a:lnTo>
                    <a:pt x="0" y="918065"/>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989544" y="893021"/>
              <a:ext cx="823603" cy="823603"/>
            </a:xfrm>
            <a:custGeom>
              <a:avLst/>
              <a:pathLst>
                <a:path w="823603" h="823603">
                  <a:moveTo>
                    <a:pt x="813285" y="0"/>
                  </a:moveTo>
                  <a:lnTo>
                    <a:pt x="823603" y="0"/>
                  </a:lnTo>
                  <a:lnTo>
                    <a:pt x="0" y="823603"/>
                  </a:lnTo>
                  <a:lnTo>
                    <a:pt x="0" y="813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989544" y="893021"/>
              <a:ext cx="720427" cy="720427"/>
            </a:xfrm>
            <a:custGeom>
              <a:avLst/>
              <a:pathLst>
                <a:path w="720427" h="720427">
                  <a:moveTo>
                    <a:pt x="710109" y="0"/>
                  </a:moveTo>
                  <a:lnTo>
                    <a:pt x="720427" y="0"/>
                  </a:lnTo>
                  <a:lnTo>
                    <a:pt x="0" y="720427"/>
                  </a:lnTo>
                  <a:lnTo>
                    <a:pt x="0" y="710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989544" y="893021"/>
              <a:ext cx="617251" cy="617251"/>
            </a:xfrm>
            <a:custGeom>
              <a:avLst/>
              <a:pathLst>
                <a:path w="617251" h="617251">
                  <a:moveTo>
                    <a:pt x="606933" y="0"/>
                  </a:moveTo>
                  <a:lnTo>
                    <a:pt x="617251" y="0"/>
                  </a:lnTo>
                  <a:lnTo>
                    <a:pt x="0" y="617251"/>
                  </a:lnTo>
                  <a:lnTo>
                    <a:pt x="0" y="6069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989544" y="893021"/>
              <a:ext cx="514075" cy="514075"/>
            </a:xfrm>
            <a:custGeom>
              <a:avLst/>
              <a:pathLst>
                <a:path w="514075" h="514075">
                  <a:moveTo>
                    <a:pt x="503757" y="0"/>
                  </a:moveTo>
                  <a:lnTo>
                    <a:pt x="514075" y="0"/>
                  </a:lnTo>
                  <a:lnTo>
                    <a:pt x="0" y="514075"/>
                  </a:lnTo>
                  <a:lnTo>
                    <a:pt x="0" y="50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989544" y="893021"/>
              <a:ext cx="410899" cy="410899"/>
            </a:xfrm>
            <a:custGeom>
              <a:avLst/>
              <a:pathLst>
                <a:path w="410899" h="410899">
                  <a:moveTo>
                    <a:pt x="400581" y="0"/>
                  </a:moveTo>
                  <a:lnTo>
                    <a:pt x="410899" y="0"/>
                  </a:lnTo>
                  <a:lnTo>
                    <a:pt x="0" y="410899"/>
                  </a:lnTo>
                  <a:lnTo>
                    <a:pt x="0" y="4005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989544" y="893021"/>
              <a:ext cx="307723" cy="307723"/>
            </a:xfrm>
            <a:custGeom>
              <a:avLst/>
              <a:pathLst>
                <a:path w="307723" h="307723">
                  <a:moveTo>
                    <a:pt x="297405" y="0"/>
                  </a:moveTo>
                  <a:lnTo>
                    <a:pt x="307723" y="0"/>
                  </a:lnTo>
                  <a:lnTo>
                    <a:pt x="0" y="307723"/>
                  </a:lnTo>
                  <a:lnTo>
                    <a:pt x="0" y="2974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989544" y="893021"/>
              <a:ext cx="204547" cy="204547"/>
            </a:xfrm>
            <a:custGeom>
              <a:avLst/>
              <a:pathLst>
                <a:path w="204547" h="204547">
                  <a:moveTo>
                    <a:pt x="194229" y="0"/>
                  </a:moveTo>
                  <a:lnTo>
                    <a:pt x="204547" y="0"/>
                  </a:lnTo>
                  <a:lnTo>
                    <a:pt x="0" y="204547"/>
                  </a:lnTo>
                  <a:lnTo>
                    <a:pt x="0" y="194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989544" y="893021"/>
              <a:ext cx="101371" cy="101371"/>
            </a:xfrm>
            <a:custGeom>
              <a:avLst/>
              <a:pathLst>
                <a:path w="101371" h="101371">
                  <a:moveTo>
                    <a:pt x="91053" y="0"/>
                  </a:moveTo>
                  <a:lnTo>
                    <a:pt x="101371" y="0"/>
                  </a:lnTo>
                  <a:lnTo>
                    <a:pt x="0" y="101371"/>
                  </a:lnTo>
                  <a:lnTo>
                    <a:pt x="0" y="91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rc219"/>
            <p:cNvSpPr/>
            <p:nvPr/>
          </p:nvSpPr>
          <p:spPr>
            <a:xfrm>
              <a:off x="955108" y="2299895"/>
              <a:ext cx="907748" cy="1842334"/>
            </a:xfrm>
            <a:prstGeom prst="rect">
              <a:avLst/>
            </a:prstGeom>
            <a:ln w="1355" cap="sq">
              <a:solidFill>
                <a:srgbClr val="000000">
                  <a:alpha val="100000"/>
                </a:srgbClr>
              </a:solidFill>
              <a:prstDash val="solid"/>
              <a:miter/>
            </a:ln>
          </p:spPr>
          <p:txBody>
            <a:bodyPr/>
            <a:lstStyle/>
            <a:p/>
          </p:txBody>
        </p:sp>
        <p:sp>
          <p:nvSpPr>
            <p:cNvPr id="220" name="rc220"/>
            <p:cNvSpPr/>
            <p:nvPr/>
          </p:nvSpPr>
          <p:spPr>
            <a:xfrm>
              <a:off x="1963717" y="1328482"/>
              <a:ext cx="907748" cy="2813746"/>
            </a:xfrm>
            <a:prstGeom prst="rect">
              <a:avLst/>
            </a:prstGeom>
            <a:ln w="1355" cap="sq">
              <a:solidFill>
                <a:srgbClr val="000000">
                  <a:alpha val="100000"/>
                </a:srgbClr>
              </a:solidFill>
              <a:prstDash val="solid"/>
              <a:miter/>
            </a:ln>
          </p:spPr>
          <p:txBody>
            <a:bodyPr/>
            <a:lstStyle/>
            <a:p/>
          </p:txBody>
        </p:sp>
        <p:sp>
          <p:nvSpPr>
            <p:cNvPr id="221" name="rc221"/>
            <p:cNvSpPr/>
            <p:nvPr/>
          </p:nvSpPr>
          <p:spPr>
            <a:xfrm>
              <a:off x="2972326" y="1027009"/>
              <a:ext cx="907748" cy="3115219"/>
            </a:xfrm>
            <a:prstGeom prst="rect">
              <a:avLst/>
            </a:prstGeom>
            <a:ln w="1355" cap="sq">
              <a:solidFill>
                <a:srgbClr val="000000">
                  <a:alpha val="100000"/>
                </a:srgbClr>
              </a:solidFill>
              <a:prstDash val="solid"/>
              <a:miter/>
            </a:ln>
          </p:spPr>
          <p:txBody>
            <a:bodyPr/>
            <a:lstStyle/>
            <a:p/>
          </p:txBody>
        </p:sp>
        <p:sp>
          <p:nvSpPr>
            <p:cNvPr id="222" name="rc222"/>
            <p:cNvSpPr/>
            <p:nvPr/>
          </p:nvSpPr>
          <p:spPr>
            <a:xfrm>
              <a:off x="3980935" y="1027009"/>
              <a:ext cx="907748" cy="3115219"/>
            </a:xfrm>
            <a:prstGeom prst="rect">
              <a:avLst/>
            </a:prstGeom>
            <a:ln w="1355" cap="sq">
              <a:solidFill>
                <a:srgbClr val="000000">
                  <a:alpha val="100000"/>
                </a:srgbClr>
              </a:solidFill>
              <a:prstDash val="solid"/>
              <a:miter/>
            </a:ln>
          </p:spPr>
          <p:txBody>
            <a:bodyPr/>
            <a:lstStyle/>
            <a:p/>
          </p:txBody>
        </p:sp>
        <p:sp>
          <p:nvSpPr>
            <p:cNvPr id="223" name="rc223"/>
            <p:cNvSpPr/>
            <p:nvPr/>
          </p:nvSpPr>
          <p:spPr>
            <a:xfrm>
              <a:off x="4989544" y="893021"/>
              <a:ext cx="907748" cy="3249207"/>
            </a:xfrm>
            <a:prstGeom prst="rect">
              <a:avLst/>
            </a:prstGeom>
            <a:ln w="1355" cap="sq">
              <a:solidFill>
                <a:srgbClr val="000000">
                  <a:alpha val="100000"/>
                </a:srgbClr>
              </a:solidFill>
              <a:prstDash val="solid"/>
              <a:miter/>
            </a:ln>
          </p:spPr>
          <p:txBody>
            <a:bodyPr/>
            <a:lstStyle/>
            <a:p/>
          </p:txBody>
        </p:sp>
        <p:sp>
          <p:nvSpPr>
            <p:cNvPr id="224" name="rc224"/>
            <p:cNvSpPr/>
            <p:nvPr/>
          </p:nvSpPr>
          <p:spPr>
            <a:xfrm>
              <a:off x="8015371" y="826027"/>
              <a:ext cx="907748" cy="3316201"/>
            </a:xfrm>
            <a:prstGeom prst="rect">
              <a:avLst/>
            </a:prstGeom>
            <a:ln w="1355" cap="sq">
              <a:solidFill>
                <a:srgbClr val="000000">
                  <a:alpha val="100000"/>
                </a:srgbClr>
              </a:solidFill>
              <a:prstDash val="solid"/>
              <a:miter/>
            </a:ln>
          </p:spPr>
          <p:txBody>
            <a:bodyPr/>
            <a:lstStyle/>
            <a:p/>
          </p:txBody>
        </p:sp>
        <p:sp>
          <p:nvSpPr>
            <p:cNvPr id="225" name="rc225"/>
            <p:cNvSpPr/>
            <p:nvPr/>
          </p:nvSpPr>
          <p:spPr>
            <a:xfrm>
              <a:off x="5998153" y="826027"/>
              <a:ext cx="907748" cy="3316201"/>
            </a:xfrm>
            <a:prstGeom prst="rect">
              <a:avLst/>
            </a:prstGeom>
            <a:ln w="1355" cap="sq">
              <a:solidFill>
                <a:srgbClr val="000000">
                  <a:alpha val="100000"/>
                </a:srgbClr>
              </a:solidFill>
              <a:prstDash val="solid"/>
              <a:miter/>
            </a:ln>
          </p:spPr>
          <p:txBody>
            <a:bodyPr/>
            <a:lstStyle/>
            <a:p/>
          </p:txBody>
        </p:sp>
        <p:sp>
          <p:nvSpPr>
            <p:cNvPr id="226" name="rc226"/>
            <p:cNvSpPr/>
            <p:nvPr/>
          </p:nvSpPr>
          <p:spPr>
            <a:xfrm>
              <a:off x="7006762" y="826027"/>
              <a:ext cx="907748" cy="3316201"/>
            </a:xfrm>
            <a:prstGeom prst="rect">
              <a:avLst/>
            </a:prstGeom>
            <a:ln w="1355" cap="sq">
              <a:solidFill>
                <a:srgbClr val="000000">
                  <a:alpha val="100000"/>
                </a:srgbClr>
              </a:solidFill>
              <a:prstDash val="solid"/>
              <a:miter/>
            </a:ln>
          </p:spPr>
          <p:txBody>
            <a:bodyPr/>
            <a:lstStyle/>
            <a:p/>
          </p:txBody>
        </p:sp>
        <p:sp>
          <p:nvSpPr>
            <p:cNvPr id="227" name="tx227"/>
            <p:cNvSpPr/>
            <p:nvPr/>
          </p:nvSpPr>
          <p:spPr>
            <a:xfrm>
              <a:off x="1328596" y="2144345"/>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28" name="tx228"/>
            <p:cNvSpPr/>
            <p:nvPr/>
          </p:nvSpPr>
          <p:spPr>
            <a:xfrm>
              <a:off x="2337205" y="117109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229" name="tx229"/>
            <p:cNvSpPr/>
            <p:nvPr/>
          </p:nvSpPr>
          <p:spPr>
            <a:xfrm>
              <a:off x="3345814" y="8695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230" name="tx230"/>
            <p:cNvSpPr/>
            <p:nvPr/>
          </p:nvSpPr>
          <p:spPr>
            <a:xfrm>
              <a:off x="4354423" y="8695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231" name="tx231"/>
            <p:cNvSpPr/>
            <p:nvPr/>
          </p:nvSpPr>
          <p:spPr>
            <a:xfrm>
              <a:off x="5363032" y="73563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32" name="tx232"/>
            <p:cNvSpPr/>
            <p:nvPr/>
          </p:nvSpPr>
          <p:spPr>
            <a:xfrm>
              <a:off x="8388859" y="668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33" name="tx233"/>
            <p:cNvSpPr/>
            <p:nvPr/>
          </p:nvSpPr>
          <p:spPr>
            <a:xfrm>
              <a:off x="6371641" y="668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34" name="tx234"/>
            <p:cNvSpPr/>
            <p:nvPr/>
          </p:nvSpPr>
          <p:spPr>
            <a:xfrm>
              <a:off x="7380250" y="668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35" name="pg235"/>
            <p:cNvSpPr/>
            <p:nvPr/>
          </p:nvSpPr>
          <p:spPr>
            <a:xfrm>
              <a:off x="1346316" y="31162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36" name="tx236"/>
            <p:cNvSpPr/>
            <p:nvPr/>
          </p:nvSpPr>
          <p:spPr>
            <a:xfrm>
              <a:off x="1378837" y="314707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37" name="pg237"/>
            <p:cNvSpPr/>
            <p:nvPr/>
          </p:nvSpPr>
          <p:spPr>
            <a:xfrm>
              <a:off x="2354925" y="26305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38" name="tx238"/>
            <p:cNvSpPr/>
            <p:nvPr/>
          </p:nvSpPr>
          <p:spPr>
            <a:xfrm>
              <a:off x="2387446" y="26627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39" name="pg239"/>
            <p:cNvSpPr/>
            <p:nvPr/>
          </p:nvSpPr>
          <p:spPr>
            <a:xfrm>
              <a:off x="3363534" y="24798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40" name="tx240"/>
            <p:cNvSpPr/>
            <p:nvPr/>
          </p:nvSpPr>
          <p:spPr>
            <a:xfrm>
              <a:off x="3396055" y="25120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41" name="pg241"/>
            <p:cNvSpPr/>
            <p:nvPr/>
          </p:nvSpPr>
          <p:spPr>
            <a:xfrm>
              <a:off x="4372143" y="24798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42" name="tx242"/>
            <p:cNvSpPr/>
            <p:nvPr/>
          </p:nvSpPr>
          <p:spPr>
            <a:xfrm>
              <a:off x="4404664" y="251205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43" name="pg243"/>
            <p:cNvSpPr/>
            <p:nvPr/>
          </p:nvSpPr>
          <p:spPr>
            <a:xfrm>
              <a:off x="5380752" y="24128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44" name="tx244"/>
            <p:cNvSpPr/>
            <p:nvPr/>
          </p:nvSpPr>
          <p:spPr>
            <a:xfrm>
              <a:off x="5413273" y="24453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45" name="tx245"/>
            <p:cNvSpPr/>
            <p:nvPr/>
          </p:nvSpPr>
          <p:spPr>
            <a:xfrm>
              <a:off x="663492" y="409011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46" name="tx246"/>
            <p:cNvSpPr/>
            <p:nvPr/>
          </p:nvSpPr>
          <p:spPr>
            <a:xfrm>
              <a:off x="585797" y="32526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47" name="tx247"/>
            <p:cNvSpPr/>
            <p:nvPr/>
          </p:nvSpPr>
          <p:spPr>
            <a:xfrm>
              <a:off x="585797" y="24152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48" name="tx248"/>
            <p:cNvSpPr/>
            <p:nvPr/>
          </p:nvSpPr>
          <p:spPr>
            <a:xfrm>
              <a:off x="585797" y="157954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49" name="tx249"/>
            <p:cNvSpPr/>
            <p:nvPr/>
          </p:nvSpPr>
          <p:spPr>
            <a:xfrm>
              <a:off x="508103" y="7404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50" name="tx250"/>
            <p:cNvSpPr/>
            <p:nvPr/>
          </p:nvSpPr>
          <p:spPr>
            <a:xfrm rot="-5400000">
              <a:off x="1046089" y="5225408"/>
              <a:ext cx="67078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Afghanistan</a:t>
              </a:r>
            </a:p>
          </p:txBody>
        </p:sp>
        <p:sp>
          <p:nvSpPr>
            <p:cNvPr id="251" name="tx251"/>
            <p:cNvSpPr/>
            <p:nvPr/>
          </p:nvSpPr>
          <p:spPr>
            <a:xfrm rot="-5400000">
              <a:off x="1109651" y="458290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(637,000)</a:t>
              </a:r>
            </a:p>
          </p:txBody>
        </p:sp>
        <p:sp>
          <p:nvSpPr>
            <p:cNvPr id="252" name="tx252"/>
            <p:cNvSpPr/>
            <p:nvPr/>
          </p:nvSpPr>
          <p:spPr>
            <a:xfrm rot="-5400000">
              <a:off x="2159932" y="5252879"/>
              <a:ext cx="48710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Pakistan</a:t>
              </a:r>
            </a:p>
          </p:txBody>
        </p:sp>
        <p:sp>
          <p:nvSpPr>
            <p:cNvPr id="253" name="tx253"/>
            <p:cNvSpPr/>
            <p:nvPr/>
          </p:nvSpPr>
          <p:spPr>
            <a:xfrm rot="-5400000">
              <a:off x="2065302" y="4635862"/>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(1,057,000)</a:t>
              </a:r>
            </a:p>
          </p:txBody>
        </p:sp>
        <p:sp>
          <p:nvSpPr>
            <p:cNvPr id="254" name="tx254"/>
            <p:cNvSpPr/>
            <p:nvPr/>
          </p:nvSpPr>
          <p:spPr>
            <a:xfrm rot="-5400000">
              <a:off x="3274395" y="5147025"/>
              <a:ext cx="275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India</a:t>
              </a:r>
            </a:p>
          </p:txBody>
        </p:sp>
        <p:sp>
          <p:nvSpPr>
            <p:cNvPr id="255" name="tx255"/>
            <p:cNvSpPr/>
            <p:nvPr/>
          </p:nvSpPr>
          <p:spPr>
            <a:xfrm rot="-5400000">
              <a:off x="3073911" y="4635862"/>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(1,592,000)</a:t>
              </a:r>
            </a:p>
          </p:txBody>
        </p:sp>
        <p:sp>
          <p:nvSpPr>
            <p:cNvPr id="256" name="tx256"/>
            <p:cNvSpPr/>
            <p:nvPr/>
          </p:nvSpPr>
          <p:spPr>
            <a:xfrm rot="-5400000">
              <a:off x="4242914" y="4986818"/>
              <a:ext cx="331824"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Nepal</a:t>
              </a:r>
            </a:p>
          </p:txBody>
        </p:sp>
        <p:sp>
          <p:nvSpPr>
            <p:cNvPr id="257" name="tx257"/>
            <p:cNvSpPr/>
            <p:nvPr/>
          </p:nvSpPr>
          <p:spPr>
            <a:xfrm rot="-5400000">
              <a:off x="4170794" y="454758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(39,000)</a:t>
              </a:r>
            </a:p>
          </p:txBody>
        </p:sp>
        <p:sp>
          <p:nvSpPr>
            <p:cNvPr id="258" name="tx258"/>
            <p:cNvSpPr/>
            <p:nvPr/>
          </p:nvSpPr>
          <p:spPr>
            <a:xfrm rot="-5400000">
              <a:off x="5081270" y="5226214"/>
              <a:ext cx="67084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Bangladesh</a:t>
              </a:r>
            </a:p>
          </p:txBody>
        </p:sp>
        <p:sp>
          <p:nvSpPr>
            <p:cNvPr id="259" name="tx259"/>
            <p:cNvSpPr/>
            <p:nvPr/>
          </p:nvSpPr>
          <p:spPr>
            <a:xfrm rot="-5400000">
              <a:off x="5144087" y="458290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(103,000)</a:t>
              </a:r>
            </a:p>
          </p:txBody>
        </p:sp>
        <p:sp>
          <p:nvSpPr>
            <p:cNvPr id="260" name="tx260"/>
            <p:cNvSpPr/>
            <p:nvPr/>
          </p:nvSpPr>
          <p:spPr>
            <a:xfrm rot="-5400000">
              <a:off x="6236660" y="4931658"/>
              <a:ext cx="40251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Bhutan</a:t>
              </a:r>
            </a:p>
          </p:txBody>
        </p:sp>
        <p:sp>
          <p:nvSpPr>
            <p:cNvPr id="261" name="tx261"/>
            <p:cNvSpPr/>
            <p:nvPr/>
          </p:nvSpPr>
          <p:spPr>
            <a:xfrm rot="-5400000">
              <a:off x="6239203" y="4496398"/>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262" name="tx262"/>
            <p:cNvSpPr/>
            <p:nvPr/>
          </p:nvSpPr>
          <p:spPr>
            <a:xfrm rot="-5400000">
              <a:off x="7195970" y="4980958"/>
              <a:ext cx="50111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Maldives</a:t>
              </a:r>
            </a:p>
          </p:txBody>
        </p:sp>
        <p:sp>
          <p:nvSpPr>
            <p:cNvPr id="263" name="tx263"/>
            <p:cNvSpPr/>
            <p:nvPr/>
          </p:nvSpPr>
          <p:spPr>
            <a:xfrm rot="-5400000">
              <a:off x="7247812" y="4496398"/>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264" name="tx264"/>
            <p:cNvSpPr/>
            <p:nvPr/>
          </p:nvSpPr>
          <p:spPr>
            <a:xfrm rot="-5400000">
              <a:off x="8376724" y="5220261"/>
              <a:ext cx="15521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Sri</a:t>
              </a:r>
            </a:p>
          </p:txBody>
        </p:sp>
        <p:sp>
          <p:nvSpPr>
            <p:cNvPr id="265" name="tx265"/>
            <p:cNvSpPr/>
            <p:nvPr/>
          </p:nvSpPr>
          <p:spPr>
            <a:xfrm rot="-5400000">
              <a:off x="8282125" y="4935162"/>
              <a:ext cx="34602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Lanka</a:t>
              </a:r>
            </a:p>
          </p:txBody>
        </p:sp>
        <p:sp>
          <p:nvSpPr>
            <p:cNvPr id="266" name="tx266"/>
            <p:cNvSpPr/>
            <p:nvPr/>
          </p:nvSpPr>
          <p:spPr>
            <a:xfrm rot="-5400000">
              <a:off x="8240546" y="4512273"/>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267" name="tx267"/>
            <p:cNvSpPr/>
            <p:nvPr/>
          </p:nvSpPr>
          <p:spPr>
            <a:xfrm rot="-5400000">
              <a:off x="-52544" y="241857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8" name="rc268"/>
            <p:cNvSpPr/>
            <p:nvPr/>
          </p:nvSpPr>
          <p:spPr>
            <a:xfrm>
              <a:off x="2363362" y="5993415"/>
              <a:ext cx="219456" cy="219455"/>
            </a:xfrm>
            <a:prstGeom prst="rect">
              <a:avLst/>
            </a:prstGeom>
            <a:solidFill>
              <a:srgbClr val="FFFFFF">
                <a:alpha val="100000"/>
              </a:srgbClr>
            </a:solidFill>
          </p:spPr>
          <p:txBody>
            <a:bodyPr/>
            <a:lstStyle/>
            <a:p/>
          </p:txBody>
        </p:sp>
        <p:sp>
          <p:nvSpPr>
            <p:cNvPr id="269" name="pg269"/>
            <p:cNvSpPr/>
            <p:nvPr/>
          </p:nvSpPr>
          <p:spPr>
            <a:xfrm>
              <a:off x="2547913"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2453303"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236342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236342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236342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rc274"/>
            <p:cNvSpPr/>
            <p:nvPr/>
          </p:nvSpPr>
          <p:spPr>
            <a:xfrm>
              <a:off x="2363362" y="5993415"/>
              <a:ext cx="219456" cy="219455"/>
            </a:xfrm>
            <a:prstGeom prst="rect">
              <a:avLst/>
            </a:prstGeom>
            <a:ln w="476" cap="sq">
              <a:solidFill>
                <a:srgbClr val="000000">
                  <a:alpha val="100000"/>
                </a:srgbClr>
              </a:solidFill>
              <a:prstDash val="solid"/>
              <a:miter/>
            </a:ln>
          </p:spPr>
          <p:txBody>
            <a:bodyPr/>
            <a:lstStyle/>
            <a:p/>
          </p:txBody>
        </p:sp>
        <p:sp>
          <p:nvSpPr>
            <p:cNvPr id="275" name="rc275"/>
            <p:cNvSpPr/>
            <p:nvPr/>
          </p:nvSpPr>
          <p:spPr>
            <a:xfrm>
              <a:off x="4500306" y="5993415"/>
              <a:ext cx="219455" cy="219455"/>
            </a:xfrm>
            <a:prstGeom prst="rect">
              <a:avLst/>
            </a:prstGeom>
            <a:solidFill>
              <a:srgbClr val="FFFFFF">
                <a:alpha val="100000"/>
              </a:srgbClr>
            </a:solidFill>
          </p:spPr>
          <p:txBody>
            <a:bodyPr/>
            <a:lstStyle/>
            <a:p/>
          </p:txBody>
        </p:sp>
        <p:sp>
          <p:nvSpPr>
            <p:cNvPr id="276" name="rc276"/>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277" name="tx277"/>
            <p:cNvSpPr/>
            <p:nvPr/>
          </p:nvSpPr>
          <p:spPr>
            <a:xfrm>
              <a:off x="2652407" y="6025380"/>
              <a:ext cx="177831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measles unvaccinated</a:t>
              </a:r>
            </a:p>
          </p:txBody>
        </p:sp>
        <p:sp>
          <p:nvSpPr>
            <p:cNvPr id="278" name="tx278"/>
            <p:cNvSpPr/>
            <p:nvPr/>
          </p:nvSpPr>
          <p:spPr>
            <a:xfrm>
              <a:off x="4789351" y="6022038"/>
              <a:ext cx="27255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5 measles unvaccinated (no stripes)</a:t>
              </a:r>
            </a:p>
          </p:txBody>
        </p:sp>
        <p:sp>
          <p:nvSpPr>
            <p:cNvPr id="279" name="tx279"/>
            <p:cNvSpPr/>
            <p:nvPr/>
          </p:nvSpPr>
          <p:spPr>
            <a:xfrm>
              <a:off x="803816" y="397941"/>
              <a:ext cx="310281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ROSA, 2023</a:t>
              </a:r>
            </a:p>
          </p:txBody>
        </p:sp>
        <p:sp>
          <p:nvSpPr>
            <p:cNvPr id="280" name="tx280"/>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81" name="tx281"/>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282" name="tx282"/>
            <p:cNvSpPr/>
            <p:nvPr/>
          </p:nvSpPr>
          <p:spPr>
            <a:xfrm>
              <a:off x="1364662" y="6568567"/>
              <a:ext cx="7709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5 rank based on absolute number of unvaccinated children.Number in parentheses shows number of unvaccinated children.</a:t>
              </a:r>
            </a:p>
          </p:txBody>
        </p:sp>
      </p:grpSp>
      <p:sp>
        <p:nvSpPr>
          <p:cNvPr id="2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MCV1 coverage in countries in ROSA from lowest to highest coverage, and the rank of the top 5 countries with the most unvaccinated children, based on absolute numbers.
In 2023, MCV1 coverage ranged from 55% in Afghanistan to 99% in Sri Lanka, Bhutan, and Maldives.
6 out of 8 (75%) countries had coverage of at least 90%.
India had MCV1 coverage of 93% and the highest absolute number of unvaccinated children in the region, followed by Pakistan.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1720012" y="1787351"/>
              <a:ext cx="1906087" cy="190608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5" name="pt5"/>
            <p:cNvSpPr/>
            <p:nvPr/>
          </p:nvSpPr>
          <p:spPr>
            <a:xfrm>
              <a:off x="3899639" y="2194546"/>
              <a:ext cx="1091696" cy="1091696"/>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 name="pt6"/>
            <p:cNvSpPr/>
            <p:nvPr/>
          </p:nvSpPr>
          <p:spPr>
            <a:xfrm>
              <a:off x="5928860" y="2451335"/>
              <a:ext cx="578119" cy="578119"/>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7" name="pt7"/>
            <p:cNvSpPr/>
            <p:nvPr/>
          </p:nvSpPr>
          <p:spPr>
            <a:xfrm>
              <a:off x="7578331" y="2328374"/>
              <a:ext cx="824041" cy="824041"/>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8" name="pt8"/>
            <p:cNvSpPr/>
            <p:nvPr/>
          </p:nvSpPr>
          <p:spPr>
            <a:xfrm>
              <a:off x="9556783" y="2534395"/>
              <a:ext cx="411999" cy="411999"/>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9" name="pt9"/>
            <p:cNvSpPr/>
            <p:nvPr/>
          </p:nvSpPr>
          <p:spPr>
            <a:xfrm>
              <a:off x="2370470" y="2437809"/>
              <a:ext cx="605172" cy="605172"/>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0" name="pt10"/>
            <p:cNvSpPr/>
            <p:nvPr/>
          </p:nvSpPr>
          <p:spPr>
            <a:xfrm>
              <a:off x="4186805" y="2481712"/>
              <a:ext cx="517364" cy="51736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1" name="pt11"/>
            <p:cNvSpPr/>
            <p:nvPr/>
          </p:nvSpPr>
          <p:spPr>
            <a:xfrm>
              <a:off x="6002797" y="2525272"/>
              <a:ext cx="430245" cy="43024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2" name="pt12"/>
            <p:cNvSpPr/>
            <p:nvPr/>
          </p:nvSpPr>
          <p:spPr>
            <a:xfrm>
              <a:off x="7871652" y="2621696"/>
              <a:ext cx="237398" cy="23739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3" name="pt13"/>
            <p:cNvSpPr/>
            <p:nvPr/>
          </p:nvSpPr>
          <p:spPr>
            <a:xfrm>
              <a:off x="9690530"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4" name="tx14"/>
            <p:cNvSpPr/>
            <p:nvPr/>
          </p:nvSpPr>
          <p:spPr>
            <a:xfrm>
              <a:off x="2516341" y="1554612"/>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5" name="tx15"/>
            <p:cNvSpPr/>
            <p:nvPr/>
          </p:nvSpPr>
          <p:spPr>
            <a:xfrm>
              <a:off x="2351546"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1,592,000</a:t>
              </a:r>
            </a:p>
          </p:txBody>
        </p:sp>
        <p:sp>
          <p:nvSpPr>
            <p:cNvPr id="16" name="tx16"/>
            <p:cNvSpPr/>
            <p:nvPr/>
          </p:nvSpPr>
          <p:spPr>
            <a:xfrm>
              <a:off x="4168300" y="1554612"/>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7" name="tx17"/>
            <p:cNvSpPr/>
            <p:nvPr/>
          </p:nvSpPr>
          <p:spPr>
            <a:xfrm>
              <a:off x="4123978"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1,057,000</a:t>
              </a:r>
            </a:p>
          </p:txBody>
        </p:sp>
        <p:sp>
          <p:nvSpPr>
            <p:cNvPr id="18" name="tx18"/>
            <p:cNvSpPr/>
            <p:nvPr/>
          </p:nvSpPr>
          <p:spPr>
            <a:xfrm>
              <a:off x="5836208" y="1524123"/>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9" name="tx19"/>
            <p:cNvSpPr/>
            <p:nvPr/>
          </p:nvSpPr>
          <p:spPr>
            <a:xfrm>
              <a:off x="5956682"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637,000</a:t>
              </a:r>
            </a:p>
          </p:txBody>
        </p:sp>
        <p:sp>
          <p:nvSpPr>
            <p:cNvPr id="20" name="tx20"/>
            <p:cNvSpPr/>
            <p:nvPr/>
          </p:nvSpPr>
          <p:spPr>
            <a:xfrm>
              <a:off x="7608605" y="1525888"/>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21" name="tx21"/>
            <p:cNvSpPr/>
            <p:nvPr/>
          </p:nvSpPr>
          <p:spPr>
            <a:xfrm>
              <a:off x="772911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103,000</a:t>
              </a:r>
            </a:p>
          </p:txBody>
        </p:sp>
        <p:sp>
          <p:nvSpPr>
            <p:cNvPr id="22" name="tx22"/>
            <p:cNvSpPr/>
            <p:nvPr/>
          </p:nvSpPr>
          <p:spPr>
            <a:xfrm>
              <a:off x="9573957" y="1527582"/>
              <a:ext cx="377653"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a:t>
              </a:r>
            </a:p>
          </p:txBody>
        </p:sp>
        <p:sp>
          <p:nvSpPr>
            <p:cNvPr id="23" name="tx23"/>
            <p:cNvSpPr/>
            <p:nvPr/>
          </p:nvSpPr>
          <p:spPr>
            <a:xfrm>
              <a:off x="9541739"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39,000</a:t>
              </a:r>
            </a:p>
          </p:txBody>
        </p:sp>
        <p:sp>
          <p:nvSpPr>
            <p:cNvPr id="24" name="pl24"/>
            <p:cNvSpPr/>
            <p:nvPr/>
          </p:nvSpPr>
          <p:spPr>
            <a:xfrm>
              <a:off x="2673056" y="1322449"/>
              <a:ext cx="0" cy="1417945"/>
            </a:xfrm>
            <a:custGeom>
              <a:avLst/>
              <a:pathLst>
                <a:path w="0" h="1417945">
                  <a:moveTo>
                    <a:pt x="0" y="0"/>
                  </a:moveTo>
                  <a:lnTo>
                    <a:pt x="0" y="1417945"/>
                  </a:lnTo>
                </a:path>
              </a:pathLst>
            </a:custGeom>
            <a:ln w="13550" cap="flat">
              <a:solidFill>
                <a:srgbClr val="000000">
                  <a:alpha val="100000"/>
                </a:srgbClr>
              </a:solidFill>
              <a:prstDash val="solid"/>
              <a:round/>
            </a:ln>
          </p:spPr>
          <p:txBody>
            <a:bodyPr/>
            <a:lstStyle/>
            <a:p/>
          </p:txBody>
        </p:sp>
        <p:sp>
          <p:nvSpPr>
            <p:cNvPr id="25" name="pl25"/>
            <p:cNvSpPr/>
            <p:nvPr/>
          </p:nvSpPr>
          <p:spPr>
            <a:xfrm>
              <a:off x="4445488" y="1322449"/>
              <a:ext cx="0" cy="1417945"/>
            </a:xfrm>
            <a:custGeom>
              <a:avLst/>
              <a:pathLst>
                <a:path w="0" h="1417945">
                  <a:moveTo>
                    <a:pt x="0" y="0"/>
                  </a:moveTo>
                  <a:lnTo>
                    <a:pt x="0" y="1417945"/>
                  </a:lnTo>
                </a:path>
              </a:pathLst>
            </a:custGeom>
            <a:ln w="13550" cap="flat">
              <a:solidFill>
                <a:srgbClr val="000000">
                  <a:alpha val="100000"/>
                </a:srgbClr>
              </a:solidFill>
              <a:prstDash val="solid"/>
              <a:round/>
            </a:ln>
          </p:spPr>
          <p:txBody>
            <a:bodyPr/>
            <a:lstStyle/>
            <a:p/>
          </p:txBody>
        </p:sp>
        <p:sp>
          <p:nvSpPr>
            <p:cNvPr id="26" name="pl26"/>
            <p:cNvSpPr/>
            <p:nvPr/>
          </p:nvSpPr>
          <p:spPr>
            <a:xfrm>
              <a:off x="6217920" y="1322449"/>
              <a:ext cx="0" cy="1417945"/>
            </a:xfrm>
            <a:custGeom>
              <a:avLst/>
              <a:pathLst>
                <a:path w="0" h="1417945">
                  <a:moveTo>
                    <a:pt x="0" y="0"/>
                  </a:moveTo>
                  <a:lnTo>
                    <a:pt x="0" y="1417945"/>
                  </a:lnTo>
                </a:path>
              </a:pathLst>
            </a:custGeom>
            <a:ln w="13550" cap="flat">
              <a:solidFill>
                <a:srgbClr val="000000">
                  <a:alpha val="100000"/>
                </a:srgbClr>
              </a:solidFill>
              <a:prstDash val="solid"/>
              <a:round/>
            </a:ln>
          </p:spPr>
          <p:txBody>
            <a:bodyPr/>
            <a:lstStyle/>
            <a:p/>
          </p:txBody>
        </p:sp>
        <p:sp>
          <p:nvSpPr>
            <p:cNvPr id="27" name="pl27"/>
            <p:cNvSpPr/>
            <p:nvPr/>
          </p:nvSpPr>
          <p:spPr>
            <a:xfrm>
              <a:off x="7990351" y="1322449"/>
              <a:ext cx="0" cy="1417945"/>
            </a:xfrm>
            <a:custGeom>
              <a:avLst/>
              <a:pathLst>
                <a:path w="0" h="1417945">
                  <a:moveTo>
                    <a:pt x="0" y="0"/>
                  </a:moveTo>
                  <a:lnTo>
                    <a:pt x="0" y="1417945"/>
                  </a:lnTo>
                </a:path>
              </a:pathLst>
            </a:custGeom>
            <a:ln w="13550" cap="flat">
              <a:solidFill>
                <a:srgbClr val="000000">
                  <a:alpha val="100000"/>
                </a:srgbClr>
              </a:solidFill>
              <a:prstDash val="solid"/>
              <a:round/>
            </a:ln>
          </p:spPr>
          <p:txBody>
            <a:bodyPr/>
            <a:lstStyle/>
            <a:p/>
          </p:txBody>
        </p:sp>
        <p:sp>
          <p:nvSpPr>
            <p:cNvPr id="28" name="pl28"/>
            <p:cNvSpPr/>
            <p:nvPr/>
          </p:nvSpPr>
          <p:spPr>
            <a:xfrm>
              <a:off x="9762783" y="1322449"/>
              <a:ext cx="0" cy="1417945"/>
            </a:xfrm>
            <a:custGeom>
              <a:avLst/>
              <a:pathLst>
                <a:path w="0" h="1417945">
                  <a:moveTo>
                    <a:pt x="0" y="0"/>
                  </a:moveTo>
                  <a:lnTo>
                    <a:pt x="0" y="1417945"/>
                  </a:lnTo>
                </a:path>
              </a:pathLst>
            </a:custGeom>
            <a:ln w="13550" cap="flat">
              <a:solidFill>
                <a:srgbClr val="000000">
                  <a:alpha val="100000"/>
                </a:srgbClr>
              </a:solidFill>
              <a:prstDash val="solid"/>
              <a:round/>
            </a:ln>
          </p:spPr>
          <p:txBody>
            <a:bodyPr/>
            <a:lstStyle/>
            <a:p/>
          </p:txBody>
        </p:sp>
        <p:sp>
          <p:nvSpPr>
            <p:cNvPr id="29" name="pt29"/>
            <p:cNvSpPr/>
            <p:nvPr/>
          </p:nvSpPr>
          <p:spPr>
            <a:xfrm>
              <a:off x="265500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30" name="pt30"/>
            <p:cNvSpPr/>
            <p:nvPr/>
          </p:nvSpPr>
          <p:spPr>
            <a:xfrm>
              <a:off x="442743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31" name="pt31"/>
            <p:cNvSpPr/>
            <p:nvPr/>
          </p:nvSpPr>
          <p:spPr>
            <a:xfrm>
              <a:off x="6199869"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32" name="pt32"/>
            <p:cNvSpPr/>
            <p:nvPr/>
          </p:nvSpPr>
          <p:spPr>
            <a:xfrm>
              <a:off x="797230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33" name="pt33"/>
            <p:cNvSpPr/>
            <p:nvPr/>
          </p:nvSpPr>
          <p:spPr>
            <a:xfrm>
              <a:off x="9744733"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34" name="tx34"/>
            <p:cNvSpPr/>
            <p:nvPr/>
          </p:nvSpPr>
          <p:spPr>
            <a:xfrm>
              <a:off x="4236735" y="3904477"/>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35" name="pt35"/>
            <p:cNvSpPr/>
            <p:nvPr/>
          </p:nvSpPr>
          <p:spPr>
            <a:xfrm>
              <a:off x="5587957" y="3899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36" name="pt36"/>
            <p:cNvSpPr/>
            <p:nvPr/>
          </p:nvSpPr>
          <p:spPr>
            <a:xfrm>
              <a:off x="6183563" y="3899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37" name="pt37"/>
            <p:cNvSpPr/>
            <p:nvPr/>
          </p:nvSpPr>
          <p:spPr>
            <a:xfrm>
              <a:off x="6899496" y="3899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38" name="pt38"/>
            <p:cNvSpPr/>
            <p:nvPr/>
          </p:nvSpPr>
          <p:spPr>
            <a:xfrm>
              <a:off x="7615429" y="3899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39" name="tx39"/>
            <p:cNvSpPr/>
            <p:nvPr/>
          </p:nvSpPr>
          <p:spPr>
            <a:xfrm>
              <a:off x="5853078" y="3933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40" name="tx40"/>
            <p:cNvSpPr/>
            <p:nvPr/>
          </p:nvSpPr>
          <p:spPr>
            <a:xfrm>
              <a:off x="6448684" y="3933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41" name="tx41"/>
            <p:cNvSpPr/>
            <p:nvPr/>
          </p:nvSpPr>
          <p:spPr>
            <a:xfrm>
              <a:off x="7164617" y="3933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42" name="tx42"/>
            <p:cNvSpPr/>
            <p:nvPr/>
          </p:nvSpPr>
          <p:spPr>
            <a:xfrm>
              <a:off x="7880550" y="3933467"/>
              <a:ext cx="3185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&gt;=95</a:t>
              </a:r>
            </a:p>
          </p:txBody>
        </p:sp>
        <p:sp>
          <p:nvSpPr>
            <p:cNvPr id="43" name="tx43"/>
            <p:cNvSpPr/>
            <p:nvPr/>
          </p:nvSpPr>
          <p:spPr>
            <a:xfrm>
              <a:off x="1609597" y="399987"/>
              <a:ext cx="513438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5 countries with the most children unprotected for measles, 2023</a:t>
              </a:r>
            </a:p>
          </p:txBody>
        </p:sp>
        <p:sp>
          <p:nvSpPr>
            <p:cNvPr id="44" name="tx44"/>
            <p:cNvSpPr/>
            <p:nvPr/>
          </p:nvSpPr>
          <p:spPr>
            <a:xfrm>
              <a:off x="1609597" y="736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45" name="tx45"/>
            <p:cNvSpPr/>
            <p:nvPr/>
          </p:nvSpPr>
          <p:spPr>
            <a:xfrm>
              <a:off x="1609597" y="917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46" name="tx46"/>
            <p:cNvSpPr/>
            <p:nvPr/>
          </p:nvSpPr>
          <p:spPr>
            <a:xfrm>
              <a:off x="1609597" y="1098502"/>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47" name="tx47"/>
            <p:cNvSpPr/>
            <p:nvPr/>
          </p:nvSpPr>
          <p:spPr>
            <a:xfrm>
              <a:off x="1609597" y="127955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48" name="tx48"/>
            <p:cNvSpPr/>
            <p:nvPr/>
          </p:nvSpPr>
          <p:spPr>
            <a:xfrm>
              <a:off x="1609597" y="1460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49" name="tx49"/>
            <p:cNvSpPr/>
            <p:nvPr/>
          </p:nvSpPr>
          <p:spPr>
            <a:xfrm>
              <a:off x="1609597" y="1624875"/>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50" name="tx50"/>
            <p:cNvSpPr/>
            <p:nvPr/>
          </p:nvSpPr>
          <p:spPr>
            <a:xfrm>
              <a:off x="6540454" y="4139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51" name="tx51"/>
            <p:cNvSpPr/>
            <p:nvPr/>
          </p:nvSpPr>
          <p:spPr>
            <a:xfrm>
              <a:off x="3918132" y="4260716"/>
              <a:ext cx="690811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children that did not receive MCV1 while the outer bubble reflects size of target population    </a:t>
              </a:r>
            </a:p>
          </p:txBody>
        </p:sp>
      </p:grpSp>
      <p:sp>
        <p:nvSpPr>
          <p:cNvPr id="52"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3,431,000 children unvaccinated with MCV1 in ROSA.
The top 5 countries accounted for 3,428,000 (100%) of unvaccinated children in ROSA.
India had the highest number of unvaccinated children (1,592,000), followed by Pakistan (1,057,000). These account for approximately 46% and 31% of unvaccinated children in the region, respectively.
Absolute numbers of un- and undervaccinated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Bhutan, Maldives, and Sri Lanka had the highest coverage (99%), while Afghanistan had the lowest coverage (55%).
MCV1 coverage increased in 4 out of 8 countries between 2022 and 2023. The largest increase was 3% points in Nepal from 90% to 93%.
2 countries saw a decrease in coverage (Afghanistan and India). The largest decline was 2% points in India from 95% to 93%.
Coverage remained constant between 2022 and 2023 in the remaining 2 countries.
In 2023, 6 out of 8 countries had achieved MCV1 coverage of at least 90%.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MCV1 coverage compared to 2019, by country.
Coverage was higher in 2023 compared to 2019 in 3 countries (Bhutan, Nepal, and Pakistan).
The largest increase in coverage was 3% points in Pakistan from 81% in 2019 to 84% in 2023}.
Coverage was lower than in 2019 in 2 countries (Afghanistan and India).
The largest decline in coverage was 2% points in Afghanistan from 57% in 2019 to 55% in 2023 and India from 95% in 2019 to 93% in 2023}.</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ROSA, 1 out of 8 (12%) countries had MCV1 coverage below 70% in 2023. This was Afghanistan, which accounts for approximately 1,415,000 (4%) of the total annual cohort of surviving infants in the region.
There were 6 (75%) countries that achieved MCV1 of 90% or higher, accounting for 27,069,000 (77%) of the total cohort.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01637" y="1154700"/>
              <a:ext cx="2256146" cy="4455289"/>
            </a:xfrm>
            <a:custGeom>
              <a:avLst/>
              <a:pathLst>
                <a:path w="2256146" h="4455289">
                  <a:moveTo>
                    <a:pt x="0" y="2256287"/>
                  </a:moveTo>
                  <a:lnTo>
                    <a:pt x="17420" y="2332115"/>
                  </a:lnTo>
                  <a:lnTo>
                    <a:pt x="34841" y="2407943"/>
                  </a:lnTo>
                  <a:lnTo>
                    <a:pt x="52262" y="2483770"/>
                  </a:lnTo>
                  <a:lnTo>
                    <a:pt x="69682" y="2559598"/>
                  </a:lnTo>
                  <a:lnTo>
                    <a:pt x="87103" y="2635426"/>
                  </a:lnTo>
                  <a:lnTo>
                    <a:pt x="104524" y="2711253"/>
                  </a:lnTo>
                  <a:lnTo>
                    <a:pt x="121945" y="2787081"/>
                  </a:lnTo>
                  <a:lnTo>
                    <a:pt x="139365" y="2862908"/>
                  </a:lnTo>
                  <a:lnTo>
                    <a:pt x="156786" y="2938736"/>
                  </a:lnTo>
                  <a:lnTo>
                    <a:pt x="174207" y="3014564"/>
                  </a:lnTo>
                  <a:lnTo>
                    <a:pt x="191628" y="3090391"/>
                  </a:lnTo>
                  <a:lnTo>
                    <a:pt x="209048" y="3166219"/>
                  </a:lnTo>
                  <a:lnTo>
                    <a:pt x="226469" y="3242047"/>
                  </a:lnTo>
                  <a:lnTo>
                    <a:pt x="243890" y="3317874"/>
                  </a:lnTo>
                  <a:lnTo>
                    <a:pt x="261310" y="3393702"/>
                  </a:lnTo>
                  <a:lnTo>
                    <a:pt x="278731" y="3469530"/>
                  </a:lnTo>
                  <a:lnTo>
                    <a:pt x="296152" y="3545357"/>
                  </a:lnTo>
                  <a:lnTo>
                    <a:pt x="313573" y="3621185"/>
                  </a:lnTo>
                  <a:lnTo>
                    <a:pt x="330993" y="3697012"/>
                  </a:lnTo>
                  <a:lnTo>
                    <a:pt x="348414" y="3772840"/>
                  </a:lnTo>
                  <a:lnTo>
                    <a:pt x="365835" y="3848668"/>
                  </a:lnTo>
                  <a:lnTo>
                    <a:pt x="383256" y="3924495"/>
                  </a:lnTo>
                  <a:lnTo>
                    <a:pt x="400676" y="4000323"/>
                  </a:lnTo>
                  <a:lnTo>
                    <a:pt x="418097" y="4076151"/>
                  </a:lnTo>
                  <a:lnTo>
                    <a:pt x="435518" y="4151978"/>
                  </a:lnTo>
                  <a:lnTo>
                    <a:pt x="452939" y="4227806"/>
                  </a:lnTo>
                  <a:lnTo>
                    <a:pt x="470359" y="4303634"/>
                  </a:lnTo>
                  <a:lnTo>
                    <a:pt x="487780" y="4379461"/>
                  </a:lnTo>
                  <a:lnTo>
                    <a:pt x="505201" y="4455289"/>
                  </a:lnTo>
                  <a:lnTo>
                    <a:pt x="579452" y="4436900"/>
                  </a:lnTo>
                  <a:lnTo>
                    <a:pt x="653037" y="4416004"/>
                  </a:lnTo>
                  <a:lnTo>
                    <a:pt x="725871" y="4392627"/>
                  </a:lnTo>
                  <a:lnTo>
                    <a:pt x="797871" y="4366794"/>
                  </a:lnTo>
                  <a:lnTo>
                    <a:pt x="868954" y="4338535"/>
                  </a:lnTo>
                  <a:lnTo>
                    <a:pt x="939038" y="4307882"/>
                  </a:lnTo>
                  <a:lnTo>
                    <a:pt x="1008043" y="4274872"/>
                  </a:lnTo>
                  <a:lnTo>
                    <a:pt x="1075890" y="4239541"/>
                  </a:lnTo>
                  <a:lnTo>
                    <a:pt x="1142499" y="4201931"/>
                  </a:lnTo>
                  <a:lnTo>
                    <a:pt x="1207796" y="4162085"/>
                  </a:lnTo>
                  <a:lnTo>
                    <a:pt x="1271704" y="4120048"/>
                  </a:lnTo>
                  <a:lnTo>
                    <a:pt x="1334150" y="4075869"/>
                  </a:lnTo>
                  <a:lnTo>
                    <a:pt x="1395064" y="4029598"/>
                  </a:lnTo>
                  <a:lnTo>
                    <a:pt x="1454373" y="3981290"/>
                  </a:lnTo>
                  <a:lnTo>
                    <a:pt x="1512011" y="3930998"/>
                  </a:lnTo>
                  <a:lnTo>
                    <a:pt x="1567911" y="3878782"/>
                  </a:lnTo>
                  <a:lnTo>
                    <a:pt x="1622009" y="3824701"/>
                  </a:lnTo>
                  <a:lnTo>
                    <a:pt x="1674243" y="3768817"/>
                  </a:lnTo>
                  <a:lnTo>
                    <a:pt x="1724552" y="3711194"/>
                  </a:lnTo>
                  <a:lnTo>
                    <a:pt x="1772879" y="3651900"/>
                  </a:lnTo>
                  <a:lnTo>
                    <a:pt x="1819168" y="3591001"/>
                  </a:lnTo>
                  <a:lnTo>
                    <a:pt x="1863367" y="3528568"/>
                  </a:lnTo>
                  <a:lnTo>
                    <a:pt x="1905423" y="3464673"/>
                  </a:lnTo>
                  <a:lnTo>
                    <a:pt x="1945290" y="3399389"/>
                  </a:lnTo>
                  <a:lnTo>
                    <a:pt x="1982921" y="3332791"/>
                  </a:lnTo>
                  <a:lnTo>
                    <a:pt x="2018272" y="3264955"/>
                  </a:lnTo>
                  <a:lnTo>
                    <a:pt x="2051304" y="3195960"/>
                  </a:lnTo>
                  <a:lnTo>
                    <a:pt x="2081978" y="3125886"/>
                  </a:lnTo>
                  <a:lnTo>
                    <a:pt x="2110259" y="3054811"/>
                  </a:lnTo>
                  <a:lnTo>
                    <a:pt x="2136114" y="2982819"/>
                  </a:lnTo>
                  <a:lnTo>
                    <a:pt x="2159515" y="2909992"/>
                  </a:lnTo>
                  <a:lnTo>
                    <a:pt x="2180433" y="2836414"/>
                  </a:lnTo>
                  <a:lnTo>
                    <a:pt x="2198845" y="2762168"/>
                  </a:lnTo>
                  <a:lnTo>
                    <a:pt x="2214729" y="2687342"/>
                  </a:lnTo>
                  <a:lnTo>
                    <a:pt x="2228068" y="2612019"/>
                  </a:lnTo>
                  <a:lnTo>
                    <a:pt x="2238846" y="2536288"/>
                  </a:lnTo>
                  <a:lnTo>
                    <a:pt x="2247051" y="2460235"/>
                  </a:lnTo>
                  <a:lnTo>
                    <a:pt x="2252673" y="2383948"/>
                  </a:lnTo>
                  <a:lnTo>
                    <a:pt x="2255706" y="2307514"/>
                  </a:lnTo>
                  <a:lnTo>
                    <a:pt x="2256146" y="2231021"/>
                  </a:lnTo>
                  <a:lnTo>
                    <a:pt x="2253993" y="2154557"/>
                  </a:lnTo>
                  <a:lnTo>
                    <a:pt x="2249249" y="2078210"/>
                  </a:lnTo>
                  <a:lnTo>
                    <a:pt x="2241920" y="2002068"/>
                  </a:lnTo>
                  <a:lnTo>
                    <a:pt x="2232014" y="1926218"/>
                  </a:lnTo>
                  <a:lnTo>
                    <a:pt x="2219543" y="1850747"/>
                  </a:lnTo>
                  <a:lnTo>
                    <a:pt x="2204520" y="1775743"/>
                  </a:lnTo>
                  <a:lnTo>
                    <a:pt x="2186964" y="1701290"/>
                  </a:lnTo>
                  <a:lnTo>
                    <a:pt x="2166894" y="1627476"/>
                  </a:lnTo>
                  <a:lnTo>
                    <a:pt x="2144333" y="1554384"/>
                  </a:lnTo>
                  <a:lnTo>
                    <a:pt x="2119308" y="1482100"/>
                  </a:lnTo>
                  <a:lnTo>
                    <a:pt x="2091847" y="1410705"/>
                  </a:lnTo>
                  <a:lnTo>
                    <a:pt x="2061981" y="1340282"/>
                  </a:lnTo>
                  <a:lnTo>
                    <a:pt x="2029746" y="1270911"/>
                  </a:lnTo>
                  <a:lnTo>
                    <a:pt x="1995177" y="1202674"/>
                  </a:lnTo>
                  <a:lnTo>
                    <a:pt x="1958315" y="1135647"/>
                  </a:lnTo>
                  <a:lnTo>
                    <a:pt x="1919202" y="1069908"/>
                  </a:lnTo>
                  <a:lnTo>
                    <a:pt x="1877884" y="1005533"/>
                  </a:lnTo>
                  <a:lnTo>
                    <a:pt x="1834407" y="942596"/>
                  </a:lnTo>
                  <a:lnTo>
                    <a:pt x="1788821" y="881169"/>
                  </a:lnTo>
                  <a:lnTo>
                    <a:pt x="1741180" y="821322"/>
                  </a:lnTo>
                  <a:lnTo>
                    <a:pt x="1691537" y="763124"/>
                  </a:lnTo>
                  <a:lnTo>
                    <a:pt x="1639950" y="706643"/>
                  </a:lnTo>
                  <a:lnTo>
                    <a:pt x="1586478" y="651943"/>
                  </a:lnTo>
                  <a:lnTo>
                    <a:pt x="1531182" y="599087"/>
                  </a:lnTo>
                  <a:lnTo>
                    <a:pt x="1474127" y="548135"/>
                  </a:lnTo>
                  <a:lnTo>
                    <a:pt x="1415377" y="499147"/>
                  </a:lnTo>
                  <a:lnTo>
                    <a:pt x="1355001" y="452179"/>
                  </a:lnTo>
                  <a:lnTo>
                    <a:pt x="1293066" y="407284"/>
                  </a:lnTo>
                  <a:lnTo>
                    <a:pt x="1229646" y="364515"/>
                  </a:lnTo>
                  <a:lnTo>
                    <a:pt x="1164813" y="323920"/>
                  </a:lnTo>
                  <a:lnTo>
                    <a:pt x="1098640" y="285545"/>
                  </a:lnTo>
                  <a:lnTo>
                    <a:pt x="1031205" y="249437"/>
                  </a:lnTo>
                  <a:lnTo>
                    <a:pt x="962584" y="215634"/>
                  </a:lnTo>
                  <a:lnTo>
                    <a:pt x="892858" y="184177"/>
                  </a:lnTo>
                  <a:lnTo>
                    <a:pt x="822104" y="155102"/>
                  </a:lnTo>
                  <a:lnTo>
                    <a:pt x="750406" y="128442"/>
                  </a:lnTo>
                  <a:lnTo>
                    <a:pt x="677846" y="104228"/>
                  </a:lnTo>
                  <a:lnTo>
                    <a:pt x="604506" y="82487"/>
                  </a:lnTo>
                  <a:lnTo>
                    <a:pt x="530472" y="63245"/>
                  </a:lnTo>
                  <a:lnTo>
                    <a:pt x="455828" y="46524"/>
                  </a:lnTo>
                  <a:lnTo>
                    <a:pt x="380660" y="32342"/>
                  </a:lnTo>
                  <a:lnTo>
                    <a:pt x="305054" y="20717"/>
                  </a:lnTo>
                  <a:lnTo>
                    <a:pt x="229098" y="11661"/>
                  </a:lnTo>
                  <a:lnTo>
                    <a:pt x="152878" y="5185"/>
                  </a:lnTo>
                  <a:lnTo>
                    <a:pt x="76483" y="1296"/>
                  </a:lnTo>
                  <a:lnTo>
                    <a:pt x="0" y="0"/>
                  </a:lnTo>
                  <a:lnTo>
                    <a:pt x="0" y="77803"/>
                  </a:lnTo>
                  <a:lnTo>
                    <a:pt x="0" y="155606"/>
                  </a:lnTo>
                  <a:lnTo>
                    <a:pt x="0" y="233409"/>
                  </a:lnTo>
                  <a:lnTo>
                    <a:pt x="0" y="311212"/>
                  </a:lnTo>
                  <a:lnTo>
                    <a:pt x="0" y="389015"/>
                  </a:lnTo>
                  <a:lnTo>
                    <a:pt x="0" y="466818"/>
                  </a:lnTo>
                  <a:lnTo>
                    <a:pt x="0" y="544621"/>
                  </a:lnTo>
                  <a:lnTo>
                    <a:pt x="0" y="622424"/>
                  </a:lnTo>
                  <a:lnTo>
                    <a:pt x="0" y="700227"/>
                  </a:lnTo>
                  <a:lnTo>
                    <a:pt x="0" y="778030"/>
                  </a:lnTo>
                  <a:lnTo>
                    <a:pt x="0" y="855833"/>
                  </a:lnTo>
                  <a:lnTo>
                    <a:pt x="0" y="933636"/>
                  </a:lnTo>
                  <a:lnTo>
                    <a:pt x="0" y="1011439"/>
                  </a:lnTo>
                  <a:lnTo>
                    <a:pt x="0" y="1089242"/>
                  </a:lnTo>
                  <a:lnTo>
                    <a:pt x="0" y="1167045"/>
                  </a:lnTo>
                  <a:lnTo>
                    <a:pt x="0" y="1244848"/>
                  </a:lnTo>
                  <a:lnTo>
                    <a:pt x="0" y="1322651"/>
                  </a:lnTo>
                  <a:lnTo>
                    <a:pt x="0" y="1400454"/>
                  </a:lnTo>
                  <a:lnTo>
                    <a:pt x="0" y="1478257"/>
                  </a:lnTo>
                  <a:lnTo>
                    <a:pt x="0" y="1556060"/>
                  </a:lnTo>
                  <a:lnTo>
                    <a:pt x="0" y="1633863"/>
                  </a:lnTo>
                  <a:lnTo>
                    <a:pt x="0" y="1711666"/>
                  </a:lnTo>
                  <a:lnTo>
                    <a:pt x="0" y="1789469"/>
                  </a:lnTo>
                  <a:lnTo>
                    <a:pt x="0" y="1867272"/>
                  </a:lnTo>
                  <a:lnTo>
                    <a:pt x="0" y="1945075"/>
                  </a:lnTo>
                  <a:lnTo>
                    <a:pt x="0" y="2022878"/>
                  </a:lnTo>
                  <a:lnTo>
                    <a:pt x="0" y="2100681"/>
                  </a:lnTo>
                  <a:lnTo>
                    <a:pt x="0" y="2178484"/>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5" name="pg5"/>
            <p:cNvSpPr/>
            <p:nvPr/>
          </p:nvSpPr>
          <p:spPr>
            <a:xfrm>
              <a:off x="945357" y="3099660"/>
              <a:ext cx="2761481" cy="2567458"/>
            </a:xfrm>
            <a:custGeom>
              <a:avLst/>
              <a:pathLst>
                <a:path w="2761481" h="2567458">
                  <a:moveTo>
                    <a:pt x="2256280" y="311328"/>
                  </a:moveTo>
                  <a:lnTo>
                    <a:pt x="2179221" y="300592"/>
                  </a:lnTo>
                  <a:lnTo>
                    <a:pt x="2102162" y="289857"/>
                  </a:lnTo>
                  <a:lnTo>
                    <a:pt x="2025103" y="279121"/>
                  </a:lnTo>
                  <a:lnTo>
                    <a:pt x="1948044" y="268386"/>
                  </a:lnTo>
                  <a:lnTo>
                    <a:pt x="1870986" y="257650"/>
                  </a:lnTo>
                  <a:lnTo>
                    <a:pt x="1793927" y="246915"/>
                  </a:lnTo>
                  <a:lnTo>
                    <a:pt x="1716868" y="236180"/>
                  </a:lnTo>
                  <a:lnTo>
                    <a:pt x="1639809" y="225444"/>
                  </a:lnTo>
                  <a:lnTo>
                    <a:pt x="1562750" y="214709"/>
                  </a:lnTo>
                  <a:lnTo>
                    <a:pt x="1485691" y="203973"/>
                  </a:lnTo>
                  <a:lnTo>
                    <a:pt x="1408633" y="193238"/>
                  </a:lnTo>
                  <a:lnTo>
                    <a:pt x="1331574" y="182502"/>
                  </a:lnTo>
                  <a:lnTo>
                    <a:pt x="1254515" y="171767"/>
                  </a:lnTo>
                  <a:lnTo>
                    <a:pt x="1177456" y="161031"/>
                  </a:lnTo>
                  <a:lnTo>
                    <a:pt x="1100397" y="150296"/>
                  </a:lnTo>
                  <a:lnTo>
                    <a:pt x="1023338" y="139560"/>
                  </a:lnTo>
                  <a:lnTo>
                    <a:pt x="946280" y="128825"/>
                  </a:lnTo>
                  <a:lnTo>
                    <a:pt x="869221" y="118090"/>
                  </a:lnTo>
                  <a:lnTo>
                    <a:pt x="792162" y="107354"/>
                  </a:lnTo>
                  <a:lnTo>
                    <a:pt x="715103" y="96619"/>
                  </a:lnTo>
                  <a:lnTo>
                    <a:pt x="638044" y="85883"/>
                  </a:lnTo>
                  <a:lnTo>
                    <a:pt x="560986" y="75148"/>
                  </a:lnTo>
                  <a:lnTo>
                    <a:pt x="483927" y="64412"/>
                  </a:lnTo>
                  <a:lnTo>
                    <a:pt x="406868" y="53677"/>
                  </a:lnTo>
                  <a:lnTo>
                    <a:pt x="329809" y="42941"/>
                  </a:lnTo>
                  <a:lnTo>
                    <a:pt x="252750" y="32206"/>
                  </a:lnTo>
                  <a:lnTo>
                    <a:pt x="175691" y="21470"/>
                  </a:lnTo>
                  <a:lnTo>
                    <a:pt x="98633" y="10735"/>
                  </a:lnTo>
                  <a:lnTo>
                    <a:pt x="21574" y="0"/>
                  </a:lnTo>
                  <a:lnTo>
                    <a:pt x="12294" y="76028"/>
                  </a:lnTo>
                  <a:lnTo>
                    <a:pt x="5601" y="152328"/>
                  </a:lnTo>
                  <a:lnTo>
                    <a:pt x="1501" y="228812"/>
                  </a:lnTo>
                  <a:lnTo>
                    <a:pt x="0" y="305390"/>
                  </a:lnTo>
                  <a:lnTo>
                    <a:pt x="1098" y="381975"/>
                  </a:lnTo>
                  <a:lnTo>
                    <a:pt x="4795" y="458479"/>
                  </a:lnTo>
                  <a:lnTo>
                    <a:pt x="11087" y="534813"/>
                  </a:lnTo>
                  <a:lnTo>
                    <a:pt x="19966" y="610890"/>
                  </a:lnTo>
                  <a:lnTo>
                    <a:pt x="31422" y="686621"/>
                  </a:lnTo>
                  <a:lnTo>
                    <a:pt x="45442" y="761920"/>
                  </a:lnTo>
                  <a:lnTo>
                    <a:pt x="62010" y="836700"/>
                  </a:lnTo>
                  <a:lnTo>
                    <a:pt x="81106" y="910874"/>
                  </a:lnTo>
                  <a:lnTo>
                    <a:pt x="102709" y="984358"/>
                  </a:lnTo>
                  <a:lnTo>
                    <a:pt x="126794" y="1057066"/>
                  </a:lnTo>
                  <a:lnTo>
                    <a:pt x="153332" y="1128914"/>
                  </a:lnTo>
                  <a:lnTo>
                    <a:pt x="182294" y="1199820"/>
                  </a:lnTo>
                  <a:lnTo>
                    <a:pt x="213646" y="1269703"/>
                  </a:lnTo>
                  <a:lnTo>
                    <a:pt x="247352" y="1338481"/>
                  </a:lnTo>
                  <a:lnTo>
                    <a:pt x="283372" y="1406075"/>
                  </a:lnTo>
                  <a:lnTo>
                    <a:pt x="321667" y="1472408"/>
                  </a:lnTo>
                  <a:lnTo>
                    <a:pt x="362190" y="1537403"/>
                  </a:lnTo>
                  <a:lnTo>
                    <a:pt x="404897" y="1600985"/>
                  </a:lnTo>
                  <a:lnTo>
                    <a:pt x="449736" y="1663081"/>
                  </a:lnTo>
                  <a:lnTo>
                    <a:pt x="496658" y="1723619"/>
                  </a:lnTo>
                  <a:lnTo>
                    <a:pt x="545607" y="1782530"/>
                  </a:lnTo>
                  <a:lnTo>
                    <a:pt x="596528" y="1839745"/>
                  </a:lnTo>
                  <a:lnTo>
                    <a:pt x="649361" y="1895199"/>
                  </a:lnTo>
                  <a:lnTo>
                    <a:pt x="704046" y="1948828"/>
                  </a:lnTo>
                  <a:lnTo>
                    <a:pt x="760520" y="2000570"/>
                  </a:lnTo>
                  <a:lnTo>
                    <a:pt x="818717" y="2050365"/>
                  </a:lnTo>
                  <a:lnTo>
                    <a:pt x="878571" y="2098156"/>
                  </a:lnTo>
                  <a:lnTo>
                    <a:pt x="940013" y="2143888"/>
                  </a:lnTo>
                  <a:lnTo>
                    <a:pt x="1002971" y="2187508"/>
                  </a:lnTo>
                  <a:lnTo>
                    <a:pt x="1067374" y="2228967"/>
                  </a:lnTo>
                  <a:lnTo>
                    <a:pt x="1133147" y="2268215"/>
                  </a:lnTo>
                  <a:lnTo>
                    <a:pt x="1200214" y="2305208"/>
                  </a:lnTo>
                  <a:lnTo>
                    <a:pt x="1268498" y="2339904"/>
                  </a:lnTo>
                  <a:lnTo>
                    <a:pt x="1337920" y="2372262"/>
                  </a:lnTo>
                  <a:lnTo>
                    <a:pt x="1408401" y="2402245"/>
                  </a:lnTo>
                  <a:lnTo>
                    <a:pt x="1479858" y="2429819"/>
                  </a:lnTo>
                  <a:lnTo>
                    <a:pt x="1552211" y="2454951"/>
                  </a:lnTo>
                  <a:lnTo>
                    <a:pt x="1625374" y="2477613"/>
                  </a:lnTo>
                  <a:lnTo>
                    <a:pt x="1699265" y="2497779"/>
                  </a:lnTo>
                  <a:lnTo>
                    <a:pt x="1773798" y="2515425"/>
                  </a:lnTo>
                  <a:lnTo>
                    <a:pt x="1848886" y="2530532"/>
                  </a:lnTo>
                  <a:lnTo>
                    <a:pt x="1924444" y="2543081"/>
                  </a:lnTo>
                  <a:lnTo>
                    <a:pt x="2000385" y="2553058"/>
                  </a:lnTo>
                  <a:lnTo>
                    <a:pt x="2076620" y="2560451"/>
                  </a:lnTo>
                  <a:lnTo>
                    <a:pt x="2153062" y="2565254"/>
                  </a:lnTo>
                  <a:lnTo>
                    <a:pt x="2229624" y="2567458"/>
                  </a:lnTo>
                  <a:lnTo>
                    <a:pt x="2306216" y="2567063"/>
                  </a:lnTo>
                  <a:lnTo>
                    <a:pt x="2382750" y="2564068"/>
                  </a:lnTo>
                  <a:lnTo>
                    <a:pt x="2459139" y="2558478"/>
                  </a:lnTo>
                  <a:lnTo>
                    <a:pt x="2535294" y="2550298"/>
                  </a:lnTo>
                  <a:lnTo>
                    <a:pt x="2611128" y="2539537"/>
                  </a:lnTo>
                  <a:lnTo>
                    <a:pt x="2686552" y="2526209"/>
                  </a:lnTo>
                  <a:lnTo>
                    <a:pt x="2761481" y="2510329"/>
                  </a:lnTo>
                  <a:lnTo>
                    <a:pt x="2744060" y="2434501"/>
                  </a:lnTo>
                  <a:lnTo>
                    <a:pt x="2726639" y="2358674"/>
                  </a:lnTo>
                  <a:lnTo>
                    <a:pt x="2709219" y="2282846"/>
                  </a:lnTo>
                  <a:lnTo>
                    <a:pt x="2691798" y="2207019"/>
                  </a:lnTo>
                  <a:lnTo>
                    <a:pt x="2674377" y="2131191"/>
                  </a:lnTo>
                  <a:lnTo>
                    <a:pt x="2656956" y="2055363"/>
                  </a:lnTo>
                  <a:lnTo>
                    <a:pt x="2639536" y="1979536"/>
                  </a:lnTo>
                  <a:lnTo>
                    <a:pt x="2622115" y="1903708"/>
                  </a:lnTo>
                  <a:lnTo>
                    <a:pt x="2604694" y="1827880"/>
                  </a:lnTo>
                  <a:lnTo>
                    <a:pt x="2587274" y="1752053"/>
                  </a:lnTo>
                  <a:lnTo>
                    <a:pt x="2569853" y="1676225"/>
                  </a:lnTo>
                  <a:lnTo>
                    <a:pt x="2552432" y="1600397"/>
                  </a:lnTo>
                  <a:lnTo>
                    <a:pt x="2535011" y="1524570"/>
                  </a:lnTo>
                  <a:lnTo>
                    <a:pt x="2517591" y="1448742"/>
                  </a:lnTo>
                  <a:lnTo>
                    <a:pt x="2500170" y="1372915"/>
                  </a:lnTo>
                  <a:lnTo>
                    <a:pt x="2482749" y="1297087"/>
                  </a:lnTo>
                  <a:lnTo>
                    <a:pt x="2465328" y="1221259"/>
                  </a:lnTo>
                  <a:lnTo>
                    <a:pt x="2447908" y="1145432"/>
                  </a:lnTo>
                  <a:lnTo>
                    <a:pt x="2430487" y="1069604"/>
                  </a:lnTo>
                  <a:lnTo>
                    <a:pt x="2413066" y="993776"/>
                  </a:lnTo>
                  <a:lnTo>
                    <a:pt x="2395645" y="917949"/>
                  </a:lnTo>
                  <a:lnTo>
                    <a:pt x="2378225" y="842121"/>
                  </a:lnTo>
                  <a:lnTo>
                    <a:pt x="2360804" y="766294"/>
                  </a:lnTo>
                  <a:lnTo>
                    <a:pt x="2343383" y="690466"/>
                  </a:lnTo>
                  <a:lnTo>
                    <a:pt x="2325963" y="614638"/>
                  </a:lnTo>
                  <a:lnTo>
                    <a:pt x="2308542" y="538811"/>
                  </a:lnTo>
                  <a:lnTo>
                    <a:pt x="2291121" y="462983"/>
                  </a:lnTo>
                  <a:lnTo>
                    <a:pt x="2273700" y="387155"/>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6" name="pg6"/>
            <p:cNvSpPr/>
            <p:nvPr/>
          </p:nvSpPr>
          <p:spPr>
            <a:xfrm>
              <a:off x="966931" y="1234145"/>
              <a:ext cx="2234705" cy="2176843"/>
            </a:xfrm>
            <a:custGeom>
              <a:avLst/>
              <a:pathLst>
                <a:path w="2234705" h="2176843">
                  <a:moveTo>
                    <a:pt x="2234705" y="2176843"/>
                  </a:moveTo>
                  <a:lnTo>
                    <a:pt x="2214241" y="2101780"/>
                  </a:lnTo>
                  <a:lnTo>
                    <a:pt x="2193777" y="2026716"/>
                  </a:lnTo>
                  <a:lnTo>
                    <a:pt x="2173314" y="1951652"/>
                  </a:lnTo>
                  <a:lnTo>
                    <a:pt x="2152850" y="1876589"/>
                  </a:lnTo>
                  <a:lnTo>
                    <a:pt x="2132386" y="1801525"/>
                  </a:lnTo>
                  <a:lnTo>
                    <a:pt x="2111922" y="1726462"/>
                  </a:lnTo>
                  <a:lnTo>
                    <a:pt x="2091458" y="1651398"/>
                  </a:lnTo>
                  <a:lnTo>
                    <a:pt x="2070994" y="1576335"/>
                  </a:lnTo>
                  <a:lnTo>
                    <a:pt x="2050530" y="1501271"/>
                  </a:lnTo>
                  <a:lnTo>
                    <a:pt x="2030066" y="1426207"/>
                  </a:lnTo>
                  <a:lnTo>
                    <a:pt x="2009602" y="1351144"/>
                  </a:lnTo>
                  <a:lnTo>
                    <a:pt x="1989138" y="1276080"/>
                  </a:lnTo>
                  <a:lnTo>
                    <a:pt x="1968674" y="1201017"/>
                  </a:lnTo>
                  <a:lnTo>
                    <a:pt x="1948211" y="1125953"/>
                  </a:lnTo>
                  <a:lnTo>
                    <a:pt x="1927747" y="1050890"/>
                  </a:lnTo>
                  <a:lnTo>
                    <a:pt x="1907283" y="975826"/>
                  </a:lnTo>
                  <a:lnTo>
                    <a:pt x="1886819" y="900762"/>
                  </a:lnTo>
                  <a:lnTo>
                    <a:pt x="1866355" y="825699"/>
                  </a:lnTo>
                  <a:lnTo>
                    <a:pt x="1845891" y="750635"/>
                  </a:lnTo>
                  <a:lnTo>
                    <a:pt x="1825427" y="675572"/>
                  </a:lnTo>
                  <a:lnTo>
                    <a:pt x="1804963" y="600508"/>
                  </a:lnTo>
                  <a:lnTo>
                    <a:pt x="1784499" y="525445"/>
                  </a:lnTo>
                  <a:lnTo>
                    <a:pt x="1764035" y="450381"/>
                  </a:lnTo>
                  <a:lnTo>
                    <a:pt x="1743571" y="375317"/>
                  </a:lnTo>
                  <a:lnTo>
                    <a:pt x="1723108" y="300254"/>
                  </a:lnTo>
                  <a:lnTo>
                    <a:pt x="1702644" y="225190"/>
                  </a:lnTo>
                  <a:lnTo>
                    <a:pt x="1682180" y="150127"/>
                  </a:lnTo>
                  <a:lnTo>
                    <a:pt x="1661716" y="75063"/>
                  </a:lnTo>
                  <a:lnTo>
                    <a:pt x="1641252" y="0"/>
                  </a:lnTo>
                  <a:lnTo>
                    <a:pt x="1566949" y="21632"/>
                  </a:lnTo>
                  <a:lnTo>
                    <a:pt x="1493431" y="45799"/>
                  </a:lnTo>
                  <a:lnTo>
                    <a:pt x="1420785" y="72474"/>
                  </a:lnTo>
                  <a:lnTo>
                    <a:pt x="1349097" y="101624"/>
                  </a:lnTo>
                  <a:lnTo>
                    <a:pt x="1278451" y="133216"/>
                  </a:lnTo>
                  <a:lnTo>
                    <a:pt x="1208930" y="167211"/>
                  </a:lnTo>
                  <a:lnTo>
                    <a:pt x="1140615" y="203571"/>
                  </a:lnTo>
                  <a:lnTo>
                    <a:pt x="1073587" y="242253"/>
                  </a:lnTo>
                  <a:lnTo>
                    <a:pt x="1007926" y="283210"/>
                  </a:lnTo>
                  <a:lnTo>
                    <a:pt x="943708" y="326395"/>
                  </a:lnTo>
                  <a:lnTo>
                    <a:pt x="881008" y="371756"/>
                  </a:lnTo>
                  <a:lnTo>
                    <a:pt x="819901" y="419241"/>
                  </a:lnTo>
                  <a:lnTo>
                    <a:pt x="760458" y="468794"/>
                  </a:lnTo>
                  <a:lnTo>
                    <a:pt x="702750" y="520357"/>
                  </a:lnTo>
                  <a:lnTo>
                    <a:pt x="646844" y="573868"/>
                  </a:lnTo>
                  <a:lnTo>
                    <a:pt x="592805" y="629264"/>
                  </a:lnTo>
                  <a:lnTo>
                    <a:pt x="540699" y="686482"/>
                  </a:lnTo>
                  <a:lnTo>
                    <a:pt x="490585" y="745452"/>
                  </a:lnTo>
                  <a:lnTo>
                    <a:pt x="442523" y="806107"/>
                  </a:lnTo>
                  <a:lnTo>
                    <a:pt x="396569" y="868374"/>
                  </a:lnTo>
                  <a:lnTo>
                    <a:pt x="352778" y="932180"/>
                  </a:lnTo>
                  <a:lnTo>
                    <a:pt x="311201" y="997451"/>
                  </a:lnTo>
                  <a:lnTo>
                    <a:pt x="271886" y="1064109"/>
                  </a:lnTo>
                  <a:lnTo>
                    <a:pt x="234881" y="1132076"/>
                  </a:lnTo>
                  <a:lnTo>
                    <a:pt x="200228" y="1201272"/>
                  </a:lnTo>
                  <a:lnTo>
                    <a:pt x="167969" y="1271616"/>
                  </a:lnTo>
                  <a:lnTo>
                    <a:pt x="138141" y="1343025"/>
                  </a:lnTo>
                  <a:lnTo>
                    <a:pt x="110779" y="1415415"/>
                  </a:lnTo>
                  <a:lnTo>
                    <a:pt x="85916" y="1488700"/>
                  </a:lnTo>
                  <a:lnTo>
                    <a:pt x="63581" y="1562795"/>
                  </a:lnTo>
                  <a:lnTo>
                    <a:pt x="43800" y="1637612"/>
                  </a:lnTo>
                  <a:lnTo>
                    <a:pt x="26597" y="1713064"/>
                  </a:lnTo>
                  <a:lnTo>
                    <a:pt x="11991" y="1789061"/>
                  </a:lnTo>
                  <a:lnTo>
                    <a:pt x="0" y="1865515"/>
                  </a:lnTo>
                  <a:lnTo>
                    <a:pt x="77058" y="1876250"/>
                  </a:lnTo>
                  <a:lnTo>
                    <a:pt x="154117" y="1886986"/>
                  </a:lnTo>
                  <a:lnTo>
                    <a:pt x="231176" y="1897721"/>
                  </a:lnTo>
                  <a:lnTo>
                    <a:pt x="308235" y="1908457"/>
                  </a:lnTo>
                  <a:lnTo>
                    <a:pt x="385294" y="1919192"/>
                  </a:lnTo>
                  <a:lnTo>
                    <a:pt x="462352" y="1929928"/>
                  </a:lnTo>
                  <a:lnTo>
                    <a:pt x="539411" y="1940663"/>
                  </a:lnTo>
                  <a:lnTo>
                    <a:pt x="616470" y="1951399"/>
                  </a:lnTo>
                  <a:lnTo>
                    <a:pt x="693529" y="1962134"/>
                  </a:lnTo>
                  <a:lnTo>
                    <a:pt x="770588" y="1972869"/>
                  </a:lnTo>
                  <a:lnTo>
                    <a:pt x="847647" y="1983605"/>
                  </a:lnTo>
                  <a:lnTo>
                    <a:pt x="924705" y="1994340"/>
                  </a:lnTo>
                  <a:lnTo>
                    <a:pt x="1001764" y="2005076"/>
                  </a:lnTo>
                  <a:lnTo>
                    <a:pt x="1078823" y="2015811"/>
                  </a:lnTo>
                  <a:lnTo>
                    <a:pt x="1155882" y="2026547"/>
                  </a:lnTo>
                  <a:lnTo>
                    <a:pt x="1232941" y="2037282"/>
                  </a:lnTo>
                  <a:lnTo>
                    <a:pt x="1309999" y="2048018"/>
                  </a:lnTo>
                  <a:lnTo>
                    <a:pt x="1387058" y="2058753"/>
                  </a:lnTo>
                  <a:lnTo>
                    <a:pt x="1464117" y="2069489"/>
                  </a:lnTo>
                  <a:lnTo>
                    <a:pt x="1541176" y="2080224"/>
                  </a:lnTo>
                  <a:lnTo>
                    <a:pt x="1618235" y="2090960"/>
                  </a:lnTo>
                  <a:lnTo>
                    <a:pt x="1695294" y="2101695"/>
                  </a:lnTo>
                  <a:lnTo>
                    <a:pt x="1772352" y="2112430"/>
                  </a:lnTo>
                  <a:lnTo>
                    <a:pt x="1849411" y="2123166"/>
                  </a:lnTo>
                  <a:lnTo>
                    <a:pt x="1926470" y="2133901"/>
                  </a:lnTo>
                  <a:lnTo>
                    <a:pt x="2003529" y="2144637"/>
                  </a:lnTo>
                  <a:lnTo>
                    <a:pt x="2080588" y="2155372"/>
                  </a:lnTo>
                  <a:lnTo>
                    <a:pt x="2157646" y="216610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7" name="pg7"/>
            <p:cNvSpPr/>
            <p:nvPr/>
          </p:nvSpPr>
          <p:spPr>
            <a:xfrm>
              <a:off x="2608184" y="1161624"/>
              <a:ext cx="593453" cy="2249364"/>
            </a:xfrm>
            <a:custGeom>
              <a:avLst/>
              <a:pathLst>
                <a:path w="593453" h="2249364">
                  <a:moveTo>
                    <a:pt x="593453" y="2249364"/>
                  </a:moveTo>
                  <a:lnTo>
                    <a:pt x="587362" y="2171799"/>
                  </a:lnTo>
                  <a:lnTo>
                    <a:pt x="581272" y="2094235"/>
                  </a:lnTo>
                  <a:lnTo>
                    <a:pt x="575181" y="2016671"/>
                  </a:lnTo>
                  <a:lnTo>
                    <a:pt x="569091" y="1939106"/>
                  </a:lnTo>
                  <a:lnTo>
                    <a:pt x="563000" y="1861542"/>
                  </a:lnTo>
                  <a:lnTo>
                    <a:pt x="556910" y="1783978"/>
                  </a:lnTo>
                  <a:lnTo>
                    <a:pt x="550819" y="1706414"/>
                  </a:lnTo>
                  <a:lnTo>
                    <a:pt x="544729" y="1628849"/>
                  </a:lnTo>
                  <a:lnTo>
                    <a:pt x="538638" y="1551285"/>
                  </a:lnTo>
                  <a:lnTo>
                    <a:pt x="532548" y="1473721"/>
                  </a:lnTo>
                  <a:lnTo>
                    <a:pt x="526457" y="1396157"/>
                  </a:lnTo>
                  <a:lnTo>
                    <a:pt x="520367" y="1318592"/>
                  </a:lnTo>
                  <a:lnTo>
                    <a:pt x="514276" y="1241028"/>
                  </a:lnTo>
                  <a:lnTo>
                    <a:pt x="508186" y="1163464"/>
                  </a:lnTo>
                  <a:lnTo>
                    <a:pt x="502095" y="1085899"/>
                  </a:lnTo>
                  <a:lnTo>
                    <a:pt x="496005" y="1008335"/>
                  </a:lnTo>
                  <a:lnTo>
                    <a:pt x="489914" y="930771"/>
                  </a:lnTo>
                  <a:lnTo>
                    <a:pt x="483824" y="853207"/>
                  </a:lnTo>
                  <a:lnTo>
                    <a:pt x="477733" y="775642"/>
                  </a:lnTo>
                  <a:lnTo>
                    <a:pt x="471643" y="698078"/>
                  </a:lnTo>
                  <a:lnTo>
                    <a:pt x="465552" y="620514"/>
                  </a:lnTo>
                  <a:lnTo>
                    <a:pt x="459462" y="542949"/>
                  </a:lnTo>
                  <a:lnTo>
                    <a:pt x="453371" y="465385"/>
                  </a:lnTo>
                  <a:lnTo>
                    <a:pt x="447281" y="387821"/>
                  </a:lnTo>
                  <a:lnTo>
                    <a:pt x="441190" y="310257"/>
                  </a:lnTo>
                  <a:lnTo>
                    <a:pt x="435100" y="232692"/>
                  </a:lnTo>
                  <a:lnTo>
                    <a:pt x="429009" y="155128"/>
                  </a:lnTo>
                  <a:lnTo>
                    <a:pt x="422919" y="77564"/>
                  </a:lnTo>
                  <a:lnTo>
                    <a:pt x="416828" y="0"/>
                  </a:lnTo>
                  <a:lnTo>
                    <a:pt x="332490" y="8218"/>
                  </a:lnTo>
                  <a:lnTo>
                    <a:pt x="248520" y="19598"/>
                  </a:lnTo>
                  <a:lnTo>
                    <a:pt x="165037" y="34122"/>
                  </a:lnTo>
                  <a:lnTo>
                    <a:pt x="82157" y="51771"/>
                  </a:lnTo>
                  <a:lnTo>
                    <a:pt x="0" y="72520"/>
                  </a:lnTo>
                  <a:lnTo>
                    <a:pt x="20463" y="147584"/>
                  </a:lnTo>
                  <a:lnTo>
                    <a:pt x="40927" y="222647"/>
                  </a:lnTo>
                  <a:lnTo>
                    <a:pt x="61391" y="297711"/>
                  </a:lnTo>
                  <a:lnTo>
                    <a:pt x="81855" y="372774"/>
                  </a:lnTo>
                  <a:lnTo>
                    <a:pt x="102319" y="447838"/>
                  </a:lnTo>
                  <a:lnTo>
                    <a:pt x="122783" y="522901"/>
                  </a:lnTo>
                  <a:lnTo>
                    <a:pt x="143247" y="597965"/>
                  </a:lnTo>
                  <a:lnTo>
                    <a:pt x="163711" y="673029"/>
                  </a:lnTo>
                  <a:lnTo>
                    <a:pt x="184175" y="748092"/>
                  </a:lnTo>
                  <a:lnTo>
                    <a:pt x="204639" y="823156"/>
                  </a:lnTo>
                  <a:lnTo>
                    <a:pt x="225102" y="898219"/>
                  </a:lnTo>
                  <a:lnTo>
                    <a:pt x="245566" y="973283"/>
                  </a:lnTo>
                  <a:lnTo>
                    <a:pt x="266030" y="1048346"/>
                  </a:lnTo>
                  <a:lnTo>
                    <a:pt x="286494" y="1123410"/>
                  </a:lnTo>
                  <a:lnTo>
                    <a:pt x="306958" y="1198474"/>
                  </a:lnTo>
                  <a:lnTo>
                    <a:pt x="327422" y="1273537"/>
                  </a:lnTo>
                  <a:lnTo>
                    <a:pt x="347886" y="1348601"/>
                  </a:lnTo>
                  <a:lnTo>
                    <a:pt x="368350" y="1423664"/>
                  </a:lnTo>
                  <a:lnTo>
                    <a:pt x="388814" y="1498728"/>
                  </a:lnTo>
                  <a:lnTo>
                    <a:pt x="409278" y="1573791"/>
                  </a:lnTo>
                  <a:lnTo>
                    <a:pt x="429742" y="1648855"/>
                  </a:lnTo>
                  <a:lnTo>
                    <a:pt x="450205" y="1723919"/>
                  </a:lnTo>
                  <a:lnTo>
                    <a:pt x="470669" y="1798982"/>
                  </a:lnTo>
                  <a:lnTo>
                    <a:pt x="491133" y="1874046"/>
                  </a:lnTo>
                  <a:lnTo>
                    <a:pt x="511597" y="1949109"/>
                  </a:lnTo>
                  <a:lnTo>
                    <a:pt x="532061" y="2024173"/>
                  </a:lnTo>
                  <a:lnTo>
                    <a:pt x="552525" y="2099236"/>
                  </a:lnTo>
                  <a:lnTo>
                    <a:pt x="572989" y="217430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8" name="pg8"/>
            <p:cNvSpPr/>
            <p:nvPr/>
          </p:nvSpPr>
          <p:spPr>
            <a:xfrm>
              <a:off x="3025012" y="1154744"/>
              <a:ext cx="176624" cy="2256244"/>
            </a:xfrm>
            <a:custGeom>
              <a:avLst/>
              <a:pathLst>
                <a:path w="176624" h="2256244">
                  <a:moveTo>
                    <a:pt x="176624" y="2256244"/>
                  </a:moveTo>
                  <a:lnTo>
                    <a:pt x="176142" y="2178443"/>
                  </a:lnTo>
                  <a:lnTo>
                    <a:pt x="175660" y="2100641"/>
                  </a:lnTo>
                  <a:lnTo>
                    <a:pt x="175179" y="2022840"/>
                  </a:lnTo>
                  <a:lnTo>
                    <a:pt x="174697" y="1945038"/>
                  </a:lnTo>
                  <a:lnTo>
                    <a:pt x="174215" y="1867236"/>
                  </a:lnTo>
                  <a:lnTo>
                    <a:pt x="173733" y="1789435"/>
                  </a:lnTo>
                  <a:lnTo>
                    <a:pt x="173251" y="1711633"/>
                  </a:lnTo>
                  <a:lnTo>
                    <a:pt x="172769" y="1633832"/>
                  </a:lnTo>
                  <a:lnTo>
                    <a:pt x="172287" y="1556030"/>
                  </a:lnTo>
                  <a:lnTo>
                    <a:pt x="171805" y="1478229"/>
                  </a:lnTo>
                  <a:lnTo>
                    <a:pt x="171323" y="1400427"/>
                  </a:lnTo>
                  <a:lnTo>
                    <a:pt x="170841" y="1322626"/>
                  </a:lnTo>
                  <a:lnTo>
                    <a:pt x="170359" y="1244824"/>
                  </a:lnTo>
                  <a:lnTo>
                    <a:pt x="169877" y="1167023"/>
                  </a:lnTo>
                  <a:lnTo>
                    <a:pt x="169395" y="1089221"/>
                  </a:lnTo>
                  <a:lnTo>
                    <a:pt x="168913" y="1011420"/>
                  </a:lnTo>
                  <a:lnTo>
                    <a:pt x="168431" y="933618"/>
                  </a:lnTo>
                  <a:lnTo>
                    <a:pt x="167949" y="855816"/>
                  </a:lnTo>
                  <a:lnTo>
                    <a:pt x="167467" y="778015"/>
                  </a:lnTo>
                  <a:lnTo>
                    <a:pt x="166986" y="700213"/>
                  </a:lnTo>
                  <a:lnTo>
                    <a:pt x="166504" y="622412"/>
                  </a:lnTo>
                  <a:lnTo>
                    <a:pt x="166022" y="544610"/>
                  </a:lnTo>
                  <a:lnTo>
                    <a:pt x="165540" y="466809"/>
                  </a:lnTo>
                  <a:lnTo>
                    <a:pt x="165058" y="389007"/>
                  </a:lnTo>
                  <a:lnTo>
                    <a:pt x="164576" y="311206"/>
                  </a:lnTo>
                  <a:lnTo>
                    <a:pt x="164094" y="233404"/>
                  </a:lnTo>
                  <a:lnTo>
                    <a:pt x="163612" y="155603"/>
                  </a:lnTo>
                  <a:lnTo>
                    <a:pt x="163130" y="77801"/>
                  </a:lnTo>
                  <a:lnTo>
                    <a:pt x="162648" y="0"/>
                  </a:lnTo>
                  <a:lnTo>
                    <a:pt x="81262" y="1972"/>
                  </a:lnTo>
                  <a:lnTo>
                    <a:pt x="0" y="6880"/>
                  </a:lnTo>
                  <a:lnTo>
                    <a:pt x="6090" y="84444"/>
                  </a:lnTo>
                  <a:lnTo>
                    <a:pt x="12181" y="162009"/>
                  </a:lnTo>
                  <a:lnTo>
                    <a:pt x="18271" y="239573"/>
                  </a:lnTo>
                  <a:lnTo>
                    <a:pt x="24362" y="317137"/>
                  </a:lnTo>
                  <a:lnTo>
                    <a:pt x="30452" y="394701"/>
                  </a:lnTo>
                  <a:lnTo>
                    <a:pt x="36543" y="472266"/>
                  </a:lnTo>
                  <a:lnTo>
                    <a:pt x="42633" y="549830"/>
                  </a:lnTo>
                  <a:lnTo>
                    <a:pt x="48724" y="627394"/>
                  </a:lnTo>
                  <a:lnTo>
                    <a:pt x="54814" y="704959"/>
                  </a:lnTo>
                  <a:lnTo>
                    <a:pt x="60905" y="782523"/>
                  </a:lnTo>
                  <a:lnTo>
                    <a:pt x="66995" y="860087"/>
                  </a:lnTo>
                  <a:lnTo>
                    <a:pt x="73086" y="937651"/>
                  </a:lnTo>
                  <a:lnTo>
                    <a:pt x="79176" y="1015216"/>
                  </a:lnTo>
                  <a:lnTo>
                    <a:pt x="85267" y="1092780"/>
                  </a:lnTo>
                  <a:lnTo>
                    <a:pt x="91357" y="1170344"/>
                  </a:lnTo>
                  <a:lnTo>
                    <a:pt x="97448" y="1247909"/>
                  </a:lnTo>
                  <a:lnTo>
                    <a:pt x="103538" y="1325473"/>
                  </a:lnTo>
                  <a:lnTo>
                    <a:pt x="109629" y="1403037"/>
                  </a:lnTo>
                  <a:lnTo>
                    <a:pt x="115719" y="1480601"/>
                  </a:lnTo>
                  <a:lnTo>
                    <a:pt x="121810" y="1558166"/>
                  </a:lnTo>
                  <a:lnTo>
                    <a:pt x="127900" y="1635730"/>
                  </a:lnTo>
                  <a:lnTo>
                    <a:pt x="133991" y="1713294"/>
                  </a:lnTo>
                  <a:lnTo>
                    <a:pt x="140081" y="1790858"/>
                  </a:lnTo>
                  <a:lnTo>
                    <a:pt x="146172" y="1868423"/>
                  </a:lnTo>
                  <a:lnTo>
                    <a:pt x="152262" y="1945987"/>
                  </a:lnTo>
                  <a:lnTo>
                    <a:pt x="158353" y="2023551"/>
                  </a:lnTo>
                  <a:lnTo>
                    <a:pt x="164443" y="2101116"/>
                  </a:lnTo>
                  <a:lnTo>
                    <a:pt x="170534" y="2178680"/>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9" name="pg9"/>
            <p:cNvSpPr/>
            <p:nvPr/>
          </p:nvSpPr>
          <p:spPr>
            <a:xfrm>
              <a:off x="3187661" y="1154700"/>
              <a:ext cx="13976" cy="2256287"/>
            </a:xfrm>
            <a:custGeom>
              <a:avLst/>
              <a:pathLst>
                <a:path w="13976" h="2256287">
                  <a:moveTo>
                    <a:pt x="13976" y="2256287"/>
                  </a:moveTo>
                  <a:lnTo>
                    <a:pt x="13954" y="2178484"/>
                  </a:lnTo>
                  <a:lnTo>
                    <a:pt x="13931" y="2100681"/>
                  </a:lnTo>
                  <a:lnTo>
                    <a:pt x="13909" y="2022878"/>
                  </a:lnTo>
                  <a:lnTo>
                    <a:pt x="13887" y="1945075"/>
                  </a:lnTo>
                  <a:lnTo>
                    <a:pt x="13865" y="1867272"/>
                  </a:lnTo>
                  <a:lnTo>
                    <a:pt x="13842" y="1789469"/>
                  </a:lnTo>
                  <a:lnTo>
                    <a:pt x="13820" y="1711666"/>
                  </a:lnTo>
                  <a:lnTo>
                    <a:pt x="13798" y="1633863"/>
                  </a:lnTo>
                  <a:lnTo>
                    <a:pt x="13776" y="1556060"/>
                  </a:lnTo>
                  <a:lnTo>
                    <a:pt x="13754" y="1478257"/>
                  </a:lnTo>
                  <a:lnTo>
                    <a:pt x="13731" y="1400454"/>
                  </a:lnTo>
                  <a:lnTo>
                    <a:pt x="13709" y="1322651"/>
                  </a:lnTo>
                  <a:lnTo>
                    <a:pt x="13687" y="1244848"/>
                  </a:lnTo>
                  <a:lnTo>
                    <a:pt x="13665" y="1167045"/>
                  </a:lnTo>
                  <a:lnTo>
                    <a:pt x="13642" y="1089242"/>
                  </a:lnTo>
                  <a:lnTo>
                    <a:pt x="13620" y="1011439"/>
                  </a:lnTo>
                  <a:lnTo>
                    <a:pt x="13598" y="933636"/>
                  </a:lnTo>
                  <a:lnTo>
                    <a:pt x="13576" y="855833"/>
                  </a:lnTo>
                  <a:lnTo>
                    <a:pt x="13554" y="778030"/>
                  </a:lnTo>
                  <a:lnTo>
                    <a:pt x="13531" y="700227"/>
                  </a:lnTo>
                  <a:lnTo>
                    <a:pt x="13509" y="622424"/>
                  </a:lnTo>
                  <a:lnTo>
                    <a:pt x="13487" y="544621"/>
                  </a:lnTo>
                  <a:lnTo>
                    <a:pt x="13465" y="466818"/>
                  </a:lnTo>
                  <a:lnTo>
                    <a:pt x="13442" y="389015"/>
                  </a:lnTo>
                  <a:lnTo>
                    <a:pt x="13420" y="311212"/>
                  </a:lnTo>
                  <a:lnTo>
                    <a:pt x="13398" y="233409"/>
                  </a:lnTo>
                  <a:lnTo>
                    <a:pt x="13376" y="155606"/>
                  </a:lnTo>
                  <a:lnTo>
                    <a:pt x="13354" y="77803"/>
                  </a:lnTo>
                  <a:lnTo>
                    <a:pt x="13331" y="0"/>
                  </a:lnTo>
                  <a:lnTo>
                    <a:pt x="0" y="43"/>
                  </a:lnTo>
                  <a:lnTo>
                    <a:pt x="481" y="77844"/>
                  </a:lnTo>
                  <a:lnTo>
                    <a:pt x="963" y="155646"/>
                  </a:lnTo>
                  <a:lnTo>
                    <a:pt x="1445" y="233447"/>
                  </a:lnTo>
                  <a:lnTo>
                    <a:pt x="1927" y="311249"/>
                  </a:lnTo>
                  <a:lnTo>
                    <a:pt x="2409" y="389050"/>
                  </a:lnTo>
                  <a:lnTo>
                    <a:pt x="2891" y="466852"/>
                  </a:lnTo>
                  <a:lnTo>
                    <a:pt x="3373" y="544653"/>
                  </a:lnTo>
                  <a:lnTo>
                    <a:pt x="3855" y="622455"/>
                  </a:lnTo>
                  <a:lnTo>
                    <a:pt x="4337" y="700257"/>
                  </a:lnTo>
                  <a:lnTo>
                    <a:pt x="4819" y="778058"/>
                  </a:lnTo>
                  <a:lnTo>
                    <a:pt x="5301" y="855860"/>
                  </a:lnTo>
                  <a:lnTo>
                    <a:pt x="5783" y="933661"/>
                  </a:lnTo>
                  <a:lnTo>
                    <a:pt x="6265" y="1011463"/>
                  </a:lnTo>
                  <a:lnTo>
                    <a:pt x="6747" y="1089264"/>
                  </a:lnTo>
                  <a:lnTo>
                    <a:pt x="7229" y="1167066"/>
                  </a:lnTo>
                  <a:lnTo>
                    <a:pt x="7711" y="1244867"/>
                  </a:lnTo>
                  <a:lnTo>
                    <a:pt x="8193" y="1322669"/>
                  </a:lnTo>
                  <a:lnTo>
                    <a:pt x="8674" y="1400470"/>
                  </a:lnTo>
                  <a:lnTo>
                    <a:pt x="9156" y="1478272"/>
                  </a:lnTo>
                  <a:lnTo>
                    <a:pt x="9638" y="1556073"/>
                  </a:lnTo>
                  <a:lnTo>
                    <a:pt x="10120" y="1633875"/>
                  </a:lnTo>
                  <a:lnTo>
                    <a:pt x="10602" y="1711677"/>
                  </a:lnTo>
                  <a:lnTo>
                    <a:pt x="11084" y="1789478"/>
                  </a:lnTo>
                  <a:lnTo>
                    <a:pt x="11566" y="1867280"/>
                  </a:lnTo>
                  <a:lnTo>
                    <a:pt x="12048" y="1945081"/>
                  </a:lnTo>
                  <a:lnTo>
                    <a:pt x="12530" y="2022883"/>
                  </a:lnTo>
                  <a:lnTo>
                    <a:pt x="13012" y="2100684"/>
                  </a:lnTo>
                  <a:lnTo>
                    <a:pt x="13494" y="2178486"/>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0" name="pg10"/>
            <p:cNvSpPr/>
            <p:nvPr/>
          </p:nvSpPr>
          <p:spPr>
            <a:xfrm>
              <a:off x="3200992" y="1154700"/>
              <a:ext cx="644" cy="2256287"/>
            </a:xfrm>
            <a:custGeom>
              <a:avLst/>
              <a:pathLst>
                <a:path w="644" h="2256287">
                  <a:moveTo>
                    <a:pt x="644" y="2256287"/>
                  </a:moveTo>
                  <a:lnTo>
                    <a:pt x="636" y="2178484"/>
                  </a:lnTo>
                  <a:lnTo>
                    <a:pt x="627" y="2100681"/>
                  </a:lnTo>
                  <a:lnTo>
                    <a:pt x="619" y="2022878"/>
                  </a:lnTo>
                  <a:lnTo>
                    <a:pt x="611" y="1945075"/>
                  </a:lnTo>
                  <a:lnTo>
                    <a:pt x="603" y="1867272"/>
                  </a:lnTo>
                  <a:lnTo>
                    <a:pt x="594" y="1789469"/>
                  </a:lnTo>
                  <a:lnTo>
                    <a:pt x="586" y="1711666"/>
                  </a:lnTo>
                  <a:lnTo>
                    <a:pt x="578" y="1633863"/>
                  </a:lnTo>
                  <a:lnTo>
                    <a:pt x="570" y="1556060"/>
                  </a:lnTo>
                  <a:lnTo>
                    <a:pt x="561" y="1478257"/>
                  </a:lnTo>
                  <a:lnTo>
                    <a:pt x="553" y="1400454"/>
                  </a:lnTo>
                  <a:lnTo>
                    <a:pt x="545" y="1322651"/>
                  </a:lnTo>
                  <a:lnTo>
                    <a:pt x="537" y="1244848"/>
                  </a:lnTo>
                  <a:lnTo>
                    <a:pt x="528" y="1167045"/>
                  </a:lnTo>
                  <a:lnTo>
                    <a:pt x="520" y="1089242"/>
                  </a:lnTo>
                  <a:lnTo>
                    <a:pt x="512" y="1011439"/>
                  </a:lnTo>
                  <a:lnTo>
                    <a:pt x="504" y="933636"/>
                  </a:lnTo>
                  <a:lnTo>
                    <a:pt x="495" y="855833"/>
                  </a:lnTo>
                  <a:lnTo>
                    <a:pt x="487" y="778030"/>
                  </a:lnTo>
                  <a:lnTo>
                    <a:pt x="479" y="700227"/>
                  </a:lnTo>
                  <a:lnTo>
                    <a:pt x="470" y="622424"/>
                  </a:lnTo>
                  <a:lnTo>
                    <a:pt x="462" y="544621"/>
                  </a:lnTo>
                  <a:lnTo>
                    <a:pt x="454" y="466818"/>
                  </a:lnTo>
                  <a:lnTo>
                    <a:pt x="446" y="389015"/>
                  </a:lnTo>
                  <a:lnTo>
                    <a:pt x="437" y="311212"/>
                  </a:lnTo>
                  <a:lnTo>
                    <a:pt x="429" y="233409"/>
                  </a:lnTo>
                  <a:lnTo>
                    <a:pt x="421" y="155606"/>
                  </a:lnTo>
                  <a:lnTo>
                    <a:pt x="413" y="77803"/>
                  </a:lnTo>
                  <a:lnTo>
                    <a:pt x="404" y="0"/>
                  </a:lnTo>
                  <a:lnTo>
                    <a:pt x="0" y="0"/>
                  </a:lnTo>
                  <a:lnTo>
                    <a:pt x="22" y="77803"/>
                  </a:lnTo>
                  <a:lnTo>
                    <a:pt x="44" y="155606"/>
                  </a:lnTo>
                  <a:lnTo>
                    <a:pt x="66" y="233409"/>
                  </a:lnTo>
                  <a:lnTo>
                    <a:pt x="88" y="311212"/>
                  </a:lnTo>
                  <a:lnTo>
                    <a:pt x="111" y="389015"/>
                  </a:lnTo>
                  <a:lnTo>
                    <a:pt x="133" y="466818"/>
                  </a:lnTo>
                  <a:lnTo>
                    <a:pt x="155" y="544621"/>
                  </a:lnTo>
                  <a:lnTo>
                    <a:pt x="177" y="622424"/>
                  </a:lnTo>
                  <a:lnTo>
                    <a:pt x="200" y="700227"/>
                  </a:lnTo>
                  <a:lnTo>
                    <a:pt x="222" y="778030"/>
                  </a:lnTo>
                  <a:lnTo>
                    <a:pt x="244" y="855833"/>
                  </a:lnTo>
                  <a:lnTo>
                    <a:pt x="266" y="933636"/>
                  </a:lnTo>
                  <a:lnTo>
                    <a:pt x="288" y="1011439"/>
                  </a:lnTo>
                  <a:lnTo>
                    <a:pt x="311" y="1089242"/>
                  </a:lnTo>
                  <a:lnTo>
                    <a:pt x="333" y="1167045"/>
                  </a:lnTo>
                  <a:lnTo>
                    <a:pt x="355" y="1244848"/>
                  </a:lnTo>
                  <a:lnTo>
                    <a:pt x="377" y="1322651"/>
                  </a:lnTo>
                  <a:lnTo>
                    <a:pt x="400" y="1400454"/>
                  </a:lnTo>
                  <a:lnTo>
                    <a:pt x="422" y="1478257"/>
                  </a:lnTo>
                  <a:lnTo>
                    <a:pt x="444" y="1556060"/>
                  </a:lnTo>
                  <a:lnTo>
                    <a:pt x="466" y="1633863"/>
                  </a:lnTo>
                  <a:lnTo>
                    <a:pt x="488" y="1711666"/>
                  </a:lnTo>
                  <a:lnTo>
                    <a:pt x="511" y="1789469"/>
                  </a:lnTo>
                  <a:lnTo>
                    <a:pt x="533" y="1867272"/>
                  </a:lnTo>
                  <a:lnTo>
                    <a:pt x="555" y="1945075"/>
                  </a:lnTo>
                  <a:lnTo>
                    <a:pt x="577" y="2022878"/>
                  </a:lnTo>
                  <a:lnTo>
                    <a:pt x="600" y="2100681"/>
                  </a:lnTo>
                  <a:lnTo>
                    <a:pt x="622" y="2178484"/>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1" name="pg11"/>
            <p:cNvSpPr/>
            <p:nvPr/>
          </p:nvSpPr>
          <p:spPr>
            <a:xfrm>
              <a:off x="3201397" y="1154700"/>
              <a:ext cx="239" cy="2256287"/>
            </a:xfrm>
            <a:custGeom>
              <a:avLst/>
              <a:pathLst>
                <a:path w="239" h="2256287">
                  <a:moveTo>
                    <a:pt x="239" y="2256287"/>
                  </a:moveTo>
                  <a:lnTo>
                    <a:pt x="239" y="2178484"/>
                  </a:lnTo>
                  <a:lnTo>
                    <a:pt x="239" y="2100681"/>
                  </a:lnTo>
                  <a:lnTo>
                    <a:pt x="239" y="2022878"/>
                  </a:lnTo>
                  <a:lnTo>
                    <a:pt x="239" y="1945075"/>
                  </a:lnTo>
                  <a:lnTo>
                    <a:pt x="239" y="1867272"/>
                  </a:lnTo>
                  <a:lnTo>
                    <a:pt x="239" y="1789469"/>
                  </a:lnTo>
                  <a:lnTo>
                    <a:pt x="239" y="1711666"/>
                  </a:lnTo>
                  <a:lnTo>
                    <a:pt x="239" y="1633863"/>
                  </a:lnTo>
                  <a:lnTo>
                    <a:pt x="239" y="1556060"/>
                  </a:lnTo>
                  <a:lnTo>
                    <a:pt x="239" y="1478257"/>
                  </a:lnTo>
                  <a:lnTo>
                    <a:pt x="239" y="1400454"/>
                  </a:lnTo>
                  <a:lnTo>
                    <a:pt x="239" y="1322651"/>
                  </a:lnTo>
                  <a:lnTo>
                    <a:pt x="239" y="1244848"/>
                  </a:lnTo>
                  <a:lnTo>
                    <a:pt x="239" y="1167045"/>
                  </a:lnTo>
                  <a:lnTo>
                    <a:pt x="239" y="1089242"/>
                  </a:lnTo>
                  <a:lnTo>
                    <a:pt x="239" y="1011439"/>
                  </a:lnTo>
                  <a:lnTo>
                    <a:pt x="239" y="933636"/>
                  </a:lnTo>
                  <a:lnTo>
                    <a:pt x="239" y="855833"/>
                  </a:lnTo>
                  <a:lnTo>
                    <a:pt x="239" y="778030"/>
                  </a:lnTo>
                  <a:lnTo>
                    <a:pt x="239" y="700227"/>
                  </a:lnTo>
                  <a:lnTo>
                    <a:pt x="239" y="622424"/>
                  </a:lnTo>
                  <a:lnTo>
                    <a:pt x="239" y="544621"/>
                  </a:lnTo>
                  <a:lnTo>
                    <a:pt x="239" y="466818"/>
                  </a:lnTo>
                  <a:lnTo>
                    <a:pt x="239" y="389015"/>
                  </a:lnTo>
                  <a:lnTo>
                    <a:pt x="239" y="311212"/>
                  </a:lnTo>
                  <a:lnTo>
                    <a:pt x="239" y="233409"/>
                  </a:lnTo>
                  <a:lnTo>
                    <a:pt x="239" y="155606"/>
                  </a:lnTo>
                  <a:lnTo>
                    <a:pt x="239" y="77803"/>
                  </a:lnTo>
                  <a:lnTo>
                    <a:pt x="239" y="0"/>
                  </a:lnTo>
                  <a:lnTo>
                    <a:pt x="0" y="0"/>
                  </a:lnTo>
                  <a:lnTo>
                    <a:pt x="8" y="77803"/>
                  </a:lnTo>
                  <a:lnTo>
                    <a:pt x="16" y="155606"/>
                  </a:lnTo>
                  <a:lnTo>
                    <a:pt x="24" y="233409"/>
                  </a:lnTo>
                  <a:lnTo>
                    <a:pt x="33" y="311212"/>
                  </a:lnTo>
                  <a:lnTo>
                    <a:pt x="41" y="389015"/>
                  </a:lnTo>
                  <a:lnTo>
                    <a:pt x="49" y="466818"/>
                  </a:lnTo>
                  <a:lnTo>
                    <a:pt x="57" y="544621"/>
                  </a:lnTo>
                  <a:lnTo>
                    <a:pt x="66" y="622424"/>
                  </a:lnTo>
                  <a:lnTo>
                    <a:pt x="74" y="700227"/>
                  </a:lnTo>
                  <a:lnTo>
                    <a:pt x="82" y="778030"/>
                  </a:lnTo>
                  <a:lnTo>
                    <a:pt x="90" y="855833"/>
                  </a:lnTo>
                  <a:lnTo>
                    <a:pt x="99" y="933636"/>
                  </a:lnTo>
                  <a:lnTo>
                    <a:pt x="107" y="1011439"/>
                  </a:lnTo>
                  <a:lnTo>
                    <a:pt x="115" y="1089242"/>
                  </a:lnTo>
                  <a:lnTo>
                    <a:pt x="123" y="1167045"/>
                  </a:lnTo>
                  <a:lnTo>
                    <a:pt x="132" y="1244848"/>
                  </a:lnTo>
                  <a:lnTo>
                    <a:pt x="140" y="1322651"/>
                  </a:lnTo>
                  <a:lnTo>
                    <a:pt x="148" y="1400454"/>
                  </a:lnTo>
                  <a:lnTo>
                    <a:pt x="156" y="1478257"/>
                  </a:lnTo>
                  <a:lnTo>
                    <a:pt x="165" y="1556060"/>
                  </a:lnTo>
                  <a:lnTo>
                    <a:pt x="173" y="1633863"/>
                  </a:lnTo>
                  <a:lnTo>
                    <a:pt x="181" y="1711666"/>
                  </a:lnTo>
                  <a:lnTo>
                    <a:pt x="190" y="1789469"/>
                  </a:lnTo>
                  <a:lnTo>
                    <a:pt x="198" y="1867272"/>
                  </a:lnTo>
                  <a:lnTo>
                    <a:pt x="206" y="1945075"/>
                  </a:lnTo>
                  <a:lnTo>
                    <a:pt x="214" y="2022878"/>
                  </a:lnTo>
                  <a:lnTo>
                    <a:pt x="223" y="2100681"/>
                  </a:lnTo>
                  <a:lnTo>
                    <a:pt x="231" y="2178484"/>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12" name="tx12"/>
            <p:cNvSpPr/>
            <p:nvPr/>
          </p:nvSpPr>
          <p:spPr>
            <a:xfrm>
              <a:off x="6093997" y="2417265"/>
              <a:ext cx="294304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13" name="rc13"/>
            <p:cNvSpPr/>
            <p:nvPr/>
          </p:nvSpPr>
          <p:spPr>
            <a:xfrm>
              <a:off x="6102997" y="2641659"/>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14" name="rc14"/>
            <p:cNvSpPr/>
            <p:nvPr/>
          </p:nvSpPr>
          <p:spPr>
            <a:xfrm>
              <a:off x="6102997" y="2861115"/>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15" name="rc15"/>
            <p:cNvSpPr/>
            <p:nvPr/>
          </p:nvSpPr>
          <p:spPr>
            <a:xfrm>
              <a:off x="6102997" y="3080571"/>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16" name="rc16"/>
            <p:cNvSpPr/>
            <p:nvPr/>
          </p:nvSpPr>
          <p:spPr>
            <a:xfrm>
              <a:off x="6102997" y="3300027"/>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17" name="rc17"/>
            <p:cNvSpPr/>
            <p:nvPr/>
          </p:nvSpPr>
          <p:spPr>
            <a:xfrm>
              <a:off x="6102997" y="3519483"/>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18" name="rc18"/>
            <p:cNvSpPr/>
            <p:nvPr/>
          </p:nvSpPr>
          <p:spPr>
            <a:xfrm>
              <a:off x="6102997" y="3738939"/>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19" name="rc19"/>
            <p:cNvSpPr/>
            <p:nvPr/>
          </p:nvSpPr>
          <p:spPr>
            <a:xfrm>
              <a:off x="6102997" y="3958395"/>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6102997" y="4177851"/>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21" name="tx21"/>
            <p:cNvSpPr/>
            <p:nvPr/>
          </p:nvSpPr>
          <p:spPr>
            <a:xfrm>
              <a:off x="6383042" y="2677503"/>
              <a:ext cx="12922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India: 1,592,000 (46%) </a:t>
              </a:r>
            </a:p>
          </p:txBody>
        </p:sp>
        <p:sp>
          <p:nvSpPr>
            <p:cNvPr id="22" name="tx22"/>
            <p:cNvSpPr/>
            <p:nvPr/>
          </p:nvSpPr>
          <p:spPr>
            <a:xfrm>
              <a:off x="6383042" y="2896959"/>
              <a:ext cx="14785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Pakistan: 1,057,000 (31%) </a:t>
              </a:r>
            </a:p>
          </p:txBody>
        </p:sp>
        <p:sp>
          <p:nvSpPr>
            <p:cNvPr id="23" name="tx23"/>
            <p:cNvSpPr/>
            <p:nvPr/>
          </p:nvSpPr>
          <p:spPr>
            <a:xfrm>
              <a:off x="6383042" y="3116415"/>
              <a:ext cx="15470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Afghanistan: 637,000 (19%) </a:t>
              </a:r>
            </a:p>
          </p:txBody>
        </p:sp>
        <p:sp>
          <p:nvSpPr>
            <p:cNvPr id="24" name="tx24"/>
            <p:cNvSpPr/>
            <p:nvPr/>
          </p:nvSpPr>
          <p:spPr>
            <a:xfrm>
              <a:off x="6383042" y="3335871"/>
              <a:ext cx="148491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Bangladesh: 103,000 (3%) </a:t>
              </a:r>
            </a:p>
          </p:txBody>
        </p:sp>
        <p:sp>
          <p:nvSpPr>
            <p:cNvPr id="25" name="tx25"/>
            <p:cNvSpPr/>
            <p:nvPr/>
          </p:nvSpPr>
          <p:spPr>
            <a:xfrm>
              <a:off x="6383042" y="3555327"/>
              <a:ext cx="11244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Nepal: 39,000 (1%) </a:t>
              </a:r>
            </a:p>
          </p:txBody>
        </p:sp>
        <p:sp>
          <p:nvSpPr>
            <p:cNvPr id="26" name="tx26"/>
            <p:cNvSpPr/>
            <p:nvPr/>
          </p:nvSpPr>
          <p:spPr>
            <a:xfrm>
              <a:off x="6383042" y="3774783"/>
              <a:ext cx="13076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Sri Lanka: 3,000 (&lt;1%) </a:t>
              </a:r>
            </a:p>
          </p:txBody>
        </p:sp>
        <p:sp>
          <p:nvSpPr>
            <p:cNvPr id="27" name="tx27"/>
            <p:cNvSpPr/>
            <p:nvPr/>
          </p:nvSpPr>
          <p:spPr>
            <a:xfrm>
              <a:off x="6383042" y="3994239"/>
              <a:ext cx="11618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Bhutan: &lt;100 (&lt;1%) </a:t>
              </a:r>
            </a:p>
          </p:txBody>
        </p:sp>
        <p:sp>
          <p:nvSpPr>
            <p:cNvPr id="28" name="tx28"/>
            <p:cNvSpPr/>
            <p:nvPr/>
          </p:nvSpPr>
          <p:spPr>
            <a:xfrm>
              <a:off x="6383042" y="4213695"/>
              <a:ext cx="12485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Maldives: &lt;100 (&lt;1%) </a:t>
              </a:r>
            </a:p>
          </p:txBody>
        </p:sp>
        <p:sp>
          <p:nvSpPr>
            <p:cNvPr id="29" name="tx29"/>
            <p:cNvSpPr/>
            <p:nvPr/>
          </p:nvSpPr>
          <p:spPr>
            <a:xfrm>
              <a:off x="381277" y="397941"/>
              <a:ext cx="7175450"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country, ROSA, 2023</a:t>
              </a:r>
            </a:p>
          </p:txBody>
        </p:sp>
        <p:sp>
          <p:nvSpPr>
            <p:cNvPr id="30" name="tx30"/>
            <p:cNvSpPr/>
            <p:nvPr/>
          </p:nvSpPr>
          <p:spPr>
            <a:xfrm>
              <a:off x="1860410" y="62759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1" name="tx31"/>
            <p:cNvSpPr/>
            <p:nvPr/>
          </p:nvSpPr>
          <p:spPr>
            <a:xfrm>
              <a:off x="1921747" y="6398118"/>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32" name="tx32"/>
            <p:cNvSpPr/>
            <p:nvPr/>
          </p:nvSpPr>
          <p:spPr>
            <a:xfrm>
              <a:off x="2406386" y="6518764"/>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33" name="tx33"/>
            <p:cNvSpPr/>
            <p:nvPr/>
          </p:nvSpPr>
          <p:spPr>
            <a:xfrm>
              <a:off x="3502813" y="6645850"/>
              <a:ext cx="2519183"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MCV1 = 3,431,000.</a:t>
              </a:r>
            </a:p>
          </p:txBody>
        </p:sp>
      </p:grpSp>
      <p:sp>
        <p:nvSpPr>
          <p:cNvPr id="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2 (25%) countries accounted for over half (77%) of all children unprotected against measles in ROSA.
India had the highest number of children who did not receive MCV1 (n = 1,592,000), which is approximately 46% of all children unprotected against measles in ROSA (n = 3,431,000).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40750" y="5096161"/>
              <a:ext cx="320898" cy="578253"/>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 name="rc5"/>
            <p:cNvSpPr/>
            <p:nvPr/>
          </p:nvSpPr>
          <p:spPr>
            <a:xfrm>
              <a:off x="1661649" y="5096161"/>
              <a:ext cx="320898" cy="578253"/>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6" name="rc6"/>
            <p:cNvSpPr/>
            <p:nvPr/>
          </p:nvSpPr>
          <p:spPr>
            <a:xfrm>
              <a:off x="1982548" y="5096161"/>
              <a:ext cx="320898" cy="578253"/>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 name="rc7"/>
            <p:cNvSpPr/>
            <p:nvPr/>
          </p:nvSpPr>
          <p:spPr>
            <a:xfrm>
              <a:off x="2303446" y="5096161"/>
              <a:ext cx="320898" cy="578253"/>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 name="rc8"/>
            <p:cNvSpPr/>
            <p:nvPr/>
          </p:nvSpPr>
          <p:spPr>
            <a:xfrm>
              <a:off x="2624345" y="5096161"/>
              <a:ext cx="320898" cy="5782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 name="rc9"/>
            <p:cNvSpPr/>
            <p:nvPr/>
          </p:nvSpPr>
          <p:spPr>
            <a:xfrm>
              <a:off x="2945244" y="5096161"/>
              <a:ext cx="320898" cy="5782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 name="rc10"/>
            <p:cNvSpPr/>
            <p:nvPr/>
          </p:nvSpPr>
          <p:spPr>
            <a:xfrm>
              <a:off x="3266143" y="5096161"/>
              <a:ext cx="320898" cy="5782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 name="rc11"/>
            <p:cNvSpPr/>
            <p:nvPr/>
          </p:nvSpPr>
          <p:spPr>
            <a:xfrm>
              <a:off x="3587041" y="5096161"/>
              <a:ext cx="320898" cy="5782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 name="rc12"/>
            <p:cNvSpPr/>
            <p:nvPr/>
          </p:nvSpPr>
          <p:spPr>
            <a:xfrm>
              <a:off x="3907940" y="5096161"/>
              <a:ext cx="320898" cy="5782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 name="rc13"/>
            <p:cNvSpPr/>
            <p:nvPr/>
          </p:nvSpPr>
          <p:spPr>
            <a:xfrm>
              <a:off x="4228839" y="5096161"/>
              <a:ext cx="320898" cy="5782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 name="rc14"/>
            <p:cNvSpPr/>
            <p:nvPr/>
          </p:nvSpPr>
          <p:spPr>
            <a:xfrm>
              <a:off x="4549738" y="5096161"/>
              <a:ext cx="320898" cy="5782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 name="rc15"/>
            <p:cNvSpPr/>
            <p:nvPr/>
          </p:nvSpPr>
          <p:spPr>
            <a:xfrm>
              <a:off x="4870637" y="5096161"/>
              <a:ext cx="320898" cy="5782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 name="rc16"/>
            <p:cNvSpPr/>
            <p:nvPr/>
          </p:nvSpPr>
          <p:spPr>
            <a:xfrm>
              <a:off x="5191535" y="5096161"/>
              <a:ext cx="320898" cy="5782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 name="rc17"/>
            <p:cNvSpPr/>
            <p:nvPr/>
          </p:nvSpPr>
          <p:spPr>
            <a:xfrm>
              <a:off x="5512434" y="5096161"/>
              <a:ext cx="320898" cy="5782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 name="rc18"/>
            <p:cNvSpPr/>
            <p:nvPr/>
          </p:nvSpPr>
          <p:spPr>
            <a:xfrm>
              <a:off x="5833333" y="5096161"/>
              <a:ext cx="320898" cy="5782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 name="rc19"/>
            <p:cNvSpPr/>
            <p:nvPr/>
          </p:nvSpPr>
          <p:spPr>
            <a:xfrm>
              <a:off x="6154232" y="5096161"/>
              <a:ext cx="320898" cy="5782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 name="rc20"/>
            <p:cNvSpPr/>
            <p:nvPr/>
          </p:nvSpPr>
          <p:spPr>
            <a:xfrm>
              <a:off x="6475130" y="5096161"/>
              <a:ext cx="320898" cy="5782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 name="rc21"/>
            <p:cNvSpPr/>
            <p:nvPr/>
          </p:nvSpPr>
          <p:spPr>
            <a:xfrm>
              <a:off x="6796029" y="5096161"/>
              <a:ext cx="320898" cy="5782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 name="rc22"/>
            <p:cNvSpPr/>
            <p:nvPr/>
          </p:nvSpPr>
          <p:spPr>
            <a:xfrm>
              <a:off x="7116928" y="5096161"/>
              <a:ext cx="320898" cy="5782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 name="rc23"/>
            <p:cNvSpPr/>
            <p:nvPr/>
          </p:nvSpPr>
          <p:spPr>
            <a:xfrm>
              <a:off x="7437827" y="5096161"/>
              <a:ext cx="320898" cy="5782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 name="rc24"/>
            <p:cNvSpPr/>
            <p:nvPr/>
          </p:nvSpPr>
          <p:spPr>
            <a:xfrm>
              <a:off x="7758725" y="5096161"/>
              <a:ext cx="320898" cy="5782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 name="rc25"/>
            <p:cNvSpPr/>
            <p:nvPr/>
          </p:nvSpPr>
          <p:spPr>
            <a:xfrm>
              <a:off x="8079624" y="5096161"/>
              <a:ext cx="320898" cy="5782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 name="rc26"/>
            <p:cNvSpPr/>
            <p:nvPr/>
          </p:nvSpPr>
          <p:spPr>
            <a:xfrm>
              <a:off x="8400523" y="5096161"/>
              <a:ext cx="320898" cy="5782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7" name="rc27"/>
            <p:cNvSpPr/>
            <p:nvPr/>
          </p:nvSpPr>
          <p:spPr>
            <a:xfrm>
              <a:off x="8721422" y="5096161"/>
              <a:ext cx="320898" cy="5782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8" name="rc28"/>
            <p:cNvSpPr/>
            <p:nvPr/>
          </p:nvSpPr>
          <p:spPr>
            <a:xfrm>
              <a:off x="1340750" y="2783147"/>
              <a:ext cx="320898" cy="5782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 name="rc29"/>
            <p:cNvSpPr/>
            <p:nvPr/>
          </p:nvSpPr>
          <p:spPr>
            <a:xfrm>
              <a:off x="1661649" y="2783147"/>
              <a:ext cx="320898" cy="5782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 name="rc30"/>
            <p:cNvSpPr/>
            <p:nvPr/>
          </p:nvSpPr>
          <p:spPr>
            <a:xfrm>
              <a:off x="1982548" y="2783147"/>
              <a:ext cx="320898" cy="5782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 name="rc31"/>
            <p:cNvSpPr/>
            <p:nvPr/>
          </p:nvSpPr>
          <p:spPr>
            <a:xfrm>
              <a:off x="2303446" y="2783147"/>
              <a:ext cx="320898" cy="5782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 name="rc32"/>
            <p:cNvSpPr/>
            <p:nvPr/>
          </p:nvSpPr>
          <p:spPr>
            <a:xfrm>
              <a:off x="2624345" y="2783147"/>
              <a:ext cx="320898" cy="578253"/>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3" name="rc33"/>
            <p:cNvSpPr/>
            <p:nvPr/>
          </p:nvSpPr>
          <p:spPr>
            <a:xfrm>
              <a:off x="2945244" y="2783147"/>
              <a:ext cx="320898" cy="57825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4" name="rc34"/>
            <p:cNvSpPr/>
            <p:nvPr/>
          </p:nvSpPr>
          <p:spPr>
            <a:xfrm>
              <a:off x="3266143" y="2783147"/>
              <a:ext cx="320898" cy="57825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5" name="rc35"/>
            <p:cNvSpPr/>
            <p:nvPr/>
          </p:nvSpPr>
          <p:spPr>
            <a:xfrm>
              <a:off x="3587041" y="2783147"/>
              <a:ext cx="320898" cy="5782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 name="rc36"/>
            <p:cNvSpPr/>
            <p:nvPr/>
          </p:nvSpPr>
          <p:spPr>
            <a:xfrm>
              <a:off x="3907940" y="2783147"/>
              <a:ext cx="320898" cy="57825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7" name="rc37"/>
            <p:cNvSpPr/>
            <p:nvPr/>
          </p:nvSpPr>
          <p:spPr>
            <a:xfrm>
              <a:off x="4228839" y="2783147"/>
              <a:ext cx="320898" cy="57825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8" name="rc38"/>
            <p:cNvSpPr/>
            <p:nvPr/>
          </p:nvSpPr>
          <p:spPr>
            <a:xfrm>
              <a:off x="4549738" y="2783147"/>
              <a:ext cx="320898" cy="57825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9" name="rc39"/>
            <p:cNvSpPr/>
            <p:nvPr/>
          </p:nvSpPr>
          <p:spPr>
            <a:xfrm>
              <a:off x="4870637" y="2783147"/>
              <a:ext cx="320898" cy="57825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 name="rc40"/>
            <p:cNvSpPr/>
            <p:nvPr/>
          </p:nvSpPr>
          <p:spPr>
            <a:xfrm>
              <a:off x="5191535" y="2783147"/>
              <a:ext cx="320898" cy="57825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1" name="rc41"/>
            <p:cNvSpPr/>
            <p:nvPr/>
          </p:nvSpPr>
          <p:spPr>
            <a:xfrm>
              <a:off x="5512434" y="2783147"/>
              <a:ext cx="320898" cy="57825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2" name="rc42"/>
            <p:cNvSpPr/>
            <p:nvPr/>
          </p:nvSpPr>
          <p:spPr>
            <a:xfrm>
              <a:off x="5833333" y="2783147"/>
              <a:ext cx="320898" cy="5782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6154232" y="278314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6475130" y="278314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6796029" y="278314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7116928" y="278314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7437827" y="278314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7758725" y="278314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8079624" y="278314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8400523" y="278314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8721422" y="278314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1661649" y="2204894"/>
              <a:ext cx="320898" cy="5782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3" name="rc53"/>
            <p:cNvSpPr/>
            <p:nvPr/>
          </p:nvSpPr>
          <p:spPr>
            <a:xfrm>
              <a:off x="1982548" y="2204894"/>
              <a:ext cx="320898" cy="5782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4" name="rc54"/>
            <p:cNvSpPr/>
            <p:nvPr/>
          </p:nvSpPr>
          <p:spPr>
            <a:xfrm>
              <a:off x="2303446" y="2204894"/>
              <a:ext cx="320898" cy="57825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5" name="rc55"/>
            <p:cNvSpPr/>
            <p:nvPr/>
          </p:nvSpPr>
          <p:spPr>
            <a:xfrm>
              <a:off x="2624345" y="2204894"/>
              <a:ext cx="320898" cy="57825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6" name="rc56"/>
            <p:cNvSpPr/>
            <p:nvPr/>
          </p:nvSpPr>
          <p:spPr>
            <a:xfrm>
              <a:off x="2945244" y="2204894"/>
              <a:ext cx="320898" cy="57825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7" name="rc57"/>
            <p:cNvSpPr/>
            <p:nvPr/>
          </p:nvSpPr>
          <p:spPr>
            <a:xfrm>
              <a:off x="3266143" y="2204894"/>
              <a:ext cx="320898" cy="57825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8" name="rc58"/>
            <p:cNvSpPr/>
            <p:nvPr/>
          </p:nvSpPr>
          <p:spPr>
            <a:xfrm>
              <a:off x="3587041" y="2204894"/>
              <a:ext cx="320898" cy="57825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9" name="rc59"/>
            <p:cNvSpPr/>
            <p:nvPr/>
          </p:nvSpPr>
          <p:spPr>
            <a:xfrm>
              <a:off x="3907940"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 name="rc60"/>
            <p:cNvSpPr/>
            <p:nvPr/>
          </p:nvSpPr>
          <p:spPr>
            <a:xfrm>
              <a:off x="4228839" y="2204894"/>
              <a:ext cx="320898" cy="5782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 name="rc61"/>
            <p:cNvSpPr/>
            <p:nvPr/>
          </p:nvSpPr>
          <p:spPr>
            <a:xfrm>
              <a:off x="4549738" y="2204894"/>
              <a:ext cx="320898" cy="57825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2" name="rc62"/>
            <p:cNvSpPr/>
            <p:nvPr/>
          </p:nvSpPr>
          <p:spPr>
            <a:xfrm>
              <a:off x="4870637" y="2204894"/>
              <a:ext cx="320898" cy="57825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3" name="rc63"/>
            <p:cNvSpPr/>
            <p:nvPr/>
          </p:nvSpPr>
          <p:spPr>
            <a:xfrm>
              <a:off x="5191535" y="2204894"/>
              <a:ext cx="320898" cy="57825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4" name="rc64"/>
            <p:cNvSpPr/>
            <p:nvPr/>
          </p:nvSpPr>
          <p:spPr>
            <a:xfrm>
              <a:off x="5512434" y="2204894"/>
              <a:ext cx="320898" cy="5782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5833333" y="2204894"/>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6154232" y="2204894"/>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6475130" y="2204894"/>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6796029" y="2204894"/>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7116928" y="2204894"/>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7437827" y="2204894"/>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7758725" y="2204894"/>
              <a:ext cx="320898" cy="57825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2" name="rc72"/>
            <p:cNvSpPr/>
            <p:nvPr/>
          </p:nvSpPr>
          <p:spPr>
            <a:xfrm>
              <a:off x="1340750" y="2204894"/>
              <a:ext cx="320898" cy="5782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3" name="rc73"/>
            <p:cNvSpPr/>
            <p:nvPr/>
          </p:nvSpPr>
          <p:spPr>
            <a:xfrm>
              <a:off x="8079624" y="2204894"/>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8400523" y="2204894"/>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8721422" y="2204894"/>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6" name="rc76"/>
            <p:cNvSpPr/>
            <p:nvPr/>
          </p:nvSpPr>
          <p:spPr>
            <a:xfrm>
              <a:off x="1340750" y="3939654"/>
              <a:ext cx="320898" cy="5782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7" name="rc77"/>
            <p:cNvSpPr/>
            <p:nvPr/>
          </p:nvSpPr>
          <p:spPr>
            <a:xfrm>
              <a:off x="1661649" y="3939654"/>
              <a:ext cx="320898" cy="5782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8" name="rc78"/>
            <p:cNvSpPr/>
            <p:nvPr/>
          </p:nvSpPr>
          <p:spPr>
            <a:xfrm>
              <a:off x="1982548" y="3939654"/>
              <a:ext cx="320898" cy="5782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9" name="rc79"/>
            <p:cNvSpPr/>
            <p:nvPr/>
          </p:nvSpPr>
          <p:spPr>
            <a:xfrm>
              <a:off x="2303446" y="3939654"/>
              <a:ext cx="320898" cy="5782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0" name="rc80"/>
            <p:cNvSpPr/>
            <p:nvPr/>
          </p:nvSpPr>
          <p:spPr>
            <a:xfrm>
              <a:off x="2624345" y="3939654"/>
              <a:ext cx="320898" cy="5782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1" name="rc81"/>
            <p:cNvSpPr/>
            <p:nvPr/>
          </p:nvSpPr>
          <p:spPr>
            <a:xfrm>
              <a:off x="2945244" y="3939654"/>
              <a:ext cx="320898" cy="5782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2" name="rc82"/>
            <p:cNvSpPr/>
            <p:nvPr/>
          </p:nvSpPr>
          <p:spPr>
            <a:xfrm>
              <a:off x="3266143" y="3939654"/>
              <a:ext cx="320898" cy="5782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3" name="rc83"/>
            <p:cNvSpPr/>
            <p:nvPr/>
          </p:nvSpPr>
          <p:spPr>
            <a:xfrm>
              <a:off x="3587041" y="3939654"/>
              <a:ext cx="320898" cy="5782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4" name="rc84"/>
            <p:cNvSpPr/>
            <p:nvPr/>
          </p:nvSpPr>
          <p:spPr>
            <a:xfrm>
              <a:off x="3907940" y="3939654"/>
              <a:ext cx="320898" cy="5782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5" name="rc85"/>
            <p:cNvSpPr/>
            <p:nvPr/>
          </p:nvSpPr>
          <p:spPr>
            <a:xfrm>
              <a:off x="4228839" y="3939654"/>
              <a:ext cx="320898" cy="5782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6" name="rc86"/>
            <p:cNvSpPr/>
            <p:nvPr/>
          </p:nvSpPr>
          <p:spPr>
            <a:xfrm>
              <a:off x="4549738" y="3939654"/>
              <a:ext cx="320898" cy="57825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7" name="rc87"/>
            <p:cNvSpPr/>
            <p:nvPr/>
          </p:nvSpPr>
          <p:spPr>
            <a:xfrm>
              <a:off x="4870637" y="3939654"/>
              <a:ext cx="320898" cy="578253"/>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88" name="rc88"/>
            <p:cNvSpPr/>
            <p:nvPr/>
          </p:nvSpPr>
          <p:spPr>
            <a:xfrm>
              <a:off x="5191535" y="3939654"/>
              <a:ext cx="320898" cy="57825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9" name="rc89"/>
            <p:cNvSpPr/>
            <p:nvPr/>
          </p:nvSpPr>
          <p:spPr>
            <a:xfrm>
              <a:off x="5512434" y="3939654"/>
              <a:ext cx="320898" cy="57825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90" name="rc90"/>
            <p:cNvSpPr/>
            <p:nvPr/>
          </p:nvSpPr>
          <p:spPr>
            <a:xfrm>
              <a:off x="5833333" y="3939654"/>
              <a:ext cx="320898" cy="57825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91" name="rc91"/>
            <p:cNvSpPr/>
            <p:nvPr/>
          </p:nvSpPr>
          <p:spPr>
            <a:xfrm>
              <a:off x="6154232" y="3939654"/>
              <a:ext cx="320898" cy="57825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92" name="rc92"/>
            <p:cNvSpPr/>
            <p:nvPr/>
          </p:nvSpPr>
          <p:spPr>
            <a:xfrm>
              <a:off x="6475130" y="3939654"/>
              <a:ext cx="320898" cy="57825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3" name="rc93"/>
            <p:cNvSpPr/>
            <p:nvPr/>
          </p:nvSpPr>
          <p:spPr>
            <a:xfrm>
              <a:off x="6796029" y="3939654"/>
              <a:ext cx="320898" cy="57825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94" name="rc94"/>
            <p:cNvSpPr/>
            <p:nvPr/>
          </p:nvSpPr>
          <p:spPr>
            <a:xfrm>
              <a:off x="7116928" y="3939654"/>
              <a:ext cx="320898" cy="57825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95" name="rc95"/>
            <p:cNvSpPr/>
            <p:nvPr/>
          </p:nvSpPr>
          <p:spPr>
            <a:xfrm>
              <a:off x="7437827" y="3939654"/>
              <a:ext cx="320898" cy="57825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6" name="rc96"/>
            <p:cNvSpPr/>
            <p:nvPr/>
          </p:nvSpPr>
          <p:spPr>
            <a:xfrm>
              <a:off x="7758725" y="3939654"/>
              <a:ext cx="320898" cy="5782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7" name="rc97"/>
            <p:cNvSpPr/>
            <p:nvPr/>
          </p:nvSpPr>
          <p:spPr>
            <a:xfrm>
              <a:off x="8079624" y="3939654"/>
              <a:ext cx="320898" cy="5782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8" name="rc98"/>
            <p:cNvSpPr/>
            <p:nvPr/>
          </p:nvSpPr>
          <p:spPr>
            <a:xfrm>
              <a:off x="8400523" y="3939654"/>
              <a:ext cx="320898" cy="57825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9" name="rc99"/>
            <p:cNvSpPr/>
            <p:nvPr/>
          </p:nvSpPr>
          <p:spPr>
            <a:xfrm>
              <a:off x="8721422" y="3939654"/>
              <a:ext cx="320898" cy="57825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00" name="rc100"/>
            <p:cNvSpPr/>
            <p:nvPr/>
          </p:nvSpPr>
          <p:spPr>
            <a:xfrm>
              <a:off x="5191535"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1" name="rc101"/>
            <p:cNvSpPr/>
            <p:nvPr/>
          </p:nvSpPr>
          <p:spPr>
            <a:xfrm>
              <a:off x="5512434"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2" name="rc102"/>
            <p:cNvSpPr/>
            <p:nvPr/>
          </p:nvSpPr>
          <p:spPr>
            <a:xfrm>
              <a:off x="5833333"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3" name="rc103"/>
            <p:cNvSpPr/>
            <p:nvPr/>
          </p:nvSpPr>
          <p:spPr>
            <a:xfrm>
              <a:off x="6154232"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4" name="rc104"/>
            <p:cNvSpPr/>
            <p:nvPr/>
          </p:nvSpPr>
          <p:spPr>
            <a:xfrm>
              <a:off x="6475130"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5" name="rc105"/>
            <p:cNvSpPr/>
            <p:nvPr/>
          </p:nvSpPr>
          <p:spPr>
            <a:xfrm>
              <a:off x="6796029"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6" name="rc106"/>
            <p:cNvSpPr/>
            <p:nvPr/>
          </p:nvSpPr>
          <p:spPr>
            <a:xfrm>
              <a:off x="7116928"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7" name="rc107"/>
            <p:cNvSpPr/>
            <p:nvPr/>
          </p:nvSpPr>
          <p:spPr>
            <a:xfrm>
              <a:off x="7437827"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8" name="rc108"/>
            <p:cNvSpPr/>
            <p:nvPr/>
          </p:nvSpPr>
          <p:spPr>
            <a:xfrm>
              <a:off x="7758725" y="1048387"/>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9" name="rc109"/>
            <p:cNvSpPr/>
            <p:nvPr/>
          </p:nvSpPr>
          <p:spPr>
            <a:xfrm>
              <a:off x="8079624" y="104838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8400523"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1" name="rc111"/>
            <p:cNvSpPr/>
            <p:nvPr/>
          </p:nvSpPr>
          <p:spPr>
            <a:xfrm>
              <a:off x="8721422"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2" name="rc112"/>
            <p:cNvSpPr/>
            <p:nvPr/>
          </p:nvSpPr>
          <p:spPr>
            <a:xfrm>
              <a:off x="1340750"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3" name="rc113"/>
            <p:cNvSpPr/>
            <p:nvPr/>
          </p:nvSpPr>
          <p:spPr>
            <a:xfrm>
              <a:off x="1661649"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4" name="rc114"/>
            <p:cNvSpPr/>
            <p:nvPr/>
          </p:nvSpPr>
          <p:spPr>
            <a:xfrm>
              <a:off x="1982548"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5" name="rc115"/>
            <p:cNvSpPr/>
            <p:nvPr/>
          </p:nvSpPr>
          <p:spPr>
            <a:xfrm>
              <a:off x="2303446"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6" name="rc116"/>
            <p:cNvSpPr/>
            <p:nvPr/>
          </p:nvSpPr>
          <p:spPr>
            <a:xfrm>
              <a:off x="2624345" y="1048387"/>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7" name="rc117"/>
            <p:cNvSpPr/>
            <p:nvPr/>
          </p:nvSpPr>
          <p:spPr>
            <a:xfrm>
              <a:off x="2945244"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8" name="rc118"/>
            <p:cNvSpPr/>
            <p:nvPr/>
          </p:nvSpPr>
          <p:spPr>
            <a:xfrm>
              <a:off x="3266143"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9" name="rc119"/>
            <p:cNvSpPr/>
            <p:nvPr/>
          </p:nvSpPr>
          <p:spPr>
            <a:xfrm>
              <a:off x="3587041" y="104838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0" name="rc120"/>
            <p:cNvSpPr/>
            <p:nvPr/>
          </p:nvSpPr>
          <p:spPr>
            <a:xfrm>
              <a:off x="3907940" y="1048387"/>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1" name="rc121"/>
            <p:cNvSpPr/>
            <p:nvPr/>
          </p:nvSpPr>
          <p:spPr>
            <a:xfrm>
              <a:off x="4228839" y="1048387"/>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4549738"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3" name="rc123"/>
            <p:cNvSpPr/>
            <p:nvPr/>
          </p:nvSpPr>
          <p:spPr>
            <a:xfrm>
              <a:off x="4870637" y="1048387"/>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4" name="rc124"/>
            <p:cNvSpPr/>
            <p:nvPr/>
          </p:nvSpPr>
          <p:spPr>
            <a:xfrm>
              <a:off x="1340750"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5" name="rc125"/>
            <p:cNvSpPr/>
            <p:nvPr/>
          </p:nvSpPr>
          <p:spPr>
            <a:xfrm>
              <a:off x="1661649"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6" name="rc126"/>
            <p:cNvSpPr/>
            <p:nvPr/>
          </p:nvSpPr>
          <p:spPr>
            <a:xfrm>
              <a:off x="1982548" y="1626641"/>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7" name="rc127"/>
            <p:cNvSpPr/>
            <p:nvPr/>
          </p:nvSpPr>
          <p:spPr>
            <a:xfrm>
              <a:off x="2303446" y="1626641"/>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8" name="rc128"/>
            <p:cNvSpPr/>
            <p:nvPr/>
          </p:nvSpPr>
          <p:spPr>
            <a:xfrm>
              <a:off x="2624345" y="1626641"/>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2945244" y="1626641"/>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3266143" y="1626641"/>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3587041" y="1626641"/>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3907940" y="1626641"/>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4228839"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4" name="rc134"/>
            <p:cNvSpPr/>
            <p:nvPr/>
          </p:nvSpPr>
          <p:spPr>
            <a:xfrm>
              <a:off x="4549738" y="1626641"/>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4870637" y="1626641"/>
              <a:ext cx="320898" cy="57825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6" name="rc136"/>
            <p:cNvSpPr/>
            <p:nvPr/>
          </p:nvSpPr>
          <p:spPr>
            <a:xfrm>
              <a:off x="5191535"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7" name="rc137"/>
            <p:cNvSpPr/>
            <p:nvPr/>
          </p:nvSpPr>
          <p:spPr>
            <a:xfrm>
              <a:off x="5512434"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8" name="rc138"/>
            <p:cNvSpPr/>
            <p:nvPr/>
          </p:nvSpPr>
          <p:spPr>
            <a:xfrm>
              <a:off x="5833333"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9" name="rc139"/>
            <p:cNvSpPr/>
            <p:nvPr/>
          </p:nvSpPr>
          <p:spPr>
            <a:xfrm>
              <a:off x="6154232"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0" name="rc140"/>
            <p:cNvSpPr/>
            <p:nvPr/>
          </p:nvSpPr>
          <p:spPr>
            <a:xfrm>
              <a:off x="6475130"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1" name="rc141"/>
            <p:cNvSpPr/>
            <p:nvPr/>
          </p:nvSpPr>
          <p:spPr>
            <a:xfrm>
              <a:off x="6796029"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2" name="rc142"/>
            <p:cNvSpPr/>
            <p:nvPr/>
          </p:nvSpPr>
          <p:spPr>
            <a:xfrm>
              <a:off x="7116928"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3" name="rc143"/>
            <p:cNvSpPr/>
            <p:nvPr/>
          </p:nvSpPr>
          <p:spPr>
            <a:xfrm>
              <a:off x="7437827"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4" name="rc144"/>
            <p:cNvSpPr/>
            <p:nvPr/>
          </p:nvSpPr>
          <p:spPr>
            <a:xfrm>
              <a:off x="7758725"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5" name="rc145"/>
            <p:cNvSpPr/>
            <p:nvPr/>
          </p:nvSpPr>
          <p:spPr>
            <a:xfrm>
              <a:off x="8079624" y="1626641"/>
              <a:ext cx="320898" cy="5782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8400523" y="1626641"/>
              <a:ext cx="320898" cy="57825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7" name="rc147"/>
            <p:cNvSpPr/>
            <p:nvPr/>
          </p:nvSpPr>
          <p:spPr>
            <a:xfrm>
              <a:off x="8721422" y="1626641"/>
              <a:ext cx="320898" cy="578253"/>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8" name="rc148"/>
            <p:cNvSpPr/>
            <p:nvPr/>
          </p:nvSpPr>
          <p:spPr>
            <a:xfrm>
              <a:off x="1661649" y="4517908"/>
              <a:ext cx="320898" cy="5782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49" name="rc149"/>
            <p:cNvSpPr/>
            <p:nvPr/>
          </p:nvSpPr>
          <p:spPr>
            <a:xfrm>
              <a:off x="1982548" y="4517908"/>
              <a:ext cx="320898" cy="5782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0" name="rc150"/>
            <p:cNvSpPr/>
            <p:nvPr/>
          </p:nvSpPr>
          <p:spPr>
            <a:xfrm>
              <a:off x="2303446" y="4517908"/>
              <a:ext cx="320898" cy="5782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1" name="rc151"/>
            <p:cNvSpPr/>
            <p:nvPr/>
          </p:nvSpPr>
          <p:spPr>
            <a:xfrm>
              <a:off x="2624345" y="4517908"/>
              <a:ext cx="320898" cy="5782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2" name="rc152"/>
            <p:cNvSpPr/>
            <p:nvPr/>
          </p:nvSpPr>
          <p:spPr>
            <a:xfrm>
              <a:off x="2945244" y="4517908"/>
              <a:ext cx="320898" cy="5782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3" name="rc153"/>
            <p:cNvSpPr/>
            <p:nvPr/>
          </p:nvSpPr>
          <p:spPr>
            <a:xfrm>
              <a:off x="3266143" y="4517908"/>
              <a:ext cx="320898" cy="5782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4" name="rc154"/>
            <p:cNvSpPr/>
            <p:nvPr/>
          </p:nvSpPr>
          <p:spPr>
            <a:xfrm>
              <a:off x="3587041" y="4517908"/>
              <a:ext cx="320898" cy="5782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5" name="rc155"/>
            <p:cNvSpPr/>
            <p:nvPr/>
          </p:nvSpPr>
          <p:spPr>
            <a:xfrm>
              <a:off x="3907940" y="4517908"/>
              <a:ext cx="320898" cy="5782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6" name="rc156"/>
            <p:cNvSpPr/>
            <p:nvPr/>
          </p:nvSpPr>
          <p:spPr>
            <a:xfrm>
              <a:off x="4228839" y="4517908"/>
              <a:ext cx="320898" cy="5782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7" name="rc157"/>
            <p:cNvSpPr/>
            <p:nvPr/>
          </p:nvSpPr>
          <p:spPr>
            <a:xfrm>
              <a:off x="4549738" y="4517908"/>
              <a:ext cx="320898" cy="5782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58" name="rc158"/>
            <p:cNvSpPr/>
            <p:nvPr/>
          </p:nvSpPr>
          <p:spPr>
            <a:xfrm>
              <a:off x="4870637" y="4517908"/>
              <a:ext cx="320898" cy="5782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9" name="rc159"/>
            <p:cNvSpPr/>
            <p:nvPr/>
          </p:nvSpPr>
          <p:spPr>
            <a:xfrm>
              <a:off x="5191535" y="4517908"/>
              <a:ext cx="320898" cy="5782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0" name="rc160"/>
            <p:cNvSpPr/>
            <p:nvPr/>
          </p:nvSpPr>
          <p:spPr>
            <a:xfrm>
              <a:off x="5512434" y="4517908"/>
              <a:ext cx="320898" cy="5782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1" name="rc161"/>
            <p:cNvSpPr/>
            <p:nvPr/>
          </p:nvSpPr>
          <p:spPr>
            <a:xfrm>
              <a:off x="5833333" y="4517908"/>
              <a:ext cx="320898" cy="5782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2" name="rc162"/>
            <p:cNvSpPr/>
            <p:nvPr/>
          </p:nvSpPr>
          <p:spPr>
            <a:xfrm>
              <a:off x="6154232" y="4517908"/>
              <a:ext cx="320898" cy="5782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3" name="rc163"/>
            <p:cNvSpPr/>
            <p:nvPr/>
          </p:nvSpPr>
          <p:spPr>
            <a:xfrm>
              <a:off x="6475130" y="4517908"/>
              <a:ext cx="320898" cy="5782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4" name="rc164"/>
            <p:cNvSpPr/>
            <p:nvPr/>
          </p:nvSpPr>
          <p:spPr>
            <a:xfrm>
              <a:off x="6796029" y="4517908"/>
              <a:ext cx="320898" cy="5782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5" name="rc165"/>
            <p:cNvSpPr/>
            <p:nvPr/>
          </p:nvSpPr>
          <p:spPr>
            <a:xfrm>
              <a:off x="7116928" y="4517908"/>
              <a:ext cx="320898" cy="5782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6" name="rc166"/>
            <p:cNvSpPr/>
            <p:nvPr/>
          </p:nvSpPr>
          <p:spPr>
            <a:xfrm>
              <a:off x="1340750" y="3361401"/>
              <a:ext cx="320898" cy="5782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7" name="rc167"/>
            <p:cNvSpPr/>
            <p:nvPr/>
          </p:nvSpPr>
          <p:spPr>
            <a:xfrm>
              <a:off x="1661649" y="3361401"/>
              <a:ext cx="320898" cy="5782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8" name="rc168"/>
            <p:cNvSpPr/>
            <p:nvPr/>
          </p:nvSpPr>
          <p:spPr>
            <a:xfrm>
              <a:off x="1982548" y="3361401"/>
              <a:ext cx="320898" cy="5782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9" name="rc169"/>
            <p:cNvSpPr/>
            <p:nvPr/>
          </p:nvSpPr>
          <p:spPr>
            <a:xfrm>
              <a:off x="2303446" y="3361401"/>
              <a:ext cx="320898" cy="5782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0" name="rc170"/>
            <p:cNvSpPr/>
            <p:nvPr/>
          </p:nvSpPr>
          <p:spPr>
            <a:xfrm>
              <a:off x="2624345" y="3361401"/>
              <a:ext cx="320898" cy="5782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1" name="rc171"/>
            <p:cNvSpPr/>
            <p:nvPr/>
          </p:nvSpPr>
          <p:spPr>
            <a:xfrm>
              <a:off x="2945244" y="3361401"/>
              <a:ext cx="320898" cy="5782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2" name="rc172"/>
            <p:cNvSpPr/>
            <p:nvPr/>
          </p:nvSpPr>
          <p:spPr>
            <a:xfrm>
              <a:off x="3266143" y="3361401"/>
              <a:ext cx="320898" cy="57825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3" name="rc173"/>
            <p:cNvSpPr/>
            <p:nvPr/>
          </p:nvSpPr>
          <p:spPr>
            <a:xfrm>
              <a:off x="3587041" y="3361401"/>
              <a:ext cx="320898" cy="578253"/>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74" name="rc174"/>
            <p:cNvSpPr/>
            <p:nvPr/>
          </p:nvSpPr>
          <p:spPr>
            <a:xfrm>
              <a:off x="3907940" y="3361401"/>
              <a:ext cx="320898" cy="5782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5" name="rc175"/>
            <p:cNvSpPr/>
            <p:nvPr/>
          </p:nvSpPr>
          <p:spPr>
            <a:xfrm>
              <a:off x="4228839" y="3361401"/>
              <a:ext cx="320898" cy="57825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6" name="rc176"/>
            <p:cNvSpPr/>
            <p:nvPr/>
          </p:nvSpPr>
          <p:spPr>
            <a:xfrm>
              <a:off x="4549738" y="3361401"/>
              <a:ext cx="320898" cy="578253"/>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77" name="rc177"/>
            <p:cNvSpPr/>
            <p:nvPr/>
          </p:nvSpPr>
          <p:spPr>
            <a:xfrm>
              <a:off x="4870637" y="3361401"/>
              <a:ext cx="320898" cy="57825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8" name="rc178"/>
            <p:cNvSpPr/>
            <p:nvPr/>
          </p:nvSpPr>
          <p:spPr>
            <a:xfrm>
              <a:off x="5191535" y="3361401"/>
              <a:ext cx="320898" cy="578253"/>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79" name="rc179"/>
            <p:cNvSpPr/>
            <p:nvPr/>
          </p:nvSpPr>
          <p:spPr>
            <a:xfrm>
              <a:off x="5512434" y="3361401"/>
              <a:ext cx="320898" cy="57825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0" name="rc180"/>
            <p:cNvSpPr/>
            <p:nvPr/>
          </p:nvSpPr>
          <p:spPr>
            <a:xfrm>
              <a:off x="5833333" y="3361401"/>
              <a:ext cx="320898" cy="57825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1" name="rc181"/>
            <p:cNvSpPr/>
            <p:nvPr/>
          </p:nvSpPr>
          <p:spPr>
            <a:xfrm>
              <a:off x="6154232" y="3361401"/>
              <a:ext cx="320898" cy="57825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82" name="rc182"/>
            <p:cNvSpPr/>
            <p:nvPr/>
          </p:nvSpPr>
          <p:spPr>
            <a:xfrm>
              <a:off x="6475130" y="3361401"/>
              <a:ext cx="320898" cy="57825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83" name="rc183"/>
            <p:cNvSpPr/>
            <p:nvPr/>
          </p:nvSpPr>
          <p:spPr>
            <a:xfrm>
              <a:off x="6796029" y="3361401"/>
              <a:ext cx="320898" cy="57825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84" name="rc184"/>
            <p:cNvSpPr/>
            <p:nvPr/>
          </p:nvSpPr>
          <p:spPr>
            <a:xfrm>
              <a:off x="7116928" y="3361401"/>
              <a:ext cx="320898" cy="57825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5" name="rc185"/>
            <p:cNvSpPr/>
            <p:nvPr/>
          </p:nvSpPr>
          <p:spPr>
            <a:xfrm>
              <a:off x="7437827" y="3361401"/>
              <a:ext cx="320898" cy="57825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86" name="rc186"/>
            <p:cNvSpPr/>
            <p:nvPr/>
          </p:nvSpPr>
          <p:spPr>
            <a:xfrm>
              <a:off x="7758725" y="3361401"/>
              <a:ext cx="320898" cy="57825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87" name="rc187"/>
            <p:cNvSpPr/>
            <p:nvPr/>
          </p:nvSpPr>
          <p:spPr>
            <a:xfrm>
              <a:off x="8079624" y="3361401"/>
              <a:ext cx="320898" cy="57825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88" name="rc188"/>
            <p:cNvSpPr/>
            <p:nvPr/>
          </p:nvSpPr>
          <p:spPr>
            <a:xfrm>
              <a:off x="8400523" y="3361401"/>
              <a:ext cx="320898" cy="57825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89" name="rc189"/>
            <p:cNvSpPr/>
            <p:nvPr/>
          </p:nvSpPr>
          <p:spPr>
            <a:xfrm>
              <a:off x="8721422" y="3361401"/>
              <a:ext cx="320898" cy="57825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0" name="rc190"/>
            <p:cNvSpPr/>
            <p:nvPr/>
          </p:nvSpPr>
          <p:spPr>
            <a:xfrm>
              <a:off x="1340750" y="4517908"/>
              <a:ext cx="320898" cy="5782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1" name="rc191"/>
            <p:cNvSpPr/>
            <p:nvPr/>
          </p:nvSpPr>
          <p:spPr>
            <a:xfrm>
              <a:off x="7437827" y="4517908"/>
              <a:ext cx="320898" cy="578253"/>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92" name="rc192"/>
            <p:cNvSpPr/>
            <p:nvPr/>
          </p:nvSpPr>
          <p:spPr>
            <a:xfrm>
              <a:off x="7758725" y="4517908"/>
              <a:ext cx="320898" cy="57825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93" name="rc193"/>
            <p:cNvSpPr/>
            <p:nvPr/>
          </p:nvSpPr>
          <p:spPr>
            <a:xfrm>
              <a:off x="8079624" y="4517908"/>
              <a:ext cx="320898" cy="578253"/>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94" name="rc194"/>
            <p:cNvSpPr/>
            <p:nvPr/>
          </p:nvSpPr>
          <p:spPr>
            <a:xfrm>
              <a:off x="8400523" y="4517908"/>
              <a:ext cx="320898" cy="57825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95" name="rc195"/>
            <p:cNvSpPr/>
            <p:nvPr/>
          </p:nvSpPr>
          <p:spPr>
            <a:xfrm>
              <a:off x="8721422" y="4517908"/>
              <a:ext cx="320898" cy="578253"/>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6" name="tx196"/>
            <p:cNvSpPr/>
            <p:nvPr/>
          </p:nvSpPr>
          <p:spPr>
            <a:xfrm>
              <a:off x="4328999"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97" name="tx197"/>
            <p:cNvSpPr/>
            <p:nvPr/>
          </p:nvSpPr>
          <p:spPr>
            <a:xfrm>
              <a:off x="4649897"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98" name="tx198"/>
            <p:cNvSpPr/>
            <p:nvPr/>
          </p:nvSpPr>
          <p:spPr>
            <a:xfrm>
              <a:off x="4970796"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99" name="tx199"/>
            <p:cNvSpPr/>
            <p:nvPr/>
          </p:nvSpPr>
          <p:spPr>
            <a:xfrm>
              <a:off x="5933493"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00" name="tx200"/>
            <p:cNvSpPr/>
            <p:nvPr/>
          </p:nvSpPr>
          <p:spPr>
            <a:xfrm>
              <a:off x="6254391"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01" name="tx201"/>
            <p:cNvSpPr/>
            <p:nvPr/>
          </p:nvSpPr>
          <p:spPr>
            <a:xfrm>
              <a:off x="6575290"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02" name="tx202"/>
            <p:cNvSpPr/>
            <p:nvPr/>
          </p:nvSpPr>
          <p:spPr>
            <a:xfrm>
              <a:off x="6896189"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03" name="tx203"/>
            <p:cNvSpPr/>
            <p:nvPr/>
          </p:nvSpPr>
          <p:spPr>
            <a:xfrm>
              <a:off x="7217088"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04" name="tx204"/>
            <p:cNvSpPr/>
            <p:nvPr/>
          </p:nvSpPr>
          <p:spPr>
            <a:xfrm>
              <a:off x="1440910" y="303347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05" name="tx205"/>
            <p:cNvSpPr/>
            <p:nvPr/>
          </p:nvSpPr>
          <p:spPr>
            <a:xfrm>
              <a:off x="1761808" y="303448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06" name="tx206"/>
            <p:cNvSpPr/>
            <p:nvPr/>
          </p:nvSpPr>
          <p:spPr>
            <a:xfrm>
              <a:off x="2082707" y="30331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07" name="tx207"/>
            <p:cNvSpPr/>
            <p:nvPr/>
          </p:nvSpPr>
          <p:spPr>
            <a:xfrm>
              <a:off x="2403606"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08" name="tx208"/>
            <p:cNvSpPr/>
            <p:nvPr/>
          </p:nvSpPr>
          <p:spPr>
            <a:xfrm>
              <a:off x="2724505"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09" name="tx209"/>
            <p:cNvSpPr/>
            <p:nvPr/>
          </p:nvSpPr>
          <p:spPr>
            <a:xfrm>
              <a:off x="3045404"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0" name="tx210"/>
            <p:cNvSpPr/>
            <p:nvPr/>
          </p:nvSpPr>
          <p:spPr>
            <a:xfrm>
              <a:off x="3366302" y="30317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11" name="tx211"/>
            <p:cNvSpPr/>
            <p:nvPr/>
          </p:nvSpPr>
          <p:spPr>
            <a:xfrm>
              <a:off x="3687201"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12" name="tx212"/>
            <p:cNvSpPr/>
            <p:nvPr/>
          </p:nvSpPr>
          <p:spPr>
            <a:xfrm>
              <a:off x="4008100"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13" name="tx213"/>
            <p:cNvSpPr/>
            <p:nvPr/>
          </p:nvSpPr>
          <p:spPr>
            <a:xfrm>
              <a:off x="4328999" y="30317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14" name="tx214"/>
            <p:cNvSpPr/>
            <p:nvPr/>
          </p:nvSpPr>
          <p:spPr>
            <a:xfrm>
              <a:off x="4649897"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5" name="tx215"/>
            <p:cNvSpPr/>
            <p:nvPr/>
          </p:nvSpPr>
          <p:spPr>
            <a:xfrm>
              <a:off x="4970796" y="30317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16" name="tx216"/>
            <p:cNvSpPr/>
            <p:nvPr/>
          </p:nvSpPr>
          <p:spPr>
            <a:xfrm>
              <a:off x="5291695"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17" name="tx217"/>
            <p:cNvSpPr/>
            <p:nvPr/>
          </p:nvSpPr>
          <p:spPr>
            <a:xfrm>
              <a:off x="5612594"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18" name="tx218"/>
            <p:cNvSpPr/>
            <p:nvPr/>
          </p:nvSpPr>
          <p:spPr>
            <a:xfrm>
              <a:off x="5933493"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9" name="tx219"/>
            <p:cNvSpPr/>
            <p:nvPr/>
          </p:nvSpPr>
          <p:spPr>
            <a:xfrm>
              <a:off x="6254391"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0" name="tx220"/>
            <p:cNvSpPr/>
            <p:nvPr/>
          </p:nvSpPr>
          <p:spPr>
            <a:xfrm>
              <a:off x="6575290"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1" name="tx221"/>
            <p:cNvSpPr/>
            <p:nvPr/>
          </p:nvSpPr>
          <p:spPr>
            <a:xfrm>
              <a:off x="6896189"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2" name="tx222"/>
            <p:cNvSpPr/>
            <p:nvPr/>
          </p:nvSpPr>
          <p:spPr>
            <a:xfrm>
              <a:off x="7217088"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3" name="tx223"/>
            <p:cNvSpPr/>
            <p:nvPr/>
          </p:nvSpPr>
          <p:spPr>
            <a:xfrm>
              <a:off x="7537986"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4" name="tx224"/>
            <p:cNvSpPr/>
            <p:nvPr/>
          </p:nvSpPr>
          <p:spPr>
            <a:xfrm>
              <a:off x="7858885"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5" name="tx225"/>
            <p:cNvSpPr/>
            <p:nvPr/>
          </p:nvSpPr>
          <p:spPr>
            <a:xfrm>
              <a:off x="8179784"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6" name="tx226"/>
            <p:cNvSpPr/>
            <p:nvPr/>
          </p:nvSpPr>
          <p:spPr>
            <a:xfrm>
              <a:off x="8500683"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7" name="tx227"/>
            <p:cNvSpPr/>
            <p:nvPr/>
          </p:nvSpPr>
          <p:spPr>
            <a:xfrm>
              <a:off x="8821581" y="30318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8" name="tx228"/>
            <p:cNvSpPr/>
            <p:nvPr/>
          </p:nvSpPr>
          <p:spPr>
            <a:xfrm>
              <a:off x="1761808"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29" name="tx229"/>
            <p:cNvSpPr/>
            <p:nvPr/>
          </p:nvSpPr>
          <p:spPr>
            <a:xfrm>
              <a:off x="2082707"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30" name="tx230"/>
            <p:cNvSpPr/>
            <p:nvPr/>
          </p:nvSpPr>
          <p:spPr>
            <a:xfrm>
              <a:off x="2403606"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1" name="tx231"/>
            <p:cNvSpPr/>
            <p:nvPr/>
          </p:nvSpPr>
          <p:spPr>
            <a:xfrm>
              <a:off x="2724505"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32" name="tx232"/>
            <p:cNvSpPr/>
            <p:nvPr/>
          </p:nvSpPr>
          <p:spPr>
            <a:xfrm>
              <a:off x="3045404" y="24535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3" name="tx233"/>
            <p:cNvSpPr/>
            <p:nvPr/>
          </p:nvSpPr>
          <p:spPr>
            <a:xfrm>
              <a:off x="3366302"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4" name="tx234"/>
            <p:cNvSpPr/>
            <p:nvPr/>
          </p:nvSpPr>
          <p:spPr>
            <a:xfrm>
              <a:off x="3687201"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5" name="tx235"/>
            <p:cNvSpPr/>
            <p:nvPr/>
          </p:nvSpPr>
          <p:spPr>
            <a:xfrm>
              <a:off x="4008100"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4328999"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7" name="tx237"/>
            <p:cNvSpPr/>
            <p:nvPr/>
          </p:nvSpPr>
          <p:spPr>
            <a:xfrm>
              <a:off x="4649897"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8" name="tx238"/>
            <p:cNvSpPr/>
            <p:nvPr/>
          </p:nvSpPr>
          <p:spPr>
            <a:xfrm>
              <a:off x="4970796"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9" name="tx239"/>
            <p:cNvSpPr/>
            <p:nvPr/>
          </p:nvSpPr>
          <p:spPr>
            <a:xfrm>
              <a:off x="5291695"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0" name="tx240"/>
            <p:cNvSpPr/>
            <p:nvPr/>
          </p:nvSpPr>
          <p:spPr>
            <a:xfrm>
              <a:off x="5612594"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1" name="tx241"/>
            <p:cNvSpPr/>
            <p:nvPr/>
          </p:nvSpPr>
          <p:spPr>
            <a:xfrm>
              <a:off x="5933493"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2" name="tx242"/>
            <p:cNvSpPr/>
            <p:nvPr/>
          </p:nvSpPr>
          <p:spPr>
            <a:xfrm>
              <a:off x="6254391"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3" name="tx243"/>
            <p:cNvSpPr/>
            <p:nvPr/>
          </p:nvSpPr>
          <p:spPr>
            <a:xfrm>
              <a:off x="6575290"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4" name="tx244"/>
            <p:cNvSpPr/>
            <p:nvPr/>
          </p:nvSpPr>
          <p:spPr>
            <a:xfrm>
              <a:off x="6896189"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5" name="tx245"/>
            <p:cNvSpPr/>
            <p:nvPr/>
          </p:nvSpPr>
          <p:spPr>
            <a:xfrm>
              <a:off x="7217088"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6" name="tx246"/>
            <p:cNvSpPr/>
            <p:nvPr/>
          </p:nvSpPr>
          <p:spPr>
            <a:xfrm>
              <a:off x="7537986"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7" name="tx247"/>
            <p:cNvSpPr/>
            <p:nvPr/>
          </p:nvSpPr>
          <p:spPr>
            <a:xfrm>
              <a:off x="7858885" y="24535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8" name="tx248"/>
            <p:cNvSpPr/>
            <p:nvPr/>
          </p:nvSpPr>
          <p:spPr>
            <a:xfrm>
              <a:off x="1440910"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49" name="tx249"/>
            <p:cNvSpPr/>
            <p:nvPr/>
          </p:nvSpPr>
          <p:spPr>
            <a:xfrm>
              <a:off x="8179784"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0" name="tx250"/>
            <p:cNvSpPr/>
            <p:nvPr/>
          </p:nvSpPr>
          <p:spPr>
            <a:xfrm>
              <a:off x="8500683"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1" name="tx251"/>
            <p:cNvSpPr/>
            <p:nvPr/>
          </p:nvSpPr>
          <p:spPr>
            <a:xfrm>
              <a:off x="8821581" y="24535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2403606"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53" name="tx253"/>
            <p:cNvSpPr/>
            <p:nvPr/>
          </p:nvSpPr>
          <p:spPr>
            <a:xfrm>
              <a:off x="2724505"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54" name="tx254"/>
            <p:cNvSpPr/>
            <p:nvPr/>
          </p:nvSpPr>
          <p:spPr>
            <a:xfrm>
              <a:off x="3045404"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55" name="tx255"/>
            <p:cNvSpPr/>
            <p:nvPr/>
          </p:nvSpPr>
          <p:spPr>
            <a:xfrm>
              <a:off x="3366302"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56" name="tx256"/>
            <p:cNvSpPr/>
            <p:nvPr/>
          </p:nvSpPr>
          <p:spPr>
            <a:xfrm>
              <a:off x="3687201"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57" name="tx257"/>
            <p:cNvSpPr/>
            <p:nvPr/>
          </p:nvSpPr>
          <p:spPr>
            <a:xfrm>
              <a:off x="4008100" y="41896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58" name="tx258"/>
            <p:cNvSpPr/>
            <p:nvPr/>
          </p:nvSpPr>
          <p:spPr>
            <a:xfrm>
              <a:off x="4328999"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59" name="tx259"/>
            <p:cNvSpPr/>
            <p:nvPr/>
          </p:nvSpPr>
          <p:spPr>
            <a:xfrm>
              <a:off x="4649897"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0" name="tx260"/>
            <p:cNvSpPr/>
            <p:nvPr/>
          </p:nvSpPr>
          <p:spPr>
            <a:xfrm>
              <a:off x="4970796"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1" name="tx261"/>
            <p:cNvSpPr/>
            <p:nvPr/>
          </p:nvSpPr>
          <p:spPr>
            <a:xfrm>
              <a:off x="5291695" y="41882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2" name="tx262"/>
            <p:cNvSpPr/>
            <p:nvPr/>
          </p:nvSpPr>
          <p:spPr>
            <a:xfrm>
              <a:off x="5612594" y="41882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3" name="tx263"/>
            <p:cNvSpPr/>
            <p:nvPr/>
          </p:nvSpPr>
          <p:spPr>
            <a:xfrm>
              <a:off x="5933493"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4" name="tx264"/>
            <p:cNvSpPr/>
            <p:nvPr/>
          </p:nvSpPr>
          <p:spPr>
            <a:xfrm>
              <a:off x="6254391"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5" name="tx265"/>
            <p:cNvSpPr/>
            <p:nvPr/>
          </p:nvSpPr>
          <p:spPr>
            <a:xfrm>
              <a:off x="6575290"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6" name="tx266"/>
            <p:cNvSpPr/>
            <p:nvPr/>
          </p:nvSpPr>
          <p:spPr>
            <a:xfrm>
              <a:off x="6896189"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7" name="tx267"/>
            <p:cNvSpPr/>
            <p:nvPr/>
          </p:nvSpPr>
          <p:spPr>
            <a:xfrm>
              <a:off x="7217088" y="41882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8" name="tx268"/>
            <p:cNvSpPr/>
            <p:nvPr/>
          </p:nvSpPr>
          <p:spPr>
            <a:xfrm>
              <a:off x="7537986"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9" name="tx269"/>
            <p:cNvSpPr/>
            <p:nvPr/>
          </p:nvSpPr>
          <p:spPr>
            <a:xfrm>
              <a:off x="7858885"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0" name="tx270"/>
            <p:cNvSpPr/>
            <p:nvPr/>
          </p:nvSpPr>
          <p:spPr>
            <a:xfrm>
              <a:off x="8179784"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1" name="tx271"/>
            <p:cNvSpPr/>
            <p:nvPr/>
          </p:nvSpPr>
          <p:spPr>
            <a:xfrm>
              <a:off x="8500683"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2" name="tx272"/>
            <p:cNvSpPr/>
            <p:nvPr/>
          </p:nvSpPr>
          <p:spPr>
            <a:xfrm>
              <a:off x="8821581" y="41882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3" name="tx273"/>
            <p:cNvSpPr/>
            <p:nvPr/>
          </p:nvSpPr>
          <p:spPr>
            <a:xfrm>
              <a:off x="5291695"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5612594"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5933493"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6254391"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6575290"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6896189"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7217088"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7537986"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7858885"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2" name="tx282"/>
            <p:cNvSpPr/>
            <p:nvPr/>
          </p:nvSpPr>
          <p:spPr>
            <a:xfrm>
              <a:off x="8179784"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8500683"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8821581"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1440910"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1761808"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2082707"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2403606"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2724505"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0" name="tx290"/>
            <p:cNvSpPr/>
            <p:nvPr/>
          </p:nvSpPr>
          <p:spPr>
            <a:xfrm>
              <a:off x="3045404"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3366302"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3687201"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4008100"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4328999"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5" name="tx295"/>
            <p:cNvSpPr/>
            <p:nvPr/>
          </p:nvSpPr>
          <p:spPr>
            <a:xfrm>
              <a:off x="4649897"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4970796" y="1297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1440910"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1761808"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9" name="tx299"/>
            <p:cNvSpPr/>
            <p:nvPr/>
          </p:nvSpPr>
          <p:spPr>
            <a:xfrm>
              <a:off x="2082707"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2403606"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1" name="tx301"/>
            <p:cNvSpPr/>
            <p:nvPr/>
          </p:nvSpPr>
          <p:spPr>
            <a:xfrm>
              <a:off x="2724505"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2" name="tx302"/>
            <p:cNvSpPr/>
            <p:nvPr/>
          </p:nvSpPr>
          <p:spPr>
            <a:xfrm>
              <a:off x="3045404"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3" name="tx303"/>
            <p:cNvSpPr/>
            <p:nvPr/>
          </p:nvSpPr>
          <p:spPr>
            <a:xfrm>
              <a:off x="3366302"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3687201"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4008100"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4328999"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4649897"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4970796"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5291695"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5612594"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5933493"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6254391"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6575290"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6896189"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7217088"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7537986"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7858885"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8179784"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9" name="tx319"/>
            <p:cNvSpPr/>
            <p:nvPr/>
          </p:nvSpPr>
          <p:spPr>
            <a:xfrm>
              <a:off x="8500683"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8821581" y="1875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2082707"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22" name="tx322"/>
            <p:cNvSpPr/>
            <p:nvPr/>
          </p:nvSpPr>
          <p:spPr>
            <a:xfrm>
              <a:off x="2403606"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23" name="tx323"/>
            <p:cNvSpPr/>
            <p:nvPr/>
          </p:nvSpPr>
          <p:spPr>
            <a:xfrm>
              <a:off x="2724505" y="47665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24" name="tx324"/>
            <p:cNvSpPr/>
            <p:nvPr/>
          </p:nvSpPr>
          <p:spPr>
            <a:xfrm>
              <a:off x="3045404"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25" name="tx325"/>
            <p:cNvSpPr/>
            <p:nvPr/>
          </p:nvSpPr>
          <p:spPr>
            <a:xfrm>
              <a:off x="5291695" y="47665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26" name="tx326"/>
            <p:cNvSpPr/>
            <p:nvPr/>
          </p:nvSpPr>
          <p:spPr>
            <a:xfrm>
              <a:off x="5612594"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7" name="tx327"/>
            <p:cNvSpPr/>
            <p:nvPr/>
          </p:nvSpPr>
          <p:spPr>
            <a:xfrm>
              <a:off x="5933493" y="47679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8" name="tx328"/>
            <p:cNvSpPr/>
            <p:nvPr/>
          </p:nvSpPr>
          <p:spPr>
            <a:xfrm>
              <a:off x="6254391" y="47679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9" name="tx329"/>
            <p:cNvSpPr/>
            <p:nvPr/>
          </p:nvSpPr>
          <p:spPr>
            <a:xfrm>
              <a:off x="6575290" y="47679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0" name="tx330"/>
            <p:cNvSpPr/>
            <p:nvPr/>
          </p:nvSpPr>
          <p:spPr>
            <a:xfrm>
              <a:off x="6896189"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1" name="tx331"/>
            <p:cNvSpPr/>
            <p:nvPr/>
          </p:nvSpPr>
          <p:spPr>
            <a:xfrm>
              <a:off x="7217088"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2" name="tx332"/>
            <p:cNvSpPr/>
            <p:nvPr/>
          </p:nvSpPr>
          <p:spPr>
            <a:xfrm>
              <a:off x="1440910" y="36114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3" name="tx333"/>
            <p:cNvSpPr/>
            <p:nvPr/>
          </p:nvSpPr>
          <p:spPr>
            <a:xfrm>
              <a:off x="1761808" y="36114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4" name="tx334"/>
            <p:cNvSpPr/>
            <p:nvPr/>
          </p:nvSpPr>
          <p:spPr>
            <a:xfrm>
              <a:off x="2082707" y="36114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5" name="tx335"/>
            <p:cNvSpPr/>
            <p:nvPr/>
          </p:nvSpPr>
          <p:spPr>
            <a:xfrm>
              <a:off x="2403606" y="36114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6" name="tx336"/>
            <p:cNvSpPr/>
            <p:nvPr/>
          </p:nvSpPr>
          <p:spPr>
            <a:xfrm>
              <a:off x="2724505" y="36100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7" name="tx337"/>
            <p:cNvSpPr/>
            <p:nvPr/>
          </p:nvSpPr>
          <p:spPr>
            <a:xfrm>
              <a:off x="3045404" y="361172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8" name="tx338"/>
            <p:cNvSpPr/>
            <p:nvPr/>
          </p:nvSpPr>
          <p:spPr>
            <a:xfrm>
              <a:off x="3366302"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9" name="tx339"/>
            <p:cNvSpPr/>
            <p:nvPr/>
          </p:nvSpPr>
          <p:spPr>
            <a:xfrm>
              <a:off x="3687201"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0" name="tx340"/>
            <p:cNvSpPr/>
            <p:nvPr/>
          </p:nvSpPr>
          <p:spPr>
            <a:xfrm>
              <a:off x="4008100"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1" name="tx341"/>
            <p:cNvSpPr/>
            <p:nvPr/>
          </p:nvSpPr>
          <p:spPr>
            <a:xfrm>
              <a:off x="4328999"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2" name="tx342"/>
            <p:cNvSpPr/>
            <p:nvPr/>
          </p:nvSpPr>
          <p:spPr>
            <a:xfrm>
              <a:off x="4649897"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3" name="tx343"/>
            <p:cNvSpPr/>
            <p:nvPr/>
          </p:nvSpPr>
          <p:spPr>
            <a:xfrm>
              <a:off x="4970796"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4" name="tx344"/>
            <p:cNvSpPr/>
            <p:nvPr/>
          </p:nvSpPr>
          <p:spPr>
            <a:xfrm>
              <a:off x="5291695"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5" name="tx345"/>
            <p:cNvSpPr/>
            <p:nvPr/>
          </p:nvSpPr>
          <p:spPr>
            <a:xfrm>
              <a:off x="5612594"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6" name="tx346"/>
            <p:cNvSpPr/>
            <p:nvPr/>
          </p:nvSpPr>
          <p:spPr>
            <a:xfrm>
              <a:off x="5933493"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7" name="tx347"/>
            <p:cNvSpPr/>
            <p:nvPr/>
          </p:nvSpPr>
          <p:spPr>
            <a:xfrm>
              <a:off x="6254391"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8" name="tx348"/>
            <p:cNvSpPr/>
            <p:nvPr/>
          </p:nvSpPr>
          <p:spPr>
            <a:xfrm>
              <a:off x="6575290" y="36100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9" name="tx349"/>
            <p:cNvSpPr/>
            <p:nvPr/>
          </p:nvSpPr>
          <p:spPr>
            <a:xfrm>
              <a:off x="6896189"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0" name="tx350"/>
            <p:cNvSpPr/>
            <p:nvPr/>
          </p:nvSpPr>
          <p:spPr>
            <a:xfrm>
              <a:off x="7217088"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1" name="tx351"/>
            <p:cNvSpPr/>
            <p:nvPr/>
          </p:nvSpPr>
          <p:spPr>
            <a:xfrm>
              <a:off x="7537986"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2" name="tx352"/>
            <p:cNvSpPr/>
            <p:nvPr/>
          </p:nvSpPr>
          <p:spPr>
            <a:xfrm>
              <a:off x="7858885"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3" name="tx353"/>
            <p:cNvSpPr/>
            <p:nvPr/>
          </p:nvSpPr>
          <p:spPr>
            <a:xfrm>
              <a:off x="8179784"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4" name="tx354"/>
            <p:cNvSpPr/>
            <p:nvPr/>
          </p:nvSpPr>
          <p:spPr>
            <a:xfrm>
              <a:off x="8500683" y="3610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5" name="tx355"/>
            <p:cNvSpPr/>
            <p:nvPr/>
          </p:nvSpPr>
          <p:spPr>
            <a:xfrm>
              <a:off x="8821581" y="36100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6" name="tx356"/>
            <p:cNvSpPr/>
            <p:nvPr/>
          </p:nvSpPr>
          <p:spPr>
            <a:xfrm>
              <a:off x="7537986"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7" name="tx357"/>
            <p:cNvSpPr/>
            <p:nvPr/>
          </p:nvSpPr>
          <p:spPr>
            <a:xfrm>
              <a:off x="7858885" y="47665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8" name="tx358"/>
            <p:cNvSpPr/>
            <p:nvPr/>
          </p:nvSpPr>
          <p:spPr>
            <a:xfrm>
              <a:off x="8179784"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9" name="tx359"/>
            <p:cNvSpPr/>
            <p:nvPr/>
          </p:nvSpPr>
          <p:spPr>
            <a:xfrm>
              <a:off x="8500683"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0" name="tx360"/>
            <p:cNvSpPr/>
            <p:nvPr/>
          </p:nvSpPr>
          <p:spPr>
            <a:xfrm>
              <a:off x="8821581"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1" name="tx361"/>
            <p:cNvSpPr/>
            <p:nvPr/>
          </p:nvSpPr>
          <p:spPr>
            <a:xfrm>
              <a:off x="1440910" y="53461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362" name="tx362"/>
            <p:cNvSpPr/>
            <p:nvPr/>
          </p:nvSpPr>
          <p:spPr>
            <a:xfrm>
              <a:off x="1761808" y="53447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363" name="tx363"/>
            <p:cNvSpPr/>
            <p:nvPr/>
          </p:nvSpPr>
          <p:spPr>
            <a:xfrm>
              <a:off x="2082707" y="53447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364" name="tx364"/>
            <p:cNvSpPr/>
            <p:nvPr/>
          </p:nvSpPr>
          <p:spPr>
            <a:xfrm>
              <a:off x="2403606" y="53447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365" name="tx365"/>
            <p:cNvSpPr/>
            <p:nvPr/>
          </p:nvSpPr>
          <p:spPr>
            <a:xfrm>
              <a:off x="2724505"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366" name="tx366"/>
            <p:cNvSpPr/>
            <p:nvPr/>
          </p:nvSpPr>
          <p:spPr>
            <a:xfrm>
              <a:off x="3045404"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367" name="tx367"/>
            <p:cNvSpPr/>
            <p:nvPr/>
          </p:nvSpPr>
          <p:spPr>
            <a:xfrm>
              <a:off x="3366302" y="53447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368" name="tx368"/>
            <p:cNvSpPr/>
            <p:nvPr/>
          </p:nvSpPr>
          <p:spPr>
            <a:xfrm>
              <a:off x="3687201" y="534622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369" name="tx369"/>
            <p:cNvSpPr/>
            <p:nvPr/>
          </p:nvSpPr>
          <p:spPr>
            <a:xfrm>
              <a:off x="4008100"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370" name="tx370"/>
            <p:cNvSpPr/>
            <p:nvPr/>
          </p:nvSpPr>
          <p:spPr>
            <a:xfrm>
              <a:off x="5291695"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371" name="tx371"/>
            <p:cNvSpPr/>
            <p:nvPr/>
          </p:nvSpPr>
          <p:spPr>
            <a:xfrm>
              <a:off x="5612594" y="53461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372" name="tx372"/>
            <p:cNvSpPr/>
            <p:nvPr/>
          </p:nvSpPr>
          <p:spPr>
            <a:xfrm>
              <a:off x="7537986" y="53461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373" name="tx373"/>
            <p:cNvSpPr/>
            <p:nvPr/>
          </p:nvSpPr>
          <p:spPr>
            <a:xfrm>
              <a:off x="7858885" y="53461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374" name="tx374"/>
            <p:cNvSpPr/>
            <p:nvPr/>
          </p:nvSpPr>
          <p:spPr>
            <a:xfrm>
              <a:off x="8179784"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375" name="tx375"/>
            <p:cNvSpPr/>
            <p:nvPr/>
          </p:nvSpPr>
          <p:spPr>
            <a:xfrm>
              <a:off x="8500683" y="534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376" name="tx376"/>
            <p:cNvSpPr/>
            <p:nvPr/>
          </p:nvSpPr>
          <p:spPr>
            <a:xfrm>
              <a:off x="8821581" y="534622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377" name="tx377"/>
            <p:cNvSpPr/>
            <p:nvPr/>
          </p:nvSpPr>
          <p:spPr>
            <a:xfrm>
              <a:off x="1440910"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378" name="tx378"/>
            <p:cNvSpPr/>
            <p:nvPr/>
          </p:nvSpPr>
          <p:spPr>
            <a:xfrm>
              <a:off x="1761808" y="41896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379" name="tx379"/>
            <p:cNvSpPr/>
            <p:nvPr/>
          </p:nvSpPr>
          <p:spPr>
            <a:xfrm>
              <a:off x="2082707" y="41883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380" name="tx380"/>
            <p:cNvSpPr/>
            <p:nvPr/>
          </p:nvSpPr>
          <p:spPr>
            <a:xfrm>
              <a:off x="1761808"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381" name="tx381"/>
            <p:cNvSpPr/>
            <p:nvPr/>
          </p:nvSpPr>
          <p:spPr>
            <a:xfrm>
              <a:off x="3366302"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382" name="tx382"/>
            <p:cNvSpPr/>
            <p:nvPr/>
          </p:nvSpPr>
          <p:spPr>
            <a:xfrm>
              <a:off x="3687201" y="47679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383" name="tx383"/>
            <p:cNvSpPr/>
            <p:nvPr/>
          </p:nvSpPr>
          <p:spPr>
            <a:xfrm>
              <a:off x="4008100"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384" name="tx384"/>
            <p:cNvSpPr/>
            <p:nvPr/>
          </p:nvSpPr>
          <p:spPr>
            <a:xfrm>
              <a:off x="4328999"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385" name="tx385"/>
            <p:cNvSpPr/>
            <p:nvPr/>
          </p:nvSpPr>
          <p:spPr>
            <a:xfrm>
              <a:off x="4649897" y="47679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386" name="tx386"/>
            <p:cNvSpPr/>
            <p:nvPr/>
          </p:nvSpPr>
          <p:spPr>
            <a:xfrm>
              <a:off x="4970796" y="4766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387" name="tx387"/>
            <p:cNvSpPr/>
            <p:nvPr/>
          </p:nvSpPr>
          <p:spPr>
            <a:xfrm>
              <a:off x="1440910" y="47679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388" name="tx388"/>
            <p:cNvSpPr/>
            <p:nvPr/>
          </p:nvSpPr>
          <p:spPr>
            <a:xfrm>
              <a:off x="13768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89" name="tx389"/>
            <p:cNvSpPr/>
            <p:nvPr/>
          </p:nvSpPr>
          <p:spPr>
            <a:xfrm>
              <a:off x="169778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90" name="tx390"/>
            <p:cNvSpPr/>
            <p:nvPr/>
          </p:nvSpPr>
          <p:spPr>
            <a:xfrm>
              <a:off x="201868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91" name="tx391"/>
            <p:cNvSpPr/>
            <p:nvPr/>
          </p:nvSpPr>
          <p:spPr>
            <a:xfrm>
              <a:off x="2339585"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92" name="tx392"/>
            <p:cNvSpPr/>
            <p:nvPr/>
          </p:nvSpPr>
          <p:spPr>
            <a:xfrm>
              <a:off x="266048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93" name="tx393"/>
            <p:cNvSpPr/>
            <p:nvPr/>
          </p:nvSpPr>
          <p:spPr>
            <a:xfrm>
              <a:off x="298138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94" name="tx394"/>
            <p:cNvSpPr/>
            <p:nvPr/>
          </p:nvSpPr>
          <p:spPr>
            <a:xfrm>
              <a:off x="330228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95" name="tx395"/>
            <p:cNvSpPr/>
            <p:nvPr/>
          </p:nvSpPr>
          <p:spPr>
            <a:xfrm>
              <a:off x="36231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96" name="tx396"/>
            <p:cNvSpPr/>
            <p:nvPr/>
          </p:nvSpPr>
          <p:spPr>
            <a:xfrm>
              <a:off x="394407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97" name="tx397"/>
            <p:cNvSpPr/>
            <p:nvPr/>
          </p:nvSpPr>
          <p:spPr>
            <a:xfrm>
              <a:off x="426497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98" name="tx398"/>
            <p:cNvSpPr/>
            <p:nvPr/>
          </p:nvSpPr>
          <p:spPr>
            <a:xfrm>
              <a:off x="458587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99" name="tx399"/>
            <p:cNvSpPr/>
            <p:nvPr/>
          </p:nvSpPr>
          <p:spPr>
            <a:xfrm>
              <a:off x="49067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00" name="tx400"/>
            <p:cNvSpPr/>
            <p:nvPr/>
          </p:nvSpPr>
          <p:spPr>
            <a:xfrm>
              <a:off x="522767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01" name="tx401"/>
            <p:cNvSpPr/>
            <p:nvPr/>
          </p:nvSpPr>
          <p:spPr>
            <a:xfrm>
              <a:off x="5548572"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02" name="tx402"/>
            <p:cNvSpPr/>
            <p:nvPr/>
          </p:nvSpPr>
          <p:spPr>
            <a:xfrm>
              <a:off x="58694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03" name="tx403"/>
            <p:cNvSpPr/>
            <p:nvPr/>
          </p:nvSpPr>
          <p:spPr>
            <a:xfrm>
              <a:off x="61903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04" name="tx404"/>
            <p:cNvSpPr/>
            <p:nvPr/>
          </p:nvSpPr>
          <p:spPr>
            <a:xfrm>
              <a:off x="651126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05" name="tx405"/>
            <p:cNvSpPr/>
            <p:nvPr/>
          </p:nvSpPr>
          <p:spPr>
            <a:xfrm>
              <a:off x="683216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06" name="tx406"/>
            <p:cNvSpPr/>
            <p:nvPr/>
          </p:nvSpPr>
          <p:spPr>
            <a:xfrm>
              <a:off x="71530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07" name="tx407"/>
            <p:cNvSpPr/>
            <p:nvPr/>
          </p:nvSpPr>
          <p:spPr>
            <a:xfrm>
              <a:off x="747396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08" name="tx408"/>
            <p:cNvSpPr/>
            <p:nvPr/>
          </p:nvSpPr>
          <p:spPr>
            <a:xfrm>
              <a:off x="779486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09" name="tx409"/>
            <p:cNvSpPr/>
            <p:nvPr/>
          </p:nvSpPr>
          <p:spPr>
            <a:xfrm>
              <a:off x="811576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10" name="tx410"/>
            <p:cNvSpPr/>
            <p:nvPr/>
          </p:nvSpPr>
          <p:spPr>
            <a:xfrm>
              <a:off x="843666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11" name="tx411"/>
            <p:cNvSpPr/>
            <p:nvPr/>
          </p:nvSpPr>
          <p:spPr>
            <a:xfrm>
              <a:off x="8757560"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12" name="tx412"/>
            <p:cNvSpPr/>
            <p:nvPr/>
          </p:nvSpPr>
          <p:spPr>
            <a:xfrm>
              <a:off x="508171" y="5304182"/>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413" name="tx413"/>
            <p:cNvSpPr/>
            <p:nvPr/>
          </p:nvSpPr>
          <p:spPr>
            <a:xfrm>
              <a:off x="710218" y="4755397"/>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414" name="tx414"/>
            <p:cNvSpPr/>
            <p:nvPr/>
          </p:nvSpPr>
          <p:spPr>
            <a:xfrm>
              <a:off x="943097" y="4177144"/>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415" name="tx415"/>
            <p:cNvSpPr/>
            <p:nvPr/>
          </p:nvSpPr>
          <p:spPr>
            <a:xfrm>
              <a:off x="881023" y="3572765"/>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416" name="tx416"/>
            <p:cNvSpPr/>
            <p:nvPr/>
          </p:nvSpPr>
          <p:spPr>
            <a:xfrm>
              <a:off x="508103" y="2992874"/>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417" name="tx417"/>
            <p:cNvSpPr/>
            <p:nvPr/>
          </p:nvSpPr>
          <p:spPr>
            <a:xfrm>
              <a:off x="803260" y="244238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418" name="tx418"/>
            <p:cNvSpPr/>
            <p:nvPr/>
          </p:nvSpPr>
          <p:spPr>
            <a:xfrm>
              <a:off x="694802" y="1864130"/>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419" name="tx419"/>
            <p:cNvSpPr/>
            <p:nvPr/>
          </p:nvSpPr>
          <p:spPr>
            <a:xfrm>
              <a:off x="655852" y="1284103"/>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420" name="tx420"/>
            <p:cNvSpPr/>
            <p:nvPr/>
          </p:nvSpPr>
          <p:spPr>
            <a:xfrm>
              <a:off x="3354639"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421" name="pic421"/>
            <p:cNvPicPr/>
            <p:nvPr/>
          </p:nvPicPr>
          <p:blipFill>
            <a:blip r:embed="rId2" cstate="print"/>
            <a:stretch>
              <a:fillRect/>
            </a:stretch>
          </p:blipFill>
          <p:spPr>
            <a:xfrm>
              <a:off x="4868431" y="5941007"/>
              <a:ext cx="2160000" cy="219455"/>
            </a:xfrm>
            <a:prstGeom prst="rect">
              <a:avLst/>
            </a:prstGeom>
          </p:spPr>
        </p:pic>
        <p:sp>
          <p:nvSpPr>
            <p:cNvPr id="422" name="pl422"/>
            <p:cNvSpPr/>
            <p:nvPr/>
          </p:nvSpPr>
          <p:spPr>
            <a:xfrm>
              <a:off x="487203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3" name="pl423"/>
            <p:cNvSpPr/>
            <p:nvPr/>
          </p:nvSpPr>
          <p:spPr>
            <a:xfrm>
              <a:off x="614218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4" name="pl424"/>
            <p:cNvSpPr/>
            <p:nvPr/>
          </p:nvSpPr>
          <p:spPr>
            <a:xfrm>
              <a:off x="635746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5" name="pl425"/>
            <p:cNvSpPr/>
            <p:nvPr/>
          </p:nvSpPr>
          <p:spPr>
            <a:xfrm>
              <a:off x="657274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6" name="pl426"/>
            <p:cNvSpPr/>
            <p:nvPr/>
          </p:nvSpPr>
          <p:spPr>
            <a:xfrm>
              <a:off x="678802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7" name="pl427"/>
            <p:cNvSpPr/>
            <p:nvPr/>
          </p:nvSpPr>
          <p:spPr>
            <a:xfrm>
              <a:off x="702483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28" name="pl428"/>
            <p:cNvSpPr/>
            <p:nvPr/>
          </p:nvSpPr>
          <p:spPr>
            <a:xfrm>
              <a:off x="487203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9" name="pl429"/>
            <p:cNvSpPr/>
            <p:nvPr/>
          </p:nvSpPr>
          <p:spPr>
            <a:xfrm>
              <a:off x="614218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0" name="pl430"/>
            <p:cNvSpPr/>
            <p:nvPr/>
          </p:nvSpPr>
          <p:spPr>
            <a:xfrm>
              <a:off x="635746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1" name="pl431"/>
            <p:cNvSpPr/>
            <p:nvPr/>
          </p:nvSpPr>
          <p:spPr>
            <a:xfrm>
              <a:off x="657274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2" name="pl432"/>
            <p:cNvSpPr/>
            <p:nvPr/>
          </p:nvSpPr>
          <p:spPr>
            <a:xfrm>
              <a:off x="678802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3" name="pl433"/>
            <p:cNvSpPr/>
            <p:nvPr/>
          </p:nvSpPr>
          <p:spPr>
            <a:xfrm>
              <a:off x="702483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34" name="tx434"/>
            <p:cNvSpPr/>
            <p:nvPr/>
          </p:nvSpPr>
          <p:spPr>
            <a:xfrm>
              <a:off x="4840954"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35" name="tx435"/>
            <p:cNvSpPr/>
            <p:nvPr/>
          </p:nvSpPr>
          <p:spPr>
            <a:xfrm>
              <a:off x="608002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36" name="tx436"/>
            <p:cNvSpPr/>
            <p:nvPr/>
          </p:nvSpPr>
          <p:spPr>
            <a:xfrm>
              <a:off x="629530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37" name="tx437"/>
            <p:cNvSpPr/>
            <p:nvPr/>
          </p:nvSpPr>
          <p:spPr>
            <a:xfrm>
              <a:off x="651058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38" name="tx438"/>
            <p:cNvSpPr/>
            <p:nvPr/>
          </p:nvSpPr>
          <p:spPr>
            <a:xfrm>
              <a:off x="672586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39" name="tx439"/>
            <p:cNvSpPr/>
            <p:nvPr/>
          </p:nvSpPr>
          <p:spPr>
            <a:xfrm>
              <a:off x="6931598"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40" name="tx440"/>
            <p:cNvSpPr/>
            <p:nvPr/>
          </p:nvSpPr>
          <p:spPr>
            <a:xfrm>
              <a:off x="1308660" y="397941"/>
              <a:ext cx="353157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ROSA, 2000-2023</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42" name="tx442"/>
            <p:cNvSpPr/>
            <p:nvPr/>
          </p:nvSpPr>
          <p:spPr>
            <a:xfrm>
              <a:off x="4371650" y="6568567"/>
              <a:ext cx="47027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MCV1 coverage across all years.</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MCV1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Sri Lanka and Maldives had the highest crude average MCV1 coverage (98%) and Afghanistan had the lowest (54%).
Over the last 5 years (2019-2023), 4 countries maintained MCV1 coverage of at least 90% (Bangladesh, Bhutan, Sri Lanka, and Maldives).
There were 1 country with MCV1 coverage consistently below 60% over the last 5 years (Afghanistan).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45995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027101"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94244"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61387"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362958" y="5453034"/>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9" name="pl9"/>
            <p:cNvSpPr/>
            <p:nvPr/>
          </p:nvSpPr>
          <p:spPr>
            <a:xfrm>
              <a:off x="1362958" y="4822401"/>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0" name="pl10"/>
            <p:cNvSpPr/>
            <p:nvPr/>
          </p:nvSpPr>
          <p:spPr>
            <a:xfrm>
              <a:off x="1362958" y="4191767"/>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1" name="pl11"/>
            <p:cNvSpPr/>
            <p:nvPr/>
          </p:nvSpPr>
          <p:spPr>
            <a:xfrm>
              <a:off x="1362958" y="3561133"/>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2" name="pl12"/>
            <p:cNvSpPr/>
            <p:nvPr/>
          </p:nvSpPr>
          <p:spPr>
            <a:xfrm>
              <a:off x="1362958" y="2930499"/>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3" name="pl13"/>
            <p:cNvSpPr/>
            <p:nvPr/>
          </p:nvSpPr>
          <p:spPr>
            <a:xfrm>
              <a:off x="1362958" y="2299865"/>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4" name="pl14"/>
            <p:cNvSpPr/>
            <p:nvPr/>
          </p:nvSpPr>
          <p:spPr>
            <a:xfrm>
              <a:off x="1362958" y="1669232"/>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5" name="pl15"/>
            <p:cNvSpPr/>
            <p:nvPr/>
          </p:nvSpPr>
          <p:spPr>
            <a:xfrm>
              <a:off x="1362958" y="1038598"/>
              <a:ext cx="6895429" cy="0"/>
            </a:xfrm>
            <a:custGeom>
              <a:avLst/>
              <a:pathLst>
                <a:path w="6895429" h="0">
                  <a:moveTo>
                    <a:pt x="0" y="0"/>
                  </a:moveTo>
                  <a:lnTo>
                    <a:pt x="6895429" y="0"/>
                  </a:lnTo>
                  <a:lnTo>
                    <a:pt x="6895429" y="0"/>
                  </a:lnTo>
                </a:path>
              </a:pathLst>
            </a:custGeom>
            <a:ln w="13550" cap="flat">
              <a:solidFill>
                <a:srgbClr val="EBEBEB">
                  <a:alpha val="100000"/>
                </a:srgbClr>
              </a:solidFill>
              <a:prstDash val="solid"/>
              <a:round/>
            </a:ln>
          </p:spPr>
          <p:txBody>
            <a:bodyPr/>
            <a:lstStyle/>
            <a:p/>
          </p:txBody>
        </p:sp>
        <p:sp>
          <p:nvSpPr>
            <p:cNvPr id="16" name="pl16"/>
            <p:cNvSpPr/>
            <p:nvPr/>
          </p:nvSpPr>
          <p:spPr>
            <a:xfrm>
              <a:off x="1676386"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3529"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10672"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37781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4495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06158" y="1038598"/>
              <a:ext cx="376114" cy="0"/>
            </a:xfrm>
            <a:custGeom>
              <a:avLst/>
              <a:pathLst>
                <a:path w="376114" h="0">
                  <a:moveTo>
                    <a:pt x="0" y="0"/>
                  </a:moveTo>
                  <a:lnTo>
                    <a:pt x="250742" y="0"/>
                  </a:lnTo>
                  <a:lnTo>
                    <a:pt x="250742" y="0"/>
                  </a:lnTo>
                  <a:lnTo>
                    <a:pt x="250742" y="0"/>
                  </a:lnTo>
                  <a:lnTo>
                    <a:pt x="376114" y="0"/>
                  </a:lnTo>
                </a:path>
              </a:pathLst>
            </a:custGeom>
            <a:ln w="108405" cap="flat">
              <a:solidFill>
                <a:srgbClr val="E8E8E8">
                  <a:alpha val="100000"/>
                </a:srgbClr>
              </a:solidFill>
              <a:prstDash val="solid"/>
              <a:round/>
            </a:ln>
          </p:spPr>
          <p:txBody>
            <a:bodyPr/>
            <a:lstStyle/>
            <a:p/>
          </p:txBody>
        </p:sp>
        <p:sp>
          <p:nvSpPr>
            <p:cNvPr id="22" name="pl22"/>
            <p:cNvSpPr/>
            <p:nvPr/>
          </p:nvSpPr>
          <p:spPr>
            <a:xfrm>
              <a:off x="7694215" y="1669232"/>
              <a:ext cx="188057" cy="0"/>
            </a:xfrm>
            <a:custGeom>
              <a:avLst/>
              <a:pathLst>
                <a:path w="188057" h="0">
                  <a:moveTo>
                    <a:pt x="0" y="0"/>
                  </a:moveTo>
                  <a:lnTo>
                    <a:pt x="62685" y="0"/>
                  </a:lnTo>
                  <a:lnTo>
                    <a:pt x="188057" y="0"/>
                  </a:lnTo>
                  <a:lnTo>
                    <a:pt x="188057" y="0"/>
                  </a:lnTo>
                  <a:lnTo>
                    <a:pt x="188057" y="0"/>
                  </a:lnTo>
                </a:path>
              </a:pathLst>
            </a:custGeom>
            <a:ln w="108405" cap="flat">
              <a:solidFill>
                <a:srgbClr val="E8E8E8">
                  <a:alpha val="100000"/>
                </a:srgbClr>
              </a:solidFill>
              <a:prstDash val="solid"/>
              <a:round/>
            </a:ln>
          </p:spPr>
          <p:txBody>
            <a:bodyPr/>
            <a:lstStyle/>
            <a:p/>
          </p:txBody>
        </p:sp>
        <p:sp>
          <p:nvSpPr>
            <p:cNvPr id="23" name="pl23"/>
            <p:cNvSpPr/>
            <p:nvPr/>
          </p:nvSpPr>
          <p:spPr>
            <a:xfrm>
              <a:off x="7756901" y="2299865"/>
              <a:ext cx="125371" cy="0"/>
            </a:xfrm>
            <a:custGeom>
              <a:avLst/>
              <a:pathLst>
                <a:path w="125371" h="0">
                  <a:moveTo>
                    <a:pt x="0" y="0"/>
                  </a:moveTo>
                  <a:lnTo>
                    <a:pt x="62685" y="0"/>
                  </a:lnTo>
                  <a:lnTo>
                    <a:pt x="62685" y="0"/>
                  </a:lnTo>
                  <a:lnTo>
                    <a:pt x="125371" y="0"/>
                  </a:lnTo>
                  <a:lnTo>
                    <a:pt x="125371" y="0"/>
                  </a:lnTo>
                </a:path>
              </a:pathLst>
            </a:custGeom>
            <a:ln w="108405" cap="flat">
              <a:solidFill>
                <a:srgbClr val="E8E8E8">
                  <a:alpha val="100000"/>
                </a:srgbClr>
              </a:solidFill>
              <a:prstDash val="solid"/>
              <a:round/>
            </a:ln>
          </p:spPr>
          <p:txBody>
            <a:bodyPr/>
            <a:lstStyle/>
            <a:p/>
          </p:txBody>
        </p:sp>
        <p:sp>
          <p:nvSpPr>
            <p:cNvPr id="24" name="pl24"/>
            <p:cNvSpPr/>
            <p:nvPr/>
          </p:nvSpPr>
          <p:spPr>
            <a:xfrm>
              <a:off x="7756901" y="2930499"/>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25" name="pl25"/>
            <p:cNvSpPr/>
            <p:nvPr/>
          </p:nvSpPr>
          <p:spPr>
            <a:xfrm>
              <a:off x="7255415" y="3561133"/>
              <a:ext cx="376114" cy="0"/>
            </a:xfrm>
            <a:custGeom>
              <a:avLst/>
              <a:pathLst>
                <a:path w="376114" h="0">
                  <a:moveTo>
                    <a:pt x="0" y="0"/>
                  </a:moveTo>
                  <a:lnTo>
                    <a:pt x="0" y="0"/>
                  </a:lnTo>
                  <a:lnTo>
                    <a:pt x="250742" y="0"/>
                  </a:lnTo>
                  <a:lnTo>
                    <a:pt x="376114" y="0"/>
                  </a:lnTo>
                  <a:lnTo>
                    <a:pt x="376114" y="0"/>
                  </a:lnTo>
                </a:path>
              </a:pathLst>
            </a:custGeom>
            <a:ln w="108405" cap="flat">
              <a:solidFill>
                <a:srgbClr val="E8E8E8">
                  <a:alpha val="100000"/>
                </a:srgbClr>
              </a:solidFill>
              <a:prstDash val="solid"/>
              <a:round/>
            </a:ln>
          </p:spPr>
          <p:txBody>
            <a:bodyPr/>
            <a:lstStyle/>
            <a:p/>
          </p:txBody>
        </p:sp>
        <p:sp>
          <p:nvSpPr>
            <p:cNvPr id="26" name="pl26"/>
            <p:cNvSpPr/>
            <p:nvPr/>
          </p:nvSpPr>
          <p:spPr>
            <a:xfrm>
              <a:off x="7130044" y="4191767"/>
              <a:ext cx="376114" cy="0"/>
            </a:xfrm>
            <a:custGeom>
              <a:avLst/>
              <a:pathLst>
                <a:path w="376114" h="0">
                  <a:moveTo>
                    <a:pt x="0" y="0"/>
                  </a:moveTo>
                  <a:lnTo>
                    <a:pt x="188057" y="0"/>
                  </a:lnTo>
                  <a:lnTo>
                    <a:pt x="188057" y="0"/>
                  </a:lnTo>
                  <a:lnTo>
                    <a:pt x="313428" y="0"/>
                  </a:lnTo>
                  <a:lnTo>
                    <a:pt x="376114" y="0"/>
                  </a:lnTo>
                </a:path>
              </a:pathLst>
            </a:custGeom>
            <a:ln w="108405" cap="flat">
              <a:solidFill>
                <a:srgbClr val="E8E8E8">
                  <a:alpha val="100000"/>
                </a:srgbClr>
              </a:solidFill>
              <a:prstDash val="solid"/>
              <a:round/>
            </a:ln>
          </p:spPr>
          <p:txBody>
            <a:bodyPr/>
            <a:lstStyle/>
            <a:p/>
          </p:txBody>
        </p:sp>
        <p:sp>
          <p:nvSpPr>
            <p:cNvPr id="27" name="pl27"/>
            <p:cNvSpPr/>
            <p:nvPr/>
          </p:nvSpPr>
          <p:spPr>
            <a:xfrm>
              <a:off x="6753930" y="4822401"/>
              <a:ext cx="188057" cy="0"/>
            </a:xfrm>
            <a:custGeom>
              <a:avLst/>
              <a:pathLst>
                <a:path w="188057" h="0">
                  <a:moveTo>
                    <a:pt x="0" y="0"/>
                  </a:moveTo>
                  <a:lnTo>
                    <a:pt x="0" y="0"/>
                  </a:lnTo>
                  <a:lnTo>
                    <a:pt x="62685" y="0"/>
                  </a:lnTo>
                  <a:lnTo>
                    <a:pt x="125371" y="0"/>
                  </a:lnTo>
                  <a:lnTo>
                    <a:pt x="188057" y="0"/>
                  </a:lnTo>
                </a:path>
              </a:pathLst>
            </a:custGeom>
            <a:ln w="108405" cap="flat">
              <a:solidFill>
                <a:srgbClr val="E8E8E8">
                  <a:alpha val="100000"/>
                </a:srgbClr>
              </a:solidFill>
              <a:prstDash val="solid"/>
              <a:round/>
            </a:ln>
          </p:spPr>
          <p:txBody>
            <a:bodyPr/>
            <a:lstStyle/>
            <a:p/>
          </p:txBody>
        </p:sp>
        <p:sp>
          <p:nvSpPr>
            <p:cNvPr id="28" name="pl28"/>
            <p:cNvSpPr/>
            <p:nvPr/>
          </p:nvSpPr>
          <p:spPr>
            <a:xfrm>
              <a:off x="4873358" y="5453034"/>
              <a:ext cx="376114" cy="0"/>
            </a:xfrm>
            <a:custGeom>
              <a:avLst/>
              <a:pathLst>
                <a:path w="376114" h="0">
                  <a:moveTo>
                    <a:pt x="0" y="0"/>
                  </a:moveTo>
                  <a:lnTo>
                    <a:pt x="250742" y="0"/>
                  </a:lnTo>
                  <a:lnTo>
                    <a:pt x="313428" y="0"/>
                  </a:lnTo>
                  <a:lnTo>
                    <a:pt x="376114" y="0"/>
                  </a:lnTo>
                  <a:lnTo>
                    <a:pt x="376114" y="0"/>
                  </a:lnTo>
                </a:path>
              </a:pathLst>
            </a:custGeom>
            <a:ln w="108405" cap="flat">
              <a:solidFill>
                <a:srgbClr val="E8E8E8">
                  <a:alpha val="100000"/>
                </a:srgbClr>
              </a:solidFill>
              <a:prstDash val="solid"/>
              <a:round/>
            </a:ln>
          </p:spPr>
          <p:txBody>
            <a:bodyPr/>
            <a:lstStyle/>
            <a:p/>
          </p:txBody>
        </p:sp>
        <p:sp>
          <p:nvSpPr>
            <p:cNvPr id="29" name="pt29"/>
            <p:cNvSpPr/>
            <p:nvPr/>
          </p:nvSpPr>
          <p:spPr>
            <a:xfrm>
              <a:off x="5244972"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5244972"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4868858"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5182287"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119601" y="54485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752401"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752401"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752401"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52401"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52401" y="29259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52401"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501658"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752401"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752401"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877773" y="10340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27030"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250915"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250915"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27030"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501658" y="35566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77773"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89715"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52401"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877773"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77773" y="16647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77773"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15087"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752401"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15087"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77773" y="2295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438973"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25544"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313601"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313601"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501658" y="41872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749430"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874801"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749430"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812115"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937487" y="48179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190770" y="53943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0" name="pt70"/>
            <p:cNvSpPr/>
            <p:nvPr/>
          </p:nvSpPr>
          <p:spPr>
            <a:xfrm>
              <a:off x="5128084" y="53943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1" name="pt71"/>
            <p:cNvSpPr/>
            <p:nvPr/>
          </p:nvSpPr>
          <p:spPr>
            <a:xfrm>
              <a:off x="5065398" y="53943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2" name="pt72"/>
            <p:cNvSpPr/>
            <p:nvPr/>
          </p:nvSpPr>
          <p:spPr>
            <a:xfrm>
              <a:off x="7698199" y="287179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3" name="pt73"/>
            <p:cNvSpPr/>
            <p:nvPr/>
          </p:nvSpPr>
          <p:spPr>
            <a:xfrm>
              <a:off x="7698199" y="287179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4" name="pt74"/>
            <p:cNvSpPr/>
            <p:nvPr/>
          </p:nvSpPr>
          <p:spPr>
            <a:xfrm>
              <a:off x="7698199" y="287179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5" name="pt75"/>
            <p:cNvSpPr/>
            <p:nvPr/>
          </p:nvSpPr>
          <p:spPr>
            <a:xfrm>
              <a:off x="7698199" y="9798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6" name="pt76"/>
            <p:cNvSpPr/>
            <p:nvPr/>
          </p:nvSpPr>
          <p:spPr>
            <a:xfrm>
              <a:off x="7698199" y="9798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7" name="pt77"/>
            <p:cNvSpPr/>
            <p:nvPr/>
          </p:nvSpPr>
          <p:spPr>
            <a:xfrm>
              <a:off x="7823570" y="9798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8" name="pt78"/>
            <p:cNvSpPr/>
            <p:nvPr/>
          </p:nvSpPr>
          <p:spPr>
            <a:xfrm>
              <a:off x="7572827" y="350243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9" name="pt79"/>
            <p:cNvSpPr/>
            <p:nvPr/>
          </p:nvSpPr>
          <p:spPr>
            <a:xfrm>
              <a:off x="7572827" y="350243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0" name="pt80"/>
            <p:cNvSpPr/>
            <p:nvPr/>
          </p:nvSpPr>
          <p:spPr>
            <a:xfrm>
              <a:off x="7447456" y="350243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1" name="pt81"/>
            <p:cNvSpPr/>
            <p:nvPr/>
          </p:nvSpPr>
          <p:spPr>
            <a:xfrm>
              <a:off x="7823570" y="16105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7823570" y="16105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7823570" y="16105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7823570" y="224116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7760884" y="224116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7823570" y="224116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7384770" y="413306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7259399" y="413306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7447456" y="413306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6695227" y="47636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6757913" y="47636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6883284" y="47636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tx93"/>
            <p:cNvSpPr/>
            <p:nvPr/>
          </p:nvSpPr>
          <p:spPr>
            <a:xfrm>
              <a:off x="508103" y="5357229"/>
              <a:ext cx="7922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Afghanistan*</a:t>
              </a:r>
            </a:p>
          </p:txBody>
        </p:sp>
        <p:sp>
          <p:nvSpPr>
            <p:cNvPr id="94" name="tx94"/>
            <p:cNvSpPr/>
            <p:nvPr/>
          </p:nvSpPr>
          <p:spPr>
            <a:xfrm>
              <a:off x="710149" y="4754358"/>
              <a:ext cx="59017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Pakistan*</a:t>
              </a:r>
            </a:p>
          </p:txBody>
        </p:sp>
        <p:sp>
          <p:nvSpPr>
            <p:cNvPr id="95" name="tx95"/>
            <p:cNvSpPr/>
            <p:nvPr/>
          </p:nvSpPr>
          <p:spPr>
            <a:xfrm>
              <a:off x="880955" y="4097599"/>
              <a:ext cx="41937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Nepal*</a:t>
              </a:r>
            </a:p>
          </p:txBody>
        </p:sp>
        <p:sp>
          <p:nvSpPr>
            <p:cNvPr id="96" name="tx96"/>
            <p:cNvSpPr/>
            <p:nvPr/>
          </p:nvSpPr>
          <p:spPr>
            <a:xfrm>
              <a:off x="997394" y="3494796"/>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India</a:t>
              </a:r>
            </a:p>
          </p:txBody>
        </p:sp>
        <p:sp>
          <p:nvSpPr>
            <p:cNvPr id="97" name="tx97"/>
            <p:cNvSpPr/>
            <p:nvPr/>
          </p:nvSpPr>
          <p:spPr>
            <a:xfrm>
              <a:off x="562400" y="2836399"/>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Bangladesh</a:t>
              </a:r>
            </a:p>
          </p:txBody>
        </p:sp>
        <p:sp>
          <p:nvSpPr>
            <p:cNvPr id="98" name="tx98"/>
            <p:cNvSpPr/>
            <p:nvPr/>
          </p:nvSpPr>
          <p:spPr>
            <a:xfrm>
              <a:off x="749099" y="2233528"/>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Maldives</a:t>
              </a:r>
            </a:p>
          </p:txBody>
        </p:sp>
        <p:sp>
          <p:nvSpPr>
            <p:cNvPr id="99" name="tx99"/>
            <p:cNvSpPr/>
            <p:nvPr/>
          </p:nvSpPr>
          <p:spPr>
            <a:xfrm>
              <a:off x="710149" y="1601121"/>
              <a:ext cx="1707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Sri</a:t>
              </a:r>
            </a:p>
          </p:txBody>
        </p:sp>
        <p:sp>
          <p:nvSpPr>
            <p:cNvPr id="100" name="tx100"/>
            <p:cNvSpPr/>
            <p:nvPr/>
          </p:nvSpPr>
          <p:spPr>
            <a:xfrm>
              <a:off x="919699" y="1602894"/>
              <a:ext cx="380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Lanka</a:t>
              </a:r>
            </a:p>
          </p:txBody>
        </p:sp>
        <p:sp>
          <p:nvSpPr>
            <p:cNvPr id="101" name="tx101"/>
            <p:cNvSpPr/>
            <p:nvPr/>
          </p:nvSpPr>
          <p:spPr>
            <a:xfrm>
              <a:off x="857558" y="972261"/>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Bhutan</a:t>
              </a:r>
            </a:p>
          </p:txBody>
        </p:sp>
        <p:sp>
          <p:nvSpPr>
            <p:cNvPr id="102" name="tx102"/>
            <p:cNvSpPr/>
            <p:nvPr/>
          </p:nvSpPr>
          <p:spPr>
            <a:xfrm>
              <a:off x="1645308"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3" name="tx103"/>
            <p:cNvSpPr/>
            <p:nvPr/>
          </p:nvSpPr>
          <p:spPr>
            <a:xfrm>
              <a:off x="3181374"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04" name="tx104"/>
            <p:cNvSpPr/>
            <p:nvPr/>
          </p:nvSpPr>
          <p:spPr>
            <a:xfrm>
              <a:off x="4748517"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05" name="tx105"/>
            <p:cNvSpPr/>
            <p:nvPr/>
          </p:nvSpPr>
          <p:spPr>
            <a:xfrm>
              <a:off x="6315660"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06" name="tx106"/>
            <p:cNvSpPr/>
            <p:nvPr/>
          </p:nvSpPr>
          <p:spPr>
            <a:xfrm>
              <a:off x="7851725"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7" name="tx107"/>
            <p:cNvSpPr/>
            <p:nvPr/>
          </p:nvSpPr>
          <p:spPr>
            <a:xfrm>
              <a:off x="4379771"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8" name="pt108"/>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0" name="pt110"/>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tx111"/>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112" name="tx112"/>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113" name="tx113"/>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114" name="tx114"/>
            <p:cNvSpPr/>
            <p:nvPr/>
          </p:nvSpPr>
          <p:spPr>
            <a:xfrm>
              <a:off x="1362958" y="397941"/>
              <a:ext cx="353157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ROSA, 2019-2023</a:t>
              </a:r>
            </a:p>
          </p:txBody>
        </p:sp>
        <p:sp>
          <p:nvSpPr>
            <p:cNvPr id="115" name="tx115"/>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16" name="tx116"/>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117" name="tx117"/>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118" name="tx118"/>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MCV1 coverage across years 2019 to 2023 (grey bars), and coverage in specific years (dots), by country. The chart can be used for assessing recovery to pre-pandemic levels and progress beyond 2019.
In 2022, 3 (out of 8) countries had lower coverage than in 2019.
In 2023, 2 countries had lower MCV1 coverage than in 2022.
In 2023, 2 countries had lower coverage than in 2019.</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0058400" cy="6400800"/>
            <a:chOff x="274320" y="365760"/>
            <a:chExt cx="10058400" cy="6400800"/>
          </a:xfrm>
        </p:grpSpPr>
        <p:sp>
          <p:nvSpPr>
            <p:cNvPr id="3" name="rc3"/>
            <p:cNvSpPr/>
            <p:nvPr/>
          </p:nvSpPr>
          <p:spPr>
            <a:xfrm>
              <a:off x="274320" y="365760"/>
              <a:ext cx="100584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1005840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82627" y="1949149"/>
              <a:ext cx="3113775" cy="4109550"/>
            </a:xfrm>
            <a:prstGeom prst="rect">
              <a:avLst/>
            </a:prstGeom>
            <a:solidFill>
              <a:srgbClr val="FFFFFF">
                <a:alpha val="100000"/>
              </a:srgbClr>
            </a:solidFill>
          </p:spPr>
          <p:txBody>
            <a:bodyPr/>
            <a:lstStyle/>
            <a:p/>
          </p:txBody>
        </p:sp>
        <p:sp>
          <p:nvSpPr>
            <p:cNvPr id="6" name="pl6"/>
            <p:cNvSpPr/>
            <p:nvPr/>
          </p:nvSpPr>
          <p:spPr>
            <a:xfrm>
              <a:off x="782627"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 name="pl7"/>
            <p:cNvSpPr/>
            <p:nvPr/>
          </p:nvSpPr>
          <p:spPr>
            <a:xfrm>
              <a:off x="782627"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 name="pl8"/>
            <p:cNvSpPr/>
            <p:nvPr/>
          </p:nvSpPr>
          <p:spPr>
            <a:xfrm>
              <a:off x="782627"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9" name="pl9"/>
            <p:cNvSpPr/>
            <p:nvPr/>
          </p:nvSpPr>
          <p:spPr>
            <a:xfrm>
              <a:off x="782627"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 name="pl10"/>
            <p:cNvSpPr/>
            <p:nvPr/>
          </p:nvSpPr>
          <p:spPr>
            <a:xfrm>
              <a:off x="782627"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1" name="pl11"/>
            <p:cNvSpPr/>
            <p:nvPr/>
          </p:nvSpPr>
          <p:spPr>
            <a:xfrm>
              <a:off x="782627"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 name="pl12"/>
            <p:cNvSpPr/>
            <p:nvPr/>
          </p:nvSpPr>
          <p:spPr>
            <a:xfrm>
              <a:off x="120723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 name="pl13"/>
            <p:cNvSpPr/>
            <p:nvPr/>
          </p:nvSpPr>
          <p:spPr>
            <a:xfrm>
              <a:off x="177337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 name="pl14"/>
            <p:cNvSpPr/>
            <p:nvPr/>
          </p:nvSpPr>
          <p:spPr>
            <a:xfrm>
              <a:off x="233951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5" name="pl15"/>
            <p:cNvSpPr/>
            <p:nvPr/>
          </p:nvSpPr>
          <p:spPr>
            <a:xfrm>
              <a:off x="290565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 name="pl16"/>
            <p:cNvSpPr/>
            <p:nvPr/>
          </p:nvSpPr>
          <p:spPr>
            <a:xfrm>
              <a:off x="347179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7" name="pl17"/>
            <p:cNvSpPr/>
            <p:nvPr/>
          </p:nvSpPr>
          <p:spPr>
            <a:xfrm>
              <a:off x="375486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8" name="pl18"/>
            <p:cNvSpPr/>
            <p:nvPr/>
          </p:nvSpPr>
          <p:spPr>
            <a:xfrm>
              <a:off x="782627"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9" name="pl19"/>
            <p:cNvSpPr/>
            <p:nvPr/>
          </p:nvSpPr>
          <p:spPr>
            <a:xfrm>
              <a:off x="782627"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0" name="pl20"/>
            <p:cNvSpPr/>
            <p:nvPr/>
          </p:nvSpPr>
          <p:spPr>
            <a:xfrm>
              <a:off x="782627"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1" name="pl21"/>
            <p:cNvSpPr/>
            <p:nvPr/>
          </p:nvSpPr>
          <p:spPr>
            <a:xfrm>
              <a:off x="782627"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2" name="pl22"/>
            <p:cNvSpPr/>
            <p:nvPr/>
          </p:nvSpPr>
          <p:spPr>
            <a:xfrm>
              <a:off x="782627"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3" name="pl23"/>
            <p:cNvSpPr/>
            <p:nvPr/>
          </p:nvSpPr>
          <p:spPr>
            <a:xfrm>
              <a:off x="92416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4" name="pl24"/>
            <p:cNvSpPr/>
            <p:nvPr/>
          </p:nvSpPr>
          <p:spPr>
            <a:xfrm>
              <a:off x="149030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5" name="pl25"/>
            <p:cNvSpPr/>
            <p:nvPr/>
          </p:nvSpPr>
          <p:spPr>
            <a:xfrm>
              <a:off x="205644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6" name="pl26"/>
            <p:cNvSpPr/>
            <p:nvPr/>
          </p:nvSpPr>
          <p:spPr>
            <a:xfrm>
              <a:off x="2622585"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7" name="pl27"/>
            <p:cNvSpPr/>
            <p:nvPr/>
          </p:nvSpPr>
          <p:spPr>
            <a:xfrm>
              <a:off x="31887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8" name="pt28"/>
            <p:cNvSpPr/>
            <p:nvPr/>
          </p:nvSpPr>
          <p:spPr>
            <a:xfrm>
              <a:off x="2376084" y="3744319"/>
              <a:ext cx="130672" cy="130672"/>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29" name="pt29"/>
            <p:cNvSpPr/>
            <p:nvPr/>
          </p:nvSpPr>
          <p:spPr>
            <a:xfrm>
              <a:off x="3081987" y="2828932"/>
              <a:ext cx="168187" cy="168187"/>
            </a:xfrm>
            <a:prstGeom prst="ellipse">
              <a:avLst/>
            </a:prstGeom>
            <a:solidFill>
              <a:srgbClr val="CD9600">
                <a:alpha val="40000"/>
              </a:srgbClr>
            </a:solidFill>
            <a:ln w="9000" cap="rnd">
              <a:solidFill>
                <a:srgbClr val="CD9600">
                  <a:alpha val="40000"/>
                </a:srgbClr>
              </a:solidFill>
              <a:prstDash val="solid"/>
              <a:round/>
            </a:ln>
          </p:spPr>
          <p:txBody>
            <a:bodyPr/>
            <a:lstStyle/>
            <a:p/>
          </p:txBody>
        </p:sp>
        <p:sp>
          <p:nvSpPr>
            <p:cNvPr id="30" name="pt30"/>
            <p:cNvSpPr/>
            <p:nvPr/>
          </p:nvSpPr>
          <p:spPr>
            <a:xfrm>
              <a:off x="3132680" y="2879625"/>
              <a:ext cx="66801" cy="66801"/>
            </a:xfrm>
            <a:prstGeom prst="ellipse">
              <a:avLst/>
            </a:prstGeom>
            <a:solidFill>
              <a:srgbClr val="7CAE00">
                <a:alpha val="40000"/>
              </a:srgbClr>
            </a:solidFill>
            <a:ln w="9000" cap="rnd">
              <a:solidFill>
                <a:srgbClr val="7CAE00">
                  <a:alpha val="40000"/>
                </a:srgbClr>
              </a:solidFill>
              <a:prstDash val="solid"/>
              <a:round/>
            </a:ln>
          </p:spPr>
          <p:txBody>
            <a:bodyPr/>
            <a:lstStyle/>
            <a:p/>
          </p:txBody>
        </p:sp>
        <p:sp>
          <p:nvSpPr>
            <p:cNvPr id="31" name="pt31"/>
            <p:cNvSpPr/>
            <p:nvPr/>
          </p:nvSpPr>
          <p:spPr>
            <a:xfrm>
              <a:off x="2863099" y="2895357"/>
              <a:ext cx="334215" cy="334215"/>
            </a:xfrm>
            <a:prstGeom prst="ellipse">
              <a:avLst/>
            </a:prstGeom>
            <a:solidFill>
              <a:srgbClr val="00BE67">
                <a:alpha val="40000"/>
              </a:srgbClr>
            </a:solidFill>
            <a:ln w="9000" cap="rnd">
              <a:solidFill>
                <a:srgbClr val="00BE67">
                  <a:alpha val="40000"/>
                </a:srgbClr>
              </a:solidFill>
              <a:prstDash val="solid"/>
              <a:round/>
            </a:ln>
          </p:spPr>
          <p:txBody>
            <a:bodyPr/>
            <a:lstStyle/>
            <a:p/>
          </p:txBody>
        </p:sp>
        <p:sp>
          <p:nvSpPr>
            <p:cNvPr id="32" name="pt32"/>
            <p:cNvSpPr/>
            <p:nvPr/>
          </p:nvSpPr>
          <p:spPr>
            <a:xfrm>
              <a:off x="3118484" y="2865429"/>
              <a:ext cx="95193" cy="95193"/>
            </a:xfrm>
            <a:prstGeom prst="ellipse">
              <a:avLst/>
            </a:prstGeom>
            <a:solidFill>
              <a:srgbClr val="FF61CC">
                <a:alpha val="40000"/>
              </a:srgbClr>
            </a:solidFill>
            <a:ln w="9000" cap="rnd">
              <a:solidFill>
                <a:srgbClr val="FF61CC">
                  <a:alpha val="40000"/>
                </a:srgbClr>
              </a:solidFill>
              <a:prstDash val="solid"/>
              <a:round/>
            </a:ln>
          </p:spPr>
          <p:txBody>
            <a:bodyPr/>
            <a:lstStyle/>
            <a:p/>
          </p:txBody>
        </p:sp>
        <p:sp>
          <p:nvSpPr>
            <p:cNvPr id="33" name="pt33"/>
            <p:cNvSpPr/>
            <p:nvPr/>
          </p:nvSpPr>
          <p:spPr>
            <a:xfrm>
              <a:off x="3134479" y="2881425"/>
              <a:ext cx="63202" cy="63202"/>
            </a:xfrm>
            <a:prstGeom prst="ellipse">
              <a:avLst/>
            </a:prstGeom>
            <a:solidFill>
              <a:srgbClr val="00BFC4">
                <a:alpha val="40000"/>
              </a:srgbClr>
            </a:solidFill>
            <a:ln w="9000" cap="rnd">
              <a:solidFill>
                <a:srgbClr val="00BFC4">
                  <a:alpha val="40000"/>
                </a:srgbClr>
              </a:solidFill>
              <a:prstDash val="solid"/>
              <a:round/>
            </a:ln>
          </p:spPr>
          <p:txBody>
            <a:bodyPr/>
            <a:lstStyle/>
            <a:p/>
          </p:txBody>
        </p:sp>
        <p:sp>
          <p:nvSpPr>
            <p:cNvPr id="34" name="pt34"/>
            <p:cNvSpPr/>
            <p:nvPr/>
          </p:nvSpPr>
          <p:spPr>
            <a:xfrm>
              <a:off x="3045331" y="2949876"/>
              <a:ext cx="105625" cy="105625"/>
            </a:xfrm>
            <a:prstGeom prst="ellipse">
              <a:avLst/>
            </a:prstGeom>
            <a:solidFill>
              <a:srgbClr val="00A9FF">
                <a:alpha val="40000"/>
              </a:srgbClr>
            </a:solidFill>
            <a:ln w="9000" cap="rnd">
              <a:solidFill>
                <a:srgbClr val="00A9FF">
                  <a:alpha val="40000"/>
                </a:srgbClr>
              </a:solidFill>
              <a:prstDash val="solid"/>
              <a:round/>
            </a:ln>
          </p:spPr>
          <p:txBody>
            <a:bodyPr/>
            <a:lstStyle/>
            <a:p/>
          </p:txBody>
        </p:sp>
        <p:sp>
          <p:nvSpPr>
            <p:cNvPr id="35" name="pt35"/>
            <p:cNvSpPr/>
            <p:nvPr/>
          </p:nvSpPr>
          <p:spPr>
            <a:xfrm>
              <a:off x="2948258" y="3077420"/>
              <a:ext cx="209188" cy="209188"/>
            </a:xfrm>
            <a:prstGeom prst="ellipse">
              <a:avLst/>
            </a:prstGeom>
            <a:solidFill>
              <a:srgbClr val="C77CFF">
                <a:alpha val="40000"/>
              </a:srgbClr>
            </a:solidFill>
            <a:ln w="9000" cap="rnd">
              <a:solidFill>
                <a:srgbClr val="C77CFF">
                  <a:alpha val="40000"/>
                </a:srgbClr>
              </a:solidFill>
              <a:prstDash val="solid"/>
              <a:round/>
            </a:ln>
          </p:spPr>
          <p:txBody>
            <a:bodyPr/>
            <a:lstStyle/>
            <a:p/>
          </p:txBody>
        </p:sp>
        <p:sp>
          <p:nvSpPr>
            <p:cNvPr id="36" name="pl36"/>
            <p:cNvSpPr/>
            <p:nvPr/>
          </p:nvSpPr>
          <p:spPr>
            <a:xfrm>
              <a:off x="782627" y="6058700"/>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37" name="pl37"/>
            <p:cNvSpPr/>
            <p:nvPr/>
          </p:nvSpPr>
          <p:spPr>
            <a:xfrm>
              <a:off x="3896402" y="1949149"/>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38" name="pl38"/>
            <p:cNvSpPr/>
            <p:nvPr/>
          </p:nvSpPr>
          <p:spPr>
            <a:xfrm>
              <a:off x="3171813" y="2924886"/>
              <a:ext cx="51796" cy="107150"/>
            </a:xfrm>
            <a:custGeom>
              <a:avLst/>
              <a:pathLst>
                <a:path w="51796" h="107150">
                  <a:moveTo>
                    <a:pt x="51796" y="107150"/>
                  </a:moveTo>
                  <a:lnTo>
                    <a:pt x="0" y="0"/>
                  </a:lnTo>
                </a:path>
              </a:pathLst>
            </a:custGeom>
            <a:ln w="13550" cap="rnd">
              <a:solidFill>
                <a:srgbClr val="7CAE00">
                  <a:alpha val="100000"/>
                </a:srgbClr>
              </a:solidFill>
              <a:prstDash val="solid"/>
              <a:round/>
            </a:ln>
          </p:spPr>
          <p:txBody>
            <a:bodyPr/>
            <a:lstStyle/>
            <a:p/>
          </p:txBody>
        </p:sp>
        <p:sp>
          <p:nvSpPr>
            <p:cNvPr id="39" name="pl39"/>
            <p:cNvSpPr/>
            <p:nvPr/>
          </p:nvSpPr>
          <p:spPr>
            <a:xfrm>
              <a:off x="3123769" y="2805742"/>
              <a:ext cx="37389" cy="94805"/>
            </a:xfrm>
            <a:custGeom>
              <a:avLst/>
              <a:pathLst>
                <a:path w="37389" h="94805">
                  <a:moveTo>
                    <a:pt x="0" y="0"/>
                  </a:moveTo>
                  <a:lnTo>
                    <a:pt x="37389" y="94805"/>
                  </a:lnTo>
                </a:path>
              </a:pathLst>
            </a:custGeom>
            <a:ln w="13550" cap="rnd">
              <a:solidFill>
                <a:srgbClr val="FF61CC">
                  <a:alpha val="100000"/>
                </a:srgbClr>
              </a:solidFill>
              <a:prstDash val="solid"/>
              <a:round/>
            </a:ln>
          </p:spPr>
          <p:txBody>
            <a:bodyPr/>
            <a:lstStyle/>
            <a:p/>
          </p:txBody>
        </p:sp>
        <p:sp>
          <p:nvSpPr>
            <p:cNvPr id="40" name="tx40"/>
            <p:cNvSpPr/>
            <p:nvPr/>
          </p:nvSpPr>
          <p:spPr>
            <a:xfrm>
              <a:off x="2274352" y="3841061"/>
              <a:ext cx="1758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afg</a:t>
              </a:r>
            </a:p>
          </p:txBody>
        </p:sp>
        <p:sp>
          <p:nvSpPr>
            <p:cNvPr id="41" name="tx41"/>
            <p:cNvSpPr/>
            <p:nvPr/>
          </p:nvSpPr>
          <p:spPr>
            <a:xfrm>
              <a:off x="3286912" y="2846791"/>
              <a:ext cx="211013"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D9600">
                      <a:alpha val="100000"/>
                    </a:srgbClr>
                  </a:solidFill>
                  <a:latin typeface="Arial"/>
                  <a:cs typeface="Arial"/>
                </a:rPr>
                <a:t>bgd</a:t>
              </a:r>
            </a:p>
          </p:txBody>
        </p:sp>
        <p:sp>
          <p:nvSpPr>
            <p:cNvPr id="42" name="tx42"/>
            <p:cNvSpPr/>
            <p:nvPr/>
          </p:nvSpPr>
          <p:spPr>
            <a:xfrm>
              <a:off x="3152882" y="3053414"/>
              <a:ext cx="17581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btn</a:t>
              </a:r>
            </a:p>
          </p:txBody>
        </p:sp>
        <p:sp>
          <p:nvSpPr>
            <p:cNvPr id="43" name="tx43"/>
            <p:cNvSpPr/>
            <p:nvPr/>
          </p:nvSpPr>
          <p:spPr>
            <a:xfrm>
              <a:off x="2805166" y="3057658"/>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E67">
                      <a:alpha val="100000"/>
                    </a:srgbClr>
                  </a:solidFill>
                  <a:latin typeface="Arial"/>
                  <a:cs typeface="Arial"/>
                </a:rPr>
                <a:t>ind</a:t>
              </a:r>
            </a:p>
          </p:txBody>
        </p:sp>
        <p:sp>
          <p:nvSpPr>
            <p:cNvPr id="44" name="tx44"/>
            <p:cNvSpPr/>
            <p:nvPr/>
          </p:nvSpPr>
          <p:spPr>
            <a:xfrm>
              <a:off x="3035691" y="2690869"/>
              <a:ext cx="1616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1CC">
                      <a:alpha val="100000"/>
                    </a:srgbClr>
                  </a:solidFill>
                  <a:latin typeface="Arial"/>
                  <a:cs typeface="Arial"/>
                </a:rPr>
                <a:t>lka</a:t>
              </a:r>
            </a:p>
          </p:txBody>
        </p:sp>
        <p:sp>
          <p:nvSpPr>
            <p:cNvPr id="45" name="tx45"/>
            <p:cNvSpPr/>
            <p:nvPr/>
          </p:nvSpPr>
          <p:spPr>
            <a:xfrm>
              <a:off x="2803937" y="2873131"/>
              <a:ext cx="238926"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mdv</a:t>
              </a:r>
            </a:p>
          </p:txBody>
        </p:sp>
        <p:sp>
          <p:nvSpPr>
            <p:cNvPr id="46" name="tx46"/>
            <p:cNvSpPr/>
            <p:nvPr/>
          </p:nvSpPr>
          <p:spPr>
            <a:xfrm>
              <a:off x="3030685" y="3217544"/>
              <a:ext cx="203912"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pak</a:t>
              </a:r>
            </a:p>
          </p:txBody>
        </p:sp>
        <p:sp>
          <p:nvSpPr>
            <p:cNvPr id="47" name="tx47"/>
            <p:cNvSpPr/>
            <p:nvPr/>
          </p:nvSpPr>
          <p:spPr>
            <a:xfrm>
              <a:off x="2819683"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(n=1)</a:t>
              </a:r>
            </a:p>
          </p:txBody>
        </p:sp>
        <p:sp>
          <p:nvSpPr>
            <p:cNvPr id="48" name="tx48"/>
            <p:cNvSpPr/>
            <p:nvPr/>
          </p:nvSpPr>
          <p:spPr>
            <a:xfrm>
              <a:off x="986939" y="2371887"/>
              <a:ext cx="78027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(n=2)</a:t>
              </a:r>
            </a:p>
          </p:txBody>
        </p:sp>
        <p:sp>
          <p:nvSpPr>
            <p:cNvPr id="49" name="tx49"/>
            <p:cNvSpPr/>
            <p:nvPr/>
          </p:nvSpPr>
          <p:spPr>
            <a:xfrm>
              <a:off x="3243715"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(n=5)</a:t>
              </a:r>
            </a:p>
          </p:txBody>
        </p:sp>
        <p:sp>
          <p:nvSpPr>
            <p:cNvPr id="50" name="rc50"/>
            <p:cNvSpPr/>
            <p:nvPr/>
          </p:nvSpPr>
          <p:spPr>
            <a:xfrm>
              <a:off x="782627" y="1949149"/>
              <a:ext cx="3113775" cy="4109550"/>
            </a:xfrm>
            <a:prstGeom prst="rect">
              <a:avLst/>
            </a:prstGeom>
            <a:ln w="13550" cap="rnd">
              <a:solidFill>
                <a:srgbClr val="B3B3B3">
                  <a:alpha val="100000"/>
                </a:srgbClr>
              </a:solidFill>
              <a:prstDash val="solid"/>
              <a:round/>
            </a:ln>
          </p:spPr>
          <p:txBody>
            <a:bodyPr/>
            <a:lstStyle/>
            <a:p/>
          </p:txBody>
        </p:sp>
        <p:sp>
          <p:nvSpPr>
            <p:cNvPr id="51" name="rc51"/>
            <p:cNvSpPr/>
            <p:nvPr/>
          </p:nvSpPr>
          <p:spPr>
            <a:xfrm>
              <a:off x="3965991" y="1949149"/>
              <a:ext cx="3113775" cy="4109550"/>
            </a:xfrm>
            <a:prstGeom prst="rect">
              <a:avLst/>
            </a:prstGeom>
            <a:solidFill>
              <a:srgbClr val="FFFFFF">
                <a:alpha val="100000"/>
              </a:srgbClr>
            </a:solidFill>
          </p:spPr>
          <p:txBody>
            <a:bodyPr/>
            <a:lstStyle/>
            <a:p/>
          </p:txBody>
        </p:sp>
        <p:sp>
          <p:nvSpPr>
            <p:cNvPr id="52" name="pl52"/>
            <p:cNvSpPr/>
            <p:nvPr/>
          </p:nvSpPr>
          <p:spPr>
            <a:xfrm>
              <a:off x="3965991"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53" name="pl53"/>
            <p:cNvSpPr/>
            <p:nvPr/>
          </p:nvSpPr>
          <p:spPr>
            <a:xfrm>
              <a:off x="3965991"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54" name="pl54"/>
            <p:cNvSpPr/>
            <p:nvPr/>
          </p:nvSpPr>
          <p:spPr>
            <a:xfrm>
              <a:off x="3965991"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55" name="pl55"/>
            <p:cNvSpPr/>
            <p:nvPr/>
          </p:nvSpPr>
          <p:spPr>
            <a:xfrm>
              <a:off x="3965991"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56" name="pl56"/>
            <p:cNvSpPr/>
            <p:nvPr/>
          </p:nvSpPr>
          <p:spPr>
            <a:xfrm>
              <a:off x="3965991"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57" name="pl57"/>
            <p:cNvSpPr/>
            <p:nvPr/>
          </p:nvSpPr>
          <p:spPr>
            <a:xfrm>
              <a:off x="3965991"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58" name="pl58"/>
            <p:cNvSpPr/>
            <p:nvPr/>
          </p:nvSpPr>
          <p:spPr>
            <a:xfrm>
              <a:off x="439059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59" name="pl59"/>
            <p:cNvSpPr/>
            <p:nvPr/>
          </p:nvSpPr>
          <p:spPr>
            <a:xfrm>
              <a:off x="4956738"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60" name="pl60"/>
            <p:cNvSpPr/>
            <p:nvPr/>
          </p:nvSpPr>
          <p:spPr>
            <a:xfrm>
              <a:off x="5522879"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61" name="pl61"/>
            <p:cNvSpPr/>
            <p:nvPr/>
          </p:nvSpPr>
          <p:spPr>
            <a:xfrm>
              <a:off x="6089020"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62" name="pl62"/>
            <p:cNvSpPr/>
            <p:nvPr/>
          </p:nvSpPr>
          <p:spPr>
            <a:xfrm>
              <a:off x="66551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63" name="pl63"/>
            <p:cNvSpPr/>
            <p:nvPr/>
          </p:nvSpPr>
          <p:spPr>
            <a:xfrm>
              <a:off x="693823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64" name="pl64"/>
            <p:cNvSpPr/>
            <p:nvPr/>
          </p:nvSpPr>
          <p:spPr>
            <a:xfrm>
              <a:off x="3965991"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65" name="pl65"/>
            <p:cNvSpPr/>
            <p:nvPr/>
          </p:nvSpPr>
          <p:spPr>
            <a:xfrm>
              <a:off x="3965991"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66" name="pl66"/>
            <p:cNvSpPr/>
            <p:nvPr/>
          </p:nvSpPr>
          <p:spPr>
            <a:xfrm>
              <a:off x="3965991"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67" name="pl67"/>
            <p:cNvSpPr/>
            <p:nvPr/>
          </p:nvSpPr>
          <p:spPr>
            <a:xfrm>
              <a:off x="3965991"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68" name="pl68"/>
            <p:cNvSpPr/>
            <p:nvPr/>
          </p:nvSpPr>
          <p:spPr>
            <a:xfrm>
              <a:off x="3965991"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69" name="pl69"/>
            <p:cNvSpPr/>
            <p:nvPr/>
          </p:nvSpPr>
          <p:spPr>
            <a:xfrm>
              <a:off x="41075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70" name="pl70"/>
            <p:cNvSpPr/>
            <p:nvPr/>
          </p:nvSpPr>
          <p:spPr>
            <a:xfrm>
              <a:off x="4673667"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71" name="pl71"/>
            <p:cNvSpPr/>
            <p:nvPr/>
          </p:nvSpPr>
          <p:spPr>
            <a:xfrm>
              <a:off x="5239808"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72" name="pl72"/>
            <p:cNvSpPr/>
            <p:nvPr/>
          </p:nvSpPr>
          <p:spPr>
            <a:xfrm>
              <a:off x="5805949"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73" name="pl73"/>
            <p:cNvSpPr/>
            <p:nvPr/>
          </p:nvSpPr>
          <p:spPr>
            <a:xfrm>
              <a:off x="6372090"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74" name="pt74"/>
            <p:cNvSpPr/>
            <p:nvPr/>
          </p:nvSpPr>
          <p:spPr>
            <a:xfrm>
              <a:off x="5400928" y="3863869"/>
              <a:ext cx="130672" cy="130672"/>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75" name="pt75"/>
            <p:cNvSpPr/>
            <p:nvPr/>
          </p:nvSpPr>
          <p:spPr>
            <a:xfrm>
              <a:off x="6242705" y="2858820"/>
              <a:ext cx="168187" cy="168187"/>
            </a:xfrm>
            <a:prstGeom prst="ellipse">
              <a:avLst/>
            </a:prstGeom>
            <a:solidFill>
              <a:srgbClr val="CD9600">
                <a:alpha val="40000"/>
              </a:srgbClr>
            </a:solidFill>
            <a:ln w="9000" cap="rnd">
              <a:solidFill>
                <a:srgbClr val="CD9600">
                  <a:alpha val="40000"/>
                </a:srgbClr>
              </a:solidFill>
              <a:prstDash val="solid"/>
              <a:round/>
            </a:ln>
          </p:spPr>
          <p:txBody>
            <a:bodyPr/>
            <a:lstStyle/>
            <a:p/>
          </p:txBody>
        </p:sp>
        <p:sp>
          <p:nvSpPr>
            <p:cNvPr id="76" name="pt76"/>
            <p:cNvSpPr/>
            <p:nvPr/>
          </p:nvSpPr>
          <p:spPr>
            <a:xfrm>
              <a:off x="6316044" y="2939401"/>
              <a:ext cx="66801" cy="66801"/>
            </a:xfrm>
            <a:prstGeom prst="ellipse">
              <a:avLst/>
            </a:prstGeom>
            <a:solidFill>
              <a:srgbClr val="7CAE00">
                <a:alpha val="40000"/>
              </a:srgbClr>
            </a:solidFill>
            <a:ln w="9000" cap="rnd">
              <a:solidFill>
                <a:srgbClr val="7CAE00">
                  <a:alpha val="40000"/>
                </a:srgbClr>
              </a:solidFill>
              <a:prstDash val="solid"/>
              <a:round/>
            </a:ln>
          </p:spPr>
          <p:txBody>
            <a:bodyPr/>
            <a:lstStyle/>
            <a:p/>
          </p:txBody>
        </p:sp>
        <p:sp>
          <p:nvSpPr>
            <p:cNvPr id="77" name="pt77"/>
            <p:cNvSpPr/>
            <p:nvPr/>
          </p:nvSpPr>
          <p:spPr>
            <a:xfrm>
              <a:off x="6001172" y="2985019"/>
              <a:ext cx="334215" cy="334215"/>
            </a:xfrm>
            <a:prstGeom prst="ellipse">
              <a:avLst/>
            </a:prstGeom>
            <a:solidFill>
              <a:srgbClr val="00BE67">
                <a:alpha val="40000"/>
              </a:srgbClr>
            </a:solidFill>
            <a:ln w="9000" cap="rnd">
              <a:solidFill>
                <a:srgbClr val="00BE67">
                  <a:alpha val="40000"/>
                </a:srgbClr>
              </a:solidFill>
              <a:prstDash val="solid"/>
              <a:round/>
            </a:ln>
          </p:spPr>
          <p:txBody>
            <a:bodyPr/>
            <a:lstStyle/>
            <a:p/>
          </p:txBody>
        </p:sp>
        <p:sp>
          <p:nvSpPr>
            <p:cNvPr id="78" name="pt78"/>
            <p:cNvSpPr/>
            <p:nvPr/>
          </p:nvSpPr>
          <p:spPr>
            <a:xfrm>
              <a:off x="6301848" y="2865429"/>
              <a:ext cx="95193" cy="95193"/>
            </a:xfrm>
            <a:prstGeom prst="ellipse">
              <a:avLst/>
            </a:prstGeom>
            <a:solidFill>
              <a:srgbClr val="FF61CC">
                <a:alpha val="40000"/>
              </a:srgbClr>
            </a:solidFill>
            <a:ln w="9000" cap="rnd">
              <a:solidFill>
                <a:srgbClr val="FF61CC">
                  <a:alpha val="40000"/>
                </a:srgbClr>
              </a:solidFill>
              <a:prstDash val="solid"/>
              <a:round/>
            </a:ln>
          </p:spPr>
          <p:txBody>
            <a:bodyPr/>
            <a:lstStyle/>
            <a:p/>
          </p:txBody>
        </p:sp>
        <p:sp>
          <p:nvSpPr>
            <p:cNvPr id="79" name="pt79"/>
            <p:cNvSpPr/>
            <p:nvPr/>
          </p:nvSpPr>
          <p:spPr>
            <a:xfrm>
              <a:off x="6317843" y="2911312"/>
              <a:ext cx="63202" cy="63202"/>
            </a:xfrm>
            <a:prstGeom prst="ellipse">
              <a:avLst/>
            </a:prstGeom>
            <a:solidFill>
              <a:srgbClr val="00BFC4">
                <a:alpha val="40000"/>
              </a:srgbClr>
            </a:solidFill>
            <a:ln w="9000" cap="rnd">
              <a:solidFill>
                <a:srgbClr val="00BFC4">
                  <a:alpha val="40000"/>
                </a:srgbClr>
              </a:solidFill>
              <a:prstDash val="solid"/>
              <a:round/>
            </a:ln>
          </p:spPr>
          <p:txBody>
            <a:bodyPr/>
            <a:lstStyle/>
            <a:p/>
          </p:txBody>
        </p:sp>
        <p:sp>
          <p:nvSpPr>
            <p:cNvPr id="80" name="pt80"/>
            <p:cNvSpPr/>
            <p:nvPr/>
          </p:nvSpPr>
          <p:spPr>
            <a:xfrm>
              <a:off x="6183404" y="3039539"/>
              <a:ext cx="105625" cy="105625"/>
            </a:xfrm>
            <a:prstGeom prst="ellipse">
              <a:avLst/>
            </a:prstGeom>
            <a:solidFill>
              <a:srgbClr val="00A9FF">
                <a:alpha val="40000"/>
              </a:srgbClr>
            </a:solidFill>
            <a:ln w="9000" cap="rnd">
              <a:solidFill>
                <a:srgbClr val="00A9FF">
                  <a:alpha val="40000"/>
                </a:srgbClr>
              </a:solidFill>
              <a:prstDash val="solid"/>
              <a:round/>
            </a:ln>
          </p:spPr>
          <p:txBody>
            <a:bodyPr/>
            <a:lstStyle/>
            <a:p/>
          </p:txBody>
        </p:sp>
        <p:sp>
          <p:nvSpPr>
            <p:cNvPr id="81" name="pt81"/>
            <p:cNvSpPr/>
            <p:nvPr/>
          </p:nvSpPr>
          <p:spPr>
            <a:xfrm>
              <a:off x="5950457" y="3256746"/>
              <a:ext cx="209188" cy="209188"/>
            </a:xfrm>
            <a:prstGeom prst="ellipse">
              <a:avLst/>
            </a:prstGeom>
            <a:solidFill>
              <a:srgbClr val="C77CFF">
                <a:alpha val="40000"/>
              </a:srgbClr>
            </a:solidFill>
            <a:ln w="9000" cap="rnd">
              <a:solidFill>
                <a:srgbClr val="C77CFF">
                  <a:alpha val="40000"/>
                </a:srgbClr>
              </a:solidFill>
              <a:prstDash val="solid"/>
              <a:round/>
            </a:ln>
          </p:spPr>
          <p:txBody>
            <a:bodyPr/>
            <a:lstStyle/>
            <a:p/>
          </p:txBody>
        </p:sp>
        <p:sp>
          <p:nvSpPr>
            <p:cNvPr id="82" name="pl82"/>
            <p:cNvSpPr/>
            <p:nvPr/>
          </p:nvSpPr>
          <p:spPr>
            <a:xfrm>
              <a:off x="3965991" y="1949149"/>
              <a:ext cx="3113775" cy="4109550"/>
            </a:xfrm>
            <a:custGeom>
              <a:avLst/>
              <a:pathLst>
                <a:path w="3113775" h="4109550">
                  <a:moveTo>
                    <a:pt x="0" y="4109550"/>
                  </a:moveTo>
                  <a:lnTo>
                    <a:pt x="0" y="4109550"/>
                  </a:lnTo>
                  <a:lnTo>
                    <a:pt x="3113775" y="0"/>
                  </a:lnTo>
                </a:path>
              </a:pathLst>
            </a:custGeom>
            <a:ln w="13550" cap="flat">
              <a:solidFill>
                <a:srgbClr val="000000">
                  <a:alpha val="25098"/>
                </a:srgbClr>
              </a:solidFill>
              <a:prstDash val="solid"/>
              <a:round/>
            </a:ln>
          </p:spPr>
          <p:txBody>
            <a:bodyPr/>
            <a:lstStyle/>
            <a:p/>
          </p:txBody>
        </p:sp>
        <p:sp>
          <p:nvSpPr>
            <p:cNvPr id="83" name="pl83"/>
            <p:cNvSpPr/>
            <p:nvPr/>
          </p:nvSpPr>
          <p:spPr>
            <a:xfrm>
              <a:off x="6354473" y="2985205"/>
              <a:ext cx="69802" cy="172178"/>
            </a:xfrm>
            <a:custGeom>
              <a:avLst/>
              <a:pathLst>
                <a:path w="69802" h="172178">
                  <a:moveTo>
                    <a:pt x="69802" y="172178"/>
                  </a:moveTo>
                  <a:lnTo>
                    <a:pt x="0" y="0"/>
                  </a:lnTo>
                </a:path>
              </a:pathLst>
            </a:custGeom>
            <a:ln w="13550" cap="rnd">
              <a:solidFill>
                <a:srgbClr val="7CAE00">
                  <a:alpha val="100000"/>
                </a:srgbClr>
              </a:solidFill>
              <a:prstDash val="solid"/>
              <a:round/>
            </a:ln>
          </p:spPr>
          <p:txBody>
            <a:bodyPr/>
            <a:lstStyle/>
            <a:p/>
          </p:txBody>
        </p:sp>
        <p:sp>
          <p:nvSpPr>
            <p:cNvPr id="84" name="tx84"/>
            <p:cNvSpPr/>
            <p:nvPr/>
          </p:nvSpPr>
          <p:spPr>
            <a:xfrm>
              <a:off x="5298476" y="3960564"/>
              <a:ext cx="1758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afg</a:t>
              </a:r>
            </a:p>
          </p:txBody>
        </p:sp>
        <p:sp>
          <p:nvSpPr>
            <p:cNvPr id="85" name="tx85"/>
            <p:cNvSpPr/>
            <p:nvPr/>
          </p:nvSpPr>
          <p:spPr>
            <a:xfrm>
              <a:off x="6042868" y="2792687"/>
              <a:ext cx="211013"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D9600">
                      <a:alpha val="100000"/>
                    </a:srgbClr>
                  </a:solidFill>
                  <a:latin typeface="Arial"/>
                  <a:cs typeface="Arial"/>
                </a:rPr>
                <a:t>bgd</a:t>
              </a:r>
            </a:p>
          </p:txBody>
        </p:sp>
        <p:sp>
          <p:nvSpPr>
            <p:cNvPr id="86" name="tx86"/>
            <p:cNvSpPr/>
            <p:nvPr/>
          </p:nvSpPr>
          <p:spPr>
            <a:xfrm>
              <a:off x="6447135" y="3128345"/>
              <a:ext cx="17581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btn</a:t>
              </a:r>
            </a:p>
          </p:txBody>
        </p:sp>
        <p:sp>
          <p:nvSpPr>
            <p:cNvPr id="87" name="tx87"/>
            <p:cNvSpPr/>
            <p:nvPr/>
          </p:nvSpPr>
          <p:spPr>
            <a:xfrm>
              <a:off x="6004607" y="3210039"/>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E67">
                      <a:alpha val="100000"/>
                    </a:srgbClr>
                  </a:solidFill>
                  <a:latin typeface="Arial"/>
                  <a:cs typeface="Arial"/>
                </a:rPr>
                <a:t>ind</a:t>
              </a:r>
            </a:p>
          </p:txBody>
        </p:sp>
        <p:sp>
          <p:nvSpPr>
            <p:cNvPr id="88" name="tx88"/>
            <p:cNvSpPr/>
            <p:nvPr/>
          </p:nvSpPr>
          <p:spPr>
            <a:xfrm>
              <a:off x="6345041" y="2759776"/>
              <a:ext cx="1616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1CC">
                      <a:alpha val="100000"/>
                    </a:srgbClr>
                  </a:solidFill>
                  <a:latin typeface="Arial"/>
                  <a:cs typeface="Arial"/>
                </a:rPr>
                <a:t>lka</a:t>
              </a:r>
            </a:p>
          </p:txBody>
        </p:sp>
        <p:sp>
          <p:nvSpPr>
            <p:cNvPr id="89" name="tx89"/>
            <p:cNvSpPr/>
            <p:nvPr/>
          </p:nvSpPr>
          <p:spPr>
            <a:xfrm>
              <a:off x="6446267" y="2942299"/>
              <a:ext cx="238926"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mdv</a:t>
              </a:r>
            </a:p>
          </p:txBody>
        </p:sp>
        <p:sp>
          <p:nvSpPr>
            <p:cNvPr id="90" name="tx90"/>
            <p:cNvSpPr/>
            <p:nvPr/>
          </p:nvSpPr>
          <p:spPr>
            <a:xfrm>
              <a:off x="6184715" y="2975734"/>
              <a:ext cx="168774"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9FF">
                      <a:alpha val="100000"/>
                    </a:srgbClr>
                  </a:solidFill>
                  <a:latin typeface="Arial"/>
                  <a:cs typeface="Arial"/>
                </a:rPr>
                <a:t>npl</a:t>
              </a:r>
            </a:p>
          </p:txBody>
        </p:sp>
        <p:sp>
          <p:nvSpPr>
            <p:cNvPr id="91" name="tx91"/>
            <p:cNvSpPr/>
            <p:nvPr/>
          </p:nvSpPr>
          <p:spPr>
            <a:xfrm>
              <a:off x="5873349" y="3396894"/>
              <a:ext cx="203912"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pak</a:t>
              </a:r>
            </a:p>
          </p:txBody>
        </p:sp>
        <p:sp>
          <p:nvSpPr>
            <p:cNvPr id="92" name="tx92"/>
            <p:cNvSpPr/>
            <p:nvPr/>
          </p:nvSpPr>
          <p:spPr>
            <a:xfrm>
              <a:off x="6003047"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(n=4)</a:t>
              </a:r>
            </a:p>
          </p:txBody>
        </p:sp>
        <p:sp>
          <p:nvSpPr>
            <p:cNvPr id="93" name="tx93"/>
            <p:cNvSpPr/>
            <p:nvPr/>
          </p:nvSpPr>
          <p:spPr>
            <a:xfrm>
              <a:off x="4170303" y="2371887"/>
              <a:ext cx="78027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a:t>
              </a:r>
            </a:p>
          </p:txBody>
        </p:sp>
        <p:sp>
          <p:nvSpPr>
            <p:cNvPr id="94" name="tx94"/>
            <p:cNvSpPr/>
            <p:nvPr/>
          </p:nvSpPr>
          <p:spPr>
            <a:xfrm>
              <a:off x="6427079"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(n=3)</a:t>
              </a:r>
            </a:p>
          </p:txBody>
        </p:sp>
        <p:sp>
          <p:nvSpPr>
            <p:cNvPr id="95" name="rc95"/>
            <p:cNvSpPr/>
            <p:nvPr/>
          </p:nvSpPr>
          <p:spPr>
            <a:xfrm>
              <a:off x="3965991" y="1949149"/>
              <a:ext cx="3113775" cy="4109550"/>
            </a:xfrm>
            <a:prstGeom prst="rect">
              <a:avLst/>
            </a:prstGeom>
            <a:ln w="13550" cap="rnd">
              <a:solidFill>
                <a:srgbClr val="B3B3B3">
                  <a:alpha val="100000"/>
                </a:srgbClr>
              </a:solidFill>
              <a:prstDash val="solid"/>
              <a:round/>
            </a:ln>
          </p:spPr>
          <p:txBody>
            <a:bodyPr/>
            <a:lstStyle/>
            <a:p/>
          </p:txBody>
        </p:sp>
        <p:sp>
          <p:nvSpPr>
            <p:cNvPr id="96" name="rc96"/>
            <p:cNvSpPr/>
            <p:nvPr/>
          </p:nvSpPr>
          <p:spPr>
            <a:xfrm>
              <a:off x="7149355" y="1949149"/>
              <a:ext cx="3113775" cy="4109550"/>
            </a:xfrm>
            <a:prstGeom prst="rect">
              <a:avLst/>
            </a:prstGeom>
            <a:solidFill>
              <a:srgbClr val="FFFFFF">
                <a:alpha val="100000"/>
              </a:srgbClr>
            </a:solidFill>
          </p:spPr>
          <p:txBody>
            <a:bodyPr/>
            <a:lstStyle/>
            <a:p/>
          </p:txBody>
        </p:sp>
        <p:sp>
          <p:nvSpPr>
            <p:cNvPr id="97" name="pl97"/>
            <p:cNvSpPr/>
            <p:nvPr/>
          </p:nvSpPr>
          <p:spPr>
            <a:xfrm>
              <a:off x="7149355"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98" name="pl98"/>
            <p:cNvSpPr/>
            <p:nvPr/>
          </p:nvSpPr>
          <p:spPr>
            <a:xfrm>
              <a:off x="7149355"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99" name="pl99"/>
            <p:cNvSpPr/>
            <p:nvPr/>
          </p:nvSpPr>
          <p:spPr>
            <a:xfrm>
              <a:off x="7149355"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0" name="pl100"/>
            <p:cNvSpPr/>
            <p:nvPr/>
          </p:nvSpPr>
          <p:spPr>
            <a:xfrm>
              <a:off x="7149355"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1" name="pl101"/>
            <p:cNvSpPr/>
            <p:nvPr/>
          </p:nvSpPr>
          <p:spPr>
            <a:xfrm>
              <a:off x="7149355"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2" name="pl102"/>
            <p:cNvSpPr/>
            <p:nvPr/>
          </p:nvSpPr>
          <p:spPr>
            <a:xfrm>
              <a:off x="7149355"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3" name="pl103"/>
            <p:cNvSpPr/>
            <p:nvPr/>
          </p:nvSpPr>
          <p:spPr>
            <a:xfrm>
              <a:off x="75739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04" name="pl104"/>
            <p:cNvSpPr/>
            <p:nvPr/>
          </p:nvSpPr>
          <p:spPr>
            <a:xfrm>
              <a:off x="8140102"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05" name="pl105"/>
            <p:cNvSpPr/>
            <p:nvPr/>
          </p:nvSpPr>
          <p:spPr>
            <a:xfrm>
              <a:off x="870624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06" name="pl106"/>
            <p:cNvSpPr/>
            <p:nvPr/>
          </p:nvSpPr>
          <p:spPr>
            <a:xfrm>
              <a:off x="927238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07" name="pl107"/>
            <p:cNvSpPr/>
            <p:nvPr/>
          </p:nvSpPr>
          <p:spPr>
            <a:xfrm>
              <a:off x="983852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08" name="pl108"/>
            <p:cNvSpPr/>
            <p:nvPr/>
          </p:nvSpPr>
          <p:spPr>
            <a:xfrm>
              <a:off x="1012159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09" name="pl109"/>
            <p:cNvSpPr/>
            <p:nvPr/>
          </p:nvSpPr>
          <p:spPr>
            <a:xfrm>
              <a:off x="7149355"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10" name="pl110"/>
            <p:cNvSpPr/>
            <p:nvPr/>
          </p:nvSpPr>
          <p:spPr>
            <a:xfrm>
              <a:off x="7149355"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11" name="pl111"/>
            <p:cNvSpPr/>
            <p:nvPr/>
          </p:nvSpPr>
          <p:spPr>
            <a:xfrm>
              <a:off x="7149355"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12" name="pl112"/>
            <p:cNvSpPr/>
            <p:nvPr/>
          </p:nvSpPr>
          <p:spPr>
            <a:xfrm>
              <a:off x="7149355"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13" name="pl113"/>
            <p:cNvSpPr/>
            <p:nvPr/>
          </p:nvSpPr>
          <p:spPr>
            <a:xfrm>
              <a:off x="7149355"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14" name="pl114"/>
            <p:cNvSpPr/>
            <p:nvPr/>
          </p:nvSpPr>
          <p:spPr>
            <a:xfrm>
              <a:off x="7290891"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15" name="pl115"/>
            <p:cNvSpPr/>
            <p:nvPr/>
          </p:nvSpPr>
          <p:spPr>
            <a:xfrm>
              <a:off x="785703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16" name="pl116"/>
            <p:cNvSpPr/>
            <p:nvPr/>
          </p:nvSpPr>
          <p:spPr>
            <a:xfrm>
              <a:off x="842317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17" name="pl117"/>
            <p:cNvSpPr/>
            <p:nvPr/>
          </p:nvSpPr>
          <p:spPr>
            <a:xfrm>
              <a:off x="898931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18" name="pl118"/>
            <p:cNvSpPr/>
            <p:nvPr/>
          </p:nvSpPr>
          <p:spPr>
            <a:xfrm>
              <a:off x="955545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19" name="pt119"/>
            <p:cNvSpPr/>
            <p:nvPr/>
          </p:nvSpPr>
          <p:spPr>
            <a:xfrm>
              <a:off x="8471064" y="4102970"/>
              <a:ext cx="130672" cy="130672"/>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120" name="pt120"/>
            <p:cNvSpPr/>
            <p:nvPr/>
          </p:nvSpPr>
          <p:spPr>
            <a:xfrm>
              <a:off x="9403424" y="2888707"/>
              <a:ext cx="168187" cy="168187"/>
            </a:xfrm>
            <a:prstGeom prst="ellipse">
              <a:avLst/>
            </a:prstGeom>
            <a:solidFill>
              <a:srgbClr val="CD9600">
                <a:alpha val="40000"/>
              </a:srgbClr>
            </a:solidFill>
            <a:ln w="9000" cap="rnd">
              <a:solidFill>
                <a:srgbClr val="CD9600">
                  <a:alpha val="40000"/>
                </a:srgbClr>
              </a:solidFill>
              <a:prstDash val="solid"/>
              <a:round/>
            </a:ln>
          </p:spPr>
          <p:txBody>
            <a:bodyPr/>
            <a:lstStyle/>
            <a:p/>
          </p:txBody>
        </p:sp>
        <p:sp>
          <p:nvSpPr>
            <p:cNvPr id="121" name="pt121"/>
            <p:cNvSpPr/>
            <p:nvPr/>
          </p:nvSpPr>
          <p:spPr>
            <a:xfrm>
              <a:off x="9499408" y="2939401"/>
              <a:ext cx="66801" cy="66801"/>
            </a:xfrm>
            <a:prstGeom prst="ellipse">
              <a:avLst/>
            </a:prstGeom>
            <a:solidFill>
              <a:srgbClr val="7CAE00">
                <a:alpha val="40000"/>
              </a:srgbClr>
            </a:solidFill>
            <a:ln w="9000" cap="rnd">
              <a:solidFill>
                <a:srgbClr val="7CAE00">
                  <a:alpha val="40000"/>
                </a:srgbClr>
              </a:solidFill>
              <a:prstDash val="solid"/>
              <a:round/>
            </a:ln>
          </p:spPr>
          <p:txBody>
            <a:bodyPr/>
            <a:lstStyle/>
            <a:p/>
          </p:txBody>
        </p:sp>
        <p:sp>
          <p:nvSpPr>
            <p:cNvPr id="122" name="pt122"/>
            <p:cNvSpPr/>
            <p:nvPr/>
          </p:nvSpPr>
          <p:spPr>
            <a:xfrm>
              <a:off x="9229827" y="2865469"/>
              <a:ext cx="334215" cy="334215"/>
            </a:xfrm>
            <a:prstGeom prst="ellipse">
              <a:avLst/>
            </a:prstGeom>
            <a:solidFill>
              <a:srgbClr val="00BE67">
                <a:alpha val="40000"/>
              </a:srgbClr>
            </a:solidFill>
            <a:ln w="9000" cap="rnd">
              <a:solidFill>
                <a:srgbClr val="00BE67">
                  <a:alpha val="40000"/>
                </a:srgbClr>
              </a:solidFill>
              <a:prstDash val="solid"/>
              <a:round/>
            </a:ln>
          </p:spPr>
          <p:txBody>
            <a:bodyPr/>
            <a:lstStyle/>
            <a:p/>
          </p:txBody>
        </p:sp>
        <p:sp>
          <p:nvSpPr>
            <p:cNvPr id="123" name="pt123"/>
            <p:cNvSpPr/>
            <p:nvPr/>
          </p:nvSpPr>
          <p:spPr>
            <a:xfrm>
              <a:off x="9485212" y="2865429"/>
              <a:ext cx="95193" cy="95193"/>
            </a:xfrm>
            <a:prstGeom prst="ellipse">
              <a:avLst/>
            </a:prstGeom>
            <a:solidFill>
              <a:srgbClr val="FF61CC">
                <a:alpha val="40000"/>
              </a:srgbClr>
            </a:solidFill>
            <a:ln w="9000" cap="rnd">
              <a:solidFill>
                <a:srgbClr val="FF61CC">
                  <a:alpha val="40000"/>
                </a:srgbClr>
              </a:solidFill>
              <a:prstDash val="solid"/>
              <a:round/>
            </a:ln>
          </p:spPr>
          <p:txBody>
            <a:bodyPr/>
            <a:lstStyle/>
            <a:p/>
          </p:txBody>
        </p:sp>
        <p:sp>
          <p:nvSpPr>
            <p:cNvPr id="124" name="pt124"/>
            <p:cNvSpPr/>
            <p:nvPr/>
          </p:nvSpPr>
          <p:spPr>
            <a:xfrm>
              <a:off x="9501207" y="2881425"/>
              <a:ext cx="63202" cy="63202"/>
            </a:xfrm>
            <a:prstGeom prst="ellipse">
              <a:avLst/>
            </a:prstGeom>
            <a:solidFill>
              <a:srgbClr val="00BFC4">
                <a:alpha val="40000"/>
              </a:srgbClr>
            </a:solidFill>
            <a:ln w="9000" cap="rnd">
              <a:solidFill>
                <a:srgbClr val="00BFC4">
                  <a:alpha val="40000"/>
                </a:srgbClr>
              </a:solidFill>
              <a:prstDash val="solid"/>
              <a:round/>
            </a:ln>
          </p:spPr>
          <p:txBody>
            <a:bodyPr/>
            <a:lstStyle/>
            <a:p/>
          </p:txBody>
        </p:sp>
        <p:sp>
          <p:nvSpPr>
            <p:cNvPr id="125" name="pt125"/>
            <p:cNvSpPr/>
            <p:nvPr/>
          </p:nvSpPr>
          <p:spPr>
            <a:xfrm>
              <a:off x="9344122" y="3069427"/>
              <a:ext cx="105625" cy="105625"/>
            </a:xfrm>
            <a:prstGeom prst="ellipse">
              <a:avLst/>
            </a:prstGeom>
            <a:solidFill>
              <a:srgbClr val="00A9FF">
                <a:alpha val="40000"/>
              </a:srgbClr>
            </a:solidFill>
            <a:ln w="9000" cap="rnd">
              <a:solidFill>
                <a:srgbClr val="00A9FF">
                  <a:alpha val="40000"/>
                </a:srgbClr>
              </a:solidFill>
              <a:prstDash val="solid"/>
              <a:round/>
            </a:ln>
          </p:spPr>
          <p:txBody>
            <a:bodyPr/>
            <a:lstStyle/>
            <a:p/>
          </p:txBody>
        </p:sp>
        <p:sp>
          <p:nvSpPr>
            <p:cNvPr id="126" name="pt126"/>
            <p:cNvSpPr/>
            <p:nvPr/>
          </p:nvSpPr>
          <p:spPr>
            <a:xfrm>
              <a:off x="9088530" y="3346409"/>
              <a:ext cx="209188" cy="209188"/>
            </a:xfrm>
            <a:prstGeom prst="ellipse">
              <a:avLst/>
            </a:prstGeom>
            <a:solidFill>
              <a:srgbClr val="C77CFF">
                <a:alpha val="40000"/>
              </a:srgbClr>
            </a:solidFill>
            <a:ln w="9000" cap="rnd">
              <a:solidFill>
                <a:srgbClr val="C77CFF">
                  <a:alpha val="40000"/>
                </a:srgbClr>
              </a:solidFill>
              <a:prstDash val="solid"/>
              <a:round/>
            </a:ln>
          </p:spPr>
          <p:txBody>
            <a:bodyPr/>
            <a:lstStyle/>
            <a:p/>
          </p:txBody>
        </p:sp>
        <p:sp>
          <p:nvSpPr>
            <p:cNvPr id="127" name="pl127"/>
            <p:cNvSpPr/>
            <p:nvPr/>
          </p:nvSpPr>
          <p:spPr>
            <a:xfrm>
              <a:off x="7149355" y="1949149"/>
              <a:ext cx="3113775" cy="4109550"/>
            </a:xfrm>
            <a:custGeom>
              <a:avLst/>
              <a:pathLst>
                <a:path w="3113775" h="4109550">
                  <a:moveTo>
                    <a:pt x="0" y="4109550"/>
                  </a:moveTo>
                  <a:lnTo>
                    <a:pt x="3113775" y="0"/>
                  </a:lnTo>
                </a:path>
              </a:pathLst>
            </a:custGeom>
            <a:ln w="13550" cap="flat">
              <a:solidFill>
                <a:srgbClr val="000000">
                  <a:alpha val="25098"/>
                </a:srgbClr>
              </a:solidFill>
              <a:prstDash val="solid"/>
              <a:round/>
            </a:ln>
          </p:spPr>
          <p:txBody>
            <a:bodyPr/>
            <a:lstStyle/>
            <a:p/>
          </p:txBody>
        </p:sp>
        <p:sp>
          <p:nvSpPr>
            <p:cNvPr id="128" name="pl128"/>
            <p:cNvSpPr/>
            <p:nvPr/>
          </p:nvSpPr>
          <p:spPr>
            <a:xfrm>
              <a:off x="9533133" y="2781924"/>
              <a:ext cx="2696" cy="117040"/>
            </a:xfrm>
            <a:custGeom>
              <a:avLst/>
              <a:pathLst>
                <a:path w="2696" h="117040">
                  <a:moveTo>
                    <a:pt x="2696" y="0"/>
                  </a:moveTo>
                  <a:lnTo>
                    <a:pt x="0" y="117040"/>
                  </a:lnTo>
                </a:path>
              </a:pathLst>
            </a:custGeom>
            <a:ln w="13550" cap="rnd">
              <a:solidFill>
                <a:srgbClr val="00BFC4">
                  <a:alpha val="100000"/>
                </a:srgbClr>
              </a:solidFill>
              <a:prstDash val="solid"/>
              <a:round/>
            </a:ln>
          </p:spPr>
          <p:txBody>
            <a:bodyPr/>
            <a:lstStyle/>
            <a:p/>
          </p:txBody>
        </p:sp>
        <p:sp>
          <p:nvSpPr>
            <p:cNvPr id="129" name="tx129"/>
            <p:cNvSpPr/>
            <p:nvPr/>
          </p:nvSpPr>
          <p:spPr>
            <a:xfrm>
              <a:off x="8369742" y="4199476"/>
              <a:ext cx="1758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afg</a:t>
              </a:r>
            </a:p>
          </p:txBody>
        </p:sp>
        <p:sp>
          <p:nvSpPr>
            <p:cNvPr id="130" name="tx130"/>
            <p:cNvSpPr/>
            <p:nvPr/>
          </p:nvSpPr>
          <p:spPr>
            <a:xfrm>
              <a:off x="9220607" y="2823930"/>
              <a:ext cx="211013"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D9600">
                      <a:alpha val="100000"/>
                    </a:srgbClr>
                  </a:solidFill>
                  <a:latin typeface="Arial"/>
                  <a:cs typeface="Arial"/>
                </a:rPr>
                <a:t>bgd</a:t>
              </a:r>
            </a:p>
          </p:txBody>
        </p:sp>
        <p:sp>
          <p:nvSpPr>
            <p:cNvPr id="131" name="tx131"/>
            <p:cNvSpPr/>
            <p:nvPr/>
          </p:nvSpPr>
          <p:spPr>
            <a:xfrm>
              <a:off x="9558356" y="3030391"/>
              <a:ext cx="17581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btn</a:t>
              </a:r>
            </a:p>
          </p:txBody>
        </p:sp>
        <p:sp>
          <p:nvSpPr>
            <p:cNvPr id="132" name="tx132"/>
            <p:cNvSpPr/>
            <p:nvPr/>
          </p:nvSpPr>
          <p:spPr>
            <a:xfrm>
              <a:off x="9170964" y="3031096"/>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E67">
                      <a:alpha val="100000"/>
                    </a:srgbClr>
                  </a:solidFill>
                  <a:latin typeface="Arial"/>
                  <a:cs typeface="Arial"/>
                </a:rPr>
                <a:t>ind</a:t>
              </a:r>
            </a:p>
          </p:txBody>
        </p:sp>
        <p:sp>
          <p:nvSpPr>
            <p:cNvPr id="133" name="tx133"/>
            <p:cNvSpPr/>
            <p:nvPr/>
          </p:nvSpPr>
          <p:spPr>
            <a:xfrm>
              <a:off x="9589137" y="2847911"/>
              <a:ext cx="1616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1CC">
                      <a:alpha val="100000"/>
                    </a:srgbClr>
                  </a:solidFill>
                  <a:latin typeface="Arial"/>
                  <a:cs typeface="Arial"/>
                </a:rPr>
                <a:t>lka</a:t>
              </a:r>
            </a:p>
          </p:txBody>
        </p:sp>
        <p:sp>
          <p:nvSpPr>
            <p:cNvPr id="134" name="tx134"/>
            <p:cNvSpPr/>
            <p:nvPr/>
          </p:nvSpPr>
          <p:spPr>
            <a:xfrm>
              <a:off x="9416368" y="2667051"/>
              <a:ext cx="238926"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mdv</a:t>
              </a:r>
            </a:p>
          </p:txBody>
        </p:sp>
        <p:sp>
          <p:nvSpPr>
            <p:cNvPr id="135" name="tx135"/>
            <p:cNvSpPr/>
            <p:nvPr/>
          </p:nvSpPr>
          <p:spPr>
            <a:xfrm>
              <a:off x="9308332" y="3189817"/>
              <a:ext cx="168774"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9FF">
                      <a:alpha val="100000"/>
                    </a:srgbClr>
                  </a:solidFill>
                  <a:latin typeface="Arial"/>
                  <a:cs typeface="Arial"/>
                </a:rPr>
                <a:t>npl</a:t>
              </a:r>
            </a:p>
          </p:txBody>
        </p:sp>
        <p:sp>
          <p:nvSpPr>
            <p:cNvPr id="136" name="tx136"/>
            <p:cNvSpPr/>
            <p:nvPr/>
          </p:nvSpPr>
          <p:spPr>
            <a:xfrm>
              <a:off x="9011823" y="3275276"/>
              <a:ext cx="203912"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pak</a:t>
              </a:r>
            </a:p>
          </p:txBody>
        </p:sp>
        <p:sp>
          <p:nvSpPr>
            <p:cNvPr id="137" name="tx137"/>
            <p:cNvSpPr/>
            <p:nvPr/>
          </p:nvSpPr>
          <p:spPr>
            <a:xfrm>
              <a:off x="9186411"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(n=3)</a:t>
              </a:r>
            </a:p>
          </p:txBody>
        </p:sp>
        <p:sp>
          <p:nvSpPr>
            <p:cNvPr id="138" name="tx138"/>
            <p:cNvSpPr/>
            <p:nvPr/>
          </p:nvSpPr>
          <p:spPr>
            <a:xfrm>
              <a:off x="7353667" y="2371887"/>
              <a:ext cx="78027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(n=2)</a:t>
              </a:r>
            </a:p>
          </p:txBody>
        </p:sp>
        <p:sp>
          <p:nvSpPr>
            <p:cNvPr id="139" name="tx139"/>
            <p:cNvSpPr/>
            <p:nvPr/>
          </p:nvSpPr>
          <p:spPr>
            <a:xfrm>
              <a:off x="9610443"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(n=3)</a:t>
              </a:r>
            </a:p>
          </p:txBody>
        </p:sp>
        <p:sp>
          <p:nvSpPr>
            <p:cNvPr id="140" name="rc140"/>
            <p:cNvSpPr/>
            <p:nvPr/>
          </p:nvSpPr>
          <p:spPr>
            <a:xfrm>
              <a:off x="7149355" y="1949149"/>
              <a:ext cx="3113775" cy="4109550"/>
            </a:xfrm>
            <a:prstGeom prst="rect">
              <a:avLst/>
            </a:prstGeom>
            <a:ln w="13550" cap="rnd">
              <a:solidFill>
                <a:srgbClr val="B3B3B3">
                  <a:alpha val="100000"/>
                </a:srgbClr>
              </a:solidFill>
              <a:prstDash val="solid"/>
              <a:round/>
            </a:ln>
          </p:spPr>
          <p:txBody>
            <a:bodyPr/>
            <a:lstStyle/>
            <a:p/>
          </p:txBody>
        </p:sp>
        <p:sp>
          <p:nvSpPr>
            <p:cNvPr id="141" name="rc141"/>
            <p:cNvSpPr/>
            <p:nvPr/>
          </p:nvSpPr>
          <p:spPr>
            <a:xfrm>
              <a:off x="782627" y="1734287"/>
              <a:ext cx="3113775" cy="214862"/>
            </a:xfrm>
            <a:prstGeom prst="rect">
              <a:avLst/>
            </a:prstGeom>
            <a:solidFill>
              <a:srgbClr val="B3B3B3">
                <a:alpha val="100000"/>
              </a:srgbClr>
            </a:solidFill>
          </p:spPr>
          <p:txBody>
            <a:bodyPr/>
            <a:lstStyle/>
            <a:p/>
          </p:txBody>
        </p:sp>
        <p:sp>
          <p:nvSpPr>
            <p:cNvPr id="142" name="tx142"/>
            <p:cNvSpPr/>
            <p:nvPr/>
          </p:nvSpPr>
          <p:spPr>
            <a:xfrm>
              <a:off x="2196677" y="18013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DTP1</a:t>
              </a:r>
            </a:p>
          </p:txBody>
        </p:sp>
        <p:sp>
          <p:nvSpPr>
            <p:cNvPr id="143" name="rc143"/>
            <p:cNvSpPr/>
            <p:nvPr/>
          </p:nvSpPr>
          <p:spPr>
            <a:xfrm>
              <a:off x="3965991" y="1734287"/>
              <a:ext cx="3113775" cy="214862"/>
            </a:xfrm>
            <a:prstGeom prst="rect">
              <a:avLst/>
            </a:prstGeom>
            <a:solidFill>
              <a:srgbClr val="B3B3B3">
                <a:alpha val="100000"/>
              </a:srgbClr>
            </a:solidFill>
          </p:spPr>
          <p:txBody>
            <a:bodyPr/>
            <a:lstStyle/>
            <a:p/>
          </p:txBody>
        </p:sp>
        <p:sp>
          <p:nvSpPr>
            <p:cNvPr id="144" name="tx144"/>
            <p:cNvSpPr/>
            <p:nvPr/>
          </p:nvSpPr>
          <p:spPr>
            <a:xfrm>
              <a:off x="5380041" y="179997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DTP3</a:t>
              </a:r>
            </a:p>
          </p:txBody>
        </p:sp>
        <p:sp>
          <p:nvSpPr>
            <p:cNvPr id="145" name="rc145"/>
            <p:cNvSpPr/>
            <p:nvPr/>
          </p:nvSpPr>
          <p:spPr>
            <a:xfrm>
              <a:off x="7149355" y="1734287"/>
              <a:ext cx="3113775" cy="214862"/>
            </a:xfrm>
            <a:prstGeom prst="rect">
              <a:avLst/>
            </a:prstGeom>
            <a:solidFill>
              <a:srgbClr val="B3B3B3">
                <a:alpha val="100000"/>
              </a:srgbClr>
            </a:solidFill>
          </p:spPr>
          <p:txBody>
            <a:bodyPr/>
            <a:lstStyle/>
            <a:p/>
          </p:txBody>
        </p:sp>
        <p:sp>
          <p:nvSpPr>
            <p:cNvPr id="146" name="tx146"/>
            <p:cNvSpPr/>
            <p:nvPr/>
          </p:nvSpPr>
          <p:spPr>
            <a:xfrm>
              <a:off x="8550990" y="1798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MCV1</a:t>
              </a:r>
            </a:p>
          </p:txBody>
        </p:sp>
        <p:sp>
          <p:nvSpPr>
            <p:cNvPr id="147" name="pl147"/>
            <p:cNvSpPr/>
            <p:nvPr/>
          </p:nvSpPr>
          <p:spPr>
            <a:xfrm>
              <a:off x="92416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48" name="pl148"/>
            <p:cNvSpPr/>
            <p:nvPr/>
          </p:nvSpPr>
          <p:spPr>
            <a:xfrm>
              <a:off x="149030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49" name="pl149"/>
            <p:cNvSpPr/>
            <p:nvPr/>
          </p:nvSpPr>
          <p:spPr>
            <a:xfrm>
              <a:off x="205644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50" name="pl150"/>
            <p:cNvSpPr/>
            <p:nvPr/>
          </p:nvSpPr>
          <p:spPr>
            <a:xfrm>
              <a:off x="2622585"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51" name="pl151"/>
            <p:cNvSpPr/>
            <p:nvPr/>
          </p:nvSpPr>
          <p:spPr>
            <a:xfrm>
              <a:off x="31887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52" name="tx152"/>
            <p:cNvSpPr/>
            <p:nvPr/>
          </p:nvSpPr>
          <p:spPr>
            <a:xfrm>
              <a:off x="888847"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53" name="tx153"/>
            <p:cNvSpPr/>
            <p:nvPr/>
          </p:nvSpPr>
          <p:spPr>
            <a:xfrm>
              <a:off x="1419672"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154" name="tx154"/>
            <p:cNvSpPr/>
            <p:nvPr/>
          </p:nvSpPr>
          <p:spPr>
            <a:xfrm>
              <a:off x="1985813"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55" name="tx155"/>
            <p:cNvSpPr/>
            <p:nvPr/>
          </p:nvSpPr>
          <p:spPr>
            <a:xfrm>
              <a:off x="2551954"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156" name="tx156"/>
            <p:cNvSpPr/>
            <p:nvPr/>
          </p:nvSpPr>
          <p:spPr>
            <a:xfrm>
              <a:off x="3082779"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57" name="pl157"/>
            <p:cNvSpPr/>
            <p:nvPr/>
          </p:nvSpPr>
          <p:spPr>
            <a:xfrm>
              <a:off x="41075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58" name="pl158"/>
            <p:cNvSpPr/>
            <p:nvPr/>
          </p:nvSpPr>
          <p:spPr>
            <a:xfrm>
              <a:off x="4673667"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59" name="pl159"/>
            <p:cNvSpPr/>
            <p:nvPr/>
          </p:nvSpPr>
          <p:spPr>
            <a:xfrm>
              <a:off x="5239808"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60" name="pl160"/>
            <p:cNvSpPr/>
            <p:nvPr/>
          </p:nvSpPr>
          <p:spPr>
            <a:xfrm>
              <a:off x="5805949"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61" name="pl161"/>
            <p:cNvSpPr/>
            <p:nvPr/>
          </p:nvSpPr>
          <p:spPr>
            <a:xfrm>
              <a:off x="6372090"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62" name="tx162"/>
            <p:cNvSpPr/>
            <p:nvPr/>
          </p:nvSpPr>
          <p:spPr>
            <a:xfrm>
              <a:off x="4072211"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63" name="tx163"/>
            <p:cNvSpPr/>
            <p:nvPr/>
          </p:nvSpPr>
          <p:spPr>
            <a:xfrm>
              <a:off x="4603036"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164" name="tx164"/>
            <p:cNvSpPr/>
            <p:nvPr/>
          </p:nvSpPr>
          <p:spPr>
            <a:xfrm>
              <a:off x="5169177"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65" name="tx165"/>
            <p:cNvSpPr/>
            <p:nvPr/>
          </p:nvSpPr>
          <p:spPr>
            <a:xfrm>
              <a:off x="5735318"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166" name="tx166"/>
            <p:cNvSpPr/>
            <p:nvPr/>
          </p:nvSpPr>
          <p:spPr>
            <a:xfrm>
              <a:off x="6266143"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67" name="pl167"/>
            <p:cNvSpPr/>
            <p:nvPr/>
          </p:nvSpPr>
          <p:spPr>
            <a:xfrm>
              <a:off x="7290891"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68" name="pl168"/>
            <p:cNvSpPr/>
            <p:nvPr/>
          </p:nvSpPr>
          <p:spPr>
            <a:xfrm>
              <a:off x="785703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69" name="pl169"/>
            <p:cNvSpPr/>
            <p:nvPr/>
          </p:nvSpPr>
          <p:spPr>
            <a:xfrm>
              <a:off x="842317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70" name="pl170"/>
            <p:cNvSpPr/>
            <p:nvPr/>
          </p:nvSpPr>
          <p:spPr>
            <a:xfrm>
              <a:off x="898931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71" name="pl171"/>
            <p:cNvSpPr/>
            <p:nvPr/>
          </p:nvSpPr>
          <p:spPr>
            <a:xfrm>
              <a:off x="955545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72" name="tx172"/>
            <p:cNvSpPr/>
            <p:nvPr/>
          </p:nvSpPr>
          <p:spPr>
            <a:xfrm>
              <a:off x="7255575"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73" name="tx173"/>
            <p:cNvSpPr/>
            <p:nvPr/>
          </p:nvSpPr>
          <p:spPr>
            <a:xfrm>
              <a:off x="7786400"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174" name="tx174"/>
            <p:cNvSpPr/>
            <p:nvPr/>
          </p:nvSpPr>
          <p:spPr>
            <a:xfrm>
              <a:off x="8352541"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75" name="tx175"/>
            <p:cNvSpPr/>
            <p:nvPr/>
          </p:nvSpPr>
          <p:spPr>
            <a:xfrm>
              <a:off x="8918682"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176" name="tx176"/>
            <p:cNvSpPr/>
            <p:nvPr/>
          </p:nvSpPr>
          <p:spPr>
            <a:xfrm>
              <a:off x="9449507"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77" name="tx177"/>
            <p:cNvSpPr/>
            <p:nvPr/>
          </p:nvSpPr>
          <p:spPr>
            <a:xfrm>
              <a:off x="649366" y="5824525"/>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78" name="tx178"/>
            <p:cNvSpPr/>
            <p:nvPr/>
          </p:nvSpPr>
          <p:spPr>
            <a:xfrm>
              <a:off x="578734" y="50773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179" name="tx179"/>
            <p:cNvSpPr/>
            <p:nvPr/>
          </p:nvSpPr>
          <p:spPr>
            <a:xfrm>
              <a:off x="578734" y="43301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80" name="tx180"/>
            <p:cNvSpPr/>
            <p:nvPr/>
          </p:nvSpPr>
          <p:spPr>
            <a:xfrm>
              <a:off x="578734" y="3584503"/>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181" name="tx181"/>
            <p:cNvSpPr/>
            <p:nvPr/>
          </p:nvSpPr>
          <p:spPr>
            <a:xfrm>
              <a:off x="508103" y="283576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82" name="pl182"/>
            <p:cNvSpPr/>
            <p:nvPr/>
          </p:nvSpPr>
          <p:spPr>
            <a:xfrm>
              <a:off x="747833" y="5871902"/>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183" name="pl183"/>
            <p:cNvSpPr/>
            <p:nvPr/>
          </p:nvSpPr>
          <p:spPr>
            <a:xfrm>
              <a:off x="747833" y="5124711"/>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184" name="pl184"/>
            <p:cNvSpPr/>
            <p:nvPr/>
          </p:nvSpPr>
          <p:spPr>
            <a:xfrm>
              <a:off x="747833" y="4377520"/>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185" name="pl185"/>
            <p:cNvSpPr/>
            <p:nvPr/>
          </p:nvSpPr>
          <p:spPr>
            <a:xfrm>
              <a:off x="747833" y="3630329"/>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186" name="pl186"/>
            <p:cNvSpPr/>
            <p:nvPr/>
          </p:nvSpPr>
          <p:spPr>
            <a:xfrm>
              <a:off x="747833" y="2883138"/>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187" name="tx187"/>
            <p:cNvSpPr/>
            <p:nvPr/>
          </p:nvSpPr>
          <p:spPr>
            <a:xfrm>
              <a:off x="4843410" y="6242656"/>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2023 (%)</a:t>
              </a:r>
            </a:p>
          </p:txBody>
        </p:sp>
        <p:sp>
          <p:nvSpPr>
            <p:cNvPr id="188" name="tx188"/>
            <p:cNvSpPr/>
            <p:nvPr/>
          </p:nvSpPr>
          <p:spPr>
            <a:xfrm rot="-5400000">
              <a:off x="-301112" y="3938372"/>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2019 (%)</a:t>
              </a:r>
            </a:p>
          </p:txBody>
        </p:sp>
        <p:sp>
          <p:nvSpPr>
            <p:cNvPr id="189" name="tx189"/>
            <p:cNvSpPr/>
            <p:nvPr/>
          </p:nvSpPr>
          <p:spPr>
            <a:xfrm>
              <a:off x="782627" y="1353317"/>
              <a:ext cx="25781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Bubble size reflects target population size</a:t>
              </a:r>
            </a:p>
          </p:txBody>
        </p:sp>
        <p:sp>
          <p:nvSpPr>
            <p:cNvPr id="190" name="tx190"/>
            <p:cNvSpPr/>
            <p:nvPr/>
          </p:nvSpPr>
          <p:spPr>
            <a:xfrm>
              <a:off x="782627" y="1635298"/>
              <a:ext cx="0" cy="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a:r>
            </a:p>
          </p:txBody>
        </p:sp>
        <p:sp>
          <p:nvSpPr>
            <p:cNvPr id="191" name="tx191"/>
            <p:cNvSpPr/>
            <p:nvPr/>
          </p:nvSpPr>
          <p:spPr>
            <a:xfrm>
              <a:off x="782627" y="555349"/>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192" name="tx192"/>
            <p:cNvSpPr/>
            <p:nvPr/>
          </p:nvSpPr>
          <p:spPr>
            <a:xfrm>
              <a:off x="782627" y="736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193" name="tx193"/>
            <p:cNvSpPr/>
            <p:nvPr/>
          </p:nvSpPr>
          <p:spPr>
            <a:xfrm>
              <a:off x="782627" y="917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194" name="tx194"/>
            <p:cNvSpPr/>
            <p:nvPr/>
          </p:nvSpPr>
          <p:spPr>
            <a:xfrm>
              <a:off x="782627" y="1098502"/>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195" name="tx195"/>
            <p:cNvSpPr/>
            <p:nvPr/>
          </p:nvSpPr>
          <p:spPr>
            <a:xfrm>
              <a:off x="782627" y="1122145"/>
              <a:ext cx="434243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in 2019 versus 2023, by vaccine, ROSA</a:t>
              </a:r>
            </a:p>
          </p:txBody>
        </p:sp>
        <p:sp>
          <p:nvSpPr>
            <p:cNvPr id="196" name="tx196"/>
            <p:cNvSpPr/>
            <p:nvPr/>
          </p:nvSpPr>
          <p:spPr>
            <a:xfrm>
              <a:off x="1026313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197" name="tx197"/>
            <p:cNvSpPr/>
            <p:nvPr/>
          </p:nvSpPr>
          <p:spPr>
            <a:xfrm>
              <a:off x="610154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98" name="body"/>
          <p:cNvSpPr>
            <a:spLocks noGrp="1"/>
          </p:cNvSpPr>
          <p:nvPr>
            <p:ph/>
          </p:nvPr>
        </p:nvSpPr>
        <p:spPr>
          <a:xfrm>
            <a:off x="10515600" y="274320"/>
            <a:ext cx="146304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vaccine coverage in 2023 compared to 2019, by country.
Countries below the diagonal line of agreement have higher coverage in 2023 compared to 2019 and countries above the line have lower coverage.
The text shows the number of countries that improved, stayed the same and worsened coverage in 2023 compared to 2019, by vaccine.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711"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6" name="pl6"/>
            <p:cNvSpPr/>
            <p:nvPr/>
          </p:nvSpPr>
          <p:spPr>
            <a:xfrm>
              <a:off x="795711"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7" name="pl7"/>
            <p:cNvSpPr/>
            <p:nvPr/>
          </p:nvSpPr>
          <p:spPr>
            <a:xfrm>
              <a:off x="795711"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8" name="pl8"/>
            <p:cNvSpPr/>
            <p:nvPr/>
          </p:nvSpPr>
          <p:spPr>
            <a:xfrm>
              <a:off x="795711"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9" name="pl9"/>
            <p:cNvSpPr/>
            <p:nvPr/>
          </p:nvSpPr>
          <p:spPr>
            <a:xfrm>
              <a:off x="1350260"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09916"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6957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5326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098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95711"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5" name="pl15"/>
            <p:cNvSpPr/>
            <p:nvPr/>
          </p:nvSpPr>
          <p:spPr>
            <a:xfrm>
              <a:off x="795711"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6" name="pl16"/>
            <p:cNvSpPr/>
            <p:nvPr/>
          </p:nvSpPr>
          <p:spPr>
            <a:xfrm>
              <a:off x="795711"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7" name="pl17"/>
            <p:cNvSpPr/>
            <p:nvPr/>
          </p:nvSpPr>
          <p:spPr>
            <a:xfrm>
              <a:off x="795711"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8" name="pl18"/>
            <p:cNvSpPr/>
            <p:nvPr/>
          </p:nvSpPr>
          <p:spPr>
            <a:xfrm>
              <a:off x="970432"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30088"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89744"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4940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5712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485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70432" y="3147199"/>
              <a:ext cx="3494417" cy="871273"/>
            </a:xfrm>
            <a:custGeom>
              <a:avLst/>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27101" cap="flat">
              <a:solidFill>
                <a:srgbClr val="00377D">
                  <a:alpha val="50196"/>
                </a:srgbClr>
              </a:solidFill>
              <a:prstDash val="solid"/>
              <a:round/>
            </a:ln>
          </p:spPr>
          <p:txBody>
            <a:bodyPr/>
            <a:lstStyle/>
            <a:p/>
          </p:txBody>
        </p:sp>
        <p:sp>
          <p:nvSpPr>
            <p:cNvPr id="25" name="pl25"/>
            <p:cNvSpPr/>
            <p:nvPr/>
          </p:nvSpPr>
          <p:spPr>
            <a:xfrm>
              <a:off x="970432" y="2493744"/>
              <a:ext cx="3494417" cy="1742547"/>
            </a:xfrm>
            <a:custGeom>
              <a:avLst/>
              <a:pathLst>
                <a:path w="3494417" h="1742547">
                  <a:moveTo>
                    <a:pt x="0" y="0"/>
                  </a:moveTo>
                  <a:lnTo>
                    <a:pt x="151931" y="0"/>
                  </a:lnTo>
                  <a:lnTo>
                    <a:pt x="303862" y="0"/>
                  </a:lnTo>
                  <a:lnTo>
                    <a:pt x="455793" y="217818"/>
                  </a:lnTo>
                  <a:lnTo>
                    <a:pt x="607724" y="435636"/>
                  </a:lnTo>
                  <a:lnTo>
                    <a:pt x="759656" y="108909"/>
                  </a:lnTo>
                  <a:lnTo>
                    <a:pt x="911587" y="217818"/>
                  </a:lnTo>
                  <a:lnTo>
                    <a:pt x="1063518" y="0"/>
                  </a:lnTo>
                  <a:lnTo>
                    <a:pt x="1215449" y="653455"/>
                  </a:lnTo>
                  <a:lnTo>
                    <a:pt x="1367380" y="762364"/>
                  </a:lnTo>
                  <a:lnTo>
                    <a:pt x="1519312" y="1089092"/>
                  </a:lnTo>
                  <a:lnTo>
                    <a:pt x="1671243" y="1089092"/>
                  </a:lnTo>
                  <a:lnTo>
                    <a:pt x="1823174" y="1089092"/>
                  </a:lnTo>
                  <a:lnTo>
                    <a:pt x="1975105" y="1089092"/>
                  </a:lnTo>
                  <a:lnTo>
                    <a:pt x="2127036" y="1306910"/>
                  </a:lnTo>
                  <a:lnTo>
                    <a:pt x="2278968" y="1524729"/>
                  </a:lnTo>
                  <a:lnTo>
                    <a:pt x="2430899" y="1633638"/>
                  </a:lnTo>
                  <a:lnTo>
                    <a:pt x="2582830" y="1633638"/>
                  </a:lnTo>
                  <a:lnTo>
                    <a:pt x="2734761" y="1633638"/>
                  </a:lnTo>
                  <a:lnTo>
                    <a:pt x="2886692" y="1633638"/>
                  </a:lnTo>
                  <a:lnTo>
                    <a:pt x="3038624" y="1633638"/>
                  </a:lnTo>
                  <a:lnTo>
                    <a:pt x="3190555" y="1633638"/>
                  </a:lnTo>
                  <a:lnTo>
                    <a:pt x="3342486" y="1633638"/>
                  </a:lnTo>
                  <a:lnTo>
                    <a:pt x="3494417" y="1742547"/>
                  </a:lnTo>
                </a:path>
              </a:pathLst>
            </a:custGeom>
            <a:ln w="27101" cap="flat">
              <a:solidFill>
                <a:srgbClr val="E2231A">
                  <a:alpha val="50196"/>
                </a:srgbClr>
              </a:solidFill>
              <a:prstDash val="solid"/>
              <a:round/>
            </a:ln>
          </p:spPr>
          <p:txBody>
            <a:bodyPr/>
            <a:lstStyle/>
            <a:p/>
          </p:txBody>
        </p:sp>
        <p:sp>
          <p:nvSpPr>
            <p:cNvPr id="26" name="pl26"/>
            <p:cNvSpPr/>
            <p:nvPr/>
          </p:nvSpPr>
          <p:spPr>
            <a:xfrm>
              <a:off x="970432" y="2493744"/>
              <a:ext cx="3494417" cy="1742547"/>
            </a:xfrm>
            <a:custGeom>
              <a:avLst/>
              <a:pathLst>
                <a:path w="3494417" h="1742547">
                  <a:moveTo>
                    <a:pt x="0" y="0"/>
                  </a:moveTo>
                  <a:lnTo>
                    <a:pt x="151931" y="0"/>
                  </a:lnTo>
                  <a:lnTo>
                    <a:pt x="303862" y="0"/>
                  </a:lnTo>
                  <a:lnTo>
                    <a:pt x="455793" y="217818"/>
                  </a:lnTo>
                  <a:lnTo>
                    <a:pt x="607724" y="435636"/>
                  </a:lnTo>
                  <a:lnTo>
                    <a:pt x="759656" y="108909"/>
                  </a:lnTo>
                  <a:lnTo>
                    <a:pt x="911587" y="217818"/>
                  </a:lnTo>
                  <a:lnTo>
                    <a:pt x="1063518" y="0"/>
                  </a:lnTo>
                  <a:lnTo>
                    <a:pt x="1215449" y="653455"/>
                  </a:lnTo>
                  <a:lnTo>
                    <a:pt x="1367380" y="762364"/>
                  </a:lnTo>
                  <a:lnTo>
                    <a:pt x="1519312" y="1089092"/>
                  </a:lnTo>
                  <a:lnTo>
                    <a:pt x="1671243" y="1089092"/>
                  </a:lnTo>
                  <a:lnTo>
                    <a:pt x="1823174" y="1089092"/>
                  </a:lnTo>
                  <a:lnTo>
                    <a:pt x="1975105" y="1089092"/>
                  </a:lnTo>
                  <a:lnTo>
                    <a:pt x="2127036" y="1306910"/>
                  </a:lnTo>
                  <a:lnTo>
                    <a:pt x="2278968" y="1524729"/>
                  </a:lnTo>
                  <a:lnTo>
                    <a:pt x="2430899" y="1633638"/>
                  </a:lnTo>
                  <a:lnTo>
                    <a:pt x="2582830" y="1633638"/>
                  </a:lnTo>
                  <a:lnTo>
                    <a:pt x="2734761" y="1633638"/>
                  </a:lnTo>
                  <a:lnTo>
                    <a:pt x="2886692" y="1633638"/>
                  </a:lnTo>
                  <a:lnTo>
                    <a:pt x="3038624" y="1633638"/>
                  </a:lnTo>
                  <a:lnTo>
                    <a:pt x="3190555" y="1633638"/>
                  </a:lnTo>
                  <a:lnTo>
                    <a:pt x="3342486" y="1633638"/>
                  </a:lnTo>
                  <a:lnTo>
                    <a:pt x="3494417" y="1742547"/>
                  </a:lnTo>
                </a:path>
              </a:pathLst>
            </a:custGeom>
            <a:ln w="65043" cap="flat">
              <a:solidFill>
                <a:srgbClr val="000000">
                  <a:alpha val="100000"/>
                </a:srgbClr>
              </a:solidFill>
              <a:prstDash val="solid"/>
              <a:round/>
            </a:ln>
          </p:spPr>
          <p:txBody>
            <a:bodyPr/>
            <a:lstStyle/>
            <a:p/>
          </p:txBody>
        </p:sp>
        <p:sp>
          <p:nvSpPr>
            <p:cNvPr id="27" name="pl27"/>
            <p:cNvSpPr/>
            <p:nvPr/>
          </p:nvSpPr>
          <p:spPr>
            <a:xfrm>
              <a:off x="970432" y="2493744"/>
              <a:ext cx="3494417" cy="1742547"/>
            </a:xfrm>
            <a:custGeom>
              <a:avLst/>
              <a:pathLst>
                <a:path w="3494417" h="1742547">
                  <a:moveTo>
                    <a:pt x="0" y="0"/>
                  </a:moveTo>
                  <a:lnTo>
                    <a:pt x="151931" y="0"/>
                  </a:lnTo>
                  <a:lnTo>
                    <a:pt x="303862" y="0"/>
                  </a:lnTo>
                  <a:lnTo>
                    <a:pt x="455793" y="217818"/>
                  </a:lnTo>
                  <a:lnTo>
                    <a:pt x="607724" y="435636"/>
                  </a:lnTo>
                  <a:lnTo>
                    <a:pt x="759656" y="108909"/>
                  </a:lnTo>
                  <a:lnTo>
                    <a:pt x="911587" y="217818"/>
                  </a:lnTo>
                  <a:lnTo>
                    <a:pt x="1063518" y="0"/>
                  </a:lnTo>
                  <a:lnTo>
                    <a:pt x="1215449" y="653455"/>
                  </a:lnTo>
                  <a:lnTo>
                    <a:pt x="1367380" y="762364"/>
                  </a:lnTo>
                  <a:lnTo>
                    <a:pt x="1519312" y="1089092"/>
                  </a:lnTo>
                  <a:lnTo>
                    <a:pt x="1671243" y="1089092"/>
                  </a:lnTo>
                  <a:lnTo>
                    <a:pt x="1823174" y="1089092"/>
                  </a:lnTo>
                  <a:lnTo>
                    <a:pt x="1975105" y="1089092"/>
                  </a:lnTo>
                  <a:lnTo>
                    <a:pt x="2127036" y="1306910"/>
                  </a:lnTo>
                  <a:lnTo>
                    <a:pt x="2278968" y="1524729"/>
                  </a:lnTo>
                  <a:lnTo>
                    <a:pt x="2430899" y="1633638"/>
                  </a:lnTo>
                  <a:lnTo>
                    <a:pt x="2582830" y="1633638"/>
                  </a:lnTo>
                  <a:lnTo>
                    <a:pt x="2734761" y="1633638"/>
                  </a:lnTo>
                  <a:lnTo>
                    <a:pt x="2886692" y="1633638"/>
                  </a:lnTo>
                  <a:lnTo>
                    <a:pt x="3038624" y="1633638"/>
                  </a:lnTo>
                  <a:lnTo>
                    <a:pt x="3190555" y="1633638"/>
                  </a:lnTo>
                  <a:lnTo>
                    <a:pt x="3342486" y="1633638"/>
                  </a:lnTo>
                  <a:lnTo>
                    <a:pt x="3494417" y="1742547"/>
                  </a:lnTo>
                </a:path>
              </a:pathLst>
            </a:custGeom>
            <a:ln w="40651" cap="flat">
              <a:solidFill>
                <a:srgbClr val="E2231A">
                  <a:alpha val="100000"/>
                </a:srgbClr>
              </a:solidFill>
              <a:prstDash val="solid"/>
              <a:round/>
            </a:ln>
          </p:spPr>
          <p:txBody>
            <a:bodyPr/>
            <a:lstStyle/>
            <a:p/>
          </p:txBody>
        </p:sp>
        <p:sp>
          <p:nvSpPr>
            <p:cNvPr id="28" name="pl28"/>
            <p:cNvSpPr/>
            <p:nvPr/>
          </p:nvSpPr>
          <p:spPr>
            <a:xfrm>
              <a:off x="795711"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29" name="pg29"/>
            <p:cNvSpPr/>
            <p:nvPr/>
          </p:nvSpPr>
          <p:spPr>
            <a:xfrm>
              <a:off x="864422" y="2205966"/>
              <a:ext cx="212019" cy="191852"/>
            </a:xfrm>
            <a:custGeom>
              <a:avLst/>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0" name="tx30"/>
            <p:cNvSpPr/>
            <p:nvPr/>
          </p:nvSpPr>
          <p:spPr>
            <a:xfrm>
              <a:off x="910142" y="22500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31" name="pg31"/>
            <p:cNvSpPr/>
            <p:nvPr/>
          </p:nvSpPr>
          <p:spPr>
            <a:xfrm>
              <a:off x="3781260" y="3839604"/>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3826980" y="38853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 name="pg33"/>
            <p:cNvSpPr/>
            <p:nvPr/>
          </p:nvSpPr>
          <p:spPr>
            <a:xfrm>
              <a:off x="4388985" y="3948514"/>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4434705" y="3992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 name="tx35"/>
            <p:cNvSpPr/>
            <p:nvPr/>
          </p:nvSpPr>
          <p:spPr>
            <a:xfrm>
              <a:off x="4567342" y="38691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6</a:t>
              </a:r>
            </a:p>
          </p:txBody>
        </p:sp>
        <p:sp>
          <p:nvSpPr>
            <p:cNvPr id="36" name="tx36"/>
            <p:cNvSpPr/>
            <p:nvPr/>
          </p:nvSpPr>
          <p:spPr>
            <a:xfrm>
              <a:off x="655386"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577692"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38" name="tx38"/>
            <p:cNvSpPr/>
            <p:nvPr/>
          </p:nvSpPr>
          <p:spPr>
            <a:xfrm>
              <a:off x="577692"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39" name="tx39"/>
            <p:cNvSpPr/>
            <p:nvPr/>
          </p:nvSpPr>
          <p:spPr>
            <a:xfrm>
              <a:off x="577692"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40" name="tx40"/>
            <p:cNvSpPr/>
            <p:nvPr/>
          </p:nvSpPr>
          <p:spPr>
            <a:xfrm rot="-5400000">
              <a:off x="81398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1" name="tx41"/>
            <p:cNvSpPr/>
            <p:nvPr/>
          </p:nvSpPr>
          <p:spPr>
            <a:xfrm rot="-5400000">
              <a:off x="157364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2" name="tx42"/>
            <p:cNvSpPr/>
            <p:nvPr/>
          </p:nvSpPr>
          <p:spPr>
            <a:xfrm rot="-5400000">
              <a:off x="233329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3" name="tx43"/>
            <p:cNvSpPr/>
            <p:nvPr/>
          </p:nvSpPr>
          <p:spPr>
            <a:xfrm rot="-5400000">
              <a:off x="309295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4" name="tx44"/>
            <p:cNvSpPr/>
            <p:nvPr/>
          </p:nvSpPr>
          <p:spPr>
            <a:xfrm rot="-5400000">
              <a:off x="370067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5" name="tx45"/>
            <p:cNvSpPr/>
            <p:nvPr/>
          </p:nvSpPr>
          <p:spPr>
            <a:xfrm rot="-5400000">
              <a:off x="4308369"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1618"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47" name="pl47"/>
            <p:cNvSpPr/>
            <p:nvPr/>
          </p:nvSpPr>
          <p:spPr>
            <a:xfrm>
              <a:off x="2015883"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48" name="pl48"/>
            <p:cNvSpPr/>
            <p:nvPr/>
          </p:nvSpPr>
          <p:spPr>
            <a:xfrm>
              <a:off x="2778337" y="6154255"/>
              <a:ext cx="175564" cy="0"/>
            </a:xfrm>
            <a:custGeom>
              <a:avLst/>
              <a:pathLst>
                <a:path w="175564" h="0">
                  <a:moveTo>
                    <a:pt x="0" y="0"/>
                  </a:moveTo>
                  <a:lnTo>
                    <a:pt x="175564" y="0"/>
                  </a:lnTo>
                </a:path>
              </a:pathLst>
            </a:custGeom>
            <a:ln w="27101" cap="flat">
              <a:solidFill>
                <a:srgbClr val="E2231A">
                  <a:alpha val="50196"/>
                </a:srgbClr>
              </a:solidFill>
              <a:prstDash val="solid"/>
              <a:round/>
            </a:ln>
          </p:spPr>
          <p:txBody>
            <a:bodyPr/>
            <a:lstStyle/>
            <a:p/>
          </p:txBody>
        </p:sp>
        <p:sp>
          <p:nvSpPr>
            <p:cNvPr id="49" name="pl49"/>
            <p:cNvSpPr/>
            <p:nvPr/>
          </p:nvSpPr>
          <p:spPr>
            <a:xfrm>
              <a:off x="2778337" y="6154255"/>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50" name="tx50"/>
            <p:cNvSpPr/>
            <p:nvPr/>
          </p:nvSpPr>
          <p:spPr>
            <a:xfrm>
              <a:off x="228298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1" name="tx51"/>
            <p:cNvSpPr/>
            <p:nvPr/>
          </p:nvSpPr>
          <p:spPr>
            <a:xfrm>
              <a:off x="3045437"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52" name="tx52"/>
            <p:cNvSpPr/>
            <p:nvPr/>
          </p:nvSpPr>
          <p:spPr>
            <a:xfrm>
              <a:off x="1938265"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53" name="tx53"/>
            <p:cNvSpPr/>
            <p:nvPr/>
          </p:nvSpPr>
          <p:spPr>
            <a:xfrm>
              <a:off x="2018930" y="860466"/>
              <a:ext cx="1397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 (%)</a:t>
              </a:r>
            </a:p>
          </p:txBody>
        </p:sp>
        <p:sp>
          <p:nvSpPr>
            <p:cNvPr id="54" name="pl54"/>
            <p:cNvSpPr/>
            <p:nvPr/>
          </p:nvSpPr>
          <p:spPr>
            <a:xfrm>
              <a:off x="5160962"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5" name="pl55"/>
            <p:cNvSpPr/>
            <p:nvPr/>
          </p:nvSpPr>
          <p:spPr>
            <a:xfrm>
              <a:off x="5160962"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6" name="pl56"/>
            <p:cNvSpPr/>
            <p:nvPr/>
          </p:nvSpPr>
          <p:spPr>
            <a:xfrm>
              <a:off x="5160962"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7" name="pl57"/>
            <p:cNvSpPr/>
            <p:nvPr/>
          </p:nvSpPr>
          <p:spPr>
            <a:xfrm>
              <a:off x="5160962"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8" name="pl58"/>
            <p:cNvSpPr/>
            <p:nvPr/>
          </p:nvSpPr>
          <p:spPr>
            <a:xfrm>
              <a:off x="5715511"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647516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723482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791851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8526238"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5160962"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4" name="pl64"/>
            <p:cNvSpPr/>
            <p:nvPr/>
          </p:nvSpPr>
          <p:spPr>
            <a:xfrm>
              <a:off x="5160962"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5" name="pl65"/>
            <p:cNvSpPr/>
            <p:nvPr/>
          </p:nvSpPr>
          <p:spPr>
            <a:xfrm>
              <a:off x="5160962"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6" name="pl66"/>
            <p:cNvSpPr/>
            <p:nvPr/>
          </p:nvSpPr>
          <p:spPr>
            <a:xfrm>
              <a:off x="5160962"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7" name="pl67"/>
            <p:cNvSpPr/>
            <p:nvPr/>
          </p:nvSpPr>
          <p:spPr>
            <a:xfrm>
              <a:off x="5335683"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095339"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85499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61465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222376"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010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335683" y="3147199"/>
              <a:ext cx="3494417" cy="871273"/>
            </a:xfrm>
            <a:custGeom>
              <a:avLst/>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27101" cap="flat">
              <a:solidFill>
                <a:srgbClr val="00377D">
                  <a:alpha val="50196"/>
                </a:srgbClr>
              </a:solidFill>
              <a:prstDash val="solid"/>
              <a:round/>
            </a:ln>
          </p:spPr>
          <p:txBody>
            <a:bodyPr/>
            <a:lstStyle/>
            <a:p/>
          </p:txBody>
        </p:sp>
        <p:sp>
          <p:nvSpPr>
            <p:cNvPr id="74" name="pl74"/>
            <p:cNvSpPr/>
            <p:nvPr/>
          </p:nvSpPr>
          <p:spPr>
            <a:xfrm>
              <a:off x="5335683" y="1949198"/>
              <a:ext cx="3494417" cy="2613821"/>
            </a:xfrm>
            <a:custGeom>
              <a:avLst/>
              <a:pathLst>
                <a:path w="3494417" h="2613821">
                  <a:moveTo>
                    <a:pt x="0" y="108909"/>
                  </a:moveTo>
                  <a:lnTo>
                    <a:pt x="151931" y="217818"/>
                  </a:lnTo>
                  <a:lnTo>
                    <a:pt x="303862" y="0"/>
                  </a:lnTo>
                  <a:lnTo>
                    <a:pt x="455793" y="435636"/>
                  </a:lnTo>
                  <a:lnTo>
                    <a:pt x="607724" y="762364"/>
                  </a:lnTo>
                  <a:lnTo>
                    <a:pt x="759656" y="871273"/>
                  </a:lnTo>
                  <a:lnTo>
                    <a:pt x="911587" y="980183"/>
                  </a:lnTo>
                  <a:lnTo>
                    <a:pt x="1063518" y="1089092"/>
                  </a:lnTo>
                  <a:lnTo>
                    <a:pt x="1215449" y="1306910"/>
                  </a:lnTo>
                  <a:lnTo>
                    <a:pt x="1367380" y="1742547"/>
                  </a:lnTo>
                  <a:lnTo>
                    <a:pt x="1519312" y="1851457"/>
                  </a:lnTo>
                  <a:lnTo>
                    <a:pt x="1671243" y="1633638"/>
                  </a:lnTo>
                  <a:lnTo>
                    <a:pt x="1823174" y="1633638"/>
                  </a:lnTo>
                  <a:lnTo>
                    <a:pt x="1975105" y="1633638"/>
                  </a:lnTo>
                  <a:lnTo>
                    <a:pt x="2127036" y="1851457"/>
                  </a:lnTo>
                  <a:lnTo>
                    <a:pt x="2278968" y="2178184"/>
                  </a:lnTo>
                  <a:lnTo>
                    <a:pt x="2430899" y="2178184"/>
                  </a:lnTo>
                  <a:lnTo>
                    <a:pt x="2582830" y="2178184"/>
                  </a:lnTo>
                  <a:lnTo>
                    <a:pt x="2734761" y="2396003"/>
                  </a:lnTo>
                  <a:lnTo>
                    <a:pt x="2886692" y="2396003"/>
                  </a:lnTo>
                  <a:lnTo>
                    <a:pt x="3038624" y="2613821"/>
                  </a:lnTo>
                  <a:lnTo>
                    <a:pt x="3190555" y="2396003"/>
                  </a:lnTo>
                  <a:lnTo>
                    <a:pt x="3342486" y="2287094"/>
                  </a:lnTo>
                  <a:lnTo>
                    <a:pt x="3494417" y="2287094"/>
                  </a:lnTo>
                </a:path>
              </a:pathLst>
            </a:custGeom>
            <a:ln w="27101" cap="flat">
              <a:solidFill>
                <a:srgbClr val="E2231A">
                  <a:alpha val="50196"/>
                </a:srgbClr>
              </a:solidFill>
              <a:prstDash val="solid"/>
              <a:round/>
            </a:ln>
          </p:spPr>
          <p:txBody>
            <a:bodyPr/>
            <a:lstStyle/>
            <a:p/>
          </p:txBody>
        </p:sp>
        <p:sp>
          <p:nvSpPr>
            <p:cNvPr id="75" name="pl75"/>
            <p:cNvSpPr/>
            <p:nvPr/>
          </p:nvSpPr>
          <p:spPr>
            <a:xfrm>
              <a:off x="5335683" y="1949198"/>
              <a:ext cx="3494417" cy="2613821"/>
            </a:xfrm>
            <a:custGeom>
              <a:avLst/>
              <a:pathLst>
                <a:path w="3494417" h="2613821">
                  <a:moveTo>
                    <a:pt x="0" y="108909"/>
                  </a:moveTo>
                  <a:lnTo>
                    <a:pt x="151931" y="217818"/>
                  </a:lnTo>
                  <a:lnTo>
                    <a:pt x="303862" y="0"/>
                  </a:lnTo>
                  <a:lnTo>
                    <a:pt x="455793" y="435636"/>
                  </a:lnTo>
                  <a:lnTo>
                    <a:pt x="607724" y="762364"/>
                  </a:lnTo>
                  <a:lnTo>
                    <a:pt x="759656" y="871273"/>
                  </a:lnTo>
                  <a:lnTo>
                    <a:pt x="911587" y="980183"/>
                  </a:lnTo>
                  <a:lnTo>
                    <a:pt x="1063518" y="1089092"/>
                  </a:lnTo>
                  <a:lnTo>
                    <a:pt x="1215449" y="1306910"/>
                  </a:lnTo>
                  <a:lnTo>
                    <a:pt x="1367380" y="1742547"/>
                  </a:lnTo>
                  <a:lnTo>
                    <a:pt x="1519312" y="1851457"/>
                  </a:lnTo>
                  <a:lnTo>
                    <a:pt x="1671243" y="1633638"/>
                  </a:lnTo>
                  <a:lnTo>
                    <a:pt x="1823174" y="1633638"/>
                  </a:lnTo>
                  <a:lnTo>
                    <a:pt x="1975105" y="1633638"/>
                  </a:lnTo>
                  <a:lnTo>
                    <a:pt x="2127036" y="1851457"/>
                  </a:lnTo>
                  <a:lnTo>
                    <a:pt x="2278968" y="2178184"/>
                  </a:lnTo>
                  <a:lnTo>
                    <a:pt x="2430899" y="2178184"/>
                  </a:lnTo>
                  <a:lnTo>
                    <a:pt x="2582830" y="2178184"/>
                  </a:lnTo>
                  <a:lnTo>
                    <a:pt x="2734761" y="2396003"/>
                  </a:lnTo>
                  <a:lnTo>
                    <a:pt x="2886692" y="2396003"/>
                  </a:lnTo>
                  <a:lnTo>
                    <a:pt x="3038624" y="2613821"/>
                  </a:lnTo>
                  <a:lnTo>
                    <a:pt x="3190555" y="2396003"/>
                  </a:lnTo>
                  <a:lnTo>
                    <a:pt x="3342486" y="2287094"/>
                  </a:lnTo>
                  <a:lnTo>
                    <a:pt x="3494417" y="2287094"/>
                  </a:lnTo>
                </a:path>
              </a:pathLst>
            </a:custGeom>
            <a:ln w="65043" cap="flat">
              <a:solidFill>
                <a:srgbClr val="000000">
                  <a:alpha val="100000"/>
                </a:srgbClr>
              </a:solidFill>
              <a:prstDash val="solid"/>
              <a:round/>
            </a:ln>
          </p:spPr>
          <p:txBody>
            <a:bodyPr/>
            <a:lstStyle/>
            <a:p/>
          </p:txBody>
        </p:sp>
        <p:sp>
          <p:nvSpPr>
            <p:cNvPr id="76" name="pl76"/>
            <p:cNvSpPr/>
            <p:nvPr/>
          </p:nvSpPr>
          <p:spPr>
            <a:xfrm>
              <a:off x="5335683" y="1949198"/>
              <a:ext cx="3494417" cy="2613821"/>
            </a:xfrm>
            <a:custGeom>
              <a:avLst/>
              <a:pathLst>
                <a:path w="3494417" h="2613821">
                  <a:moveTo>
                    <a:pt x="0" y="108909"/>
                  </a:moveTo>
                  <a:lnTo>
                    <a:pt x="151931" y="217818"/>
                  </a:lnTo>
                  <a:lnTo>
                    <a:pt x="303862" y="0"/>
                  </a:lnTo>
                  <a:lnTo>
                    <a:pt x="455793" y="435636"/>
                  </a:lnTo>
                  <a:lnTo>
                    <a:pt x="607724" y="762364"/>
                  </a:lnTo>
                  <a:lnTo>
                    <a:pt x="759656" y="871273"/>
                  </a:lnTo>
                  <a:lnTo>
                    <a:pt x="911587" y="980183"/>
                  </a:lnTo>
                  <a:lnTo>
                    <a:pt x="1063518" y="1089092"/>
                  </a:lnTo>
                  <a:lnTo>
                    <a:pt x="1215449" y="1306910"/>
                  </a:lnTo>
                  <a:lnTo>
                    <a:pt x="1367380" y="1742547"/>
                  </a:lnTo>
                  <a:lnTo>
                    <a:pt x="1519312" y="1851457"/>
                  </a:lnTo>
                  <a:lnTo>
                    <a:pt x="1671243" y="1633638"/>
                  </a:lnTo>
                  <a:lnTo>
                    <a:pt x="1823174" y="1633638"/>
                  </a:lnTo>
                  <a:lnTo>
                    <a:pt x="1975105" y="1633638"/>
                  </a:lnTo>
                  <a:lnTo>
                    <a:pt x="2127036" y="1851457"/>
                  </a:lnTo>
                  <a:lnTo>
                    <a:pt x="2278968" y="2178184"/>
                  </a:lnTo>
                  <a:lnTo>
                    <a:pt x="2430899" y="2178184"/>
                  </a:lnTo>
                  <a:lnTo>
                    <a:pt x="2582830" y="2178184"/>
                  </a:lnTo>
                  <a:lnTo>
                    <a:pt x="2734761" y="2396003"/>
                  </a:lnTo>
                  <a:lnTo>
                    <a:pt x="2886692" y="2396003"/>
                  </a:lnTo>
                  <a:lnTo>
                    <a:pt x="3038624" y="2613821"/>
                  </a:lnTo>
                  <a:lnTo>
                    <a:pt x="3190555" y="2396003"/>
                  </a:lnTo>
                  <a:lnTo>
                    <a:pt x="3342486" y="2287094"/>
                  </a:lnTo>
                  <a:lnTo>
                    <a:pt x="3494417" y="2287094"/>
                  </a:lnTo>
                </a:path>
              </a:pathLst>
            </a:custGeom>
            <a:ln w="40651" cap="flat">
              <a:solidFill>
                <a:srgbClr val="E2231A">
                  <a:alpha val="100000"/>
                </a:srgbClr>
              </a:solidFill>
              <a:prstDash val="solid"/>
              <a:round/>
            </a:ln>
          </p:spPr>
          <p:txBody>
            <a:bodyPr/>
            <a:lstStyle/>
            <a:p/>
          </p:txBody>
        </p:sp>
        <p:sp>
          <p:nvSpPr>
            <p:cNvPr id="77" name="pl77"/>
            <p:cNvSpPr/>
            <p:nvPr/>
          </p:nvSpPr>
          <p:spPr>
            <a:xfrm>
              <a:off x="5160962"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78" name="pg78"/>
            <p:cNvSpPr/>
            <p:nvPr/>
          </p:nvSpPr>
          <p:spPr>
            <a:xfrm>
              <a:off x="5229673" y="1770329"/>
              <a:ext cx="212019" cy="191852"/>
            </a:xfrm>
            <a:custGeom>
              <a:avLst/>
              <a:pathLst>
                <a:path w="212019" h="191852">
                  <a:moveTo>
                    <a:pt x="27432"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9" name="tx79"/>
            <p:cNvSpPr/>
            <p:nvPr/>
          </p:nvSpPr>
          <p:spPr>
            <a:xfrm>
              <a:off x="5275393" y="18143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80" name="pg80"/>
            <p:cNvSpPr/>
            <p:nvPr/>
          </p:nvSpPr>
          <p:spPr>
            <a:xfrm>
              <a:off x="8146511" y="4057423"/>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1" name="tx81"/>
            <p:cNvSpPr/>
            <p:nvPr/>
          </p:nvSpPr>
          <p:spPr>
            <a:xfrm>
              <a:off x="8192231" y="41028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2" name="pg82"/>
            <p:cNvSpPr/>
            <p:nvPr/>
          </p:nvSpPr>
          <p:spPr>
            <a:xfrm>
              <a:off x="8754236" y="3948514"/>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3" name="tx83"/>
            <p:cNvSpPr/>
            <p:nvPr/>
          </p:nvSpPr>
          <p:spPr>
            <a:xfrm>
              <a:off x="8799956" y="3992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4" name="tx84"/>
            <p:cNvSpPr/>
            <p:nvPr/>
          </p:nvSpPr>
          <p:spPr>
            <a:xfrm>
              <a:off x="8932593" y="37628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7</a:t>
              </a:r>
            </a:p>
          </p:txBody>
        </p:sp>
        <p:sp>
          <p:nvSpPr>
            <p:cNvPr id="85" name="tx85"/>
            <p:cNvSpPr/>
            <p:nvPr/>
          </p:nvSpPr>
          <p:spPr>
            <a:xfrm>
              <a:off x="5020637"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4942943"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a:off x="4942943"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a:off x="4942943"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89" name="tx89"/>
            <p:cNvSpPr/>
            <p:nvPr/>
          </p:nvSpPr>
          <p:spPr>
            <a:xfrm rot="-5400000">
              <a:off x="517923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0" name="tx90"/>
            <p:cNvSpPr/>
            <p:nvPr/>
          </p:nvSpPr>
          <p:spPr>
            <a:xfrm rot="-5400000">
              <a:off x="593889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1" name="tx91"/>
            <p:cNvSpPr/>
            <p:nvPr/>
          </p:nvSpPr>
          <p:spPr>
            <a:xfrm rot="-5400000">
              <a:off x="66985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745820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806592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8673620"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4273632"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96" name="pl96"/>
            <p:cNvSpPr/>
            <p:nvPr/>
          </p:nvSpPr>
          <p:spPr>
            <a:xfrm>
              <a:off x="6381134"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97" name="pl97"/>
            <p:cNvSpPr/>
            <p:nvPr/>
          </p:nvSpPr>
          <p:spPr>
            <a:xfrm>
              <a:off x="7143588" y="6154255"/>
              <a:ext cx="175564" cy="0"/>
            </a:xfrm>
            <a:custGeom>
              <a:avLst/>
              <a:pathLst>
                <a:path w="175564" h="0">
                  <a:moveTo>
                    <a:pt x="0" y="0"/>
                  </a:moveTo>
                  <a:lnTo>
                    <a:pt x="175564" y="0"/>
                  </a:lnTo>
                </a:path>
              </a:pathLst>
            </a:custGeom>
            <a:ln w="27101" cap="flat">
              <a:solidFill>
                <a:srgbClr val="E2231A">
                  <a:alpha val="50196"/>
                </a:srgbClr>
              </a:solidFill>
              <a:prstDash val="solid"/>
              <a:round/>
            </a:ln>
          </p:spPr>
          <p:txBody>
            <a:bodyPr/>
            <a:lstStyle/>
            <a:p/>
          </p:txBody>
        </p:sp>
        <p:sp>
          <p:nvSpPr>
            <p:cNvPr id="98" name="pl98"/>
            <p:cNvSpPr/>
            <p:nvPr/>
          </p:nvSpPr>
          <p:spPr>
            <a:xfrm>
              <a:off x="7143588" y="6154255"/>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99" name="tx99"/>
            <p:cNvSpPr/>
            <p:nvPr/>
          </p:nvSpPr>
          <p:spPr>
            <a:xfrm>
              <a:off x="664823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0" name="tx100"/>
            <p:cNvSpPr/>
            <p:nvPr/>
          </p:nvSpPr>
          <p:spPr>
            <a:xfrm>
              <a:off x="7410688"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01" name="tx101"/>
            <p:cNvSpPr/>
            <p:nvPr/>
          </p:nvSpPr>
          <p:spPr>
            <a:xfrm>
              <a:off x="6303516"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02" name="tx102"/>
            <p:cNvSpPr/>
            <p:nvPr/>
          </p:nvSpPr>
          <p:spPr>
            <a:xfrm>
              <a:off x="6367252" y="860466"/>
              <a:ext cx="14312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 (%)</a:t>
              </a:r>
            </a:p>
          </p:txBody>
        </p:sp>
        <p:sp>
          <p:nvSpPr>
            <p:cNvPr id="103" name="tx10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4" name="tx10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05" name="tx105"/>
            <p:cNvSpPr/>
            <p:nvPr/>
          </p:nvSpPr>
          <p:spPr>
            <a:xfrm>
              <a:off x="3343933" y="399905"/>
              <a:ext cx="2730452"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drop-out, ROSA, 2000-2023</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2023, 3%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2023, ROSA DTP drop-out was lower and DTP-MCV drop-out was lower than global drop-out rates, respectively.</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044" y="875080"/>
              <a:ext cx="2746729" cy="1454343"/>
            </a:xfrm>
            <a:prstGeom prst="rect">
              <a:avLst/>
            </a:prstGeom>
            <a:solidFill>
              <a:srgbClr val="EBEBEB">
                <a:alpha val="100000"/>
              </a:srgbClr>
            </a:solidFill>
          </p:spPr>
          <p:txBody>
            <a:bodyPr/>
            <a:lstStyle/>
            <a:p/>
          </p:txBody>
        </p:sp>
        <p:sp>
          <p:nvSpPr>
            <p:cNvPr id="6" name="pl6"/>
            <p:cNvSpPr/>
            <p:nvPr/>
          </p:nvSpPr>
          <p:spPr>
            <a:xfrm>
              <a:off x="695044" y="1839557"/>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7" name="pl7"/>
            <p:cNvSpPr/>
            <p:nvPr/>
          </p:nvSpPr>
          <p:spPr>
            <a:xfrm>
              <a:off x="695044" y="992037"/>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8" name="pl8"/>
            <p:cNvSpPr/>
            <p:nvPr/>
          </p:nvSpPr>
          <p:spPr>
            <a:xfrm>
              <a:off x="1069598"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9" name="pl9"/>
            <p:cNvSpPr/>
            <p:nvPr/>
          </p:nvSpPr>
          <p:spPr>
            <a:xfrm>
              <a:off x="1569004"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0" name="pl10"/>
            <p:cNvSpPr/>
            <p:nvPr/>
          </p:nvSpPr>
          <p:spPr>
            <a:xfrm>
              <a:off x="2068409"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1" name="pl11"/>
            <p:cNvSpPr/>
            <p:nvPr/>
          </p:nvSpPr>
          <p:spPr>
            <a:xfrm>
              <a:off x="2567814"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2" name="pl12"/>
            <p:cNvSpPr/>
            <p:nvPr/>
          </p:nvSpPr>
          <p:spPr>
            <a:xfrm>
              <a:off x="3067220"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695044" y="2263317"/>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14" name="pl14"/>
            <p:cNvSpPr/>
            <p:nvPr/>
          </p:nvSpPr>
          <p:spPr>
            <a:xfrm>
              <a:off x="695044" y="1415797"/>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15" name="pl15"/>
            <p:cNvSpPr/>
            <p:nvPr/>
          </p:nvSpPr>
          <p:spPr>
            <a:xfrm>
              <a:off x="819896"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319301"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18706"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318112"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817517"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3316922"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19896" y="2127714"/>
              <a:ext cx="2497026" cy="33900"/>
            </a:xfrm>
            <a:custGeom>
              <a:avLst/>
              <a:pathLst>
                <a:path w="2497026" h="33900">
                  <a:moveTo>
                    <a:pt x="0" y="0"/>
                  </a:moveTo>
                  <a:lnTo>
                    <a:pt x="499405" y="0"/>
                  </a:lnTo>
                  <a:lnTo>
                    <a:pt x="998810" y="0"/>
                  </a:lnTo>
                  <a:lnTo>
                    <a:pt x="1498216" y="0"/>
                  </a:lnTo>
                  <a:lnTo>
                    <a:pt x="1997621" y="0"/>
                  </a:lnTo>
                  <a:lnTo>
                    <a:pt x="2497026" y="33900"/>
                  </a:lnTo>
                </a:path>
              </a:pathLst>
            </a:custGeom>
            <a:ln w="20325" cap="flat">
              <a:solidFill>
                <a:srgbClr val="BEBEBE">
                  <a:alpha val="69803"/>
                </a:srgbClr>
              </a:solidFill>
              <a:prstDash val="solid"/>
              <a:round/>
            </a:ln>
          </p:spPr>
          <p:txBody>
            <a:bodyPr/>
            <a:lstStyle/>
            <a:p/>
          </p:txBody>
        </p:sp>
        <p:sp>
          <p:nvSpPr>
            <p:cNvPr id="22" name="pl22"/>
            <p:cNvSpPr/>
            <p:nvPr/>
          </p:nvSpPr>
          <p:spPr>
            <a:xfrm>
              <a:off x="819896" y="1788706"/>
              <a:ext cx="2497026" cy="271206"/>
            </a:xfrm>
            <a:custGeom>
              <a:avLst/>
              <a:pathLst>
                <a:path w="2497026" h="271206">
                  <a:moveTo>
                    <a:pt x="0" y="33900"/>
                  </a:moveTo>
                  <a:lnTo>
                    <a:pt x="499405" y="271206"/>
                  </a:lnTo>
                  <a:lnTo>
                    <a:pt x="998810" y="33900"/>
                  </a:lnTo>
                  <a:lnTo>
                    <a:pt x="1498216" y="0"/>
                  </a:lnTo>
                  <a:lnTo>
                    <a:pt x="1997621" y="33900"/>
                  </a:lnTo>
                  <a:lnTo>
                    <a:pt x="2497026" y="135603"/>
                  </a:lnTo>
                </a:path>
              </a:pathLst>
            </a:custGeom>
            <a:ln w="40651" cap="flat">
              <a:solidFill>
                <a:srgbClr val="BEBEBE">
                  <a:alpha val="69803"/>
                </a:srgbClr>
              </a:solidFill>
              <a:prstDash val="solid"/>
              <a:round/>
            </a:ln>
          </p:spPr>
          <p:txBody>
            <a:bodyPr/>
            <a:lstStyle/>
            <a:p/>
          </p:txBody>
        </p:sp>
        <p:sp>
          <p:nvSpPr>
            <p:cNvPr id="23" name="pl23"/>
            <p:cNvSpPr/>
            <p:nvPr/>
          </p:nvSpPr>
          <p:spPr>
            <a:xfrm>
              <a:off x="819896" y="1788706"/>
              <a:ext cx="2497026" cy="271206"/>
            </a:xfrm>
            <a:custGeom>
              <a:avLst/>
              <a:pathLst>
                <a:path w="2497026" h="271206">
                  <a:moveTo>
                    <a:pt x="0" y="33900"/>
                  </a:moveTo>
                  <a:lnTo>
                    <a:pt x="499405" y="271206"/>
                  </a:lnTo>
                  <a:lnTo>
                    <a:pt x="998810" y="33900"/>
                  </a:lnTo>
                  <a:lnTo>
                    <a:pt x="1498216" y="0"/>
                  </a:lnTo>
                  <a:lnTo>
                    <a:pt x="1997621" y="33900"/>
                  </a:lnTo>
                  <a:lnTo>
                    <a:pt x="2497026" y="135603"/>
                  </a:lnTo>
                </a:path>
              </a:pathLst>
            </a:custGeom>
            <a:ln w="35231" cap="flat">
              <a:solidFill>
                <a:srgbClr val="BEBEBE">
                  <a:alpha val="69803"/>
                </a:srgbClr>
              </a:solidFill>
              <a:prstDash val="solid"/>
              <a:round/>
            </a:ln>
          </p:spPr>
          <p:txBody>
            <a:bodyPr/>
            <a:lstStyle/>
            <a:p/>
          </p:txBody>
        </p:sp>
        <p:sp>
          <p:nvSpPr>
            <p:cNvPr id="24" name="pl24"/>
            <p:cNvSpPr/>
            <p:nvPr/>
          </p:nvSpPr>
          <p:spPr>
            <a:xfrm>
              <a:off x="819896" y="2229416"/>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25" name="pl25"/>
            <p:cNvSpPr/>
            <p:nvPr/>
          </p:nvSpPr>
          <p:spPr>
            <a:xfrm>
              <a:off x="819896" y="2195515"/>
              <a:ext cx="2497026" cy="67801"/>
            </a:xfrm>
            <a:custGeom>
              <a:avLst/>
              <a:pathLst>
                <a:path w="2497026" h="67801">
                  <a:moveTo>
                    <a:pt x="0" y="33900"/>
                  </a:moveTo>
                  <a:lnTo>
                    <a:pt x="499405" y="0"/>
                  </a:lnTo>
                  <a:lnTo>
                    <a:pt x="998810" y="33900"/>
                  </a:lnTo>
                  <a:lnTo>
                    <a:pt x="1498216" y="33900"/>
                  </a:lnTo>
                  <a:lnTo>
                    <a:pt x="1997621" y="67801"/>
                  </a:lnTo>
                  <a:lnTo>
                    <a:pt x="2497026" y="67801"/>
                  </a:lnTo>
                </a:path>
              </a:pathLst>
            </a:custGeom>
            <a:ln w="35231" cap="flat">
              <a:solidFill>
                <a:srgbClr val="BEBEBE">
                  <a:alpha val="69803"/>
                </a:srgbClr>
              </a:solidFill>
              <a:prstDash val="solid"/>
              <a:round/>
            </a:ln>
          </p:spPr>
          <p:txBody>
            <a:bodyPr/>
            <a:lstStyle/>
            <a:p/>
          </p:txBody>
        </p:sp>
        <p:sp>
          <p:nvSpPr>
            <p:cNvPr id="26" name="pl26"/>
            <p:cNvSpPr/>
            <p:nvPr/>
          </p:nvSpPr>
          <p:spPr>
            <a:xfrm>
              <a:off x="819896" y="2161614"/>
              <a:ext cx="2497026" cy="33900"/>
            </a:xfrm>
            <a:custGeom>
              <a:avLst/>
              <a:pathLst>
                <a:path w="2497026" h="33900">
                  <a:moveTo>
                    <a:pt x="0" y="0"/>
                  </a:moveTo>
                  <a:lnTo>
                    <a:pt x="499405" y="0"/>
                  </a:lnTo>
                  <a:lnTo>
                    <a:pt x="998810" y="33900"/>
                  </a:lnTo>
                  <a:lnTo>
                    <a:pt x="1498216" y="0"/>
                  </a:lnTo>
                  <a:lnTo>
                    <a:pt x="1997621" y="33900"/>
                  </a:lnTo>
                  <a:lnTo>
                    <a:pt x="2497026" y="33900"/>
                  </a:lnTo>
                </a:path>
              </a:pathLst>
            </a:custGeom>
            <a:ln w="35231" cap="flat">
              <a:solidFill>
                <a:srgbClr val="BEBEBE">
                  <a:alpha val="69803"/>
                </a:srgbClr>
              </a:solidFill>
              <a:prstDash val="solid"/>
              <a:round/>
            </a:ln>
          </p:spPr>
          <p:txBody>
            <a:bodyPr/>
            <a:lstStyle/>
            <a:p/>
          </p:txBody>
        </p:sp>
        <p:sp>
          <p:nvSpPr>
            <p:cNvPr id="27" name="pl27"/>
            <p:cNvSpPr/>
            <p:nvPr/>
          </p:nvSpPr>
          <p:spPr>
            <a:xfrm>
              <a:off x="819896" y="2229416"/>
              <a:ext cx="2497026" cy="33900"/>
            </a:xfrm>
            <a:custGeom>
              <a:avLst/>
              <a:pathLst>
                <a:path w="2497026" h="33900">
                  <a:moveTo>
                    <a:pt x="0" y="33900"/>
                  </a:moveTo>
                  <a:lnTo>
                    <a:pt x="499405" y="0"/>
                  </a:lnTo>
                  <a:lnTo>
                    <a:pt x="998810" y="33900"/>
                  </a:lnTo>
                  <a:lnTo>
                    <a:pt x="1498216" y="0"/>
                  </a:lnTo>
                  <a:lnTo>
                    <a:pt x="1997621" y="33900"/>
                  </a:lnTo>
                  <a:lnTo>
                    <a:pt x="2497026" y="33900"/>
                  </a:lnTo>
                </a:path>
              </a:pathLst>
            </a:custGeom>
            <a:ln w="35231" cap="flat">
              <a:solidFill>
                <a:srgbClr val="BEBEBE">
                  <a:alpha val="69803"/>
                </a:srgbClr>
              </a:solidFill>
              <a:prstDash val="solid"/>
              <a:round/>
            </a:ln>
          </p:spPr>
          <p:txBody>
            <a:bodyPr/>
            <a:lstStyle/>
            <a:p/>
          </p:txBody>
        </p:sp>
        <p:sp>
          <p:nvSpPr>
            <p:cNvPr id="28" name="pl28"/>
            <p:cNvSpPr/>
            <p:nvPr/>
          </p:nvSpPr>
          <p:spPr>
            <a:xfrm>
              <a:off x="819896" y="2059912"/>
              <a:ext cx="2497026" cy="169503"/>
            </a:xfrm>
            <a:custGeom>
              <a:avLst/>
              <a:pathLst>
                <a:path w="2497026" h="169503">
                  <a:moveTo>
                    <a:pt x="0" y="33900"/>
                  </a:moveTo>
                  <a:lnTo>
                    <a:pt x="499405" y="101702"/>
                  </a:lnTo>
                  <a:lnTo>
                    <a:pt x="998810" y="0"/>
                  </a:lnTo>
                  <a:lnTo>
                    <a:pt x="1498216" y="169503"/>
                  </a:lnTo>
                  <a:lnTo>
                    <a:pt x="1997621" y="33900"/>
                  </a:lnTo>
                  <a:lnTo>
                    <a:pt x="2497026" y="135603"/>
                  </a:lnTo>
                </a:path>
              </a:pathLst>
            </a:custGeom>
            <a:ln w="35231" cap="flat">
              <a:solidFill>
                <a:srgbClr val="BEBEBE">
                  <a:alpha val="69803"/>
                </a:srgbClr>
              </a:solidFill>
              <a:prstDash val="solid"/>
              <a:round/>
            </a:ln>
          </p:spPr>
          <p:txBody>
            <a:bodyPr/>
            <a:lstStyle/>
            <a:p/>
          </p:txBody>
        </p:sp>
        <p:sp>
          <p:nvSpPr>
            <p:cNvPr id="29" name="pl29"/>
            <p:cNvSpPr/>
            <p:nvPr/>
          </p:nvSpPr>
          <p:spPr>
            <a:xfrm>
              <a:off x="819896" y="1958210"/>
              <a:ext cx="2497026" cy="67801"/>
            </a:xfrm>
            <a:custGeom>
              <a:avLst/>
              <a:pathLst>
                <a:path w="2497026" h="67801">
                  <a:moveTo>
                    <a:pt x="0" y="33900"/>
                  </a:moveTo>
                  <a:lnTo>
                    <a:pt x="499405" y="67801"/>
                  </a:lnTo>
                  <a:lnTo>
                    <a:pt x="998810" y="33900"/>
                  </a:lnTo>
                  <a:lnTo>
                    <a:pt x="1498216" y="33900"/>
                  </a:lnTo>
                  <a:lnTo>
                    <a:pt x="1997621" y="0"/>
                  </a:lnTo>
                  <a:lnTo>
                    <a:pt x="2497026" y="0"/>
                  </a:lnTo>
                </a:path>
              </a:pathLst>
            </a:custGeom>
            <a:ln w="35231" cap="flat">
              <a:solidFill>
                <a:srgbClr val="BEBEBE">
                  <a:alpha val="69803"/>
                </a:srgbClr>
              </a:solidFill>
              <a:prstDash val="solid"/>
              <a:round/>
            </a:ln>
          </p:spPr>
          <p:txBody>
            <a:bodyPr/>
            <a:lstStyle/>
            <a:p/>
          </p:txBody>
        </p:sp>
        <p:sp>
          <p:nvSpPr>
            <p:cNvPr id="30" name="pl30"/>
            <p:cNvSpPr/>
            <p:nvPr/>
          </p:nvSpPr>
          <p:spPr>
            <a:xfrm>
              <a:off x="819896" y="2263317"/>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31" name="pl31"/>
            <p:cNvSpPr/>
            <p:nvPr/>
          </p:nvSpPr>
          <p:spPr>
            <a:xfrm>
              <a:off x="819896" y="2127714"/>
              <a:ext cx="2497026" cy="33900"/>
            </a:xfrm>
            <a:custGeom>
              <a:avLst/>
              <a:pathLst>
                <a:path w="2497026" h="33900">
                  <a:moveTo>
                    <a:pt x="0" y="0"/>
                  </a:moveTo>
                  <a:lnTo>
                    <a:pt x="499405" y="0"/>
                  </a:lnTo>
                  <a:lnTo>
                    <a:pt x="998810" y="0"/>
                  </a:lnTo>
                  <a:lnTo>
                    <a:pt x="1498216" y="0"/>
                  </a:lnTo>
                  <a:lnTo>
                    <a:pt x="1997621" y="0"/>
                  </a:lnTo>
                  <a:lnTo>
                    <a:pt x="2497026" y="33900"/>
                  </a:lnTo>
                </a:path>
              </a:pathLst>
            </a:custGeom>
            <a:ln w="20325" cap="flat">
              <a:solidFill>
                <a:srgbClr val="6B6B6B">
                  <a:alpha val="100000"/>
                </a:srgbClr>
              </a:solidFill>
              <a:prstDash val="solid"/>
              <a:round/>
            </a:ln>
          </p:spPr>
          <p:txBody>
            <a:bodyPr/>
            <a:lstStyle/>
            <a:p/>
          </p:txBody>
        </p:sp>
        <p:sp>
          <p:nvSpPr>
            <p:cNvPr id="32" name="pl32"/>
            <p:cNvSpPr/>
            <p:nvPr/>
          </p:nvSpPr>
          <p:spPr>
            <a:xfrm>
              <a:off x="819896" y="1788706"/>
              <a:ext cx="2497026" cy="271206"/>
            </a:xfrm>
            <a:custGeom>
              <a:avLst/>
              <a:pathLst>
                <a:path w="2497026" h="271206">
                  <a:moveTo>
                    <a:pt x="0" y="33900"/>
                  </a:moveTo>
                  <a:lnTo>
                    <a:pt x="499405" y="271206"/>
                  </a:lnTo>
                  <a:lnTo>
                    <a:pt x="998810" y="33900"/>
                  </a:lnTo>
                  <a:lnTo>
                    <a:pt x="1498216" y="0"/>
                  </a:lnTo>
                  <a:lnTo>
                    <a:pt x="1997621" y="33900"/>
                  </a:lnTo>
                  <a:lnTo>
                    <a:pt x="2497026" y="135603"/>
                  </a:lnTo>
                </a:path>
              </a:pathLst>
            </a:custGeom>
            <a:ln w="40651" cap="flat">
              <a:solidFill>
                <a:srgbClr val="000000">
                  <a:alpha val="100000"/>
                </a:srgbClr>
              </a:solidFill>
              <a:prstDash val="solid"/>
              <a:round/>
            </a:ln>
          </p:spPr>
          <p:txBody>
            <a:bodyPr/>
            <a:lstStyle/>
            <a:p/>
          </p:txBody>
        </p:sp>
        <p:sp>
          <p:nvSpPr>
            <p:cNvPr id="33" name="pl33"/>
            <p:cNvSpPr/>
            <p:nvPr/>
          </p:nvSpPr>
          <p:spPr>
            <a:xfrm>
              <a:off x="819896" y="1788706"/>
              <a:ext cx="2497026" cy="271206"/>
            </a:xfrm>
            <a:custGeom>
              <a:avLst/>
              <a:pathLst>
                <a:path w="2497026" h="271206">
                  <a:moveTo>
                    <a:pt x="0" y="33900"/>
                  </a:moveTo>
                  <a:lnTo>
                    <a:pt x="499405" y="271206"/>
                  </a:lnTo>
                  <a:lnTo>
                    <a:pt x="998810" y="33900"/>
                  </a:lnTo>
                  <a:lnTo>
                    <a:pt x="1498216" y="0"/>
                  </a:lnTo>
                  <a:lnTo>
                    <a:pt x="1997621" y="33900"/>
                  </a:lnTo>
                  <a:lnTo>
                    <a:pt x="2497026" y="135603"/>
                  </a:lnTo>
                </a:path>
              </a:pathLst>
            </a:custGeom>
            <a:ln w="35231" cap="flat">
              <a:solidFill>
                <a:srgbClr val="F8766D">
                  <a:alpha val="100000"/>
                </a:srgbClr>
              </a:solidFill>
              <a:prstDash val="solid"/>
              <a:round/>
            </a:ln>
          </p:spPr>
          <p:txBody>
            <a:bodyPr/>
            <a:lstStyle/>
            <a:p/>
          </p:txBody>
        </p:sp>
        <p:sp>
          <p:nvSpPr>
            <p:cNvPr id="34" name="pl34"/>
            <p:cNvSpPr/>
            <p:nvPr/>
          </p:nvSpPr>
          <p:spPr>
            <a:xfrm>
              <a:off x="695044" y="2263317"/>
              <a:ext cx="2746729" cy="0"/>
            </a:xfrm>
            <a:custGeom>
              <a:avLst/>
              <a:pathLst>
                <a:path w="2746729" h="0">
                  <a:moveTo>
                    <a:pt x="0" y="0"/>
                  </a:moveTo>
                  <a:lnTo>
                    <a:pt x="2746729" y="0"/>
                  </a:lnTo>
                  <a:lnTo>
                    <a:pt x="2746729" y="0"/>
                  </a:lnTo>
                </a:path>
              </a:pathLst>
            </a:custGeom>
            <a:ln w="13550" cap="flat">
              <a:solidFill>
                <a:srgbClr val="000000">
                  <a:alpha val="100000"/>
                </a:srgbClr>
              </a:solidFill>
              <a:prstDash val="dash"/>
              <a:round/>
            </a:ln>
          </p:spPr>
          <p:txBody>
            <a:bodyPr/>
            <a:lstStyle/>
            <a:p/>
          </p:txBody>
        </p:sp>
        <p:sp>
          <p:nvSpPr>
            <p:cNvPr id="35" name="tx35"/>
            <p:cNvSpPr/>
            <p:nvPr/>
          </p:nvSpPr>
          <p:spPr>
            <a:xfrm>
              <a:off x="759606" y="16579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36" name="tx36"/>
            <p:cNvSpPr/>
            <p:nvPr/>
          </p:nvSpPr>
          <p:spPr>
            <a:xfrm>
              <a:off x="1289156" y="18953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 name="tx37"/>
            <p:cNvSpPr/>
            <p:nvPr/>
          </p:nvSpPr>
          <p:spPr>
            <a:xfrm>
              <a:off x="1758417" y="16579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38" name="tx38"/>
            <p:cNvSpPr/>
            <p:nvPr/>
          </p:nvSpPr>
          <p:spPr>
            <a:xfrm>
              <a:off x="2257822" y="16254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39" name="tx39"/>
            <p:cNvSpPr/>
            <p:nvPr/>
          </p:nvSpPr>
          <p:spPr>
            <a:xfrm>
              <a:off x="2757227" y="16579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0" name="tx40"/>
            <p:cNvSpPr/>
            <p:nvPr/>
          </p:nvSpPr>
          <p:spPr>
            <a:xfrm>
              <a:off x="3256633" y="1759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1" name="rc41"/>
            <p:cNvSpPr/>
            <p:nvPr/>
          </p:nvSpPr>
          <p:spPr>
            <a:xfrm>
              <a:off x="695044" y="2613875"/>
              <a:ext cx="2746729" cy="1454343"/>
            </a:xfrm>
            <a:prstGeom prst="rect">
              <a:avLst/>
            </a:prstGeom>
            <a:solidFill>
              <a:srgbClr val="EBEBEB">
                <a:alpha val="100000"/>
              </a:srgbClr>
            </a:solidFill>
          </p:spPr>
          <p:txBody>
            <a:bodyPr/>
            <a:lstStyle/>
            <a:p/>
          </p:txBody>
        </p:sp>
        <p:sp>
          <p:nvSpPr>
            <p:cNvPr id="42" name="pl42"/>
            <p:cNvSpPr/>
            <p:nvPr/>
          </p:nvSpPr>
          <p:spPr>
            <a:xfrm>
              <a:off x="695044" y="3578352"/>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43" name="pl43"/>
            <p:cNvSpPr/>
            <p:nvPr/>
          </p:nvSpPr>
          <p:spPr>
            <a:xfrm>
              <a:off x="695044" y="2730832"/>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44" name="pl44"/>
            <p:cNvSpPr/>
            <p:nvPr/>
          </p:nvSpPr>
          <p:spPr>
            <a:xfrm>
              <a:off x="1069598"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5" name="pl45"/>
            <p:cNvSpPr/>
            <p:nvPr/>
          </p:nvSpPr>
          <p:spPr>
            <a:xfrm>
              <a:off x="1569004"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6" name="pl46"/>
            <p:cNvSpPr/>
            <p:nvPr/>
          </p:nvSpPr>
          <p:spPr>
            <a:xfrm>
              <a:off x="2068409"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7" name="pl47"/>
            <p:cNvSpPr/>
            <p:nvPr/>
          </p:nvSpPr>
          <p:spPr>
            <a:xfrm>
              <a:off x="2567814"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8" name="pl48"/>
            <p:cNvSpPr/>
            <p:nvPr/>
          </p:nvSpPr>
          <p:spPr>
            <a:xfrm>
              <a:off x="3067220"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9" name="pl49"/>
            <p:cNvSpPr/>
            <p:nvPr/>
          </p:nvSpPr>
          <p:spPr>
            <a:xfrm>
              <a:off x="695044" y="4002112"/>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50" name="pl50"/>
            <p:cNvSpPr/>
            <p:nvPr/>
          </p:nvSpPr>
          <p:spPr>
            <a:xfrm>
              <a:off x="695044" y="3154592"/>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51" name="pl51"/>
            <p:cNvSpPr/>
            <p:nvPr/>
          </p:nvSpPr>
          <p:spPr>
            <a:xfrm>
              <a:off x="819896"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1319301"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1818706"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4" name="pl54"/>
            <p:cNvSpPr/>
            <p:nvPr/>
          </p:nvSpPr>
          <p:spPr>
            <a:xfrm>
              <a:off x="2318112"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5" name="pl55"/>
            <p:cNvSpPr/>
            <p:nvPr/>
          </p:nvSpPr>
          <p:spPr>
            <a:xfrm>
              <a:off x="2817517"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6" name="pl56"/>
            <p:cNvSpPr/>
            <p:nvPr/>
          </p:nvSpPr>
          <p:spPr>
            <a:xfrm>
              <a:off x="3316922"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7" name="pl57"/>
            <p:cNvSpPr/>
            <p:nvPr/>
          </p:nvSpPr>
          <p:spPr>
            <a:xfrm>
              <a:off x="819896" y="3866509"/>
              <a:ext cx="2497026" cy="33900"/>
            </a:xfrm>
            <a:custGeom>
              <a:avLst/>
              <a:pathLst>
                <a:path w="2497026" h="33900">
                  <a:moveTo>
                    <a:pt x="0" y="0"/>
                  </a:moveTo>
                  <a:lnTo>
                    <a:pt x="499405" y="0"/>
                  </a:lnTo>
                  <a:lnTo>
                    <a:pt x="998810" y="0"/>
                  </a:lnTo>
                  <a:lnTo>
                    <a:pt x="1498216" y="0"/>
                  </a:lnTo>
                  <a:lnTo>
                    <a:pt x="1997621" y="0"/>
                  </a:lnTo>
                  <a:lnTo>
                    <a:pt x="2497026" y="33900"/>
                  </a:lnTo>
                </a:path>
              </a:pathLst>
            </a:custGeom>
            <a:ln w="20325" cap="flat">
              <a:solidFill>
                <a:srgbClr val="BEBEBE">
                  <a:alpha val="69803"/>
                </a:srgbClr>
              </a:solidFill>
              <a:prstDash val="solid"/>
              <a:round/>
            </a:ln>
          </p:spPr>
          <p:txBody>
            <a:bodyPr/>
            <a:lstStyle/>
            <a:p/>
          </p:txBody>
        </p:sp>
        <p:sp>
          <p:nvSpPr>
            <p:cNvPr id="58" name="pl58"/>
            <p:cNvSpPr/>
            <p:nvPr/>
          </p:nvSpPr>
          <p:spPr>
            <a:xfrm>
              <a:off x="819896" y="3900409"/>
              <a:ext cx="2497026" cy="33900"/>
            </a:xfrm>
            <a:custGeom>
              <a:avLst/>
              <a:pathLst>
                <a:path w="2497026" h="33900">
                  <a:moveTo>
                    <a:pt x="0" y="0"/>
                  </a:moveTo>
                  <a:lnTo>
                    <a:pt x="499405" y="0"/>
                  </a:lnTo>
                  <a:lnTo>
                    <a:pt x="998810" y="33900"/>
                  </a:lnTo>
                  <a:lnTo>
                    <a:pt x="1498216" y="0"/>
                  </a:lnTo>
                  <a:lnTo>
                    <a:pt x="1997621" y="33900"/>
                  </a:lnTo>
                  <a:lnTo>
                    <a:pt x="2497026" y="33900"/>
                  </a:lnTo>
                </a:path>
              </a:pathLst>
            </a:custGeom>
            <a:ln w="40651" cap="flat">
              <a:solidFill>
                <a:srgbClr val="BEBEBE">
                  <a:alpha val="69803"/>
                </a:srgbClr>
              </a:solidFill>
              <a:prstDash val="solid"/>
              <a:round/>
            </a:ln>
          </p:spPr>
          <p:txBody>
            <a:bodyPr/>
            <a:lstStyle/>
            <a:p/>
          </p:txBody>
        </p:sp>
        <p:sp>
          <p:nvSpPr>
            <p:cNvPr id="59" name="pl59"/>
            <p:cNvSpPr/>
            <p:nvPr/>
          </p:nvSpPr>
          <p:spPr>
            <a:xfrm>
              <a:off x="819896" y="3527501"/>
              <a:ext cx="2497026" cy="271206"/>
            </a:xfrm>
            <a:custGeom>
              <a:avLst/>
              <a:pathLst>
                <a:path w="2497026" h="271206">
                  <a:moveTo>
                    <a:pt x="0" y="33900"/>
                  </a:moveTo>
                  <a:lnTo>
                    <a:pt x="499405" y="271206"/>
                  </a:lnTo>
                  <a:lnTo>
                    <a:pt x="998810" y="33900"/>
                  </a:lnTo>
                  <a:lnTo>
                    <a:pt x="1498216" y="0"/>
                  </a:lnTo>
                  <a:lnTo>
                    <a:pt x="1997621" y="33900"/>
                  </a:lnTo>
                  <a:lnTo>
                    <a:pt x="2497026" y="135603"/>
                  </a:lnTo>
                </a:path>
              </a:pathLst>
            </a:custGeom>
            <a:ln w="35231" cap="flat">
              <a:solidFill>
                <a:srgbClr val="BEBEBE">
                  <a:alpha val="69803"/>
                </a:srgbClr>
              </a:solidFill>
              <a:prstDash val="solid"/>
              <a:round/>
            </a:ln>
          </p:spPr>
          <p:txBody>
            <a:bodyPr/>
            <a:lstStyle/>
            <a:p/>
          </p:txBody>
        </p:sp>
        <p:sp>
          <p:nvSpPr>
            <p:cNvPr id="60" name="pl60"/>
            <p:cNvSpPr/>
            <p:nvPr/>
          </p:nvSpPr>
          <p:spPr>
            <a:xfrm>
              <a:off x="819896" y="3968211"/>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61" name="pl61"/>
            <p:cNvSpPr/>
            <p:nvPr/>
          </p:nvSpPr>
          <p:spPr>
            <a:xfrm>
              <a:off x="819896" y="3934310"/>
              <a:ext cx="2497026" cy="67801"/>
            </a:xfrm>
            <a:custGeom>
              <a:avLst/>
              <a:pathLst>
                <a:path w="2497026" h="67801">
                  <a:moveTo>
                    <a:pt x="0" y="33900"/>
                  </a:moveTo>
                  <a:lnTo>
                    <a:pt x="499405" y="0"/>
                  </a:lnTo>
                  <a:lnTo>
                    <a:pt x="998810" y="33900"/>
                  </a:lnTo>
                  <a:lnTo>
                    <a:pt x="1498216" y="33900"/>
                  </a:lnTo>
                  <a:lnTo>
                    <a:pt x="1997621" y="67801"/>
                  </a:lnTo>
                  <a:lnTo>
                    <a:pt x="2497026" y="67801"/>
                  </a:lnTo>
                </a:path>
              </a:pathLst>
            </a:custGeom>
            <a:ln w="35231" cap="flat">
              <a:solidFill>
                <a:srgbClr val="BEBEBE">
                  <a:alpha val="69803"/>
                </a:srgbClr>
              </a:solidFill>
              <a:prstDash val="solid"/>
              <a:round/>
            </a:ln>
          </p:spPr>
          <p:txBody>
            <a:bodyPr/>
            <a:lstStyle/>
            <a:p/>
          </p:txBody>
        </p:sp>
        <p:sp>
          <p:nvSpPr>
            <p:cNvPr id="62" name="pl62"/>
            <p:cNvSpPr/>
            <p:nvPr/>
          </p:nvSpPr>
          <p:spPr>
            <a:xfrm>
              <a:off x="819896" y="3900409"/>
              <a:ext cx="2497026" cy="33900"/>
            </a:xfrm>
            <a:custGeom>
              <a:avLst/>
              <a:pathLst>
                <a:path w="2497026" h="33900">
                  <a:moveTo>
                    <a:pt x="0" y="0"/>
                  </a:moveTo>
                  <a:lnTo>
                    <a:pt x="499405" y="0"/>
                  </a:lnTo>
                  <a:lnTo>
                    <a:pt x="998810" y="33900"/>
                  </a:lnTo>
                  <a:lnTo>
                    <a:pt x="1498216" y="0"/>
                  </a:lnTo>
                  <a:lnTo>
                    <a:pt x="1997621" y="33900"/>
                  </a:lnTo>
                  <a:lnTo>
                    <a:pt x="2497026" y="33900"/>
                  </a:lnTo>
                </a:path>
              </a:pathLst>
            </a:custGeom>
            <a:ln w="35231" cap="flat">
              <a:solidFill>
                <a:srgbClr val="BEBEBE">
                  <a:alpha val="69803"/>
                </a:srgbClr>
              </a:solidFill>
              <a:prstDash val="solid"/>
              <a:round/>
            </a:ln>
          </p:spPr>
          <p:txBody>
            <a:bodyPr/>
            <a:lstStyle/>
            <a:p/>
          </p:txBody>
        </p:sp>
        <p:sp>
          <p:nvSpPr>
            <p:cNvPr id="63" name="pl63"/>
            <p:cNvSpPr/>
            <p:nvPr/>
          </p:nvSpPr>
          <p:spPr>
            <a:xfrm>
              <a:off x="819896" y="3968211"/>
              <a:ext cx="2497026" cy="33900"/>
            </a:xfrm>
            <a:custGeom>
              <a:avLst/>
              <a:pathLst>
                <a:path w="2497026" h="33900">
                  <a:moveTo>
                    <a:pt x="0" y="33900"/>
                  </a:moveTo>
                  <a:lnTo>
                    <a:pt x="499405" y="0"/>
                  </a:lnTo>
                  <a:lnTo>
                    <a:pt x="998810" y="33900"/>
                  </a:lnTo>
                  <a:lnTo>
                    <a:pt x="1498216" y="0"/>
                  </a:lnTo>
                  <a:lnTo>
                    <a:pt x="1997621" y="33900"/>
                  </a:lnTo>
                  <a:lnTo>
                    <a:pt x="2497026" y="33900"/>
                  </a:lnTo>
                </a:path>
              </a:pathLst>
            </a:custGeom>
            <a:ln w="35231" cap="flat">
              <a:solidFill>
                <a:srgbClr val="BEBEBE">
                  <a:alpha val="69803"/>
                </a:srgbClr>
              </a:solidFill>
              <a:prstDash val="solid"/>
              <a:round/>
            </a:ln>
          </p:spPr>
          <p:txBody>
            <a:bodyPr/>
            <a:lstStyle/>
            <a:p/>
          </p:txBody>
        </p:sp>
        <p:sp>
          <p:nvSpPr>
            <p:cNvPr id="64" name="pl64"/>
            <p:cNvSpPr/>
            <p:nvPr/>
          </p:nvSpPr>
          <p:spPr>
            <a:xfrm>
              <a:off x="819896" y="3798707"/>
              <a:ext cx="2497026" cy="169503"/>
            </a:xfrm>
            <a:custGeom>
              <a:avLst/>
              <a:pathLst>
                <a:path w="2497026" h="169503">
                  <a:moveTo>
                    <a:pt x="0" y="33900"/>
                  </a:moveTo>
                  <a:lnTo>
                    <a:pt x="499405" y="101702"/>
                  </a:lnTo>
                  <a:lnTo>
                    <a:pt x="998810" y="0"/>
                  </a:lnTo>
                  <a:lnTo>
                    <a:pt x="1498216" y="169503"/>
                  </a:lnTo>
                  <a:lnTo>
                    <a:pt x="1997621" y="33900"/>
                  </a:lnTo>
                  <a:lnTo>
                    <a:pt x="2497026" y="135603"/>
                  </a:lnTo>
                </a:path>
              </a:pathLst>
            </a:custGeom>
            <a:ln w="35231" cap="flat">
              <a:solidFill>
                <a:srgbClr val="BEBEBE">
                  <a:alpha val="69803"/>
                </a:srgbClr>
              </a:solidFill>
              <a:prstDash val="solid"/>
              <a:round/>
            </a:ln>
          </p:spPr>
          <p:txBody>
            <a:bodyPr/>
            <a:lstStyle/>
            <a:p/>
          </p:txBody>
        </p:sp>
        <p:sp>
          <p:nvSpPr>
            <p:cNvPr id="65" name="pl65"/>
            <p:cNvSpPr/>
            <p:nvPr/>
          </p:nvSpPr>
          <p:spPr>
            <a:xfrm>
              <a:off x="819896" y="3697005"/>
              <a:ext cx="2497026" cy="67801"/>
            </a:xfrm>
            <a:custGeom>
              <a:avLst/>
              <a:pathLst>
                <a:path w="2497026" h="67801">
                  <a:moveTo>
                    <a:pt x="0" y="33900"/>
                  </a:moveTo>
                  <a:lnTo>
                    <a:pt x="499405" y="67801"/>
                  </a:lnTo>
                  <a:lnTo>
                    <a:pt x="998810" y="33900"/>
                  </a:lnTo>
                  <a:lnTo>
                    <a:pt x="1498216" y="33900"/>
                  </a:lnTo>
                  <a:lnTo>
                    <a:pt x="1997621" y="0"/>
                  </a:lnTo>
                  <a:lnTo>
                    <a:pt x="2497026" y="0"/>
                  </a:lnTo>
                </a:path>
              </a:pathLst>
            </a:custGeom>
            <a:ln w="35231" cap="flat">
              <a:solidFill>
                <a:srgbClr val="BEBEBE">
                  <a:alpha val="69803"/>
                </a:srgbClr>
              </a:solidFill>
              <a:prstDash val="solid"/>
              <a:round/>
            </a:ln>
          </p:spPr>
          <p:txBody>
            <a:bodyPr/>
            <a:lstStyle/>
            <a:p/>
          </p:txBody>
        </p:sp>
        <p:sp>
          <p:nvSpPr>
            <p:cNvPr id="66" name="pl66"/>
            <p:cNvSpPr/>
            <p:nvPr/>
          </p:nvSpPr>
          <p:spPr>
            <a:xfrm>
              <a:off x="819896" y="4002112"/>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67" name="pl67"/>
            <p:cNvSpPr/>
            <p:nvPr/>
          </p:nvSpPr>
          <p:spPr>
            <a:xfrm>
              <a:off x="819896" y="3866509"/>
              <a:ext cx="2497026" cy="33900"/>
            </a:xfrm>
            <a:custGeom>
              <a:avLst/>
              <a:pathLst>
                <a:path w="2497026" h="33900">
                  <a:moveTo>
                    <a:pt x="0" y="0"/>
                  </a:moveTo>
                  <a:lnTo>
                    <a:pt x="499405" y="0"/>
                  </a:lnTo>
                  <a:lnTo>
                    <a:pt x="998810" y="0"/>
                  </a:lnTo>
                  <a:lnTo>
                    <a:pt x="1498216" y="0"/>
                  </a:lnTo>
                  <a:lnTo>
                    <a:pt x="1997621" y="0"/>
                  </a:lnTo>
                  <a:lnTo>
                    <a:pt x="2497026" y="33900"/>
                  </a:lnTo>
                </a:path>
              </a:pathLst>
            </a:custGeom>
            <a:ln w="20325" cap="flat">
              <a:solidFill>
                <a:srgbClr val="6B6B6B">
                  <a:alpha val="100000"/>
                </a:srgbClr>
              </a:solidFill>
              <a:prstDash val="solid"/>
              <a:round/>
            </a:ln>
          </p:spPr>
          <p:txBody>
            <a:bodyPr/>
            <a:lstStyle/>
            <a:p/>
          </p:txBody>
        </p:sp>
        <p:sp>
          <p:nvSpPr>
            <p:cNvPr id="68" name="pl68"/>
            <p:cNvSpPr/>
            <p:nvPr/>
          </p:nvSpPr>
          <p:spPr>
            <a:xfrm>
              <a:off x="819896" y="3900409"/>
              <a:ext cx="2497026" cy="33900"/>
            </a:xfrm>
            <a:custGeom>
              <a:avLst/>
              <a:pathLst>
                <a:path w="2497026" h="33900">
                  <a:moveTo>
                    <a:pt x="0" y="0"/>
                  </a:moveTo>
                  <a:lnTo>
                    <a:pt x="499405" y="0"/>
                  </a:lnTo>
                  <a:lnTo>
                    <a:pt x="998810" y="33900"/>
                  </a:lnTo>
                  <a:lnTo>
                    <a:pt x="1498216" y="0"/>
                  </a:lnTo>
                  <a:lnTo>
                    <a:pt x="1997621" y="33900"/>
                  </a:lnTo>
                  <a:lnTo>
                    <a:pt x="2497026" y="33900"/>
                  </a:lnTo>
                </a:path>
              </a:pathLst>
            </a:custGeom>
            <a:ln w="40651" cap="flat">
              <a:solidFill>
                <a:srgbClr val="000000">
                  <a:alpha val="100000"/>
                </a:srgbClr>
              </a:solidFill>
              <a:prstDash val="solid"/>
              <a:round/>
            </a:ln>
          </p:spPr>
          <p:txBody>
            <a:bodyPr/>
            <a:lstStyle/>
            <a:p/>
          </p:txBody>
        </p:sp>
        <p:sp>
          <p:nvSpPr>
            <p:cNvPr id="69" name="pl69"/>
            <p:cNvSpPr/>
            <p:nvPr/>
          </p:nvSpPr>
          <p:spPr>
            <a:xfrm>
              <a:off x="819896" y="3900409"/>
              <a:ext cx="2497026" cy="33900"/>
            </a:xfrm>
            <a:custGeom>
              <a:avLst/>
              <a:pathLst>
                <a:path w="2497026" h="33900">
                  <a:moveTo>
                    <a:pt x="0" y="0"/>
                  </a:moveTo>
                  <a:lnTo>
                    <a:pt x="499405" y="0"/>
                  </a:lnTo>
                  <a:lnTo>
                    <a:pt x="998810" y="33900"/>
                  </a:lnTo>
                  <a:lnTo>
                    <a:pt x="1498216" y="0"/>
                  </a:lnTo>
                  <a:lnTo>
                    <a:pt x="1997621" y="33900"/>
                  </a:lnTo>
                  <a:lnTo>
                    <a:pt x="2497026" y="33900"/>
                  </a:lnTo>
                </a:path>
              </a:pathLst>
            </a:custGeom>
            <a:ln w="35231" cap="flat">
              <a:solidFill>
                <a:srgbClr val="00BE67">
                  <a:alpha val="100000"/>
                </a:srgbClr>
              </a:solidFill>
              <a:prstDash val="solid"/>
              <a:round/>
            </a:ln>
          </p:spPr>
          <p:txBody>
            <a:bodyPr/>
            <a:lstStyle/>
            <a:p/>
          </p:txBody>
        </p:sp>
        <p:sp>
          <p:nvSpPr>
            <p:cNvPr id="70" name="pl70"/>
            <p:cNvSpPr/>
            <p:nvPr/>
          </p:nvSpPr>
          <p:spPr>
            <a:xfrm>
              <a:off x="695044" y="4002112"/>
              <a:ext cx="2746729" cy="0"/>
            </a:xfrm>
            <a:custGeom>
              <a:avLst/>
              <a:pathLst>
                <a:path w="2746729" h="0">
                  <a:moveTo>
                    <a:pt x="0" y="0"/>
                  </a:moveTo>
                  <a:lnTo>
                    <a:pt x="2746729" y="0"/>
                  </a:lnTo>
                  <a:lnTo>
                    <a:pt x="2746729" y="0"/>
                  </a:lnTo>
                </a:path>
              </a:pathLst>
            </a:custGeom>
            <a:ln w="13550" cap="flat">
              <a:solidFill>
                <a:srgbClr val="000000">
                  <a:alpha val="100000"/>
                </a:srgbClr>
              </a:solidFill>
              <a:prstDash val="dash"/>
              <a:round/>
            </a:ln>
          </p:spPr>
          <p:txBody>
            <a:bodyPr/>
            <a:lstStyle/>
            <a:p/>
          </p:txBody>
        </p:sp>
        <p:sp>
          <p:nvSpPr>
            <p:cNvPr id="71" name="tx71"/>
            <p:cNvSpPr/>
            <p:nvPr/>
          </p:nvSpPr>
          <p:spPr>
            <a:xfrm>
              <a:off x="789751" y="373575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72" name="tx72"/>
            <p:cNvSpPr/>
            <p:nvPr/>
          </p:nvSpPr>
          <p:spPr>
            <a:xfrm>
              <a:off x="1289156" y="373575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73" name="tx73"/>
            <p:cNvSpPr/>
            <p:nvPr/>
          </p:nvSpPr>
          <p:spPr>
            <a:xfrm>
              <a:off x="1788561" y="37710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4" name="tx74"/>
            <p:cNvSpPr/>
            <p:nvPr/>
          </p:nvSpPr>
          <p:spPr>
            <a:xfrm>
              <a:off x="2287967" y="373575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75" name="tx75"/>
            <p:cNvSpPr/>
            <p:nvPr/>
          </p:nvSpPr>
          <p:spPr>
            <a:xfrm>
              <a:off x="2787372" y="37710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6" name="tx76"/>
            <p:cNvSpPr/>
            <p:nvPr/>
          </p:nvSpPr>
          <p:spPr>
            <a:xfrm>
              <a:off x="3286777" y="37710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7" name="rc77"/>
            <p:cNvSpPr/>
            <p:nvPr/>
          </p:nvSpPr>
          <p:spPr>
            <a:xfrm>
              <a:off x="695044" y="4352670"/>
              <a:ext cx="2746729" cy="1454343"/>
            </a:xfrm>
            <a:prstGeom prst="rect">
              <a:avLst/>
            </a:prstGeom>
            <a:solidFill>
              <a:srgbClr val="EBEBEB">
                <a:alpha val="100000"/>
              </a:srgbClr>
            </a:solidFill>
          </p:spPr>
          <p:txBody>
            <a:bodyPr/>
            <a:lstStyle/>
            <a:p/>
          </p:txBody>
        </p:sp>
        <p:sp>
          <p:nvSpPr>
            <p:cNvPr id="78" name="pl78"/>
            <p:cNvSpPr/>
            <p:nvPr/>
          </p:nvSpPr>
          <p:spPr>
            <a:xfrm>
              <a:off x="695044" y="5317147"/>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79" name="pl79"/>
            <p:cNvSpPr/>
            <p:nvPr/>
          </p:nvSpPr>
          <p:spPr>
            <a:xfrm>
              <a:off x="695044" y="4469627"/>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80" name="pl80"/>
            <p:cNvSpPr/>
            <p:nvPr/>
          </p:nvSpPr>
          <p:spPr>
            <a:xfrm>
              <a:off x="1069598"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81" name="pl81"/>
            <p:cNvSpPr/>
            <p:nvPr/>
          </p:nvSpPr>
          <p:spPr>
            <a:xfrm>
              <a:off x="1569004"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82" name="pl82"/>
            <p:cNvSpPr/>
            <p:nvPr/>
          </p:nvSpPr>
          <p:spPr>
            <a:xfrm>
              <a:off x="2068409"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83" name="pl83"/>
            <p:cNvSpPr/>
            <p:nvPr/>
          </p:nvSpPr>
          <p:spPr>
            <a:xfrm>
              <a:off x="2567814"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84" name="pl84"/>
            <p:cNvSpPr/>
            <p:nvPr/>
          </p:nvSpPr>
          <p:spPr>
            <a:xfrm>
              <a:off x="3067220"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85" name="pl85"/>
            <p:cNvSpPr/>
            <p:nvPr/>
          </p:nvSpPr>
          <p:spPr>
            <a:xfrm>
              <a:off x="695044" y="5740907"/>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86" name="pl86"/>
            <p:cNvSpPr/>
            <p:nvPr/>
          </p:nvSpPr>
          <p:spPr>
            <a:xfrm>
              <a:off x="695044" y="4893387"/>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87" name="pl87"/>
            <p:cNvSpPr/>
            <p:nvPr/>
          </p:nvSpPr>
          <p:spPr>
            <a:xfrm>
              <a:off x="819896"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88" name="pl88"/>
            <p:cNvSpPr/>
            <p:nvPr/>
          </p:nvSpPr>
          <p:spPr>
            <a:xfrm>
              <a:off x="1319301"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89" name="pl89"/>
            <p:cNvSpPr/>
            <p:nvPr/>
          </p:nvSpPr>
          <p:spPr>
            <a:xfrm>
              <a:off x="1818706"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90" name="pl90"/>
            <p:cNvSpPr/>
            <p:nvPr/>
          </p:nvSpPr>
          <p:spPr>
            <a:xfrm>
              <a:off x="2318112"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91" name="pl91"/>
            <p:cNvSpPr/>
            <p:nvPr/>
          </p:nvSpPr>
          <p:spPr>
            <a:xfrm>
              <a:off x="2817517"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92" name="pl92"/>
            <p:cNvSpPr/>
            <p:nvPr/>
          </p:nvSpPr>
          <p:spPr>
            <a:xfrm>
              <a:off x="3316922"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93" name="pl93"/>
            <p:cNvSpPr/>
            <p:nvPr/>
          </p:nvSpPr>
          <p:spPr>
            <a:xfrm>
              <a:off x="819896" y="5605303"/>
              <a:ext cx="2497026" cy="33900"/>
            </a:xfrm>
            <a:custGeom>
              <a:avLst/>
              <a:pathLst>
                <a:path w="2497026" h="33900">
                  <a:moveTo>
                    <a:pt x="0" y="0"/>
                  </a:moveTo>
                  <a:lnTo>
                    <a:pt x="499405" y="0"/>
                  </a:lnTo>
                  <a:lnTo>
                    <a:pt x="998810" y="0"/>
                  </a:lnTo>
                  <a:lnTo>
                    <a:pt x="1498216" y="0"/>
                  </a:lnTo>
                  <a:lnTo>
                    <a:pt x="1997621" y="0"/>
                  </a:lnTo>
                  <a:lnTo>
                    <a:pt x="2497026" y="33900"/>
                  </a:lnTo>
                </a:path>
              </a:pathLst>
            </a:custGeom>
            <a:ln w="20325" cap="flat">
              <a:solidFill>
                <a:srgbClr val="BEBEBE">
                  <a:alpha val="69803"/>
                </a:srgbClr>
              </a:solidFill>
              <a:prstDash val="solid"/>
              <a:round/>
            </a:ln>
          </p:spPr>
          <p:txBody>
            <a:bodyPr/>
            <a:lstStyle/>
            <a:p/>
          </p:txBody>
        </p:sp>
        <p:sp>
          <p:nvSpPr>
            <p:cNvPr id="94" name="pl94"/>
            <p:cNvSpPr/>
            <p:nvPr/>
          </p:nvSpPr>
          <p:spPr>
            <a:xfrm>
              <a:off x="819896" y="5435800"/>
              <a:ext cx="2497026" cy="67801"/>
            </a:xfrm>
            <a:custGeom>
              <a:avLst/>
              <a:pathLst>
                <a:path w="2497026" h="67801">
                  <a:moveTo>
                    <a:pt x="0" y="33900"/>
                  </a:moveTo>
                  <a:lnTo>
                    <a:pt x="499405" y="67801"/>
                  </a:lnTo>
                  <a:lnTo>
                    <a:pt x="998810" y="33900"/>
                  </a:lnTo>
                  <a:lnTo>
                    <a:pt x="1498216" y="33900"/>
                  </a:lnTo>
                  <a:lnTo>
                    <a:pt x="1997621" y="0"/>
                  </a:lnTo>
                  <a:lnTo>
                    <a:pt x="2497026" y="0"/>
                  </a:lnTo>
                </a:path>
              </a:pathLst>
            </a:custGeom>
            <a:ln w="40651" cap="flat">
              <a:solidFill>
                <a:srgbClr val="BEBEBE">
                  <a:alpha val="69803"/>
                </a:srgbClr>
              </a:solidFill>
              <a:prstDash val="solid"/>
              <a:round/>
            </a:ln>
          </p:spPr>
          <p:txBody>
            <a:bodyPr/>
            <a:lstStyle/>
            <a:p/>
          </p:txBody>
        </p:sp>
        <p:sp>
          <p:nvSpPr>
            <p:cNvPr id="95" name="pl95"/>
            <p:cNvSpPr/>
            <p:nvPr/>
          </p:nvSpPr>
          <p:spPr>
            <a:xfrm>
              <a:off x="819896" y="5266296"/>
              <a:ext cx="2497026" cy="271206"/>
            </a:xfrm>
            <a:custGeom>
              <a:avLst/>
              <a:pathLst>
                <a:path w="2497026" h="271206">
                  <a:moveTo>
                    <a:pt x="0" y="33900"/>
                  </a:moveTo>
                  <a:lnTo>
                    <a:pt x="499405" y="271206"/>
                  </a:lnTo>
                  <a:lnTo>
                    <a:pt x="998810" y="33900"/>
                  </a:lnTo>
                  <a:lnTo>
                    <a:pt x="1498216" y="0"/>
                  </a:lnTo>
                  <a:lnTo>
                    <a:pt x="1997621" y="33900"/>
                  </a:lnTo>
                  <a:lnTo>
                    <a:pt x="2497026" y="135603"/>
                  </a:lnTo>
                </a:path>
              </a:pathLst>
            </a:custGeom>
            <a:ln w="35231" cap="flat">
              <a:solidFill>
                <a:srgbClr val="BEBEBE">
                  <a:alpha val="69803"/>
                </a:srgbClr>
              </a:solidFill>
              <a:prstDash val="solid"/>
              <a:round/>
            </a:ln>
          </p:spPr>
          <p:txBody>
            <a:bodyPr/>
            <a:lstStyle/>
            <a:p/>
          </p:txBody>
        </p:sp>
        <p:sp>
          <p:nvSpPr>
            <p:cNvPr id="96" name="pl96"/>
            <p:cNvSpPr/>
            <p:nvPr/>
          </p:nvSpPr>
          <p:spPr>
            <a:xfrm>
              <a:off x="819896" y="5707006"/>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97" name="pl97"/>
            <p:cNvSpPr/>
            <p:nvPr/>
          </p:nvSpPr>
          <p:spPr>
            <a:xfrm>
              <a:off x="819896" y="5673105"/>
              <a:ext cx="2497026" cy="67801"/>
            </a:xfrm>
            <a:custGeom>
              <a:avLst/>
              <a:pathLst>
                <a:path w="2497026" h="67801">
                  <a:moveTo>
                    <a:pt x="0" y="33900"/>
                  </a:moveTo>
                  <a:lnTo>
                    <a:pt x="499405" y="0"/>
                  </a:lnTo>
                  <a:lnTo>
                    <a:pt x="998810" y="33900"/>
                  </a:lnTo>
                  <a:lnTo>
                    <a:pt x="1498216" y="33900"/>
                  </a:lnTo>
                  <a:lnTo>
                    <a:pt x="1997621" y="67801"/>
                  </a:lnTo>
                  <a:lnTo>
                    <a:pt x="2497026" y="67801"/>
                  </a:lnTo>
                </a:path>
              </a:pathLst>
            </a:custGeom>
            <a:ln w="35231" cap="flat">
              <a:solidFill>
                <a:srgbClr val="BEBEBE">
                  <a:alpha val="69803"/>
                </a:srgbClr>
              </a:solidFill>
              <a:prstDash val="solid"/>
              <a:round/>
            </a:ln>
          </p:spPr>
          <p:txBody>
            <a:bodyPr/>
            <a:lstStyle/>
            <a:p/>
          </p:txBody>
        </p:sp>
        <p:sp>
          <p:nvSpPr>
            <p:cNvPr id="98" name="pl98"/>
            <p:cNvSpPr/>
            <p:nvPr/>
          </p:nvSpPr>
          <p:spPr>
            <a:xfrm>
              <a:off x="819896" y="5639204"/>
              <a:ext cx="2497026" cy="33900"/>
            </a:xfrm>
            <a:custGeom>
              <a:avLst/>
              <a:pathLst>
                <a:path w="2497026" h="33900">
                  <a:moveTo>
                    <a:pt x="0" y="0"/>
                  </a:moveTo>
                  <a:lnTo>
                    <a:pt x="499405" y="0"/>
                  </a:lnTo>
                  <a:lnTo>
                    <a:pt x="998810" y="33900"/>
                  </a:lnTo>
                  <a:lnTo>
                    <a:pt x="1498216" y="0"/>
                  </a:lnTo>
                  <a:lnTo>
                    <a:pt x="1997621" y="33900"/>
                  </a:lnTo>
                  <a:lnTo>
                    <a:pt x="2497026" y="33900"/>
                  </a:lnTo>
                </a:path>
              </a:pathLst>
            </a:custGeom>
            <a:ln w="35231" cap="flat">
              <a:solidFill>
                <a:srgbClr val="BEBEBE">
                  <a:alpha val="69803"/>
                </a:srgbClr>
              </a:solidFill>
              <a:prstDash val="solid"/>
              <a:round/>
            </a:ln>
          </p:spPr>
          <p:txBody>
            <a:bodyPr/>
            <a:lstStyle/>
            <a:p/>
          </p:txBody>
        </p:sp>
        <p:sp>
          <p:nvSpPr>
            <p:cNvPr id="99" name="pl99"/>
            <p:cNvSpPr/>
            <p:nvPr/>
          </p:nvSpPr>
          <p:spPr>
            <a:xfrm>
              <a:off x="819896" y="5707006"/>
              <a:ext cx="2497026" cy="33900"/>
            </a:xfrm>
            <a:custGeom>
              <a:avLst/>
              <a:pathLst>
                <a:path w="2497026" h="33900">
                  <a:moveTo>
                    <a:pt x="0" y="33900"/>
                  </a:moveTo>
                  <a:lnTo>
                    <a:pt x="499405" y="0"/>
                  </a:lnTo>
                  <a:lnTo>
                    <a:pt x="998810" y="33900"/>
                  </a:lnTo>
                  <a:lnTo>
                    <a:pt x="1498216" y="0"/>
                  </a:lnTo>
                  <a:lnTo>
                    <a:pt x="1997621" y="33900"/>
                  </a:lnTo>
                  <a:lnTo>
                    <a:pt x="2497026" y="33900"/>
                  </a:lnTo>
                </a:path>
              </a:pathLst>
            </a:custGeom>
            <a:ln w="35231" cap="flat">
              <a:solidFill>
                <a:srgbClr val="BEBEBE">
                  <a:alpha val="69803"/>
                </a:srgbClr>
              </a:solidFill>
              <a:prstDash val="solid"/>
              <a:round/>
            </a:ln>
          </p:spPr>
          <p:txBody>
            <a:bodyPr/>
            <a:lstStyle/>
            <a:p/>
          </p:txBody>
        </p:sp>
        <p:sp>
          <p:nvSpPr>
            <p:cNvPr id="100" name="pl100"/>
            <p:cNvSpPr/>
            <p:nvPr/>
          </p:nvSpPr>
          <p:spPr>
            <a:xfrm>
              <a:off x="819896" y="5537502"/>
              <a:ext cx="2497026" cy="169503"/>
            </a:xfrm>
            <a:custGeom>
              <a:avLst/>
              <a:pathLst>
                <a:path w="2497026" h="169503">
                  <a:moveTo>
                    <a:pt x="0" y="33900"/>
                  </a:moveTo>
                  <a:lnTo>
                    <a:pt x="499405" y="101702"/>
                  </a:lnTo>
                  <a:lnTo>
                    <a:pt x="998810" y="0"/>
                  </a:lnTo>
                  <a:lnTo>
                    <a:pt x="1498216" y="169503"/>
                  </a:lnTo>
                  <a:lnTo>
                    <a:pt x="1997621" y="33900"/>
                  </a:lnTo>
                  <a:lnTo>
                    <a:pt x="2497026" y="135603"/>
                  </a:lnTo>
                </a:path>
              </a:pathLst>
            </a:custGeom>
            <a:ln w="35231" cap="flat">
              <a:solidFill>
                <a:srgbClr val="BEBEBE">
                  <a:alpha val="69803"/>
                </a:srgbClr>
              </a:solidFill>
              <a:prstDash val="solid"/>
              <a:round/>
            </a:ln>
          </p:spPr>
          <p:txBody>
            <a:bodyPr/>
            <a:lstStyle/>
            <a:p/>
          </p:txBody>
        </p:sp>
        <p:sp>
          <p:nvSpPr>
            <p:cNvPr id="101" name="pl101"/>
            <p:cNvSpPr/>
            <p:nvPr/>
          </p:nvSpPr>
          <p:spPr>
            <a:xfrm>
              <a:off x="819896" y="5435800"/>
              <a:ext cx="2497026" cy="67801"/>
            </a:xfrm>
            <a:custGeom>
              <a:avLst/>
              <a:pathLst>
                <a:path w="2497026" h="67801">
                  <a:moveTo>
                    <a:pt x="0" y="33900"/>
                  </a:moveTo>
                  <a:lnTo>
                    <a:pt x="499405" y="67801"/>
                  </a:lnTo>
                  <a:lnTo>
                    <a:pt x="998810" y="33900"/>
                  </a:lnTo>
                  <a:lnTo>
                    <a:pt x="1498216" y="33900"/>
                  </a:lnTo>
                  <a:lnTo>
                    <a:pt x="1997621" y="0"/>
                  </a:lnTo>
                  <a:lnTo>
                    <a:pt x="2497026" y="0"/>
                  </a:lnTo>
                </a:path>
              </a:pathLst>
            </a:custGeom>
            <a:ln w="35231" cap="flat">
              <a:solidFill>
                <a:srgbClr val="BEBEBE">
                  <a:alpha val="69803"/>
                </a:srgbClr>
              </a:solidFill>
              <a:prstDash val="solid"/>
              <a:round/>
            </a:ln>
          </p:spPr>
          <p:txBody>
            <a:bodyPr/>
            <a:lstStyle/>
            <a:p/>
          </p:txBody>
        </p:sp>
        <p:sp>
          <p:nvSpPr>
            <p:cNvPr id="102" name="pl102"/>
            <p:cNvSpPr/>
            <p:nvPr/>
          </p:nvSpPr>
          <p:spPr>
            <a:xfrm>
              <a:off x="819896" y="5740907"/>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103" name="pl103"/>
            <p:cNvSpPr/>
            <p:nvPr/>
          </p:nvSpPr>
          <p:spPr>
            <a:xfrm>
              <a:off x="819896" y="5605303"/>
              <a:ext cx="2497026" cy="33900"/>
            </a:xfrm>
            <a:custGeom>
              <a:avLst/>
              <a:pathLst>
                <a:path w="2497026" h="33900">
                  <a:moveTo>
                    <a:pt x="0" y="0"/>
                  </a:moveTo>
                  <a:lnTo>
                    <a:pt x="499405" y="0"/>
                  </a:lnTo>
                  <a:lnTo>
                    <a:pt x="998810" y="0"/>
                  </a:lnTo>
                  <a:lnTo>
                    <a:pt x="1498216" y="0"/>
                  </a:lnTo>
                  <a:lnTo>
                    <a:pt x="1997621" y="0"/>
                  </a:lnTo>
                  <a:lnTo>
                    <a:pt x="2497026" y="33900"/>
                  </a:lnTo>
                </a:path>
              </a:pathLst>
            </a:custGeom>
            <a:ln w="20325" cap="flat">
              <a:solidFill>
                <a:srgbClr val="6B6B6B">
                  <a:alpha val="100000"/>
                </a:srgbClr>
              </a:solidFill>
              <a:prstDash val="solid"/>
              <a:round/>
            </a:ln>
          </p:spPr>
          <p:txBody>
            <a:bodyPr/>
            <a:lstStyle/>
            <a:p/>
          </p:txBody>
        </p:sp>
        <p:sp>
          <p:nvSpPr>
            <p:cNvPr id="104" name="pl104"/>
            <p:cNvSpPr/>
            <p:nvPr/>
          </p:nvSpPr>
          <p:spPr>
            <a:xfrm>
              <a:off x="819896" y="5435800"/>
              <a:ext cx="2497026" cy="67801"/>
            </a:xfrm>
            <a:custGeom>
              <a:avLst/>
              <a:pathLst>
                <a:path w="2497026" h="67801">
                  <a:moveTo>
                    <a:pt x="0" y="33900"/>
                  </a:moveTo>
                  <a:lnTo>
                    <a:pt x="499405" y="67801"/>
                  </a:lnTo>
                  <a:lnTo>
                    <a:pt x="998810" y="33900"/>
                  </a:lnTo>
                  <a:lnTo>
                    <a:pt x="1498216" y="33900"/>
                  </a:lnTo>
                  <a:lnTo>
                    <a:pt x="1997621" y="0"/>
                  </a:lnTo>
                  <a:lnTo>
                    <a:pt x="2497026" y="0"/>
                  </a:lnTo>
                </a:path>
              </a:pathLst>
            </a:custGeom>
            <a:ln w="40651" cap="flat">
              <a:solidFill>
                <a:srgbClr val="000000">
                  <a:alpha val="100000"/>
                </a:srgbClr>
              </a:solidFill>
              <a:prstDash val="solid"/>
              <a:round/>
            </a:ln>
          </p:spPr>
          <p:txBody>
            <a:bodyPr/>
            <a:lstStyle/>
            <a:p/>
          </p:txBody>
        </p:sp>
        <p:sp>
          <p:nvSpPr>
            <p:cNvPr id="105" name="pl105"/>
            <p:cNvSpPr/>
            <p:nvPr/>
          </p:nvSpPr>
          <p:spPr>
            <a:xfrm>
              <a:off x="819896" y="5435800"/>
              <a:ext cx="2497026" cy="67801"/>
            </a:xfrm>
            <a:custGeom>
              <a:avLst/>
              <a:pathLst>
                <a:path w="2497026" h="67801">
                  <a:moveTo>
                    <a:pt x="0" y="33900"/>
                  </a:moveTo>
                  <a:lnTo>
                    <a:pt x="499405" y="67801"/>
                  </a:lnTo>
                  <a:lnTo>
                    <a:pt x="998810" y="33900"/>
                  </a:lnTo>
                  <a:lnTo>
                    <a:pt x="1498216" y="33900"/>
                  </a:lnTo>
                  <a:lnTo>
                    <a:pt x="1997621" y="0"/>
                  </a:lnTo>
                  <a:lnTo>
                    <a:pt x="2497026" y="0"/>
                  </a:lnTo>
                </a:path>
              </a:pathLst>
            </a:custGeom>
            <a:ln w="35231" cap="flat">
              <a:solidFill>
                <a:srgbClr val="C77CFF">
                  <a:alpha val="100000"/>
                </a:srgbClr>
              </a:solidFill>
              <a:prstDash val="solid"/>
              <a:round/>
            </a:ln>
          </p:spPr>
          <p:txBody>
            <a:bodyPr/>
            <a:lstStyle/>
            <a:p/>
          </p:txBody>
        </p:sp>
        <p:sp>
          <p:nvSpPr>
            <p:cNvPr id="106" name="pl106"/>
            <p:cNvSpPr/>
            <p:nvPr/>
          </p:nvSpPr>
          <p:spPr>
            <a:xfrm>
              <a:off x="695044" y="5740907"/>
              <a:ext cx="2746729" cy="0"/>
            </a:xfrm>
            <a:custGeom>
              <a:avLst/>
              <a:pathLst>
                <a:path w="2746729" h="0">
                  <a:moveTo>
                    <a:pt x="0" y="0"/>
                  </a:moveTo>
                  <a:lnTo>
                    <a:pt x="2746729" y="0"/>
                  </a:lnTo>
                  <a:lnTo>
                    <a:pt x="2746729" y="0"/>
                  </a:lnTo>
                </a:path>
              </a:pathLst>
            </a:custGeom>
            <a:ln w="13550" cap="flat">
              <a:solidFill>
                <a:srgbClr val="000000">
                  <a:alpha val="100000"/>
                </a:srgbClr>
              </a:solidFill>
              <a:prstDash val="dash"/>
              <a:round/>
            </a:ln>
          </p:spPr>
          <p:txBody>
            <a:bodyPr/>
            <a:lstStyle/>
            <a:p/>
          </p:txBody>
        </p:sp>
        <p:sp>
          <p:nvSpPr>
            <p:cNvPr id="107" name="tx107"/>
            <p:cNvSpPr/>
            <p:nvPr/>
          </p:nvSpPr>
          <p:spPr>
            <a:xfrm>
              <a:off x="789751" y="53051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08" name="tx108"/>
            <p:cNvSpPr/>
            <p:nvPr/>
          </p:nvSpPr>
          <p:spPr>
            <a:xfrm>
              <a:off x="1289156" y="534165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09" name="tx109"/>
            <p:cNvSpPr/>
            <p:nvPr/>
          </p:nvSpPr>
          <p:spPr>
            <a:xfrm>
              <a:off x="1788561" y="53051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10" name="tx110"/>
            <p:cNvSpPr/>
            <p:nvPr/>
          </p:nvSpPr>
          <p:spPr>
            <a:xfrm>
              <a:off x="2287967" y="53051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11" name="tx111"/>
            <p:cNvSpPr/>
            <p:nvPr/>
          </p:nvSpPr>
          <p:spPr>
            <a:xfrm>
              <a:off x="2787372" y="52712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12" name="tx112"/>
            <p:cNvSpPr/>
            <p:nvPr/>
          </p:nvSpPr>
          <p:spPr>
            <a:xfrm>
              <a:off x="3286777" y="52712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13" name="rc113"/>
            <p:cNvSpPr/>
            <p:nvPr/>
          </p:nvSpPr>
          <p:spPr>
            <a:xfrm>
              <a:off x="3511363" y="875080"/>
              <a:ext cx="2746729" cy="1454343"/>
            </a:xfrm>
            <a:prstGeom prst="rect">
              <a:avLst/>
            </a:prstGeom>
            <a:solidFill>
              <a:srgbClr val="EBEBEB">
                <a:alpha val="100000"/>
              </a:srgbClr>
            </a:solidFill>
          </p:spPr>
          <p:txBody>
            <a:bodyPr/>
            <a:lstStyle/>
            <a:p/>
          </p:txBody>
        </p:sp>
        <p:sp>
          <p:nvSpPr>
            <p:cNvPr id="114" name="pl114"/>
            <p:cNvSpPr/>
            <p:nvPr/>
          </p:nvSpPr>
          <p:spPr>
            <a:xfrm>
              <a:off x="3511363" y="1839557"/>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115" name="pl115"/>
            <p:cNvSpPr/>
            <p:nvPr/>
          </p:nvSpPr>
          <p:spPr>
            <a:xfrm>
              <a:off x="3511363" y="992037"/>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116" name="pl116"/>
            <p:cNvSpPr/>
            <p:nvPr/>
          </p:nvSpPr>
          <p:spPr>
            <a:xfrm>
              <a:off x="3885917"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17" name="pl117"/>
            <p:cNvSpPr/>
            <p:nvPr/>
          </p:nvSpPr>
          <p:spPr>
            <a:xfrm>
              <a:off x="4385322"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18" name="pl118"/>
            <p:cNvSpPr/>
            <p:nvPr/>
          </p:nvSpPr>
          <p:spPr>
            <a:xfrm>
              <a:off x="4884727"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19" name="pl119"/>
            <p:cNvSpPr/>
            <p:nvPr/>
          </p:nvSpPr>
          <p:spPr>
            <a:xfrm>
              <a:off x="5384133"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20" name="pl120"/>
            <p:cNvSpPr/>
            <p:nvPr/>
          </p:nvSpPr>
          <p:spPr>
            <a:xfrm>
              <a:off x="5883538"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21" name="pl121"/>
            <p:cNvSpPr/>
            <p:nvPr/>
          </p:nvSpPr>
          <p:spPr>
            <a:xfrm>
              <a:off x="3511363" y="2263317"/>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122" name="pl122"/>
            <p:cNvSpPr/>
            <p:nvPr/>
          </p:nvSpPr>
          <p:spPr>
            <a:xfrm>
              <a:off x="3511363" y="1415797"/>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123" name="pl123"/>
            <p:cNvSpPr/>
            <p:nvPr/>
          </p:nvSpPr>
          <p:spPr>
            <a:xfrm>
              <a:off x="3636214"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4135619"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4635025"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5134430"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5633835"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6133241"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636214" y="2127714"/>
              <a:ext cx="2497026" cy="33900"/>
            </a:xfrm>
            <a:custGeom>
              <a:avLst/>
              <a:pathLst>
                <a:path w="2497026" h="33900">
                  <a:moveTo>
                    <a:pt x="0" y="0"/>
                  </a:moveTo>
                  <a:lnTo>
                    <a:pt x="499405" y="0"/>
                  </a:lnTo>
                  <a:lnTo>
                    <a:pt x="998810" y="0"/>
                  </a:lnTo>
                  <a:lnTo>
                    <a:pt x="1498216" y="0"/>
                  </a:lnTo>
                  <a:lnTo>
                    <a:pt x="1997621" y="0"/>
                  </a:lnTo>
                  <a:lnTo>
                    <a:pt x="2497026" y="33900"/>
                  </a:lnTo>
                </a:path>
              </a:pathLst>
            </a:custGeom>
            <a:ln w="20325" cap="flat">
              <a:solidFill>
                <a:srgbClr val="BEBEBE">
                  <a:alpha val="69803"/>
                </a:srgbClr>
              </a:solidFill>
              <a:prstDash val="solid"/>
              <a:round/>
            </a:ln>
          </p:spPr>
          <p:txBody>
            <a:bodyPr/>
            <a:lstStyle/>
            <a:p/>
          </p:txBody>
        </p:sp>
        <p:sp>
          <p:nvSpPr>
            <p:cNvPr id="130" name="pl130"/>
            <p:cNvSpPr/>
            <p:nvPr/>
          </p:nvSpPr>
          <p:spPr>
            <a:xfrm>
              <a:off x="3636214" y="2229416"/>
              <a:ext cx="2497026" cy="0"/>
            </a:xfrm>
            <a:custGeom>
              <a:avLst/>
              <a:pathLst>
                <a:path w="2497026" h="0">
                  <a:moveTo>
                    <a:pt x="0" y="0"/>
                  </a:moveTo>
                  <a:lnTo>
                    <a:pt x="499405" y="0"/>
                  </a:lnTo>
                  <a:lnTo>
                    <a:pt x="998810" y="0"/>
                  </a:lnTo>
                  <a:lnTo>
                    <a:pt x="1498216" y="0"/>
                  </a:lnTo>
                  <a:lnTo>
                    <a:pt x="1997621" y="0"/>
                  </a:lnTo>
                  <a:lnTo>
                    <a:pt x="2497026" y="0"/>
                  </a:lnTo>
                </a:path>
              </a:pathLst>
            </a:custGeom>
            <a:ln w="40651" cap="flat">
              <a:solidFill>
                <a:srgbClr val="BEBEBE">
                  <a:alpha val="69803"/>
                </a:srgbClr>
              </a:solidFill>
              <a:prstDash val="solid"/>
              <a:round/>
            </a:ln>
          </p:spPr>
          <p:txBody>
            <a:bodyPr/>
            <a:lstStyle/>
            <a:p/>
          </p:txBody>
        </p:sp>
        <p:sp>
          <p:nvSpPr>
            <p:cNvPr id="131" name="pl131"/>
            <p:cNvSpPr/>
            <p:nvPr/>
          </p:nvSpPr>
          <p:spPr>
            <a:xfrm>
              <a:off x="3636214" y="1788706"/>
              <a:ext cx="2497026" cy="271206"/>
            </a:xfrm>
            <a:custGeom>
              <a:avLst/>
              <a:pathLst>
                <a:path w="2497026" h="271206">
                  <a:moveTo>
                    <a:pt x="0" y="33900"/>
                  </a:moveTo>
                  <a:lnTo>
                    <a:pt x="499405" y="271206"/>
                  </a:lnTo>
                  <a:lnTo>
                    <a:pt x="998810" y="33900"/>
                  </a:lnTo>
                  <a:lnTo>
                    <a:pt x="1498216" y="0"/>
                  </a:lnTo>
                  <a:lnTo>
                    <a:pt x="1997621" y="33900"/>
                  </a:lnTo>
                  <a:lnTo>
                    <a:pt x="2497026" y="135603"/>
                  </a:lnTo>
                </a:path>
              </a:pathLst>
            </a:custGeom>
            <a:ln w="35231" cap="flat">
              <a:solidFill>
                <a:srgbClr val="BEBEBE">
                  <a:alpha val="69803"/>
                </a:srgbClr>
              </a:solidFill>
              <a:prstDash val="solid"/>
              <a:round/>
            </a:ln>
          </p:spPr>
          <p:txBody>
            <a:bodyPr/>
            <a:lstStyle/>
            <a:p/>
          </p:txBody>
        </p:sp>
        <p:sp>
          <p:nvSpPr>
            <p:cNvPr id="132" name="pl132"/>
            <p:cNvSpPr/>
            <p:nvPr/>
          </p:nvSpPr>
          <p:spPr>
            <a:xfrm>
              <a:off x="3636214" y="2229416"/>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133" name="pl133"/>
            <p:cNvSpPr/>
            <p:nvPr/>
          </p:nvSpPr>
          <p:spPr>
            <a:xfrm>
              <a:off x="3636214" y="2195515"/>
              <a:ext cx="2497026" cy="67801"/>
            </a:xfrm>
            <a:custGeom>
              <a:avLst/>
              <a:pathLst>
                <a:path w="2497026" h="67801">
                  <a:moveTo>
                    <a:pt x="0" y="33900"/>
                  </a:moveTo>
                  <a:lnTo>
                    <a:pt x="499405" y="0"/>
                  </a:lnTo>
                  <a:lnTo>
                    <a:pt x="998810" y="33900"/>
                  </a:lnTo>
                  <a:lnTo>
                    <a:pt x="1498216" y="33900"/>
                  </a:lnTo>
                  <a:lnTo>
                    <a:pt x="1997621" y="67801"/>
                  </a:lnTo>
                  <a:lnTo>
                    <a:pt x="2497026" y="67801"/>
                  </a:lnTo>
                </a:path>
              </a:pathLst>
            </a:custGeom>
            <a:ln w="35231" cap="flat">
              <a:solidFill>
                <a:srgbClr val="BEBEBE">
                  <a:alpha val="69803"/>
                </a:srgbClr>
              </a:solidFill>
              <a:prstDash val="solid"/>
              <a:round/>
            </a:ln>
          </p:spPr>
          <p:txBody>
            <a:bodyPr/>
            <a:lstStyle/>
            <a:p/>
          </p:txBody>
        </p:sp>
        <p:sp>
          <p:nvSpPr>
            <p:cNvPr id="134" name="pl134"/>
            <p:cNvSpPr/>
            <p:nvPr/>
          </p:nvSpPr>
          <p:spPr>
            <a:xfrm>
              <a:off x="3636214" y="2161614"/>
              <a:ext cx="2497026" cy="33900"/>
            </a:xfrm>
            <a:custGeom>
              <a:avLst/>
              <a:pathLst>
                <a:path w="2497026" h="33900">
                  <a:moveTo>
                    <a:pt x="0" y="0"/>
                  </a:moveTo>
                  <a:lnTo>
                    <a:pt x="499405" y="0"/>
                  </a:lnTo>
                  <a:lnTo>
                    <a:pt x="998810" y="33900"/>
                  </a:lnTo>
                  <a:lnTo>
                    <a:pt x="1498216" y="0"/>
                  </a:lnTo>
                  <a:lnTo>
                    <a:pt x="1997621" y="33900"/>
                  </a:lnTo>
                  <a:lnTo>
                    <a:pt x="2497026" y="33900"/>
                  </a:lnTo>
                </a:path>
              </a:pathLst>
            </a:custGeom>
            <a:ln w="35231" cap="flat">
              <a:solidFill>
                <a:srgbClr val="BEBEBE">
                  <a:alpha val="69803"/>
                </a:srgbClr>
              </a:solidFill>
              <a:prstDash val="solid"/>
              <a:round/>
            </a:ln>
          </p:spPr>
          <p:txBody>
            <a:bodyPr/>
            <a:lstStyle/>
            <a:p/>
          </p:txBody>
        </p:sp>
        <p:sp>
          <p:nvSpPr>
            <p:cNvPr id="135" name="pl135"/>
            <p:cNvSpPr/>
            <p:nvPr/>
          </p:nvSpPr>
          <p:spPr>
            <a:xfrm>
              <a:off x="3636214" y="2229416"/>
              <a:ext cx="2497026" cy="33900"/>
            </a:xfrm>
            <a:custGeom>
              <a:avLst/>
              <a:pathLst>
                <a:path w="2497026" h="33900">
                  <a:moveTo>
                    <a:pt x="0" y="33900"/>
                  </a:moveTo>
                  <a:lnTo>
                    <a:pt x="499405" y="0"/>
                  </a:lnTo>
                  <a:lnTo>
                    <a:pt x="998810" y="33900"/>
                  </a:lnTo>
                  <a:lnTo>
                    <a:pt x="1498216" y="0"/>
                  </a:lnTo>
                  <a:lnTo>
                    <a:pt x="1997621" y="33900"/>
                  </a:lnTo>
                  <a:lnTo>
                    <a:pt x="2497026" y="33900"/>
                  </a:lnTo>
                </a:path>
              </a:pathLst>
            </a:custGeom>
            <a:ln w="35231" cap="flat">
              <a:solidFill>
                <a:srgbClr val="BEBEBE">
                  <a:alpha val="69803"/>
                </a:srgbClr>
              </a:solidFill>
              <a:prstDash val="solid"/>
              <a:round/>
            </a:ln>
          </p:spPr>
          <p:txBody>
            <a:bodyPr/>
            <a:lstStyle/>
            <a:p/>
          </p:txBody>
        </p:sp>
        <p:sp>
          <p:nvSpPr>
            <p:cNvPr id="136" name="pl136"/>
            <p:cNvSpPr/>
            <p:nvPr/>
          </p:nvSpPr>
          <p:spPr>
            <a:xfrm>
              <a:off x="3636214" y="2059912"/>
              <a:ext cx="2497026" cy="169503"/>
            </a:xfrm>
            <a:custGeom>
              <a:avLst/>
              <a:pathLst>
                <a:path w="2497026" h="169503">
                  <a:moveTo>
                    <a:pt x="0" y="33900"/>
                  </a:moveTo>
                  <a:lnTo>
                    <a:pt x="499405" y="101702"/>
                  </a:lnTo>
                  <a:lnTo>
                    <a:pt x="998810" y="0"/>
                  </a:lnTo>
                  <a:lnTo>
                    <a:pt x="1498216" y="169503"/>
                  </a:lnTo>
                  <a:lnTo>
                    <a:pt x="1997621" y="33900"/>
                  </a:lnTo>
                  <a:lnTo>
                    <a:pt x="2497026" y="135603"/>
                  </a:lnTo>
                </a:path>
              </a:pathLst>
            </a:custGeom>
            <a:ln w="35231" cap="flat">
              <a:solidFill>
                <a:srgbClr val="BEBEBE">
                  <a:alpha val="69803"/>
                </a:srgbClr>
              </a:solidFill>
              <a:prstDash val="solid"/>
              <a:round/>
            </a:ln>
          </p:spPr>
          <p:txBody>
            <a:bodyPr/>
            <a:lstStyle/>
            <a:p/>
          </p:txBody>
        </p:sp>
        <p:sp>
          <p:nvSpPr>
            <p:cNvPr id="137" name="pl137"/>
            <p:cNvSpPr/>
            <p:nvPr/>
          </p:nvSpPr>
          <p:spPr>
            <a:xfrm>
              <a:off x="3636214" y="1958210"/>
              <a:ext cx="2497026" cy="67801"/>
            </a:xfrm>
            <a:custGeom>
              <a:avLst/>
              <a:pathLst>
                <a:path w="2497026" h="67801">
                  <a:moveTo>
                    <a:pt x="0" y="33900"/>
                  </a:moveTo>
                  <a:lnTo>
                    <a:pt x="499405" y="67801"/>
                  </a:lnTo>
                  <a:lnTo>
                    <a:pt x="998810" y="33900"/>
                  </a:lnTo>
                  <a:lnTo>
                    <a:pt x="1498216" y="33900"/>
                  </a:lnTo>
                  <a:lnTo>
                    <a:pt x="1997621" y="0"/>
                  </a:lnTo>
                  <a:lnTo>
                    <a:pt x="2497026" y="0"/>
                  </a:lnTo>
                </a:path>
              </a:pathLst>
            </a:custGeom>
            <a:ln w="35231" cap="flat">
              <a:solidFill>
                <a:srgbClr val="BEBEBE">
                  <a:alpha val="69803"/>
                </a:srgbClr>
              </a:solidFill>
              <a:prstDash val="solid"/>
              <a:round/>
            </a:ln>
          </p:spPr>
          <p:txBody>
            <a:bodyPr/>
            <a:lstStyle/>
            <a:p/>
          </p:txBody>
        </p:sp>
        <p:sp>
          <p:nvSpPr>
            <p:cNvPr id="138" name="pl138"/>
            <p:cNvSpPr/>
            <p:nvPr/>
          </p:nvSpPr>
          <p:spPr>
            <a:xfrm>
              <a:off x="3636214" y="2263317"/>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139" name="pl139"/>
            <p:cNvSpPr/>
            <p:nvPr/>
          </p:nvSpPr>
          <p:spPr>
            <a:xfrm>
              <a:off x="3636214" y="2127714"/>
              <a:ext cx="2497026" cy="33900"/>
            </a:xfrm>
            <a:custGeom>
              <a:avLst/>
              <a:pathLst>
                <a:path w="2497026" h="33900">
                  <a:moveTo>
                    <a:pt x="0" y="0"/>
                  </a:moveTo>
                  <a:lnTo>
                    <a:pt x="499405" y="0"/>
                  </a:lnTo>
                  <a:lnTo>
                    <a:pt x="998810" y="0"/>
                  </a:lnTo>
                  <a:lnTo>
                    <a:pt x="1498216" y="0"/>
                  </a:lnTo>
                  <a:lnTo>
                    <a:pt x="1997621" y="0"/>
                  </a:lnTo>
                  <a:lnTo>
                    <a:pt x="2497026" y="33900"/>
                  </a:lnTo>
                </a:path>
              </a:pathLst>
            </a:custGeom>
            <a:ln w="20325" cap="flat">
              <a:solidFill>
                <a:srgbClr val="6B6B6B">
                  <a:alpha val="100000"/>
                </a:srgbClr>
              </a:solidFill>
              <a:prstDash val="solid"/>
              <a:round/>
            </a:ln>
          </p:spPr>
          <p:txBody>
            <a:bodyPr/>
            <a:lstStyle/>
            <a:p/>
          </p:txBody>
        </p:sp>
        <p:sp>
          <p:nvSpPr>
            <p:cNvPr id="140" name="pl140"/>
            <p:cNvSpPr/>
            <p:nvPr/>
          </p:nvSpPr>
          <p:spPr>
            <a:xfrm>
              <a:off x="3636214" y="2229416"/>
              <a:ext cx="2497026" cy="0"/>
            </a:xfrm>
            <a:custGeom>
              <a:avLst/>
              <a:pathLst>
                <a:path w="2497026" h="0">
                  <a:moveTo>
                    <a:pt x="0" y="0"/>
                  </a:moveTo>
                  <a:lnTo>
                    <a:pt x="499405" y="0"/>
                  </a:lnTo>
                  <a:lnTo>
                    <a:pt x="998810" y="0"/>
                  </a:lnTo>
                  <a:lnTo>
                    <a:pt x="1498216" y="0"/>
                  </a:lnTo>
                  <a:lnTo>
                    <a:pt x="1997621" y="0"/>
                  </a:lnTo>
                  <a:lnTo>
                    <a:pt x="2497026" y="0"/>
                  </a:lnTo>
                </a:path>
              </a:pathLst>
            </a:custGeom>
            <a:ln w="40651" cap="flat">
              <a:solidFill>
                <a:srgbClr val="000000">
                  <a:alpha val="100000"/>
                </a:srgbClr>
              </a:solidFill>
              <a:prstDash val="solid"/>
              <a:round/>
            </a:ln>
          </p:spPr>
          <p:txBody>
            <a:bodyPr/>
            <a:lstStyle/>
            <a:p/>
          </p:txBody>
        </p:sp>
        <p:sp>
          <p:nvSpPr>
            <p:cNvPr id="141" name="pl141"/>
            <p:cNvSpPr/>
            <p:nvPr/>
          </p:nvSpPr>
          <p:spPr>
            <a:xfrm>
              <a:off x="3636214" y="2229416"/>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CD9600">
                  <a:alpha val="100000"/>
                </a:srgbClr>
              </a:solidFill>
              <a:prstDash val="solid"/>
              <a:round/>
            </a:ln>
          </p:spPr>
          <p:txBody>
            <a:bodyPr/>
            <a:lstStyle/>
            <a:p/>
          </p:txBody>
        </p:sp>
        <p:sp>
          <p:nvSpPr>
            <p:cNvPr id="142" name="pl142"/>
            <p:cNvSpPr/>
            <p:nvPr/>
          </p:nvSpPr>
          <p:spPr>
            <a:xfrm>
              <a:off x="3511363" y="2263317"/>
              <a:ext cx="2746729" cy="0"/>
            </a:xfrm>
            <a:custGeom>
              <a:avLst/>
              <a:pathLst>
                <a:path w="2746729" h="0">
                  <a:moveTo>
                    <a:pt x="0" y="0"/>
                  </a:moveTo>
                  <a:lnTo>
                    <a:pt x="2746729" y="0"/>
                  </a:lnTo>
                  <a:lnTo>
                    <a:pt x="2746729" y="0"/>
                  </a:lnTo>
                </a:path>
              </a:pathLst>
            </a:custGeom>
            <a:ln w="13550" cap="flat">
              <a:solidFill>
                <a:srgbClr val="000000">
                  <a:alpha val="100000"/>
                </a:srgbClr>
              </a:solidFill>
              <a:prstDash val="dash"/>
              <a:round/>
            </a:ln>
          </p:spPr>
          <p:txBody>
            <a:bodyPr/>
            <a:lstStyle/>
            <a:p/>
          </p:txBody>
        </p:sp>
        <p:sp>
          <p:nvSpPr>
            <p:cNvPr id="143" name="tx143"/>
            <p:cNvSpPr/>
            <p:nvPr/>
          </p:nvSpPr>
          <p:spPr>
            <a:xfrm>
              <a:off x="3606069" y="20661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4" name="tx144"/>
            <p:cNvSpPr/>
            <p:nvPr/>
          </p:nvSpPr>
          <p:spPr>
            <a:xfrm>
              <a:off x="4105474" y="20661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5" name="tx145"/>
            <p:cNvSpPr/>
            <p:nvPr/>
          </p:nvSpPr>
          <p:spPr>
            <a:xfrm>
              <a:off x="4604880" y="20661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6" name="tx146"/>
            <p:cNvSpPr/>
            <p:nvPr/>
          </p:nvSpPr>
          <p:spPr>
            <a:xfrm>
              <a:off x="5104285" y="20661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7" name="tx147"/>
            <p:cNvSpPr/>
            <p:nvPr/>
          </p:nvSpPr>
          <p:spPr>
            <a:xfrm>
              <a:off x="5603691" y="20661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8" name="tx148"/>
            <p:cNvSpPr/>
            <p:nvPr/>
          </p:nvSpPr>
          <p:spPr>
            <a:xfrm>
              <a:off x="6103096" y="20661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9" name="rc149"/>
            <p:cNvSpPr/>
            <p:nvPr/>
          </p:nvSpPr>
          <p:spPr>
            <a:xfrm>
              <a:off x="3511363" y="2613875"/>
              <a:ext cx="2746729" cy="1454343"/>
            </a:xfrm>
            <a:prstGeom prst="rect">
              <a:avLst/>
            </a:prstGeom>
            <a:solidFill>
              <a:srgbClr val="EBEBEB">
                <a:alpha val="100000"/>
              </a:srgbClr>
            </a:solidFill>
          </p:spPr>
          <p:txBody>
            <a:bodyPr/>
            <a:lstStyle/>
            <a:p/>
          </p:txBody>
        </p:sp>
        <p:sp>
          <p:nvSpPr>
            <p:cNvPr id="150" name="pl150"/>
            <p:cNvSpPr/>
            <p:nvPr/>
          </p:nvSpPr>
          <p:spPr>
            <a:xfrm>
              <a:off x="3511363" y="3578352"/>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151" name="pl151"/>
            <p:cNvSpPr/>
            <p:nvPr/>
          </p:nvSpPr>
          <p:spPr>
            <a:xfrm>
              <a:off x="3511363" y="2730832"/>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152" name="pl152"/>
            <p:cNvSpPr/>
            <p:nvPr/>
          </p:nvSpPr>
          <p:spPr>
            <a:xfrm>
              <a:off x="3885917"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53" name="pl153"/>
            <p:cNvSpPr/>
            <p:nvPr/>
          </p:nvSpPr>
          <p:spPr>
            <a:xfrm>
              <a:off x="4385322"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54" name="pl154"/>
            <p:cNvSpPr/>
            <p:nvPr/>
          </p:nvSpPr>
          <p:spPr>
            <a:xfrm>
              <a:off x="4884727"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55" name="pl155"/>
            <p:cNvSpPr/>
            <p:nvPr/>
          </p:nvSpPr>
          <p:spPr>
            <a:xfrm>
              <a:off x="5384133"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56" name="pl156"/>
            <p:cNvSpPr/>
            <p:nvPr/>
          </p:nvSpPr>
          <p:spPr>
            <a:xfrm>
              <a:off x="5883538"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57" name="pl157"/>
            <p:cNvSpPr/>
            <p:nvPr/>
          </p:nvSpPr>
          <p:spPr>
            <a:xfrm>
              <a:off x="3511363" y="4002112"/>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158" name="pl158"/>
            <p:cNvSpPr/>
            <p:nvPr/>
          </p:nvSpPr>
          <p:spPr>
            <a:xfrm>
              <a:off x="3511363" y="3154592"/>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159" name="pl159"/>
            <p:cNvSpPr/>
            <p:nvPr/>
          </p:nvSpPr>
          <p:spPr>
            <a:xfrm>
              <a:off x="3636214"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4135619"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4635025"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5134430"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5633835"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6133241"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636214" y="3866509"/>
              <a:ext cx="2497026" cy="33900"/>
            </a:xfrm>
            <a:custGeom>
              <a:avLst/>
              <a:pathLst>
                <a:path w="2497026" h="33900">
                  <a:moveTo>
                    <a:pt x="0" y="0"/>
                  </a:moveTo>
                  <a:lnTo>
                    <a:pt x="499405" y="0"/>
                  </a:lnTo>
                  <a:lnTo>
                    <a:pt x="998810" y="0"/>
                  </a:lnTo>
                  <a:lnTo>
                    <a:pt x="1498216" y="0"/>
                  </a:lnTo>
                  <a:lnTo>
                    <a:pt x="1997621" y="0"/>
                  </a:lnTo>
                  <a:lnTo>
                    <a:pt x="2497026" y="33900"/>
                  </a:lnTo>
                </a:path>
              </a:pathLst>
            </a:custGeom>
            <a:ln w="20325" cap="flat">
              <a:solidFill>
                <a:srgbClr val="BEBEBE">
                  <a:alpha val="69803"/>
                </a:srgbClr>
              </a:solidFill>
              <a:prstDash val="solid"/>
              <a:round/>
            </a:ln>
          </p:spPr>
          <p:txBody>
            <a:bodyPr/>
            <a:lstStyle/>
            <a:p/>
          </p:txBody>
        </p:sp>
        <p:sp>
          <p:nvSpPr>
            <p:cNvPr id="166" name="pl166"/>
            <p:cNvSpPr/>
            <p:nvPr/>
          </p:nvSpPr>
          <p:spPr>
            <a:xfrm>
              <a:off x="3636214" y="3968211"/>
              <a:ext cx="2497026" cy="33900"/>
            </a:xfrm>
            <a:custGeom>
              <a:avLst/>
              <a:pathLst>
                <a:path w="2497026" h="33900">
                  <a:moveTo>
                    <a:pt x="0" y="33900"/>
                  </a:moveTo>
                  <a:lnTo>
                    <a:pt x="499405" y="0"/>
                  </a:lnTo>
                  <a:lnTo>
                    <a:pt x="998810" y="33900"/>
                  </a:lnTo>
                  <a:lnTo>
                    <a:pt x="1498216" y="0"/>
                  </a:lnTo>
                  <a:lnTo>
                    <a:pt x="1997621" y="33900"/>
                  </a:lnTo>
                  <a:lnTo>
                    <a:pt x="2497026" y="33900"/>
                  </a:lnTo>
                </a:path>
              </a:pathLst>
            </a:custGeom>
            <a:ln w="40651" cap="flat">
              <a:solidFill>
                <a:srgbClr val="BEBEBE">
                  <a:alpha val="69803"/>
                </a:srgbClr>
              </a:solidFill>
              <a:prstDash val="solid"/>
              <a:round/>
            </a:ln>
          </p:spPr>
          <p:txBody>
            <a:bodyPr/>
            <a:lstStyle/>
            <a:p/>
          </p:txBody>
        </p:sp>
        <p:sp>
          <p:nvSpPr>
            <p:cNvPr id="167" name="pl167"/>
            <p:cNvSpPr/>
            <p:nvPr/>
          </p:nvSpPr>
          <p:spPr>
            <a:xfrm>
              <a:off x="3636214" y="3527501"/>
              <a:ext cx="2497026" cy="271206"/>
            </a:xfrm>
            <a:custGeom>
              <a:avLst/>
              <a:pathLst>
                <a:path w="2497026" h="271206">
                  <a:moveTo>
                    <a:pt x="0" y="33900"/>
                  </a:moveTo>
                  <a:lnTo>
                    <a:pt x="499405" y="271206"/>
                  </a:lnTo>
                  <a:lnTo>
                    <a:pt x="998810" y="33900"/>
                  </a:lnTo>
                  <a:lnTo>
                    <a:pt x="1498216" y="0"/>
                  </a:lnTo>
                  <a:lnTo>
                    <a:pt x="1997621" y="33900"/>
                  </a:lnTo>
                  <a:lnTo>
                    <a:pt x="2497026" y="135603"/>
                  </a:lnTo>
                </a:path>
              </a:pathLst>
            </a:custGeom>
            <a:ln w="35231" cap="flat">
              <a:solidFill>
                <a:srgbClr val="BEBEBE">
                  <a:alpha val="69803"/>
                </a:srgbClr>
              </a:solidFill>
              <a:prstDash val="solid"/>
              <a:round/>
            </a:ln>
          </p:spPr>
          <p:txBody>
            <a:bodyPr/>
            <a:lstStyle/>
            <a:p/>
          </p:txBody>
        </p:sp>
        <p:sp>
          <p:nvSpPr>
            <p:cNvPr id="168" name="pl168"/>
            <p:cNvSpPr/>
            <p:nvPr/>
          </p:nvSpPr>
          <p:spPr>
            <a:xfrm>
              <a:off x="3636214" y="3968211"/>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169" name="pl169"/>
            <p:cNvSpPr/>
            <p:nvPr/>
          </p:nvSpPr>
          <p:spPr>
            <a:xfrm>
              <a:off x="3636214" y="3934310"/>
              <a:ext cx="2497026" cy="67801"/>
            </a:xfrm>
            <a:custGeom>
              <a:avLst/>
              <a:pathLst>
                <a:path w="2497026" h="67801">
                  <a:moveTo>
                    <a:pt x="0" y="33900"/>
                  </a:moveTo>
                  <a:lnTo>
                    <a:pt x="499405" y="0"/>
                  </a:lnTo>
                  <a:lnTo>
                    <a:pt x="998810" y="33900"/>
                  </a:lnTo>
                  <a:lnTo>
                    <a:pt x="1498216" y="33900"/>
                  </a:lnTo>
                  <a:lnTo>
                    <a:pt x="1997621" y="67801"/>
                  </a:lnTo>
                  <a:lnTo>
                    <a:pt x="2497026" y="67801"/>
                  </a:lnTo>
                </a:path>
              </a:pathLst>
            </a:custGeom>
            <a:ln w="35231" cap="flat">
              <a:solidFill>
                <a:srgbClr val="BEBEBE">
                  <a:alpha val="69803"/>
                </a:srgbClr>
              </a:solidFill>
              <a:prstDash val="solid"/>
              <a:round/>
            </a:ln>
          </p:spPr>
          <p:txBody>
            <a:bodyPr/>
            <a:lstStyle/>
            <a:p/>
          </p:txBody>
        </p:sp>
        <p:sp>
          <p:nvSpPr>
            <p:cNvPr id="170" name="pl170"/>
            <p:cNvSpPr/>
            <p:nvPr/>
          </p:nvSpPr>
          <p:spPr>
            <a:xfrm>
              <a:off x="3636214" y="3900409"/>
              <a:ext cx="2497026" cy="33900"/>
            </a:xfrm>
            <a:custGeom>
              <a:avLst/>
              <a:pathLst>
                <a:path w="2497026" h="33900">
                  <a:moveTo>
                    <a:pt x="0" y="0"/>
                  </a:moveTo>
                  <a:lnTo>
                    <a:pt x="499405" y="0"/>
                  </a:lnTo>
                  <a:lnTo>
                    <a:pt x="998810" y="33900"/>
                  </a:lnTo>
                  <a:lnTo>
                    <a:pt x="1498216" y="0"/>
                  </a:lnTo>
                  <a:lnTo>
                    <a:pt x="1997621" y="33900"/>
                  </a:lnTo>
                  <a:lnTo>
                    <a:pt x="2497026" y="33900"/>
                  </a:lnTo>
                </a:path>
              </a:pathLst>
            </a:custGeom>
            <a:ln w="35231" cap="flat">
              <a:solidFill>
                <a:srgbClr val="BEBEBE">
                  <a:alpha val="69803"/>
                </a:srgbClr>
              </a:solidFill>
              <a:prstDash val="solid"/>
              <a:round/>
            </a:ln>
          </p:spPr>
          <p:txBody>
            <a:bodyPr/>
            <a:lstStyle/>
            <a:p/>
          </p:txBody>
        </p:sp>
        <p:sp>
          <p:nvSpPr>
            <p:cNvPr id="171" name="pl171"/>
            <p:cNvSpPr/>
            <p:nvPr/>
          </p:nvSpPr>
          <p:spPr>
            <a:xfrm>
              <a:off x="3636214" y="3968211"/>
              <a:ext cx="2497026" cy="33900"/>
            </a:xfrm>
            <a:custGeom>
              <a:avLst/>
              <a:pathLst>
                <a:path w="2497026" h="33900">
                  <a:moveTo>
                    <a:pt x="0" y="33900"/>
                  </a:moveTo>
                  <a:lnTo>
                    <a:pt x="499405" y="0"/>
                  </a:lnTo>
                  <a:lnTo>
                    <a:pt x="998810" y="33900"/>
                  </a:lnTo>
                  <a:lnTo>
                    <a:pt x="1498216" y="0"/>
                  </a:lnTo>
                  <a:lnTo>
                    <a:pt x="1997621" y="33900"/>
                  </a:lnTo>
                  <a:lnTo>
                    <a:pt x="2497026" y="33900"/>
                  </a:lnTo>
                </a:path>
              </a:pathLst>
            </a:custGeom>
            <a:ln w="35231" cap="flat">
              <a:solidFill>
                <a:srgbClr val="BEBEBE">
                  <a:alpha val="69803"/>
                </a:srgbClr>
              </a:solidFill>
              <a:prstDash val="solid"/>
              <a:round/>
            </a:ln>
          </p:spPr>
          <p:txBody>
            <a:bodyPr/>
            <a:lstStyle/>
            <a:p/>
          </p:txBody>
        </p:sp>
        <p:sp>
          <p:nvSpPr>
            <p:cNvPr id="172" name="pl172"/>
            <p:cNvSpPr/>
            <p:nvPr/>
          </p:nvSpPr>
          <p:spPr>
            <a:xfrm>
              <a:off x="3636214" y="3798707"/>
              <a:ext cx="2497026" cy="169503"/>
            </a:xfrm>
            <a:custGeom>
              <a:avLst/>
              <a:pathLst>
                <a:path w="2497026" h="169503">
                  <a:moveTo>
                    <a:pt x="0" y="33900"/>
                  </a:moveTo>
                  <a:lnTo>
                    <a:pt x="499405" y="101702"/>
                  </a:lnTo>
                  <a:lnTo>
                    <a:pt x="998810" y="0"/>
                  </a:lnTo>
                  <a:lnTo>
                    <a:pt x="1498216" y="169503"/>
                  </a:lnTo>
                  <a:lnTo>
                    <a:pt x="1997621" y="33900"/>
                  </a:lnTo>
                  <a:lnTo>
                    <a:pt x="2497026" y="135603"/>
                  </a:lnTo>
                </a:path>
              </a:pathLst>
            </a:custGeom>
            <a:ln w="35231" cap="flat">
              <a:solidFill>
                <a:srgbClr val="BEBEBE">
                  <a:alpha val="69803"/>
                </a:srgbClr>
              </a:solidFill>
              <a:prstDash val="solid"/>
              <a:round/>
            </a:ln>
          </p:spPr>
          <p:txBody>
            <a:bodyPr/>
            <a:lstStyle/>
            <a:p/>
          </p:txBody>
        </p:sp>
        <p:sp>
          <p:nvSpPr>
            <p:cNvPr id="173" name="pl173"/>
            <p:cNvSpPr/>
            <p:nvPr/>
          </p:nvSpPr>
          <p:spPr>
            <a:xfrm>
              <a:off x="3636214" y="3697005"/>
              <a:ext cx="2497026" cy="67801"/>
            </a:xfrm>
            <a:custGeom>
              <a:avLst/>
              <a:pathLst>
                <a:path w="2497026" h="67801">
                  <a:moveTo>
                    <a:pt x="0" y="33900"/>
                  </a:moveTo>
                  <a:lnTo>
                    <a:pt x="499405" y="67801"/>
                  </a:lnTo>
                  <a:lnTo>
                    <a:pt x="998810" y="33900"/>
                  </a:lnTo>
                  <a:lnTo>
                    <a:pt x="1498216" y="33900"/>
                  </a:lnTo>
                  <a:lnTo>
                    <a:pt x="1997621" y="0"/>
                  </a:lnTo>
                  <a:lnTo>
                    <a:pt x="2497026" y="0"/>
                  </a:lnTo>
                </a:path>
              </a:pathLst>
            </a:custGeom>
            <a:ln w="35231" cap="flat">
              <a:solidFill>
                <a:srgbClr val="BEBEBE">
                  <a:alpha val="69803"/>
                </a:srgbClr>
              </a:solidFill>
              <a:prstDash val="solid"/>
              <a:round/>
            </a:ln>
          </p:spPr>
          <p:txBody>
            <a:bodyPr/>
            <a:lstStyle/>
            <a:p/>
          </p:txBody>
        </p:sp>
        <p:sp>
          <p:nvSpPr>
            <p:cNvPr id="174" name="pl174"/>
            <p:cNvSpPr/>
            <p:nvPr/>
          </p:nvSpPr>
          <p:spPr>
            <a:xfrm>
              <a:off x="3636214" y="4002112"/>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175" name="pl175"/>
            <p:cNvSpPr/>
            <p:nvPr/>
          </p:nvSpPr>
          <p:spPr>
            <a:xfrm>
              <a:off x="3636214" y="3866509"/>
              <a:ext cx="2497026" cy="33900"/>
            </a:xfrm>
            <a:custGeom>
              <a:avLst/>
              <a:pathLst>
                <a:path w="2497026" h="33900">
                  <a:moveTo>
                    <a:pt x="0" y="0"/>
                  </a:moveTo>
                  <a:lnTo>
                    <a:pt x="499405" y="0"/>
                  </a:lnTo>
                  <a:lnTo>
                    <a:pt x="998810" y="0"/>
                  </a:lnTo>
                  <a:lnTo>
                    <a:pt x="1498216" y="0"/>
                  </a:lnTo>
                  <a:lnTo>
                    <a:pt x="1997621" y="0"/>
                  </a:lnTo>
                  <a:lnTo>
                    <a:pt x="2497026" y="33900"/>
                  </a:lnTo>
                </a:path>
              </a:pathLst>
            </a:custGeom>
            <a:ln w="20325" cap="flat">
              <a:solidFill>
                <a:srgbClr val="6B6B6B">
                  <a:alpha val="100000"/>
                </a:srgbClr>
              </a:solidFill>
              <a:prstDash val="solid"/>
              <a:round/>
            </a:ln>
          </p:spPr>
          <p:txBody>
            <a:bodyPr/>
            <a:lstStyle/>
            <a:p/>
          </p:txBody>
        </p:sp>
        <p:sp>
          <p:nvSpPr>
            <p:cNvPr id="176" name="pl176"/>
            <p:cNvSpPr/>
            <p:nvPr/>
          </p:nvSpPr>
          <p:spPr>
            <a:xfrm>
              <a:off x="3636214" y="3968211"/>
              <a:ext cx="2497026" cy="33900"/>
            </a:xfrm>
            <a:custGeom>
              <a:avLst/>
              <a:pathLst>
                <a:path w="2497026" h="33900">
                  <a:moveTo>
                    <a:pt x="0" y="33900"/>
                  </a:moveTo>
                  <a:lnTo>
                    <a:pt x="499405" y="0"/>
                  </a:lnTo>
                  <a:lnTo>
                    <a:pt x="998810" y="33900"/>
                  </a:lnTo>
                  <a:lnTo>
                    <a:pt x="1498216" y="0"/>
                  </a:lnTo>
                  <a:lnTo>
                    <a:pt x="1997621" y="33900"/>
                  </a:lnTo>
                  <a:lnTo>
                    <a:pt x="2497026" y="33900"/>
                  </a:lnTo>
                </a:path>
              </a:pathLst>
            </a:custGeom>
            <a:ln w="40651" cap="flat">
              <a:solidFill>
                <a:srgbClr val="000000">
                  <a:alpha val="100000"/>
                </a:srgbClr>
              </a:solidFill>
              <a:prstDash val="solid"/>
              <a:round/>
            </a:ln>
          </p:spPr>
          <p:txBody>
            <a:bodyPr/>
            <a:lstStyle/>
            <a:p/>
          </p:txBody>
        </p:sp>
        <p:sp>
          <p:nvSpPr>
            <p:cNvPr id="177" name="pl177"/>
            <p:cNvSpPr/>
            <p:nvPr/>
          </p:nvSpPr>
          <p:spPr>
            <a:xfrm>
              <a:off x="3636214" y="3968211"/>
              <a:ext cx="2497026" cy="33900"/>
            </a:xfrm>
            <a:custGeom>
              <a:avLst/>
              <a:pathLst>
                <a:path w="2497026" h="33900">
                  <a:moveTo>
                    <a:pt x="0" y="33900"/>
                  </a:moveTo>
                  <a:lnTo>
                    <a:pt x="499405" y="0"/>
                  </a:lnTo>
                  <a:lnTo>
                    <a:pt x="998810" y="33900"/>
                  </a:lnTo>
                  <a:lnTo>
                    <a:pt x="1498216" y="0"/>
                  </a:lnTo>
                  <a:lnTo>
                    <a:pt x="1997621" y="33900"/>
                  </a:lnTo>
                  <a:lnTo>
                    <a:pt x="2497026" y="33900"/>
                  </a:lnTo>
                </a:path>
              </a:pathLst>
            </a:custGeom>
            <a:ln w="35231" cap="flat">
              <a:solidFill>
                <a:srgbClr val="00BFC4">
                  <a:alpha val="100000"/>
                </a:srgbClr>
              </a:solidFill>
              <a:prstDash val="solid"/>
              <a:round/>
            </a:ln>
          </p:spPr>
          <p:txBody>
            <a:bodyPr/>
            <a:lstStyle/>
            <a:p/>
          </p:txBody>
        </p:sp>
        <p:sp>
          <p:nvSpPr>
            <p:cNvPr id="178" name="pl178"/>
            <p:cNvSpPr/>
            <p:nvPr/>
          </p:nvSpPr>
          <p:spPr>
            <a:xfrm>
              <a:off x="3511363" y="4002112"/>
              <a:ext cx="2746729" cy="0"/>
            </a:xfrm>
            <a:custGeom>
              <a:avLst/>
              <a:pathLst>
                <a:path w="2746729" h="0">
                  <a:moveTo>
                    <a:pt x="0" y="0"/>
                  </a:moveTo>
                  <a:lnTo>
                    <a:pt x="2746729" y="0"/>
                  </a:lnTo>
                  <a:lnTo>
                    <a:pt x="2746729" y="0"/>
                  </a:lnTo>
                </a:path>
              </a:pathLst>
            </a:custGeom>
            <a:ln w="13550" cap="flat">
              <a:solidFill>
                <a:srgbClr val="000000">
                  <a:alpha val="100000"/>
                </a:srgbClr>
              </a:solidFill>
              <a:prstDash val="dash"/>
              <a:round/>
            </a:ln>
          </p:spPr>
          <p:txBody>
            <a:bodyPr/>
            <a:lstStyle/>
            <a:p/>
          </p:txBody>
        </p:sp>
        <p:sp>
          <p:nvSpPr>
            <p:cNvPr id="179" name="tx179"/>
            <p:cNvSpPr/>
            <p:nvPr/>
          </p:nvSpPr>
          <p:spPr>
            <a:xfrm>
              <a:off x="3606069" y="38375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80" name="tx180"/>
            <p:cNvSpPr/>
            <p:nvPr/>
          </p:nvSpPr>
          <p:spPr>
            <a:xfrm>
              <a:off x="4105474" y="3804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81" name="tx181"/>
            <p:cNvSpPr/>
            <p:nvPr/>
          </p:nvSpPr>
          <p:spPr>
            <a:xfrm>
              <a:off x="4604880" y="38375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82" name="tx182"/>
            <p:cNvSpPr/>
            <p:nvPr/>
          </p:nvSpPr>
          <p:spPr>
            <a:xfrm>
              <a:off x="5104285" y="3804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83" name="tx183"/>
            <p:cNvSpPr/>
            <p:nvPr/>
          </p:nvSpPr>
          <p:spPr>
            <a:xfrm>
              <a:off x="5603691" y="38375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84" name="tx184"/>
            <p:cNvSpPr/>
            <p:nvPr/>
          </p:nvSpPr>
          <p:spPr>
            <a:xfrm>
              <a:off x="6103096" y="38375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85" name="rc185"/>
            <p:cNvSpPr/>
            <p:nvPr/>
          </p:nvSpPr>
          <p:spPr>
            <a:xfrm>
              <a:off x="3511363" y="4352670"/>
              <a:ext cx="2746729" cy="1454343"/>
            </a:xfrm>
            <a:prstGeom prst="rect">
              <a:avLst/>
            </a:prstGeom>
            <a:solidFill>
              <a:srgbClr val="EBEBEB">
                <a:alpha val="100000"/>
              </a:srgbClr>
            </a:solidFill>
          </p:spPr>
          <p:txBody>
            <a:bodyPr/>
            <a:lstStyle/>
            <a:p/>
          </p:txBody>
        </p:sp>
        <p:sp>
          <p:nvSpPr>
            <p:cNvPr id="186" name="pl186"/>
            <p:cNvSpPr/>
            <p:nvPr/>
          </p:nvSpPr>
          <p:spPr>
            <a:xfrm>
              <a:off x="3511363" y="5317147"/>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187" name="pl187"/>
            <p:cNvSpPr/>
            <p:nvPr/>
          </p:nvSpPr>
          <p:spPr>
            <a:xfrm>
              <a:off x="3511363" y="4469627"/>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188" name="pl188"/>
            <p:cNvSpPr/>
            <p:nvPr/>
          </p:nvSpPr>
          <p:spPr>
            <a:xfrm>
              <a:off x="3885917"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89" name="pl189"/>
            <p:cNvSpPr/>
            <p:nvPr/>
          </p:nvSpPr>
          <p:spPr>
            <a:xfrm>
              <a:off x="4385322"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90" name="pl190"/>
            <p:cNvSpPr/>
            <p:nvPr/>
          </p:nvSpPr>
          <p:spPr>
            <a:xfrm>
              <a:off x="4884727"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91" name="pl191"/>
            <p:cNvSpPr/>
            <p:nvPr/>
          </p:nvSpPr>
          <p:spPr>
            <a:xfrm>
              <a:off x="5384133"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92" name="pl192"/>
            <p:cNvSpPr/>
            <p:nvPr/>
          </p:nvSpPr>
          <p:spPr>
            <a:xfrm>
              <a:off x="5883538"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93" name="pl193"/>
            <p:cNvSpPr/>
            <p:nvPr/>
          </p:nvSpPr>
          <p:spPr>
            <a:xfrm>
              <a:off x="3511363" y="5740907"/>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194" name="pl194"/>
            <p:cNvSpPr/>
            <p:nvPr/>
          </p:nvSpPr>
          <p:spPr>
            <a:xfrm>
              <a:off x="3511363" y="4893387"/>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195" name="pl195"/>
            <p:cNvSpPr/>
            <p:nvPr/>
          </p:nvSpPr>
          <p:spPr>
            <a:xfrm>
              <a:off x="3636214"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4135619"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4635025"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5134430"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5633835"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6133241"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3636214" y="5605303"/>
              <a:ext cx="2497026" cy="33900"/>
            </a:xfrm>
            <a:custGeom>
              <a:avLst/>
              <a:pathLst>
                <a:path w="2497026" h="33900">
                  <a:moveTo>
                    <a:pt x="0" y="0"/>
                  </a:moveTo>
                  <a:lnTo>
                    <a:pt x="499405" y="0"/>
                  </a:lnTo>
                  <a:lnTo>
                    <a:pt x="998810" y="0"/>
                  </a:lnTo>
                  <a:lnTo>
                    <a:pt x="1498216" y="0"/>
                  </a:lnTo>
                  <a:lnTo>
                    <a:pt x="1997621" y="0"/>
                  </a:lnTo>
                  <a:lnTo>
                    <a:pt x="2497026" y="33900"/>
                  </a:lnTo>
                </a:path>
              </a:pathLst>
            </a:custGeom>
            <a:ln w="20325" cap="flat">
              <a:solidFill>
                <a:srgbClr val="BEBEBE">
                  <a:alpha val="69803"/>
                </a:srgbClr>
              </a:solidFill>
              <a:prstDash val="solid"/>
              <a:round/>
            </a:ln>
          </p:spPr>
          <p:txBody>
            <a:bodyPr/>
            <a:lstStyle/>
            <a:p/>
          </p:txBody>
        </p:sp>
        <p:sp>
          <p:nvSpPr>
            <p:cNvPr id="202" name="pl202"/>
            <p:cNvSpPr/>
            <p:nvPr/>
          </p:nvSpPr>
          <p:spPr>
            <a:xfrm>
              <a:off x="3636214" y="5740907"/>
              <a:ext cx="2497026" cy="0"/>
            </a:xfrm>
            <a:custGeom>
              <a:avLst/>
              <a:pathLst>
                <a:path w="2497026" h="0">
                  <a:moveTo>
                    <a:pt x="0" y="0"/>
                  </a:moveTo>
                  <a:lnTo>
                    <a:pt x="499405" y="0"/>
                  </a:lnTo>
                  <a:lnTo>
                    <a:pt x="998810" y="0"/>
                  </a:lnTo>
                  <a:lnTo>
                    <a:pt x="1498216" y="0"/>
                  </a:lnTo>
                  <a:lnTo>
                    <a:pt x="1997621" y="0"/>
                  </a:lnTo>
                  <a:lnTo>
                    <a:pt x="2497026" y="0"/>
                  </a:lnTo>
                </a:path>
              </a:pathLst>
            </a:custGeom>
            <a:ln w="40651" cap="flat">
              <a:solidFill>
                <a:srgbClr val="BEBEBE">
                  <a:alpha val="69803"/>
                </a:srgbClr>
              </a:solidFill>
              <a:prstDash val="solid"/>
              <a:round/>
            </a:ln>
          </p:spPr>
          <p:txBody>
            <a:bodyPr/>
            <a:lstStyle/>
            <a:p/>
          </p:txBody>
        </p:sp>
        <p:sp>
          <p:nvSpPr>
            <p:cNvPr id="203" name="pl203"/>
            <p:cNvSpPr/>
            <p:nvPr/>
          </p:nvSpPr>
          <p:spPr>
            <a:xfrm>
              <a:off x="3636214" y="5266296"/>
              <a:ext cx="2497026" cy="271206"/>
            </a:xfrm>
            <a:custGeom>
              <a:avLst/>
              <a:pathLst>
                <a:path w="2497026" h="271206">
                  <a:moveTo>
                    <a:pt x="0" y="33900"/>
                  </a:moveTo>
                  <a:lnTo>
                    <a:pt x="499405" y="271206"/>
                  </a:lnTo>
                  <a:lnTo>
                    <a:pt x="998810" y="33900"/>
                  </a:lnTo>
                  <a:lnTo>
                    <a:pt x="1498216" y="0"/>
                  </a:lnTo>
                  <a:lnTo>
                    <a:pt x="1997621" y="33900"/>
                  </a:lnTo>
                  <a:lnTo>
                    <a:pt x="2497026" y="135603"/>
                  </a:lnTo>
                </a:path>
              </a:pathLst>
            </a:custGeom>
            <a:ln w="35231" cap="flat">
              <a:solidFill>
                <a:srgbClr val="BEBEBE">
                  <a:alpha val="69803"/>
                </a:srgbClr>
              </a:solidFill>
              <a:prstDash val="solid"/>
              <a:round/>
            </a:ln>
          </p:spPr>
          <p:txBody>
            <a:bodyPr/>
            <a:lstStyle/>
            <a:p/>
          </p:txBody>
        </p:sp>
        <p:sp>
          <p:nvSpPr>
            <p:cNvPr id="204" name="pl204"/>
            <p:cNvSpPr/>
            <p:nvPr/>
          </p:nvSpPr>
          <p:spPr>
            <a:xfrm>
              <a:off x="3636214" y="5707006"/>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205" name="pl205"/>
            <p:cNvSpPr/>
            <p:nvPr/>
          </p:nvSpPr>
          <p:spPr>
            <a:xfrm>
              <a:off x="3636214" y="5673105"/>
              <a:ext cx="2497026" cy="67801"/>
            </a:xfrm>
            <a:custGeom>
              <a:avLst/>
              <a:pathLst>
                <a:path w="2497026" h="67801">
                  <a:moveTo>
                    <a:pt x="0" y="33900"/>
                  </a:moveTo>
                  <a:lnTo>
                    <a:pt x="499405" y="0"/>
                  </a:lnTo>
                  <a:lnTo>
                    <a:pt x="998810" y="33900"/>
                  </a:lnTo>
                  <a:lnTo>
                    <a:pt x="1498216" y="33900"/>
                  </a:lnTo>
                  <a:lnTo>
                    <a:pt x="1997621" y="67801"/>
                  </a:lnTo>
                  <a:lnTo>
                    <a:pt x="2497026" y="67801"/>
                  </a:lnTo>
                </a:path>
              </a:pathLst>
            </a:custGeom>
            <a:ln w="35231" cap="flat">
              <a:solidFill>
                <a:srgbClr val="BEBEBE">
                  <a:alpha val="69803"/>
                </a:srgbClr>
              </a:solidFill>
              <a:prstDash val="solid"/>
              <a:round/>
            </a:ln>
          </p:spPr>
          <p:txBody>
            <a:bodyPr/>
            <a:lstStyle/>
            <a:p/>
          </p:txBody>
        </p:sp>
        <p:sp>
          <p:nvSpPr>
            <p:cNvPr id="206" name="pl206"/>
            <p:cNvSpPr/>
            <p:nvPr/>
          </p:nvSpPr>
          <p:spPr>
            <a:xfrm>
              <a:off x="3636214" y="5639204"/>
              <a:ext cx="2497026" cy="33900"/>
            </a:xfrm>
            <a:custGeom>
              <a:avLst/>
              <a:pathLst>
                <a:path w="2497026" h="33900">
                  <a:moveTo>
                    <a:pt x="0" y="0"/>
                  </a:moveTo>
                  <a:lnTo>
                    <a:pt x="499405" y="0"/>
                  </a:lnTo>
                  <a:lnTo>
                    <a:pt x="998810" y="33900"/>
                  </a:lnTo>
                  <a:lnTo>
                    <a:pt x="1498216" y="0"/>
                  </a:lnTo>
                  <a:lnTo>
                    <a:pt x="1997621" y="33900"/>
                  </a:lnTo>
                  <a:lnTo>
                    <a:pt x="2497026" y="33900"/>
                  </a:lnTo>
                </a:path>
              </a:pathLst>
            </a:custGeom>
            <a:ln w="35231" cap="flat">
              <a:solidFill>
                <a:srgbClr val="BEBEBE">
                  <a:alpha val="69803"/>
                </a:srgbClr>
              </a:solidFill>
              <a:prstDash val="solid"/>
              <a:round/>
            </a:ln>
          </p:spPr>
          <p:txBody>
            <a:bodyPr/>
            <a:lstStyle/>
            <a:p/>
          </p:txBody>
        </p:sp>
        <p:sp>
          <p:nvSpPr>
            <p:cNvPr id="207" name="pl207"/>
            <p:cNvSpPr/>
            <p:nvPr/>
          </p:nvSpPr>
          <p:spPr>
            <a:xfrm>
              <a:off x="3636214" y="5707006"/>
              <a:ext cx="2497026" cy="33900"/>
            </a:xfrm>
            <a:custGeom>
              <a:avLst/>
              <a:pathLst>
                <a:path w="2497026" h="33900">
                  <a:moveTo>
                    <a:pt x="0" y="33900"/>
                  </a:moveTo>
                  <a:lnTo>
                    <a:pt x="499405" y="0"/>
                  </a:lnTo>
                  <a:lnTo>
                    <a:pt x="998810" y="33900"/>
                  </a:lnTo>
                  <a:lnTo>
                    <a:pt x="1498216" y="0"/>
                  </a:lnTo>
                  <a:lnTo>
                    <a:pt x="1997621" y="33900"/>
                  </a:lnTo>
                  <a:lnTo>
                    <a:pt x="2497026" y="33900"/>
                  </a:lnTo>
                </a:path>
              </a:pathLst>
            </a:custGeom>
            <a:ln w="35231" cap="flat">
              <a:solidFill>
                <a:srgbClr val="BEBEBE">
                  <a:alpha val="69803"/>
                </a:srgbClr>
              </a:solidFill>
              <a:prstDash val="solid"/>
              <a:round/>
            </a:ln>
          </p:spPr>
          <p:txBody>
            <a:bodyPr/>
            <a:lstStyle/>
            <a:p/>
          </p:txBody>
        </p:sp>
        <p:sp>
          <p:nvSpPr>
            <p:cNvPr id="208" name="pl208"/>
            <p:cNvSpPr/>
            <p:nvPr/>
          </p:nvSpPr>
          <p:spPr>
            <a:xfrm>
              <a:off x="3636214" y="5537502"/>
              <a:ext cx="2497026" cy="169503"/>
            </a:xfrm>
            <a:custGeom>
              <a:avLst/>
              <a:pathLst>
                <a:path w="2497026" h="169503">
                  <a:moveTo>
                    <a:pt x="0" y="33900"/>
                  </a:moveTo>
                  <a:lnTo>
                    <a:pt x="499405" y="101702"/>
                  </a:lnTo>
                  <a:lnTo>
                    <a:pt x="998810" y="0"/>
                  </a:lnTo>
                  <a:lnTo>
                    <a:pt x="1498216" y="169503"/>
                  </a:lnTo>
                  <a:lnTo>
                    <a:pt x="1997621" y="33900"/>
                  </a:lnTo>
                  <a:lnTo>
                    <a:pt x="2497026" y="135603"/>
                  </a:lnTo>
                </a:path>
              </a:pathLst>
            </a:custGeom>
            <a:ln w="35231" cap="flat">
              <a:solidFill>
                <a:srgbClr val="BEBEBE">
                  <a:alpha val="69803"/>
                </a:srgbClr>
              </a:solidFill>
              <a:prstDash val="solid"/>
              <a:round/>
            </a:ln>
          </p:spPr>
          <p:txBody>
            <a:bodyPr/>
            <a:lstStyle/>
            <a:p/>
          </p:txBody>
        </p:sp>
        <p:sp>
          <p:nvSpPr>
            <p:cNvPr id="209" name="pl209"/>
            <p:cNvSpPr/>
            <p:nvPr/>
          </p:nvSpPr>
          <p:spPr>
            <a:xfrm>
              <a:off x="3636214" y="5435800"/>
              <a:ext cx="2497026" cy="67801"/>
            </a:xfrm>
            <a:custGeom>
              <a:avLst/>
              <a:pathLst>
                <a:path w="2497026" h="67801">
                  <a:moveTo>
                    <a:pt x="0" y="33900"/>
                  </a:moveTo>
                  <a:lnTo>
                    <a:pt x="499405" y="67801"/>
                  </a:lnTo>
                  <a:lnTo>
                    <a:pt x="998810" y="33900"/>
                  </a:lnTo>
                  <a:lnTo>
                    <a:pt x="1498216" y="33900"/>
                  </a:lnTo>
                  <a:lnTo>
                    <a:pt x="1997621" y="0"/>
                  </a:lnTo>
                  <a:lnTo>
                    <a:pt x="2497026" y="0"/>
                  </a:lnTo>
                </a:path>
              </a:pathLst>
            </a:custGeom>
            <a:ln w="35231" cap="flat">
              <a:solidFill>
                <a:srgbClr val="BEBEBE">
                  <a:alpha val="69803"/>
                </a:srgbClr>
              </a:solidFill>
              <a:prstDash val="solid"/>
              <a:round/>
            </a:ln>
          </p:spPr>
          <p:txBody>
            <a:bodyPr/>
            <a:lstStyle/>
            <a:p/>
          </p:txBody>
        </p:sp>
        <p:sp>
          <p:nvSpPr>
            <p:cNvPr id="210" name="pl210"/>
            <p:cNvSpPr/>
            <p:nvPr/>
          </p:nvSpPr>
          <p:spPr>
            <a:xfrm>
              <a:off x="3636214" y="5740907"/>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211" name="pl211"/>
            <p:cNvSpPr/>
            <p:nvPr/>
          </p:nvSpPr>
          <p:spPr>
            <a:xfrm>
              <a:off x="3636214" y="5605303"/>
              <a:ext cx="2497026" cy="33900"/>
            </a:xfrm>
            <a:custGeom>
              <a:avLst/>
              <a:pathLst>
                <a:path w="2497026" h="33900">
                  <a:moveTo>
                    <a:pt x="0" y="0"/>
                  </a:moveTo>
                  <a:lnTo>
                    <a:pt x="499405" y="0"/>
                  </a:lnTo>
                  <a:lnTo>
                    <a:pt x="998810" y="0"/>
                  </a:lnTo>
                  <a:lnTo>
                    <a:pt x="1498216" y="0"/>
                  </a:lnTo>
                  <a:lnTo>
                    <a:pt x="1997621" y="0"/>
                  </a:lnTo>
                  <a:lnTo>
                    <a:pt x="2497026" y="33900"/>
                  </a:lnTo>
                </a:path>
              </a:pathLst>
            </a:custGeom>
            <a:ln w="20325" cap="flat">
              <a:solidFill>
                <a:srgbClr val="6B6B6B">
                  <a:alpha val="100000"/>
                </a:srgbClr>
              </a:solidFill>
              <a:prstDash val="solid"/>
              <a:round/>
            </a:ln>
          </p:spPr>
          <p:txBody>
            <a:bodyPr/>
            <a:lstStyle/>
            <a:p/>
          </p:txBody>
        </p:sp>
        <p:sp>
          <p:nvSpPr>
            <p:cNvPr id="212" name="pl212"/>
            <p:cNvSpPr/>
            <p:nvPr/>
          </p:nvSpPr>
          <p:spPr>
            <a:xfrm>
              <a:off x="3636214" y="5740907"/>
              <a:ext cx="2497026" cy="0"/>
            </a:xfrm>
            <a:custGeom>
              <a:avLst/>
              <a:pathLst>
                <a:path w="2497026" h="0">
                  <a:moveTo>
                    <a:pt x="0" y="0"/>
                  </a:moveTo>
                  <a:lnTo>
                    <a:pt x="499405" y="0"/>
                  </a:lnTo>
                  <a:lnTo>
                    <a:pt x="998810" y="0"/>
                  </a:lnTo>
                  <a:lnTo>
                    <a:pt x="1498216" y="0"/>
                  </a:lnTo>
                  <a:lnTo>
                    <a:pt x="1997621" y="0"/>
                  </a:lnTo>
                  <a:lnTo>
                    <a:pt x="2497026" y="0"/>
                  </a:lnTo>
                </a:path>
              </a:pathLst>
            </a:custGeom>
            <a:ln w="40651" cap="flat">
              <a:solidFill>
                <a:srgbClr val="000000">
                  <a:alpha val="100000"/>
                </a:srgbClr>
              </a:solidFill>
              <a:prstDash val="solid"/>
              <a:round/>
            </a:ln>
          </p:spPr>
          <p:txBody>
            <a:bodyPr/>
            <a:lstStyle/>
            <a:p/>
          </p:txBody>
        </p:sp>
        <p:sp>
          <p:nvSpPr>
            <p:cNvPr id="213" name="pl213"/>
            <p:cNvSpPr/>
            <p:nvPr/>
          </p:nvSpPr>
          <p:spPr>
            <a:xfrm>
              <a:off x="3636214" y="5740907"/>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FF61CC">
                  <a:alpha val="100000"/>
                </a:srgbClr>
              </a:solidFill>
              <a:prstDash val="solid"/>
              <a:round/>
            </a:ln>
          </p:spPr>
          <p:txBody>
            <a:bodyPr/>
            <a:lstStyle/>
            <a:p/>
          </p:txBody>
        </p:sp>
        <p:sp>
          <p:nvSpPr>
            <p:cNvPr id="214" name="pl214"/>
            <p:cNvSpPr/>
            <p:nvPr/>
          </p:nvSpPr>
          <p:spPr>
            <a:xfrm>
              <a:off x="3511363" y="5740907"/>
              <a:ext cx="2746729" cy="0"/>
            </a:xfrm>
            <a:custGeom>
              <a:avLst/>
              <a:pathLst>
                <a:path w="2746729" h="0">
                  <a:moveTo>
                    <a:pt x="0" y="0"/>
                  </a:moveTo>
                  <a:lnTo>
                    <a:pt x="2746729" y="0"/>
                  </a:lnTo>
                  <a:lnTo>
                    <a:pt x="2746729" y="0"/>
                  </a:lnTo>
                </a:path>
              </a:pathLst>
            </a:custGeom>
            <a:ln w="13550" cap="flat">
              <a:solidFill>
                <a:srgbClr val="000000">
                  <a:alpha val="100000"/>
                </a:srgbClr>
              </a:solidFill>
              <a:prstDash val="dash"/>
              <a:round/>
            </a:ln>
          </p:spPr>
          <p:txBody>
            <a:bodyPr/>
            <a:lstStyle/>
            <a:p/>
          </p:txBody>
        </p:sp>
        <p:sp>
          <p:nvSpPr>
            <p:cNvPr id="215" name="tx215"/>
            <p:cNvSpPr/>
            <p:nvPr/>
          </p:nvSpPr>
          <p:spPr>
            <a:xfrm>
              <a:off x="3606069" y="5576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16" name="tx216"/>
            <p:cNvSpPr/>
            <p:nvPr/>
          </p:nvSpPr>
          <p:spPr>
            <a:xfrm>
              <a:off x="4105474" y="5576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17" name="tx217"/>
            <p:cNvSpPr/>
            <p:nvPr/>
          </p:nvSpPr>
          <p:spPr>
            <a:xfrm>
              <a:off x="4604880" y="5576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18" name="tx218"/>
            <p:cNvSpPr/>
            <p:nvPr/>
          </p:nvSpPr>
          <p:spPr>
            <a:xfrm>
              <a:off x="5104285" y="5576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19" name="tx219"/>
            <p:cNvSpPr/>
            <p:nvPr/>
          </p:nvSpPr>
          <p:spPr>
            <a:xfrm>
              <a:off x="5603691" y="5576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20" name="tx220"/>
            <p:cNvSpPr/>
            <p:nvPr/>
          </p:nvSpPr>
          <p:spPr>
            <a:xfrm>
              <a:off x="6103096" y="5576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21" name="rc221"/>
            <p:cNvSpPr/>
            <p:nvPr/>
          </p:nvSpPr>
          <p:spPr>
            <a:xfrm>
              <a:off x="6327681" y="875080"/>
              <a:ext cx="2746729" cy="1454343"/>
            </a:xfrm>
            <a:prstGeom prst="rect">
              <a:avLst/>
            </a:prstGeom>
            <a:solidFill>
              <a:srgbClr val="EBEBEB">
                <a:alpha val="100000"/>
              </a:srgbClr>
            </a:solidFill>
          </p:spPr>
          <p:txBody>
            <a:bodyPr/>
            <a:lstStyle/>
            <a:p/>
          </p:txBody>
        </p:sp>
        <p:sp>
          <p:nvSpPr>
            <p:cNvPr id="222" name="pl222"/>
            <p:cNvSpPr/>
            <p:nvPr/>
          </p:nvSpPr>
          <p:spPr>
            <a:xfrm>
              <a:off x="6327681" y="1839557"/>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223" name="pl223"/>
            <p:cNvSpPr/>
            <p:nvPr/>
          </p:nvSpPr>
          <p:spPr>
            <a:xfrm>
              <a:off x="6327681" y="992037"/>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224" name="pl224"/>
            <p:cNvSpPr/>
            <p:nvPr/>
          </p:nvSpPr>
          <p:spPr>
            <a:xfrm>
              <a:off x="6702235"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25" name="pl225"/>
            <p:cNvSpPr/>
            <p:nvPr/>
          </p:nvSpPr>
          <p:spPr>
            <a:xfrm>
              <a:off x="7201640"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26" name="pl226"/>
            <p:cNvSpPr/>
            <p:nvPr/>
          </p:nvSpPr>
          <p:spPr>
            <a:xfrm>
              <a:off x="7701046"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27" name="pl227"/>
            <p:cNvSpPr/>
            <p:nvPr/>
          </p:nvSpPr>
          <p:spPr>
            <a:xfrm>
              <a:off x="8200451"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28" name="pl228"/>
            <p:cNvSpPr/>
            <p:nvPr/>
          </p:nvSpPr>
          <p:spPr>
            <a:xfrm>
              <a:off x="8699856"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29" name="pl229"/>
            <p:cNvSpPr/>
            <p:nvPr/>
          </p:nvSpPr>
          <p:spPr>
            <a:xfrm>
              <a:off x="6327681" y="2263317"/>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230" name="pl230"/>
            <p:cNvSpPr/>
            <p:nvPr/>
          </p:nvSpPr>
          <p:spPr>
            <a:xfrm>
              <a:off x="6327681" y="1415797"/>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231" name="pl231"/>
            <p:cNvSpPr/>
            <p:nvPr/>
          </p:nvSpPr>
          <p:spPr>
            <a:xfrm>
              <a:off x="6452532"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6951938"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7451343"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7950748"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8450154"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8949559"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6452532" y="2127714"/>
              <a:ext cx="2497026" cy="33900"/>
            </a:xfrm>
            <a:custGeom>
              <a:avLst/>
              <a:pathLst>
                <a:path w="2497026" h="33900">
                  <a:moveTo>
                    <a:pt x="0" y="0"/>
                  </a:moveTo>
                  <a:lnTo>
                    <a:pt x="499405" y="0"/>
                  </a:lnTo>
                  <a:lnTo>
                    <a:pt x="998810" y="0"/>
                  </a:lnTo>
                  <a:lnTo>
                    <a:pt x="1498216" y="0"/>
                  </a:lnTo>
                  <a:lnTo>
                    <a:pt x="1997621" y="0"/>
                  </a:lnTo>
                  <a:lnTo>
                    <a:pt x="2497026" y="33900"/>
                  </a:lnTo>
                </a:path>
              </a:pathLst>
            </a:custGeom>
            <a:ln w="20325" cap="flat">
              <a:solidFill>
                <a:srgbClr val="BEBEBE">
                  <a:alpha val="69803"/>
                </a:srgbClr>
              </a:solidFill>
              <a:prstDash val="solid"/>
              <a:round/>
            </a:ln>
          </p:spPr>
          <p:txBody>
            <a:bodyPr/>
            <a:lstStyle/>
            <a:p/>
          </p:txBody>
        </p:sp>
        <p:sp>
          <p:nvSpPr>
            <p:cNvPr id="238" name="pl238"/>
            <p:cNvSpPr/>
            <p:nvPr/>
          </p:nvSpPr>
          <p:spPr>
            <a:xfrm>
              <a:off x="6452532" y="2195515"/>
              <a:ext cx="2497026" cy="67801"/>
            </a:xfrm>
            <a:custGeom>
              <a:avLst/>
              <a:pathLst>
                <a:path w="2497026" h="67801">
                  <a:moveTo>
                    <a:pt x="0" y="33900"/>
                  </a:moveTo>
                  <a:lnTo>
                    <a:pt x="499405" y="0"/>
                  </a:lnTo>
                  <a:lnTo>
                    <a:pt x="998810" y="33900"/>
                  </a:lnTo>
                  <a:lnTo>
                    <a:pt x="1498216" y="33900"/>
                  </a:lnTo>
                  <a:lnTo>
                    <a:pt x="1997621" y="67801"/>
                  </a:lnTo>
                  <a:lnTo>
                    <a:pt x="2497026" y="67801"/>
                  </a:lnTo>
                </a:path>
              </a:pathLst>
            </a:custGeom>
            <a:ln w="40651" cap="flat">
              <a:solidFill>
                <a:srgbClr val="BEBEBE">
                  <a:alpha val="69803"/>
                </a:srgbClr>
              </a:solidFill>
              <a:prstDash val="solid"/>
              <a:round/>
            </a:ln>
          </p:spPr>
          <p:txBody>
            <a:bodyPr/>
            <a:lstStyle/>
            <a:p/>
          </p:txBody>
        </p:sp>
        <p:sp>
          <p:nvSpPr>
            <p:cNvPr id="239" name="pl239"/>
            <p:cNvSpPr/>
            <p:nvPr/>
          </p:nvSpPr>
          <p:spPr>
            <a:xfrm>
              <a:off x="6452532" y="1788706"/>
              <a:ext cx="2497026" cy="271206"/>
            </a:xfrm>
            <a:custGeom>
              <a:avLst/>
              <a:pathLst>
                <a:path w="2497026" h="271206">
                  <a:moveTo>
                    <a:pt x="0" y="33900"/>
                  </a:moveTo>
                  <a:lnTo>
                    <a:pt x="499405" y="271206"/>
                  </a:lnTo>
                  <a:lnTo>
                    <a:pt x="998810" y="33900"/>
                  </a:lnTo>
                  <a:lnTo>
                    <a:pt x="1498216" y="0"/>
                  </a:lnTo>
                  <a:lnTo>
                    <a:pt x="1997621" y="33900"/>
                  </a:lnTo>
                  <a:lnTo>
                    <a:pt x="2497026" y="135603"/>
                  </a:lnTo>
                </a:path>
              </a:pathLst>
            </a:custGeom>
            <a:ln w="35231" cap="flat">
              <a:solidFill>
                <a:srgbClr val="BEBEBE">
                  <a:alpha val="69803"/>
                </a:srgbClr>
              </a:solidFill>
              <a:prstDash val="solid"/>
              <a:round/>
            </a:ln>
          </p:spPr>
          <p:txBody>
            <a:bodyPr/>
            <a:lstStyle/>
            <a:p/>
          </p:txBody>
        </p:sp>
        <p:sp>
          <p:nvSpPr>
            <p:cNvPr id="240" name="pl240"/>
            <p:cNvSpPr/>
            <p:nvPr/>
          </p:nvSpPr>
          <p:spPr>
            <a:xfrm>
              <a:off x="6452532" y="2229416"/>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241" name="pl241"/>
            <p:cNvSpPr/>
            <p:nvPr/>
          </p:nvSpPr>
          <p:spPr>
            <a:xfrm>
              <a:off x="6452532" y="2195515"/>
              <a:ext cx="2497026" cy="67801"/>
            </a:xfrm>
            <a:custGeom>
              <a:avLst/>
              <a:pathLst>
                <a:path w="2497026" h="67801">
                  <a:moveTo>
                    <a:pt x="0" y="33900"/>
                  </a:moveTo>
                  <a:lnTo>
                    <a:pt x="499405" y="0"/>
                  </a:lnTo>
                  <a:lnTo>
                    <a:pt x="998810" y="33900"/>
                  </a:lnTo>
                  <a:lnTo>
                    <a:pt x="1498216" y="33900"/>
                  </a:lnTo>
                  <a:lnTo>
                    <a:pt x="1997621" y="67801"/>
                  </a:lnTo>
                  <a:lnTo>
                    <a:pt x="2497026" y="67801"/>
                  </a:lnTo>
                </a:path>
              </a:pathLst>
            </a:custGeom>
            <a:ln w="35231" cap="flat">
              <a:solidFill>
                <a:srgbClr val="BEBEBE">
                  <a:alpha val="69803"/>
                </a:srgbClr>
              </a:solidFill>
              <a:prstDash val="solid"/>
              <a:round/>
            </a:ln>
          </p:spPr>
          <p:txBody>
            <a:bodyPr/>
            <a:lstStyle/>
            <a:p/>
          </p:txBody>
        </p:sp>
        <p:sp>
          <p:nvSpPr>
            <p:cNvPr id="242" name="pl242"/>
            <p:cNvSpPr/>
            <p:nvPr/>
          </p:nvSpPr>
          <p:spPr>
            <a:xfrm>
              <a:off x="6452532" y="2161614"/>
              <a:ext cx="2497026" cy="33900"/>
            </a:xfrm>
            <a:custGeom>
              <a:avLst/>
              <a:pathLst>
                <a:path w="2497026" h="33900">
                  <a:moveTo>
                    <a:pt x="0" y="0"/>
                  </a:moveTo>
                  <a:lnTo>
                    <a:pt x="499405" y="0"/>
                  </a:lnTo>
                  <a:lnTo>
                    <a:pt x="998810" y="33900"/>
                  </a:lnTo>
                  <a:lnTo>
                    <a:pt x="1498216" y="0"/>
                  </a:lnTo>
                  <a:lnTo>
                    <a:pt x="1997621" y="33900"/>
                  </a:lnTo>
                  <a:lnTo>
                    <a:pt x="2497026" y="33900"/>
                  </a:lnTo>
                </a:path>
              </a:pathLst>
            </a:custGeom>
            <a:ln w="35231" cap="flat">
              <a:solidFill>
                <a:srgbClr val="BEBEBE">
                  <a:alpha val="69803"/>
                </a:srgbClr>
              </a:solidFill>
              <a:prstDash val="solid"/>
              <a:round/>
            </a:ln>
          </p:spPr>
          <p:txBody>
            <a:bodyPr/>
            <a:lstStyle/>
            <a:p/>
          </p:txBody>
        </p:sp>
        <p:sp>
          <p:nvSpPr>
            <p:cNvPr id="243" name="pl243"/>
            <p:cNvSpPr/>
            <p:nvPr/>
          </p:nvSpPr>
          <p:spPr>
            <a:xfrm>
              <a:off x="6452532" y="2229416"/>
              <a:ext cx="2497026" cy="33900"/>
            </a:xfrm>
            <a:custGeom>
              <a:avLst/>
              <a:pathLst>
                <a:path w="2497026" h="33900">
                  <a:moveTo>
                    <a:pt x="0" y="33900"/>
                  </a:moveTo>
                  <a:lnTo>
                    <a:pt x="499405" y="0"/>
                  </a:lnTo>
                  <a:lnTo>
                    <a:pt x="998810" y="33900"/>
                  </a:lnTo>
                  <a:lnTo>
                    <a:pt x="1498216" y="0"/>
                  </a:lnTo>
                  <a:lnTo>
                    <a:pt x="1997621" y="33900"/>
                  </a:lnTo>
                  <a:lnTo>
                    <a:pt x="2497026" y="33900"/>
                  </a:lnTo>
                </a:path>
              </a:pathLst>
            </a:custGeom>
            <a:ln w="35231" cap="flat">
              <a:solidFill>
                <a:srgbClr val="BEBEBE">
                  <a:alpha val="69803"/>
                </a:srgbClr>
              </a:solidFill>
              <a:prstDash val="solid"/>
              <a:round/>
            </a:ln>
          </p:spPr>
          <p:txBody>
            <a:bodyPr/>
            <a:lstStyle/>
            <a:p/>
          </p:txBody>
        </p:sp>
        <p:sp>
          <p:nvSpPr>
            <p:cNvPr id="244" name="pl244"/>
            <p:cNvSpPr/>
            <p:nvPr/>
          </p:nvSpPr>
          <p:spPr>
            <a:xfrm>
              <a:off x="6452532" y="2059912"/>
              <a:ext cx="2497026" cy="169503"/>
            </a:xfrm>
            <a:custGeom>
              <a:avLst/>
              <a:pathLst>
                <a:path w="2497026" h="169503">
                  <a:moveTo>
                    <a:pt x="0" y="33900"/>
                  </a:moveTo>
                  <a:lnTo>
                    <a:pt x="499405" y="101702"/>
                  </a:lnTo>
                  <a:lnTo>
                    <a:pt x="998810" y="0"/>
                  </a:lnTo>
                  <a:lnTo>
                    <a:pt x="1498216" y="169503"/>
                  </a:lnTo>
                  <a:lnTo>
                    <a:pt x="1997621" y="33900"/>
                  </a:lnTo>
                  <a:lnTo>
                    <a:pt x="2497026" y="135603"/>
                  </a:lnTo>
                </a:path>
              </a:pathLst>
            </a:custGeom>
            <a:ln w="35231" cap="flat">
              <a:solidFill>
                <a:srgbClr val="BEBEBE">
                  <a:alpha val="69803"/>
                </a:srgbClr>
              </a:solidFill>
              <a:prstDash val="solid"/>
              <a:round/>
            </a:ln>
          </p:spPr>
          <p:txBody>
            <a:bodyPr/>
            <a:lstStyle/>
            <a:p/>
          </p:txBody>
        </p:sp>
        <p:sp>
          <p:nvSpPr>
            <p:cNvPr id="245" name="pl245"/>
            <p:cNvSpPr/>
            <p:nvPr/>
          </p:nvSpPr>
          <p:spPr>
            <a:xfrm>
              <a:off x="6452532" y="1958210"/>
              <a:ext cx="2497026" cy="67801"/>
            </a:xfrm>
            <a:custGeom>
              <a:avLst/>
              <a:pathLst>
                <a:path w="2497026" h="67801">
                  <a:moveTo>
                    <a:pt x="0" y="33900"/>
                  </a:moveTo>
                  <a:lnTo>
                    <a:pt x="499405" y="67801"/>
                  </a:lnTo>
                  <a:lnTo>
                    <a:pt x="998810" y="33900"/>
                  </a:lnTo>
                  <a:lnTo>
                    <a:pt x="1498216" y="33900"/>
                  </a:lnTo>
                  <a:lnTo>
                    <a:pt x="1997621" y="0"/>
                  </a:lnTo>
                  <a:lnTo>
                    <a:pt x="2497026" y="0"/>
                  </a:lnTo>
                </a:path>
              </a:pathLst>
            </a:custGeom>
            <a:ln w="35231" cap="flat">
              <a:solidFill>
                <a:srgbClr val="BEBEBE">
                  <a:alpha val="69803"/>
                </a:srgbClr>
              </a:solidFill>
              <a:prstDash val="solid"/>
              <a:round/>
            </a:ln>
          </p:spPr>
          <p:txBody>
            <a:bodyPr/>
            <a:lstStyle/>
            <a:p/>
          </p:txBody>
        </p:sp>
        <p:sp>
          <p:nvSpPr>
            <p:cNvPr id="246" name="pl246"/>
            <p:cNvSpPr/>
            <p:nvPr/>
          </p:nvSpPr>
          <p:spPr>
            <a:xfrm>
              <a:off x="6452532" y="2263317"/>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247" name="pl247"/>
            <p:cNvSpPr/>
            <p:nvPr/>
          </p:nvSpPr>
          <p:spPr>
            <a:xfrm>
              <a:off x="6452532" y="2127714"/>
              <a:ext cx="2497026" cy="33900"/>
            </a:xfrm>
            <a:custGeom>
              <a:avLst/>
              <a:pathLst>
                <a:path w="2497026" h="33900">
                  <a:moveTo>
                    <a:pt x="0" y="0"/>
                  </a:moveTo>
                  <a:lnTo>
                    <a:pt x="499405" y="0"/>
                  </a:lnTo>
                  <a:lnTo>
                    <a:pt x="998810" y="0"/>
                  </a:lnTo>
                  <a:lnTo>
                    <a:pt x="1498216" y="0"/>
                  </a:lnTo>
                  <a:lnTo>
                    <a:pt x="1997621" y="0"/>
                  </a:lnTo>
                  <a:lnTo>
                    <a:pt x="2497026" y="33900"/>
                  </a:lnTo>
                </a:path>
              </a:pathLst>
            </a:custGeom>
            <a:ln w="20325" cap="flat">
              <a:solidFill>
                <a:srgbClr val="6B6B6B">
                  <a:alpha val="100000"/>
                </a:srgbClr>
              </a:solidFill>
              <a:prstDash val="solid"/>
              <a:round/>
            </a:ln>
          </p:spPr>
          <p:txBody>
            <a:bodyPr/>
            <a:lstStyle/>
            <a:p/>
          </p:txBody>
        </p:sp>
        <p:sp>
          <p:nvSpPr>
            <p:cNvPr id="248" name="pl248"/>
            <p:cNvSpPr/>
            <p:nvPr/>
          </p:nvSpPr>
          <p:spPr>
            <a:xfrm>
              <a:off x="6452532" y="2195515"/>
              <a:ext cx="2497026" cy="67801"/>
            </a:xfrm>
            <a:custGeom>
              <a:avLst/>
              <a:pathLst>
                <a:path w="2497026" h="67801">
                  <a:moveTo>
                    <a:pt x="0" y="33900"/>
                  </a:moveTo>
                  <a:lnTo>
                    <a:pt x="499405" y="0"/>
                  </a:lnTo>
                  <a:lnTo>
                    <a:pt x="998810" y="33900"/>
                  </a:lnTo>
                  <a:lnTo>
                    <a:pt x="1498216" y="33900"/>
                  </a:lnTo>
                  <a:lnTo>
                    <a:pt x="1997621" y="67801"/>
                  </a:lnTo>
                  <a:lnTo>
                    <a:pt x="2497026" y="67801"/>
                  </a:lnTo>
                </a:path>
              </a:pathLst>
            </a:custGeom>
            <a:ln w="40651" cap="flat">
              <a:solidFill>
                <a:srgbClr val="000000">
                  <a:alpha val="100000"/>
                </a:srgbClr>
              </a:solidFill>
              <a:prstDash val="solid"/>
              <a:round/>
            </a:ln>
          </p:spPr>
          <p:txBody>
            <a:bodyPr/>
            <a:lstStyle/>
            <a:p/>
          </p:txBody>
        </p:sp>
        <p:sp>
          <p:nvSpPr>
            <p:cNvPr id="249" name="pl249"/>
            <p:cNvSpPr/>
            <p:nvPr/>
          </p:nvSpPr>
          <p:spPr>
            <a:xfrm>
              <a:off x="6452532" y="2195515"/>
              <a:ext cx="2497026" cy="67801"/>
            </a:xfrm>
            <a:custGeom>
              <a:avLst/>
              <a:pathLst>
                <a:path w="2497026" h="67801">
                  <a:moveTo>
                    <a:pt x="0" y="33900"/>
                  </a:moveTo>
                  <a:lnTo>
                    <a:pt x="499405" y="0"/>
                  </a:lnTo>
                  <a:lnTo>
                    <a:pt x="998810" y="33900"/>
                  </a:lnTo>
                  <a:lnTo>
                    <a:pt x="1498216" y="33900"/>
                  </a:lnTo>
                  <a:lnTo>
                    <a:pt x="1997621" y="67801"/>
                  </a:lnTo>
                  <a:lnTo>
                    <a:pt x="2497026" y="67801"/>
                  </a:lnTo>
                </a:path>
              </a:pathLst>
            </a:custGeom>
            <a:ln w="35231" cap="flat">
              <a:solidFill>
                <a:srgbClr val="7CAE00">
                  <a:alpha val="100000"/>
                </a:srgbClr>
              </a:solidFill>
              <a:prstDash val="solid"/>
              <a:round/>
            </a:ln>
          </p:spPr>
          <p:txBody>
            <a:bodyPr/>
            <a:lstStyle/>
            <a:p/>
          </p:txBody>
        </p:sp>
        <p:sp>
          <p:nvSpPr>
            <p:cNvPr id="250" name="pl250"/>
            <p:cNvSpPr/>
            <p:nvPr/>
          </p:nvSpPr>
          <p:spPr>
            <a:xfrm>
              <a:off x="6327681" y="2263317"/>
              <a:ext cx="2746729" cy="0"/>
            </a:xfrm>
            <a:custGeom>
              <a:avLst/>
              <a:pathLst>
                <a:path w="2746729" h="0">
                  <a:moveTo>
                    <a:pt x="0" y="0"/>
                  </a:moveTo>
                  <a:lnTo>
                    <a:pt x="2746729" y="0"/>
                  </a:lnTo>
                  <a:lnTo>
                    <a:pt x="2746729" y="0"/>
                  </a:lnTo>
                </a:path>
              </a:pathLst>
            </a:custGeom>
            <a:ln w="13550" cap="flat">
              <a:solidFill>
                <a:srgbClr val="000000">
                  <a:alpha val="100000"/>
                </a:srgbClr>
              </a:solidFill>
              <a:prstDash val="dash"/>
              <a:round/>
            </a:ln>
          </p:spPr>
          <p:txBody>
            <a:bodyPr/>
            <a:lstStyle/>
            <a:p/>
          </p:txBody>
        </p:sp>
        <p:sp>
          <p:nvSpPr>
            <p:cNvPr id="251" name="tx251"/>
            <p:cNvSpPr/>
            <p:nvPr/>
          </p:nvSpPr>
          <p:spPr>
            <a:xfrm>
              <a:off x="6422388" y="20661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52" name="tx252"/>
            <p:cNvSpPr/>
            <p:nvPr/>
          </p:nvSpPr>
          <p:spPr>
            <a:xfrm>
              <a:off x="6921793" y="20322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53" name="tx253"/>
            <p:cNvSpPr/>
            <p:nvPr/>
          </p:nvSpPr>
          <p:spPr>
            <a:xfrm>
              <a:off x="7421198" y="20661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54" name="tx254"/>
            <p:cNvSpPr/>
            <p:nvPr/>
          </p:nvSpPr>
          <p:spPr>
            <a:xfrm>
              <a:off x="7920604" y="20661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55" name="tx255"/>
            <p:cNvSpPr/>
            <p:nvPr/>
          </p:nvSpPr>
          <p:spPr>
            <a:xfrm>
              <a:off x="8420009" y="20987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56" name="tx256"/>
            <p:cNvSpPr/>
            <p:nvPr/>
          </p:nvSpPr>
          <p:spPr>
            <a:xfrm>
              <a:off x="8919414" y="20987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57" name="rc257"/>
            <p:cNvSpPr/>
            <p:nvPr/>
          </p:nvSpPr>
          <p:spPr>
            <a:xfrm>
              <a:off x="6327681" y="2613875"/>
              <a:ext cx="2746729" cy="1454343"/>
            </a:xfrm>
            <a:prstGeom prst="rect">
              <a:avLst/>
            </a:prstGeom>
            <a:solidFill>
              <a:srgbClr val="EBEBEB">
                <a:alpha val="100000"/>
              </a:srgbClr>
            </a:solidFill>
          </p:spPr>
          <p:txBody>
            <a:bodyPr/>
            <a:lstStyle/>
            <a:p/>
          </p:txBody>
        </p:sp>
        <p:sp>
          <p:nvSpPr>
            <p:cNvPr id="258" name="pl258"/>
            <p:cNvSpPr/>
            <p:nvPr/>
          </p:nvSpPr>
          <p:spPr>
            <a:xfrm>
              <a:off x="6327681" y="3578352"/>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259" name="pl259"/>
            <p:cNvSpPr/>
            <p:nvPr/>
          </p:nvSpPr>
          <p:spPr>
            <a:xfrm>
              <a:off x="6327681" y="2730832"/>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260" name="pl260"/>
            <p:cNvSpPr/>
            <p:nvPr/>
          </p:nvSpPr>
          <p:spPr>
            <a:xfrm>
              <a:off x="6702235"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61" name="pl261"/>
            <p:cNvSpPr/>
            <p:nvPr/>
          </p:nvSpPr>
          <p:spPr>
            <a:xfrm>
              <a:off x="7201640"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62" name="pl262"/>
            <p:cNvSpPr/>
            <p:nvPr/>
          </p:nvSpPr>
          <p:spPr>
            <a:xfrm>
              <a:off x="7701046"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63" name="pl263"/>
            <p:cNvSpPr/>
            <p:nvPr/>
          </p:nvSpPr>
          <p:spPr>
            <a:xfrm>
              <a:off x="8200451"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64" name="pl264"/>
            <p:cNvSpPr/>
            <p:nvPr/>
          </p:nvSpPr>
          <p:spPr>
            <a:xfrm>
              <a:off x="8699856"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65" name="pl265"/>
            <p:cNvSpPr/>
            <p:nvPr/>
          </p:nvSpPr>
          <p:spPr>
            <a:xfrm>
              <a:off x="6327681" y="4002112"/>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266" name="pl266"/>
            <p:cNvSpPr/>
            <p:nvPr/>
          </p:nvSpPr>
          <p:spPr>
            <a:xfrm>
              <a:off x="6327681" y="3154592"/>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267" name="pl267"/>
            <p:cNvSpPr/>
            <p:nvPr/>
          </p:nvSpPr>
          <p:spPr>
            <a:xfrm>
              <a:off x="6452532"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6951938"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7451343"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7950748"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71" name="pl271"/>
            <p:cNvSpPr/>
            <p:nvPr/>
          </p:nvSpPr>
          <p:spPr>
            <a:xfrm>
              <a:off x="8450154"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72" name="pl272"/>
            <p:cNvSpPr/>
            <p:nvPr/>
          </p:nvSpPr>
          <p:spPr>
            <a:xfrm>
              <a:off x="8949559"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6452532" y="3866509"/>
              <a:ext cx="2497026" cy="33900"/>
            </a:xfrm>
            <a:custGeom>
              <a:avLst/>
              <a:pathLst>
                <a:path w="2497026" h="33900">
                  <a:moveTo>
                    <a:pt x="0" y="0"/>
                  </a:moveTo>
                  <a:lnTo>
                    <a:pt x="499405" y="0"/>
                  </a:lnTo>
                  <a:lnTo>
                    <a:pt x="998810" y="0"/>
                  </a:lnTo>
                  <a:lnTo>
                    <a:pt x="1498216" y="0"/>
                  </a:lnTo>
                  <a:lnTo>
                    <a:pt x="1997621" y="0"/>
                  </a:lnTo>
                  <a:lnTo>
                    <a:pt x="2497026" y="33900"/>
                  </a:lnTo>
                </a:path>
              </a:pathLst>
            </a:custGeom>
            <a:ln w="20325" cap="flat">
              <a:solidFill>
                <a:srgbClr val="BEBEBE">
                  <a:alpha val="69803"/>
                </a:srgbClr>
              </a:solidFill>
              <a:prstDash val="solid"/>
              <a:round/>
            </a:ln>
          </p:spPr>
          <p:txBody>
            <a:bodyPr/>
            <a:lstStyle/>
            <a:p/>
          </p:txBody>
        </p:sp>
        <p:sp>
          <p:nvSpPr>
            <p:cNvPr id="274" name="pl274"/>
            <p:cNvSpPr/>
            <p:nvPr/>
          </p:nvSpPr>
          <p:spPr>
            <a:xfrm>
              <a:off x="6452532" y="3798707"/>
              <a:ext cx="2497026" cy="169503"/>
            </a:xfrm>
            <a:custGeom>
              <a:avLst/>
              <a:pathLst>
                <a:path w="2497026" h="169503">
                  <a:moveTo>
                    <a:pt x="0" y="33900"/>
                  </a:moveTo>
                  <a:lnTo>
                    <a:pt x="499405" y="101702"/>
                  </a:lnTo>
                  <a:lnTo>
                    <a:pt x="998810" y="0"/>
                  </a:lnTo>
                  <a:lnTo>
                    <a:pt x="1498216" y="169503"/>
                  </a:lnTo>
                  <a:lnTo>
                    <a:pt x="1997621" y="33900"/>
                  </a:lnTo>
                  <a:lnTo>
                    <a:pt x="2497026" y="135603"/>
                  </a:lnTo>
                </a:path>
              </a:pathLst>
            </a:custGeom>
            <a:ln w="40651" cap="flat">
              <a:solidFill>
                <a:srgbClr val="BEBEBE">
                  <a:alpha val="69803"/>
                </a:srgbClr>
              </a:solidFill>
              <a:prstDash val="solid"/>
              <a:round/>
            </a:ln>
          </p:spPr>
          <p:txBody>
            <a:bodyPr/>
            <a:lstStyle/>
            <a:p/>
          </p:txBody>
        </p:sp>
        <p:sp>
          <p:nvSpPr>
            <p:cNvPr id="275" name="pl275"/>
            <p:cNvSpPr/>
            <p:nvPr/>
          </p:nvSpPr>
          <p:spPr>
            <a:xfrm>
              <a:off x="6452532" y="3527501"/>
              <a:ext cx="2497026" cy="271206"/>
            </a:xfrm>
            <a:custGeom>
              <a:avLst/>
              <a:pathLst>
                <a:path w="2497026" h="271206">
                  <a:moveTo>
                    <a:pt x="0" y="33900"/>
                  </a:moveTo>
                  <a:lnTo>
                    <a:pt x="499405" y="271206"/>
                  </a:lnTo>
                  <a:lnTo>
                    <a:pt x="998810" y="33900"/>
                  </a:lnTo>
                  <a:lnTo>
                    <a:pt x="1498216" y="0"/>
                  </a:lnTo>
                  <a:lnTo>
                    <a:pt x="1997621" y="33900"/>
                  </a:lnTo>
                  <a:lnTo>
                    <a:pt x="2497026" y="135603"/>
                  </a:lnTo>
                </a:path>
              </a:pathLst>
            </a:custGeom>
            <a:ln w="35231" cap="flat">
              <a:solidFill>
                <a:srgbClr val="BEBEBE">
                  <a:alpha val="69803"/>
                </a:srgbClr>
              </a:solidFill>
              <a:prstDash val="solid"/>
              <a:round/>
            </a:ln>
          </p:spPr>
          <p:txBody>
            <a:bodyPr/>
            <a:lstStyle/>
            <a:p/>
          </p:txBody>
        </p:sp>
        <p:sp>
          <p:nvSpPr>
            <p:cNvPr id="276" name="pl276"/>
            <p:cNvSpPr/>
            <p:nvPr/>
          </p:nvSpPr>
          <p:spPr>
            <a:xfrm>
              <a:off x="6452532" y="3968211"/>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277" name="pl277"/>
            <p:cNvSpPr/>
            <p:nvPr/>
          </p:nvSpPr>
          <p:spPr>
            <a:xfrm>
              <a:off x="6452532" y="3934310"/>
              <a:ext cx="2497026" cy="67801"/>
            </a:xfrm>
            <a:custGeom>
              <a:avLst/>
              <a:pathLst>
                <a:path w="2497026" h="67801">
                  <a:moveTo>
                    <a:pt x="0" y="33900"/>
                  </a:moveTo>
                  <a:lnTo>
                    <a:pt x="499405" y="0"/>
                  </a:lnTo>
                  <a:lnTo>
                    <a:pt x="998810" y="33900"/>
                  </a:lnTo>
                  <a:lnTo>
                    <a:pt x="1498216" y="33900"/>
                  </a:lnTo>
                  <a:lnTo>
                    <a:pt x="1997621" y="67801"/>
                  </a:lnTo>
                  <a:lnTo>
                    <a:pt x="2497026" y="67801"/>
                  </a:lnTo>
                </a:path>
              </a:pathLst>
            </a:custGeom>
            <a:ln w="35231" cap="flat">
              <a:solidFill>
                <a:srgbClr val="BEBEBE">
                  <a:alpha val="69803"/>
                </a:srgbClr>
              </a:solidFill>
              <a:prstDash val="solid"/>
              <a:round/>
            </a:ln>
          </p:spPr>
          <p:txBody>
            <a:bodyPr/>
            <a:lstStyle/>
            <a:p/>
          </p:txBody>
        </p:sp>
        <p:sp>
          <p:nvSpPr>
            <p:cNvPr id="278" name="pl278"/>
            <p:cNvSpPr/>
            <p:nvPr/>
          </p:nvSpPr>
          <p:spPr>
            <a:xfrm>
              <a:off x="6452532" y="3900409"/>
              <a:ext cx="2497026" cy="33900"/>
            </a:xfrm>
            <a:custGeom>
              <a:avLst/>
              <a:pathLst>
                <a:path w="2497026" h="33900">
                  <a:moveTo>
                    <a:pt x="0" y="0"/>
                  </a:moveTo>
                  <a:lnTo>
                    <a:pt x="499405" y="0"/>
                  </a:lnTo>
                  <a:lnTo>
                    <a:pt x="998810" y="33900"/>
                  </a:lnTo>
                  <a:lnTo>
                    <a:pt x="1498216" y="0"/>
                  </a:lnTo>
                  <a:lnTo>
                    <a:pt x="1997621" y="33900"/>
                  </a:lnTo>
                  <a:lnTo>
                    <a:pt x="2497026" y="33900"/>
                  </a:lnTo>
                </a:path>
              </a:pathLst>
            </a:custGeom>
            <a:ln w="35231" cap="flat">
              <a:solidFill>
                <a:srgbClr val="BEBEBE">
                  <a:alpha val="69803"/>
                </a:srgbClr>
              </a:solidFill>
              <a:prstDash val="solid"/>
              <a:round/>
            </a:ln>
          </p:spPr>
          <p:txBody>
            <a:bodyPr/>
            <a:lstStyle/>
            <a:p/>
          </p:txBody>
        </p:sp>
        <p:sp>
          <p:nvSpPr>
            <p:cNvPr id="279" name="pl279"/>
            <p:cNvSpPr/>
            <p:nvPr/>
          </p:nvSpPr>
          <p:spPr>
            <a:xfrm>
              <a:off x="6452532" y="3968211"/>
              <a:ext cx="2497026" cy="33900"/>
            </a:xfrm>
            <a:custGeom>
              <a:avLst/>
              <a:pathLst>
                <a:path w="2497026" h="33900">
                  <a:moveTo>
                    <a:pt x="0" y="33900"/>
                  </a:moveTo>
                  <a:lnTo>
                    <a:pt x="499405" y="0"/>
                  </a:lnTo>
                  <a:lnTo>
                    <a:pt x="998810" y="33900"/>
                  </a:lnTo>
                  <a:lnTo>
                    <a:pt x="1498216" y="0"/>
                  </a:lnTo>
                  <a:lnTo>
                    <a:pt x="1997621" y="33900"/>
                  </a:lnTo>
                  <a:lnTo>
                    <a:pt x="2497026" y="33900"/>
                  </a:lnTo>
                </a:path>
              </a:pathLst>
            </a:custGeom>
            <a:ln w="35231" cap="flat">
              <a:solidFill>
                <a:srgbClr val="BEBEBE">
                  <a:alpha val="69803"/>
                </a:srgbClr>
              </a:solidFill>
              <a:prstDash val="solid"/>
              <a:round/>
            </a:ln>
          </p:spPr>
          <p:txBody>
            <a:bodyPr/>
            <a:lstStyle/>
            <a:p/>
          </p:txBody>
        </p:sp>
        <p:sp>
          <p:nvSpPr>
            <p:cNvPr id="280" name="pl280"/>
            <p:cNvSpPr/>
            <p:nvPr/>
          </p:nvSpPr>
          <p:spPr>
            <a:xfrm>
              <a:off x="6452532" y="3798707"/>
              <a:ext cx="2497026" cy="169503"/>
            </a:xfrm>
            <a:custGeom>
              <a:avLst/>
              <a:pathLst>
                <a:path w="2497026" h="169503">
                  <a:moveTo>
                    <a:pt x="0" y="33900"/>
                  </a:moveTo>
                  <a:lnTo>
                    <a:pt x="499405" y="101702"/>
                  </a:lnTo>
                  <a:lnTo>
                    <a:pt x="998810" y="0"/>
                  </a:lnTo>
                  <a:lnTo>
                    <a:pt x="1498216" y="169503"/>
                  </a:lnTo>
                  <a:lnTo>
                    <a:pt x="1997621" y="33900"/>
                  </a:lnTo>
                  <a:lnTo>
                    <a:pt x="2497026" y="135603"/>
                  </a:lnTo>
                </a:path>
              </a:pathLst>
            </a:custGeom>
            <a:ln w="35231" cap="flat">
              <a:solidFill>
                <a:srgbClr val="BEBEBE">
                  <a:alpha val="69803"/>
                </a:srgbClr>
              </a:solidFill>
              <a:prstDash val="solid"/>
              <a:round/>
            </a:ln>
          </p:spPr>
          <p:txBody>
            <a:bodyPr/>
            <a:lstStyle/>
            <a:p/>
          </p:txBody>
        </p:sp>
        <p:sp>
          <p:nvSpPr>
            <p:cNvPr id="281" name="pl281"/>
            <p:cNvSpPr/>
            <p:nvPr/>
          </p:nvSpPr>
          <p:spPr>
            <a:xfrm>
              <a:off x="6452532" y="3697005"/>
              <a:ext cx="2497026" cy="67801"/>
            </a:xfrm>
            <a:custGeom>
              <a:avLst/>
              <a:pathLst>
                <a:path w="2497026" h="67801">
                  <a:moveTo>
                    <a:pt x="0" y="33900"/>
                  </a:moveTo>
                  <a:lnTo>
                    <a:pt x="499405" y="67801"/>
                  </a:lnTo>
                  <a:lnTo>
                    <a:pt x="998810" y="33900"/>
                  </a:lnTo>
                  <a:lnTo>
                    <a:pt x="1498216" y="33900"/>
                  </a:lnTo>
                  <a:lnTo>
                    <a:pt x="1997621" y="0"/>
                  </a:lnTo>
                  <a:lnTo>
                    <a:pt x="2497026" y="0"/>
                  </a:lnTo>
                </a:path>
              </a:pathLst>
            </a:custGeom>
            <a:ln w="35231" cap="flat">
              <a:solidFill>
                <a:srgbClr val="BEBEBE">
                  <a:alpha val="69803"/>
                </a:srgbClr>
              </a:solidFill>
              <a:prstDash val="solid"/>
              <a:round/>
            </a:ln>
          </p:spPr>
          <p:txBody>
            <a:bodyPr/>
            <a:lstStyle/>
            <a:p/>
          </p:txBody>
        </p:sp>
        <p:sp>
          <p:nvSpPr>
            <p:cNvPr id="282" name="pl282"/>
            <p:cNvSpPr/>
            <p:nvPr/>
          </p:nvSpPr>
          <p:spPr>
            <a:xfrm>
              <a:off x="6452532" y="4002112"/>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283" name="pl283"/>
            <p:cNvSpPr/>
            <p:nvPr/>
          </p:nvSpPr>
          <p:spPr>
            <a:xfrm>
              <a:off x="6452532" y="3866509"/>
              <a:ext cx="2497026" cy="33900"/>
            </a:xfrm>
            <a:custGeom>
              <a:avLst/>
              <a:pathLst>
                <a:path w="2497026" h="33900">
                  <a:moveTo>
                    <a:pt x="0" y="0"/>
                  </a:moveTo>
                  <a:lnTo>
                    <a:pt x="499405" y="0"/>
                  </a:lnTo>
                  <a:lnTo>
                    <a:pt x="998810" y="0"/>
                  </a:lnTo>
                  <a:lnTo>
                    <a:pt x="1498216" y="0"/>
                  </a:lnTo>
                  <a:lnTo>
                    <a:pt x="1997621" y="0"/>
                  </a:lnTo>
                  <a:lnTo>
                    <a:pt x="2497026" y="33900"/>
                  </a:lnTo>
                </a:path>
              </a:pathLst>
            </a:custGeom>
            <a:ln w="20325" cap="flat">
              <a:solidFill>
                <a:srgbClr val="6B6B6B">
                  <a:alpha val="100000"/>
                </a:srgbClr>
              </a:solidFill>
              <a:prstDash val="solid"/>
              <a:round/>
            </a:ln>
          </p:spPr>
          <p:txBody>
            <a:bodyPr/>
            <a:lstStyle/>
            <a:p/>
          </p:txBody>
        </p:sp>
        <p:sp>
          <p:nvSpPr>
            <p:cNvPr id="284" name="pl284"/>
            <p:cNvSpPr/>
            <p:nvPr/>
          </p:nvSpPr>
          <p:spPr>
            <a:xfrm>
              <a:off x="6452532" y="3798707"/>
              <a:ext cx="2497026" cy="169503"/>
            </a:xfrm>
            <a:custGeom>
              <a:avLst/>
              <a:pathLst>
                <a:path w="2497026" h="169503">
                  <a:moveTo>
                    <a:pt x="0" y="33900"/>
                  </a:moveTo>
                  <a:lnTo>
                    <a:pt x="499405" y="101702"/>
                  </a:lnTo>
                  <a:lnTo>
                    <a:pt x="998810" y="0"/>
                  </a:lnTo>
                  <a:lnTo>
                    <a:pt x="1498216" y="169503"/>
                  </a:lnTo>
                  <a:lnTo>
                    <a:pt x="1997621" y="33900"/>
                  </a:lnTo>
                  <a:lnTo>
                    <a:pt x="2497026" y="135603"/>
                  </a:lnTo>
                </a:path>
              </a:pathLst>
            </a:custGeom>
            <a:ln w="40651" cap="flat">
              <a:solidFill>
                <a:srgbClr val="000000">
                  <a:alpha val="100000"/>
                </a:srgbClr>
              </a:solidFill>
              <a:prstDash val="solid"/>
              <a:round/>
            </a:ln>
          </p:spPr>
          <p:txBody>
            <a:bodyPr/>
            <a:lstStyle/>
            <a:p/>
          </p:txBody>
        </p:sp>
        <p:sp>
          <p:nvSpPr>
            <p:cNvPr id="285" name="pl285"/>
            <p:cNvSpPr/>
            <p:nvPr/>
          </p:nvSpPr>
          <p:spPr>
            <a:xfrm>
              <a:off x="6452532" y="3798707"/>
              <a:ext cx="2497026" cy="169503"/>
            </a:xfrm>
            <a:custGeom>
              <a:avLst/>
              <a:pathLst>
                <a:path w="2497026" h="169503">
                  <a:moveTo>
                    <a:pt x="0" y="33900"/>
                  </a:moveTo>
                  <a:lnTo>
                    <a:pt x="499405" y="101702"/>
                  </a:lnTo>
                  <a:lnTo>
                    <a:pt x="998810" y="0"/>
                  </a:lnTo>
                  <a:lnTo>
                    <a:pt x="1498216" y="169503"/>
                  </a:lnTo>
                  <a:lnTo>
                    <a:pt x="1997621" y="33900"/>
                  </a:lnTo>
                  <a:lnTo>
                    <a:pt x="2497026" y="135603"/>
                  </a:lnTo>
                </a:path>
              </a:pathLst>
            </a:custGeom>
            <a:ln w="35231" cap="flat">
              <a:solidFill>
                <a:srgbClr val="00A9FF">
                  <a:alpha val="100000"/>
                </a:srgbClr>
              </a:solidFill>
              <a:prstDash val="solid"/>
              <a:round/>
            </a:ln>
          </p:spPr>
          <p:txBody>
            <a:bodyPr/>
            <a:lstStyle/>
            <a:p/>
          </p:txBody>
        </p:sp>
        <p:sp>
          <p:nvSpPr>
            <p:cNvPr id="286" name="pl286"/>
            <p:cNvSpPr/>
            <p:nvPr/>
          </p:nvSpPr>
          <p:spPr>
            <a:xfrm>
              <a:off x="6327681" y="4002112"/>
              <a:ext cx="2746729" cy="0"/>
            </a:xfrm>
            <a:custGeom>
              <a:avLst/>
              <a:pathLst>
                <a:path w="2746729" h="0">
                  <a:moveTo>
                    <a:pt x="0" y="0"/>
                  </a:moveTo>
                  <a:lnTo>
                    <a:pt x="2746729" y="0"/>
                  </a:lnTo>
                  <a:lnTo>
                    <a:pt x="2746729" y="0"/>
                  </a:lnTo>
                </a:path>
              </a:pathLst>
            </a:custGeom>
            <a:ln w="13550" cap="flat">
              <a:solidFill>
                <a:srgbClr val="000000">
                  <a:alpha val="100000"/>
                </a:srgbClr>
              </a:solidFill>
              <a:prstDash val="dash"/>
              <a:round/>
            </a:ln>
          </p:spPr>
          <p:txBody>
            <a:bodyPr/>
            <a:lstStyle/>
            <a:p/>
          </p:txBody>
        </p:sp>
        <p:sp>
          <p:nvSpPr>
            <p:cNvPr id="287" name="tx287"/>
            <p:cNvSpPr/>
            <p:nvPr/>
          </p:nvSpPr>
          <p:spPr>
            <a:xfrm>
              <a:off x="6422388" y="366938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88" name="tx288"/>
            <p:cNvSpPr/>
            <p:nvPr/>
          </p:nvSpPr>
          <p:spPr>
            <a:xfrm>
              <a:off x="6921793" y="373575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89" name="tx289"/>
            <p:cNvSpPr/>
            <p:nvPr/>
          </p:nvSpPr>
          <p:spPr>
            <a:xfrm>
              <a:off x="7421198" y="36341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290" name="tx290"/>
            <p:cNvSpPr/>
            <p:nvPr/>
          </p:nvSpPr>
          <p:spPr>
            <a:xfrm>
              <a:off x="7920604" y="3804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91" name="tx291"/>
            <p:cNvSpPr/>
            <p:nvPr/>
          </p:nvSpPr>
          <p:spPr>
            <a:xfrm>
              <a:off x="8420009" y="366938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92" name="tx292"/>
            <p:cNvSpPr/>
            <p:nvPr/>
          </p:nvSpPr>
          <p:spPr>
            <a:xfrm>
              <a:off x="8919414" y="37710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93" name="rc293"/>
            <p:cNvSpPr/>
            <p:nvPr/>
          </p:nvSpPr>
          <p:spPr>
            <a:xfrm>
              <a:off x="695044" y="4137807"/>
              <a:ext cx="2746729" cy="214862"/>
            </a:xfrm>
            <a:prstGeom prst="rect">
              <a:avLst/>
            </a:prstGeom>
            <a:solidFill>
              <a:srgbClr val="D9D9D9">
                <a:alpha val="100000"/>
              </a:srgbClr>
            </a:solidFill>
          </p:spPr>
          <p:txBody>
            <a:bodyPr/>
            <a:lstStyle/>
            <a:p/>
          </p:txBody>
        </p:sp>
        <p:sp>
          <p:nvSpPr>
            <p:cNvPr id="294" name="tx294"/>
            <p:cNvSpPr/>
            <p:nvPr/>
          </p:nvSpPr>
          <p:spPr>
            <a:xfrm>
              <a:off x="1854084" y="4203929"/>
              <a:ext cx="42864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Pakistan</a:t>
              </a:r>
            </a:p>
          </p:txBody>
        </p:sp>
        <p:sp>
          <p:nvSpPr>
            <p:cNvPr id="295" name="rc295"/>
            <p:cNvSpPr/>
            <p:nvPr/>
          </p:nvSpPr>
          <p:spPr>
            <a:xfrm>
              <a:off x="3511363" y="4137807"/>
              <a:ext cx="2746729" cy="214862"/>
            </a:xfrm>
            <a:prstGeom prst="rect">
              <a:avLst/>
            </a:prstGeom>
            <a:solidFill>
              <a:srgbClr val="D9D9D9">
                <a:alpha val="100000"/>
              </a:srgbClr>
            </a:solidFill>
          </p:spPr>
          <p:txBody>
            <a:bodyPr/>
            <a:lstStyle/>
            <a:p/>
          </p:txBody>
        </p:sp>
        <p:sp>
          <p:nvSpPr>
            <p:cNvPr id="296" name="tx296"/>
            <p:cNvSpPr/>
            <p:nvPr/>
          </p:nvSpPr>
          <p:spPr>
            <a:xfrm>
              <a:off x="4648656" y="4202510"/>
              <a:ext cx="472142"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Sri Lanka</a:t>
              </a:r>
            </a:p>
          </p:txBody>
        </p:sp>
        <p:sp>
          <p:nvSpPr>
            <p:cNvPr id="297" name="rc297"/>
            <p:cNvSpPr/>
            <p:nvPr/>
          </p:nvSpPr>
          <p:spPr>
            <a:xfrm>
              <a:off x="695044" y="2399012"/>
              <a:ext cx="2746729" cy="214862"/>
            </a:xfrm>
            <a:prstGeom prst="rect">
              <a:avLst/>
            </a:prstGeom>
            <a:solidFill>
              <a:srgbClr val="D9D9D9">
                <a:alpha val="100000"/>
              </a:srgbClr>
            </a:solidFill>
          </p:spPr>
          <p:txBody>
            <a:bodyPr/>
            <a:lstStyle/>
            <a:p/>
          </p:txBody>
        </p:sp>
        <p:sp>
          <p:nvSpPr>
            <p:cNvPr id="298" name="tx298"/>
            <p:cNvSpPr/>
            <p:nvPr/>
          </p:nvSpPr>
          <p:spPr>
            <a:xfrm>
              <a:off x="1947236" y="2465134"/>
              <a:ext cx="24234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India</a:t>
              </a:r>
            </a:p>
          </p:txBody>
        </p:sp>
        <p:sp>
          <p:nvSpPr>
            <p:cNvPr id="299" name="rc299"/>
            <p:cNvSpPr/>
            <p:nvPr/>
          </p:nvSpPr>
          <p:spPr>
            <a:xfrm>
              <a:off x="3511363" y="2399012"/>
              <a:ext cx="2746729" cy="214862"/>
            </a:xfrm>
            <a:prstGeom prst="rect">
              <a:avLst/>
            </a:prstGeom>
            <a:solidFill>
              <a:srgbClr val="D9D9D9">
                <a:alpha val="100000"/>
              </a:srgbClr>
            </a:solidFill>
          </p:spPr>
          <p:txBody>
            <a:bodyPr/>
            <a:lstStyle/>
            <a:p/>
          </p:txBody>
        </p:sp>
        <p:sp>
          <p:nvSpPr>
            <p:cNvPr id="300" name="tx300"/>
            <p:cNvSpPr/>
            <p:nvPr/>
          </p:nvSpPr>
          <p:spPr>
            <a:xfrm>
              <a:off x="4664236" y="2465134"/>
              <a:ext cx="440982"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Maldives</a:t>
              </a:r>
            </a:p>
          </p:txBody>
        </p:sp>
        <p:sp>
          <p:nvSpPr>
            <p:cNvPr id="301" name="rc301"/>
            <p:cNvSpPr/>
            <p:nvPr/>
          </p:nvSpPr>
          <p:spPr>
            <a:xfrm>
              <a:off x="6327681" y="2399012"/>
              <a:ext cx="2746729" cy="214862"/>
            </a:xfrm>
            <a:prstGeom prst="rect">
              <a:avLst/>
            </a:prstGeom>
            <a:solidFill>
              <a:srgbClr val="D9D9D9">
                <a:alpha val="100000"/>
              </a:srgbClr>
            </a:solidFill>
          </p:spPr>
          <p:txBody>
            <a:bodyPr/>
            <a:lstStyle/>
            <a:p/>
          </p:txBody>
        </p:sp>
        <p:sp>
          <p:nvSpPr>
            <p:cNvPr id="302" name="tx302"/>
            <p:cNvSpPr/>
            <p:nvPr/>
          </p:nvSpPr>
          <p:spPr>
            <a:xfrm>
              <a:off x="7555043" y="2444233"/>
              <a:ext cx="292005"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Nepal</a:t>
              </a:r>
            </a:p>
          </p:txBody>
        </p:sp>
        <p:sp>
          <p:nvSpPr>
            <p:cNvPr id="303" name="rc303"/>
            <p:cNvSpPr/>
            <p:nvPr/>
          </p:nvSpPr>
          <p:spPr>
            <a:xfrm>
              <a:off x="695044" y="660217"/>
              <a:ext cx="2746729" cy="214862"/>
            </a:xfrm>
            <a:prstGeom prst="rect">
              <a:avLst/>
            </a:prstGeom>
            <a:solidFill>
              <a:srgbClr val="D9D9D9">
                <a:alpha val="100000"/>
              </a:srgbClr>
            </a:solidFill>
          </p:spPr>
          <p:txBody>
            <a:bodyPr/>
            <a:lstStyle/>
            <a:p/>
          </p:txBody>
        </p:sp>
        <p:sp>
          <p:nvSpPr>
            <p:cNvPr id="304" name="tx304"/>
            <p:cNvSpPr/>
            <p:nvPr/>
          </p:nvSpPr>
          <p:spPr>
            <a:xfrm>
              <a:off x="1773265" y="702764"/>
              <a:ext cx="5902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Afghanistan</a:t>
              </a:r>
            </a:p>
          </p:txBody>
        </p:sp>
        <p:sp>
          <p:nvSpPr>
            <p:cNvPr id="305" name="rc305"/>
            <p:cNvSpPr/>
            <p:nvPr/>
          </p:nvSpPr>
          <p:spPr>
            <a:xfrm>
              <a:off x="3511363" y="660217"/>
              <a:ext cx="2746729" cy="214862"/>
            </a:xfrm>
            <a:prstGeom prst="rect">
              <a:avLst/>
            </a:prstGeom>
            <a:solidFill>
              <a:srgbClr val="D9D9D9">
                <a:alpha val="100000"/>
              </a:srgbClr>
            </a:solidFill>
          </p:spPr>
          <p:txBody>
            <a:bodyPr/>
            <a:lstStyle/>
            <a:p/>
          </p:txBody>
        </p:sp>
        <p:sp>
          <p:nvSpPr>
            <p:cNvPr id="306" name="tx306"/>
            <p:cNvSpPr/>
            <p:nvPr/>
          </p:nvSpPr>
          <p:spPr>
            <a:xfrm>
              <a:off x="4589557" y="704129"/>
              <a:ext cx="59034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Bangladesh</a:t>
              </a:r>
            </a:p>
          </p:txBody>
        </p:sp>
        <p:sp>
          <p:nvSpPr>
            <p:cNvPr id="307" name="rc307"/>
            <p:cNvSpPr/>
            <p:nvPr/>
          </p:nvSpPr>
          <p:spPr>
            <a:xfrm>
              <a:off x="6327681" y="660217"/>
              <a:ext cx="2746729" cy="214862"/>
            </a:xfrm>
            <a:prstGeom prst="rect">
              <a:avLst/>
            </a:prstGeom>
            <a:solidFill>
              <a:srgbClr val="D9D9D9">
                <a:alpha val="100000"/>
              </a:srgbClr>
            </a:solidFill>
          </p:spPr>
          <p:txBody>
            <a:bodyPr/>
            <a:lstStyle/>
            <a:p/>
          </p:txBody>
        </p:sp>
        <p:sp>
          <p:nvSpPr>
            <p:cNvPr id="308" name="tx308"/>
            <p:cNvSpPr/>
            <p:nvPr/>
          </p:nvSpPr>
          <p:spPr>
            <a:xfrm>
              <a:off x="7523938" y="726339"/>
              <a:ext cx="35421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Bhutan</a:t>
              </a:r>
            </a:p>
          </p:txBody>
        </p:sp>
        <p:sp>
          <p:nvSpPr>
            <p:cNvPr id="309" name="pl309"/>
            <p:cNvSpPr/>
            <p:nvPr/>
          </p:nvSpPr>
          <p:spPr>
            <a:xfrm>
              <a:off x="81989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0" name="pl310"/>
            <p:cNvSpPr/>
            <p:nvPr/>
          </p:nvSpPr>
          <p:spPr>
            <a:xfrm>
              <a:off x="13193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1" name="pl311"/>
            <p:cNvSpPr/>
            <p:nvPr/>
          </p:nvSpPr>
          <p:spPr>
            <a:xfrm>
              <a:off x="181870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2" name="pl312"/>
            <p:cNvSpPr/>
            <p:nvPr/>
          </p:nvSpPr>
          <p:spPr>
            <a:xfrm>
              <a:off x="231811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3" name="pl313"/>
            <p:cNvSpPr/>
            <p:nvPr/>
          </p:nvSpPr>
          <p:spPr>
            <a:xfrm>
              <a:off x="281751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4" name="pl314"/>
            <p:cNvSpPr/>
            <p:nvPr/>
          </p:nvSpPr>
          <p:spPr>
            <a:xfrm>
              <a:off x="331692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5" name="tx315"/>
            <p:cNvSpPr/>
            <p:nvPr/>
          </p:nvSpPr>
          <p:spPr>
            <a:xfrm rot="-5400000">
              <a:off x="69473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16" name="tx316"/>
            <p:cNvSpPr/>
            <p:nvPr/>
          </p:nvSpPr>
          <p:spPr>
            <a:xfrm rot="-5400000">
              <a:off x="119414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317" name="tx317"/>
            <p:cNvSpPr/>
            <p:nvPr/>
          </p:nvSpPr>
          <p:spPr>
            <a:xfrm rot="-5400000">
              <a:off x="169354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318" name="tx318"/>
            <p:cNvSpPr/>
            <p:nvPr/>
          </p:nvSpPr>
          <p:spPr>
            <a:xfrm rot="-5400000">
              <a:off x="219295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319" name="tx319"/>
            <p:cNvSpPr/>
            <p:nvPr/>
          </p:nvSpPr>
          <p:spPr>
            <a:xfrm rot="-5400000">
              <a:off x="269236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320" name="tx320"/>
            <p:cNvSpPr/>
            <p:nvPr/>
          </p:nvSpPr>
          <p:spPr>
            <a:xfrm rot="-5400000">
              <a:off x="3191738"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321" name="pl321"/>
            <p:cNvSpPr/>
            <p:nvPr/>
          </p:nvSpPr>
          <p:spPr>
            <a:xfrm>
              <a:off x="363621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2" name="pl322"/>
            <p:cNvSpPr/>
            <p:nvPr/>
          </p:nvSpPr>
          <p:spPr>
            <a:xfrm>
              <a:off x="413561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3" name="pl323"/>
            <p:cNvSpPr/>
            <p:nvPr/>
          </p:nvSpPr>
          <p:spPr>
            <a:xfrm>
              <a:off x="463502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4" name="pl324"/>
            <p:cNvSpPr/>
            <p:nvPr/>
          </p:nvSpPr>
          <p:spPr>
            <a:xfrm>
              <a:off x="513443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5" name="pl325"/>
            <p:cNvSpPr/>
            <p:nvPr/>
          </p:nvSpPr>
          <p:spPr>
            <a:xfrm>
              <a:off x="563383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6" name="pl326"/>
            <p:cNvSpPr/>
            <p:nvPr/>
          </p:nvSpPr>
          <p:spPr>
            <a:xfrm>
              <a:off x="613324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7" name="tx327"/>
            <p:cNvSpPr/>
            <p:nvPr/>
          </p:nvSpPr>
          <p:spPr>
            <a:xfrm rot="-5400000">
              <a:off x="351105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28" name="tx328"/>
            <p:cNvSpPr/>
            <p:nvPr/>
          </p:nvSpPr>
          <p:spPr>
            <a:xfrm rot="-5400000">
              <a:off x="4010462"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329" name="tx329"/>
            <p:cNvSpPr/>
            <p:nvPr/>
          </p:nvSpPr>
          <p:spPr>
            <a:xfrm rot="-5400000">
              <a:off x="450986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330" name="tx330"/>
            <p:cNvSpPr/>
            <p:nvPr/>
          </p:nvSpPr>
          <p:spPr>
            <a:xfrm rot="-5400000">
              <a:off x="500927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331" name="tx331"/>
            <p:cNvSpPr/>
            <p:nvPr/>
          </p:nvSpPr>
          <p:spPr>
            <a:xfrm rot="-5400000">
              <a:off x="550867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332" name="tx332"/>
            <p:cNvSpPr/>
            <p:nvPr/>
          </p:nvSpPr>
          <p:spPr>
            <a:xfrm rot="-5400000">
              <a:off x="600805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333" name="pl333"/>
            <p:cNvSpPr/>
            <p:nvPr/>
          </p:nvSpPr>
          <p:spPr>
            <a:xfrm>
              <a:off x="6452532"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4" name="pl334"/>
            <p:cNvSpPr/>
            <p:nvPr/>
          </p:nvSpPr>
          <p:spPr>
            <a:xfrm>
              <a:off x="6951938"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5" name="pl335"/>
            <p:cNvSpPr/>
            <p:nvPr/>
          </p:nvSpPr>
          <p:spPr>
            <a:xfrm>
              <a:off x="7451343"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6" name="pl336"/>
            <p:cNvSpPr/>
            <p:nvPr/>
          </p:nvSpPr>
          <p:spPr>
            <a:xfrm>
              <a:off x="7950748"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7" name="pl337"/>
            <p:cNvSpPr/>
            <p:nvPr/>
          </p:nvSpPr>
          <p:spPr>
            <a:xfrm>
              <a:off x="8450154"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8" name="pl338"/>
            <p:cNvSpPr/>
            <p:nvPr/>
          </p:nvSpPr>
          <p:spPr>
            <a:xfrm>
              <a:off x="8949559"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9" name="tx339"/>
            <p:cNvSpPr/>
            <p:nvPr/>
          </p:nvSpPr>
          <p:spPr>
            <a:xfrm rot="-5400000">
              <a:off x="6327375"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40" name="tx340"/>
            <p:cNvSpPr/>
            <p:nvPr/>
          </p:nvSpPr>
          <p:spPr>
            <a:xfrm rot="-5400000">
              <a:off x="6826781"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341" name="tx341"/>
            <p:cNvSpPr/>
            <p:nvPr/>
          </p:nvSpPr>
          <p:spPr>
            <a:xfrm rot="-5400000">
              <a:off x="7326186"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342" name="tx342"/>
            <p:cNvSpPr/>
            <p:nvPr/>
          </p:nvSpPr>
          <p:spPr>
            <a:xfrm rot="-5400000">
              <a:off x="7825591"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343" name="tx343"/>
            <p:cNvSpPr/>
            <p:nvPr/>
          </p:nvSpPr>
          <p:spPr>
            <a:xfrm rot="-5400000">
              <a:off x="8324997"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344" name="tx344"/>
            <p:cNvSpPr/>
            <p:nvPr/>
          </p:nvSpPr>
          <p:spPr>
            <a:xfrm rot="-5400000">
              <a:off x="8824375" y="421428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345" name="tx345"/>
            <p:cNvSpPr/>
            <p:nvPr/>
          </p:nvSpPr>
          <p:spPr>
            <a:xfrm>
              <a:off x="570259" y="222162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46" name="tx346"/>
            <p:cNvSpPr/>
            <p:nvPr/>
          </p:nvSpPr>
          <p:spPr>
            <a:xfrm>
              <a:off x="508103" y="13741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47" name="pl347"/>
            <p:cNvSpPr/>
            <p:nvPr/>
          </p:nvSpPr>
          <p:spPr>
            <a:xfrm>
              <a:off x="660250" y="22633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8" name="pl348"/>
            <p:cNvSpPr/>
            <p:nvPr/>
          </p:nvSpPr>
          <p:spPr>
            <a:xfrm>
              <a:off x="660250" y="141579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9" name="tx349"/>
            <p:cNvSpPr/>
            <p:nvPr/>
          </p:nvSpPr>
          <p:spPr>
            <a:xfrm>
              <a:off x="570259" y="39604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50" name="tx350"/>
            <p:cNvSpPr/>
            <p:nvPr/>
          </p:nvSpPr>
          <p:spPr>
            <a:xfrm>
              <a:off x="508103" y="31129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1" name="pl351"/>
            <p:cNvSpPr/>
            <p:nvPr/>
          </p:nvSpPr>
          <p:spPr>
            <a:xfrm>
              <a:off x="660250" y="40021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52" name="pl352"/>
            <p:cNvSpPr/>
            <p:nvPr/>
          </p:nvSpPr>
          <p:spPr>
            <a:xfrm>
              <a:off x="660250" y="31545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53" name="tx353"/>
            <p:cNvSpPr/>
            <p:nvPr/>
          </p:nvSpPr>
          <p:spPr>
            <a:xfrm>
              <a:off x="570259" y="569921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54" name="tx354"/>
            <p:cNvSpPr/>
            <p:nvPr/>
          </p:nvSpPr>
          <p:spPr>
            <a:xfrm>
              <a:off x="508103" y="48516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5" name="pl355"/>
            <p:cNvSpPr/>
            <p:nvPr/>
          </p:nvSpPr>
          <p:spPr>
            <a:xfrm>
              <a:off x="660250" y="574090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56" name="pl356"/>
            <p:cNvSpPr/>
            <p:nvPr/>
          </p:nvSpPr>
          <p:spPr>
            <a:xfrm>
              <a:off x="660250" y="48933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57" name="tx357"/>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358" name="tx358"/>
            <p:cNvSpPr/>
            <p:nvPr/>
          </p:nvSpPr>
          <p:spPr>
            <a:xfrm>
              <a:off x="695044" y="397941"/>
              <a:ext cx="5581396"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DTP3 (%), by country, ROSA, 2018-2023</a:t>
              </a:r>
            </a:p>
          </p:txBody>
        </p:sp>
        <p:sp>
          <p:nvSpPr>
            <p:cNvPr id="359" name="tx359"/>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60" name="tx360"/>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361" name="tx361"/>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3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DTP3 by country.
In 2023, Afghanistan had the highest drop-out with 10% of children who received DTP1 not receiving DTP3.
Bhutan, Sri Lanka, and Maldives had the lowest DTP drop-out (0%). Zero drop-out indicates that near enough all children that received DTP1 also received DTP3.
0 countries had DTP drop-out of more than 10%.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044" y="875080"/>
              <a:ext cx="2746729" cy="1454343"/>
            </a:xfrm>
            <a:prstGeom prst="rect">
              <a:avLst/>
            </a:prstGeom>
            <a:solidFill>
              <a:srgbClr val="EBEBEB">
                <a:alpha val="100000"/>
              </a:srgbClr>
            </a:solidFill>
          </p:spPr>
          <p:txBody>
            <a:bodyPr/>
            <a:lstStyle/>
            <a:p/>
          </p:txBody>
        </p:sp>
        <p:sp>
          <p:nvSpPr>
            <p:cNvPr id="6" name="pl6"/>
            <p:cNvSpPr/>
            <p:nvPr/>
          </p:nvSpPr>
          <p:spPr>
            <a:xfrm>
              <a:off x="695044" y="1855425"/>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7" name="pl7"/>
            <p:cNvSpPr/>
            <p:nvPr/>
          </p:nvSpPr>
          <p:spPr>
            <a:xfrm>
              <a:off x="695044" y="1152165"/>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8" name="pl8"/>
            <p:cNvSpPr/>
            <p:nvPr/>
          </p:nvSpPr>
          <p:spPr>
            <a:xfrm>
              <a:off x="1069598"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9" name="pl9"/>
            <p:cNvSpPr/>
            <p:nvPr/>
          </p:nvSpPr>
          <p:spPr>
            <a:xfrm>
              <a:off x="1569004"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0" name="pl10"/>
            <p:cNvSpPr/>
            <p:nvPr/>
          </p:nvSpPr>
          <p:spPr>
            <a:xfrm>
              <a:off x="2068409"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1" name="pl11"/>
            <p:cNvSpPr/>
            <p:nvPr/>
          </p:nvSpPr>
          <p:spPr>
            <a:xfrm>
              <a:off x="2567814"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2" name="pl12"/>
            <p:cNvSpPr/>
            <p:nvPr/>
          </p:nvSpPr>
          <p:spPr>
            <a:xfrm>
              <a:off x="3067220"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695044" y="2207056"/>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14" name="pl14"/>
            <p:cNvSpPr/>
            <p:nvPr/>
          </p:nvSpPr>
          <p:spPr>
            <a:xfrm>
              <a:off x="695044" y="1503795"/>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15" name="pl15"/>
            <p:cNvSpPr/>
            <p:nvPr/>
          </p:nvSpPr>
          <p:spPr>
            <a:xfrm>
              <a:off x="819896"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 name="pl16"/>
            <p:cNvSpPr/>
            <p:nvPr/>
          </p:nvSpPr>
          <p:spPr>
            <a:xfrm>
              <a:off x="1319301"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818706"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2318112"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2817517"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3316922"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819896" y="2122665"/>
              <a:ext cx="2497026" cy="84391"/>
            </a:xfrm>
            <a:custGeom>
              <a:avLst/>
              <a:pathLst>
                <a:path w="2497026" h="84391">
                  <a:moveTo>
                    <a:pt x="0" y="28130"/>
                  </a:moveTo>
                  <a:lnTo>
                    <a:pt x="499405" y="28130"/>
                  </a:lnTo>
                  <a:lnTo>
                    <a:pt x="998810" y="84391"/>
                  </a:lnTo>
                  <a:lnTo>
                    <a:pt x="1498216" y="28130"/>
                  </a:lnTo>
                  <a:lnTo>
                    <a:pt x="1997621" y="0"/>
                  </a:lnTo>
                  <a:lnTo>
                    <a:pt x="2497026" y="0"/>
                  </a:lnTo>
                </a:path>
              </a:pathLst>
            </a:custGeom>
            <a:ln w="20325" cap="flat">
              <a:solidFill>
                <a:srgbClr val="BEBEBE">
                  <a:alpha val="69803"/>
                </a:srgbClr>
              </a:solidFill>
              <a:prstDash val="solid"/>
              <a:round/>
            </a:ln>
          </p:spPr>
          <p:txBody>
            <a:bodyPr/>
            <a:lstStyle/>
            <a:p/>
          </p:txBody>
        </p:sp>
        <p:sp>
          <p:nvSpPr>
            <p:cNvPr id="22" name="pl22"/>
            <p:cNvSpPr/>
            <p:nvPr/>
          </p:nvSpPr>
          <p:spPr>
            <a:xfrm>
              <a:off x="819896" y="1644447"/>
              <a:ext cx="2497026" cy="168782"/>
            </a:xfrm>
            <a:custGeom>
              <a:avLst/>
              <a:pathLst>
                <a:path w="2497026" h="168782">
                  <a:moveTo>
                    <a:pt x="0" y="168782"/>
                  </a:moveTo>
                  <a:lnTo>
                    <a:pt x="499405" y="84391"/>
                  </a:lnTo>
                  <a:lnTo>
                    <a:pt x="998810" y="28130"/>
                  </a:lnTo>
                  <a:lnTo>
                    <a:pt x="1498216" y="0"/>
                  </a:lnTo>
                  <a:lnTo>
                    <a:pt x="1997621" y="112521"/>
                  </a:lnTo>
                  <a:lnTo>
                    <a:pt x="2497026" y="56260"/>
                  </a:lnTo>
                </a:path>
              </a:pathLst>
            </a:custGeom>
            <a:ln w="40651" cap="flat">
              <a:solidFill>
                <a:srgbClr val="BEBEBE">
                  <a:alpha val="69803"/>
                </a:srgbClr>
              </a:solidFill>
              <a:prstDash val="solid"/>
              <a:round/>
            </a:ln>
          </p:spPr>
          <p:txBody>
            <a:bodyPr/>
            <a:lstStyle/>
            <a:p/>
          </p:txBody>
        </p:sp>
        <p:sp>
          <p:nvSpPr>
            <p:cNvPr id="23" name="pl23"/>
            <p:cNvSpPr/>
            <p:nvPr/>
          </p:nvSpPr>
          <p:spPr>
            <a:xfrm>
              <a:off x="819896" y="1644447"/>
              <a:ext cx="2497026" cy="168782"/>
            </a:xfrm>
            <a:custGeom>
              <a:avLst/>
              <a:pathLst>
                <a:path w="2497026" h="168782">
                  <a:moveTo>
                    <a:pt x="0" y="168782"/>
                  </a:moveTo>
                  <a:lnTo>
                    <a:pt x="499405" y="84391"/>
                  </a:lnTo>
                  <a:lnTo>
                    <a:pt x="998810" y="28130"/>
                  </a:lnTo>
                  <a:lnTo>
                    <a:pt x="1498216" y="0"/>
                  </a:lnTo>
                  <a:lnTo>
                    <a:pt x="1997621" y="112521"/>
                  </a:lnTo>
                  <a:lnTo>
                    <a:pt x="2497026" y="56260"/>
                  </a:lnTo>
                </a:path>
              </a:pathLst>
            </a:custGeom>
            <a:ln w="35231" cap="flat">
              <a:solidFill>
                <a:srgbClr val="BEBEBE">
                  <a:alpha val="69803"/>
                </a:srgbClr>
              </a:solidFill>
              <a:prstDash val="solid"/>
              <a:round/>
            </a:ln>
          </p:spPr>
          <p:txBody>
            <a:bodyPr/>
            <a:lstStyle/>
            <a:p/>
          </p:txBody>
        </p:sp>
        <p:sp>
          <p:nvSpPr>
            <p:cNvPr id="24" name="pl24"/>
            <p:cNvSpPr/>
            <p:nvPr/>
          </p:nvSpPr>
          <p:spPr>
            <a:xfrm>
              <a:off x="819896" y="2150795"/>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25" name="pl25"/>
            <p:cNvSpPr/>
            <p:nvPr/>
          </p:nvSpPr>
          <p:spPr>
            <a:xfrm>
              <a:off x="819896" y="2122665"/>
              <a:ext cx="2497026" cy="84391"/>
            </a:xfrm>
            <a:custGeom>
              <a:avLst/>
              <a:pathLst>
                <a:path w="2497026" h="84391">
                  <a:moveTo>
                    <a:pt x="0" y="56260"/>
                  </a:moveTo>
                  <a:lnTo>
                    <a:pt x="499405" y="28130"/>
                  </a:lnTo>
                  <a:lnTo>
                    <a:pt x="998810" y="0"/>
                  </a:lnTo>
                  <a:lnTo>
                    <a:pt x="1498216" y="28130"/>
                  </a:lnTo>
                  <a:lnTo>
                    <a:pt x="1997621" y="56260"/>
                  </a:lnTo>
                  <a:lnTo>
                    <a:pt x="2497026" y="84391"/>
                  </a:lnTo>
                </a:path>
              </a:pathLst>
            </a:custGeom>
            <a:ln w="35231" cap="flat">
              <a:solidFill>
                <a:srgbClr val="BEBEBE">
                  <a:alpha val="69803"/>
                </a:srgbClr>
              </a:solidFill>
              <a:prstDash val="solid"/>
              <a:round/>
            </a:ln>
          </p:spPr>
          <p:txBody>
            <a:bodyPr/>
            <a:lstStyle/>
            <a:p/>
          </p:txBody>
        </p:sp>
        <p:sp>
          <p:nvSpPr>
            <p:cNvPr id="26" name="pl26"/>
            <p:cNvSpPr/>
            <p:nvPr/>
          </p:nvSpPr>
          <p:spPr>
            <a:xfrm>
              <a:off x="819896" y="2207056"/>
              <a:ext cx="2497026" cy="56260"/>
            </a:xfrm>
            <a:custGeom>
              <a:avLst/>
              <a:pathLst>
                <a:path w="2497026" h="56260">
                  <a:moveTo>
                    <a:pt x="0" y="0"/>
                  </a:moveTo>
                  <a:lnTo>
                    <a:pt x="499405" y="28130"/>
                  </a:lnTo>
                  <a:lnTo>
                    <a:pt x="998810" y="56260"/>
                  </a:lnTo>
                  <a:lnTo>
                    <a:pt x="1498216" y="28130"/>
                  </a:lnTo>
                  <a:lnTo>
                    <a:pt x="1997621" y="0"/>
                  </a:lnTo>
                  <a:lnTo>
                    <a:pt x="2497026" y="0"/>
                  </a:lnTo>
                </a:path>
              </a:pathLst>
            </a:custGeom>
            <a:ln w="35231" cap="flat">
              <a:solidFill>
                <a:srgbClr val="BEBEBE">
                  <a:alpha val="69803"/>
                </a:srgbClr>
              </a:solidFill>
              <a:prstDash val="solid"/>
              <a:round/>
            </a:ln>
          </p:spPr>
          <p:txBody>
            <a:bodyPr/>
            <a:lstStyle/>
            <a:p/>
          </p:txBody>
        </p:sp>
        <p:sp>
          <p:nvSpPr>
            <p:cNvPr id="27" name="pl27"/>
            <p:cNvSpPr/>
            <p:nvPr/>
          </p:nvSpPr>
          <p:spPr>
            <a:xfrm>
              <a:off x="819896" y="2178925"/>
              <a:ext cx="2497026" cy="28130"/>
            </a:xfrm>
            <a:custGeom>
              <a:avLst/>
              <a:pathLst>
                <a:path w="2497026" h="28130">
                  <a:moveTo>
                    <a:pt x="0" y="28130"/>
                  </a:moveTo>
                  <a:lnTo>
                    <a:pt x="499405" y="28130"/>
                  </a:lnTo>
                  <a:lnTo>
                    <a:pt x="998810" y="0"/>
                  </a:lnTo>
                  <a:lnTo>
                    <a:pt x="1498216" y="28130"/>
                  </a:lnTo>
                  <a:lnTo>
                    <a:pt x="1997621" y="0"/>
                  </a:lnTo>
                  <a:lnTo>
                    <a:pt x="2497026" y="28130"/>
                  </a:lnTo>
                </a:path>
              </a:pathLst>
            </a:custGeom>
            <a:ln w="35231" cap="flat">
              <a:solidFill>
                <a:srgbClr val="BEBEBE">
                  <a:alpha val="69803"/>
                </a:srgbClr>
              </a:solidFill>
              <a:prstDash val="solid"/>
              <a:round/>
            </a:ln>
          </p:spPr>
          <p:txBody>
            <a:bodyPr/>
            <a:lstStyle/>
            <a:p/>
          </p:txBody>
        </p:sp>
        <p:sp>
          <p:nvSpPr>
            <p:cNvPr id="28" name="pl28"/>
            <p:cNvSpPr/>
            <p:nvPr/>
          </p:nvSpPr>
          <p:spPr>
            <a:xfrm>
              <a:off x="819896" y="2066404"/>
              <a:ext cx="2497026" cy="84391"/>
            </a:xfrm>
            <a:custGeom>
              <a:avLst/>
              <a:pathLst>
                <a:path w="2497026" h="84391">
                  <a:moveTo>
                    <a:pt x="0" y="0"/>
                  </a:moveTo>
                  <a:lnTo>
                    <a:pt x="499405" y="28130"/>
                  </a:lnTo>
                  <a:lnTo>
                    <a:pt x="998810" y="84391"/>
                  </a:lnTo>
                  <a:lnTo>
                    <a:pt x="1498216" y="84391"/>
                  </a:lnTo>
                  <a:lnTo>
                    <a:pt x="1997621" y="0"/>
                  </a:lnTo>
                  <a:lnTo>
                    <a:pt x="2497026" y="56260"/>
                  </a:lnTo>
                </a:path>
              </a:pathLst>
            </a:custGeom>
            <a:ln w="35231" cap="flat">
              <a:solidFill>
                <a:srgbClr val="BEBEBE">
                  <a:alpha val="69803"/>
                </a:srgbClr>
              </a:solidFill>
              <a:prstDash val="solid"/>
              <a:round/>
            </a:ln>
          </p:spPr>
          <p:txBody>
            <a:bodyPr/>
            <a:lstStyle/>
            <a:p/>
          </p:txBody>
        </p:sp>
        <p:sp>
          <p:nvSpPr>
            <p:cNvPr id="29" name="pl29"/>
            <p:cNvSpPr/>
            <p:nvPr/>
          </p:nvSpPr>
          <p:spPr>
            <a:xfrm>
              <a:off x="819896" y="1869491"/>
              <a:ext cx="2497026" cy="196913"/>
            </a:xfrm>
            <a:custGeom>
              <a:avLst/>
              <a:pathLst>
                <a:path w="2497026" h="196913">
                  <a:moveTo>
                    <a:pt x="0" y="84391"/>
                  </a:moveTo>
                  <a:lnTo>
                    <a:pt x="499405" y="56260"/>
                  </a:lnTo>
                  <a:lnTo>
                    <a:pt x="998810" y="196913"/>
                  </a:lnTo>
                  <a:lnTo>
                    <a:pt x="1498216" y="56260"/>
                  </a:lnTo>
                  <a:lnTo>
                    <a:pt x="1997621" y="0"/>
                  </a:lnTo>
                  <a:lnTo>
                    <a:pt x="2497026" y="28130"/>
                  </a:lnTo>
                </a:path>
              </a:pathLst>
            </a:custGeom>
            <a:ln w="35231" cap="flat">
              <a:solidFill>
                <a:srgbClr val="BEBEBE">
                  <a:alpha val="69803"/>
                </a:srgbClr>
              </a:solidFill>
              <a:prstDash val="solid"/>
              <a:round/>
            </a:ln>
          </p:spPr>
          <p:txBody>
            <a:bodyPr/>
            <a:lstStyle/>
            <a:p/>
          </p:txBody>
        </p:sp>
        <p:sp>
          <p:nvSpPr>
            <p:cNvPr id="30" name="pl30"/>
            <p:cNvSpPr/>
            <p:nvPr/>
          </p:nvSpPr>
          <p:spPr>
            <a:xfrm>
              <a:off x="819896" y="2207056"/>
              <a:ext cx="2497026" cy="28130"/>
            </a:xfrm>
            <a:custGeom>
              <a:avLst/>
              <a:pathLst>
                <a:path w="2497026" h="28130">
                  <a:moveTo>
                    <a:pt x="0" y="0"/>
                  </a:moveTo>
                  <a:lnTo>
                    <a:pt x="499405" y="0"/>
                  </a:lnTo>
                  <a:lnTo>
                    <a:pt x="998810" y="0"/>
                  </a:lnTo>
                  <a:lnTo>
                    <a:pt x="1498216" y="28130"/>
                  </a:lnTo>
                  <a:lnTo>
                    <a:pt x="1997621" y="28130"/>
                  </a:lnTo>
                  <a:lnTo>
                    <a:pt x="2497026" y="0"/>
                  </a:lnTo>
                </a:path>
              </a:pathLst>
            </a:custGeom>
            <a:ln w="35231" cap="flat">
              <a:solidFill>
                <a:srgbClr val="BEBEBE">
                  <a:alpha val="69803"/>
                </a:srgbClr>
              </a:solidFill>
              <a:prstDash val="solid"/>
              <a:round/>
            </a:ln>
          </p:spPr>
          <p:txBody>
            <a:bodyPr/>
            <a:lstStyle/>
            <a:p/>
          </p:txBody>
        </p:sp>
        <p:sp>
          <p:nvSpPr>
            <p:cNvPr id="31" name="pl31"/>
            <p:cNvSpPr/>
            <p:nvPr/>
          </p:nvSpPr>
          <p:spPr>
            <a:xfrm>
              <a:off x="819896" y="2122665"/>
              <a:ext cx="2497026" cy="84391"/>
            </a:xfrm>
            <a:custGeom>
              <a:avLst/>
              <a:pathLst>
                <a:path w="2497026" h="84391">
                  <a:moveTo>
                    <a:pt x="0" y="28130"/>
                  </a:moveTo>
                  <a:lnTo>
                    <a:pt x="499405" y="28130"/>
                  </a:lnTo>
                  <a:lnTo>
                    <a:pt x="998810" y="84391"/>
                  </a:lnTo>
                  <a:lnTo>
                    <a:pt x="1498216" y="28130"/>
                  </a:lnTo>
                  <a:lnTo>
                    <a:pt x="1997621" y="0"/>
                  </a:lnTo>
                  <a:lnTo>
                    <a:pt x="2497026" y="0"/>
                  </a:lnTo>
                </a:path>
              </a:pathLst>
            </a:custGeom>
            <a:ln w="20325" cap="flat">
              <a:solidFill>
                <a:srgbClr val="6B6B6B">
                  <a:alpha val="100000"/>
                </a:srgbClr>
              </a:solidFill>
              <a:prstDash val="solid"/>
              <a:round/>
            </a:ln>
          </p:spPr>
          <p:txBody>
            <a:bodyPr/>
            <a:lstStyle/>
            <a:p/>
          </p:txBody>
        </p:sp>
        <p:sp>
          <p:nvSpPr>
            <p:cNvPr id="32" name="pl32"/>
            <p:cNvSpPr/>
            <p:nvPr/>
          </p:nvSpPr>
          <p:spPr>
            <a:xfrm>
              <a:off x="819896" y="1644447"/>
              <a:ext cx="2497026" cy="168782"/>
            </a:xfrm>
            <a:custGeom>
              <a:avLst/>
              <a:pathLst>
                <a:path w="2497026" h="168782">
                  <a:moveTo>
                    <a:pt x="0" y="168782"/>
                  </a:moveTo>
                  <a:lnTo>
                    <a:pt x="499405" y="84391"/>
                  </a:lnTo>
                  <a:lnTo>
                    <a:pt x="998810" y="28130"/>
                  </a:lnTo>
                  <a:lnTo>
                    <a:pt x="1498216" y="0"/>
                  </a:lnTo>
                  <a:lnTo>
                    <a:pt x="1997621" y="112521"/>
                  </a:lnTo>
                  <a:lnTo>
                    <a:pt x="2497026" y="56260"/>
                  </a:lnTo>
                </a:path>
              </a:pathLst>
            </a:custGeom>
            <a:ln w="40651" cap="flat">
              <a:solidFill>
                <a:srgbClr val="000000">
                  <a:alpha val="100000"/>
                </a:srgbClr>
              </a:solidFill>
              <a:prstDash val="solid"/>
              <a:round/>
            </a:ln>
          </p:spPr>
          <p:txBody>
            <a:bodyPr/>
            <a:lstStyle/>
            <a:p/>
          </p:txBody>
        </p:sp>
        <p:sp>
          <p:nvSpPr>
            <p:cNvPr id="33" name="pl33"/>
            <p:cNvSpPr/>
            <p:nvPr/>
          </p:nvSpPr>
          <p:spPr>
            <a:xfrm>
              <a:off x="819896" y="1644447"/>
              <a:ext cx="2497026" cy="168782"/>
            </a:xfrm>
            <a:custGeom>
              <a:avLst/>
              <a:pathLst>
                <a:path w="2497026" h="168782">
                  <a:moveTo>
                    <a:pt x="0" y="168782"/>
                  </a:moveTo>
                  <a:lnTo>
                    <a:pt x="499405" y="84391"/>
                  </a:lnTo>
                  <a:lnTo>
                    <a:pt x="998810" y="28130"/>
                  </a:lnTo>
                  <a:lnTo>
                    <a:pt x="1498216" y="0"/>
                  </a:lnTo>
                  <a:lnTo>
                    <a:pt x="1997621" y="112521"/>
                  </a:lnTo>
                  <a:lnTo>
                    <a:pt x="2497026" y="56260"/>
                  </a:lnTo>
                </a:path>
              </a:pathLst>
            </a:custGeom>
            <a:ln w="35231" cap="flat">
              <a:solidFill>
                <a:srgbClr val="F8766D">
                  <a:alpha val="100000"/>
                </a:srgbClr>
              </a:solidFill>
              <a:prstDash val="solid"/>
              <a:round/>
            </a:ln>
          </p:spPr>
          <p:txBody>
            <a:bodyPr/>
            <a:lstStyle/>
            <a:p/>
          </p:txBody>
        </p:sp>
        <p:sp>
          <p:nvSpPr>
            <p:cNvPr id="34" name="pl34"/>
            <p:cNvSpPr/>
            <p:nvPr/>
          </p:nvSpPr>
          <p:spPr>
            <a:xfrm>
              <a:off x="695044" y="2207056"/>
              <a:ext cx="2746729" cy="0"/>
            </a:xfrm>
            <a:custGeom>
              <a:avLst/>
              <a:pathLst>
                <a:path w="2746729" h="0">
                  <a:moveTo>
                    <a:pt x="0" y="0"/>
                  </a:moveTo>
                  <a:lnTo>
                    <a:pt x="2746729" y="0"/>
                  </a:lnTo>
                  <a:lnTo>
                    <a:pt x="2746729" y="0"/>
                  </a:lnTo>
                </a:path>
              </a:pathLst>
            </a:custGeom>
            <a:ln w="13550" cap="flat">
              <a:solidFill>
                <a:srgbClr val="000000">
                  <a:alpha val="100000"/>
                </a:srgbClr>
              </a:solidFill>
              <a:prstDash val="dash"/>
              <a:round/>
            </a:ln>
          </p:spPr>
          <p:txBody>
            <a:bodyPr/>
            <a:lstStyle/>
            <a:p/>
          </p:txBody>
        </p:sp>
        <p:sp>
          <p:nvSpPr>
            <p:cNvPr id="35" name="tx35"/>
            <p:cNvSpPr/>
            <p:nvPr/>
          </p:nvSpPr>
          <p:spPr>
            <a:xfrm>
              <a:off x="759606" y="16499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36" name="tx36"/>
            <p:cNvSpPr/>
            <p:nvPr/>
          </p:nvSpPr>
          <p:spPr>
            <a:xfrm>
              <a:off x="1259011" y="15655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7" name="tx37"/>
            <p:cNvSpPr/>
            <p:nvPr/>
          </p:nvSpPr>
          <p:spPr>
            <a:xfrm>
              <a:off x="1758417" y="15079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38" name="tx38"/>
            <p:cNvSpPr/>
            <p:nvPr/>
          </p:nvSpPr>
          <p:spPr>
            <a:xfrm>
              <a:off x="2257822" y="1479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39" name="tx39"/>
            <p:cNvSpPr/>
            <p:nvPr/>
          </p:nvSpPr>
          <p:spPr>
            <a:xfrm>
              <a:off x="2757227" y="1592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0" name="tx40"/>
            <p:cNvSpPr/>
            <p:nvPr/>
          </p:nvSpPr>
          <p:spPr>
            <a:xfrm>
              <a:off x="3256633" y="1536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1" name="rc41"/>
            <p:cNvSpPr/>
            <p:nvPr/>
          </p:nvSpPr>
          <p:spPr>
            <a:xfrm>
              <a:off x="695044" y="2613875"/>
              <a:ext cx="2746729" cy="1454343"/>
            </a:xfrm>
            <a:prstGeom prst="rect">
              <a:avLst/>
            </a:prstGeom>
            <a:solidFill>
              <a:srgbClr val="EBEBEB">
                <a:alpha val="100000"/>
              </a:srgbClr>
            </a:solidFill>
          </p:spPr>
          <p:txBody>
            <a:bodyPr/>
            <a:lstStyle/>
            <a:p/>
          </p:txBody>
        </p:sp>
        <p:sp>
          <p:nvSpPr>
            <p:cNvPr id="42" name="pl42"/>
            <p:cNvSpPr/>
            <p:nvPr/>
          </p:nvSpPr>
          <p:spPr>
            <a:xfrm>
              <a:off x="695044" y="3594220"/>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43" name="pl43"/>
            <p:cNvSpPr/>
            <p:nvPr/>
          </p:nvSpPr>
          <p:spPr>
            <a:xfrm>
              <a:off x="695044" y="2890959"/>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44" name="pl44"/>
            <p:cNvSpPr/>
            <p:nvPr/>
          </p:nvSpPr>
          <p:spPr>
            <a:xfrm>
              <a:off x="1069598"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5" name="pl45"/>
            <p:cNvSpPr/>
            <p:nvPr/>
          </p:nvSpPr>
          <p:spPr>
            <a:xfrm>
              <a:off x="1569004"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6" name="pl46"/>
            <p:cNvSpPr/>
            <p:nvPr/>
          </p:nvSpPr>
          <p:spPr>
            <a:xfrm>
              <a:off x="2068409"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7" name="pl47"/>
            <p:cNvSpPr/>
            <p:nvPr/>
          </p:nvSpPr>
          <p:spPr>
            <a:xfrm>
              <a:off x="2567814"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8" name="pl48"/>
            <p:cNvSpPr/>
            <p:nvPr/>
          </p:nvSpPr>
          <p:spPr>
            <a:xfrm>
              <a:off x="3067220"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9" name="pl49"/>
            <p:cNvSpPr/>
            <p:nvPr/>
          </p:nvSpPr>
          <p:spPr>
            <a:xfrm>
              <a:off x="695044" y="3945851"/>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50" name="pl50"/>
            <p:cNvSpPr/>
            <p:nvPr/>
          </p:nvSpPr>
          <p:spPr>
            <a:xfrm>
              <a:off x="695044" y="3242590"/>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51" name="pl51"/>
            <p:cNvSpPr/>
            <p:nvPr/>
          </p:nvSpPr>
          <p:spPr>
            <a:xfrm>
              <a:off x="819896"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2" name="pl52"/>
            <p:cNvSpPr/>
            <p:nvPr/>
          </p:nvSpPr>
          <p:spPr>
            <a:xfrm>
              <a:off x="1319301"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3" name="pl53"/>
            <p:cNvSpPr/>
            <p:nvPr/>
          </p:nvSpPr>
          <p:spPr>
            <a:xfrm>
              <a:off x="1818706"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4" name="pl54"/>
            <p:cNvSpPr/>
            <p:nvPr/>
          </p:nvSpPr>
          <p:spPr>
            <a:xfrm>
              <a:off x="2318112"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5" name="pl55"/>
            <p:cNvSpPr/>
            <p:nvPr/>
          </p:nvSpPr>
          <p:spPr>
            <a:xfrm>
              <a:off x="2817517"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6" name="pl56"/>
            <p:cNvSpPr/>
            <p:nvPr/>
          </p:nvSpPr>
          <p:spPr>
            <a:xfrm>
              <a:off x="3316922"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7" name="pl57"/>
            <p:cNvSpPr/>
            <p:nvPr/>
          </p:nvSpPr>
          <p:spPr>
            <a:xfrm>
              <a:off x="819896" y="3861459"/>
              <a:ext cx="2497026" cy="84391"/>
            </a:xfrm>
            <a:custGeom>
              <a:avLst/>
              <a:pathLst>
                <a:path w="2497026" h="84391">
                  <a:moveTo>
                    <a:pt x="0" y="28130"/>
                  </a:moveTo>
                  <a:lnTo>
                    <a:pt x="499405" y="28130"/>
                  </a:lnTo>
                  <a:lnTo>
                    <a:pt x="998810" y="84391"/>
                  </a:lnTo>
                  <a:lnTo>
                    <a:pt x="1498216" y="28130"/>
                  </a:lnTo>
                  <a:lnTo>
                    <a:pt x="1997621" y="0"/>
                  </a:lnTo>
                  <a:lnTo>
                    <a:pt x="2497026" y="0"/>
                  </a:lnTo>
                </a:path>
              </a:pathLst>
            </a:custGeom>
            <a:ln w="20325" cap="flat">
              <a:solidFill>
                <a:srgbClr val="BEBEBE">
                  <a:alpha val="69803"/>
                </a:srgbClr>
              </a:solidFill>
              <a:prstDash val="solid"/>
              <a:round/>
            </a:ln>
          </p:spPr>
          <p:txBody>
            <a:bodyPr/>
            <a:lstStyle/>
            <a:p/>
          </p:txBody>
        </p:sp>
        <p:sp>
          <p:nvSpPr>
            <p:cNvPr id="58" name="pl58"/>
            <p:cNvSpPr/>
            <p:nvPr/>
          </p:nvSpPr>
          <p:spPr>
            <a:xfrm>
              <a:off x="819896" y="3945851"/>
              <a:ext cx="2497026" cy="56260"/>
            </a:xfrm>
            <a:custGeom>
              <a:avLst/>
              <a:pathLst>
                <a:path w="2497026" h="56260">
                  <a:moveTo>
                    <a:pt x="0" y="0"/>
                  </a:moveTo>
                  <a:lnTo>
                    <a:pt x="499405" y="28130"/>
                  </a:lnTo>
                  <a:lnTo>
                    <a:pt x="998810" y="56260"/>
                  </a:lnTo>
                  <a:lnTo>
                    <a:pt x="1498216" y="28130"/>
                  </a:lnTo>
                  <a:lnTo>
                    <a:pt x="1997621" y="0"/>
                  </a:lnTo>
                  <a:lnTo>
                    <a:pt x="2497026" y="0"/>
                  </a:lnTo>
                </a:path>
              </a:pathLst>
            </a:custGeom>
            <a:ln w="40651" cap="flat">
              <a:solidFill>
                <a:srgbClr val="BEBEBE">
                  <a:alpha val="69803"/>
                </a:srgbClr>
              </a:solidFill>
              <a:prstDash val="solid"/>
              <a:round/>
            </a:ln>
          </p:spPr>
          <p:txBody>
            <a:bodyPr/>
            <a:lstStyle/>
            <a:p/>
          </p:txBody>
        </p:sp>
        <p:sp>
          <p:nvSpPr>
            <p:cNvPr id="59" name="pl59"/>
            <p:cNvSpPr/>
            <p:nvPr/>
          </p:nvSpPr>
          <p:spPr>
            <a:xfrm>
              <a:off x="819896" y="3383242"/>
              <a:ext cx="2497026" cy="168782"/>
            </a:xfrm>
            <a:custGeom>
              <a:avLst/>
              <a:pathLst>
                <a:path w="2497026" h="168782">
                  <a:moveTo>
                    <a:pt x="0" y="168782"/>
                  </a:moveTo>
                  <a:lnTo>
                    <a:pt x="499405" y="84391"/>
                  </a:lnTo>
                  <a:lnTo>
                    <a:pt x="998810" y="28130"/>
                  </a:lnTo>
                  <a:lnTo>
                    <a:pt x="1498216" y="0"/>
                  </a:lnTo>
                  <a:lnTo>
                    <a:pt x="1997621" y="112521"/>
                  </a:lnTo>
                  <a:lnTo>
                    <a:pt x="2497026" y="56260"/>
                  </a:lnTo>
                </a:path>
              </a:pathLst>
            </a:custGeom>
            <a:ln w="35231" cap="flat">
              <a:solidFill>
                <a:srgbClr val="BEBEBE">
                  <a:alpha val="69803"/>
                </a:srgbClr>
              </a:solidFill>
              <a:prstDash val="solid"/>
              <a:round/>
            </a:ln>
          </p:spPr>
          <p:txBody>
            <a:bodyPr/>
            <a:lstStyle/>
            <a:p/>
          </p:txBody>
        </p:sp>
        <p:sp>
          <p:nvSpPr>
            <p:cNvPr id="60" name="pl60"/>
            <p:cNvSpPr/>
            <p:nvPr/>
          </p:nvSpPr>
          <p:spPr>
            <a:xfrm>
              <a:off x="819896" y="3889590"/>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61" name="pl61"/>
            <p:cNvSpPr/>
            <p:nvPr/>
          </p:nvSpPr>
          <p:spPr>
            <a:xfrm>
              <a:off x="819896" y="3861459"/>
              <a:ext cx="2497026" cy="84391"/>
            </a:xfrm>
            <a:custGeom>
              <a:avLst/>
              <a:pathLst>
                <a:path w="2497026" h="84391">
                  <a:moveTo>
                    <a:pt x="0" y="56260"/>
                  </a:moveTo>
                  <a:lnTo>
                    <a:pt x="499405" y="28130"/>
                  </a:lnTo>
                  <a:lnTo>
                    <a:pt x="998810" y="0"/>
                  </a:lnTo>
                  <a:lnTo>
                    <a:pt x="1498216" y="28130"/>
                  </a:lnTo>
                  <a:lnTo>
                    <a:pt x="1997621" y="56260"/>
                  </a:lnTo>
                  <a:lnTo>
                    <a:pt x="2497026" y="84391"/>
                  </a:lnTo>
                </a:path>
              </a:pathLst>
            </a:custGeom>
            <a:ln w="35231" cap="flat">
              <a:solidFill>
                <a:srgbClr val="BEBEBE">
                  <a:alpha val="69803"/>
                </a:srgbClr>
              </a:solidFill>
              <a:prstDash val="solid"/>
              <a:round/>
            </a:ln>
          </p:spPr>
          <p:txBody>
            <a:bodyPr/>
            <a:lstStyle/>
            <a:p/>
          </p:txBody>
        </p:sp>
        <p:sp>
          <p:nvSpPr>
            <p:cNvPr id="62" name="pl62"/>
            <p:cNvSpPr/>
            <p:nvPr/>
          </p:nvSpPr>
          <p:spPr>
            <a:xfrm>
              <a:off x="819896" y="3945851"/>
              <a:ext cx="2497026" cy="56260"/>
            </a:xfrm>
            <a:custGeom>
              <a:avLst/>
              <a:pathLst>
                <a:path w="2497026" h="56260">
                  <a:moveTo>
                    <a:pt x="0" y="0"/>
                  </a:moveTo>
                  <a:lnTo>
                    <a:pt x="499405" y="28130"/>
                  </a:lnTo>
                  <a:lnTo>
                    <a:pt x="998810" y="56260"/>
                  </a:lnTo>
                  <a:lnTo>
                    <a:pt x="1498216" y="28130"/>
                  </a:lnTo>
                  <a:lnTo>
                    <a:pt x="1997621" y="0"/>
                  </a:lnTo>
                  <a:lnTo>
                    <a:pt x="2497026" y="0"/>
                  </a:lnTo>
                </a:path>
              </a:pathLst>
            </a:custGeom>
            <a:ln w="35231" cap="flat">
              <a:solidFill>
                <a:srgbClr val="BEBEBE">
                  <a:alpha val="69803"/>
                </a:srgbClr>
              </a:solidFill>
              <a:prstDash val="solid"/>
              <a:round/>
            </a:ln>
          </p:spPr>
          <p:txBody>
            <a:bodyPr/>
            <a:lstStyle/>
            <a:p/>
          </p:txBody>
        </p:sp>
        <p:sp>
          <p:nvSpPr>
            <p:cNvPr id="63" name="pl63"/>
            <p:cNvSpPr/>
            <p:nvPr/>
          </p:nvSpPr>
          <p:spPr>
            <a:xfrm>
              <a:off x="819896" y="3917720"/>
              <a:ext cx="2497026" cy="28130"/>
            </a:xfrm>
            <a:custGeom>
              <a:avLst/>
              <a:pathLst>
                <a:path w="2497026" h="28130">
                  <a:moveTo>
                    <a:pt x="0" y="28130"/>
                  </a:moveTo>
                  <a:lnTo>
                    <a:pt x="499405" y="28130"/>
                  </a:lnTo>
                  <a:lnTo>
                    <a:pt x="998810" y="0"/>
                  </a:lnTo>
                  <a:lnTo>
                    <a:pt x="1498216" y="28130"/>
                  </a:lnTo>
                  <a:lnTo>
                    <a:pt x="1997621" y="0"/>
                  </a:lnTo>
                  <a:lnTo>
                    <a:pt x="2497026" y="28130"/>
                  </a:lnTo>
                </a:path>
              </a:pathLst>
            </a:custGeom>
            <a:ln w="35231" cap="flat">
              <a:solidFill>
                <a:srgbClr val="BEBEBE">
                  <a:alpha val="69803"/>
                </a:srgbClr>
              </a:solidFill>
              <a:prstDash val="solid"/>
              <a:round/>
            </a:ln>
          </p:spPr>
          <p:txBody>
            <a:bodyPr/>
            <a:lstStyle/>
            <a:p/>
          </p:txBody>
        </p:sp>
        <p:sp>
          <p:nvSpPr>
            <p:cNvPr id="64" name="pl64"/>
            <p:cNvSpPr/>
            <p:nvPr/>
          </p:nvSpPr>
          <p:spPr>
            <a:xfrm>
              <a:off x="819896" y="3805199"/>
              <a:ext cx="2497026" cy="84391"/>
            </a:xfrm>
            <a:custGeom>
              <a:avLst/>
              <a:pathLst>
                <a:path w="2497026" h="84391">
                  <a:moveTo>
                    <a:pt x="0" y="0"/>
                  </a:moveTo>
                  <a:lnTo>
                    <a:pt x="499405" y="28130"/>
                  </a:lnTo>
                  <a:lnTo>
                    <a:pt x="998810" y="84391"/>
                  </a:lnTo>
                  <a:lnTo>
                    <a:pt x="1498216" y="84391"/>
                  </a:lnTo>
                  <a:lnTo>
                    <a:pt x="1997621" y="0"/>
                  </a:lnTo>
                  <a:lnTo>
                    <a:pt x="2497026" y="56260"/>
                  </a:lnTo>
                </a:path>
              </a:pathLst>
            </a:custGeom>
            <a:ln w="35231" cap="flat">
              <a:solidFill>
                <a:srgbClr val="BEBEBE">
                  <a:alpha val="69803"/>
                </a:srgbClr>
              </a:solidFill>
              <a:prstDash val="solid"/>
              <a:round/>
            </a:ln>
          </p:spPr>
          <p:txBody>
            <a:bodyPr/>
            <a:lstStyle/>
            <a:p/>
          </p:txBody>
        </p:sp>
        <p:sp>
          <p:nvSpPr>
            <p:cNvPr id="65" name="pl65"/>
            <p:cNvSpPr/>
            <p:nvPr/>
          </p:nvSpPr>
          <p:spPr>
            <a:xfrm>
              <a:off x="819896" y="3608286"/>
              <a:ext cx="2497026" cy="196913"/>
            </a:xfrm>
            <a:custGeom>
              <a:avLst/>
              <a:pathLst>
                <a:path w="2497026" h="196913">
                  <a:moveTo>
                    <a:pt x="0" y="84391"/>
                  </a:moveTo>
                  <a:lnTo>
                    <a:pt x="499405" y="56260"/>
                  </a:lnTo>
                  <a:lnTo>
                    <a:pt x="998810" y="196913"/>
                  </a:lnTo>
                  <a:lnTo>
                    <a:pt x="1498216" y="56260"/>
                  </a:lnTo>
                  <a:lnTo>
                    <a:pt x="1997621" y="0"/>
                  </a:lnTo>
                  <a:lnTo>
                    <a:pt x="2497026" y="28130"/>
                  </a:lnTo>
                </a:path>
              </a:pathLst>
            </a:custGeom>
            <a:ln w="35231" cap="flat">
              <a:solidFill>
                <a:srgbClr val="BEBEBE">
                  <a:alpha val="69803"/>
                </a:srgbClr>
              </a:solidFill>
              <a:prstDash val="solid"/>
              <a:round/>
            </a:ln>
          </p:spPr>
          <p:txBody>
            <a:bodyPr/>
            <a:lstStyle/>
            <a:p/>
          </p:txBody>
        </p:sp>
        <p:sp>
          <p:nvSpPr>
            <p:cNvPr id="66" name="pl66"/>
            <p:cNvSpPr/>
            <p:nvPr/>
          </p:nvSpPr>
          <p:spPr>
            <a:xfrm>
              <a:off x="819896" y="3945851"/>
              <a:ext cx="2497026" cy="28130"/>
            </a:xfrm>
            <a:custGeom>
              <a:avLst/>
              <a:pathLst>
                <a:path w="2497026" h="28130">
                  <a:moveTo>
                    <a:pt x="0" y="0"/>
                  </a:moveTo>
                  <a:lnTo>
                    <a:pt x="499405" y="0"/>
                  </a:lnTo>
                  <a:lnTo>
                    <a:pt x="998810" y="0"/>
                  </a:lnTo>
                  <a:lnTo>
                    <a:pt x="1498216" y="28130"/>
                  </a:lnTo>
                  <a:lnTo>
                    <a:pt x="1997621" y="28130"/>
                  </a:lnTo>
                  <a:lnTo>
                    <a:pt x="2497026" y="0"/>
                  </a:lnTo>
                </a:path>
              </a:pathLst>
            </a:custGeom>
            <a:ln w="35231" cap="flat">
              <a:solidFill>
                <a:srgbClr val="BEBEBE">
                  <a:alpha val="69803"/>
                </a:srgbClr>
              </a:solidFill>
              <a:prstDash val="solid"/>
              <a:round/>
            </a:ln>
          </p:spPr>
          <p:txBody>
            <a:bodyPr/>
            <a:lstStyle/>
            <a:p/>
          </p:txBody>
        </p:sp>
        <p:sp>
          <p:nvSpPr>
            <p:cNvPr id="67" name="pl67"/>
            <p:cNvSpPr/>
            <p:nvPr/>
          </p:nvSpPr>
          <p:spPr>
            <a:xfrm>
              <a:off x="819896" y="3861459"/>
              <a:ext cx="2497026" cy="84391"/>
            </a:xfrm>
            <a:custGeom>
              <a:avLst/>
              <a:pathLst>
                <a:path w="2497026" h="84391">
                  <a:moveTo>
                    <a:pt x="0" y="28130"/>
                  </a:moveTo>
                  <a:lnTo>
                    <a:pt x="499405" y="28130"/>
                  </a:lnTo>
                  <a:lnTo>
                    <a:pt x="998810" y="84391"/>
                  </a:lnTo>
                  <a:lnTo>
                    <a:pt x="1498216" y="28130"/>
                  </a:lnTo>
                  <a:lnTo>
                    <a:pt x="1997621" y="0"/>
                  </a:lnTo>
                  <a:lnTo>
                    <a:pt x="2497026" y="0"/>
                  </a:lnTo>
                </a:path>
              </a:pathLst>
            </a:custGeom>
            <a:ln w="20325" cap="flat">
              <a:solidFill>
                <a:srgbClr val="6B6B6B">
                  <a:alpha val="100000"/>
                </a:srgbClr>
              </a:solidFill>
              <a:prstDash val="solid"/>
              <a:round/>
            </a:ln>
          </p:spPr>
          <p:txBody>
            <a:bodyPr/>
            <a:lstStyle/>
            <a:p/>
          </p:txBody>
        </p:sp>
        <p:sp>
          <p:nvSpPr>
            <p:cNvPr id="68" name="pl68"/>
            <p:cNvSpPr/>
            <p:nvPr/>
          </p:nvSpPr>
          <p:spPr>
            <a:xfrm>
              <a:off x="819896" y="3945851"/>
              <a:ext cx="2497026" cy="56260"/>
            </a:xfrm>
            <a:custGeom>
              <a:avLst/>
              <a:pathLst>
                <a:path w="2497026" h="56260">
                  <a:moveTo>
                    <a:pt x="0" y="0"/>
                  </a:moveTo>
                  <a:lnTo>
                    <a:pt x="499405" y="28130"/>
                  </a:lnTo>
                  <a:lnTo>
                    <a:pt x="998810" y="56260"/>
                  </a:lnTo>
                  <a:lnTo>
                    <a:pt x="1498216" y="28130"/>
                  </a:lnTo>
                  <a:lnTo>
                    <a:pt x="1997621" y="0"/>
                  </a:lnTo>
                  <a:lnTo>
                    <a:pt x="2497026" y="0"/>
                  </a:lnTo>
                </a:path>
              </a:pathLst>
            </a:custGeom>
            <a:ln w="40651" cap="flat">
              <a:solidFill>
                <a:srgbClr val="000000">
                  <a:alpha val="100000"/>
                </a:srgbClr>
              </a:solidFill>
              <a:prstDash val="solid"/>
              <a:round/>
            </a:ln>
          </p:spPr>
          <p:txBody>
            <a:bodyPr/>
            <a:lstStyle/>
            <a:p/>
          </p:txBody>
        </p:sp>
        <p:sp>
          <p:nvSpPr>
            <p:cNvPr id="69" name="pl69"/>
            <p:cNvSpPr/>
            <p:nvPr/>
          </p:nvSpPr>
          <p:spPr>
            <a:xfrm>
              <a:off x="819896" y="3945851"/>
              <a:ext cx="2497026" cy="56260"/>
            </a:xfrm>
            <a:custGeom>
              <a:avLst/>
              <a:pathLst>
                <a:path w="2497026" h="56260">
                  <a:moveTo>
                    <a:pt x="0" y="0"/>
                  </a:moveTo>
                  <a:lnTo>
                    <a:pt x="499405" y="28130"/>
                  </a:lnTo>
                  <a:lnTo>
                    <a:pt x="998810" y="56260"/>
                  </a:lnTo>
                  <a:lnTo>
                    <a:pt x="1498216" y="28130"/>
                  </a:lnTo>
                  <a:lnTo>
                    <a:pt x="1997621" y="0"/>
                  </a:lnTo>
                  <a:lnTo>
                    <a:pt x="2497026" y="0"/>
                  </a:lnTo>
                </a:path>
              </a:pathLst>
            </a:custGeom>
            <a:ln w="35231" cap="flat">
              <a:solidFill>
                <a:srgbClr val="00BE67">
                  <a:alpha val="100000"/>
                </a:srgbClr>
              </a:solidFill>
              <a:prstDash val="solid"/>
              <a:round/>
            </a:ln>
          </p:spPr>
          <p:txBody>
            <a:bodyPr/>
            <a:lstStyle/>
            <a:p/>
          </p:txBody>
        </p:sp>
        <p:sp>
          <p:nvSpPr>
            <p:cNvPr id="70" name="pl70"/>
            <p:cNvSpPr/>
            <p:nvPr/>
          </p:nvSpPr>
          <p:spPr>
            <a:xfrm>
              <a:off x="695044" y="3945851"/>
              <a:ext cx="2746729" cy="0"/>
            </a:xfrm>
            <a:custGeom>
              <a:avLst/>
              <a:pathLst>
                <a:path w="2746729" h="0">
                  <a:moveTo>
                    <a:pt x="0" y="0"/>
                  </a:moveTo>
                  <a:lnTo>
                    <a:pt x="2746729" y="0"/>
                  </a:lnTo>
                  <a:lnTo>
                    <a:pt x="2746729" y="0"/>
                  </a:lnTo>
                </a:path>
              </a:pathLst>
            </a:custGeom>
            <a:ln w="13550" cap="flat">
              <a:solidFill>
                <a:srgbClr val="000000">
                  <a:alpha val="100000"/>
                </a:srgbClr>
              </a:solidFill>
              <a:prstDash val="dash"/>
              <a:round/>
            </a:ln>
          </p:spPr>
          <p:txBody>
            <a:bodyPr/>
            <a:lstStyle/>
            <a:p/>
          </p:txBody>
        </p:sp>
        <p:sp>
          <p:nvSpPr>
            <p:cNvPr id="71" name="tx71"/>
            <p:cNvSpPr/>
            <p:nvPr/>
          </p:nvSpPr>
          <p:spPr>
            <a:xfrm>
              <a:off x="789751" y="37812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2" name="tx72"/>
            <p:cNvSpPr/>
            <p:nvPr/>
          </p:nvSpPr>
          <p:spPr>
            <a:xfrm>
              <a:off x="1271106" y="38107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3" name="tx73"/>
            <p:cNvSpPr/>
            <p:nvPr/>
          </p:nvSpPr>
          <p:spPr>
            <a:xfrm>
              <a:off x="1770512" y="38388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4" name="tx74"/>
            <p:cNvSpPr/>
            <p:nvPr/>
          </p:nvSpPr>
          <p:spPr>
            <a:xfrm>
              <a:off x="2269917" y="38107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5" name="tx75"/>
            <p:cNvSpPr/>
            <p:nvPr/>
          </p:nvSpPr>
          <p:spPr>
            <a:xfrm>
              <a:off x="2787372" y="37812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6" name="tx76"/>
            <p:cNvSpPr/>
            <p:nvPr/>
          </p:nvSpPr>
          <p:spPr>
            <a:xfrm>
              <a:off x="3286777" y="37812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7" name="rc77"/>
            <p:cNvSpPr/>
            <p:nvPr/>
          </p:nvSpPr>
          <p:spPr>
            <a:xfrm>
              <a:off x="695044" y="4352670"/>
              <a:ext cx="2746729" cy="1454343"/>
            </a:xfrm>
            <a:prstGeom prst="rect">
              <a:avLst/>
            </a:prstGeom>
            <a:solidFill>
              <a:srgbClr val="EBEBEB">
                <a:alpha val="100000"/>
              </a:srgbClr>
            </a:solidFill>
          </p:spPr>
          <p:txBody>
            <a:bodyPr/>
            <a:lstStyle/>
            <a:p/>
          </p:txBody>
        </p:sp>
        <p:sp>
          <p:nvSpPr>
            <p:cNvPr id="78" name="pl78"/>
            <p:cNvSpPr/>
            <p:nvPr/>
          </p:nvSpPr>
          <p:spPr>
            <a:xfrm>
              <a:off x="695044" y="5333015"/>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79" name="pl79"/>
            <p:cNvSpPr/>
            <p:nvPr/>
          </p:nvSpPr>
          <p:spPr>
            <a:xfrm>
              <a:off x="695044" y="4629754"/>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80" name="pl80"/>
            <p:cNvSpPr/>
            <p:nvPr/>
          </p:nvSpPr>
          <p:spPr>
            <a:xfrm>
              <a:off x="1069598"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81" name="pl81"/>
            <p:cNvSpPr/>
            <p:nvPr/>
          </p:nvSpPr>
          <p:spPr>
            <a:xfrm>
              <a:off x="1569004"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82" name="pl82"/>
            <p:cNvSpPr/>
            <p:nvPr/>
          </p:nvSpPr>
          <p:spPr>
            <a:xfrm>
              <a:off x="2068409"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83" name="pl83"/>
            <p:cNvSpPr/>
            <p:nvPr/>
          </p:nvSpPr>
          <p:spPr>
            <a:xfrm>
              <a:off x="2567814"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84" name="pl84"/>
            <p:cNvSpPr/>
            <p:nvPr/>
          </p:nvSpPr>
          <p:spPr>
            <a:xfrm>
              <a:off x="3067220"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85" name="pl85"/>
            <p:cNvSpPr/>
            <p:nvPr/>
          </p:nvSpPr>
          <p:spPr>
            <a:xfrm>
              <a:off x="695044" y="5684646"/>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86" name="pl86"/>
            <p:cNvSpPr/>
            <p:nvPr/>
          </p:nvSpPr>
          <p:spPr>
            <a:xfrm>
              <a:off x="695044" y="4981385"/>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87" name="pl87"/>
            <p:cNvSpPr/>
            <p:nvPr/>
          </p:nvSpPr>
          <p:spPr>
            <a:xfrm>
              <a:off x="819896"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88" name="pl88"/>
            <p:cNvSpPr/>
            <p:nvPr/>
          </p:nvSpPr>
          <p:spPr>
            <a:xfrm>
              <a:off x="1319301"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89" name="pl89"/>
            <p:cNvSpPr/>
            <p:nvPr/>
          </p:nvSpPr>
          <p:spPr>
            <a:xfrm>
              <a:off x="1818706"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90" name="pl90"/>
            <p:cNvSpPr/>
            <p:nvPr/>
          </p:nvSpPr>
          <p:spPr>
            <a:xfrm>
              <a:off x="2318112"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91" name="pl91"/>
            <p:cNvSpPr/>
            <p:nvPr/>
          </p:nvSpPr>
          <p:spPr>
            <a:xfrm>
              <a:off x="2817517"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92" name="pl92"/>
            <p:cNvSpPr/>
            <p:nvPr/>
          </p:nvSpPr>
          <p:spPr>
            <a:xfrm>
              <a:off x="3316922"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93" name="pl93"/>
            <p:cNvSpPr/>
            <p:nvPr/>
          </p:nvSpPr>
          <p:spPr>
            <a:xfrm>
              <a:off x="819896" y="5600254"/>
              <a:ext cx="2497026" cy="84391"/>
            </a:xfrm>
            <a:custGeom>
              <a:avLst/>
              <a:pathLst>
                <a:path w="2497026" h="84391">
                  <a:moveTo>
                    <a:pt x="0" y="28130"/>
                  </a:moveTo>
                  <a:lnTo>
                    <a:pt x="499405" y="28130"/>
                  </a:lnTo>
                  <a:lnTo>
                    <a:pt x="998810" y="84391"/>
                  </a:lnTo>
                  <a:lnTo>
                    <a:pt x="1498216" y="28130"/>
                  </a:lnTo>
                  <a:lnTo>
                    <a:pt x="1997621" y="0"/>
                  </a:lnTo>
                  <a:lnTo>
                    <a:pt x="2497026" y="0"/>
                  </a:lnTo>
                </a:path>
              </a:pathLst>
            </a:custGeom>
            <a:ln w="20325" cap="flat">
              <a:solidFill>
                <a:srgbClr val="BEBEBE">
                  <a:alpha val="69803"/>
                </a:srgbClr>
              </a:solidFill>
              <a:prstDash val="solid"/>
              <a:round/>
            </a:ln>
          </p:spPr>
          <p:txBody>
            <a:bodyPr/>
            <a:lstStyle/>
            <a:p/>
          </p:txBody>
        </p:sp>
        <p:sp>
          <p:nvSpPr>
            <p:cNvPr id="94" name="pl94"/>
            <p:cNvSpPr/>
            <p:nvPr/>
          </p:nvSpPr>
          <p:spPr>
            <a:xfrm>
              <a:off x="819896" y="5347080"/>
              <a:ext cx="2497026" cy="196913"/>
            </a:xfrm>
            <a:custGeom>
              <a:avLst/>
              <a:pathLst>
                <a:path w="2497026" h="196913">
                  <a:moveTo>
                    <a:pt x="0" y="84391"/>
                  </a:moveTo>
                  <a:lnTo>
                    <a:pt x="499405" y="56260"/>
                  </a:lnTo>
                  <a:lnTo>
                    <a:pt x="998810" y="196913"/>
                  </a:lnTo>
                  <a:lnTo>
                    <a:pt x="1498216" y="56260"/>
                  </a:lnTo>
                  <a:lnTo>
                    <a:pt x="1997621" y="0"/>
                  </a:lnTo>
                  <a:lnTo>
                    <a:pt x="2497026" y="28130"/>
                  </a:lnTo>
                </a:path>
              </a:pathLst>
            </a:custGeom>
            <a:ln w="40651" cap="flat">
              <a:solidFill>
                <a:srgbClr val="BEBEBE">
                  <a:alpha val="69803"/>
                </a:srgbClr>
              </a:solidFill>
              <a:prstDash val="solid"/>
              <a:round/>
            </a:ln>
          </p:spPr>
          <p:txBody>
            <a:bodyPr/>
            <a:lstStyle/>
            <a:p/>
          </p:txBody>
        </p:sp>
        <p:sp>
          <p:nvSpPr>
            <p:cNvPr id="95" name="pl95"/>
            <p:cNvSpPr/>
            <p:nvPr/>
          </p:nvSpPr>
          <p:spPr>
            <a:xfrm>
              <a:off x="819896" y="5122037"/>
              <a:ext cx="2497026" cy="168782"/>
            </a:xfrm>
            <a:custGeom>
              <a:avLst/>
              <a:pathLst>
                <a:path w="2497026" h="168782">
                  <a:moveTo>
                    <a:pt x="0" y="168782"/>
                  </a:moveTo>
                  <a:lnTo>
                    <a:pt x="499405" y="84391"/>
                  </a:lnTo>
                  <a:lnTo>
                    <a:pt x="998810" y="28130"/>
                  </a:lnTo>
                  <a:lnTo>
                    <a:pt x="1498216" y="0"/>
                  </a:lnTo>
                  <a:lnTo>
                    <a:pt x="1997621" y="112521"/>
                  </a:lnTo>
                  <a:lnTo>
                    <a:pt x="2497026" y="56260"/>
                  </a:lnTo>
                </a:path>
              </a:pathLst>
            </a:custGeom>
            <a:ln w="35231" cap="flat">
              <a:solidFill>
                <a:srgbClr val="BEBEBE">
                  <a:alpha val="69803"/>
                </a:srgbClr>
              </a:solidFill>
              <a:prstDash val="solid"/>
              <a:round/>
            </a:ln>
          </p:spPr>
          <p:txBody>
            <a:bodyPr/>
            <a:lstStyle/>
            <a:p/>
          </p:txBody>
        </p:sp>
        <p:sp>
          <p:nvSpPr>
            <p:cNvPr id="96" name="pl96"/>
            <p:cNvSpPr/>
            <p:nvPr/>
          </p:nvSpPr>
          <p:spPr>
            <a:xfrm>
              <a:off x="819896" y="5628385"/>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97" name="pl97"/>
            <p:cNvSpPr/>
            <p:nvPr/>
          </p:nvSpPr>
          <p:spPr>
            <a:xfrm>
              <a:off x="819896" y="5600254"/>
              <a:ext cx="2497026" cy="84391"/>
            </a:xfrm>
            <a:custGeom>
              <a:avLst/>
              <a:pathLst>
                <a:path w="2497026" h="84391">
                  <a:moveTo>
                    <a:pt x="0" y="56260"/>
                  </a:moveTo>
                  <a:lnTo>
                    <a:pt x="499405" y="28130"/>
                  </a:lnTo>
                  <a:lnTo>
                    <a:pt x="998810" y="0"/>
                  </a:lnTo>
                  <a:lnTo>
                    <a:pt x="1498216" y="28130"/>
                  </a:lnTo>
                  <a:lnTo>
                    <a:pt x="1997621" y="56260"/>
                  </a:lnTo>
                  <a:lnTo>
                    <a:pt x="2497026" y="84391"/>
                  </a:lnTo>
                </a:path>
              </a:pathLst>
            </a:custGeom>
            <a:ln w="35231" cap="flat">
              <a:solidFill>
                <a:srgbClr val="BEBEBE">
                  <a:alpha val="69803"/>
                </a:srgbClr>
              </a:solidFill>
              <a:prstDash val="solid"/>
              <a:round/>
            </a:ln>
          </p:spPr>
          <p:txBody>
            <a:bodyPr/>
            <a:lstStyle/>
            <a:p/>
          </p:txBody>
        </p:sp>
        <p:sp>
          <p:nvSpPr>
            <p:cNvPr id="98" name="pl98"/>
            <p:cNvSpPr/>
            <p:nvPr/>
          </p:nvSpPr>
          <p:spPr>
            <a:xfrm>
              <a:off x="819896" y="5684646"/>
              <a:ext cx="2497026" cy="56260"/>
            </a:xfrm>
            <a:custGeom>
              <a:avLst/>
              <a:pathLst>
                <a:path w="2497026" h="56260">
                  <a:moveTo>
                    <a:pt x="0" y="0"/>
                  </a:moveTo>
                  <a:lnTo>
                    <a:pt x="499405" y="28130"/>
                  </a:lnTo>
                  <a:lnTo>
                    <a:pt x="998810" y="56260"/>
                  </a:lnTo>
                  <a:lnTo>
                    <a:pt x="1498216" y="28130"/>
                  </a:lnTo>
                  <a:lnTo>
                    <a:pt x="1997621" y="0"/>
                  </a:lnTo>
                  <a:lnTo>
                    <a:pt x="2497026" y="0"/>
                  </a:lnTo>
                </a:path>
              </a:pathLst>
            </a:custGeom>
            <a:ln w="35231" cap="flat">
              <a:solidFill>
                <a:srgbClr val="BEBEBE">
                  <a:alpha val="69803"/>
                </a:srgbClr>
              </a:solidFill>
              <a:prstDash val="solid"/>
              <a:round/>
            </a:ln>
          </p:spPr>
          <p:txBody>
            <a:bodyPr/>
            <a:lstStyle/>
            <a:p/>
          </p:txBody>
        </p:sp>
        <p:sp>
          <p:nvSpPr>
            <p:cNvPr id="99" name="pl99"/>
            <p:cNvSpPr/>
            <p:nvPr/>
          </p:nvSpPr>
          <p:spPr>
            <a:xfrm>
              <a:off x="819896" y="5656515"/>
              <a:ext cx="2497026" cy="28130"/>
            </a:xfrm>
            <a:custGeom>
              <a:avLst/>
              <a:pathLst>
                <a:path w="2497026" h="28130">
                  <a:moveTo>
                    <a:pt x="0" y="28130"/>
                  </a:moveTo>
                  <a:lnTo>
                    <a:pt x="499405" y="28130"/>
                  </a:lnTo>
                  <a:lnTo>
                    <a:pt x="998810" y="0"/>
                  </a:lnTo>
                  <a:lnTo>
                    <a:pt x="1498216" y="28130"/>
                  </a:lnTo>
                  <a:lnTo>
                    <a:pt x="1997621" y="0"/>
                  </a:lnTo>
                  <a:lnTo>
                    <a:pt x="2497026" y="28130"/>
                  </a:lnTo>
                </a:path>
              </a:pathLst>
            </a:custGeom>
            <a:ln w="35231" cap="flat">
              <a:solidFill>
                <a:srgbClr val="BEBEBE">
                  <a:alpha val="69803"/>
                </a:srgbClr>
              </a:solidFill>
              <a:prstDash val="solid"/>
              <a:round/>
            </a:ln>
          </p:spPr>
          <p:txBody>
            <a:bodyPr/>
            <a:lstStyle/>
            <a:p/>
          </p:txBody>
        </p:sp>
        <p:sp>
          <p:nvSpPr>
            <p:cNvPr id="100" name="pl100"/>
            <p:cNvSpPr/>
            <p:nvPr/>
          </p:nvSpPr>
          <p:spPr>
            <a:xfrm>
              <a:off x="819896" y="5543994"/>
              <a:ext cx="2497026" cy="84391"/>
            </a:xfrm>
            <a:custGeom>
              <a:avLst/>
              <a:pathLst>
                <a:path w="2497026" h="84391">
                  <a:moveTo>
                    <a:pt x="0" y="0"/>
                  </a:moveTo>
                  <a:lnTo>
                    <a:pt x="499405" y="28130"/>
                  </a:lnTo>
                  <a:lnTo>
                    <a:pt x="998810" y="84391"/>
                  </a:lnTo>
                  <a:lnTo>
                    <a:pt x="1498216" y="84391"/>
                  </a:lnTo>
                  <a:lnTo>
                    <a:pt x="1997621" y="0"/>
                  </a:lnTo>
                  <a:lnTo>
                    <a:pt x="2497026" y="56260"/>
                  </a:lnTo>
                </a:path>
              </a:pathLst>
            </a:custGeom>
            <a:ln w="35231" cap="flat">
              <a:solidFill>
                <a:srgbClr val="BEBEBE">
                  <a:alpha val="69803"/>
                </a:srgbClr>
              </a:solidFill>
              <a:prstDash val="solid"/>
              <a:round/>
            </a:ln>
          </p:spPr>
          <p:txBody>
            <a:bodyPr/>
            <a:lstStyle/>
            <a:p/>
          </p:txBody>
        </p:sp>
        <p:sp>
          <p:nvSpPr>
            <p:cNvPr id="101" name="pl101"/>
            <p:cNvSpPr/>
            <p:nvPr/>
          </p:nvSpPr>
          <p:spPr>
            <a:xfrm>
              <a:off x="819896" y="5347080"/>
              <a:ext cx="2497026" cy="196913"/>
            </a:xfrm>
            <a:custGeom>
              <a:avLst/>
              <a:pathLst>
                <a:path w="2497026" h="196913">
                  <a:moveTo>
                    <a:pt x="0" y="84391"/>
                  </a:moveTo>
                  <a:lnTo>
                    <a:pt x="499405" y="56260"/>
                  </a:lnTo>
                  <a:lnTo>
                    <a:pt x="998810" y="196913"/>
                  </a:lnTo>
                  <a:lnTo>
                    <a:pt x="1498216" y="56260"/>
                  </a:lnTo>
                  <a:lnTo>
                    <a:pt x="1997621" y="0"/>
                  </a:lnTo>
                  <a:lnTo>
                    <a:pt x="2497026" y="28130"/>
                  </a:lnTo>
                </a:path>
              </a:pathLst>
            </a:custGeom>
            <a:ln w="35231" cap="flat">
              <a:solidFill>
                <a:srgbClr val="BEBEBE">
                  <a:alpha val="69803"/>
                </a:srgbClr>
              </a:solidFill>
              <a:prstDash val="solid"/>
              <a:round/>
            </a:ln>
          </p:spPr>
          <p:txBody>
            <a:bodyPr/>
            <a:lstStyle/>
            <a:p/>
          </p:txBody>
        </p:sp>
        <p:sp>
          <p:nvSpPr>
            <p:cNvPr id="102" name="pl102"/>
            <p:cNvSpPr/>
            <p:nvPr/>
          </p:nvSpPr>
          <p:spPr>
            <a:xfrm>
              <a:off x="819896" y="5684646"/>
              <a:ext cx="2497026" cy="28130"/>
            </a:xfrm>
            <a:custGeom>
              <a:avLst/>
              <a:pathLst>
                <a:path w="2497026" h="28130">
                  <a:moveTo>
                    <a:pt x="0" y="0"/>
                  </a:moveTo>
                  <a:lnTo>
                    <a:pt x="499405" y="0"/>
                  </a:lnTo>
                  <a:lnTo>
                    <a:pt x="998810" y="0"/>
                  </a:lnTo>
                  <a:lnTo>
                    <a:pt x="1498216" y="28130"/>
                  </a:lnTo>
                  <a:lnTo>
                    <a:pt x="1997621" y="28130"/>
                  </a:lnTo>
                  <a:lnTo>
                    <a:pt x="2497026" y="0"/>
                  </a:lnTo>
                </a:path>
              </a:pathLst>
            </a:custGeom>
            <a:ln w="35231" cap="flat">
              <a:solidFill>
                <a:srgbClr val="BEBEBE">
                  <a:alpha val="69803"/>
                </a:srgbClr>
              </a:solidFill>
              <a:prstDash val="solid"/>
              <a:round/>
            </a:ln>
          </p:spPr>
          <p:txBody>
            <a:bodyPr/>
            <a:lstStyle/>
            <a:p/>
          </p:txBody>
        </p:sp>
        <p:sp>
          <p:nvSpPr>
            <p:cNvPr id="103" name="pl103"/>
            <p:cNvSpPr/>
            <p:nvPr/>
          </p:nvSpPr>
          <p:spPr>
            <a:xfrm>
              <a:off x="819896" y="5600254"/>
              <a:ext cx="2497026" cy="84391"/>
            </a:xfrm>
            <a:custGeom>
              <a:avLst/>
              <a:pathLst>
                <a:path w="2497026" h="84391">
                  <a:moveTo>
                    <a:pt x="0" y="28130"/>
                  </a:moveTo>
                  <a:lnTo>
                    <a:pt x="499405" y="28130"/>
                  </a:lnTo>
                  <a:lnTo>
                    <a:pt x="998810" y="84391"/>
                  </a:lnTo>
                  <a:lnTo>
                    <a:pt x="1498216" y="28130"/>
                  </a:lnTo>
                  <a:lnTo>
                    <a:pt x="1997621" y="0"/>
                  </a:lnTo>
                  <a:lnTo>
                    <a:pt x="2497026" y="0"/>
                  </a:lnTo>
                </a:path>
              </a:pathLst>
            </a:custGeom>
            <a:ln w="20325" cap="flat">
              <a:solidFill>
                <a:srgbClr val="6B6B6B">
                  <a:alpha val="100000"/>
                </a:srgbClr>
              </a:solidFill>
              <a:prstDash val="solid"/>
              <a:round/>
            </a:ln>
          </p:spPr>
          <p:txBody>
            <a:bodyPr/>
            <a:lstStyle/>
            <a:p/>
          </p:txBody>
        </p:sp>
        <p:sp>
          <p:nvSpPr>
            <p:cNvPr id="104" name="pl104"/>
            <p:cNvSpPr/>
            <p:nvPr/>
          </p:nvSpPr>
          <p:spPr>
            <a:xfrm>
              <a:off x="819896" y="5347080"/>
              <a:ext cx="2497026" cy="196913"/>
            </a:xfrm>
            <a:custGeom>
              <a:avLst/>
              <a:pathLst>
                <a:path w="2497026" h="196913">
                  <a:moveTo>
                    <a:pt x="0" y="84391"/>
                  </a:moveTo>
                  <a:lnTo>
                    <a:pt x="499405" y="56260"/>
                  </a:lnTo>
                  <a:lnTo>
                    <a:pt x="998810" y="196913"/>
                  </a:lnTo>
                  <a:lnTo>
                    <a:pt x="1498216" y="56260"/>
                  </a:lnTo>
                  <a:lnTo>
                    <a:pt x="1997621" y="0"/>
                  </a:lnTo>
                  <a:lnTo>
                    <a:pt x="2497026" y="28130"/>
                  </a:lnTo>
                </a:path>
              </a:pathLst>
            </a:custGeom>
            <a:ln w="40651" cap="flat">
              <a:solidFill>
                <a:srgbClr val="000000">
                  <a:alpha val="100000"/>
                </a:srgbClr>
              </a:solidFill>
              <a:prstDash val="solid"/>
              <a:round/>
            </a:ln>
          </p:spPr>
          <p:txBody>
            <a:bodyPr/>
            <a:lstStyle/>
            <a:p/>
          </p:txBody>
        </p:sp>
        <p:sp>
          <p:nvSpPr>
            <p:cNvPr id="105" name="pl105"/>
            <p:cNvSpPr/>
            <p:nvPr/>
          </p:nvSpPr>
          <p:spPr>
            <a:xfrm>
              <a:off x="819896" y="5347080"/>
              <a:ext cx="2497026" cy="196913"/>
            </a:xfrm>
            <a:custGeom>
              <a:avLst/>
              <a:pathLst>
                <a:path w="2497026" h="196913">
                  <a:moveTo>
                    <a:pt x="0" y="84391"/>
                  </a:moveTo>
                  <a:lnTo>
                    <a:pt x="499405" y="56260"/>
                  </a:lnTo>
                  <a:lnTo>
                    <a:pt x="998810" y="196913"/>
                  </a:lnTo>
                  <a:lnTo>
                    <a:pt x="1498216" y="56260"/>
                  </a:lnTo>
                  <a:lnTo>
                    <a:pt x="1997621" y="0"/>
                  </a:lnTo>
                  <a:lnTo>
                    <a:pt x="2497026" y="28130"/>
                  </a:lnTo>
                </a:path>
              </a:pathLst>
            </a:custGeom>
            <a:ln w="35231" cap="flat">
              <a:solidFill>
                <a:srgbClr val="C77CFF">
                  <a:alpha val="100000"/>
                </a:srgbClr>
              </a:solidFill>
              <a:prstDash val="solid"/>
              <a:round/>
            </a:ln>
          </p:spPr>
          <p:txBody>
            <a:bodyPr/>
            <a:lstStyle/>
            <a:p/>
          </p:txBody>
        </p:sp>
        <p:sp>
          <p:nvSpPr>
            <p:cNvPr id="106" name="pl106"/>
            <p:cNvSpPr/>
            <p:nvPr/>
          </p:nvSpPr>
          <p:spPr>
            <a:xfrm>
              <a:off x="695044" y="5684646"/>
              <a:ext cx="2746729" cy="0"/>
            </a:xfrm>
            <a:custGeom>
              <a:avLst/>
              <a:pathLst>
                <a:path w="2746729" h="0">
                  <a:moveTo>
                    <a:pt x="0" y="0"/>
                  </a:moveTo>
                  <a:lnTo>
                    <a:pt x="2746729" y="0"/>
                  </a:lnTo>
                  <a:lnTo>
                    <a:pt x="2746729" y="0"/>
                  </a:lnTo>
                </a:path>
              </a:pathLst>
            </a:custGeom>
            <a:ln w="13550" cap="flat">
              <a:solidFill>
                <a:srgbClr val="000000">
                  <a:alpha val="100000"/>
                </a:srgbClr>
              </a:solidFill>
              <a:prstDash val="dash"/>
              <a:round/>
            </a:ln>
          </p:spPr>
          <p:txBody>
            <a:bodyPr/>
            <a:lstStyle/>
            <a:p/>
          </p:txBody>
        </p:sp>
        <p:sp>
          <p:nvSpPr>
            <p:cNvPr id="107" name="tx107"/>
            <p:cNvSpPr/>
            <p:nvPr/>
          </p:nvSpPr>
          <p:spPr>
            <a:xfrm>
              <a:off x="789751" y="52668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08" name="tx108"/>
            <p:cNvSpPr/>
            <p:nvPr/>
          </p:nvSpPr>
          <p:spPr>
            <a:xfrm>
              <a:off x="1259011" y="5238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09" name="tx109"/>
            <p:cNvSpPr/>
            <p:nvPr/>
          </p:nvSpPr>
          <p:spPr>
            <a:xfrm>
              <a:off x="1788561" y="538077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0" name="tx110"/>
            <p:cNvSpPr/>
            <p:nvPr/>
          </p:nvSpPr>
          <p:spPr>
            <a:xfrm>
              <a:off x="2257822" y="5238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11" name="tx111"/>
            <p:cNvSpPr/>
            <p:nvPr/>
          </p:nvSpPr>
          <p:spPr>
            <a:xfrm>
              <a:off x="2757227" y="51838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2" name="tx112"/>
            <p:cNvSpPr/>
            <p:nvPr/>
          </p:nvSpPr>
          <p:spPr>
            <a:xfrm>
              <a:off x="3256633" y="52119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3" name="rc113"/>
            <p:cNvSpPr/>
            <p:nvPr/>
          </p:nvSpPr>
          <p:spPr>
            <a:xfrm>
              <a:off x="3511363" y="875080"/>
              <a:ext cx="2746729" cy="1454343"/>
            </a:xfrm>
            <a:prstGeom prst="rect">
              <a:avLst/>
            </a:prstGeom>
            <a:solidFill>
              <a:srgbClr val="EBEBEB">
                <a:alpha val="100000"/>
              </a:srgbClr>
            </a:solidFill>
          </p:spPr>
          <p:txBody>
            <a:bodyPr/>
            <a:lstStyle/>
            <a:p/>
          </p:txBody>
        </p:sp>
        <p:sp>
          <p:nvSpPr>
            <p:cNvPr id="114" name="pl114"/>
            <p:cNvSpPr/>
            <p:nvPr/>
          </p:nvSpPr>
          <p:spPr>
            <a:xfrm>
              <a:off x="3511363" y="1855425"/>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115" name="pl115"/>
            <p:cNvSpPr/>
            <p:nvPr/>
          </p:nvSpPr>
          <p:spPr>
            <a:xfrm>
              <a:off x="3511363" y="1152165"/>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116" name="pl116"/>
            <p:cNvSpPr/>
            <p:nvPr/>
          </p:nvSpPr>
          <p:spPr>
            <a:xfrm>
              <a:off x="3885917"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17" name="pl117"/>
            <p:cNvSpPr/>
            <p:nvPr/>
          </p:nvSpPr>
          <p:spPr>
            <a:xfrm>
              <a:off x="4385322"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18" name="pl118"/>
            <p:cNvSpPr/>
            <p:nvPr/>
          </p:nvSpPr>
          <p:spPr>
            <a:xfrm>
              <a:off x="4884727"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19" name="pl119"/>
            <p:cNvSpPr/>
            <p:nvPr/>
          </p:nvSpPr>
          <p:spPr>
            <a:xfrm>
              <a:off x="5384133"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20" name="pl120"/>
            <p:cNvSpPr/>
            <p:nvPr/>
          </p:nvSpPr>
          <p:spPr>
            <a:xfrm>
              <a:off x="5883538"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21" name="pl121"/>
            <p:cNvSpPr/>
            <p:nvPr/>
          </p:nvSpPr>
          <p:spPr>
            <a:xfrm>
              <a:off x="3511363" y="2207056"/>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122" name="pl122"/>
            <p:cNvSpPr/>
            <p:nvPr/>
          </p:nvSpPr>
          <p:spPr>
            <a:xfrm>
              <a:off x="3511363" y="1503795"/>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123" name="pl123"/>
            <p:cNvSpPr/>
            <p:nvPr/>
          </p:nvSpPr>
          <p:spPr>
            <a:xfrm>
              <a:off x="3636214"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4135619"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4635025"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5134430"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5633835"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6133241"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3636214" y="2122665"/>
              <a:ext cx="2497026" cy="84391"/>
            </a:xfrm>
            <a:custGeom>
              <a:avLst/>
              <a:pathLst>
                <a:path w="2497026" h="84391">
                  <a:moveTo>
                    <a:pt x="0" y="28130"/>
                  </a:moveTo>
                  <a:lnTo>
                    <a:pt x="499405" y="28130"/>
                  </a:lnTo>
                  <a:lnTo>
                    <a:pt x="998810" y="84391"/>
                  </a:lnTo>
                  <a:lnTo>
                    <a:pt x="1498216" y="28130"/>
                  </a:lnTo>
                  <a:lnTo>
                    <a:pt x="1997621" y="0"/>
                  </a:lnTo>
                  <a:lnTo>
                    <a:pt x="2497026" y="0"/>
                  </a:lnTo>
                </a:path>
              </a:pathLst>
            </a:custGeom>
            <a:ln w="20325" cap="flat">
              <a:solidFill>
                <a:srgbClr val="BEBEBE">
                  <a:alpha val="69803"/>
                </a:srgbClr>
              </a:solidFill>
              <a:prstDash val="solid"/>
              <a:round/>
            </a:ln>
          </p:spPr>
          <p:txBody>
            <a:bodyPr/>
            <a:lstStyle/>
            <a:p/>
          </p:txBody>
        </p:sp>
        <p:sp>
          <p:nvSpPr>
            <p:cNvPr id="130" name="pl130"/>
            <p:cNvSpPr/>
            <p:nvPr/>
          </p:nvSpPr>
          <p:spPr>
            <a:xfrm>
              <a:off x="3636214" y="2150795"/>
              <a:ext cx="2497026" cy="0"/>
            </a:xfrm>
            <a:custGeom>
              <a:avLst/>
              <a:pathLst>
                <a:path w="2497026" h="0">
                  <a:moveTo>
                    <a:pt x="0" y="0"/>
                  </a:moveTo>
                  <a:lnTo>
                    <a:pt x="499405" y="0"/>
                  </a:lnTo>
                  <a:lnTo>
                    <a:pt x="998810" y="0"/>
                  </a:lnTo>
                  <a:lnTo>
                    <a:pt x="1498216" y="0"/>
                  </a:lnTo>
                  <a:lnTo>
                    <a:pt x="1997621" y="0"/>
                  </a:lnTo>
                  <a:lnTo>
                    <a:pt x="2497026" y="0"/>
                  </a:lnTo>
                </a:path>
              </a:pathLst>
            </a:custGeom>
            <a:ln w="40651" cap="flat">
              <a:solidFill>
                <a:srgbClr val="BEBEBE">
                  <a:alpha val="69803"/>
                </a:srgbClr>
              </a:solidFill>
              <a:prstDash val="solid"/>
              <a:round/>
            </a:ln>
          </p:spPr>
          <p:txBody>
            <a:bodyPr/>
            <a:lstStyle/>
            <a:p/>
          </p:txBody>
        </p:sp>
        <p:sp>
          <p:nvSpPr>
            <p:cNvPr id="131" name="pl131"/>
            <p:cNvSpPr/>
            <p:nvPr/>
          </p:nvSpPr>
          <p:spPr>
            <a:xfrm>
              <a:off x="3636214" y="1644447"/>
              <a:ext cx="2497026" cy="168782"/>
            </a:xfrm>
            <a:custGeom>
              <a:avLst/>
              <a:pathLst>
                <a:path w="2497026" h="168782">
                  <a:moveTo>
                    <a:pt x="0" y="168782"/>
                  </a:moveTo>
                  <a:lnTo>
                    <a:pt x="499405" y="84391"/>
                  </a:lnTo>
                  <a:lnTo>
                    <a:pt x="998810" y="28130"/>
                  </a:lnTo>
                  <a:lnTo>
                    <a:pt x="1498216" y="0"/>
                  </a:lnTo>
                  <a:lnTo>
                    <a:pt x="1997621" y="112521"/>
                  </a:lnTo>
                  <a:lnTo>
                    <a:pt x="2497026" y="56260"/>
                  </a:lnTo>
                </a:path>
              </a:pathLst>
            </a:custGeom>
            <a:ln w="35231" cap="flat">
              <a:solidFill>
                <a:srgbClr val="BEBEBE">
                  <a:alpha val="69803"/>
                </a:srgbClr>
              </a:solidFill>
              <a:prstDash val="solid"/>
              <a:round/>
            </a:ln>
          </p:spPr>
          <p:txBody>
            <a:bodyPr/>
            <a:lstStyle/>
            <a:p/>
          </p:txBody>
        </p:sp>
        <p:sp>
          <p:nvSpPr>
            <p:cNvPr id="132" name="pl132"/>
            <p:cNvSpPr/>
            <p:nvPr/>
          </p:nvSpPr>
          <p:spPr>
            <a:xfrm>
              <a:off x="3636214" y="2150795"/>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133" name="pl133"/>
            <p:cNvSpPr/>
            <p:nvPr/>
          </p:nvSpPr>
          <p:spPr>
            <a:xfrm>
              <a:off x="3636214" y="2122665"/>
              <a:ext cx="2497026" cy="84391"/>
            </a:xfrm>
            <a:custGeom>
              <a:avLst/>
              <a:pathLst>
                <a:path w="2497026" h="84391">
                  <a:moveTo>
                    <a:pt x="0" y="56260"/>
                  </a:moveTo>
                  <a:lnTo>
                    <a:pt x="499405" y="28130"/>
                  </a:lnTo>
                  <a:lnTo>
                    <a:pt x="998810" y="0"/>
                  </a:lnTo>
                  <a:lnTo>
                    <a:pt x="1498216" y="28130"/>
                  </a:lnTo>
                  <a:lnTo>
                    <a:pt x="1997621" y="56260"/>
                  </a:lnTo>
                  <a:lnTo>
                    <a:pt x="2497026" y="84391"/>
                  </a:lnTo>
                </a:path>
              </a:pathLst>
            </a:custGeom>
            <a:ln w="35231" cap="flat">
              <a:solidFill>
                <a:srgbClr val="BEBEBE">
                  <a:alpha val="69803"/>
                </a:srgbClr>
              </a:solidFill>
              <a:prstDash val="solid"/>
              <a:round/>
            </a:ln>
          </p:spPr>
          <p:txBody>
            <a:bodyPr/>
            <a:lstStyle/>
            <a:p/>
          </p:txBody>
        </p:sp>
        <p:sp>
          <p:nvSpPr>
            <p:cNvPr id="134" name="pl134"/>
            <p:cNvSpPr/>
            <p:nvPr/>
          </p:nvSpPr>
          <p:spPr>
            <a:xfrm>
              <a:off x="3636214" y="2207056"/>
              <a:ext cx="2497026" cy="56260"/>
            </a:xfrm>
            <a:custGeom>
              <a:avLst/>
              <a:pathLst>
                <a:path w="2497026" h="56260">
                  <a:moveTo>
                    <a:pt x="0" y="0"/>
                  </a:moveTo>
                  <a:lnTo>
                    <a:pt x="499405" y="28130"/>
                  </a:lnTo>
                  <a:lnTo>
                    <a:pt x="998810" y="56260"/>
                  </a:lnTo>
                  <a:lnTo>
                    <a:pt x="1498216" y="28130"/>
                  </a:lnTo>
                  <a:lnTo>
                    <a:pt x="1997621" y="0"/>
                  </a:lnTo>
                  <a:lnTo>
                    <a:pt x="2497026" y="0"/>
                  </a:lnTo>
                </a:path>
              </a:pathLst>
            </a:custGeom>
            <a:ln w="35231" cap="flat">
              <a:solidFill>
                <a:srgbClr val="BEBEBE">
                  <a:alpha val="69803"/>
                </a:srgbClr>
              </a:solidFill>
              <a:prstDash val="solid"/>
              <a:round/>
            </a:ln>
          </p:spPr>
          <p:txBody>
            <a:bodyPr/>
            <a:lstStyle/>
            <a:p/>
          </p:txBody>
        </p:sp>
        <p:sp>
          <p:nvSpPr>
            <p:cNvPr id="135" name="pl135"/>
            <p:cNvSpPr/>
            <p:nvPr/>
          </p:nvSpPr>
          <p:spPr>
            <a:xfrm>
              <a:off x="3636214" y="2178925"/>
              <a:ext cx="2497026" cy="28130"/>
            </a:xfrm>
            <a:custGeom>
              <a:avLst/>
              <a:pathLst>
                <a:path w="2497026" h="28130">
                  <a:moveTo>
                    <a:pt x="0" y="28130"/>
                  </a:moveTo>
                  <a:lnTo>
                    <a:pt x="499405" y="28130"/>
                  </a:lnTo>
                  <a:lnTo>
                    <a:pt x="998810" y="0"/>
                  </a:lnTo>
                  <a:lnTo>
                    <a:pt x="1498216" y="28130"/>
                  </a:lnTo>
                  <a:lnTo>
                    <a:pt x="1997621" y="0"/>
                  </a:lnTo>
                  <a:lnTo>
                    <a:pt x="2497026" y="28130"/>
                  </a:lnTo>
                </a:path>
              </a:pathLst>
            </a:custGeom>
            <a:ln w="35231" cap="flat">
              <a:solidFill>
                <a:srgbClr val="BEBEBE">
                  <a:alpha val="69803"/>
                </a:srgbClr>
              </a:solidFill>
              <a:prstDash val="solid"/>
              <a:round/>
            </a:ln>
          </p:spPr>
          <p:txBody>
            <a:bodyPr/>
            <a:lstStyle/>
            <a:p/>
          </p:txBody>
        </p:sp>
        <p:sp>
          <p:nvSpPr>
            <p:cNvPr id="136" name="pl136"/>
            <p:cNvSpPr/>
            <p:nvPr/>
          </p:nvSpPr>
          <p:spPr>
            <a:xfrm>
              <a:off x="3636214" y="2066404"/>
              <a:ext cx="2497026" cy="84391"/>
            </a:xfrm>
            <a:custGeom>
              <a:avLst/>
              <a:pathLst>
                <a:path w="2497026" h="84391">
                  <a:moveTo>
                    <a:pt x="0" y="0"/>
                  </a:moveTo>
                  <a:lnTo>
                    <a:pt x="499405" y="28130"/>
                  </a:lnTo>
                  <a:lnTo>
                    <a:pt x="998810" y="84391"/>
                  </a:lnTo>
                  <a:lnTo>
                    <a:pt x="1498216" y="84391"/>
                  </a:lnTo>
                  <a:lnTo>
                    <a:pt x="1997621" y="0"/>
                  </a:lnTo>
                  <a:lnTo>
                    <a:pt x="2497026" y="56260"/>
                  </a:lnTo>
                </a:path>
              </a:pathLst>
            </a:custGeom>
            <a:ln w="35231" cap="flat">
              <a:solidFill>
                <a:srgbClr val="BEBEBE">
                  <a:alpha val="69803"/>
                </a:srgbClr>
              </a:solidFill>
              <a:prstDash val="solid"/>
              <a:round/>
            </a:ln>
          </p:spPr>
          <p:txBody>
            <a:bodyPr/>
            <a:lstStyle/>
            <a:p/>
          </p:txBody>
        </p:sp>
        <p:sp>
          <p:nvSpPr>
            <p:cNvPr id="137" name="pl137"/>
            <p:cNvSpPr/>
            <p:nvPr/>
          </p:nvSpPr>
          <p:spPr>
            <a:xfrm>
              <a:off x="3636214" y="1869491"/>
              <a:ext cx="2497026" cy="196913"/>
            </a:xfrm>
            <a:custGeom>
              <a:avLst/>
              <a:pathLst>
                <a:path w="2497026" h="196913">
                  <a:moveTo>
                    <a:pt x="0" y="84391"/>
                  </a:moveTo>
                  <a:lnTo>
                    <a:pt x="499405" y="56260"/>
                  </a:lnTo>
                  <a:lnTo>
                    <a:pt x="998810" y="196913"/>
                  </a:lnTo>
                  <a:lnTo>
                    <a:pt x="1498216" y="56260"/>
                  </a:lnTo>
                  <a:lnTo>
                    <a:pt x="1997621" y="0"/>
                  </a:lnTo>
                  <a:lnTo>
                    <a:pt x="2497026" y="28130"/>
                  </a:lnTo>
                </a:path>
              </a:pathLst>
            </a:custGeom>
            <a:ln w="35231" cap="flat">
              <a:solidFill>
                <a:srgbClr val="BEBEBE">
                  <a:alpha val="69803"/>
                </a:srgbClr>
              </a:solidFill>
              <a:prstDash val="solid"/>
              <a:round/>
            </a:ln>
          </p:spPr>
          <p:txBody>
            <a:bodyPr/>
            <a:lstStyle/>
            <a:p/>
          </p:txBody>
        </p:sp>
        <p:sp>
          <p:nvSpPr>
            <p:cNvPr id="138" name="pl138"/>
            <p:cNvSpPr/>
            <p:nvPr/>
          </p:nvSpPr>
          <p:spPr>
            <a:xfrm>
              <a:off x="3636214" y="2207056"/>
              <a:ext cx="2497026" cy="28130"/>
            </a:xfrm>
            <a:custGeom>
              <a:avLst/>
              <a:pathLst>
                <a:path w="2497026" h="28130">
                  <a:moveTo>
                    <a:pt x="0" y="0"/>
                  </a:moveTo>
                  <a:lnTo>
                    <a:pt x="499405" y="0"/>
                  </a:lnTo>
                  <a:lnTo>
                    <a:pt x="998810" y="0"/>
                  </a:lnTo>
                  <a:lnTo>
                    <a:pt x="1498216" y="28130"/>
                  </a:lnTo>
                  <a:lnTo>
                    <a:pt x="1997621" y="28130"/>
                  </a:lnTo>
                  <a:lnTo>
                    <a:pt x="2497026" y="0"/>
                  </a:lnTo>
                </a:path>
              </a:pathLst>
            </a:custGeom>
            <a:ln w="35231" cap="flat">
              <a:solidFill>
                <a:srgbClr val="BEBEBE">
                  <a:alpha val="69803"/>
                </a:srgbClr>
              </a:solidFill>
              <a:prstDash val="solid"/>
              <a:round/>
            </a:ln>
          </p:spPr>
          <p:txBody>
            <a:bodyPr/>
            <a:lstStyle/>
            <a:p/>
          </p:txBody>
        </p:sp>
        <p:sp>
          <p:nvSpPr>
            <p:cNvPr id="139" name="pl139"/>
            <p:cNvSpPr/>
            <p:nvPr/>
          </p:nvSpPr>
          <p:spPr>
            <a:xfrm>
              <a:off x="3636214" y="2122665"/>
              <a:ext cx="2497026" cy="84391"/>
            </a:xfrm>
            <a:custGeom>
              <a:avLst/>
              <a:pathLst>
                <a:path w="2497026" h="84391">
                  <a:moveTo>
                    <a:pt x="0" y="28130"/>
                  </a:moveTo>
                  <a:lnTo>
                    <a:pt x="499405" y="28130"/>
                  </a:lnTo>
                  <a:lnTo>
                    <a:pt x="998810" y="84391"/>
                  </a:lnTo>
                  <a:lnTo>
                    <a:pt x="1498216" y="28130"/>
                  </a:lnTo>
                  <a:lnTo>
                    <a:pt x="1997621" y="0"/>
                  </a:lnTo>
                  <a:lnTo>
                    <a:pt x="2497026" y="0"/>
                  </a:lnTo>
                </a:path>
              </a:pathLst>
            </a:custGeom>
            <a:ln w="20325" cap="flat">
              <a:solidFill>
                <a:srgbClr val="6B6B6B">
                  <a:alpha val="100000"/>
                </a:srgbClr>
              </a:solidFill>
              <a:prstDash val="solid"/>
              <a:round/>
            </a:ln>
          </p:spPr>
          <p:txBody>
            <a:bodyPr/>
            <a:lstStyle/>
            <a:p/>
          </p:txBody>
        </p:sp>
        <p:sp>
          <p:nvSpPr>
            <p:cNvPr id="140" name="pl140"/>
            <p:cNvSpPr/>
            <p:nvPr/>
          </p:nvSpPr>
          <p:spPr>
            <a:xfrm>
              <a:off x="3636214" y="2150795"/>
              <a:ext cx="2497026" cy="0"/>
            </a:xfrm>
            <a:custGeom>
              <a:avLst/>
              <a:pathLst>
                <a:path w="2497026" h="0">
                  <a:moveTo>
                    <a:pt x="0" y="0"/>
                  </a:moveTo>
                  <a:lnTo>
                    <a:pt x="499405" y="0"/>
                  </a:lnTo>
                  <a:lnTo>
                    <a:pt x="998810" y="0"/>
                  </a:lnTo>
                  <a:lnTo>
                    <a:pt x="1498216" y="0"/>
                  </a:lnTo>
                  <a:lnTo>
                    <a:pt x="1997621" y="0"/>
                  </a:lnTo>
                  <a:lnTo>
                    <a:pt x="2497026" y="0"/>
                  </a:lnTo>
                </a:path>
              </a:pathLst>
            </a:custGeom>
            <a:ln w="40651" cap="flat">
              <a:solidFill>
                <a:srgbClr val="000000">
                  <a:alpha val="100000"/>
                </a:srgbClr>
              </a:solidFill>
              <a:prstDash val="solid"/>
              <a:round/>
            </a:ln>
          </p:spPr>
          <p:txBody>
            <a:bodyPr/>
            <a:lstStyle/>
            <a:p/>
          </p:txBody>
        </p:sp>
        <p:sp>
          <p:nvSpPr>
            <p:cNvPr id="141" name="pl141"/>
            <p:cNvSpPr/>
            <p:nvPr/>
          </p:nvSpPr>
          <p:spPr>
            <a:xfrm>
              <a:off x="3636214" y="2150795"/>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CD9600">
                  <a:alpha val="100000"/>
                </a:srgbClr>
              </a:solidFill>
              <a:prstDash val="solid"/>
              <a:round/>
            </a:ln>
          </p:spPr>
          <p:txBody>
            <a:bodyPr/>
            <a:lstStyle/>
            <a:p/>
          </p:txBody>
        </p:sp>
        <p:sp>
          <p:nvSpPr>
            <p:cNvPr id="142" name="pl142"/>
            <p:cNvSpPr/>
            <p:nvPr/>
          </p:nvSpPr>
          <p:spPr>
            <a:xfrm>
              <a:off x="3511363" y="2207056"/>
              <a:ext cx="2746729" cy="0"/>
            </a:xfrm>
            <a:custGeom>
              <a:avLst/>
              <a:pathLst>
                <a:path w="2746729" h="0">
                  <a:moveTo>
                    <a:pt x="0" y="0"/>
                  </a:moveTo>
                  <a:lnTo>
                    <a:pt x="2746729" y="0"/>
                  </a:lnTo>
                  <a:lnTo>
                    <a:pt x="2746729" y="0"/>
                  </a:lnTo>
                </a:path>
              </a:pathLst>
            </a:custGeom>
            <a:ln w="13550" cap="flat">
              <a:solidFill>
                <a:srgbClr val="000000">
                  <a:alpha val="100000"/>
                </a:srgbClr>
              </a:solidFill>
              <a:prstDash val="dash"/>
              <a:round/>
            </a:ln>
          </p:spPr>
          <p:txBody>
            <a:bodyPr/>
            <a:lstStyle/>
            <a:p/>
          </p:txBody>
        </p:sp>
        <p:sp>
          <p:nvSpPr>
            <p:cNvPr id="143" name="tx143"/>
            <p:cNvSpPr/>
            <p:nvPr/>
          </p:nvSpPr>
          <p:spPr>
            <a:xfrm>
              <a:off x="3606069" y="19875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44" name="tx144"/>
            <p:cNvSpPr/>
            <p:nvPr/>
          </p:nvSpPr>
          <p:spPr>
            <a:xfrm>
              <a:off x="4105474" y="19875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45" name="tx145"/>
            <p:cNvSpPr/>
            <p:nvPr/>
          </p:nvSpPr>
          <p:spPr>
            <a:xfrm>
              <a:off x="4604880" y="19875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46" name="tx146"/>
            <p:cNvSpPr/>
            <p:nvPr/>
          </p:nvSpPr>
          <p:spPr>
            <a:xfrm>
              <a:off x="5104285" y="19875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47" name="tx147"/>
            <p:cNvSpPr/>
            <p:nvPr/>
          </p:nvSpPr>
          <p:spPr>
            <a:xfrm>
              <a:off x="5603691" y="19875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48" name="tx148"/>
            <p:cNvSpPr/>
            <p:nvPr/>
          </p:nvSpPr>
          <p:spPr>
            <a:xfrm>
              <a:off x="6103096" y="19875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49" name="rc149"/>
            <p:cNvSpPr/>
            <p:nvPr/>
          </p:nvSpPr>
          <p:spPr>
            <a:xfrm>
              <a:off x="3511363" y="2613875"/>
              <a:ext cx="2746729" cy="1454343"/>
            </a:xfrm>
            <a:prstGeom prst="rect">
              <a:avLst/>
            </a:prstGeom>
            <a:solidFill>
              <a:srgbClr val="EBEBEB">
                <a:alpha val="100000"/>
              </a:srgbClr>
            </a:solidFill>
          </p:spPr>
          <p:txBody>
            <a:bodyPr/>
            <a:lstStyle/>
            <a:p/>
          </p:txBody>
        </p:sp>
        <p:sp>
          <p:nvSpPr>
            <p:cNvPr id="150" name="pl150"/>
            <p:cNvSpPr/>
            <p:nvPr/>
          </p:nvSpPr>
          <p:spPr>
            <a:xfrm>
              <a:off x="3511363" y="3594220"/>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151" name="pl151"/>
            <p:cNvSpPr/>
            <p:nvPr/>
          </p:nvSpPr>
          <p:spPr>
            <a:xfrm>
              <a:off x="3511363" y="2890959"/>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152" name="pl152"/>
            <p:cNvSpPr/>
            <p:nvPr/>
          </p:nvSpPr>
          <p:spPr>
            <a:xfrm>
              <a:off x="3885917"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53" name="pl153"/>
            <p:cNvSpPr/>
            <p:nvPr/>
          </p:nvSpPr>
          <p:spPr>
            <a:xfrm>
              <a:off x="4385322"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54" name="pl154"/>
            <p:cNvSpPr/>
            <p:nvPr/>
          </p:nvSpPr>
          <p:spPr>
            <a:xfrm>
              <a:off x="4884727"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55" name="pl155"/>
            <p:cNvSpPr/>
            <p:nvPr/>
          </p:nvSpPr>
          <p:spPr>
            <a:xfrm>
              <a:off x="5384133"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56" name="pl156"/>
            <p:cNvSpPr/>
            <p:nvPr/>
          </p:nvSpPr>
          <p:spPr>
            <a:xfrm>
              <a:off x="5883538"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57" name="pl157"/>
            <p:cNvSpPr/>
            <p:nvPr/>
          </p:nvSpPr>
          <p:spPr>
            <a:xfrm>
              <a:off x="3511363" y="3945851"/>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158" name="pl158"/>
            <p:cNvSpPr/>
            <p:nvPr/>
          </p:nvSpPr>
          <p:spPr>
            <a:xfrm>
              <a:off x="3511363" y="3242590"/>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159" name="pl159"/>
            <p:cNvSpPr/>
            <p:nvPr/>
          </p:nvSpPr>
          <p:spPr>
            <a:xfrm>
              <a:off x="3636214"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0" name="pl160"/>
            <p:cNvSpPr/>
            <p:nvPr/>
          </p:nvSpPr>
          <p:spPr>
            <a:xfrm>
              <a:off x="4135619"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4635025"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5134430"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5633835"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6133241"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3636214" y="3861459"/>
              <a:ext cx="2497026" cy="84391"/>
            </a:xfrm>
            <a:custGeom>
              <a:avLst/>
              <a:pathLst>
                <a:path w="2497026" h="84391">
                  <a:moveTo>
                    <a:pt x="0" y="28130"/>
                  </a:moveTo>
                  <a:lnTo>
                    <a:pt x="499405" y="28130"/>
                  </a:lnTo>
                  <a:lnTo>
                    <a:pt x="998810" y="84391"/>
                  </a:lnTo>
                  <a:lnTo>
                    <a:pt x="1498216" y="28130"/>
                  </a:lnTo>
                  <a:lnTo>
                    <a:pt x="1997621" y="0"/>
                  </a:lnTo>
                  <a:lnTo>
                    <a:pt x="2497026" y="0"/>
                  </a:lnTo>
                </a:path>
              </a:pathLst>
            </a:custGeom>
            <a:ln w="20325" cap="flat">
              <a:solidFill>
                <a:srgbClr val="BEBEBE">
                  <a:alpha val="69803"/>
                </a:srgbClr>
              </a:solidFill>
              <a:prstDash val="solid"/>
              <a:round/>
            </a:ln>
          </p:spPr>
          <p:txBody>
            <a:bodyPr/>
            <a:lstStyle/>
            <a:p/>
          </p:txBody>
        </p:sp>
        <p:sp>
          <p:nvSpPr>
            <p:cNvPr id="166" name="pl166"/>
            <p:cNvSpPr/>
            <p:nvPr/>
          </p:nvSpPr>
          <p:spPr>
            <a:xfrm>
              <a:off x="3636214" y="3917720"/>
              <a:ext cx="2497026" cy="28130"/>
            </a:xfrm>
            <a:custGeom>
              <a:avLst/>
              <a:pathLst>
                <a:path w="2497026" h="28130">
                  <a:moveTo>
                    <a:pt x="0" y="28130"/>
                  </a:moveTo>
                  <a:lnTo>
                    <a:pt x="499405" y="28130"/>
                  </a:lnTo>
                  <a:lnTo>
                    <a:pt x="998810" y="0"/>
                  </a:lnTo>
                  <a:lnTo>
                    <a:pt x="1498216" y="28130"/>
                  </a:lnTo>
                  <a:lnTo>
                    <a:pt x="1997621" y="0"/>
                  </a:lnTo>
                  <a:lnTo>
                    <a:pt x="2497026" y="28130"/>
                  </a:lnTo>
                </a:path>
              </a:pathLst>
            </a:custGeom>
            <a:ln w="40651" cap="flat">
              <a:solidFill>
                <a:srgbClr val="BEBEBE">
                  <a:alpha val="69803"/>
                </a:srgbClr>
              </a:solidFill>
              <a:prstDash val="solid"/>
              <a:round/>
            </a:ln>
          </p:spPr>
          <p:txBody>
            <a:bodyPr/>
            <a:lstStyle/>
            <a:p/>
          </p:txBody>
        </p:sp>
        <p:sp>
          <p:nvSpPr>
            <p:cNvPr id="167" name="pl167"/>
            <p:cNvSpPr/>
            <p:nvPr/>
          </p:nvSpPr>
          <p:spPr>
            <a:xfrm>
              <a:off x="3636214" y="3383242"/>
              <a:ext cx="2497026" cy="168782"/>
            </a:xfrm>
            <a:custGeom>
              <a:avLst/>
              <a:pathLst>
                <a:path w="2497026" h="168782">
                  <a:moveTo>
                    <a:pt x="0" y="168782"/>
                  </a:moveTo>
                  <a:lnTo>
                    <a:pt x="499405" y="84391"/>
                  </a:lnTo>
                  <a:lnTo>
                    <a:pt x="998810" y="28130"/>
                  </a:lnTo>
                  <a:lnTo>
                    <a:pt x="1498216" y="0"/>
                  </a:lnTo>
                  <a:lnTo>
                    <a:pt x="1997621" y="112521"/>
                  </a:lnTo>
                  <a:lnTo>
                    <a:pt x="2497026" y="56260"/>
                  </a:lnTo>
                </a:path>
              </a:pathLst>
            </a:custGeom>
            <a:ln w="35231" cap="flat">
              <a:solidFill>
                <a:srgbClr val="BEBEBE">
                  <a:alpha val="69803"/>
                </a:srgbClr>
              </a:solidFill>
              <a:prstDash val="solid"/>
              <a:round/>
            </a:ln>
          </p:spPr>
          <p:txBody>
            <a:bodyPr/>
            <a:lstStyle/>
            <a:p/>
          </p:txBody>
        </p:sp>
        <p:sp>
          <p:nvSpPr>
            <p:cNvPr id="168" name="pl168"/>
            <p:cNvSpPr/>
            <p:nvPr/>
          </p:nvSpPr>
          <p:spPr>
            <a:xfrm>
              <a:off x="3636214" y="3889590"/>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169" name="pl169"/>
            <p:cNvSpPr/>
            <p:nvPr/>
          </p:nvSpPr>
          <p:spPr>
            <a:xfrm>
              <a:off x="3636214" y="3861459"/>
              <a:ext cx="2497026" cy="84391"/>
            </a:xfrm>
            <a:custGeom>
              <a:avLst/>
              <a:pathLst>
                <a:path w="2497026" h="84391">
                  <a:moveTo>
                    <a:pt x="0" y="56260"/>
                  </a:moveTo>
                  <a:lnTo>
                    <a:pt x="499405" y="28130"/>
                  </a:lnTo>
                  <a:lnTo>
                    <a:pt x="998810" y="0"/>
                  </a:lnTo>
                  <a:lnTo>
                    <a:pt x="1498216" y="28130"/>
                  </a:lnTo>
                  <a:lnTo>
                    <a:pt x="1997621" y="56260"/>
                  </a:lnTo>
                  <a:lnTo>
                    <a:pt x="2497026" y="84391"/>
                  </a:lnTo>
                </a:path>
              </a:pathLst>
            </a:custGeom>
            <a:ln w="35231" cap="flat">
              <a:solidFill>
                <a:srgbClr val="BEBEBE">
                  <a:alpha val="69803"/>
                </a:srgbClr>
              </a:solidFill>
              <a:prstDash val="solid"/>
              <a:round/>
            </a:ln>
          </p:spPr>
          <p:txBody>
            <a:bodyPr/>
            <a:lstStyle/>
            <a:p/>
          </p:txBody>
        </p:sp>
        <p:sp>
          <p:nvSpPr>
            <p:cNvPr id="170" name="pl170"/>
            <p:cNvSpPr/>
            <p:nvPr/>
          </p:nvSpPr>
          <p:spPr>
            <a:xfrm>
              <a:off x="3636214" y="3945851"/>
              <a:ext cx="2497026" cy="56260"/>
            </a:xfrm>
            <a:custGeom>
              <a:avLst/>
              <a:pathLst>
                <a:path w="2497026" h="56260">
                  <a:moveTo>
                    <a:pt x="0" y="0"/>
                  </a:moveTo>
                  <a:lnTo>
                    <a:pt x="499405" y="28130"/>
                  </a:lnTo>
                  <a:lnTo>
                    <a:pt x="998810" y="56260"/>
                  </a:lnTo>
                  <a:lnTo>
                    <a:pt x="1498216" y="28130"/>
                  </a:lnTo>
                  <a:lnTo>
                    <a:pt x="1997621" y="0"/>
                  </a:lnTo>
                  <a:lnTo>
                    <a:pt x="2497026" y="0"/>
                  </a:lnTo>
                </a:path>
              </a:pathLst>
            </a:custGeom>
            <a:ln w="35231" cap="flat">
              <a:solidFill>
                <a:srgbClr val="BEBEBE">
                  <a:alpha val="69803"/>
                </a:srgbClr>
              </a:solidFill>
              <a:prstDash val="solid"/>
              <a:round/>
            </a:ln>
          </p:spPr>
          <p:txBody>
            <a:bodyPr/>
            <a:lstStyle/>
            <a:p/>
          </p:txBody>
        </p:sp>
        <p:sp>
          <p:nvSpPr>
            <p:cNvPr id="171" name="pl171"/>
            <p:cNvSpPr/>
            <p:nvPr/>
          </p:nvSpPr>
          <p:spPr>
            <a:xfrm>
              <a:off x="3636214" y="3917720"/>
              <a:ext cx="2497026" cy="28130"/>
            </a:xfrm>
            <a:custGeom>
              <a:avLst/>
              <a:pathLst>
                <a:path w="2497026" h="28130">
                  <a:moveTo>
                    <a:pt x="0" y="28130"/>
                  </a:moveTo>
                  <a:lnTo>
                    <a:pt x="499405" y="28130"/>
                  </a:lnTo>
                  <a:lnTo>
                    <a:pt x="998810" y="0"/>
                  </a:lnTo>
                  <a:lnTo>
                    <a:pt x="1498216" y="28130"/>
                  </a:lnTo>
                  <a:lnTo>
                    <a:pt x="1997621" y="0"/>
                  </a:lnTo>
                  <a:lnTo>
                    <a:pt x="2497026" y="28130"/>
                  </a:lnTo>
                </a:path>
              </a:pathLst>
            </a:custGeom>
            <a:ln w="35231" cap="flat">
              <a:solidFill>
                <a:srgbClr val="BEBEBE">
                  <a:alpha val="69803"/>
                </a:srgbClr>
              </a:solidFill>
              <a:prstDash val="solid"/>
              <a:round/>
            </a:ln>
          </p:spPr>
          <p:txBody>
            <a:bodyPr/>
            <a:lstStyle/>
            <a:p/>
          </p:txBody>
        </p:sp>
        <p:sp>
          <p:nvSpPr>
            <p:cNvPr id="172" name="pl172"/>
            <p:cNvSpPr/>
            <p:nvPr/>
          </p:nvSpPr>
          <p:spPr>
            <a:xfrm>
              <a:off x="3636214" y="3805199"/>
              <a:ext cx="2497026" cy="84391"/>
            </a:xfrm>
            <a:custGeom>
              <a:avLst/>
              <a:pathLst>
                <a:path w="2497026" h="84391">
                  <a:moveTo>
                    <a:pt x="0" y="0"/>
                  </a:moveTo>
                  <a:lnTo>
                    <a:pt x="499405" y="28130"/>
                  </a:lnTo>
                  <a:lnTo>
                    <a:pt x="998810" y="84391"/>
                  </a:lnTo>
                  <a:lnTo>
                    <a:pt x="1498216" y="84391"/>
                  </a:lnTo>
                  <a:lnTo>
                    <a:pt x="1997621" y="0"/>
                  </a:lnTo>
                  <a:lnTo>
                    <a:pt x="2497026" y="56260"/>
                  </a:lnTo>
                </a:path>
              </a:pathLst>
            </a:custGeom>
            <a:ln w="35231" cap="flat">
              <a:solidFill>
                <a:srgbClr val="BEBEBE">
                  <a:alpha val="69803"/>
                </a:srgbClr>
              </a:solidFill>
              <a:prstDash val="solid"/>
              <a:round/>
            </a:ln>
          </p:spPr>
          <p:txBody>
            <a:bodyPr/>
            <a:lstStyle/>
            <a:p/>
          </p:txBody>
        </p:sp>
        <p:sp>
          <p:nvSpPr>
            <p:cNvPr id="173" name="pl173"/>
            <p:cNvSpPr/>
            <p:nvPr/>
          </p:nvSpPr>
          <p:spPr>
            <a:xfrm>
              <a:off x="3636214" y="3608286"/>
              <a:ext cx="2497026" cy="196913"/>
            </a:xfrm>
            <a:custGeom>
              <a:avLst/>
              <a:pathLst>
                <a:path w="2497026" h="196913">
                  <a:moveTo>
                    <a:pt x="0" y="84391"/>
                  </a:moveTo>
                  <a:lnTo>
                    <a:pt x="499405" y="56260"/>
                  </a:lnTo>
                  <a:lnTo>
                    <a:pt x="998810" y="196913"/>
                  </a:lnTo>
                  <a:lnTo>
                    <a:pt x="1498216" y="56260"/>
                  </a:lnTo>
                  <a:lnTo>
                    <a:pt x="1997621" y="0"/>
                  </a:lnTo>
                  <a:lnTo>
                    <a:pt x="2497026" y="28130"/>
                  </a:lnTo>
                </a:path>
              </a:pathLst>
            </a:custGeom>
            <a:ln w="35231" cap="flat">
              <a:solidFill>
                <a:srgbClr val="BEBEBE">
                  <a:alpha val="69803"/>
                </a:srgbClr>
              </a:solidFill>
              <a:prstDash val="solid"/>
              <a:round/>
            </a:ln>
          </p:spPr>
          <p:txBody>
            <a:bodyPr/>
            <a:lstStyle/>
            <a:p/>
          </p:txBody>
        </p:sp>
        <p:sp>
          <p:nvSpPr>
            <p:cNvPr id="174" name="pl174"/>
            <p:cNvSpPr/>
            <p:nvPr/>
          </p:nvSpPr>
          <p:spPr>
            <a:xfrm>
              <a:off x="3636214" y="3945851"/>
              <a:ext cx="2497026" cy="28130"/>
            </a:xfrm>
            <a:custGeom>
              <a:avLst/>
              <a:pathLst>
                <a:path w="2497026" h="28130">
                  <a:moveTo>
                    <a:pt x="0" y="0"/>
                  </a:moveTo>
                  <a:lnTo>
                    <a:pt x="499405" y="0"/>
                  </a:lnTo>
                  <a:lnTo>
                    <a:pt x="998810" y="0"/>
                  </a:lnTo>
                  <a:lnTo>
                    <a:pt x="1498216" y="28130"/>
                  </a:lnTo>
                  <a:lnTo>
                    <a:pt x="1997621" y="28130"/>
                  </a:lnTo>
                  <a:lnTo>
                    <a:pt x="2497026" y="0"/>
                  </a:lnTo>
                </a:path>
              </a:pathLst>
            </a:custGeom>
            <a:ln w="35231" cap="flat">
              <a:solidFill>
                <a:srgbClr val="BEBEBE">
                  <a:alpha val="69803"/>
                </a:srgbClr>
              </a:solidFill>
              <a:prstDash val="solid"/>
              <a:round/>
            </a:ln>
          </p:spPr>
          <p:txBody>
            <a:bodyPr/>
            <a:lstStyle/>
            <a:p/>
          </p:txBody>
        </p:sp>
        <p:sp>
          <p:nvSpPr>
            <p:cNvPr id="175" name="pl175"/>
            <p:cNvSpPr/>
            <p:nvPr/>
          </p:nvSpPr>
          <p:spPr>
            <a:xfrm>
              <a:off x="3636214" y="3861459"/>
              <a:ext cx="2497026" cy="84391"/>
            </a:xfrm>
            <a:custGeom>
              <a:avLst/>
              <a:pathLst>
                <a:path w="2497026" h="84391">
                  <a:moveTo>
                    <a:pt x="0" y="28130"/>
                  </a:moveTo>
                  <a:lnTo>
                    <a:pt x="499405" y="28130"/>
                  </a:lnTo>
                  <a:lnTo>
                    <a:pt x="998810" y="84391"/>
                  </a:lnTo>
                  <a:lnTo>
                    <a:pt x="1498216" y="28130"/>
                  </a:lnTo>
                  <a:lnTo>
                    <a:pt x="1997621" y="0"/>
                  </a:lnTo>
                  <a:lnTo>
                    <a:pt x="2497026" y="0"/>
                  </a:lnTo>
                </a:path>
              </a:pathLst>
            </a:custGeom>
            <a:ln w="20325" cap="flat">
              <a:solidFill>
                <a:srgbClr val="6B6B6B">
                  <a:alpha val="100000"/>
                </a:srgbClr>
              </a:solidFill>
              <a:prstDash val="solid"/>
              <a:round/>
            </a:ln>
          </p:spPr>
          <p:txBody>
            <a:bodyPr/>
            <a:lstStyle/>
            <a:p/>
          </p:txBody>
        </p:sp>
        <p:sp>
          <p:nvSpPr>
            <p:cNvPr id="176" name="pl176"/>
            <p:cNvSpPr/>
            <p:nvPr/>
          </p:nvSpPr>
          <p:spPr>
            <a:xfrm>
              <a:off x="3636214" y="3917720"/>
              <a:ext cx="2497026" cy="28130"/>
            </a:xfrm>
            <a:custGeom>
              <a:avLst/>
              <a:pathLst>
                <a:path w="2497026" h="28130">
                  <a:moveTo>
                    <a:pt x="0" y="28130"/>
                  </a:moveTo>
                  <a:lnTo>
                    <a:pt x="499405" y="28130"/>
                  </a:lnTo>
                  <a:lnTo>
                    <a:pt x="998810" y="0"/>
                  </a:lnTo>
                  <a:lnTo>
                    <a:pt x="1498216" y="28130"/>
                  </a:lnTo>
                  <a:lnTo>
                    <a:pt x="1997621" y="0"/>
                  </a:lnTo>
                  <a:lnTo>
                    <a:pt x="2497026" y="28130"/>
                  </a:lnTo>
                </a:path>
              </a:pathLst>
            </a:custGeom>
            <a:ln w="40651" cap="flat">
              <a:solidFill>
                <a:srgbClr val="000000">
                  <a:alpha val="100000"/>
                </a:srgbClr>
              </a:solidFill>
              <a:prstDash val="solid"/>
              <a:round/>
            </a:ln>
          </p:spPr>
          <p:txBody>
            <a:bodyPr/>
            <a:lstStyle/>
            <a:p/>
          </p:txBody>
        </p:sp>
        <p:sp>
          <p:nvSpPr>
            <p:cNvPr id="177" name="pl177"/>
            <p:cNvSpPr/>
            <p:nvPr/>
          </p:nvSpPr>
          <p:spPr>
            <a:xfrm>
              <a:off x="3636214" y="3917720"/>
              <a:ext cx="2497026" cy="28130"/>
            </a:xfrm>
            <a:custGeom>
              <a:avLst/>
              <a:pathLst>
                <a:path w="2497026" h="28130">
                  <a:moveTo>
                    <a:pt x="0" y="28130"/>
                  </a:moveTo>
                  <a:lnTo>
                    <a:pt x="499405" y="28130"/>
                  </a:lnTo>
                  <a:lnTo>
                    <a:pt x="998810" y="0"/>
                  </a:lnTo>
                  <a:lnTo>
                    <a:pt x="1498216" y="28130"/>
                  </a:lnTo>
                  <a:lnTo>
                    <a:pt x="1997621" y="0"/>
                  </a:lnTo>
                  <a:lnTo>
                    <a:pt x="2497026" y="28130"/>
                  </a:lnTo>
                </a:path>
              </a:pathLst>
            </a:custGeom>
            <a:ln w="35231" cap="flat">
              <a:solidFill>
                <a:srgbClr val="00BFC4">
                  <a:alpha val="100000"/>
                </a:srgbClr>
              </a:solidFill>
              <a:prstDash val="solid"/>
              <a:round/>
            </a:ln>
          </p:spPr>
          <p:txBody>
            <a:bodyPr/>
            <a:lstStyle/>
            <a:p/>
          </p:txBody>
        </p:sp>
        <p:sp>
          <p:nvSpPr>
            <p:cNvPr id="178" name="pl178"/>
            <p:cNvSpPr/>
            <p:nvPr/>
          </p:nvSpPr>
          <p:spPr>
            <a:xfrm>
              <a:off x="3511363" y="3945851"/>
              <a:ext cx="2746729" cy="0"/>
            </a:xfrm>
            <a:custGeom>
              <a:avLst/>
              <a:pathLst>
                <a:path w="2746729" h="0">
                  <a:moveTo>
                    <a:pt x="0" y="0"/>
                  </a:moveTo>
                  <a:lnTo>
                    <a:pt x="2746729" y="0"/>
                  </a:lnTo>
                  <a:lnTo>
                    <a:pt x="2746729" y="0"/>
                  </a:lnTo>
                </a:path>
              </a:pathLst>
            </a:custGeom>
            <a:ln w="13550" cap="flat">
              <a:solidFill>
                <a:srgbClr val="000000">
                  <a:alpha val="100000"/>
                </a:srgbClr>
              </a:solidFill>
              <a:prstDash val="dash"/>
              <a:round/>
            </a:ln>
          </p:spPr>
          <p:txBody>
            <a:bodyPr/>
            <a:lstStyle/>
            <a:p/>
          </p:txBody>
        </p:sp>
        <p:sp>
          <p:nvSpPr>
            <p:cNvPr id="179" name="tx179"/>
            <p:cNvSpPr/>
            <p:nvPr/>
          </p:nvSpPr>
          <p:spPr>
            <a:xfrm>
              <a:off x="3606069" y="37812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80" name="tx180"/>
            <p:cNvSpPr/>
            <p:nvPr/>
          </p:nvSpPr>
          <p:spPr>
            <a:xfrm>
              <a:off x="4105474" y="37812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81" name="tx181"/>
            <p:cNvSpPr/>
            <p:nvPr/>
          </p:nvSpPr>
          <p:spPr>
            <a:xfrm>
              <a:off x="4604880" y="37544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82" name="tx182"/>
            <p:cNvSpPr/>
            <p:nvPr/>
          </p:nvSpPr>
          <p:spPr>
            <a:xfrm>
              <a:off x="5104285" y="37812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83" name="tx183"/>
            <p:cNvSpPr/>
            <p:nvPr/>
          </p:nvSpPr>
          <p:spPr>
            <a:xfrm>
              <a:off x="5603691" y="37544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84" name="tx184"/>
            <p:cNvSpPr/>
            <p:nvPr/>
          </p:nvSpPr>
          <p:spPr>
            <a:xfrm>
              <a:off x="6103096" y="37812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85" name="rc185"/>
            <p:cNvSpPr/>
            <p:nvPr/>
          </p:nvSpPr>
          <p:spPr>
            <a:xfrm>
              <a:off x="3511363" y="4352670"/>
              <a:ext cx="2746729" cy="1454343"/>
            </a:xfrm>
            <a:prstGeom prst="rect">
              <a:avLst/>
            </a:prstGeom>
            <a:solidFill>
              <a:srgbClr val="EBEBEB">
                <a:alpha val="100000"/>
              </a:srgbClr>
            </a:solidFill>
          </p:spPr>
          <p:txBody>
            <a:bodyPr/>
            <a:lstStyle/>
            <a:p/>
          </p:txBody>
        </p:sp>
        <p:sp>
          <p:nvSpPr>
            <p:cNvPr id="186" name="pl186"/>
            <p:cNvSpPr/>
            <p:nvPr/>
          </p:nvSpPr>
          <p:spPr>
            <a:xfrm>
              <a:off x="3511363" y="5333015"/>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187" name="pl187"/>
            <p:cNvSpPr/>
            <p:nvPr/>
          </p:nvSpPr>
          <p:spPr>
            <a:xfrm>
              <a:off x="3511363" y="4629754"/>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188" name="pl188"/>
            <p:cNvSpPr/>
            <p:nvPr/>
          </p:nvSpPr>
          <p:spPr>
            <a:xfrm>
              <a:off x="3885917"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89" name="pl189"/>
            <p:cNvSpPr/>
            <p:nvPr/>
          </p:nvSpPr>
          <p:spPr>
            <a:xfrm>
              <a:off x="4385322"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90" name="pl190"/>
            <p:cNvSpPr/>
            <p:nvPr/>
          </p:nvSpPr>
          <p:spPr>
            <a:xfrm>
              <a:off x="4884727"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91" name="pl191"/>
            <p:cNvSpPr/>
            <p:nvPr/>
          </p:nvSpPr>
          <p:spPr>
            <a:xfrm>
              <a:off x="5384133"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92" name="pl192"/>
            <p:cNvSpPr/>
            <p:nvPr/>
          </p:nvSpPr>
          <p:spPr>
            <a:xfrm>
              <a:off x="5883538"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93" name="pl193"/>
            <p:cNvSpPr/>
            <p:nvPr/>
          </p:nvSpPr>
          <p:spPr>
            <a:xfrm>
              <a:off x="3511363" y="5684646"/>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194" name="pl194"/>
            <p:cNvSpPr/>
            <p:nvPr/>
          </p:nvSpPr>
          <p:spPr>
            <a:xfrm>
              <a:off x="3511363" y="4981385"/>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195" name="pl195"/>
            <p:cNvSpPr/>
            <p:nvPr/>
          </p:nvSpPr>
          <p:spPr>
            <a:xfrm>
              <a:off x="3636214"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96" name="pl196"/>
            <p:cNvSpPr/>
            <p:nvPr/>
          </p:nvSpPr>
          <p:spPr>
            <a:xfrm>
              <a:off x="4135619"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4635025"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5134430"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5633835"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6133241"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3636214" y="5600254"/>
              <a:ext cx="2497026" cy="84391"/>
            </a:xfrm>
            <a:custGeom>
              <a:avLst/>
              <a:pathLst>
                <a:path w="2497026" h="84391">
                  <a:moveTo>
                    <a:pt x="0" y="28130"/>
                  </a:moveTo>
                  <a:lnTo>
                    <a:pt x="499405" y="28130"/>
                  </a:lnTo>
                  <a:lnTo>
                    <a:pt x="998810" y="84391"/>
                  </a:lnTo>
                  <a:lnTo>
                    <a:pt x="1498216" y="28130"/>
                  </a:lnTo>
                  <a:lnTo>
                    <a:pt x="1997621" y="0"/>
                  </a:lnTo>
                  <a:lnTo>
                    <a:pt x="2497026" y="0"/>
                  </a:lnTo>
                </a:path>
              </a:pathLst>
            </a:custGeom>
            <a:ln w="20325" cap="flat">
              <a:solidFill>
                <a:srgbClr val="BEBEBE">
                  <a:alpha val="69803"/>
                </a:srgbClr>
              </a:solidFill>
              <a:prstDash val="solid"/>
              <a:round/>
            </a:ln>
          </p:spPr>
          <p:txBody>
            <a:bodyPr/>
            <a:lstStyle/>
            <a:p/>
          </p:txBody>
        </p:sp>
        <p:sp>
          <p:nvSpPr>
            <p:cNvPr id="202" name="pl202"/>
            <p:cNvSpPr/>
            <p:nvPr/>
          </p:nvSpPr>
          <p:spPr>
            <a:xfrm>
              <a:off x="3636214" y="5684646"/>
              <a:ext cx="2497026" cy="28130"/>
            </a:xfrm>
            <a:custGeom>
              <a:avLst/>
              <a:pathLst>
                <a:path w="2497026" h="28130">
                  <a:moveTo>
                    <a:pt x="0" y="0"/>
                  </a:moveTo>
                  <a:lnTo>
                    <a:pt x="499405" y="0"/>
                  </a:lnTo>
                  <a:lnTo>
                    <a:pt x="998810" y="0"/>
                  </a:lnTo>
                  <a:lnTo>
                    <a:pt x="1498216" y="28130"/>
                  </a:lnTo>
                  <a:lnTo>
                    <a:pt x="1997621" y="28130"/>
                  </a:lnTo>
                  <a:lnTo>
                    <a:pt x="2497026" y="0"/>
                  </a:lnTo>
                </a:path>
              </a:pathLst>
            </a:custGeom>
            <a:ln w="40651" cap="flat">
              <a:solidFill>
                <a:srgbClr val="BEBEBE">
                  <a:alpha val="69803"/>
                </a:srgbClr>
              </a:solidFill>
              <a:prstDash val="solid"/>
              <a:round/>
            </a:ln>
          </p:spPr>
          <p:txBody>
            <a:bodyPr/>
            <a:lstStyle/>
            <a:p/>
          </p:txBody>
        </p:sp>
        <p:sp>
          <p:nvSpPr>
            <p:cNvPr id="203" name="pl203"/>
            <p:cNvSpPr/>
            <p:nvPr/>
          </p:nvSpPr>
          <p:spPr>
            <a:xfrm>
              <a:off x="3636214" y="5122037"/>
              <a:ext cx="2497026" cy="168782"/>
            </a:xfrm>
            <a:custGeom>
              <a:avLst/>
              <a:pathLst>
                <a:path w="2497026" h="168782">
                  <a:moveTo>
                    <a:pt x="0" y="168782"/>
                  </a:moveTo>
                  <a:lnTo>
                    <a:pt x="499405" y="84391"/>
                  </a:lnTo>
                  <a:lnTo>
                    <a:pt x="998810" y="28130"/>
                  </a:lnTo>
                  <a:lnTo>
                    <a:pt x="1498216" y="0"/>
                  </a:lnTo>
                  <a:lnTo>
                    <a:pt x="1997621" y="112521"/>
                  </a:lnTo>
                  <a:lnTo>
                    <a:pt x="2497026" y="56260"/>
                  </a:lnTo>
                </a:path>
              </a:pathLst>
            </a:custGeom>
            <a:ln w="35231" cap="flat">
              <a:solidFill>
                <a:srgbClr val="BEBEBE">
                  <a:alpha val="69803"/>
                </a:srgbClr>
              </a:solidFill>
              <a:prstDash val="solid"/>
              <a:round/>
            </a:ln>
          </p:spPr>
          <p:txBody>
            <a:bodyPr/>
            <a:lstStyle/>
            <a:p/>
          </p:txBody>
        </p:sp>
        <p:sp>
          <p:nvSpPr>
            <p:cNvPr id="204" name="pl204"/>
            <p:cNvSpPr/>
            <p:nvPr/>
          </p:nvSpPr>
          <p:spPr>
            <a:xfrm>
              <a:off x="3636214" y="5628385"/>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205" name="pl205"/>
            <p:cNvSpPr/>
            <p:nvPr/>
          </p:nvSpPr>
          <p:spPr>
            <a:xfrm>
              <a:off x="3636214" y="5600254"/>
              <a:ext cx="2497026" cy="84391"/>
            </a:xfrm>
            <a:custGeom>
              <a:avLst/>
              <a:pathLst>
                <a:path w="2497026" h="84391">
                  <a:moveTo>
                    <a:pt x="0" y="56260"/>
                  </a:moveTo>
                  <a:lnTo>
                    <a:pt x="499405" y="28130"/>
                  </a:lnTo>
                  <a:lnTo>
                    <a:pt x="998810" y="0"/>
                  </a:lnTo>
                  <a:lnTo>
                    <a:pt x="1498216" y="28130"/>
                  </a:lnTo>
                  <a:lnTo>
                    <a:pt x="1997621" y="56260"/>
                  </a:lnTo>
                  <a:lnTo>
                    <a:pt x="2497026" y="84391"/>
                  </a:lnTo>
                </a:path>
              </a:pathLst>
            </a:custGeom>
            <a:ln w="35231" cap="flat">
              <a:solidFill>
                <a:srgbClr val="BEBEBE">
                  <a:alpha val="69803"/>
                </a:srgbClr>
              </a:solidFill>
              <a:prstDash val="solid"/>
              <a:round/>
            </a:ln>
          </p:spPr>
          <p:txBody>
            <a:bodyPr/>
            <a:lstStyle/>
            <a:p/>
          </p:txBody>
        </p:sp>
        <p:sp>
          <p:nvSpPr>
            <p:cNvPr id="206" name="pl206"/>
            <p:cNvSpPr/>
            <p:nvPr/>
          </p:nvSpPr>
          <p:spPr>
            <a:xfrm>
              <a:off x="3636214" y="5684646"/>
              <a:ext cx="2497026" cy="56260"/>
            </a:xfrm>
            <a:custGeom>
              <a:avLst/>
              <a:pathLst>
                <a:path w="2497026" h="56260">
                  <a:moveTo>
                    <a:pt x="0" y="0"/>
                  </a:moveTo>
                  <a:lnTo>
                    <a:pt x="499405" y="28130"/>
                  </a:lnTo>
                  <a:lnTo>
                    <a:pt x="998810" y="56260"/>
                  </a:lnTo>
                  <a:lnTo>
                    <a:pt x="1498216" y="28130"/>
                  </a:lnTo>
                  <a:lnTo>
                    <a:pt x="1997621" y="0"/>
                  </a:lnTo>
                  <a:lnTo>
                    <a:pt x="2497026" y="0"/>
                  </a:lnTo>
                </a:path>
              </a:pathLst>
            </a:custGeom>
            <a:ln w="35231" cap="flat">
              <a:solidFill>
                <a:srgbClr val="BEBEBE">
                  <a:alpha val="69803"/>
                </a:srgbClr>
              </a:solidFill>
              <a:prstDash val="solid"/>
              <a:round/>
            </a:ln>
          </p:spPr>
          <p:txBody>
            <a:bodyPr/>
            <a:lstStyle/>
            <a:p/>
          </p:txBody>
        </p:sp>
        <p:sp>
          <p:nvSpPr>
            <p:cNvPr id="207" name="pl207"/>
            <p:cNvSpPr/>
            <p:nvPr/>
          </p:nvSpPr>
          <p:spPr>
            <a:xfrm>
              <a:off x="3636214" y="5656515"/>
              <a:ext cx="2497026" cy="28130"/>
            </a:xfrm>
            <a:custGeom>
              <a:avLst/>
              <a:pathLst>
                <a:path w="2497026" h="28130">
                  <a:moveTo>
                    <a:pt x="0" y="28130"/>
                  </a:moveTo>
                  <a:lnTo>
                    <a:pt x="499405" y="28130"/>
                  </a:lnTo>
                  <a:lnTo>
                    <a:pt x="998810" y="0"/>
                  </a:lnTo>
                  <a:lnTo>
                    <a:pt x="1498216" y="28130"/>
                  </a:lnTo>
                  <a:lnTo>
                    <a:pt x="1997621" y="0"/>
                  </a:lnTo>
                  <a:lnTo>
                    <a:pt x="2497026" y="28130"/>
                  </a:lnTo>
                </a:path>
              </a:pathLst>
            </a:custGeom>
            <a:ln w="35231" cap="flat">
              <a:solidFill>
                <a:srgbClr val="BEBEBE">
                  <a:alpha val="69803"/>
                </a:srgbClr>
              </a:solidFill>
              <a:prstDash val="solid"/>
              <a:round/>
            </a:ln>
          </p:spPr>
          <p:txBody>
            <a:bodyPr/>
            <a:lstStyle/>
            <a:p/>
          </p:txBody>
        </p:sp>
        <p:sp>
          <p:nvSpPr>
            <p:cNvPr id="208" name="pl208"/>
            <p:cNvSpPr/>
            <p:nvPr/>
          </p:nvSpPr>
          <p:spPr>
            <a:xfrm>
              <a:off x="3636214" y="5543994"/>
              <a:ext cx="2497026" cy="84391"/>
            </a:xfrm>
            <a:custGeom>
              <a:avLst/>
              <a:pathLst>
                <a:path w="2497026" h="84391">
                  <a:moveTo>
                    <a:pt x="0" y="0"/>
                  </a:moveTo>
                  <a:lnTo>
                    <a:pt x="499405" y="28130"/>
                  </a:lnTo>
                  <a:lnTo>
                    <a:pt x="998810" y="84391"/>
                  </a:lnTo>
                  <a:lnTo>
                    <a:pt x="1498216" y="84391"/>
                  </a:lnTo>
                  <a:lnTo>
                    <a:pt x="1997621" y="0"/>
                  </a:lnTo>
                  <a:lnTo>
                    <a:pt x="2497026" y="56260"/>
                  </a:lnTo>
                </a:path>
              </a:pathLst>
            </a:custGeom>
            <a:ln w="35231" cap="flat">
              <a:solidFill>
                <a:srgbClr val="BEBEBE">
                  <a:alpha val="69803"/>
                </a:srgbClr>
              </a:solidFill>
              <a:prstDash val="solid"/>
              <a:round/>
            </a:ln>
          </p:spPr>
          <p:txBody>
            <a:bodyPr/>
            <a:lstStyle/>
            <a:p/>
          </p:txBody>
        </p:sp>
        <p:sp>
          <p:nvSpPr>
            <p:cNvPr id="209" name="pl209"/>
            <p:cNvSpPr/>
            <p:nvPr/>
          </p:nvSpPr>
          <p:spPr>
            <a:xfrm>
              <a:off x="3636214" y="5347080"/>
              <a:ext cx="2497026" cy="196913"/>
            </a:xfrm>
            <a:custGeom>
              <a:avLst/>
              <a:pathLst>
                <a:path w="2497026" h="196913">
                  <a:moveTo>
                    <a:pt x="0" y="84391"/>
                  </a:moveTo>
                  <a:lnTo>
                    <a:pt x="499405" y="56260"/>
                  </a:lnTo>
                  <a:lnTo>
                    <a:pt x="998810" y="196913"/>
                  </a:lnTo>
                  <a:lnTo>
                    <a:pt x="1498216" y="56260"/>
                  </a:lnTo>
                  <a:lnTo>
                    <a:pt x="1997621" y="0"/>
                  </a:lnTo>
                  <a:lnTo>
                    <a:pt x="2497026" y="28130"/>
                  </a:lnTo>
                </a:path>
              </a:pathLst>
            </a:custGeom>
            <a:ln w="35231" cap="flat">
              <a:solidFill>
                <a:srgbClr val="BEBEBE">
                  <a:alpha val="69803"/>
                </a:srgbClr>
              </a:solidFill>
              <a:prstDash val="solid"/>
              <a:round/>
            </a:ln>
          </p:spPr>
          <p:txBody>
            <a:bodyPr/>
            <a:lstStyle/>
            <a:p/>
          </p:txBody>
        </p:sp>
        <p:sp>
          <p:nvSpPr>
            <p:cNvPr id="210" name="pl210"/>
            <p:cNvSpPr/>
            <p:nvPr/>
          </p:nvSpPr>
          <p:spPr>
            <a:xfrm>
              <a:off x="3636214" y="5684646"/>
              <a:ext cx="2497026" cy="28130"/>
            </a:xfrm>
            <a:custGeom>
              <a:avLst/>
              <a:pathLst>
                <a:path w="2497026" h="28130">
                  <a:moveTo>
                    <a:pt x="0" y="0"/>
                  </a:moveTo>
                  <a:lnTo>
                    <a:pt x="499405" y="0"/>
                  </a:lnTo>
                  <a:lnTo>
                    <a:pt x="998810" y="0"/>
                  </a:lnTo>
                  <a:lnTo>
                    <a:pt x="1498216" y="28130"/>
                  </a:lnTo>
                  <a:lnTo>
                    <a:pt x="1997621" y="28130"/>
                  </a:lnTo>
                  <a:lnTo>
                    <a:pt x="2497026" y="0"/>
                  </a:lnTo>
                </a:path>
              </a:pathLst>
            </a:custGeom>
            <a:ln w="35231" cap="flat">
              <a:solidFill>
                <a:srgbClr val="BEBEBE">
                  <a:alpha val="69803"/>
                </a:srgbClr>
              </a:solidFill>
              <a:prstDash val="solid"/>
              <a:round/>
            </a:ln>
          </p:spPr>
          <p:txBody>
            <a:bodyPr/>
            <a:lstStyle/>
            <a:p/>
          </p:txBody>
        </p:sp>
        <p:sp>
          <p:nvSpPr>
            <p:cNvPr id="211" name="pl211"/>
            <p:cNvSpPr/>
            <p:nvPr/>
          </p:nvSpPr>
          <p:spPr>
            <a:xfrm>
              <a:off x="3636214" y="5600254"/>
              <a:ext cx="2497026" cy="84391"/>
            </a:xfrm>
            <a:custGeom>
              <a:avLst/>
              <a:pathLst>
                <a:path w="2497026" h="84391">
                  <a:moveTo>
                    <a:pt x="0" y="28130"/>
                  </a:moveTo>
                  <a:lnTo>
                    <a:pt x="499405" y="28130"/>
                  </a:lnTo>
                  <a:lnTo>
                    <a:pt x="998810" y="84391"/>
                  </a:lnTo>
                  <a:lnTo>
                    <a:pt x="1498216" y="28130"/>
                  </a:lnTo>
                  <a:lnTo>
                    <a:pt x="1997621" y="0"/>
                  </a:lnTo>
                  <a:lnTo>
                    <a:pt x="2497026" y="0"/>
                  </a:lnTo>
                </a:path>
              </a:pathLst>
            </a:custGeom>
            <a:ln w="20325" cap="flat">
              <a:solidFill>
                <a:srgbClr val="6B6B6B">
                  <a:alpha val="100000"/>
                </a:srgbClr>
              </a:solidFill>
              <a:prstDash val="solid"/>
              <a:round/>
            </a:ln>
          </p:spPr>
          <p:txBody>
            <a:bodyPr/>
            <a:lstStyle/>
            <a:p/>
          </p:txBody>
        </p:sp>
        <p:sp>
          <p:nvSpPr>
            <p:cNvPr id="212" name="pl212"/>
            <p:cNvSpPr/>
            <p:nvPr/>
          </p:nvSpPr>
          <p:spPr>
            <a:xfrm>
              <a:off x="3636214" y="5684646"/>
              <a:ext cx="2497026" cy="28130"/>
            </a:xfrm>
            <a:custGeom>
              <a:avLst/>
              <a:pathLst>
                <a:path w="2497026" h="28130">
                  <a:moveTo>
                    <a:pt x="0" y="0"/>
                  </a:moveTo>
                  <a:lnTo>
                    <a:pt x="499405" y="0"/>
                  </a:lnTo>
                  <a:lnTo>
                    <a:pt x="998810" y="0"/>
                  </a:lnTo>
                  <a:lnTo>
                    <a:pt x="1498216" y="28130"/>
                  </a:lnTo>
                  <a:lnTo>
                    <a:pt x="1997621" y="28130"/>
                  </a:lnTo>
                  <a:lnTo>
                    <a:pt x="2497026" y="0"/>
                  </a:lnTo>
                </a:path>
              </a:pathLst>
            </a:custGeom>
            <a:ln w="40651" cap="flat">
              <a:solidFill>
                <a:srgbClr val="000000">
                  <a:alpha val="100000"/>
                </a:srgbClr>
              </a:solidFill>
              <a:prstDash val="solid"/>
              <a:round/>
            </a:ln>
          </p:spPr>
          <p:txBody>
            <a:bodyPr/>
            <a:lstStyle/>
            <a:p/>
          </p:txBody>
        </p:sp>
        <p:sp>
          <p:nvSpPr>
            <p:cNvPr id="213" name="pl213"/>
            <p:cNvSpPr/>
            <p:nvPr/>
          </p:nvSpPr>
          <p:spPr>
            <a:xfrm>
              <a:off x="3636214" y="5684646"/>
              <a:ext cx="2497026" cy="28130"/>
            </a:xfrm>
            <a:custGeom>
              <a:avLst/>
              <a:pathLst>
                <a:path w="2497026" h="28130">
                  <a:moveTo>
                    <a:pt x="0" y="0"/>
                  </a:moveTo>
                  <a:lnTo>
                    <a:pt x="499405" y="0"/>
                  </a:lnTo>
                  <a:lnTo>
                    <a:pt x="998810" y="0"/>
                  </a:lnTo>
                  <a:lnTo>
                    <a:pt x="1498216" y="28130"/>
                  </a:lnTo>
                  <a:lnTo>
                    <a:pt x="1997621" y="28130"/>
                  </a:lnTo>
                  <a:lnTo>
                    <a:pt x="2497026" y="0"/>
                  </a:lnTo>
                </a:path>
              </a:pathLst>
            </a:custGeom>
            <a:ln w="35231" cap="flat">
              <a:solidFill>
                <a:srgbClr val="FF61CC">
                  <a:alpha val="100000"/>
                </a:srgbClr>
              </a:solidFill>
              <a:prstDash val="solid"/>
              <a:round/>
            </a:ln>
          </p:spPr>
          <p:txBody>
            <a:bodyPr/>
            <a:lstStyle/>
            <a:p/>
          </p:txBody>
        </p:sp>
        <p:sp>
          <p:nvSpPr>
            <p:cNvPr id="214" name="pl214"/>
            <p:cNvSpPr/>
            <p:nvPr/>
          </p:nvSpPr>
          <p:spPr>
            <a:xfrm>
              <a:off x="3511363" y="5684646"/>
              <a:ext cx="2746729" cy="0"/>
            </a:xfrm>
            <a:custGeom>
              <a:avLst/>
              <a:pathLst>
                <a:path w="2746729" h="0">
                  <a:moveTo>
                    <a:pt x="0" y="0"/>
                  </a:moveTo>
                  <a:lnTo>
                    <a:pt x="2746729" y="0"/>
                  </a:lnTo>
                  <a:lnTo>
                    <a:pt x="2746729" y="0"/>
                  </a:lnTo>
                </a:path>
              </a:pathLst>
            </a:custGeom>
            <a:ln w="13550" cap="flat">
              <a:solidFill>
                <a:srgbClr val="000000">
                  <a:alpha val="100000"/>
                </a:srgbClr>
              </a:solidFill>
              <a:prstDash val="dash"/>
              <a:round/>
            </a:ln>
          </p:spPr>
          <p:txBody>
            <a:bodyPr/>
            <a:lstStyle/>
            <a:p/>
          </p:txBody>
        </p:sp>
        <p:sp>
          <p:nvSpPr>
            <p:cNvPr id="215" name="tx215"/>
            <p:cNvSpPr/>
            <p:nvPr/>
          </p:nvSpPr>
          <p:spPr>
            <a:xfrm>
              <a:off x="3606069" y="5520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16" name="tx216"/>
            <p:cNvSpPr/>
            <p:nvPr/>
          </p:nvSpPr>
          <p:spPr>
            <a:xfrm>
              <a:off x="4105474" y="5520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17" name="tx217"/>
            <p:cNvSpPr/>
            <p:nvPr/>
          </p:nvSpPr>
          <p:spPr>
            <a:xfrm>
              <a:off x="4604880" y="5520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18" name="tx218"/>
            <p:cNvSpPr/>
            <p:nvPr/>
          </p:nvSpPr>
          <p:spPr>
            <a:xfrm>
              <a:off x="5086235" y="55495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9" name="tx219"/>
            <p:cNvSpPr/>
            <p:nvPr/>
          </p:nvSpPr>
          <p:spPr>
            <a:xfrm>
              <a:off x="5585641" y="55495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20" name="tx220"/>
            <p:cNvSpPr/>
            <p:nvPr/>
          </p:nvSpPr>
          <p:spPr>
            <a:xfrm>
              <a:off x="6103096" y="5520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21" name="rc221"/>
            <p:cNvSpPr/>
            <p:nvPr/>
          </p:nvSpPr>
          <p:spPr>
            <a:xfrm>
              <a:off x="6327681" y="875080"/>
              <a:ext cx="2746729" cy="1454343"/>
            </a:xfrm>
            <a:prstGeom prst="rect">
              <a:avLst/>
            </a:prstGeom>
            <a:solidFill>
              <a:srgbClr val="EBEBEB">
                <a:alpha val="100000"/>
              </a:srgbClr>
            </a:solidFill>
          </p:spPr>
          <p:txBody>
            <a:bodyPr/>
            <a:lstStyle/>
            <a:p/>
          </p:txBody>
        </p:sp>
        <p:sp>
          <p:nvSpPr>
            <p:cNvPr id="222" name="pl222"/>
            <p:cNvSpPr/>
            <p:nvPr/>
          </p:nvSpPr>
          <p:spPr>
            <a:xfrm>
              <a:off x="6327681" y="1855425"/>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223" name="pl223"/>
            <p:cNvSpPr/>
            <p:nvPr/>
          </p:nvSpPr>
          <p:spPr>
            <a:xfrm>
              <a:off x="6327681" y="1152165"/>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224" name="pl224"/>
            <p:cNvSpPr/>
            <p:nvPr/>
          </p:nvSpPr>
          <p:spPr>
            <a:xfrm>
              <a:off x="6702235"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25" name="pl225"/>
            <p:cNvSpPr/>
            <p:nvPr/>
          </p:nvSpPr>
          <p:spPr>
            <a:xfrm>
              <a:off x="7201640"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26" name="pl226"/>
            <p:cNvSpPr/>
            <p:nvPr/>
          </p:nvSpPr>
          <p:spPr>
            <a:xfrm>
              <a:off x="7701046"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27" name="pl227"/>
            <p:cNvSpPr/>
            <p:nvPr/>
          </p:nvSpPr>
          <p:spPr>
            <a:xfrm>
              <a:off x="8200451"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28" name="pl228"/>
            <p:cNvSpPr/>
            <p:nvPr/>
          </p:nvSpPr>
          <p:spPr>
            <a:xfrm>
              <a:off x="8699856"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29" name="pl229"/>
            <p:cNvSpPr/>
            <p:nvPr/>
          </p:nvSpPr>
          <p:spPr>
            <a:xfrm>
              <a:off x="6327681" y="2207056"/>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230" name="pl230"/>
            <p:cNvSpPr/>
            <p:nvPr/>
          </p:nvSpPr>
          <p:spPr>
            <a:xfrm>
              <a:off x="6327681" y="1503795"/>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231" name="pl231"/>
            <p:cNvSpPr/>
            <p:nvPr/>
          </p:nvSpPr>
          <p:spPr>
            <a:xfrm>
              <a:off x="6452532"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6951938"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7451343"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7950748"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8450154"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8949559"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6452532" y="2122665"/>
              <a:ext cx="2497026" cy="84391"/>
            </a:xfrm>
            <a:custGeom>
              <a:avLst/>
              <a:pathLst>
                <a:path w="2497026" h="84391">
                  <a:moveTo>
                    <a:pt x="0" y="28130"/>
                  </a:moveTo>
                  <a:lnTo>
                    <a:pt x="499405" y="28130"/>
                  </a:lnTo>
                  <a:lnTo>
                    <a:pt x="998810" y="84391"/>
                  </a:lnTo>
                  <a:lnTo>
                    <a:pt x="1498216" y="28130"/>
                  </a:lnTo>
                  <a:lnTo>
                    <a:pt x="1997621" y="0"/>
                  </a:lnTo>
                  <a:lnTo>
                    <a:pt x="2497026" y="0"/>
                  </a:lnTo>
                </a:path>
              </a:pathLst>
            </a:custGeom>
            <a:ln w="20325" cap="flat">
              <a:solidFill>
                <a:srgbClr val="BEBEBE">
                  <a:alpha val="69803"/>
                </a:srgbClr>
              </a:solidFill>
              <a:prstDash val="solid"/>
              <a:round/>
            </a:ln>
          </p:spPr>
          <p:txBody>
            <a:bodyPr/>
            <a:lstStyle/>
            <a:p/>
          </p:txBody>
        </p:sp>
        <p:sp>
          <p:nvSpPr>
            <p:cNvPr id="238" name="pl238"/>
            <p:cNvSpPr/>
            <p:nvPr/>
          </p:nvSpPr>
          <p:spPr>
            <a:xfrm>
              <a:off x="6452532" y="2122665"/>
              <a:ext cx="2497026" cy="84391"/>
            </a:xfrm>
            <a:custGeom>
              <a:avLst/>
              <a:pathLst>
                <a:path w="2497026" h="84391">
                  <a:moveTo>
                    <a:pt x="0" y="56260"/>
                  </a:moveTo>
                  <a:lnTo>
                    <a:pt x="499405" y="28130"/>
                  </a:lnTo>
                  <a:lnTo>
                    <a:pt x="998810" y="0"/>
                  </a:lnTo>
                  <a:lnTo>
                    <a:pt x="1498216" y="28130"/>
                  </a:lnTo>
                  <a:lnTo>
                    <a:pt x="1997621" y="56260"/>
                  </a:lnTo>
                  <a:lnTo>
                    <a:pt x="2497026" y="84391"/>
                  </a:lnTo>
                </a:path>
              </a:pathLst>
            </a:custGeom>
            <a:ln w="40651" cap="flat">
              <a:solidFill>
                <a:srgbClr val="BEBEBE">
                  <a:alpha val="69803"/>
                </a:srgbClr>
              </a:solidFill>
              <a:prstDash val="solid"/>
              <a:round/>
            </a:ln>
          </p:spPr>
          <p:txBody>
            <a:bodyPr/>
            <a:lstStyle/>
            <a:p/>
          </p:txBody>
        </p:sp>
        <p:sp>
          <p:nvSpPr>
            <p:cNvPr id="239" name="pl239"/>
            <p:cNvSpPr/>
            <p:nvPr/>
          </p:nvSpPr>
          <p:spPr>
            <a:xfrm>
              <a:off x="6452532" y="1644447"/>
              <a:ext cx="2497026" cy="168782"/>
            </a:xfrm>
            <a:custGeom>
              <a:avLst/>
              <a:pathLst>
                <a:path w="2497026" h="168782">
                  <a:moveTo>
                    <a:pt x="0" y="168782"/>
                  </a:moveTo>
                  <a:lnTo>
                    <a:pt x="499405" y="84391"/>
                  </a:lnTo>
                  <a:lnTo>
                    <a:pt x="998810" y="28130"/>
                  </a:lnTo>
                  <a:lnTo>
                    <a:pt x="1498216" y="0"/>
                  </a:lnTo>
                  <a:lnTo>
                    <a:pt x="1997621" y="112521"/>
                  </a:lnTo>
                  <a:lnTo>
                    <a:pt x="2497026" y="56260"/>
                  </a:lnTo>
                </a:path>
              </a:pathLst>
            </a:custGeom>
            <a:ln w="35231" cap="flat">
              <a:solidFill>
                <a:srgbClr val="BEBEBE">
                  <a:alpha val="69803"/>
                </a:srgbClr>
              </a:solidFill>
              <a:prstDash val="solid"/>
              <a:round/>
            </a:ln>
          </p:spPr>
          <p:txBody>
            <a:bodyPr/>
            <a:lstStyle/>
            <a:p/>
          </p:txBody>
        </p:sp>
        <p:sp>
          <p:nvSpPr>
            <p:cNvPr id="240" name="pl240"/>
            <p:cNvSpPr/>
            <p:nvPr/>
          </p:nvSpPr>
          <p:spPr>
            <a:xfrm>
              <a:off x="6452532" y="2150795"/>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241" name="pl241"/>
            <p:cNvSpPr/>
            <p:nvPr/>
          </p:nvSpPr>
          <p:spPr>
            <a:xfrm>
              <a:off x="6452532" y="2122665"/>
              <a:ext cx="2497026" cy="84391"/>
            </a:xfrm>
            <a:custGeom>
              <a:avLst/>
              <a:pathLst>
                <a:path w="2497026" h="84391">
                  <a:moveTo>
                    <a:pt x="0" y="56260"/>
                  </a:moveTo>
                  <a:lnTo>
                    <a:pt x="499405" y="28130"/>
                  </a:lnTo>
                  <a:lnTo>
                    <a:pt x="998810" y="0"/>
                  </a:lnTo>
                  <a:lnTo>
                    <a:pt x="1498216" y="28130"/>
                  </a:lnTo>
                  <a:lnTo>
                    <a:pt x="1997621" y="56260"/>
                  </a:lnTo>
                  <a:lnTo>
                    <a:pt x="2497026" y="84391"/>
                  </a:lnTo>
                </a:path>
              </a:pathLst>
            </a:custGeom>
            <a:ln w="35231" cap="flat">
              <a:solidFill>
                <a:srgbClr val="BEBEBE">
                  <a:alpha val="69803"/>
                </a:srgbClr>
              </a:solidFill>
              <a:prstDash val="solid"/>
              <a:round/>
            </a:ln>
          </p:spPr>
          <p:txBody>
            <a:bodyPr/>
            <a:lstStyle/>
            <a:p/>
          </p:txBody>
        </p:sp>
        <p:sp>
          <p:nvSpPr>
            <p:cNvPr id="242" name="pl242"/>
            <p:cNvSpPr/>
            <p:nvPr/>
          </p:nvSpPr>
          <p:spPr>
            <a:xfrm>
              <a:off x="6452532" y="2207056"/>
              <a:ext cx="2497026" cy="56260"/>
            </a:xfrm>
            <a:custGeom>
              <a:avLst/>
              <a:pathLst>
                <a:path w="2497026" h="56260">
                  <a:moveTo>
                    <a:pt x="0" y="0"/>
                  </a:moveTo>
                  <a:lnTo>
                    <a:pt x="499405" y="28130"/>
                  </a:lnTo>
                  <a:lnTo>
                    <a:pt x="998810" y="56260"/>
                  </a:lnTo>
                  <a:lnTo>
                    <a:pt x="1498216" y="28130"/>
                  </a:lnTo>
                  <a:lnTo>
                    <a:pt x="1997621" y="0"/>
                  </a:lnTo>
                  <a:lnTo>
                    <a:pt x="2497026" y="0"/>
                  </a:lnTo>
                </a:path>
              </a:pathLst>
            </a:custGeom>
            <a:ln w="35231" cap="flat">
              <a:solidFill>
                <a:srgbClr val="BEBEBE">
                  <a:alpha val="69803"/>
                </a:srgbClr>
              </a:solidFill>
              <a:prstDash val="solid"/>
              <a:round/>
            </a:ln>
          </p:spPr>
          <p:txBody>
            <a:bodyPr/>
            <a:lstStyle/>
            <a:p/>
          </p:txBody>
        </p:sp>
        <p:sp>
          <p:nvSpPr>
            <p:cNvPr id="243" name="pl243"/>
            <p:cNvSpPr/>
            <p:nvPr/>
          </p:nvSpPr>
          <p:spPr>
            <a:xfrm>
              <a:off x="6452532" y="2178925"/>
              <a:ext cx="2497026" cy="28130"/>
            </a:xfrm>
            <a:custGeom>
              <a:avLst/>
              <a:pathLst>
                <a:path w="2497026" h="28130">
                  <a:moveTo>
                    <a:pt x="0" y="28130"/>
                  </a:moveTo>
                  <a:lnTo>
                    <a:pt x="499405" y="28130"/>
                  </a:lnTo>
                  <a:lnTo>
                    <a:pt x="998810" y="0"/>
                  </a:lnTo>
                  <a:lnTo>
                    <a:pt x="1498216" y="28130"/>
                  </a:lnTo>
                  <a:lnTo>
                    <a:pt x="1997621" y="0"/>
                  </a:lnTo>
                  <a:lnTo>
                    <a:pt x="2497026" y="28130"/>
                  </a:lnTo>
                </a:path>
              </a:pathLst>
            </a:custGeom>
            <a:ln w="35231" cap="flat">
              <a:solidFill>
                <a:srgbClr val="BEBEBE">
                  <a:alpha val="69803"/>
                </a:srgbClr>
              </a:solidFill>
              <a:prstDash val="solid"/>
              <a:round/>
            </a:ln>
          </p:spPr>
          <p:txBody>
            <a:bodyPr/>
            <a:lstStyle/>
            <a:p/>
          </p:txBody>
        </p:sp>
        <p:sp>
          <p:nvSpPr>
            <p:cNvPr id="244" name="pl244"/>
            <p:cNvSpPr/>
            <p:nvPr/>
          </p:nvSpPr>
          <p:spPr>
            <a:xfrm>
              <a:off x="6452532" y="2066404"/>
              <a:ext cx="2497026" cy="84391"/>
            </a:xfrm>
            <a:custGeom>
              <a:avLst/>
              <a:pathLst>
                <a:path w="2497026" h="84391">
                  <a:moveTo>
                    <a:pt x="0" y="0"/>
                  </a:moveTo>
                  <a:lnTo>
                    <a:pt x="499405" y="28130"/>
                  </a:lnTo>
                  <a:lnTo>
                    <a:pt x="998810" y="84391"/>
                  </a:lnTo>
                  <a:lnTo>
                    <a:pt x="1498216" y="84391"/>
                  </a:lnTo>
                  <a:lnTo>
                    <a:pt x="1997621" y="0"/>
                  </a:lnTo>
                  <a:lnTo>
                    <a:pt x="2497026" y="56260"/>
                  </a:lnTo>
                </a:path>
              </a:pathLst>
            </a:custGeom>
            <a:ln w="35231" cap="flat">
              <a:solidFill>
                <a:srgbClr val="BEBEBE">
                  <a:alpha val="69803"/>
                </a:srgbClr>
              </a:solidFill>
              <a:prstDash val="solid"/>
              <a:round/>
            </a:ln>
          </p:spPr>
          <p:txBody>
            <a:bodyPr/>
            <a:lstStyle/>
            <a:p/>
          </p:txBody>
        </p:sp>
        <p:sp>
          <p:nvSpPr>
            <p:cNvPr id="245" name="pl245"/>
            <p:cNvSpPr/>
            <p:nvPr/>
          </p:nvSpPr>
          <p:spPr>
            <a:xfrm>
              <a:off x="6452532" y="1869491"/>
              <a:ext cx="2497026" cy="196913"/>
            </a:xfrm>
            <a:custGeom>
              <a:avLst/>
              <a:pathLst>
                <a:path w="2497026" h="196913">
                  <a:moveTo>
                    <a:pt x="0" y="84391"/>
                  </a:moveTo>
                  <a:lnTo>
                    <a:pt x="499405" y="56260"/>
                  </a:lnTo>
                  <a:lnTo>
                    <a:pt x="998810" y="196913"/>
                  </a:lnTo>
                  <a:lnTo>
                    <a:pt x="1498216" y="56260"/>
                  </a:lnTo>
                  <a:lnTo>
                    <a:pt x="1997621" y="0"/>
                  </a:lnTo>
                  <a:lnTo>
                    <a:pt x="2497026" y="28130"/>
                  </a:lnTo>
                </a:path>
              </a:pathLst>
            </a:custGeom>
            <a:ln w="35231" cap="flat">
              <a:solidFill>
                <a:srgbClr val="BEBEBE">
                  <a:alpha val="69803"/>
                </a:srgbClr>
              </a:solidFill>
              <a:prstDash val="solid"/>
              <a:round/>
            </a:ln>
          </p:spPr>
          <p:txBody>
            <a:bodyPr/>
            <a:lstStyle/>
            <a:p/>
          </p:txBody>
        </p:sp>
        <p:sp>
          <p:nvSpPr>
            <p:cNvPr id="246" name="pl246"/>
            <p:cNvSpPr/>
            <p:nvPr/>
          </p:nvSpPr>
          <p:spPr>
            <a:xfrm>
              <a:off x="6452532" y="2207056"/>
              <a:ext cx="2497026" cy="28130"/>
            </a:xfrm>
            <a:custGeom>
              <a:avLst/>
              <a:pathLst>
                <a:path w="2497026" h="28130">
                  <a:moveTo>
                    <a:pt x="0" y="0"/>
                  </a:moveTo>
                  <a:lnTo>
                    <a:pt x="499405" y="0"/>
                  </a:lnTo>
                  <a:lnTo>
                    <a:pt x="998810" y="0"/>
                  </a:lnTo>
                  <a:lnTo>
                    <a:pt x="1498216" y="28130"/>
                  </a:lnTo>
                  <a:lnTo>
                    <a:pt x="1997621" y="28130"/>
                  </a:lnTo>
                  <a:lnTo>
                    <a:pt x="2497026" y="0"/>
                  </a:lnTo>
                </a:path>
              </a:pathLst>
            </a:custGeom>
            <a:ln w="35231" cap="flat">
              <a:solidFill>
                <a:srgbClr val="BEBEBE">
                  <a:alpha val="69803"/>
                </a:srgbClr>
              </a:solidFill>
              <a:prstDash val="solid"/>
              <a:round/>
            </a:ln>
          </p:spPr>
          <p:txBody>
            <a:bodyPr/>
            <a:lstStyle/>
            <a:p/>
          </p:txBody>
        </p:sp>
        <p:sp>
          <p:nvSpPr>
            <p:cNvPr id="247" name="pl247"/>
            <p:cNvSpPr/>
            <p:nvPr/>
          </p:nvSpPr>
          <p:spPr>
            <a:xfrm>
              <a:off x="6452532" y="2122665"/>
              <a:ext cx="2497026" cy="84391"/>
            </a:xfrm>
            <a:custGeom>
              <a:avLst/>
              <a:pathLst>
                <a:path w="2497026" h="84391">
                  <a:moveTo>
                    <a:pt x="0" y="28130"/>
                  </a:moveTo>
                  <a:lnTo>
                    <a:pt x="499405" y="28130"/>
                  </a:lnTo>
                  <a:lnTo>
                    <a:pt x="998810" y="84391"/>
                  </a:lnTo>
                  <a:lnTo>
                    <a:pt x="1498216" y="28130"/>
                  </a:lnTo>
                  <a:lnTo>
                    <a:pt x="1997621" y="0"/>
                  </a:lnTo>
                  <a:lnTo>
                    <a:pt x="2497026" y="0"/>
                  </a:lnTo>
                </a:path>
              </a:pathLst>
            </a:custGeom>
            <a:ln w="20325" cap="flat">
              <a:solidFill>
                <a:srgbClr val="6B6B6B">
                  <a:alpha val="100000"/>
                </a:srgbClr>
              </a:solidFill>
              <a:prstDash val="solid"/>
              <a:round/>
            </a:ln>
          </p:spPr>
          <p:txBody>
            <a:bodyPr/>
            <a:lstStyle/>
            <a:p/>
          </p:txBody>
        </p:sp>
        <p:sp>
          <p:nvSpPr>
            <p:cNvPr id="248" name="pl248"/>
            <p:cNvSpPr/>
            <p:nvPr/>
          </p:nvSpPr>
          <p:spPr>
            <a:xfrm>
              <a:off x="6452532" y="2122665"/>
              <a:ext cx="2497026" cy="84391"/>
            </a:xfrm>
            <a:custGeom>
              <a:avLst/>
              <a:pathLst>
                <a:path w="2497026" h="84391">
                  <a:moveTo>
                    <a:pt x="0" y="56260"/>
                  </a:moveTo>
                  <a:lnTo>
                    <a:pt x="499405" y="28130"/>
                  </a:lnTo>
                  <a:lnTo>
                    <a:pt x="998810" y="0"/>
                  </a:lnTo>
                  <a:lnTo>
                    <a:pt x="1498216" y="28130"/>
                  </a:lnTo>
                  <a:lnTo>
                    <a:pt x="1997621" y="56260"/>
                  </a:lnTo>
                  <a:lnTo>
                    <a:pt x="2497026" y="84391"/>
                  </a:lnTo>
                </a:path>
              </a:pathLst>
            </a:custGeom>
            <a:ln w="40651" cap="flat">
              <a:solidFill>
                <a:srgbClr val="000000">
                  <a:alpha val="100000"/>
                </a:srgbClr>
              </a:solidFill>
              <a:prstDash val="solid"/>
              <a:round/>
            </a:ln>
          </p:spPr>
          <p:txBody>
            <a:bodyPr/>
            <a:lstStyle/>
            <a:p/>
          </p:txBody>
        </p:sp>
        <p:sp>
          <p:nvSpPr>
            <p:cNvPr id="249" name="pl249"/>
            <p:cNvSpPr/>
            <p:nvPr/>
          </p:nvSpPr>
          <p:spPr>
            <a:xfrm>
              <a:off x="6452532" y="2122665"/>
              <a:ext cx="2497026" cy="84391"/>
            </a:xfrm>
            <a:custGeom>
              <a:avLst/>
              <a:pathLst>
                <a:path w="2497026" h="84391">
                  <a:moveTo>
                    <a:pt x="0" y="56260"/>
                  </a:moveTo>
                  <a:lnTo>
                    <a:pt x="499405" y="28130"/>
                  </a:lnTo>
                  <a:lnTo>
                    <a:pt x="998810" y="0"/>
                  </a:lnTo>
                  <a:lnTo>
                    <a:pt x="1498216" y="28130"/>
                  </a:lnTo>
                  <a:lnTo>
                    <a:pt x="1997621" y="56260"/>
                  </a:lnTo>
                  <a:lnTo>
                    <a:pt x="2497026" y="84391"/>
                  </a:lnTo>
                </a:path>
              </a:pathLst>
            </a:custGeom>
            <a:ln w="35231" cap="flat">
              <a:solidFill>
                <a:srgbClr val="7CAE00">
                  <a:alpha val="100000"/>
                </a:srgbClr>
              </a:solidFill>
              <a:prstDash val="solid"/>
              <a:round/>
            </a:ln>
          </p:spPr>
          <p:txBody>
            <a:bodyPr/>
            <a:lstStyle/>
            <a:p/>
          </p:txBody>
        </p:sp>
        <p:sp>
          <p:nvSpPr>
            <p:cNvPr id="250" name="pl250"/>
            <p:cNvSpPr/>
            <p:nvPr/>
          </p:nvSpPr>
          <p:spPr>
            <a:xfrm>
              <a:off x="6327681" y="2207056"/>
              <a:ext cx="2746729" cy="0"/>
            </a:xfrm>
            <a:custGeom>
              <a:avLst/>
              <a:pathLst>
                <a:path w="2746729" h="0">
                  <a:moveTo>
                    <a:pt x="0" y="0"/>
                  </a:moveTo>
                  <a:lnTo>
                    <a:pt x="2746729" y="0"/>
                  </a:lnTo>
                  <a:lnTo>
                    <a:pt x="2746729" y="0"/>
                  </a:lnTo>
                </a:path>
              </a:pathLst>
            </a:custGeom>
            <a:ln w="13550" cap="flat">
              <a:solidFill>
                <a:srgbClr val="000000">
                  <a:alpha val="100000"/>
                </a:srgbClr>
              </a:solidFill>
              <a:prstDash val="dash"/>
              <a:round/>
            </a:ln>
          </p:spPr>
          <p:txBody>
            <a:bodyPr/>
            <a:lstStyle/>
            <a:p/>
          </p:txBody>
        </p:sp>
        <p:sp>
          <p:nvSpPr>
            <p:cNvPr id="251" name="tx251"/>
            <p:cNvSpPr/>
            <p:nvPr/>
          </p:nvSpPr>
          <p:spPr>
            <a:xfrm>
              <a:off x="6422388" y="20156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52" name="tx252"/>
            <p:cNvSpPr/>
            <p:nvPr/>
          </p:nvSpPr>
          <p:spPr>
            <a:xfrm>
              <a:off x="6921793" y="19875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53" name="tx253"/>
            <p:cNvSpPr/>
            <p:nvPr/>
          </p:nvSpPr>
          <p:spPr>
            <a:xfrm>
              <a:off x="7421198" y="195801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54" name="tx254"/>
            <p:cNvSpPr/>
            <p:nvPr/>
          </p:nvSpPr>
          <p:spPr>
            <a:xfrm>
              <a:off x="7920604" y="19875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55" name="tx255"/>
            <p:cNvSpPr/>
            <p:nvPr/>
          </p:nvSpPr>
          <p:spPr>
            <a:xfrm>
              <a:off x="8420009" y="20156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56" name="tx256"/>
            <p:cNvSpPr/>
            <p:nvPr/>
          </p:nvSpPr>
          <p:spPr>
            <a:xfrm>
              <a:off x="8919414" y="20424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57" name="rc257"/>
            <p:cNvSpPr/>
            <p:nvPr/>
          </p:nvSpPr>
          <p:spPr>
            <a:xfrm>
              <a:off x="6327681" y="2613875"/>
              <a:ext cx="2746729" cy="1454343"/>
            </a:xfrm>
            <a:prstGeom prst="rect">
              <a:avLst/>
            </a:prstGeom>
            <a:solidFill>
              <a:srgbClr val="EBEBEB">
                <a:alpha val="100000"/>
              </a:srgbClr>
            </a:solidFill>
          </p:spPr>
          <p:txBody>
            <a:bodyPr/>
            <a:lstStyle/>
            <a:p/>
          </p:txBody>
        </p:sp>
        <p:sp>
          <p:nvSpPr>
            <p:cNvPr id="258" name="pl258"/>
            <p:cNvSpPr/>
            <p:nvPr/>
          </p:nvSpPr>
          <p:spPr>
            <a:xfrm>
              <a:off x="6327681" y="3594220"/>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259" name="pl259"/>
            <p:cNvSpPr/>
            <p:nvPr/>
          </p:nvSpPr>
          <p:spPr>
            <a:xfrm>
              <a:off x="6327681" y="2890959"/>
              <a:ext cx="2746729" cy="0"/>
            </a:xfrm>
            <a:custGeom>
              <a:avLst/>
              <a:pathLst>
                <a:path w="2746729" h="0">
                  <a:moveTo>
                    <a:pt x="0" y="0"/>
                  </a:moveTo>
                  <a:lnTo>
                    <a:pt x="2746729" y="0"/>
                  </a:lnTo>
                  <a:lnTo>
                    <a:pt x="2746729" y="0"/>
                  </a:lnTo>
                </a:path>
              </a:pathLst>
            </a:custGeom>
            <a:ln w="6775" cap="flat">
              <a:solidFill>
                <a:srgbClr val="FFFFFF">
                  <a:alpha val="100000"/>
                </a:srgbClr>
              </a:solidFill>
              <a:prstDash val="solid"/>
              <a:round/>
            </a:ln>
          </p:spPr>
          <p:txBody>
            <a:bodyPr/>
            <a:lstStyle/>
            <a:p/>
          </p:txBody>
        </p:sp>
        <p:sp>
          <p:nvSpPr>
            <p:cNvPr id="260" name="pl260"/>
            <p:cNvSpPr/>
            <p:nvPr/>
          </p:nvSpPr>
          <p:spPr>
            <a:xfrm>
              <a:off x="6702235"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61" name="pl261"/>
            <p:cNvSpPr/>
            <p:nvPr/>
          </p:nvSpPr>
          <p:spPr>
            <a:xfrm>
              <a:off x="7201640"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62" name="pl262"/>
            <p:cNvSpPr/>
            <p:nvPr/>
          </p:nvSpPr>
          <p:spPr>
            <a:xfrm>
              <a:off x="7701046"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63" name="pl263"/>
            <p:cNvSpPr/>
            <p:nvPr/>
          </p:nvSpPr>
          <p:spPr>
            <a:xfrm>
              <a:off x="8200451"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64" name="pl264"/>
            <p:cNvSpPr/>
            <p:nvPr/>
          </p:nvSpPr>
          <p:spPr>
            <a:xfrm>
              <a:off x="8699856"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65" name="pl265"/>
            <p:cNvSpPr/>
            <p:nvPr/>
          </p:nvSpPr>
          <p:spPr>
            <a:xfrm>
              <a:off x="6327681" y="3945851"/>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266" name="pl266"/>
            <p:cNvSpPr/>
            <p:nvPr/>
          </p:nvSpPr>
          <p:spPr>
            <a:xfrm>
              <a:off x="6327681" y="3242590"/>
              <a:ext cx="2746729" cy="0"/>
            </a:xfrm>
            <a:custGeom>
              <a:avLst/>
              <a:pathLst>
                <a:path w="2746729" h="0">
                  <a:moveTo>
                    <a:pt x="0" y="0"/>
                  </a:moveTo>
                  <a:lnTo>
                    <a:pt x="2746729" y="0"/>
                  </a:lnTo>
                  <a:lnTo>
                    <a:pt x="2746729" y="0"/>
                  </a:lnTo>
                </a:path>
              </a:pathLst>
            </a:custGeom>
            <a:ln w="13550" cap="flat">
              <a:solidFill>
                <a:srgbClr val="FFFFFF">
                  <a:alpha val="100000"/>
                </a:srgbClr>
              </a:solidFill>
              <a:prstDash val="solid"/>
              <a:round/>
            </a:ln>
          </p:spPr>
          <p:txBody>
            <a:bodyPr/>
            <a:lstStyle/>
            <a:p/>
          </p:txBody>
        </p:sp>
        <p:sp>
          <p:nvSpPr>
            <p:cNvPr id="267" name="pl267"/>
            <p:cNvSpPr/>
            <p:nvPr/>
          </p:nvSpPr>
          <p:spPr>
            <a:xfrm>
              <a:off x="6452532"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6951938"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7451343"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7950748"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71" name="pl271"/>
            <p:cNvSpPr/>
            <p:nvPr/>
          </p:nvSpPr>
          <p:spPr>
            <a:xfrm>
              <a:off x="8450154"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72" name="pl272"/>
            <p:cNvSpPr/>
            <p:nvPr/>
          </p:nvSpPr>
          <p:spPr>
            <a:xfrm>
              <a:off x="8949559"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6452532" y="3861459"/>
              <a:ext cx="2497026" cy="84391"/>
            </a:xfrm>
            <a:custGeom>
              <a:avLst/>
              <a:pathLst>
                <a:path w="2497026" h="84391">
                  <a:moveTo>
                    <a:pt x="0" y="28130"/>
                  </a:moveTo>
                  <a:lnTo>
                    <a:pt x="499405" y="28130"/>
                  </a:lnTo>
                  <a:lnTo>
                    <a:pt x="998810" y="84391"/>
                  </a:lnTo>
                  <a:lnTo>
                    <a:pt x="1498216" y="28130"/>
                  </a:lnTo>
                  <a:lnTo>
                    <a:pt x="1997621" y="0"/>
                  </a:lnTo>
                  <a:lnTo>
                    <a:pt x="2497026" y="0"/>
                  </a:lnTo>
                </a:path>
              </a:pathLst>
            </a:custGeom>
            <a:ln w="20325" cap="flat">
              <a:solidFill>
                <a:srgbClr val="BEBEBE">
                  <a:alpha val="69803"/>
                </a:srgbClr>
              </a:solidFill>
              <a:prstDash val="solid"/>
              <a:round/>
            </a:ln>
          </p:spPr>
          <p:txBody>
            <a:bodyPr/>
            <a:lstStyle/>
            <a:p/>
          </p:txBody>
        </p:sp>
        <p:sp>
          <p:nvSpPr>
            <p:cNvPr id="274" name="pl274"/>
            <p:cNvSpPr/>
            <p:nvPr/>
          </p:nvSpPr>
          <p:spPr>
            <a:xfrm>
              <a:off x="6452532" y="3805199"/>
              <a:ext cx="2497026" cy="84391"/>
            </a:xfrm>
            <a:custGeom>
              <a:avLst/>
              <a:pathLst>
                <a:path w="2497026" h="84391">
                  <a:moveTo>
                    <a:pt x="0" y="0"/>
                  </a:moveTo>
                  <a:lnTo>
                    <a:pt x="499405" y="28130"/>
                  </a:lnTo>
                  <a:lnTo>
                    <a:pt x="998810" y="84391"/>
                  </a:lnTo>
                  <a:lnTo>
                    <a:pt x="1498216" y="84391"/>
                  </a:lnTo>
                  <a:lnTo>
                    <a:pt x="1997621" y="0"/>
                  </a:lnTo>
                  <a:lnTo>
                    <a:pt x="2497026" y="56260"/>
                  </a:lnTo>
                </a:path>
              </a:pathLst>
            </a:custGeom>
            <a:ln w="40651" cap="flat">
              <a:solidFill>
                <a:srgbClr val="BEBEBE">
                  <a:alpha val="69803"/>
                </a:srgbClr>
              </a:solidFill>
              <a:prstDash val="solid"/>
              <a:round/>
            </a:ln>
          </p:spPr>
          <p:txBody>
            <a:bodyPr/>
            <a:lstStyle/>
            <a:p/>
          </p:txBody>
        </p:sp>
        <p:sp>
          <p:nvSpPr>
            <p:cNvPr id="275" name="pl275"/>
            <p:cNvSpPr/>
            <p:nvPr/>
          </p:nvSpPr>
          <p:spPr>
            <a:xfrm>
              <a:off x="6452532" y="3383242"/>
              <a:ext cx="2497026" cy="168782"/>
            </a:xfrm>
            <a:custGeom>
              <a:avLst/>
              <a:pathLst>
                <a:path w="2497026" h="168782">
                  <a:moveTo>
                    <a:pt x="0" y="168782"/>
                  </a:moveTo>
                  <a:lnTo>
                    <a:pt x="499405" y="84391"/>
                  </a:lnTo>
                  <a:lnTo>
                    <a:pt x="998810" y="28130"/>
                  </a:lnTo>
                  <a:lnTo>
                    <a:pt x="1498216" y="0"/>
                  </a:lnTo>
                  <a:lnTo>
                    <a:pt x="1997621" y="112521"/>
                  </a:lnTo>
                  <a:lnTo>
                    <a:pt x="2497026" y="56260"/>
                  </a:lnTo>
                </a:path>
              </a:pathLst>
            </a:custGeom>
            <a:ln w="35231" cap="flat">
              <a:solidFill>
                <a:srgbClr val="BEBEBE">
                  <a:alpha val="69803"/>
                </a:srgbClr>
              </a:solidFill>
              <a:prstDash val="solid"/>
              <a:round/>
            </a:ln>
          </p:spPr>
          <p:txBody>
            <a:bodyPr/>
            <a:lstStyle/>
            <a:p/>
          </p:txBody>
        </p:sp>
        <p:sp>
          <p:nvSpPr>
            <p:cNvPr id="276" name="pl276"/>
            <p:cNvSpPr/>
            <p:nvPr/>
          </p:nvSpPr>
          <p:spPr>
            <a:xfrm>
              <a:off x="6452532" y="3889590"/>
              <a:ext cx="2497026" cy="0"/>
            </a:xfrm>
            <a:custGeom>
              <a:avLst/>
              <a:pathLst>
                <a:path w="2497026" h="0">
                  <a:moveTo>
                    <a:pt x="0" y="0"/>
                  </a:moveTo>
                  <a:lnTo>
                    <a:pt x="499405" y="0"/>
                  </a:lnTo>
                  <a:lnTo>
                    <a:pt x="998810" y="0"/>
                  </a:lnTo>
                  <a:lnTo>
                    <a:pt x="1498216" y="0"/>
                  </a:lnTo>
                  <a:lnTo>
                    <a:pt x="1997621" y="0"/>
                  </a:lnTo>
                  <a:lnTo>
                    <a:pt x="2497026" y="0"/>
                  </a:lnTo>
                </a:path>
              </a:pathLst>
            </a:custGeom>
            <a:ln w="35231" cap="flat">
              <a:solidFill>
                <a:srgbClr val="BEBEBE">
                  <a:alpha val="69803"/>
                </a:srgbClr>
              </a:solidFill>
              <a:prstDash val="solid"/>
              <a:round/>
            </a:ln>
          </p:spPr>
          <p:txBody>
            <a:bodyPr/>
            <a:lstStyle/>
            <a:p/>
          </p:txBody>
        </p:sp>
        <p:sp>
          <p:nvSpPr>
            <p:cNvPr id="277" name="pl277"/>
            <p:cNvSpPr/>
            <p:nvPr/>
          </p:nvSpPr>
          <p:spPr>
            <a:xfrm>
              <a:off x="6452532" y="3861459"/>
              <a:ext cx="2497026" cy="84391"/>
            </a:xfrm>
            <a:custGeom>
              <a:avLst/>
              <a:pathLst>
                <a:path w="2497026" h="84391">
                  <a:moveTo>
                    <a:pt x="0" y="56260"/>
                  </a:moveTo>
                  <a:lnTo>
                    <a:pt x="499405" y="28130"/>
                  </a:lnTo>
                  <a:lnTo>
                    <a:pt x="998810" y="0"/>
                  </a:lnTo>
                  <a:lnTo>
                    <a:pt x="1498216" y="28130"/>
                  </a:lnTo>
                  <a:lnTo>
                    <a:pt x="1997621" y="56260"/>
                  </a:lnTo>
                  <a:lnTo>
                    <a:pt x="2497026" y="84391"/>
                  </a:lnTo>
                </a:path>
              </a:pathLst>
            </a:custGeom>
            <a:ln w="35231" cap="flat">
              <a:solidFill>
                <a:srgbClr val="BEBEBE">
                  <a:alpha val="69803"/>
                </a:srgbClr>
              </a:solidFill>
              <a:prstDash val="solid"/>
              <a:round/>
            </a:ln>
          </p:spPr>
          <p:txBody>
            <a:bodyPr/>
            <a:lstStyle/>
            <a:p/>
          </p:txBody>
        </p:sp>
        <p:sp>
          <p:nvSpPr>
            <p:cNvPr id="278" name="pl278"/>
            <p:cNvSpPr/>
            <p:nvPr/>
          </p:nvSpPr>
          <p:spPr>
            <a:xfrm>
              <a:off x="6452532" y="3945851"/>
              <a:ext cx="2497026" cy="56260"/>
            </a:xfrm>
            <a:custGeom>
              <a:avLst/>
              <a:pathLst>
                <a:path w="2497026" h="56260">
                  <a:moveTo>
                    <a:pt x="0" y="0"/>
                  </a:moveTo>
                  <a:lnTo>
                    <a:pt x="499405" y="28130"/>
                  </a:lnTo>
                  <a:lnTo>
                    <a:pt x="998810" y="56260"/>
                  </a:lnTo>
                  <a:lnTo>
                    <a:pt x="1498216" y="28130"/>
                  </a:lnTo>
                  <a:lnTo>
                    <a:pt x="1997621" y="0"/>
                  </a:lnTo>
                  <a:lnTo>
                    <a:pt x="2497026" y="0"/>
                  </a:lnTo>
                </a:path>
              </a:pathLst>
            </a:custGeom>
            <a:ln w="35231" cap="flat">
              <a:solidFill>
                <a:srgbClr val="BEBEBE">
                  <a:alpha val="69803"/>
                </a:srgbClr>
              </a:solidFill>
              <a:prstDash val="solid"/>
              <a:round/>
            </a:ln>
          </p:spPr>
          <p:txBody>
            <a:bodyPr/>
            <a:lstStyle/>
            <a:p/>
          </p:txBody>
        </p:sp>
        <p:sp>
          <p:nvSpPr>
            <p:cNvPr id="279" name="pl279"/>
            <p:cNvSpPr/>
            <p:nvPr/>
          </p:nvSpPr>
          <p:spPr>
            <a:xfrm>
              <a:off x="6452532" y="3917720"/>
              <a:ext cx="2497026" cy="28130"/>
            </a:xfrm>
            <a:custGeom>
              <a:avLst/>
              <a:pathLst>
                <a:path w="2497026" h="28130">
                  <a:moveTo>
                    <a:pt x="0" y="28130"/>
                  </a:moveTo>
                  <a:lnTo>
                    <a:pt x="499405" y="28130"/>
                  </a:lnTo>
                  <a:lnTo>
                    <a:pt x="998810" y="0"/>
                  </a:lnTo>
                  <a:lnTo>
                    <a:pt x="1498216" y="28130"/>
                  </a:lnTo>
                  <a:lnTo>
                    <a:pt x="1997621" y="0"/>
                  </a:lnTo>
                  <a:lnTo>
                    <a:pt x="2497026" y="28130"/>
                  </a:lnTo>
                </a:path>
              </a:pathLst>
            </a:custGeom>
            <a:ln w="35231" cap="flat">
              <a:solidFill>
                <a:srgbClr val="BEBEBE">
                  <a:alpha val="69803"/>
                </a:srgbClr>
              </a:solidFill>
              <a:prstDash val="solid"/>
              <a:round/>
            </a:ln>
          </p:spPr>
          <p:txBody>
            <a:bodyPr/>
            <a:lstStyle/>
            <a:p/>
          </p:txBody>
        </p:sp>
        <p:sp>
          <p:nvSpPr>
            <p:cNvPr id="280" name="pl280"/>
            <p:cNvSpPr/>
            <p:nvPr/>
          </p:nvSpPr>
          <p:spPr>
            <a:xfrm>
              <a:off x="6452532" y="3805199"/>
              <a:ext cx="2497026" cy="84391"/>
            </a:xfrm>
            <a:custGeom>
              <a:avLst/>
              <a:pathLst>
                <a:path w="2497026" h="84391">
                  <a:moveTo>
                    <a:pt x="0" y="0"/>
                  </a:moveTo>
                  <a:lnTo>
                    <a:pt x="499405" y="28130"/>
                  </a:lnTo>
                  <a:lnTo>
                    <a:pt x="998810" y="84391"/>
                  </a:lnTo>
                  <a:lnTo>
                    <a:pt x="1498216" y="84391"/>
                  </a:lnTo>
                  <a:lnTo>
                    <a:pt x="1997621" y="0"/>
                  </a:lnTo>
                  <a:lnTo>
                    <a:pt x="2497026" y="56260"/>
                  </a:lnTo>
                </a:path>
              </a:pathLst>
            </a:custGeom>
            <a:ln w="35231" cap="flat">
              <a:solidFill>
                <a:srgbClr val="BEBEBE">
                  <a:alpha val="69803"/>
                </a:srgbClr>
              </a:solidFill>
              <a:prstDash val="solid"/>
              <a:round/>
            </a:ln>
          </p:spPr>
          <p:txBody>
            <a:bodyPr/>
            <a:lstStyle/>
            <a:p/>
          </p:txBody>
        </p:sp>
        <p:sp>
          <p:nvSpPr>
            <p:cNvPr id="281" name="pl281"/>
            <p:cNvSpPr/>
            <p:nvPr/>
          </p:nvSpPr>
          <p:spPr>
            <a:xfrm>
              <a:off x="6452532" y="3608286"/>
              <a:ext cx="2497026" cy="196913"/>
            </a:xfrm>
            <a:custGeom>
              <a:avLst/>
              <a:pathLst>
                <a:path w="2497026" h="196913">
                  <a:moveTo>
                    <a:pt x="0" y="84391"/>
                  </a:moveTo>
                  <a:lnTo>
                    <a:pt x="499405" y="56260"/>
                  </a:lnTo>
                  <a:lnTo>
                    <a:pt x="998810" y="196913"/>
                  </a:lnTo>
                  <a:lnTo>
                    <a:pt x="1498216" y="56260"/>
                  </a:lnTo>
                  <a:lnTo>
                    <a:pt x="1997621" y="0"/>
                  </a:lnTo>
                  <a:lnTo>
                    <a:pt x="2497026" y="28130"/>
                  </a:lnTo>
                </a:path>
              </a:pathLst>
            </a:custGeom>
            <a:ln w="35231" cap="flat">
              <a:solidFill>
                <a:srgbClr val="BEBEBE">
                  <a:alpha val="69803"/>
                </a:srgbClr>
              </a:solidFill>
              <a:prstDash val="solid"/>
              <a:round/>
            </a:ln>
          </p:spPr>
          <p:txBody>
            <a:bodyPr/>
            <a:lstStyle/>
            <a:p/>
          </p:txBody>
        </p:sp>
        <p:sp>
          <p:nvSpPr>
            <p:cNvPr id="282" name="pl282"/>
            <p:cNvSpPr/>
            <p:nvPr/>
          </p:nvSpPr>
          <p:spPr>
            <a:xfrm>
              <a:off x="6452532" y="3945851"/>
              <a:ext cx="2497026" cy="28130"/>
            </a:xfrm>
            <a:custGeom>
              <a:avLst/>
              <a:pathLst>
                <a:path w="2497026" h="28130">
                  <a:moveTo>
                    <a:pt x="0" y="0"/>
                  </a:moveTo>
                  <a:lnTo>
                    <a:pt x="499405" y="0"/>
                  </a:lnTo>
                  <a:lnTo>
                    <a:pt x="998810" y="0"/>
                  </a:lnTo>
                  <a:lnTo>
                    <a:pt x="1498216" y="28130"/>
                  </a:lnTo>
                  <a:lnTo>
                    <a:pt x="1997621" y="28130"/>
                  </a:lnTo>
                  <a:lnTo>
                    <a:pt x="2497026" y="0"/>
                  </a:lnTo>
                </a:path>
              </a:pathLst>
            </a:custGeom>
            <a:ln w="35231" cap="flat">
              <a:solidFill>
                <a:srgbClr val="BEBEBE">
                  <a:alpha val="69803"/>
                </a:srgbClr>
              </a:solidFill>
              <a:prstDash val="solid"/>
              <a:round/>
            </a:ln>
          </p:spPr>
          <p:txBody>
            <a:bodyPr/>
            <a:lstStyle/>
            <a:p/>
          </p:txBody>
        </p:sp>
        <p:sp>
          <p:nvSpPr>
            <p:cNvPr id="283" name="pl283"/>
            <p:cNvSpPr/>
            <p:nvPr/>
          </p:nvSpPr>
          <p:spPr>
            <a:xfrm>
              <a:off x="6452532" y="3861459"/>
              <a:ext cx="2497026" cy="84391"/>
            </a:xfrm>
            <a:custGeom>
              <a:avLst/>
              <a:pathLst>
                <a:path w="2497026" h="84391">
                  <a:moveTo>
                    <a:pt x="0" y="28130"/>
                  </a:moveTo>
                  <a:lnTo>
                    <a:pt x="499405" y="28130"/>
                  </a:lnTo>
                  <a:lnTo>
                    <a:pt x="998810" y="84391"/>
                  </a:lnTo>
                  <a:lnTo>
                    <a:pt x="1498216" y="28130"/>
                  </a:lnTo>
                  <a:lnTo>
                    <a:pt x="1997621" y="0"/>
                  </a:lnTo>
                  <a:lnTo>
                    <a:pt x="2497026" y="0"/>
                  </a:lnTo>
                </a:path>
              </a:pathLst>
            </a:custGeom>
            <a:ln w="20325" cap="flat">
              <a:solidFill>
                <a:srgbClr val="6B6B6B">
                  <a:alpha val="100000"/>
                </a:srgbClr>
              </a:solidFill>
              <a:prstDash val="solid"/>
              <a:round/>
            </a:ln>
          </p:spPr>
          <p:txBody>
            <a:bodyPr/>
            <a:lstStyle/>
            <a:p/>
          </p:txBody>
        </p:sp>
        <p:sp>
          <p:nvSpPr>
            <p:cNvPr id="284" name="pl284"/>
            <p:cNvSpPr/>
            <p:nvPr/>
          </p:nvSpPr>
          <p:spPr>
            <a:xfrm>
              <a:off x="6452532" y="3805199"/>
              <a:ext cx="2497026" cy="84391"/>
            </a:xfrm>
            <a:custGeom>
              <a:avLst/>
              <a:pathLst>
                <a:path w="2497026" h="84391">
                  <a:moveTo>
                    <a:pt x="0" y="0"/>
                  </a:moveTo>
                  <a:lnTo>
                    <a:pt x="499405" y="28130"/>
                  </a:lnTo>
                  <a:lnTo>
                    <a:pt x="998810" y="84391"/>
                  </a:lnTo>
                  <a:lnTo>
                    <a:pt x="1498216" y="84391"/>
                  </a:lnTo>
                  <a:lnTo>
                    <a:pt x="1997621" y="0"/>
                  </a:lnTo>
                  <a:lnTo>
                    <a:pt x="2497026" y="56260"/>
                  </a:lnTo>
                </a:path>
              </a:pathLst>
            </a:custGeom>
            <a:ln w="40651" cap="flat">
              <a:solidFill>
                <a:srgbClr val="000000">
                  <a:alpha val="100000"/>
                </a:srgbClr>
              </a:solidFill>
              <a:prstDash val="solid"/>
              <a:round/>
            </a:ln>
          </p:spPr>
          <p:txBody>
            <a:bodyPr/>
            <a:lstStyle/>
            <a:p/>
          </p:txBody>
        </p:sp>
        <p:sp>
          <p:nvSpPr>
            <p:cNvPr id="285" name="pl285"/>
            <p:cNvSpPr/>
            <p:nvPr/>
          </p:nvSpPr>
          <p:spPr>
            <a:xfrm>
              <a:off x="6452532" y="3805199"/>
              <a:ext cx="2497026" cy="84391"/>
            </a:xfrm>
            <a:custGeom>
              <a:avLst/>
              <a:pathLst>
                <a:path w="2497026" h="84391">
                  <a:moveTo>
                    <a:pt x="0" y="0"/>
                  </a:moveTo>
                  <a:lnTo>
                    <a:pt x="499405" y="28130"/>
                  </a:lnTo>
                  <a:lnTo>
                    <a:pt x="998810" y="84391"/>
                  </a:lnTo>
                  <a:lnTo>
                    <a:pt x="1498216" y="84391"/>
                  </a:lnTo>
                  <a:lnTo>
                    <a:pt x="1997621" y="0"/>
                  </a:lnTo>
                  <a:lnTo>
                    <a:pt x="2497026" y="56260"/>
                  </a:lnTo>
                </a:path>
              </a:pathLst>
            </a:custGeom>
            <a:ln w="35231" cap="flat">
              <a:solidFill>
                <a:srgbClr val="00A9FF">
                  <a:alpha val="100000"/>
                </a:srgbClr>
              </a:solidFill>
              <a:prstDash val="solid"/>
              <a:round/>
            </a:ln>
          </p:spPr>
          <p:txBody>
            <a:bodyPr/>
            <a:lstStyle/>
            <a:p/>
          </p:txBody>
        </p:sp>
        <p:sp>
          <p:nvSpPr>
            <p:cNvPr id="286" name="pl286"/>
            <p:cNvSpPr/>
            <p:nvPr/>
          </p:nvSpPr>
          <p:spPr>
            <a:xfrm>
              <a:off x="6327681" y="3945851"/>
              <a:ext cx="2746729" cy="0"/>
            </a:xfrm>
            <a:custGeom>
              <a:avLst/>
              <a:pathLst>
                <a:path w="2746729" h="0">
                  <a:moveTo>
                    <a:pt x="0" y="0"/>
                  </a:moveTo>
                  <a:lnTo>
                    <a:pt x="2746729" y="0"/>
                  </a:lnTo>
                  <a:lnTo>
                    <a:pt x="2746729" y="0"/>
                  </a:lnTo>
                </a:path>
              </a:pathLst>
            </a:custGeom>
            <a:ln w="13550" cap="flat">
              <a:solidFill>
                <a:srgbClr val="000000">
                  <a:alpha val="100000"/>
                </a:srgbClr>
              </a:solidFill>
              <a:prstDash val="dash"/>
              <a:round/>
            </a:ln>
          </p:spPr>
          <p:txBody>
            <a:bodyPr/>
            <a:lstStyle/>
            <a:p/>
          </p:txBody>
        </p:sp>
        <p:sp>
          <p:nvSpPr>
            <p:cNvPr id="287" name="tx287"/>
            <p:cNvSpPr/>
            <p:nvPr/>
          </p:nvSpPr>
          <p:spPr>
            <a:xfrm>
              <a:off x="6422388" y="36419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88" name="tx288"/>
            <p:cNvSpPr/>
            <p:nvPr/>
          </p:nvSpPr>
          <p:spPr>
            <a:xfrm>
              <a:off x="6921793" y="367037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89" name="tx289"/>
            <p:cNvSpPr/>
            <p:nvPr/>
          </p:nvSpPr>
          <p:spPr>
            <a:xfrm>
              <a:off x="7421198" y="37263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90" name="tx290"/>
            <p:cNvSpPr/>
            <p:nvPr/>
          </p:nvSpPr>
          <p:spPr>
            <a:xfrm>
              <a:off x="7920604" y="37263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91" name="tx291"/>
            <p:cNvSpPr/>
            <p:nvPr/>
          </p:nvSpPr>
          <p:spPr>
            <a:xfrm>
              <a:off x="8420009" y="36419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92" name="tx292"/>
            <p:cNvSpPr/>
            <p:nvPr/>
          </p:nvSpPr>
          <p:spPr>
            <a:xfrm>
              <a:off x="8919414" y="369680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93" name="rc293"/>
            <p:cNvSpPr/>
            <p:nvPr/>
          </p:nvSpPr>
          <p:spPr>
            <a:xfrm>
              <a:off x="695044" y="4137807"/>
              <a:ext cx="2746729" cy="214862"/>
            </a:xfrm>
            <a:prstGeom prst="rect">
              <a:avLst/>
            </a:prstGeom>
            <a:solidFill>
              <a:srgbClr val="D9D9D9">
                <a:alpha val="100000"/>
              </a:srgbClr>
            </a:solidFill>
          </p:spPr>
          <p:txBody>
            <a:bodyPr/>
            <a:lstStyle/>
            <a:p/>
          </p:txBody>
        </p:sp>
        <p:sp>
          <p:nvSpPr>
            <p:cNvPr id="294" name="tx294"/>
            <p:cNvSpPr/>
            <p:nvPr/>
          </p:nvSpPr>
          <p:spPr>
            <a:xfrm>
              <a:off x="1854084" y="4203929"/>
              <a:ext cx="42864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Pakistan</a:t>
              </a:r>
            </a:p>
          </p:txBody>
        </p:sp>
        <p:sp>
          <p:nvSpPr>
            <p:cNvPr id="295" name="rc295"/>
            <p:cNvSpPr/>
            <p:nvPr/>
          </p:nvSpPr>
          <p:spPr>
            <a:xfrm>
              <a:off x="3511363" y="4137807"/>
              <a:ext cx="2746729" cy="214862"/>
            </a:xfrm>
            <a:prstGeom prst="rect">
              <a:avLst/>
            </a:prstGeom>
            <a:solidFill>
              <a:srgbClr val="D9D9D9">
                <a:alpha val="100000"/>
              </a:srgbClr>
            </a:solidFill>
          </p:spPr>
          <p:txBody>
            <a:bodyPr/>
            <a:lstStyle/>
            <a:p/>
          </p:txBody>
        </p:sp>
        <p:sp>
          <p:nvSpPr>
            <p:cNvPr id="296" name="tx296"/>
            <p:cNvSpPr/>
            <p:nvPr/>
          </p:nvSpPr>
          <p:spPr>
            <a:xfrm>
              <a:off x="4648656" y="4202510"/>
              <a:ext cx="472142"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Sri Lanka</a:t>
              </a:r>
            </a:p>
          </p:txBody>
        </p:sp>
        <p:sp>
          <p:nvSpPr>
            <p:cNvPr id="297" name="rc297"/>
            <p:cNvSpPr/>
            <p:nvPr/>
          </p:nvSpPr>
          <p:spPr>
            <a:xfrm>
              <a:off x="695044" y="2399012"/>
              <a:ext cx="2746729" cy="214862"/>
            </a:xfrm>
            <a:prstGeom prst="rect">
              <a:avLst/>
            </a:prstGeom>
            <a:solidFill>
              <a:srgbClr val="D9D9D9">
                <a:alpha val="100000"/>
              </a:srgbClr>
            </a:solidFill>
          </p:spPr>
          <p:txBody>
            <a:bodyPr/>
            <a:lstStyle/>
            <a:p/>
          </p:txBody>
        </p:sp>
        <p:sp>
          <p:nvSpPr>
            <p:cNvPr id="298" name="tx298"/>
            <p:cNvSpPr/>
            <p:nvPr/>
          </p:nvSpPr>
          <p:spPr>
            <a:xfrm>
              <a:off x="1947236" y="2465134"/>
              <a:ext cx="24234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India</a:t>
              </a:r>
            </a:p>
          </p:txBody>
        </p:sp>
        <p:sp>
          <p:nvSpPr>
            <p:cNvPr id="299" name="rc299"/>
            <p:cNvSpPr/>
            <p:nvPr/>
          </p:nvSpPr>
          <p:spPr>
            <a:xfrm>
              <a:off x="3511363" y="2399012"/>
              <a:ext cx="2746729" cy="214862"/>
            </a:xfrm>
            <a:prstGeom prst="rect">
              <a:avLst/>
            </a:prstGeom>
            <a:solidFill>
              <a:srgbClr val="D9D9D9">
                <a:alpha val="100000"/>
              </a:srgbClr>
            </a:solidFill>
          </p:spPr>
          <p:txBody>
            <a:bodyPr/>
            <a:lstStyle/>
            <a:p/>
          </p:txBody>
        </p:sp>
        <p:sp>
          <p:nvSpPr>
            <p:cNvPr id="300" name="tx300"/>
            <p:cNvSpPr/>
            <p:nvPr/>
          </p:nvSpPr>
          <p:spPr>
            <a:xfrm>
              <a:off x="4664236" y="2465134"/>
              <a:ext cx="440982"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Maldives</a:t>
              </a:r>
            </a:p>
          </p:txBody>
        </p:sp>
        <p:sp>
          <p:nvSpPr>
            <p:cNvPr id="301" name="rc301"/>
            <p:cNvSpPr/>
            <p:nvPr/>
          </p:nvSpPr>
          <p:spPr>
            <a:xfrm>
              <a:off x="6327681" y="2399012"/>
              <a:ext cx="2746729" cy="214862"/>
            </a:xfrm>
            <a:prstGeom prst="rect">
              <a:avLst/>
            </a:prstGeom>
            <a:solidFill>
              <a:srgbClr val="D9D9D9">
                <a:alpha val="100000"/>
              </a:srgbClr>
            </a:solidFill>
          </p:spPr>
          <p:txBody>
            <a:bodyPr/>
            <a:lstStyle/>
            <a:p/>
          </p:txBody>
        </p:sp>
        <p:sp>
          <p:nvSpPr>
            <p:cNvPr id="302" name="tx302"/>
            <p:cNvSpPr/>
            <p:nvPr/>
          </p:nvSpPr>
          <p:spPr>
            <a:xfrm>
              <a:off x="7555043" y="2444233"/>
              <a:ext cx="292005"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Nepal</a:t>
              </a:r>
            </a:p>
          </p:txBody>
        </p:sp>
        <p:sp>
          <p:nvSpPr>
            <p:cNvPr id="303" name="rc303"/>
            <p:cNvSpPr/>
            <p:nvPr/>
          </p:nvSpPr>
          <p:spPr>
            <a:xfrm>
              <a:off x="695044" y="660217"/>
              <a:ext cx="2746729" cy="214862"/>
            </a:xfrm>
            <a:prstGeom prst="rect">
              <a:avLst/>
            </a:prstGeom>
            <a:solidFill>
              <a:srgbClr val="D9D9D9">
                <a:alpha val="100000"/>
              </a:srgbClr>
            </a:solidFill>
          </p:spPr>
          <p:txBody>
            <a:bodyPr/>
            <a:lstStyle/>
            <a:p/>
          </p:txBody>
        </p:sp>
        <p:sp>
          <p:nvSpPr>
            <p:cNvPr id="304" name="tx304"/>
            <p:cNvSpPr/>
            <p:nvPr/>
          </p:nvSpPr>
          <p:spPr>
            <a:xfrm>
              <a:off x="1773265" y="702764"/>
              <a:ext cx="5902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Afghanistan</a:t>
              </a:r>
            </a:p>
          </p:txBody>
        </p:sp>
        <p:sp>
          <p:nvSpPr>
            <p:cNvPr id="305" name="rc305"/>
            <p:cNvSpPr/>
            <p:nvPr/>
          </p:nvSpPr>
          <p:spPr>
            <a:xfrm>
              <a:off x="3511363" y="660217"/>
              <a:ext cx="2746729" cy="214862"/>
            </a:xfrm>
            <a:prstGeom prst="rect">
              <a:avLst/>
            </a:prstGeom>
            <a:solidFill>
              <a:srgbClr val="D9D9D9">
                <a:alpha val="100000"/>
              </a:srgbClr>
            </a:solidFill>
          </p:spPr>
          <p:txBody>
            <a:bodyPr/>
            <a:lstStyle/>
            <a:p/>
          </p:txBody>
        </p:sp>
        <p:sp>
          <p:nvSpPr>
            <p:cNvPr id="306" name="tx306"/>
            <p:cNvSpPr/>
            <p:nvPr/>
          </p:nvSpPr>
          <p:spPr>
            <a:xfrm>
              <a:off x="4589557" y="704129"/>
              <a:ext cx="59034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Bangladesh</a:t>
              </a:r>
            </a:p>
          </p:txBody>
        </p:sp>
        <p:sp>
          <p:nvSpPr>
            <p:cNvPr id="307" name="rc307"/>
            <p:cNvSpPr/>
            <p:nvPr/>
          </p:nvSpPr>
          <p:spPr>
            <a:xfrm>
              <a:off x="6327681" y="660217"/>
              <a:ext cx="2746729" cy="214862"/>
            </a:xfrm>
            <a:prstGeom prst="rect">
              <a:avLst/>
            </a:prstGeom>
            <a:solidFill>
              <a:srgbClr val="D9D9D9">
                <a:alpha val="100000"/>
              </a:srgbClr>
            </a:solidFill>
          </p:spPr>
          <p:txBody>
            <a:bodyPr/>
            <a:lstStyle/>
            <a:p/>
          </p:txBody>
        </p:sp>
        <p:sp>
          <p:nvSpPr>
            <p:cNvPr id="308" name="tx308"/>
            <p:cNvSpPr/>
            <p:nvPr/>
          </p:nvSpPr>
          <p:spPr>
            <a:xfrm>
              <a:off x="7523938" y="726339"/>
              <a:ext cx="35421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Bhutan</a:t>
              </a:r>
            </a:p>
          </p:txBody>
        </p:sp>
        <p:sp>
          <p:nvSpPr>
            <p:cNvPr id="309" name="pl309"/>
            <p:cNvSpPr/>
            <p:nvPr/>
          </p:nvSpPr>
          <p:spPr>
            <a:xfrm>
              <a:off x="81989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0" name="pl310"/>
            <p:cNvSpPr/>
            <p:nvPr/>
          </p:nvSpPr>
          <p:spPr>
            <a:xfrm>
              <a:off x="13193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1" name="pl311"/>
            <p:cNvSpPr/>
            <p:nvPr/>
          </p:nvSpPr>
          <p:spPr>
            <a:xfrm>
              <a:off x="181870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2" name="pl312"/>
            <p:cNvSpPr/>
            <p:nvPr/>
          </p:nvSpPr>
          <p:spPr>
            <a:xfrm>
              <a:off x="231811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3" name="pl313"/>
            <p:cNvSpPr/>
            <p:nvPr/>
          </p:nvSpPr>
          <p:spPr>
            <a:xfrm>
              <a:off x="281751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4" name="pl314"/>
            <p:cNvSpPr/>
            <p:nvPr/>
          </p:nvSpPr>
          <p:spPr>
            <a:xfrm>
              <a:off x="331692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15" name="tx315"/>
            <p:cNvSpPr/>
            <p:nvPr/>
          </p:nvSpPr>
          <p:spPr>
            <a:xfrm rot="-5400000">
              <a:off x="69473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16" name="tx316"/>
            <p:cNvSpPr/>
            <p:nvPr/>
          </p:nvSpPr>
          <p:spPr>
            <a:xfrm rot="-5400000">
              <a:off x="119414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317" name="tx317"/>
            <p:cNvSpPr/>
            <p:nvPr/>
          </p:nvSpPr>
          <p:spPr>
            <a:xfrm rot="-5400000">
              <a:off x="169354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318" name="tx318"/>
            <p:cNvSpPr/>
            <p:nvPr/>
          </p:nvSpPr>
          <p:spPr>
            <a:xfrm rot="-5400000">
              <a:off x="219295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319" name="tx319"/>
            <p:cNvSpPr/>
            <p:nvPr/>
          </p:nvSpPr>
          <p:spPr>
            <a:xfrm rot="-5400000">
              <a:off x="269236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320" name="tx320"/>
            <p:cNvSpPr/>
            <p:nvPr/>
          </p:nvSpPr>
          <p:spPr>
            <a:xfrm rot="-5400000">
              <a:off x="3191738"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321" name="pl321"/>
            <p:cNvSpPr/>
            <p:nvPr/>
          </p:nvSpPr>
          <p:spPr>
            <a:xfrm>
              <a:off x="363621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2" name="pl322"/>
            <p:cNvSpPr/>
            <p:nvPr/>
          </p:nvSpPr>
          <p:spPr>
            <a:xfrm>
              <a:off x="413561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3" name="pl323"/>
            <p:cNvSpPr/>
            <p:nvPr/>
          </p:nvSpPr>
          <p:spPr>
            <a:xfrm>
              <a:off x="463502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4" name="pl324"/>
            <p:cNvSpPr/>
            <p:nvPr/>
          </p:nvSpPr>
          <p:spPr>
            <a:xfrm>
              <a:off x="513443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5" name="pl325"/>
            <p:cNvSpPr/>
            <p:nvPr/>
          </p:nvSpPr>
          <p:spPr>
            <a:xfrm>
              <a:off x="563383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6" name="pl326"/>
            <p:cNvSpPr/>
            <p:nvPr/>
          </p:nvSpPr>
          <p:spPr>
            <a:xfrm>
              <a:off x="613324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27" name="tx327"/>
            <p:cNvSpPr/>
            <p:nvPr/>
          </p:nvSpPr>
          <p:spPr>
            <a:xfrm rot="-5400000">
              <a:off x="351105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28" name="tx328"/>
            <p:cNvSpPr/>
            <p:nvPr/>
          </p:nvSpPr>
          <p:spPr>
            <a:xfrm rot="-5400000">
              <a:off x="4010462"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329" name="tx329"/>
            <p:cNvSpPr/>
            <p:nvPr/>
          </p:nvSpPr>
          <p:spPr>
            <a:xfrm rot="-5400000">
              <a:off x="450986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330" name="tx330"/>
            <p:cNvSpPr/>
            <p:nvPr/>
          </p:nvSpPr>
          <p:spPr>
            <a:xfrm rot="-5400000">
              <a:off x="500927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331" name="tx331"/>
            <p:cNvSpPr/>
            <p:nvPr/>
          </p:nvSpPr>
          <p:spPr>
            <a:xfrm rot="-5400000">
              <a:off x="550867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332" name="tx332"/>
            <p:cNvSpPr/>
            <p:nvPr/>
          </p:nvSpPr>
          <p:spPr>
            <a:xfrm rot="-5400000">
              <a:off x="600805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333" name="pl333"/>
            <p:cNvSpPr/>
            <p:nvPr/>
          </p:nvSpPr>
          <p:spPr>
            <a:xfrm>
              <a:off x="6452532"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4" name="pl334"/>
            <p:cNvSpPr/>
            <p:nvPr/>
          </p:nvSpPr>
          <p:spPr>
            <a:xfrm>
              <a:off x="6951938"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5" name="pl335"/>
            <p:cNvSpPr/>
            <p:nvPr/>
          </p:nvSpPr>
          <p:spPr>
            <a:xfrm>
              <a:off x="7451343"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6" name="pl336"/>
            <p:cNvSpPr/>
            <p:nvPr/>
          </p:nvSpPr>
          <p:spPr>
            <a:xfrm>
              <a:off x="7950748"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7" name="pl337"/>
            <p:cNvSpPr/>
            <p:nvPr/>
          </p:nvSpPr>
          <p:spPr>
            <a:xfrm>
              <a:off x="8450154"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8" name="pl338"/>
            <p:cNvSpPr/>
            <p:nvPr/>
          </p:nvSpPr>
          <p:spPr>
            <a:xfrm>
              <a:off x="8949559"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339" name="tx339"/>
            <p:cNvSpPr/>
            <p:nvPr/>
          </p:nvSpPr>
          <p:spPr>
            <a:xfrm rot="-5400000">
              <a:off x="6327375"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40" name="tx340"/>
            <p:cNvSpPr/>
            <p:nvPr/>
          </p:nvSpPr>
          <p:spPr>
            <a:xfrm rot="-5400000">
              <a:off x="6826781"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341" name="tx341"/>
            <p:cNvSpPr/>
            <p:nvPr/>
          </p:nvSpPr>
          <p:spPr>
            <a:xfrm rot="-5400000">
              <a:off x="7326186"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342" name="tx342"/>
            <p:cNvSpPr/>
            <p:nvPr/>
          </p:nvSpPr>
          <p:spPr>
            <a:xfrm rot="-5400000">
              <a:off x="7825591"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343" name="tx343"/>
            <p:cNvSpPr/>
            <p:nvPr/>
          </p:nvSpPr>
          <p:spPr>
            <a:xfrm rot="-5400000">
              <a:off x="8324997"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344" name="tx344"/>
            <p:cNvSpPr/>
            <p:nvPr/>
          </p:nvSpPr>
          <p:spPr>
            <a:xfrm rot="-5400000">
              <a:off x="8824375" y="421428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345" name="tx345"/>
            <p:cNvSpPr/>
            <p:nvPr/>
          </p:nvSpPr>
          <p:spPr>
            <a:xfrm>
              <a:off x="570259" y="216536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46" name="tx346"/>
            <p:cNvSpPr/>
            <p:nvPr/>
          </p:nvSpPr>
          <p:spPr>
            <a:xfrm>
              <a:off x="508103" y="14621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47" name="pl347"/>
            <p:cNvSpPr/>
            <p:nvPr/>
          </p:nvSpPr>
          <p:spPr>
            <a:xfrm>
              <a:off x="660250" y="22070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8" name="pl348"/>
            <p:cNvSpPr/>
            <p:nvPr/>
          </p:nvSpPr>
          <p:spPr>
            <a:xfrm>
              <a:off x="660250" y="150379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49" name="tx349"/>
            <p:cNvSpPr/>
            <p:nvPr/>
          </p:nvSpPr>
          <p:spPr>
            <a:xfrm>
              <a:off x="570259" y="390415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50" name="tx350"/>
            <p:cNvSpPr/>
            <p:nvPr/>
          </p:nvSpPr>
          <p:spPr>
            <a:xfrm>
              <a:off x="508103" y="32008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1" name="pl351"/>
            <p:cNvSpPr/>
            <p:nvPr/>
          </p:nvSpPr>
          <p:spPr>
            <a:xfrm>
              <a:off x="660250" y="394585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52" name="pl352"/>
            <p:cNvSpPr/>
            <p:nvPr/>
          </p:nvSpPr>
          <p:spPr>
            <a:xfrm>
              <a:off x="660250" y="32425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53" name="tx353"/>
            <p:cNvSpPr/>
            <p:nvPr/>
          </p:nvSpPr>
          <p:spPr>
            <a:xfrm>
              <a:off x="570259" y="564295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54" name="tx354"/>
            <p:cNvSpPr/>
            <p:nvPr/>
          </p:nvSpPr>
          <p:spPr>
            <a:xfrm>
              <a:off x="508103" y="49396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5" name="pl355"/>
            <p:cNvSpPr/>
            <p:nvPr/>
          </p:nvSpPr>
          <p:spPr>
            <a:xfrm>
              <a:off x="660250" y="568464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56" name="pl356"/>
            <p:cNvSpPr/>
            <p:nvPr/>
          </p:nvSpPr>
          <p:spPr>
            <a:xfrm>
              <a:off x="660250" y="49813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357" name="tx357"/>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358" name="tx358"/>
            <p:cNvSpPr/>
            <p:nvPr/>
          </p:nvSpPr>
          <p:spPr>
            <a:xfrm>
              <a:off x="695044" y="397941"/>
              <a:ext cx="5618641"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MCV1 (%), by country, ROSA, 2018-2023</a:t>
              </a:r>
            </a:p>
          </p:txBody>
        </p:sp>
        <p:sp>
          <p:nvSpPr>
            <p:cNvPr id="359" name="tx359"/>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60" name="tx360"/>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361" name="tx361"/>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3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MCV1 by country.
In 2023, Afghanistan had the highest drop-out with 18% of children who received DTP1 not receiving MCV1.
Bhutan, India, Sri Lanka, and Maldives had the lowest DTP-MCV drop-out (0%).
2 countries had DTP-MCV drop-out of more than 10%.#n
There were 0 countries with negative DTP-MCV dropout (ie. more children received MCV1 than DTP1).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83941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29810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7567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221547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62829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99524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340805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61438"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 name="pl18"/>
            <p:cNvSpPr/>
            <p:nvPr/>
          </p:nvSpPr>
          <p:spPr>
            <a:xfrm>
              <a:off x="761438"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 name="pl19"/>
            <p:cNvSpPr/>
            <p:nvPr/>
          </p:nvSpPr>
          <p:spPr>
            <a:xfrm>
              <a:off x="761438"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 name="pl20"/>
            <p:cNvSpPr/>
            <p:nvPr/>
          </p:nvSpPr>
          <p:spPr>
            <a:xfrm>
              <a:off x="761438"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 name="pl21"/>
            <p:cNvSpPr/>
            <p:nvPr/>
          </p:nvSpPr>
          <p:spPr>
            <a:xfrm>
              <a:off x="761438"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 name="pl22"/>
            <p:cNvSpPr/>
            <p:nvPr/>
          </p:nvSpPr>
          <p:spPr>
            <a:xfrm>
              <a:off x="761438"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 name="pl23"/>
            <p:cNvSpPr/>
            <p:nvPr/>
          </p:nvSpPr>
          <p:spPr>
            <a:xfrm>
              <a:off x="106875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52744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8613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44481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81176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178716"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068758" y="1172797"/>
              <a:ext cx="2109958" cy="215369"/>
            </a:xfrm>
            <a:custGeom>
              <a:avLst/>
              <a:pathLst>
                <a:path w="2109958" h="215369">
                  <a:moveTo>
                    <a:pt x="0" y="215369"/>
                  </a:moveTo>
                  <a:lnTo>
                    <a:pt x="91737" y="190032"/>
                  </a:lnTo>
                  <a:lnTo>
                    <a:pt x="183474" y="177363"/>
                  </a:lnTo>
                  <a:lnTo>
                    <a:pt x="275211" y="164694"/>
                  </a:lnTo>
                  <a:lnTo>
                    <a:pt x="366949" y="139357"/>
                  </a:lnTo>
                  <a:lnTo>
                    <a:pt x="458686" y="88681"/>
                  </a:lnTo>
                  <a:lnTo>
                    <a:pt x="550423" y="88681"/>
                  </a:lnTo>
                  <a:lnTo>
                    <a:pt x="642161" y="76012"/>
                  </a:lnTo>
                  <a:lnTo>
                    <a:pt x="733898" y="88681"/>
                  </a:lnTo>
                  <a:lnTo>
                    <a:pt x="825635" y="76012"/>
                  </a:lnTo>
                  <a:lnTo>
                    <a:pt x="917373" y="63344"/>
                  </a:lnTo>
                  <a:lnTo>
                    <a:pt x="1009110" y="38006"/>
                  </a:lnTo>
                  <a:lnTo>
                    <a:pt x="1100847" y="38006"/>
                  </a:lnTo>
                  <a:lnTo>
                    <a:pt x="1192585" y="25337"/>
                  </a:lnTo>
                  <a:lnTo>
                    <a:pt x="1284322" y="38006"/>
                  </a:lnTo>
                  <a:lnTo>
                    <a:pt x="1376059" y="50675"/>
                  </a:lnTo>
                  <a:lnTo>
                    <a:pt x="1467797" y="38006"/>
                  </a:lnTo>
                  <a:lnTo>
                    <a:pt x="1559534" y="12668"/>
                  </a:lnTo>
                  <a:lnTo>
                    <a:pt x="1651271" y="0"/>
                  </a:lnTo>
                  <a:lnTo>
                    <a:pt x="1743008" y="0"/>
                  </a:lnTo>
                  <a:lnTo>
                    <a:pt x="1834746" y="63344"/>
                  </a:lnTo>
                  <a:lnTo>
                    <a:pt x="1926483" y="63344"/>
                  </a:lnTo>
                  <a:lnTo>
                    <a:pt x="2018220" y="0"/>
                  </a:lnTo>
                  <a:lnTo>
                    <a:pt x="2109958" y="12668"/>
                  </a:lnTo>
                </a:path>
              </a:pathLst>
            </a:custGeom>
            <a:ln w="27101" cap="flat">
              <a:solidFill>
                <a:srgbClr val="F8766D">
                  <a:alpha val="100000"/>
                </a:srgbClr>
              </a:solidFill>
              <a:prstDash val="solid"/>
              <a:round/>
            </a:ln>
          </p:spPr>
          <p:txBody>
            <a:bodyPr/>
            <a:lstStyle/>
            <a:p/>
          </p:txBody>
        </p:sp>
        <p:sp>
          <p:nvSpPr>
            <p:cNvPr id="30" name="tx30"/>
            <p:cNvSpPr/>
            <p:nvPr/>
          </p:nvSpPr>
          <p:spPr>
            <a:xfrm>
              <a:off x="899947" y="12869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75</a:t>
              </a:r>
            </a:p>
          </p:txBody>
        </p:sp>
        <p:sp>
          <p:nvSpPr>
            <p:cNvPr id="31" name="tx31"/>
            <p:cNvSpPr/>
            <p:nvPr/>
          </p:nvSpPr>
          <p:spPr>
            <a:xfrm>
              <a:off x="3214890" y="10829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91</a:t>
              </a:r>
            </a:p>
          </p:txBody>
        </p:sp>
        <p:sp>
          <p:nvSpPr>
            <p:cNvPr id="32" name="tx32"/>
            <p:cNvSpPr/>
            <p:nvPr/>
          </p:nvSpPr>
          <p:spPr>
            <a:xfrm>
              <a:off x="2751477" y="10159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92</a:t>
              </a:r>
            </a:p>
          </p:txBody>
        </p:sp>
        <p:sp>
          <p:nvSpPr>
            <p:cNvPr id="33" name="pl33"/>
            <p:cNvSpPr/>
            <p:nvPr/>
          </p:nvSpPr>
          <p:spPr>
            <a:xfrm>
              <a:off x="761438"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5" name="pl35"/>
            <p:cNvSpPr/>
            <p:nvPr/>
          </p:nvSpPr>
          <p:spPr>
            <a:xfrm>
              <a:off x="761438"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6" name="pl36"/>
            <p:cNvSpPr/>
            <p:nvPr/>
          </p:nvSpPr>
          <p:spPr>
            <a:xfrm>
              <a:off x="761438"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7" name="pl37"/>
            <p:cNvSpPr/>
            <p:nvPr/>
          </p:nvSpPr>
          <p:spPr>
            <a:xfrm>
              <a:off x="761438"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8" name="pl38"/>
            <p:cNvSpPr/>
            <p:nvPr/>
          </p:nvSpPr>
          <p:spPr>
            <a:xfrm>
              <a:off x="761438"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9" name="pl39"/>
            <p:cNvSpPr/>
            <p:nvPr/>
          </p:nvSpPr>
          <p:spPr>
            <a:xfrm>
              <a:off x="83941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0" name="pl40"/>
            <p:cNvSpPr/>
            <p:nvPr/>
          </p:nvSpPr>
          <p:spPr>
            <a:xfrm>
              <a:off x="129810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1" name="pl41"/>
            <p:cNvSpPr/>
            <p:nvPr/>
          </p:nvSpPr>
          <p:spPr>
            <a:xfrm>
              <a:off x="17567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2" name="pl42"/>
            <p:cNvSpPr/>
            <p:nvPr/>
          </p:nvSpPr>
          <p:spPr>
            <a:xfrm>
              <a:off x="221547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3" name="pl43"/>
            <p:cNvSpPr/>
            <p:nvPr/>
          </p:nvSpPr>
          <p:spPr>
            <a:xfrm>
              <a:off x="262829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4" name="pl44"/>
            <p:cNvSpPr/>
            <p:nvPr/>
          </p:nvSpPr>
          <p:spPr>
            <a:xfrm>
              <a:off x="299524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5" name="pl45"/>
            <p:cNvSpPr/>
            <p:nvPr/>
          </p:nvSpPr>
          <p:spPr>
            <a:xfrm>
              <a:off x="340805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6" name="pl46"/>
            <p:cNvSpPr/>
            <p:nvPr/>
          </p:nvSpPr>
          <p:spPr>
            <a:xfrm>
              <a:off x="761438"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7" name="pl47"/>
            <p:cNvSpPr/>
            <p:nvPr/>
          </p:nvSpPr>
          <p:spPr>
            <a:xfrm>
              <a:off x="761438"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8" name="pl48"/>
            <p:cNvSpPr/>
            <p:nvPr/>
          </p:nvSpPr>
          <p:spPr>
            <a:xfrm>
              <a:off x="761438"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9" name="pl49"/>
            <p:cNvSpPr/>
            <p:nvPr/>
          </p:nvSpPr>
          <p:spPr>
            <a:xfrm>
              <a:off x="761438"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0" name="pl50"/>
            <p:cNvSpPr/>
            <p:nvPr/>
          </p:nvSpPr>
          <p:spPr>
            <a:xfrm>
              <a:off x="761438"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1" name="pl51"/>
            <p:cNvSpPr/>
            <p:nvPr/>
          </p:nvSpPr>
          <p:spPr>
            <a:xfrm>
              <a:off x="761438"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2" name="pl52"/>
            <p:cNvSpPr/>
            <p:nvPr/>
          </p:nvSpPr>
          <p:spPr>
            <a:xfrm>
              <a:off x="106875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52744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98613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44481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81176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178716"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444817" y="3015513"/>
              <a:ext cx="733898" cy="1013505"/>
            </a:xfrm>
            <a:custGeom>
              <a:avLst/>
              <a:pathLst>
                <a:path w="733898" h="1013505">
                  <a:moveTo>
                    <a:pt x="0" y="1013505"/>
                  </a:moveTo>
                  <a:lnTo>
                    <a:pt x="91737" y="519421"/>
                  </a:lnTo>
                  <a:lnTo>
                    <a:pt x="183474" y="481415"/>
                  </a:lnTo>
                  <a:lnTo>
                    <a:pt x="275211" y="202701"/>
                  </a:lnTo>
                  <a:lnTo>
                    <a:pt x="366949" y="88681"/>
                  </a:lnTo>
                  <a:lnTo>
                    <a:pt x="458686" y="101350"/>
                  </a:lnTo>
                  <a:lnTo>
                    <a:pt x="550423" y="88681"/>
                  </a:lnTo>
                  <a:lnTo>
                    <a:pt x="642161" y="0"/>
                  </a:lnTo>
                  <a:lnTo>
                    <a:pt x="733898" y="12668"/>
                  </a:lnTo>
                </a:path>
              </a:pathLst>
            </a:custGeom>
            <a:ln w="27101" cap="flat">
              <a:solidFill>
                <a:srgbClr val="00BA38">
                  <a:alpha val="100000"/>
                </a:srgbClr>
              </a:solidFill>
              <a:prstDash val="solid"/>
              <a:round/>
            </a:ln>
          </p:spPr>
          <p:txBody>
            <a:bodyPr/>
            <a:lstStyle/>
            <a:p/>
          </p:txBody>
        </p:sp>
        <p:sp>
          <p:nvSpPr>
            <p:cNvPr id="59" name="tx59"/>
            <p:cNvSpPr/>
            <p:nvPr/>
          </p:nvSpPr>
          <p:spPr>
            <a:xfrm>
              <a:off x="2276006" y="39265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10</a:t>
              </a:r>
            </a:p>
          </p:txBody>
        </p:sp>
        <p:sp>
          <p:nvSpPr>
            <p:cNvPr id="60" name="tx60"/>
            <p:cNvSpPr/>
            <p:nvPr/>
          </p:nvSpPr>
          <p:spPr>
            <a:xfrm>
              <a:off x="3214890" y="29256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89</a:t>
              </a:r>
            </a:p>
          </p:txBody>
        </p:sp>
        <p:sp>
          <p:nvSpPr>
            <p:cNvPr id="61" name="tx61"/>
            <p:cNvSpPr/>
            <p:nvPr/>
          </p:nvSpPr>
          <p:spPr>
            <a:xfrm>
              <a:off x="2751477" y="2947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83</a:t>
              </a:r>
            </a:p>
          </p:txBody>
        </p:sp>
        <p:sp>
          <p:nvSpPr>
            <p:cNvPr id="62" name="pl62"/>
            <p:cNvSpPr/>
            <p:nvPr/>
          </p:nvSpPr>
          <p:spPr>
            <a:xfrm>
              <a:off x="761438"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3" name="pl63"/>
            <p:cNvSpPr/>
            <p:nvPr/>
          </p:nvSpPr>
          <p:spPr>
            <a:xfrm>
              <a:off x="761438"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4" name="pl64"/>
            <p:cNvSpPr/>
            <p:nvPr/>
          </p:nvSpPr>
          <p:spPr>
            <a:xfrm>
              <a:off x="761438"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5" name="pl65"/>
            <p:cNvSpPr/>
            <p:nvPr/>
          </p:nvSpPr>
          <p:spPr>
            <a:xfrm>
              <a:off x="761438"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6" name="pl66"/>
            <p:cNvSpPr/>
            <p:nvPr/>
          </p:nvSpPr>
          <p:spPr>
            <a:xfrm>
              <a:off x="761438"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7" name="pl67"/>
            <p:cNvSpPr/>
            <p:nvPr/>
          </p:nvSpPr>
          <p:spPr>
            <a:xfrm>
              <a:off x="761438"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8" name="pl68"/>
            <p:cNvSpPr/>
            <p:nvPr/>
          </p:nvSpPr>
          <p:spPr>
            <a:xfrm>
              <a:off x="83941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129810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17567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221547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262829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299524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340805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61438"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6" name="pl76"/>
            <p:cNvSpPr/>
            <p:nvPr/>
          </p:nvSpPr>
          <p:spPr>
            <a:xfrm>
              <a:off x="761438"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7" name="pl77"/>
            <p:cNvSpPr/>
            <p:nvPr/>
          </p:nvSpPr>
          <p:spPr>
            <a:xfrm>
              <a:off x="761438"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8" name="pl78"/>
            <p:cNvSpPr/>
            <p:nvPr/>
          </p:nvSpPr>
          <p:spPr>
            <a:xfrm>
              <a:off x="761438"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9" name="pl79"/>
            <p:cNvSpPr/>
            <p:nvPr/>
          </p:nvSpPr>
          <p:spPr>
            <a:xfrm>
              <a:off x="761438"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761438"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106875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152744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98613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44481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1176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3178716"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1802656" y="4921574"/>
              <a:ext cx="1376059" cy="1051512"/>
            </a:xfrm>
            <a:custGeom>
              <a:avLst/>
              <a:pathLst>
                <a:path w="1376059" h="1051512">
                  <a:moveTo>
                    <a:pt x="0" y="1051512"/>
                  </a:moveTo>
                  <a:lnTo>
                    <a:pt x="91737" y="1051512"/>
                  </a:lnTo>
                  <a:lnTo>
                    <a:pt x="183474" y="1051512"/>
                  </a:lnTo>
                  <a:lnTo>
                    <a:pt x="275211" y="1051512"/>
                  </a:lnTo>
                  <a:lnTo>
                    <a:pt x="366949" y="1051512"/>
                  </a:lnTo>
                  <a:lnTo>
                    <a:pt x="458686" y="912155"/>
                  </a:lnTo>
                  <a:lnTo>
                    <a:pt x="550423" y="874148"/>
                  </a:lnTo>
                  <a:lnTo>
                    <a:pt x="642161" y="785466"/>
                  </a:lnTo>
                  <a:lnTo>
                    <a:pt x="733898" y="734791"/>
                  </a:lnTo>
                  <a:lnTo>
                    <a:pt x="825635" y="709453"/>
                  </a:lnTo>
                  <a:lnTo>
                    <a:pt x="917373" y="658778"/>
                  </a:lnTo>
                  <a:lnTo>
                    <a:pt x="1009110" y="570096"/>
                  </a:lnTo>
                  <a:lnTo>
                    <a:pt x="1100847" y="519421"/>
                  </a:lnTo>
                  <a:lnTo>
                    <a:pt x="1192585" y="481415"/>
                  </a:lnTo>
                  <a:lnTo>
                    <a:pt x="1284322" y="139357"/>
                  </a:lnTo>
                  <a:lnTo>
                    <a:pt x="1376059" y="0"/>
                  </a:lnTo>
                </a:path>
              </a:pathLst>
            </a:custGeom>
            <a:ln w="27101" cap="flat">
              <a:solidFill>
                <a:srgbClr val="619CFF">
                  <a:alpha val="100000"/>
                </a:srgbClr>
              </a:solidFill>
              <a:prstDash val="solid"/>
              <a:round/>
            </a:ln>
          </p:spPr>
          <p:txBody>
            <a:bodyPr/>
            <a:lstStyle/>
            <a:p/>
          </p:txBody>
        </p:sp>
        <p:sp>
          <p:nvSpPr>
            <p:cNvPr id="88" name="tx88"/>
            <p:cNvSpPr/>
            <p:nvPr/>
          </p:nvSpPr>
          <p:spPr>
            <a:xfrm>
              <a:off x="17182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0</a:t>
              </a:r>
            </a:p>
          </p:txBody>
        </p:sp>
        <p:sp>
          <p:nvSpPr>
            <p:cNvPr id="89" name="tx89"/>
            <p:cNvSpPr/>
            <p:nvPr/>
          </p:nvSpPr>
          <p:spPr>
            <a:xfrm>
              <a:off x="3214890" y="4819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83</a:t>
              </a:r>
            </a:p>
          </p:txBody>
        </p:sp>
        <p:sp>
          <p:nvSpPr>
            <p:cNvPr id="90" name="tx90"/>
            <p:cNvSpPr/>
            <p:nvPr/>
          </p:nvSpPr>
          <p:spPr>
            <a:xfrm>
              <a:off x="2751477" y="53347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38</a:t>
              </a:r>
            </a:p>
          </p:txBody>
        </p:sp>
        <p:sp>
          <p:nvSpPr>
            <p:cNvPr id="91" name="pl91"/>
            <p:cNvSpPr/>
            <p:nvPr/>
          </p:nvSpPr>
          <p:spPr>
            <a:xfrm>
              <a:off x="3555625"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6" name="pl96"/>
            <p:cNvSpPr/>
            <p:nvPr/>
          </p:nvSpPr>
          <p:spPr>
            <a:xfrm>
              <a:off x="3555625"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7" name="pl97"/>
            <p:cNvSpPr/>
            <p:nvPr/>
          </p:nvSpPr>
          <p:spPr>
            <a:xfrm>
              <a:off x="363360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40922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4550975"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500966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542247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578942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620224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86294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3216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78031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2390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60595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2903"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62945" y="1147459"/>
              <a:ext cx="2109958" cy="240707"/>
            </a:xfrm>
            <a:custGeom>
              <a:avLst/>
              <a:pathLst>
                <a:path w="2109958" h="240707">
                  <a:moveTo>
                    <a:pt x="0" y="240707"/>
                  </a:moveTo>
                  <a:lnTo>
                    <a:pt x="91737" y="228038"/>
                  </a:lnTo>
                  <a:lnTo>
                    <a:pt x="183474" y="215369"/>
                  </a:lnTo>
                  <a:lnTo>
                    <a:pt x="275211" y="215369"/>
                  </a:lnTo>
                  <a:lnTo>
                    <a:pt x="366949" y="190032"/>
                  </a:lnTo>
                  <a:lnTo>
                    <a:pt x="458686" y="152025"/>
                  </a:lnTo>
                  <a:lnTo>
                    <a:pt x="550423" y="164694"/>
                  </a:lnTo>
                  <a:lnTo>
                    <a:pt x="642161" y="164694"/>
                  </a:lnTo>
                  <a:lnTo>
                    <a:pt x="733898" y="164694"/>
                  </a:lnTo>
                  <a:lnTo>
                    <a:pt x="825635" y="152025"/>
                  </a:lnTo>
                  <a:lnTo>
                    <a:pt x="917373" y="126688"/>
                  </a:lnTo>
                  <a:lnTo>
                    <a:pt x="1009110" y="76012"/>
                  </a:lnTo>
                  <a:lnTo>
                    <a:pt x="1100847" y="76012"/>
                  </a:lnTo>
                  <a:lnTo>
                    <a:pt x="1192585" y="76012"/>
                  </a:lnTo>
                  <a:lnTo>
                    <a:pt x="1284322" y="63344"/>
                  </a:lnTo>
                  <a:lnTo>
                    <a:pt x="1376059" y="63344"/>
                  </a:lnTo>
                  <a:lnTo>
                    <a:pt x="1467797" y="50675"/>
                  </a:lnTo>
                  <a:lnTo>
                    <a:pt x="1559534" y="50675"/>
                  </a:lnTo>
                  <a:lnTo>
                    <a:pt x="1651271" y="25337"/>
                  </a:lnTo>
                  <a:lnTo>
                    <a:pt x="1743008" y="12668"/>
                  </a:lnTo>
                  <a:lnTo>
                    <a:pt x="1834746" y="76012"/>
                  </a:lnTo>
                  <a:lnTo>
                    <a:pt x="1926483" y="63344"/>
                  </a:lnTo>
                  <a:lnTo>
                    <a:pt x="2018220" y="0"/>
                  </a:lnTo>
                  <a:lnTo>
                    <a:pt x="2109958" y="12668"/>
                  </a:lnTo>
                </a:path>
              </a:pathLst>
            </a:custGeom>
            <a:ln w="27101" cap="flat">
              <a:solidFill>
                <a:srgbClr val="D39200">
                  <a:alpha val="100000"/>
                </a:srgbClr>
              </a:solidFill>
              <a:prstDash val="solid"/>
              <a:round/>
            </a:ln>
          </p:spPr>
          <p:txBody>
            <a:bodyPr/>
            <a:lstStyle/>
            <a:p/>
          </p:txBody>
        </p:sp>
        <p:sp>
          <p:nvSpPr>
            <p:cNvPr id="117" name="tx117"/>
            <p:cNvSpPr/>
            <p:nvPr/>
          </p:nvSpPr>
          <p:spPr>
            <a:xfrm>
              <a:off x="3694134" y="12869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75</a:t>
              </a:r>
            </a:p>
          </p:txBody>
        </p:sp>
        <p:sp>
          <p:nvSpPr>
            <p:cNvPr id="118" name="tx118"/>
            <p:cNvSpPr/>
            <p:nvPr/>
          </p:nvSpPr>
          <p:spPr>
            <a:xfrm>
              <a:off x="6009077" y="1057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93</a:t>
              </a:r>
            </a:p>
          </p:txBody>
        </p:sp>
        <p:sp>
          <p:nvSpPr>
            <p:cNvPr id="119" name="tx119"/>
            <p:cNvSpPr/>
            <p:nvPr/>
          </p:nvSpPr>
          <p:spPr>
            <a:xfrm>
              <a:off x="5545664" y="1003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93</a:t>
              </a:r>
            </a:p>
          </p:txBody>
        </p:sp>
        <p:sp>
          <p:nvSpPr>
            <p:cNvPr id="120" name="pl120"/>
            <p:cNvSpPr/>
            <p:nvPr/>
          </p:nvSpPr>
          <p:spPr>
            <a:xfrm>
              <a:off x="3555625"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63360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922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550975"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00966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42247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78942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20224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86294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216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78031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2390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0595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72903"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62945" y="3002844"/>
              <a:ext cx="2109958" cy="418071"/>
            </a:xfrm>
            <a:custGeom>
              <a:avLst/>
              <a:pathLst>
                <a:path w="2109958" h="418071">
                  <a:moveTo>
                    <a:pt x="0" y="418071"/>
                  </a:moveTo>
                  <a:lnTo>
                    <a:pt x="91737" y="405402"/>
                  </a:lnTo>
                  <a:lnTo>
                    <a:pt x="183474" y="405402"/>
                  </a:lnTo>
                  <a:lnTo>
                    <a:pt x="275211" y="367395"/>
                  </a:lnTo>
                  <a:lnTo>
                    <a:pt x="366949" y="316720"/>
                  </a:lnTo>
                  <a:lnTo>
                    <a:pt x="458686" y="278714"/>
                  </a:lnTo>
                  <a:lnTo>
                    <a:pt x="550423" y="278714"/>
                  </a:lnTo>
                  <a:lnTo>
                    <a:pt x="642161" y="266045"/>
                  </a:lnTo>
                  <a:lnTo>
                    <a:pt x="733898" y="253376"/>
                  </a:lnTo>
                  <a:lnTo>
                    <a:pt x="825635" y="190032"/>
                  </a:lnTo>
                  <a:lnTo>
                    <a:pt x="917373" y="164694"/>
                  </a:lnTo>
                  <a:lnTo>
                    <a:pt x="1009110" y="139357"/>
                  </a:lnTo>
                  <a:lnTo>
                    <a:pt x="1100847" y="152025"/>
                  </a:lnTo>
                  <a:lnTo>
                    <a:pt x="1192585" y="139357"/>
                  </a:lnTo>
                  <a:lnTo>
                    <a:pt x="1284322" y="101350"/>
                  </a:lnTo>
                  <a:lnTo>
                    <a:pt x="1376059" y="76012"/>
                  </a:lnTo>
                  <a:lnTo>
                    <a:pt x="1467797" y="63344"/>
                  </a:lnTo>
                  <a:lnTo>
                    <a:pt x="1559534" y="50675"/>
                  </a:lnTo>
                  <a:lnTo>
                    <a:pt x="1651271" y="12668"/>
                  </a:lnTo>
                  <a:lnTo>
                    <a:pt x="1743008" y="0"/>
                  </a:lnTo>
                  <a:lnTo>
                    <a:pt x="1834746" y="50675"/>
                  </a:lnTo>
                  <a:lnTo>
                    <a:pt x="1926483" y="50675"/>
                  </a:lnTo>
                  <a:lnTo>
                    <a:pt x="2018220" y="0"/>
                  </a:lnTo>
                  <a:lnTo>
                    <a:pt x="2109958" y="12668"/>
                  </a:lnTo>
                </a:path>
              </a:pathLst>
            </a:custGeom>
            <a:ln w="27101" cap="flat">
              <a:solidFill>
                <a:srgbClr val="00C19F">
                  <a:alpha val="100000"/>
                </a:srgbClr>
              </a:solidFill>
              <a:prstDash val="solid"/>
              <a:round/>
            </a:ln>
          </p:spPr>
          <p:txBody>
            <a:bodyPr/>
            <a:lstStyle/>
            <a:p/>
          </p:txBody>
        </p:sp>
        <p:sp>
          <p:nvSpPr>
            <p:cNvPr id="146" name="tx146"/>
            <p:cNvSpPr/>
            <p:nvPr/>
          </p:nvSpPr>
          <p:spPr>
            <a:xfrm>
              <a:off x="3694134" y="33183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58</a:t>
              </a:r>
            </a:p>
          </p:txBody>
        </p:sp>
        <p:sp>
          <p:nvSpPr>
            <p:cNvPr id="147" name="tx147"/>
            <p:cNvSpPr/>
            <p:nvPr/>
          </p:nvSpPr>
          <p:spPr>
            <a:xfrm>
              <a:off x="6009077" y="29129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90</a:t>
              </a:r>
            </a:p>
          </p:txBody>
        </p:sp>
        <p:sp>
          <p:nvSpPr>
            <p:cNvPr id="148" name="tx148"/>
            <p:cNvSpPr/>
            <p:nvPr/>
          </p:nvSpPr>
          <p:spPr>
            <a:xfrm>
              <a:off x="5545664" y="2846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91</a:t>
              </a:r>
            </a:p>
          </p:txBody>
        </p:sp>
        <p:sp>
          <p:nvSpPr>
            <p:cNvPr id="149" name="pl149"/>
            <p:cNvSpPr/>
            <p:nvPr/>
          </p:nvSpPr>
          <p:spPr>
            <a:xfrm>
              <a:off x="3555625"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3555625"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3555625"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3555625"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3555625"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3555625"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63360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922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550975"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00966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42247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8942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0224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555625"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7" name="pl167"/>
            <p:cNvSpPr/>
            <p:nvPr/>
          </p:nvSpPr>
          <p:spPr>
            <a:xfrm>
              <a:off x="3555625"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86294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3216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78031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390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0595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972903"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862945" y="4820223"/>
              <a:ext cx="2109958" cy="392733"/>
            </a:xfrm>
            <a:custGeom>
              <a:avLst/>
              <a:pathLst>
                <a:path w="2109958" h="392733">
                  <a:moveTo>
                    <a:pt x="0" y="392733"/>
                  </a:moveTo>
                  <a:lnTo>
                    <a:pt x="91737" y="380064"/>
                  </a:lnTo>
                  <a:lnTo>
                    <a:pt x="183474" y="380064"/>
                  </a:lnTo>
                  <a:lnTo>
                    <a:pt x="275211" y="367395"/>
                  </a:lnTo>
                  <a:lnTo>
                    <a:pt x="366949" y="354726"/>
                  </a:lnTo>
                  <a:lnTo>
                    <a:pt x="458686" y="291382"/>
                  </a:lnTo>
                  <a:lnTo>
                    <a:pt x="550423" y="291382"/>
                  </a:lnTo>
                  <a:lnTo>
                    <a:pt x="642161" y="291382"/>
                  </a:lnTo>
                  <a:lnTo>
                    <a:pt x="733898" y="278714"/>
                  </a:lnTo>
                  <a:lnTo>
                    <a:pt x="825635" y="240707"/>
                  </a:lnTo>
                  <a:lnTo>
                    <a:pt x="917373" y="215369"/>
                  </a:lnTo>
                  <a:lnTo>
                    <a:pt x="1009110" y="164694"/>
                  </a:lnTo>
                  <a:lnTo>
                    <a:pt x="1100847" y="164694"/>
                  </a:lnTo>
                  <a:lnTo>
                    <a:pt x="1192585" y="139357"/>
                  </a:lnTo>
                  <a:lnTo>
                    <a:pt x="1284322" y="114019"/>
                  </a:lnTo>
                  <a:lnTo>
                    <a:pt x="1376059" y="88681"/>
                  </a:lnTo>
                  <a:lnTo>
                    <a:pt x="1467797" y="76012"/>
                  </a:lnTo>
                  <a:lnTo>
                    <a:pt x="1559534" y="50675"/>
                  </a:lnTo>
                  <a:lnTo>
                    <a:pt x="1651271" y="38006"/>
                  </a:lnTo>
                  <a:lnTo>
                    <a:pt x="1743008" y="25337"/>
                  </a:lnTo>
                  <a:lnTo>
                    <a:pt x="1834746" y="76012"/>
                  </a:lnTo>
                  <a:lnTo>
                    <a:pt x="1926483" y="76012"/>
                  </a:lnTo>
                  <a:lnTo>
                    <a:pt x="2018220" y="0"/>
                  </a:lnTo>
                  <a:lnTo>
                    <a:pt x="2109958" y="12668"/>
                  </a:lnTo>
                </a:path>
              </a:pathLst>
            </a:custGeom>
            <a:ln w="27101" cap="flat">
              <a:solidFill>
                <a:srgbClr val="DB72FB">
                  <a:alpha val="100000"/>
                </a:srgbClr>
              </a:solidFill>
              <a:prstDash val="solid"/>
              <a:round/>
            </a:ln>
          </p:spPr>
          <p:txBody>
            <a:bodyPr/>
            <a:lstStyle/>
            <a:p/>
          </p:txBody>
        </p:sp>
        <p:sp>
          <p:nvSpPr>
            <p:cNvPr id="175" name="tx175"/>
            <p:cNvSpPr/>
            <p:nvPr/>
          </p:nvSpPr>
          <p:spPr>
            <a:xfrm>
              <a:off x="3694134" y="5110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60</a:t>
              </a:r>
            </a:p>
          </p:txBody>
        </p:sp>
        <p:sp>
          <p:nvSpPr>
            <p:cNvPr id="176" name="tx176"/>
            <p:cNvSpPr/>
            <p:nvPr/>
          </p:nvSpPr>
          <p:spPr>
            <a:xfrm>
              <a:off x="6009077" y="47303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90</a:t>
              </a:r>
            </a:p>
          </p:txBody>
        </p:sp>
        <p:sp>
          <p:nvSpPr>
            <p:cNvPr id="177" name="tx177"/>
            <p:cNvSpPr/>
            <p:nvPr/>
          </p:nvSpPr>
          <p:spPr>
            <a:xfrm>
              <a:off x="5545664" y="468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89</a:t>
              </a:r>
            </a:p>
          </p:txBody>
        </p:sp>
        <p:sp>
          <p:nvSpPr>
            <p:cNvPr id="178" name="pl178"/>
            <p:cNvSpPr/>
            <p:nvPr/>
          </p:nvSpPr>
          <p:spPr>
            <a:xfrm>
              <a:off x="6349812"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6349812"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6349812"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6349812"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6349812"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6349812"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642778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5" name="pl185"/>
            <p:cNvSpPr/>
            <p:nvPr/>
          </p:nvSpPr>
          <p:spPr>
            <a:xfrm>
              <a:off x="688647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6" name="pl186"/>
            <p:cNvSpPr/>
            <p:nvPr/>
          </p:nvSpPr>
          <p:spPr>
            <a:xfrm>
              <a:off x="734516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7" name="pl187"/>
            <p:cNvSpPr/>
            <p:nvPr/>
          </p:nvSpPr>
          <p:spPr>
            <a:xfrm>
              <a:off x="780384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8" name="pl188"/>
            <p:cNvSpPr/>
            <p:nvPr/>
          </p:nvSpPr>
          <p:spPr>
            <a:xfrm>
              <a:off x="8216667"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9" name="pl189"/>
            <p:cNvSpPr/>
            <p:nvPr/>
          </p:nvSpPr>
          <p:spPr>
            <a:xfrm>
              <a:off x="858361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0" name="pl190"/>
            <p:cNvSpPr/>
            <p:nvPr/>
          </p:nvSpPr>
          <p:spPr>
            <a:xfrm>
              <a:off x="899643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6349812"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6349812"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6571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115819"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5745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03319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40014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767090"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6657132" y="1185466"/>
              <a:ext cx="2109958" cy="392733"/>
            </a:xfrm>
            <a:custGeom>
              <a:avLst/>
              <a:pathLst>
                <a:path w="2109958" h="392733">
                  <a:moveTo>
                    <a:pt x="0" y="392733"/>
                  </a:moveTo>
                  <a:lnTo>
                    <a:pt x="91737" y="367395"/>
                  </a:lnTo>
                  <a:lnTo>
                    <a:pt x="183474" y="367395"/>
                  </a:lnTo>
                  <a:lnTo>
                    <a:pt x="275211" y="342058"/>
                  </a:lnTo>
                  <a:lnTo>
                    <a:pt x="366949" y="304051"/>
                  </a:lnTo>
                  <a:lnTo>
                    <a:pt x="458686" y="291382"/>
                  </a:lnTo>
                  <a:lnTo>
                    <a:pt x="550423" y="304051"/>
                  </a:lnTo>
                  <a:lnTo>
                    <a:pt x="642161" y="316720"/>
                  </a:lnTo>
                  <a:lnTo>
                    <a:pt x="733898" y="266045"/>
                  </a:lnTo>
                  <a:lnTo>
                    <a:pt x="825635" y="228038"/>
                  </a:lnTo>
                  <a:lnTo>
                    <a:pt x="917373" y="190032"/>
                  </a:lnTo>
                  <a:lnTo>
                    <a:pt x="1009110" y="139357"/>
                  </a:lnTo>
                  <a:lnTo>
                    <a:pt x="1100847" y="139357"/>
                  </a:lnTo>
                  <a:lnTo>
                    <a:pt x="1192585" y="126688"/>
                  </a:lnTo>
                  <a:lnTo>
                    <a:pt x="1284322" y="101350"/>
                  </a:lnTo>
                  <a:lnTo>
                    <a:pt x="1376059" y="76012"/>
                  </a:lnTo>
                  <a:lnTo>
                    <a:pt x="1467797" y="63344"/>
                  </a:lnTo>
                  <a:lnTo>
                    <a:pt x="1559534" y="63344"/>
                  </a:lnTo>
                  <a:lnTo>
                    <a:pt x="1651271" y="38006"/>
                  </a:lnTo>
                  <a:lnTo>
                    <a:pt x="1743008" y="25337"/>
                  </a:lnTo>
                  <a:lnTo>
                    <a:pt x="1834746" y="88681"/>
                  </a:lnTo>
                  <a:lnTo>
                    <a:pt x="1926483" y="76012"/>
                  </a:lnTo>
                  <a:lnTo>
                    <a:pt x="2018220" y="0"/>
                  </a:lnTo>
                  <a:lnTo>
                    <a:pt x="2109958" y="12668"/>
                  </a:lnTo>
                </a:path>
              </a:pathLst>
            </a:custGeom>
            <a:ln w="27101" cap="flat">
              <a:solidFill>
                <a:srgbClr val="93AA00">
                  <a:alpha val="100000"/>
                </a:srgbClr>
              </a:solidFill>
              <a:prstDash val="solid"/>
              <a:round/>
            </a:ln>
          </p:spPr>
          <p:txBody>
            <a:bodyPr/>
            <a:lstStyle/>
            <a:p/>
          </p:txBody>
        </p:sp>
        <p:sp>
          <p:nvSpPr>
            <p:cNvPr id="204" name="tx204"/>
            <p:cNvSpPr/>
            <p:nvPr/>
          </p:nvSpPr>
          <p:spPr>
            <a:xfrm>
              <a:off x="6488321" y="1475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60</a:t>
              </a:r>
            </a:p>
          </p:txBody>
        </p:sp>
        <p:sp>
          <p:nvSpPr>
            <p:cNvPr id="205" name="tx205"/>
            <p:cNvSpPr/>
            <p:nvPr/>
          </p:nvSpPr>
          <p:spPr>
            <a:xfrm>
              <a:off x="8803264" y="10956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90</a:t>
              </a:r>
            </a:p>
          </p:txBody>
        </p:sp>
        <p:sp>
          <p:nvSpPr>
            <p:cNvPr id="206" name="tx206"/>
            <p:cNvSpPr/>
            <p:nvPr/>
          </p:nvSpPr>
          <p:spPr>
            <a:xfrm>
              <a:off x="8339852" y="10539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89</a:t>
              </a:r>
            </a:p>
          </p:txBody>
        </p:sp>
        <p:sp>
          <p:nvSpPr>
            <p:cNvPr id="207" name="pl207"/>
            <p:cNvSpPr/>
            <p:nvPr/>
          </p:nvSpPr>
          <p:spPr>
            <a:xfrm>
              <a:off x="6349812"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1" name="pl211"/>
            <p:cNvSpPr/>
            <p:nvPr/>
          </p:nvSpPr>
          <p:spPr>
            <a:xfrm>
              <a:off x="6349812"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42778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4" name="pl214"/>
            <p:cNvSpPr/>
            <p:nvPr/>
          </p:nvSpPr>
          <p:spPr>
            <a:xfrm>
              <a:off x="688647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5" name="pl215"/>
            <p:cNvSpPr/>
            <p:nvPr/>
          </p:nvSpPr>
          <p:spPr>
            <a:xfrm>
              <a:off x="734516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6" name="pl216"/>
            <p:cNvSpPr/>
            <p:nvPr/>
          </p:nvSpPr>
          <p:spPr>
            <a:xfrm>
              <a:off x="780384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7" name="pl217"/>
            <p:cNvSpPr/>
            <p:nvPr/>
          </p:nvSpPr>
          <p:spPr>
            <a:xfrm>
              <a:off x="8216667"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8" name="pl218"/>
            <p:cNvSpPr/>
            <p:nvPr/>
          </p:nvSpPr>
          <p:spPr>
            <a:xfrm>
              <a:off x="858361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9" name="pl219"/>
            <p:cNvSpPr/>
            <p:nvPr/>
          </p:nvSpPr>
          <p:spPr>
            <a:xfrm>
              <a:off x="899643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6571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115819"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5745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03319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40014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767090"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657132" y="3053520"/>
              <a:ext cx="2109958" cy="1102187"/>
            </a:xfrm>
            <a:custGeom>
              <a:avLst/>
              <a:pathLst>
                <a:path w="2109958" h="1102187">
                  <a:moveTo>
                    <a:pt x="0" y="1102187"/>
                  </a:moveTo>
                  <a:lnTo>
                    <a:pt x="91737" y="1102187"/>
                  </a:lnTo>
                  <a:lnTo>
                    <a:pt x="183474" y="1089518"/>
                  </a:lnTo>
                  <a:lnTo>
                    <a:pt x="275211" y="1089518"/>
                  </a:lnTo>
                  <a:lnTo>
                    <a:pt x="366949" y="1089518"/>
                  </a:lnTo>
                  <a:lnTo>
                    <a:pt x="458686" y="1089518"/>
                  </a:lnTo>
                  <a:lnTo>
                    <a:pt x="550423" y="1089518"/>
                  </a:lnTo>
                  <a:lnTo>
                    <a:pt x="642161" y="1089518"/>
                  </a:lnTo>
                  <a:lnTo>
                    <a:pt x="733898" y="1076849"/>
                  </a:lnTo>
                  <a:lnTo>
                    <a:pt x="825635" y="1026174"/>
                  </a:lnTo>
                  <a:lnTo>
                    <a:pt x="917373" y="1013505"/>
                  </a:lnTo>
                  <a:lnTo>
                    <a:pt x="1009110" y="760129"/>
                  </a:lnTo>
                  <a:lnTo>
                    <a:pt x="1100847" y="633440"/>
                  </a:lnTo>
                  <a:lnTo>
                    <a:pt x="1192585" y="443408"/>
                  </a:lnTo>
                  <a:lnTo>
                    <a:pt x="1284322" y="354726"/>
                  </a:lnTo>
                  <a:lnTo>
                    <a:pt x="1376059" y="253376"/>
                  </a:lnTo>
                  <a:lnTo>
                    <a:pt x="1467797" y="164694"/>
                  </a:lnTo>
                  <a:lnTo>
                    <a:pt x="1559534" y="126688"/>
                  </a:lnTo>
                  <a:lnTo>
                    <a:pt x="1651271" y="101350"/>
                  </a:lnTo>
                  <a:lnTo>
                    <a:pt x="1743008" y="76012"/>
                  </a:lnTo>
                  <a:lnTo>
                    <a:pt x="1834746" y="88681"/>
                  </a:lnTo>
                  <a:lnTo>
                    <a:pt x="1926483" y="76012"/>
                  </a:lnTo>
                  <a:lnTo>
                    <a:pt x="2018220" y="0"/>
                  </a:lnTo>
                  <a:lnTo>
                    <a:pt x="2109958" y="0"/>
                  </a:lnTo>
                </a:path>
              </a:pathLst>
            </a:custGeom>
            <a:ln w="27101" cap="flat">
              <a:solidFill>
                <a:srgbClr val="00B9E3">
                  <a:alpha val="100000"/>
                </a:srgbClr>
              </a:solidFill>
              <a:prstDash val="solid"/>
              <a:round/>
            </a:ln>
          </p:spPr>
          <p:txBody>
            <a:bodyPr/>
            <a:lstStyle/>
            <a:p/>
          </p:txBody>
        </p:sp>
        <p:sp>
          <p:nvSpPr>
            <p:cNvPr id="233" name="tx233"/>
            <p:cNvSpPr/>
            <p:nvPr/>
          </p:nvSpPr>
          <p:spPr>
            <a:xfrm>
              <a:off x="6572727" y="4053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0</a:t>
              </a:r>
            </a:p>
          </p:txBody>
        </p:sp>
        <p:sp>
          <p:nvSpPr>
            <p:cNvPr id="234" name="tx234"/>
            <p:cNvSpPr/>
            <p:nvPr/>
          </p:nvSpPr>
          <p:spPr>
            <a:xfrm>
              <a:off x="8803264" y="2951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87</a:t>
              </a:r>
            </a:p>
          </p:txBody>
        </p:sp>
        <p:sp>
          <p:nvSpPr>
            <p:cNvPr id="235" name="tx235"/>
            <p:cNvSpPr/>
            <p:nvPr/>
          </p:nvSpPr>
          <p:spPr>
            <a:xfrm>
              <a:off x="8339852" y="29726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81</a:t>
              </a:r>
            </a:p>
          </p:txBody>
        </p:sp>
        <p:sp>
          <p:nvSpPr>
            <p:cNvPr id="236" name="pl236"/>
            <p:cNvSpPr/>
            <p:nvPr/>
          </p:nvSpPr>
          <p:spPr>
            <a:xfrm>
              <a:off x="6349812"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42778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3" name="pl243"/>
            <p:cNvSpPr/>
            <p:nvPr/>
          </p:nvSpPr>
          <p:spPr>
            <a:xfrm>
              <a:off x="688647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4" name="pl244"/>
            <p:cNvSpPr/>
            <p:nvPr/>
          </p:nvSpPr>
          <p:spPr>
            <a:xfrm>
              <a:off x="734516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5" name="pl245"/>
            <p:cNvSpPr/>
            <p:nvPr/>
          </p:nvSpPr>
          <p:spPr>
            <a:xfrm>
              <a:off x="780384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6" name="pl246"/>
            <p:cNvSpPr/>
            <p:nvPr/>
          </p:nvSpPr>
          <p:spPr>
            <a:xfrm>
              <a:off x="8216667"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7" name="pl247"/>
            <p:cNvSpPr/>
            <p:nvPr/>
          </p:nvSpPr>
          <p:spPr>
            <a:xfrm>
              <a:off x="858361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8" name="pl248"/>
            <p:cNvSpPr/>
            <p:nvPr/>
          </p:nvSpPr>
          <p:spPr>
            <a:xfrm>
              <a:off x="899643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9" name="pl249"/>
            <p:cNvSpPr/>
            <p:nvPr/>
          </p:nvSpPr>
          <p:spPr>
            <a:xfrm>
              <a:off x="6349812"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349812"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2" name="pl252"/>
            <p:cNvSpPr/>
            <p:nvPr/>
          </p:nvSpPr>
          <p:spPr>
            <a:xfrm>
              <a:off x="6349812"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3" name="pl253"/>
            <p:cNvSpPr/>
            <p:nvPr/>
          </p:nvSpPr>
          <p:spPr>
            <a:xfrm>
              <a:off x="6349812"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4" name="pl254"/>
            <p:cNvSpPr/>
            <p:nvPr/>
          </p:nvSpPr>
          <p:spPr>
            <a:xfrm>
              <a:off x="6349812"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5" name="pl255"/>
            <p:cNvSpPr/>
            <p:nvPr/>
          </p:nvSpPr>
          <p:spPr>
            <a:xfrm>
              <a:off x="66571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115819"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5745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03319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40014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767090"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7207556" y="4959580"/>
              <a:ext cx="1559534" cy="1013505"/>
            </a:xfrm>
            <a:custGeom>
              <a:avLst/>
              <a:pathLst>
                <a:path w="1559534" h="1013505">
                  <a:moveTo>
                    <a:pt x="0" y="1013505"/>
                  </a:moveTo>
                  <a:lnTo>
                    <a:pt x="91737" y="1013505"/>
                  </a:lnTo>
                  <a:lnTo>
                    <a:pt x="183474" y="1013505"/>
                  </a:lnTo>
                  <a:lnTo>
                    <a:pt x="275211" y="1013505"/>
                  </a:lnTo>
                  <a:lnTo>
                    <a:pt x="366949" y="1013505"/>
                  </a:lnTo>
                  <a:lnTo>
                    <a:pt x="458686" y="1013505"/>
                  </a:lnTo>
                  <a:lnTo>
                    <a:pt x="550423" y="1013505"/>
                  </a:lnTo>
                  <a:lnTo>
                    <a:pt x="642161" y="1013505"/>
                  </a:lnTo>
                  <a:lnTo>
                    <a:pt x="733898" y="1013505"/>
                  </a:lnTo>
                  <a:lnTo>
                    <a:pt x="825635" y="1013505"/>
                  </a:lnTo>
                  <a:lnTo>
                    <a:pt x="917373" y="975499"/>
                  </a:lnTo>
                  <a:lnTo>
                    <a:pt x="1009110" y="874148"/>
                  </a:lnTo>
                  <a:lnTo>
                    <a:pt x="1100847" y="570096"/>
                  </a:lnTo>
                  <a:lnTo>
                    <a:pt x="1192585" y="342058"/>
                  </a:lnTo>
                  <a:lnTo>
                    <a:pt x="1284322" y="101350"/>
                  </a:lnTo>
                  <a:lnTo>
                    <a:pt x="1376059" y="76012"/>
                  </a:lnTo>
                  <a:lnTo>
                    <a:pt x="1467797" y="0"/>
                  </a:lnTo>
                  <a:lnTo>
                    <a:pt x="1559534" y="12668"/>
                  </a:lnTo>
                </a:path>
              </a:pathLst>
            </a:custGeom>
            <a:ln w="27101" cap="flat">
              <a:solidFill>
                <a:srgbClr val="FF61C3">
                  <a:alpha val="100000"/>
                </a:srgbClr>
              </a:solidFill>
              <a:prstDash val="solid"/>
              <a:round/>
            </a:ln>
          </p:spPr>
          <p:txBody>
            <a:bodyPr/>
            <a:lstStyle/>
            <a:p/>
          </p:txBody>
        </p:sp>
        <p:sp>
          <p:nvSpPr>
            <p:cNvPr id="262" name="tx262"/>
            <p:cNvSpPr/>
            <p:nvPr/>
          </p:nvSpPr>
          <p:spPr>
            <a:xfrm>
              <a:off x="71231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0</a:t>
              </a:r>
            </a:p>
          </p:txBody>
        </p:sp>
        <p:sp>
          <p:nvSpPr>
            <p:cNvPr id="263" name="tx263"/>
            <p:cNvSpPr/>
            <p:nvPr/>
          </p:nvSpPr>
          <p:spPr>
            <a:xfrm>
              <a:off x="8803264" y="48697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79</a:t>
              </a:r>
            </a:p>
          </p:txBody>
        </p:sp>
        <p:sp>
          <p:nvSpPr>
            <p:cNvPr id="264" name="tx264"/>
            <p:cNvSpPr/>
            <p:nvPr/>
          </p:nvSpPr>
          <p:spPr>
            <a:xfrm>
              <a:off x="8339852" y="51447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53</a:t>
              </a:r>
            </a:p>
          </p:txBody>
        </p:sp>
        <p:sp>
          <p:nvSpPr>
            <p:cNvPr id="265" name="tx265"/>
            <p:cNvSpPr/>
            <p:nvPr/>
          </p:nvSpPr>
          <p:spPr>
            <a:xfrm>
              <a:off x="1977761" y="435962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66" name="tx266"/>
            <p:cNvSpPr/>
            <p:nvPr/>
          </p:nvSpPr>
          <p:spPr>
            <a:xfrm>
              <a:off x="4775032" y="435956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67" name="tx267"/>
            <p:cNvSpPr/>
            <p:nvPr/>
          </p:nvSpPr>
          <p:spPr>
            <a:xfrm>
              <a:off x="7516531" y="435962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8" name="tx268"/>
            <p:cNvSpPr/>
            <p:nvPr/>
          </p:nvSpPr>
          <p:spPr>
            <a:xfrm>
              <a:off x="2002591" y="25447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9" name="tx269"/>
            <p:cNvSpPr/>
            <p:nvPr/>
          </p:nvSpPr>
          <p:spPr>
            <a:xfrm>
              <a:off x="4762672"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0" name="tx270"/>
            <p:cNvSpPr/>
            <p:nvPr/>
          </p:nvSpPr>
          <p:spPr>
            <a:xfrm>
              <a:off x="7556859"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1" name="tx27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2" name="tx27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3" name="tx27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4" name="tx274"/>
            <p:cNvSpPr/>
            <p:nvPr/>
          </p:nvSpPr>
          <p:spPr>
            <a:xfrm rot="-5400000">
              <a:off x="94075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75" name="tx275"/>
            <p:cNvSpPr/>
            <p:nvPr/>
          </p:nvSpPr>
          <p:spPr>
            <a:xfrm rot="-5400000">
              <a:off x="13994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76" name="tx276"/>
            <p:cNvSpPr/>
            <p:nvPr/>
          </p:nvSpPr>
          <p:spPr>
            <a:xfrm rot="-5400000">
              <a:off x="1858129"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77" name="tx277"/>
            <p:cNvSpPr/>
            <p:nvPr/>
          </p:nvSpPr>
          <p:spPr>
            <a:xfrm rot="-5400000">
              <a:off x="231681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78" name="tx278"/>
            <p:cNvSpPr/>
            <p:nvPr/>
          </p:nvSpPr>
          <p:spPr>
            <a:xfrm rot="-5400000">
              <a:off x="2683765"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79" name="tx279"/>
            <p:cNvSpPr/>
            <p:nvPr/>
          </p:nvSpPr>
          <p:spPr>
            <a:xfrm rot="-5400000">
              <a:off x="3050687"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0" name="tx280"/>
            <p:cNvSpPr/>
            <p:nvPr/>
          </p:nvSpPr>
          <p:spPr>
            <a:xfrm rot="-5400000">
              <a:off x="37349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1" name="tx281"/>
            <p:cNvSpPr/>
            <p:nvPr/>
          </p:nvSpPr>
          <p:spPr>
            <a:xfrm rot="-5400000">
              <a:off x="419363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2" name="tx282"/>
            <p:cNvSpPr/>
            <p:nvPr/>
          </p:nvSpPr>
          <p:spPr>
            <a:xfrm rot="-5400000">
              <a:off x="46523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3" name="tx283"/>
            <p:cNvSpPr/>
            <p:nvPr/>
          </p:nvSpPr>
          <p:spPr>
            <a:xfrm rot="-5400000">
              <a:off x="511100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84" name="tx284"/>
            <p:cNvSpPr/>
            <p:nvPr/>
          </p:nvSpPr>
          <p:spPr>
            <a:xfrm rot="-5400000">
              <a:off x="5477952"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85" name="tx285"/>
            <p:cNvSpPr/>
            <p:nvPr/>
          </p:nvSpPr>
          <p:spPr>
            <a:xfrm rot="-5400000">
              <a:off x="5844874"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6" name="tx286"/>
            <p:cNvSpPr/>
            <p:nvPr/>
          </p:nvSpPr>
          <p:spPr>
            <a:xfrm rot="-5400000">
              <a:off x="6529131"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7" name="tx287"/>
            <p:cNvSpPr/>
            <p:nvPr/>
          </p:nvSpPr>
          <p:spPr>
            <a:xfrm rot="-5400000">
              <a:off x="69878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8" name="tx288"/>
            <p:cNvSpPr/>
            <p:nvPr/>
          </p:nvSpPr>
          <p:spPr>
            <a:xfrm rot="-5400000">
              <a:off x="7446504"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9" name="tx289"/>
            <p:cNvSpPr/>
            <p:nvPr/>
          </p:nvSpPr>
          <p:spPr>
            <a:xfrm rot="-5400000">
              <a:off x="790519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90" name="tx290"/>
            <p:cNvSpPr/>
            <p:nvPr/>
          </p:nvSpPr>
          <p:spPr>
            <a:xfrm rot="-5400000">
              <a:off x="827214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91" name="tx291"/>
            <p:cNvSpPr/>
            <p:nvPr/>
          </p:nvSpPr>
          <p:spPr>
            <a:xfrm rot="-5400000">
              <a:off x="8639061"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92" name="tx292"/>
            <p:cNvSpPr/>
            <p:nvPr/>
          </p:nvSpPr>
          <p:spPr>
            <a:xfrm>
              <a:off x="635239" y="229568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20423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17889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15355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1282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02880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41130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859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360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33529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309956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284618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93044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6770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5423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51703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916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46635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39336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tx311"/>
            <p:cNvSpPr/>
            <p:nvPr/>
          </p:nvSpPr>
          <p:spPr>
            <a:xfrm>
              <a:off x="2541701" y="397941"/>
              <a:ext cx="4752446"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routine vaccines, ROSA, 2000-2023</a:t>
              </a:r>
            </a:p>
          </p:txBody>
        </p:sp>
        <p:sp>
          <p:nvSpPr>
            <p:cNvPr id="312" name="tx312"/>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IPV1, MCV2, PCV3 and RotaC is in-part related to increasing introduction in countries, along with improved coverage.
ROTAC had the lowest coverage of all vaccines (79%), followed by 
PCV3 (83%).</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914400" y="548640"/>
            <a:ext cx="10972800" cy="585216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spider diagram displays the BOP (shaded area) and vaccine coverage (points) against the 13 diseases, by year.
BOP increased from 23% in 2000 to 81% in 2023. This increase since 2000 is a result of incremental improvement in introducing new vaccines and expanding vaccination services to previously missed populations.
Enhancing BOP now depends partly on improving the coverage of HPV and ROTAC - vaccines with coverage less than 80% in 2023.</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600" i="0" b="0" u="none">
                <a:solidFill>
                  <a:srgbClr val="000000">
                    <a:alpha val="100000"/>
                  </a:srgbClr>
                </a:solidFill>
                <a:latin typeface="Arial"/>
                <a:cs typeface="Arial"/>
                <a:ea typeface="Arial"/>
                <a:sym typeface="Arial"/>
              </a:rPr>
              <a:t>Breadth of Protection, ROSA, 2000-2023</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a:solidFill>
                  <a:srgbClr val="000000">
                    <a:alpha val="100000"/>
                  </a:srgbClr>
                </a:solidFill>
                <a:latin typeface="Arial"/>
                <a:cs typeface="Arial"/>
                <a:ea typeface="Arial"/>
                <a:sym typeface="Arial"/>
              </a:rPr>
              <a:t>Breadth of protection = ((DTP3 x 3) + HepB3 + Hib3 + IPV1 + MCV1 + MCV2 + PCV3 + POL3 + RCV1 + RotaC + HPV) / 13</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566222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513421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46062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40781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55017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30221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2494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1" name="pl11"/>
            <p:cNvSpPr/>
            <p:nvPr/>
          </p:nvSpPr>
          <p:spPr>
            <a:xfrm>
              <a:off x="803816" y="196613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2" name="pl12"/>
            <p:cNvSpPr/>
            <p:nvPr/>
          </p:nvSpPr>
          <p:spPr>
            <a:xfrm>
              <a:off x="803816" y="14381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3" name="pl13"/>
            <p:cNvSpPr/>
            <p:nvPr/>
          </p:nvSpPr>
          <p:spPr>
            <a:xfrm>
              <a:off x="803816" y="9101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4" name="pl14"/>
            <p:cNvSpPr/>
            <p:nvPr/>
          </p:nvSpPr>
          <p:spPr>
            <a:xfrm>
              <a:off x="154844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302412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449980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5827915"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008459"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8336571"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9074410"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3816" y="592623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53982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803816" y="48702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4" name="pl24"/>
            <p:cNvSpPr/>
            <p:nvPr/>
          </p:nvSpPr>
          <p:spPr>
            <a:xfrm>
              <a:off x="803816" y="434219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5" name="pl25"/>
            <p:cNvSpPr/>
            <p:nvPr/>
          </p:nvSpPr>
          <p:spPr>
            <a:xfrm>
              <a:off x="803816" y="38141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6" name="pl26"/>
            <p:cNvSpPr/>
            <p:nvPr/>
          </p:nvSpPr>
          <p:spPr>
            <a:xfrm>
              <a:off x="803816" y="32861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7" name="pl27"/>
            <p:cNvSpPr/>
            <p:nvPr/>
          </p:nvSpPr>
          <p:spPr>
            <a:xfrm>
              <a:off x="803816" y="27581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8" name="pl28"/>
            <p:cNvSpPr/>
            <p:nvPr/>
          </p:nvSpPr>
          <p:spPr>
            <a:xfrm>
              <a:off x="803816" y="22301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9" name="pl29"/>
            <p:cNvSpPr/>
            <p:nvPr/>
          </p:nvSpPr>
          <p:spPr>
            <a:xfrm>
              <a:off x="803816" y="17021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0" name="pl30"/>
            <p:cNvSpPr/>
            <p:nvPr/>
          </p:nvSpPr>
          <p:spPr>
            <a:xfrm>
              <a:off x="803816" y="11741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1" name="pl31"/>
            <p:cNvSpPr/>
            <p:nvPr/>
          </p:nvSpPr>
          <p:spPr>
            <a:xfrm>
              <a:off x="803816" y="64610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2" name="pl32"/>
            <p:cNvSpPr/>
            <p:nvPr/>
          </p:nvSpPr>
          <p:spPr>
            <a:xfrm>
              <a:off x="810605"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28628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76196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237643"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8187"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598731"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8" name="pg38"/>
            <p:cNvSpPr/>
            <p:nvPr/>
          </p:nvSpPr>
          <p:spPr>
            <a:xfrm>
              <a:off x="803816" y="1121313"/>
              <a:ext cx="6801702" cy="4804922"/>
            </a:xfrm>
            <a:custGeom>
              <a:avLst/>
              <a:pathLst>
                <a:path w="6801702" h="4804922">
                  <a:moveTo>
                    <a:pt x="6788" y="1636841"/>
                  </a:moveTo>
                  <a:lnTo>
                    <a:pt x="13576" y="1634412"/>
                  </a:lnTo>
                  <a:lnTo>
                    <a:pt x="295135" y="1533667"/>
                  </a:lnTo>
                  <a:lnTo>
                    <a:pt x="301924" y="1531239"/>
                  </a:lnTo>
                  <a:lnTo>
                    <a:pt x="308712" y="1531239"/>
                  </a:lnTo>
                  <a:lnTo>
                    <a:pt x="590271" y="1531239"/>
                  </a:lnTo>
                  <a:lnTo>
                    <a:pt x="597059" y="1531239"/>
                  </a:lnTo>
                  <a:lnTo>
                    <a:pt x="603848" y="1528810"/>
                  </a:lnTo>
                  <a:lnTo>
                    <a:pt x="885407" y="1428065"/>
                  </a:lnTo>
                  <a:lnTo>
                    <a:pt x="892195" y="1425636"/>
                  </a:lnTo>
                  <a:lnTo>
                    <a:pt x="898984" y="1421993"/>
                  </a:lnTo>
                  <a:lnTo>
                    <a:pt x="1180543" y="1270875"/>
                  </a:lnTo>
                  <a:lnTo>
                    <a:pt x="1187331" y="1267232"/>
                  </a:lnTo>
                  <a:lnTo>
                    <a:pt x="1194119" y="1266017"/>
                  </a:lnTo>
                  <a:lnTo>
                    <a:pt x="1475679" y="1215645"/>
                  </a:lnTo>
                  <a:lnTo>
                    <a:pt x="1482467" y="1214430"/>
                  </a:lnTo>
                  <a:lnTo>
                    <a:pt x="1489255" y="1215645"/>
                  </a:lnTo>
                  <a:lnTo>
                    <a:pt x="1770815" y="1266017"/>
                  </a:lnTo>
                  <a:lnTo>
                    <a:pt x="1777603" y="1267232"/>
                  </a:lnTo>
                  <a:lnTo>
                    <a:pt x="1784391" y="1268446"/>
                  </a:lnTo>
                  <a:lnTo>
                    <a:pt x="2065951" y="1318819"/>
                  </a:lnTo>
                  <a:lnTo>
                    <a:pt x="2072739" y="1320033"/>
                  </a:lnTo>
                  <a:lnTo>
                    <a:pt x="2079527" y="1315175"/>
                  </a:lnTo>
                  <a:lnTo>
                    <a:pt x="2361087" y="1113685"/>
                  </a:lnTo>
                  <a:lnTo>
                    <a:pt x="2367875" y="1108828"/>
                  </a:lnTo>
                  <a:lnTo>
                    <a:pt x="2374663" y="1105184"/>
                  </a:lnTo>
                  <a:lnTo>
                    <a:pt x="2656223" y="954067"/>
                  </a:lnTo>
                  <a:lnTo>
                    <a:pt x="2663011" y="950424"/>
                  </a:lnTo>
                  <a:lnTo>
                    <a:pt x="2669799" y="946780"/>
                  </a:lnTo>
                  <a:lnTo>
                    <a:pt x="2951359" y="795663"/>
                  </a:lnTo>
                  <a:lnTo>
                    <a:pt x="2958147" y="792020"/>
                  </a:lnTo>
                  <a:lnTo>
                    <a:pt x="2964935" y="787162"/>
                  </a:lnTo>
                  <a:lnTo>
                    <a:pt x="3246495" y="585672"/>
                  </a:lnTo>
                  <a:lnTo>
                    <a:pt x="3253283" y="580814"/>
                  </a:lnTo>
                  <a:lnTo>
                    <a:pt x="3260071" y="580814"/>
                  </a:lnTo>
                  <a:lnTo>
                    <a:pt x="3541631" y="580814"/>
                  </a:lnTo>
                  <a:lnTo>
                    <a:pt x="3548419" y="580814"/>
                  </a:lnTo>
                  <a:lnTo>
                    <a:pt x="3555207" y="579600"/>
                  </a:lnTo>
                  <a:lnTo>
                    <a:pt x="3836766" y="529227"/>
                  </a:lnTo>
                  <a:lnTo>
                    <a:pt x="3843555" y="528013"/>
                  </a:lnTo>
                  <a:lnTo>
                    <a:pt x="3850343" y="525584"/>
                  </a:lnTo>
                  <a:lnTo>
                    <a:pt x="4131902" y="424839"/>
                  </a:lnTo>
                  <a:lnTo>
                    <a:pt x="4138691" y="422410"/>
                  </a:lnTo>
                  <a:lnTo>
                    <a:pt x="4145479" y="419981"/>
                  </a:lnTo>
                  <a:lnTo>
                    <a:pt x="4427038" y="319236"/>
                  </a:lnTo>
                  <a:lnTo>
                    <a:pt x="4433826" y="316808"/>
                  </a:lnTo>
                  <a:lnTo>
                    <a:pt x="4440615" y="315593"/>
                  </a:lnTo>
                  <a:lnTo>
                    <a:pt x="4722174" y="265221"/>
                  </a:lnTo>
                  <a:lnTo>
                    <a:pt x="4728962" y="264006"/>
                  </a:lnTo>
                  <a:lnTo>
                    <a:pt x="4735751" y="264006"/>
                  </a:lnTo>
                  <a:lnTo>
                    <a:pt x="5017310" y="264006"/>
                  </a:lnTo>
                  <a:lnTo>
                    <a:pt x="5024098" y="264006"/>
                  </a:lnTo>
                  <a:lnTo>
                    <a:pt x="5030886" y="261577"/>
                  </a:lnTo>
                  <a:lnTo>
                    <a:pt x="5312446" y="160832"/>
                  </a:lnTo>
                  <a:lnTo>
                    <a:pt x="5319234" y="158404"/>
                  </a:lnTo>
                  <a:lnTo>
                    <a:pt x="5326022" y="157189"/>
                  </a:lnTo>
                  <a:lnTo>
                    <a:pt x="5607582" y="106817"/>
                  </a:lnTo>
                  <a:lnTo>
                    <a:pt x="5614370" y="105602"/>
                  </a:lnTo>
                  <a:lnTo>
                    <a:pt x="5621158" y="111674"/>
                  </a:lnTo>
                  <a:lnTo>
                    <a:pt x="5902718" y="363537"/>
                  </a:lnTo>
                  <a:lnTo>
                    <a:pt x="5909506" y="369609"/>
                  </a:lnTo>
                  <a:lnTo>
                    <a:pt x="5916294" y="368394"/>
                  </a:lnTo>
                  <a:lnTo>
                    <a:pt x="6197854" y="318022"/>
                  </a:lnTo>
                  <a:lnTo>
                    <a:pt x="6204642" y="316808"/>
                  </a:lnTo>
                  <a:lnTo>
                    <a:pt x="6211430" y="309521"/>
                  </a:lnTo>
                  <a:lnTo>
                    <a:pt x="6492990" y="7286"/>
                  </a:lnTo>
                  <a:lnTo>
                    <a:pt x="6499778" y="0"/>
                  </a:lnTo>
                  <a:lnTo>
                    <a:pt x="6506566" y="1214"/>
                  </a:lnTo>
                  <a:lnTo>
                    <a:pt x="6788126" y="51586"/>
                  </a:lnTo>
                  <a:lnTo>
                    <a:pt x="6794914" y="52801"/>
                  </a:lnTo>
                  <a:lnTo>
                    <a:pt x="6801702" y="4804922"/>
                  </a:lnTo>
                  <a:lnTo>
                    <a:pt x="6794914" y="4804922"/>
                  </a:lnTo>
                  <a:lnTo>
                    <a:pt x="6788126" y="4804922"/>
                  </a:lnTo>
                  <a:lnTo>
                    <a:pt x="6506566" y="4804922"/>
                  </a:lnTo>
                  <a:lnTo>
                    <a:pt x="6499778" y="4804922"/>
                  </a:lnTo>
                  <a:lnTo>
                    <a:pt x="6492990" y="4804922"/>
                  </a:lnTo>
                  <a:lnTo>
                    <a:pt x="6211430" y="4804922"/>
                  </a:lnTo>
                  <a:lnTo>
                    <a:pt x="6204642" y="4804922"/>
                  </a:lnTo>
                  <a:lnTo>
                    <a:pt x="6197854" y="4804922"/>
                  </a:lnTo>
                  <a:lnTo>
                    <a:pt x="5916294" y="4804922"/>
                  </a:lnTo>
                  <a:lnTo>
                    <a:pt x="5909506" y="4804922"/>
                  </a:lnTo>
                  <a:lnTo>
                    <a:pt x="5902718" y="4804922"/>
                  </a:lnTo>
                  <a:lnTo>
                    <a:pt x="5621158" y="4804922"/>
                  </a:lnTo>
                  <a:lnTo>
                    <a:pt x="5614370" y="4804922"/>
                  </a:lnTo>
                  <a:lnTo>
                    <a:pt x="5607582" y="4804922"/>
                  </a:lnTo>
                  <a:lnTo>
                    <a:pt x="5326022" y="4804922"/>
                  </a:lnTo>
                  <a:lnTo>
                    <a:pt x="5319234" y="4804922"/>
                  </a:lnTo>
                  <a:lnTo>
                    <a:pt x="5312446" y="4804922"/>
                  </a:lnTo>
                  <a:lnTo>
                    <a:pt x="5030886" y="4804922"/>
                  </a:lnTo>
                  <a:lnTo>
                    <a:pt x="5024098" y="4804922"/>
                  </a:lnTo>
                  <a:lnTo>
                    <a:pt x="5017310" y="4804922"/>
                  </a:lnTo>
                  <a:lnTo>
                    <a:pt x="4735751" y="4804922"/>
                  </a:lnTo>
                  <a:lnTo>
                    <a:pt x="4728962" y="4804922"/>
                  </a:lnTo>
                  <a:lnTo>
                    <a:pt x="4722174" y="4804922"/>
                  </a:lnTo>
                  <a:lnTo>
                    <a:pt x="4440615" y="4804922"/>
                  </a:lnTo>
                  <a:lnTo>
                    <a:pt x="4433826" y="4804922"/>
                  </a:lnTo>
                  <a:lnTo>
                    <a:pt x="4427038" y="4804922"/>
                  </a:lnTo>
                  <a:lnTo>
                    <a:pt x="4145479" y="4804922"/>
                  </a:lnTo>
                  <a:lnTo>
                    <a:pt x="4138691" y="4804922"/>
                  </a:lnTo>
                  <a:lnTo>
                    <a:pt x="4131902" y="4804922"/>
                  </a:lnTo>
                  <a:lnTo>
                    <a:pt x="3850343" y="4804922"/>
                  </a:lnTo>
                  <a:lnTo>
                    <a:pt x="3843555" y="4804922"/>
                  </a:lnTo>
                  <a:lnTo>
                    <a:pt x="3836766" y="4804922"/>
                  </a:lnTo>
                  <a:lnTo>
                    <a:pt x="3555207" y="4804922"/>
                  </a:lnTo>
                  <a:lnTo>
                    <a:pt x="3548419" y="4804922"/>
                  </a:lnTo>
                  <a:lnTo>
                    <a:pt x="3541631" y="4804922"/>
                  </a:lnTo>
                  <a:lnTo>
                    <a:pt x="3260071" y="4804922"/>
                  </a:lnTo>
                  <a:lnTo>
                    <a:pt x="3253283" y="4804922"/>
                  </a:lnTo>
                  <a:lnTo>
                    <a:pt x="3246495" y="4804922"/>
                  </a:lnTo>
                  <a:lnTo>
                    <a:pt x="2964935" y="4804922"/>
                  </a:lnTo>
                  <a:lnTo>
                    <a:pt x="2958147" y="4804922"/>
                  </a:lnTo>
                  <a:lnTo>
                    <a:pt x="2951359" y="4804922"/>
                  </a:lnTo>
                  <a:lnTo>
                    <a:pt x="2669799" y="4804922"/>
                  </a:lnTo>
                  <a:lnTo>
                    <a:pt x="2663011" y="4804922"/>
                  </a:lnTo>
                  <a:lnTo>
                    <a:pt x="2656223" y="4804922"/>
                  </a:lnTo>
                  <a:lnTo>
                    <a:pt x="2374663" y="4804922"/>
                  </a:lnTo>
                  <a:lnTo>
                    <a:pt x="2367875" y="4804922"/>
                  </a:lnTo>
                  <a:lnTo>
                    <a:pt x="2361087" y="4804922"/>
                  </a:lnTo>
                  <a:lnTo>
                    <a:pt x="2079527" y="4804922"/>
                  </a:lnTo>
                  <a:lnTo>
                    <a:pt x="2072739" y="4804922"/>
                  </a:lnTo>
                  <a:lnTo>
                    <a:pt x="2065951" y="4804922"/>
                  </a:lnTo>
                  <a:lnTo>
                    <a:pt x="1784391" y="4804922"/>
                  </a:lnTo>
                  <a:lnTo>
                    <a:pt x="1777603" y="4804922"/>
                  </a:lnTo>
                  <a:lnTo>
                    <a:pt x="1770815" y="4804922"/>
                  </a:lnTo>
                  <a:lnTo>
                    <a:pt x="1489255" y="4804922"/>
                  </a:lnTo>
                  <a:lnTo>
                    <a:pt x="1482467" y="4804922"/>
                  </a:lnTo>
                  <a:lnTo>
                    <a:pt x="1475679" y="4804922"/>
                  </a:lnTo>
                  <a:lnTo>
                    <a:pt x="1194119" y="4804922"/>
                  </a:lnTo>
                  <a:lnTo>
                    <a:pt x="1187331" y="4804922"/>
                  </a:lnTo>
                  <a:lnTo>
                    <a:pt x="1180543" y="4804922"/>
                  </a:lnTo>
                  <a:lnTo>
                    <a:pt x="898984" y="4804922"/>
                  </a:lnTo>
                  <a:lnTo>
                    <a:pt x="892195" y="4804922"/>
                  </a:lnTo>
                  <a:lnTo>
                    <a:pt x="885407" y="4804922"/>
                  </a:lnTo>
                  <a:lnTo>
                    <a:pt x="603848" y="4804922"/>
                  </a:lnTo>
                  <a:lnTo>
                    <a:pt x="597059" y="4804922"/>
                  </a:lnTo>
                  <a:lnTo>
                    <a:pt x="590271" y="4804922"/>
                  </a:lnTo>
                  <a:lnTo>
                    <a:pt x="308712" y="4804922"/>
                  </a:lnTo>
                  <a:lnTo>
                    <a:pt x="301924" y="4804922"/>
                  </a:lnTo>
                  <a:lnTo>
                    <a:pt x="295135" y="4804922"/>
                  </a:lnTo>
                  <a:lnTo>
                    <a:pt x="13576" y="4804922"/>
                  </a:lnTo>
                  <a:lnTo>
                    <a:pt x="6788" y="4804922"/>
                  </a:lnTo>
                  <a:lnTo>
                    <a:pt x="0" y="4804922"/>
                  </a:lnTo>
                  <a:close/>
                </a:path>
              </a:pathLst>
            </a:custGeom>
            <a:solidFill>
              <a:srgbClr val="1CABE2">
                <a:alpha val="3921"/>
              </a:srgbClr>
            </a:solidFill>
          </p:spPr>
          <p:txBody>
            <a:bodyPr/>
            <a:lstStyle/>
            <a:p/>
          </p:txBody>
        </p:sp>
        <p:sp>
          <p:nvSpPr>
            <p:cNvPr id="39" name="pl39"/>
            <p:cNvSpPr/>
            <p:nvPr/>
          </p:nvSpPr>
          <p:spPr>
            <a:xfrm>
              <a:off x="810605" y="1121313"/>
              <a:ext cx="6788126" cy="1636841"/>
            </a:xfrm>
            <a:custGeom>
              <a:avLst/>
              <a:pathLst>
                <a:path w="6788126" h="1636841">
                  <a:moveTo>
                    <a:pt x="0" y="1636841"/>
                  </a:moveTo>
                  <a:lnTo>
                    <a:pt x="6788" y="1634412"/>
                  </a:lnTo>
                  <a:lnTo>
                    <a:pt x="288347" y="1533667"/>
                  </a:lnTo>
                  <a:lnTo>
                    <a:pt x="295135" y="1531239"/>
                  </a:lnTo>
                  <a:lnTo>
                    <a:pt x="301924" y="1531239"/>
                  </a:lnTo>
                  <a:lnTo>
                    <a:pt x="583483" y="1531239"/>
                  </a:lnTo>
                  <a:lnTo>
                    <a:pt x="590271" y="1531239"/>
                  </a:lnTo>
                  <a:lnTo>
                    <a:pt x="597059" y="1528810"/>
                  </a:lnTo>
                  <a:lnTo>
                    <a:pt x="878619" y="1428065"/>
                  </a:lnTo>
                  <a:lnTo>
                    <a:pt x="885407" y="1425636"/>
                  </a:lnTo>
                  <a:lnTo>
                    <a:pt x="892195" y="1421993"/>
                  </a:lnTo>
                  <a:lnTo>
                    <a:pt x="1173755" y="1270875"/>
                  </a:lnTo>
                  <a:lnTo>
                    <a:pt x="1180543" y="1267232"/>
                  </a:lnTo>
                  <a:lnTo>
                    <a:pt x="1187331" y="1266017"/>
                  </a:lnTo>
                  <a:lnTo>
                    <a:pt x="1468891" y="1215645"/>
                  </a:lnTo>
                  <a:lnTo>
                    <a:pt x="1475679" y="1214430"/>
                  </a:lnTo>
                  <a:lnTo>
                    <a:pt x="1482467" y="1215645"/>
                  </a:lnTo>
                  <a:lnTo>
                    <a:pt x="1764027" y="1266017"/>
                  </a:lnTo>
                  <a:lnTo>
                    <a:pt x="1770815" y="1267232"/>
                  </a:lnTo>
                  <a:lnTo>
                    <a:pt x="1777603" y="1268446"/>
                  </a:lnTo>
                  <a:lnTo>
                    <a:pt x="2059163" y="1318819"/>
                  </a:lnTo>
                  <a:lnTo>
                    <a:pt x="2065951" y="1320033"/>
                  </a:lnTo>
                  <a:lnTo>
                    <a:pt x="2072739" y="1315175"/>
                  </a:lnTo>
                  <a:lnTo>
                    <a:pt x="2354299" y="1113685"/>
                  </a:lnTo>
                  <a:lnTo>
                    <a:pt x="2361087" y="1108828"/>
                  </a:lnTo>
                  <a:lnTo>
                    <a:pt x="2367875" y="1105184"/>
                  </a:lnTo>
                  <a:lnTo>
                    <a:pt x="2649435" y="954067"/>
                  </a:lnTo>
                  <a:lnTo>
                    <a:pt x="2656223" y="950424"/>
                  </a:lnTo>
                  <a:lnTo>
                    <a:pt x="2663011" y="946780"/>
                  </a:lnTo>
                  <a:lnTo>
                    <a:pt x="2944571" y="795663"/>
                  </a:lnTo>
                  <a:lnTo>
                    <a:pt x="2951359" y="792020"/>
                  </a:lnTo>
                  <a:lnTo>
                    <a:pt x="2958147" y="787162"/>
                  </a:lnTo>
                  <a:lnTo>
                    <a:pt x="3239707" y="585672"/>
                  </a:lnTo>
                  <a:lnTo>
                    <a:pt x="3246495" y="580814"/>
                  </a:lnTo>
                  <a:lnTo>
                    <a:pt x="3253283" y="580814"/>
                  </a:lnTo>
                  <a:lnTo>
                    <a:pt x="3534842" y="580814"/>
                  </a:lnTo>
                  <a:lnTo>
                    <a:pt x="3541631" y="580814"/>
                  </a:lnTo>
                  <a:lnTo>
                    <a:pt x="3548419" y="579600"/>
                  </a:lnTo>
                  <a:lnTo>
                    <a:pt x="3829978" y="529227"/>
                  </a:lnTo>
                  <a:lnTo>
                    <a:pt x="3836766" y="528013"/>
                  </a:lnTo>
                  <a:lnTo>
                    <a:pt x="3843555" y="525584"/>
                  </a:lnTo>
                  <a:lnTo>
                    <a:pt x="4125114" y="424839"/>
                  </a:lnTo>
                  <a:lnTo>
                    <a:pt x="4131902" y="422410"/>
                  </a:lnTo>
                  <a:lnTo>
                    <a:pt x="4138691" y="419981"/>
                  </a:lnTo>
                  <a:lnTo>
                    <a:pt x="4420250" y="319236"/>
                  </a:lnTo>
                  <a:lnTo>
                    <a:pt x="4427038" y="316808"/>
                  </a:lnTo>
                  <a:lnTo>
                    <a:pt x="4433826" y="315593"/>
                  </a:lnTo>
                  <a:lnTo>
                    <a:pt x="4715386" y="265221"/>
                  </a:lnTo>
                  <a:lnTo>
                    <a:pt x="4722174" y="264006"/>
                  </a:lnTo>
                  <a:lnTo>
                    <a:pt x="4728962" y="264006"/>
                  </a:lnTo>
                  <a:lnTo>
                    <a:pt x="5010522" y="264006"/>
                  </a:lnTo>
                  <a:lnTo>
                    <a:pt x="5017310" y="264006"/>
                  </a:lnTo>
                  <a:lnTo>
                    <a:pt x="5024098" y="261577"/>
                  </a:lnTo>
                  <a:lnTo>
                    <a:pt x="5305658" y="160832"/>
                  </a:lnTo>
                  <a:lnTo>
                    <a:pt x="5312446" y="158404"/>
                  </a:lnTo>
                  <a:lnTo>
                    <a:pt x="5319234" y="157189"/>
                  </a:lnTo>
                  <a:lnTo>
                    <a:pt x="5600794" y="106817"/>
                  </a:lnTo>
                  <a:lnTo>
                    <a:pt x="5607582" y="105602"/>
                  </a:lnTo>
                  <a:lnTo>
                    <a:pt x="5614370" y="111674"/>
                  </a:lnTo>
                  <a:lnTo>
                    <a:pt x="5895930" y="363537"/>
                  </a:lnTo>
                  <a:lnTo>
                    <a:pt x="5902718" y="369609"/>
                  </a:lnTo>
                  <a:lnTo>
                    <a:pt x="5909506" y="368394"/>
                  </a:lnTo>
                  <a:lnTo>
                    <a:pt x="6191066" y="318022"/>
                  </a:lnTo>
                  <a:lnTo>
                    <a:pt x="6197854" y="316808"/>
                  </a:lnTo>
                  <a:lnTo>
                    <a:pt x="6204642" y="309521"/>
                  </a:lnTo>
                  <a:lnTo>
                    <a:pt x="6486202" y="7286"/>
                  </a:lnTo>
                  <a:lnTo>
                    <a:pt x="6492990" y="0"/>
                  </a:lnTo>
                  <a:lnTo>
                    <a:pt x="6499778" y="1214"/>
                  </a:lnTo>
                  <a:lnTo>
                    <a:pt x="6781338" y="51586"/>
                  </a:lnTo>
                  <a:lnTo>
                    <a:pt x="6788126" y="52801"/>
                  </a:lnTo>
                </a:path>
              </a:pathLst>
            </a:custGeom>
          </p:spPr>
          <p:txBody>
            <a:bodyPr/>
            <a:lstStyle/>
            <a:p/>
          </p:txBody>
        </p:sp>
        <p:sp>
          <p:nvSpPr>
            <p:cNvPr id="40" name="pg40"/>
            <p:cNvSpPr/>
            <p:nvPr/>
          </p:nvSpPr>
          <p:spPr>
            <a:xfrm>
              <a:off x="803816" y="1121313"/>
              <a:ext cx="6801702" cy="4804922"/>
            </a:xfrm>
            <a:custGeom>
              <a:avLst/>
              <a:pathLst>
                <a:path w="6801702" h="4804922">
                  <a:moveTo>
                    <a:pt x="6788" y="4804922"/>
                  </a:moveTo>
                  <a:lnTo>
                    <a:pt x="13576" y="4804922"/>
                  </a:lnTo>
                  <a:lnTo>
                    <a:pt x="295135" y="4804922"/>
                  </a:lnTo>
                  <a:lnTo>
                    <a:pt x="301924" y="4804922"/>
                  </a:lnTo>
                  <a:lnTo>
                    <a:pt x="308712" y="4804922"/>
                  </a:lnTo>
                  <a:lnTo>
                    <a:pt x="590271" y="4804922"/>
                  </a:lnTo>
                  <a:lnTo>
                    <a:pt x="597059" y="4804922"/>
                  </a:lnTo>
                  <a:lnTo>
                    <a:pt x="603848" y="4792778"/>
                  </a:lnTo>
                  <a:lnTo>
                    <a:pt x="885407" y="4289053"/>
                  </a:lnTo>
                  <a:lnTo>
                    <a:pt x="892195" y="4276908"/>
                  </a:lnTo>
                  <a:lnTo>
                    <a:pt x="898984" y="4270836"/>
                  </a:lnTo>
                  <a:lnTo>
                    <a:pt x="1180543" y="4018974"/>
                  </a:lnTo>
                  <a:lnTo>
                    <a:pt x="1187331" y="4012902"/>
                  </a:lnTo>
                  <a:lnTo>
                    <a:pt x="1194119" y="4005615"/>
                  </a:lnTo>
                  <a:lnTo>
                    <a:pt x="1475679" y="3703380"/>
                  </a:lnTo>
                  <a:lnTo>
                    <a:pt x="1482467" y="3696094"/>
                  </a:lnTo>
                  <a:lnTo>
                    <a:pt x="1489255" y="3693665"/>
                  </a:lnTo>
                  <a:lnTo>
                    <a:pt x="1770815" y="3592920"/>
                  </a:lnTo>
                  <a:lnTo>
                    <a:pt x="1777603" y="3590491"/>
                  </a:lnTo>
                  <a:lnTo>
                    <a:pt x="1784391" y="3586848"/>
                  </a:lnTo>
                  <a:lnTo>
                    <a:pt x="2065951" y="3435730"/>
                  </a:lnTo>
                  <a:lnTo>
                    <a:pt x="2072739" y="3432087"/>
                  </a:lnTo>
                  <a:lnTo>
                    <a:pt x="2079527" y="3412656"/>
                  </a:lnTo>
                  <a:lnTo>
                    <a:pt x="2361087" y="2606696"/>
                  </a:lnTo>
                  <a:lnTo>
                    <a:pt x="2367875" y="2587265"/>
                  </a:lnTo>
                  <a:lnTo>
                    <a:pt x="2374663" y="2581193"/>
                  </a:lnTo>
                  <a:lnTo>
                    <a:pt x="2656223" y="2329331"/>
                  </a:lnTo>
                  <a:lnTo>
                    <a:pt x="2663011" y="2323259"/>
                  </a:lnTo>
                  <a:lnTo>
                    <a:pt x="2669799" y="2323259"/>
                  </a:lnTo>
                  <a:lnTo>
                    <a:pt x="2951359" y="2323259"/>
                  </a:lnTo>
                  <a:lnTo>
                    <a:pt x="2958147" y="2323259"/>
                  </a:lnTo>
                  <a:lnTo>
                    <a:pt x="2964935" y="2314758"/>
                  </a:lnTo>
                  <a:lnTo>
                    <a:pt x="3246495" y="1962150"/>
                  </a:lnTo>
                  <a:lnTo>
                    <a:pt x="3253283" y="1953649"/>
                  </a:lnTo>
                  <a:lnTo>
                    <a:pt x="3260071" y="1929361"/>
                  </a:lnTo>
                  <a:lnTo>
                    <a:pt x="3541631" y="921911"/>
                  </a:lnTo>
                  <a:lnTo>
                    <a:pt x="3548419" y="897622"/>
                  </a:lnTo>
                  <a:lnTo>
                    <a:pt x="3555207" y="900051"/>
                  </a:lnTo>
                  <a:lnTo>
                    <a:pt x="3836766" y="1000796"/>
                  </a:lnTo>
                  <a:lnTo>
                    <a:pt x="3843555" y="1003225"/>
                  </a:lnTo>
                  <a:lnTo>
                    <a:pt x="3850343" y="994724"/>
                  </a:lnTo>
                  <a:lnTo>
                    <a:pt x="4131902" y="642117"/>
                  </a:lnTo>
                  <a:lnTo>
                    <a:pt x="4138691" y="633616"/>
                  </a:lnTo>
                  <a:lnTo>
                    <a:pt x="4145479" y="626329"/>
                  </a:lnTo>
                  <a:lnTo>
                    <a:pt x="4427038" y="324094"/>
                  </a:lnTo>
                  <a:lnTo>
                    <a:pt x="4433826" y="316808"/>
                  </a:lnTo>
                  <a:lnTo>
                    <a:pt x="4440615" y="315593"/>
                  </a:lnTo>
                  <a:lnTo>
                    <a:pt x="4722174" y="265221"/>
                  </a:lnTo>
                  <a:lnTo>
                    <a:pt x="4728962" y="264006"/>
                  </a:lnTo>
                  <a:lnTo>
                    <a:pt x="4735751" y="264006"/>
                  </a:lnTo>
                  <a:lnTo>
                    <a:pt x="5017310" y="264006"/>
                  </a:lnTo>
                  <a:lnTo>
                    <a:pt x="5024098" y="264006"/>
                  </a:lnTo>
                  <a:lnTo>
                    <a:pt x="5030886" y="261577"/>
                  </a:lnTo>
                  <a:lnTo>
                    <a:pt x="5312446" y="160832"/>
                  </a:lnTo>
                  <a:lnTo>
                    <a:pt x="5319234" y="158404"/>
                  </a:lnTo>
                  <a:lnTo>
                    <a:pt x="5326022" y="157189"/>
                  </a:lnTo>
                  <a:lnTo>
                    <a:pt x="5607582" y="106817"/>
                  </a:lnTo>
                  <a:lnTo>
                    <a:pt x="5614370" y="105602"/>
                  </a:lnTo>
                  <a:lnTo>
                    <a:pt x="5621158" y="111674"/>
                  </a:lnTo>
                  <a:lnTo>
                    <a:pt x="5902718" y="363537"/>
                  </a:lnTo>
                  <a:lnTo>
                    <a:pt x="5909506" y="369609"/>
                  </a:lnTo>
                  <a:lnTo>
                    <a:pt x="5916294" y="368394"/>
                  </a:lnTo>
                  <a:lnTo>
                    <a:pt x="6197854" y="318022"/>
                  </a:lnTo>
                  <a:lnTo>
                    <a:pt x="6204642" y="316808"/>
                  </a:lnTo>
                  <a:lnTo>
                    <a:pt x="6211430" y="309521"/>
                  </a:lnTo>
                  <a:lnTo>
                    <a:pt x="6492990" y="7286"/>
                  </a:lnTo>
                  <a:lnTo>
                    <a:pt x="6499778" y="0"/>
                  </a:lnTo>
                  <a:lnTo>
                    <a:pt x="6506566" y="1214"/>
                  </a:lnTo>
                  <a:lnTo>
                    <a:pt x="6788126" y="51586"/>
                  </a:lnTo>
                  <a:lnTo>
                    <a:pt x="6794914" y="52801"/>
                  </a:lnTo>
                  <a:lnTo>
                    <a:pt x="6801702" y="4804922"/>
                  </a:lnTo>
                  <a:lnTo>
                    <a:pt x="6794914" y="4804922"/>
                  </a:lnTo>
                  <a:lnTo>
                    <a:pt x="6788126" y="4804922"/>
                  </a:lnTo>
                  <a:lnTo>
                    <a:pt x="6506566" y="4804922"/>
                  </a:lnTo>
                  <a:lnTo>
                    <a:pt x="6499778" y="4804922"/>
                  </a:lnTo>
                  <a:lnTo>
                    <a:pt x="6492990" y="4804922"/>
                  </a:lnTo>
                  <a:lnTo>
                    <a:pt x="6211430" y="4804922"/>
                  </a:lnTo>
                  <a:lnTo>
                    <a:pt x="6204642" y="4804922"/>
                  </a:lnTo>
                  <a:lnTo>
                    <a:pt x="6197854" y="4804922"/>
                  </a:lnTo>
                  <a:lnTo>
                    <a:pt x="5916294" y="4804922"/>
                  </a:lnTo>
                  <a:lnTo>
                    <a:pt x="5909506" y="4804922"/>
                  </a:lnTo>
                  <a:lnTo>
                    <a:pt x="5902718" y="4804922"/>
                  </a:lnTo>
                  <a:lnTo>
                    <a:pt x="5621158" y="4804922"/>
                  </a:lnTo>
                  <a:lnTo>
                    <a:pt x="5614370" y="4804922"/>
                  </a:lnTo>
                  <a:lnTo>
                    <a:pt x="5607582" y="4804922"/>
                  </a:lnTo>
                  <a:lnTo>
                    <a:pt x="5326022" y="4804922"/>
                  </a:lnTo>
                  <a:lnTo>
                    <a:pt x="5319234" y="4804922"/>
                  </a:lnTo>
                  <a:lnTo>
                    <a:pt x="5312446" y="4804922"/>
                  </a:lnTo>
                  <a:lnTo>
                    <a:pt x="5030886" y="4804922"/>
                  </a:lnTo>
                  <a:lnTo>
                    <a:pt x="5024098" y="4804922"/>
                  </a:lnTo>
                  <a:lnTo>
                    <a:pt x="5017310" y="4804922"/>
                  </a:lnTo>
                  <a:lnTo>
                    <a:pt x="4735751" y="4804922"/>
                  </a:lnTo>
                  <a:lnTo>
                    <a:pt x="4728962" y="4804922"/>
                  </a:lnTo>
                  <a:lnTo>
                    <a:pt x="4722174" y="4804922"/>
                  </a:lnTo>
                  <a:lnTo>
                    <a:pt x="4440615" y="4804922"/>
                  </a:lnTo>
                  <a:lnTo>
                    <a:pt x="4433826" y="4804922"/>
                  </a:lnTo>
                  <a:lnTo>
                    <a:pt x="4427038" y="4804922"/>
                  </a:lnTo>
                  <a:lnTo>
                    <a:pt x="4145479" y="4804922"/>
                  </a:lnTo>
                  <a:lnTo>
                    <a:pt x="4138691" y="4804922"/>
                  </a:lnTo>
                  <a:lnTo>
                    <a:pt x="4131902" y="4804922"/>
                  </a:lnTo>
                  <a:lnTo>
                    <a:pt x="3850343" y="4804922"/>
                  </a:lnTo>
                  <a:lnTo>
                    <a:pt x="3843555" y="4804922"/>
                  </a:lnTo>
                  <a:lnTo>
                    <a:pt x="3836766" y="4804922"/>
                  </a:lnTo>
                  <a:lnTo>
                    <a:pt x="3555207" y="4804922"/>
                  </a:lnTo>
                  <a:lnTo>
                    <a:pt x="3548419" y="4804922"/>
                  </a:lnTo>
                  <a:lnTo>
                    <a:pt x="3541631" y="4804922"/>
                  </a:lnTo>
                  <a:lnTo>
                    <a:pt x="3260071" y="4804922"/>
                  </a:lnTo>
                  <a:lnTo>
                    <a:pt x="3253283" y="4804922"/>
                  </a:lnTo>
                  <a:lnTo>
                    <a:pt x="3246495" y="4804922"/>
                  </a:lnTo>
                  <a:lnTo>
                    <a:pt x="2964935" y="4804922"/>
                  </a:lnTo>
                  <a:lnTo>
                    <a:pt x="2958147" y="4804922"/>
                  </a:lnTo>
                  <a:lnTo>
                    <a:pt x="2951359" y="4804922"/>
                  </a:lnTo>
                  <a:lnTo>
                    <a:pt x="2669799" y="4804922"/>
                  </a:lnTo>
                  <a:lnTo>
                    <a:pt x="2663011" y="4804922"/>
                  </a:lnTo>
                  <a:lnTo>
                    <a:pt x="2656223" y="4804922"/>
                  </a:lnTo>
                  <a:lnTo>
                    <a:pt x="2374663" y="4804922"/>
                  </a:lnTo>
                  <a:lnTo>
                    <a:pt x="2367875" y="4804922"/>
                  </a:lnTo>
                  <a:lnTo>
                    <a:pt x="2361087" y="4804922"/>
                  </a:lnTo>
                  <a:lnTo>
                    <a:pt x="2079527" y="4804922"/>
                  </a:lnTo>
                  <a:lnTo>
                    <a:pt x="2072739" y="4804922"/>
                  </a:lnTo>
                  <a:lnTo>
                    <a:pt x="2065951" y="4804922"/>
                  </a:lnTo>
                  <a:lnTo>
                    <a:pt x="1784391" y="4804922"/>
                  </a:lnTo>
                  <a:lnTo>
                    <a:pt x="1777603" y="4804922"/>
                  </a:lnTo>
                  <a:lnTo>
                    <a:pt x="1770815" y="4804922"/>
                  </a:lnTo>
                  <a:lnTo>
                    <a:pt x="1489255" y="4804922"/>
                  </a:lnTo>
                  <a:lnTo>
                    <a:pt x="1482467" y="4804922"/>
                  </a:lnTo>
                  <a:lnTo>
                    <a:pt x="1475679" y="4804922"/>
                  </a:lnTo>
                  <a:lnTo>
                    <a:pt x="1194119" y="4804922"/>
                  </a:lnTo>
                  <a:lnTo>
                    <a:pt x="1187331" y="4804922"/>
                  </a:lnTo>
                  <a:lnTo>
                    <a:pt x="1180543" y="4804922"/>
                  </a:lnTo>
                  <a:lnTo>
                    <a:pt x="898984" y="4804922"/>
                  </a:lnTo>
                  <a:lnTo>
                    <a:pt x="892195" y="4804922"/>
                  </a:lnTo>
                  <a:lnTo>
                    <a:pt x="885407" y="4804922"/>
                  </a:lnTo>
                  <a:lnTo>
                    <a:pt x="603848" y="4804922"/>
                  </a:lnTo>
                  <a:lnTo>
                    <a:pt x="597059" y="4804922"/>
                  </a:lnTo>
                  <a:lnTo>
                    <a:pt x="590271" y="4804922"/>
                  </a:lnTo>
                  <a:lnTo>
                    <a:pt x="308712" y="4804922"/>
                  </a:lnTo>
                  <a:lnTo>
                    <a:pt x="301924" y="4804922"/>
                  </a:lnTo>
                  <a:lnTo>
                    <a:pt x="295135" y="4804922"/>
                  </a:lnTo>
                  <a:lnTo>
                    <a:pt x="13576" y="4804922"/>
                  </a:lnTo>
                  <a:lnTo>
                    <a:pt x="6788" y="4804922"/>
                  </a:lnTo>
                  <a:lnTo>
                    <a:pt x="0" y="4804922"/>
                  </a:lnTo>
                  <a:close/>
                </a:path>
              </a:pathLst>
            </a:custGeom>
            <a:solidFill>
              <a:srgbClr val="1CABE2">
                <a:alpha val="3921"/>
              </a:srgbClr>
            </a:solidFill>
          </p:spPr>
          <p:txBody>
            <a:bodyPr/>
            <a:lstStyle/>
            <a:p/>
          </p:txBody>
        </p:sp>
        <p:sp>
          <p:nvSpPr>
            <p:cNvPr id="41" name="pl41"/>
            <p:cNvSpPr/>
            <p:nvPr/>
          </p:nvSpPr>
          <p:spPr>
            <a:xfrm>
              <a:off x="810605" y="1121313"/>
              <a:ext cx="6788126" cy="4804922"/>
            </a:xfrm>
            <a:custGeom>
              <a:avLst/>
              <a:pathLst>
                <a:path w="6788126" h="4804922">
                  <a:moveTo>
                    <a:pt x="0" y="4804922"/>
                  </a:moveTo>
                  <a:lnTo>
                    <a:pt x="6788" y="4804922"/>
                  </a:lnTo>
                  <a:lnTo>
                    <a:pt x="288347" y="4804922"/>
                  </a:lnTo>
                  <a:lnTo>
                    <a:pt x="295135" y="4804922"/>
                  </a:lnTo>
                  <a:lnTo>
                    <a:pt x="301924" y="4804922"/>
                  </a:lnTo>
                  <a:lnTo>
                    <a:pt x="583483" y="4804922"/>
                  </a:lnTo>
                  <a:lnTo>
                    <a:pt x="590271" y="4804922"/>
                  </a:lnTo>
                  <a:lnTo>
                    <a:pt x="597059" y="4792778"/>
                  </a:lnTo>
                  <a:lnTo>
                    <a:pt x="878619" y="4289053"/>
                  </a:lnTo>
                  <a:lnTo>
                    <a:pt x="885407" y="4276908"/>
                  </a:lnTo>
                  <a:lnTo>
                    <a:pt x="892195" y="4270836"/>
                  </a:lnTo>
                  <a:lnTo>
                    <a:pt x="1173755" y="4018974"/>
                  </a:lnTo>
                  <a:lnTo>
                    <a:pt x="1180543" y="4012902"/>
                  </a:lnTo>
                  <a:lnTo>
                    <a:pt x="1187331" y="4005615"/>
                  </a:lnTo>
                  <a:lnTo>
                    <a:pt x="1468891" y="3703380"/>
                  </a:lnTo>
                  <a:lnTo>
                    <a:pt x="1475679" y="3696094"/>
                  </a:lnTo>
                  <a:lnTo>
                    <a:pt x="1482467" y="3693665"/>
                  </a:lnTo>
                  <a:lnTo>
                    <a:pt x="1764027" y="3592920"/>
                  </a:lnTo>
                  <a:lnTo>
                    <a:pt x="1770815" y="3590491"/>
                  </a:lnTo>
                  <a:lnTo>
                    <a:pt x="1777603" y="3586848"/>
                  </a:lnTo>
                  <a:lnTo>
                    <a:pt x="2059163" y="3435730"/>
                  </a:lnTo>
                  <a:lnTo>
                    <a:pt x="2065951" y="3432087"/>
                  </a:lnTo>
                  <a:lnTo>
                    <a:pt x="2072739" y="3412656"/>
                  </a:lnTo>
                  <a:lnTo>
                    <a:pt x="2354299" y="2606696"/>
                  </a:lnTo>
                  <a:lnTo>
                    <a:pt x="2361087" y="2587265"/>
                  </a:lnTo>
                  <a:lnTo>
                    <a:pt x="2367875" y="2581193"/>
                  </a:lnTo>
                  <a:lnTo>
                    <a:pt x="2649435" y="2329331"/>
                  </a:lnTo>
                  <a:lnTo>
                    <a:pt x="2656223" y="2323259"/>
                  </a:lnTo>
                  <a:lnTo>
                    <a:pt x="2663011" y="2323259"/>
                  </a:lnTo>
                  <a:lnTo>
                    <a:pt x="2944571" y="2323259"/>
                  </a:lnTo>
                  <a:lnTo>
                    <a:pt x="2951359" y="2323259"/>
                  </a:lnTo>
                  <a:lnTo>
                    <a:pt x="2958147" y="2314758"/>
                  </a:lnTo>
                  <a:lnTo>
                    <a:pt x="3239707" y="1962150"/>
                  </a:lnTo>
                  <a:lnTo>
                    <a:pt x="3246495" y="1953649"/>
                  </a:lnTo>
                  <a:lnTo>
                    <a:pt x="3253283" y="1929361"/>
                  </a:lnTo>
                  <a:lnTo>
                    <a:pt x="3534842" y="921911"/>
                  </a:lnTo>
                  <a:lnTo>
                    <a:pt x="3541631" y="897622"/>
                  </a:lnTo>
                  <a:lnTo>
                    <a:pt x="3548419" y="900051"/>
                  </a:lnTo>
                  <a:lnTo>
                    <a:pt x="3829978" y="1000796"/>
                  </a:lnTo>
                  <a:lnTo>
                    <a:pt x="3836766" y="1003225"/>
                  </a:lnTo>
                  <a:lnTo>
                    <a:pt x="3843555" y="994724"/>
                  </a:lnTo>
                  <a:lnTo>
                    <a:pt x="4125114" y="642117"/>
                  </a:lnTo>
                  <a:lnTo>
                    <a:pt x="4131902" y="633616"/>
                  </a:lnTo>
                  <a:lnTo>
                    <a:pt x="4138691" y="626329"/>
                  </a:lnTo>
                  <a:lnTo>
                    <a:pt x="4420250" y="324094"/>
                  </a:lnTo>
                  <a:lnTo>
                    <a:pt x="4427038" y="316808"/>
                  </a:lnTo>
                  <a:lnTo>
                    <a:pt x="4433826" y="315593"/>
                  </a:lnTo>
                  <a:lnTo>
                    <a:pt x="4715386" y="265221"/>
                  </a:lnTo>
                  <a:lnTo>
                    <a:pt x="4722174" y="264006"/>
                  </a:lnTo>
                  <a:lnTo>
                    <a:pt x="4728962" y="264006"/>
                  </a:lnTo>
                  <a:lnTo>
                    <a:pt x="5010522" y="264006"/>
                  </a:lnTo>
                  <a:lnTo>
                    <a:pt x="5017310" y="264006"/>
                  </a:lnTo>
                  <a:lnTo>
                    <a:pt x="5024098" y="261577"/>
                  </a:lnTo>
                  <a:lnTo>
                    <a:pt x="5305658" y="160832"/>
                  </a:lnTo>
                  <a:lnTo>
                    <a:pt x="5312446" y="158404"/>
                  </a:lnTo>
                  <a:lnTo>
                    <a:pt x="5319234" y="157189"/>
                  </a:lnTo>
                  <a:lnTo>
                    <a:pt x="5600794" y="106817"/>
                  </a:lnTo>
                  <a:lnTo>
                    <a:pt x="5607582" y="105602"/>
                  </a:lnTo>
                  <a:lnTo>
                    <a:pt x="5614370" y="111674"/>
                  </a:lnTo>
                  <a:lnTo>
                    <a:pt x="5895930" y="363537"/>
                  </a:lnTo>
                  <a:lnTo>
                    <a:pt x="5902718" y="369609"/>
                  </a:lnTo>
                  <a:lnTo>
                    <a:pt x="5909506" y="368394"/>
                  </a:lnTo>
                  <a:lnTo>
                    <a:pt x="6191066" y="318022"/>
                  </a:lnTo>
                  <a:lnTo>
                    <a:pt x="6197854" y="316808"/>
                  </a:lnTo>
                  <a:lnTo>
                    <a:pt x="6204642" y="309521"/>
                  </a:lnTo>
                  <a:lnTo>
                    <a:pt x="6486202" y="7286"/>
                  </a:lnTo>
                  <a:lnTo>
                    <a:pt x="6492990" y="0"/>
                  </a:lnTo>
                  <a:lnTo>
                    <a:pt x="6499778" y="1214"/>
                  </a:lnTo>
                  <a:lnTo>
                    <a:pt x="6781338" y="51586"/>
                  </a:lnTo>
                  <a:lnTo>
                    <a:pt x="6788126" y="52801"/>
                  </a:lnTo>
                </a:path>
              </a:pathLst>
            </a:custGeom>
          </p:spPr>
          <p:txBody>
            <a:bodyPr/>
            <a:lstStyle/>
            <a:p/>
          </p:txBody>
        </p:sp>
        <p:sp>
          <p:nvSpPr>
            <p:cNvPr id="42" name="pg42"/>
            <p:cNvSpPr/>
            <p:nvPr/>
          </p:nvSpPr>
          <p:spPr>
            <a:xfrm>
              <a:off x="803816" y="1121313"/>
              <a:ext cx="6801702" cy="4804922"/>
            </a:xfrm>
            <a:custGeom>
              <a:avLst/>
              <a:pathLst>
                <a:path w="6801702" h="4804922">
                  <a:moveTo>
                    <a:pt x="6788" y="4804922"/>
                  </a:moveTo>
                  <a:lnTo>
                    <a:pt x="13576" y="4804922"/>
                  </a:lnTo>
                  <a:lnTo>
                    <a:pt x="295135" y="4804922"/>
                  </a:lnTo>
                  <a:lnTo>
                    <a:pt x="301924" y="4804922"/>
                  </a:lnTo>
                  <a:lnTo>
                    <a:pt x="308712" y="4804922"/>
                  </a:lnTo>
                  <a:lnTo>
                    <a:pt x="590271" y="4804922"/>
                  </a:lnTo>
                  <a:lnTo>
                    <a:pt x="597059" y="4804922"/>
                  </a:lnTo>
                  <a:lnTo>
                    <a:pt x="603848" y="4804922"/>
                  </a:lnTo>
                  <a:lnTo>
                    <a:pt x="885407" y="4804922"/>
                  </a:lnTo>
                  <a:lnTo>
                    <a:pt x="892195" y="4804922"/>
                  </a:lnTo>
                  <a:lnTo>
                    <a:pt x="898984" y="4804922"/>
                  </a:lnTo>
                  <a:lnTo>
                    <a:pt x="1180543" y="4804922"/>
                  </a:lnTo>
                  <a:lnTo>
                    <a:pt x="1187331" y="4804922"/>
                  </a:lnTo>
                  <a:lnTo>
                    <a:pt x="1194119" y="4804922"/>
                  </a:lnTo>
                  <a:lnTo>
                    <a:pt x="1475679" y="4804922"/>
                  </a:lnTo>
                  <a:lnTo>
                    <a:pt x="1482467" y="4804922"/>
                  </a:lnTo>
                  <a:lnTo>
                    <a:pt x="1489255" y="4804922"/>
                  </a:lnTo>
                  <a:lnTo>
                    <a:pt x="1770815" y="4804922"/>
                  </a:lnTo>
                  <a:lnTo>
                    <a:pt x="1777603" y="4804922"/>
                  </a:lnTo>
                  <a:lnTo>
                    <a:pt x="1784391" y="4804922"/>
                  </a:lnTo>
                  <a:lnTo>
                    <a:pt x="2065951" y="4804922"/>
                  </a:lnTo>
                  <a:lnTo>
                    <a:pt x="2072739" y="4804922"/>
                  </a:lnTo>
                  <a:lnTo>
                    <a:pt x="2079527" y="4804922"/>
                  </a:lnTo>
                  <a:lnTo>
                    <a:pt x="2361087" y="4804922"/>
                  </a:lnTo>
                  <a:lnTo>
                    <a:pt x="2367875" y="4804922"/>
                  </a:lnTo>
                  <a:lnTo>
                    <a:pt x="2374663" y="4781848"/>
                  </a:lnTo>
                  <a:lnTo>
                    <a:pt x="2656223" y="3824771"/>
                  </a:lnTo>
                  <a:lnTo>
                    <a:pt x="2663011" y="3801696"/>
                  </a:lnTo>
                  <a:lnTo>
                    <a:pt x="2669799" y="3800482"/>
                  </a:lnTo>
                  <a:lnTo>
                    <a:pt x="2951359" y="3750109"/>
                  </a:lnTo>
                  <a:lnTo>
                    <a:pt x="2958147" y="3748895"/>
                  </a:lnTo>
                  <a:lnTo>
                    <a:pt x="2964935" y="3745252"/>
                  </a:lnTo>
                  <a:lnTo>
                    <a:pt x="3246495" y="3594134"/>
                  </a:lnTo>
                  <a:lnTo>
                    <a:pt x="3253283" y="3590491"/>
                  </a:lnTo>
                  <a:lnTo>
                    <a:pt x="3260071" y="3590491"/>
                  </a:lnTo>
                  <a:lnTo>
                    <a:pt x="3541631" y="3590491"/>
                  </a:lnTo>
                  <a:lnTo>
                    <a:pt x="3548419" y="3590491"/>
                  </a:lnTo>
                  <a:lnTo>
                    <a:pt x="3555207" y="3572275"/>
                  </a:lnTo>
                  <a:lnTo>
                    <a:pt x="3836766" y="2816687"/>
                  </a:lnTo>
                  <a:lnTo>
                    <a:pt x="3843555" y="2798471"/>
                  </a:lnTo>
                  <a:lnTo>
                    <a:pt x="3850343" y="2797256"/>
                  </a:lnTo>
                  <a:lnTo>
                    <a:pt x="4131902" y="2746884"/>
                  </a:lnTo>
                  <a:lnTo>
                    <a:pt x="4138691" y="2745669"/>
                  </a:lnTo>
                  <a:lnTo>
                    <a:pt x="4145479" y="2725024"/>
                  </a:lnTo>
                  <a:lnTo>
                    <a:pt x="4427038" y="1868692"/>
                  </a:lnTo>
                  <a:lnTo>
                    <a:pt x="4433826" y="1848047"/>
                  </a:lnTo>
                  <a:lnTo>
                    <a:pt x="4440615" y="1818900"/>
                  </a:lnTo>
                  <a:lnTo>
                    <a:pt x="4722174" y="609961"/>
                  </a:lnTo>
                  <a:lnTo>
                    <a:pt x="4728962" y="580814"/>
                  </a:lnTo>
                  <a:lnTo>
                    <a:pt x="4735751" y="573528"/>
                  </a:lnTo>
                  <a:lnTo>
                    <a:pt x="5017310" y="271293"/>
                  </a:lnTo>
                  <a:lnTo>
                    <a:pt x="5024098" y="264006"/>
                  </a:lnTo>
                  <a:lnTo>
                    <a:pt x="5030886" y="261577"/>
                  </a:lnTo>
                  <a:lnTo>
                    <a:pt x="5312446" y="160832"/>
                  </a:lnTo>
                  <a:lnTo>
                    <a:pt x="5319234" y="158404"/>
                  </a:lnTo>
                  <a:lnTo>
                    <a:pt x="5326022" y="157189"/>
                  </a:lnTo>
                  <a:lnTo>
                    <a:pt x="5607582" y="106817"/>
                  </a:lnTo>
                  <a:lnTo>
                    <a:pt x="5614370" y="105602"/>
                  </a:lnTo>
                  <a:lnTo>
                    <a:pt x="5621158" y="111674"/>
                  </a:lnTo>
                  <a:lnTo>
                    <a:pt x="5902718" y="363537"/>
                  </a:lnTo>
                  <a:lnTo>
                    <a:pt x="5909506" y="369609"/>
                  </a:lnTo>
                  <a:lnTo>
                    <a:pt x="5916294" y="368394"/>
                  </a:lnTo>
                  <a:lnTo>
                    <a:pt x="6197854" y="318022"/>
                  </a:lnTo>
                  <a:lnTo>
                    <a:pt x="6204642" y="316808"/>
                  </a:lnTo>
                  <a:lnTo>
                    <a:pt x="6211430" y="309521"/>
                  </a:lnTo>
                  <a:lnTo>
                    <a:pt x="6492990" y="7286"/>
                  </a:lnTo>
                  <a:lnTo>
                    <a:pt x="6499778" y="0"/>
                  </a:lnTo>
                  <a:lnTo>
                    <a:pt x="6506566" y="1214"/>
                  </a:lnTo>
                  <a:lnTo>
                    <a:pt x="6788126" y="51586"/>
                  </a:lnTo>
                  <a:lnTo>
                    <a:pt x="6794914" y="52801"/>
                  </a:lnTo>
                  <a:lnTo>
                    <a:pt x="6801702" y="4804922"/>
                  </a:lnTo>
                  <a:lnTo>
                    <a:pt x="6794914" y="4804922"/>
                  </a:lnTo>
                  <a:lnTo>
                    <a:pt x="6788126" y="4804922"/>
                  </a:lnTo>
                  <a:lnTo>
                    <a:pt x="6506566" y="4804922"/>
                  </a:lnTo>
                  <a:lnTo>
                    <a:pt x="6499778" y="4804922"/>
                  </a:lnTo>
                  <a:lnTo>
                    <a:pt x="6492990" y="4804922"/>
                  </a:lnTo>
                  <a:lnTo>
                    <a:pt x="6211430" y="4804922"/>
                  </a:lnTo>
                  <a:lnTo>
                    <a:pt x="6204642" y="4804922"/>
                  </a:lnTo>
                  <a:lnTo>
                    <a:pt x="6197854" y="4804922"/>
                  </a:lnTo>
                  <a:lnTo>
                    <a:pt x="5916294" y="4804922"/>
                  </a:lnTo>
                  <a:lnTo>
                    <a:pt x="5909506" y="4804922"/>
                  </a:lnTo>
                  <a:lnTo>
                    <a:pt x="5902718" y="4804922"/>
                  </a:lnTo>
                  <a:lnTo>
                    <a:pt x="5621158" y="4804922"/>
                  </a:lnTo>
                  <a:lnTo>
                    <a:pt x="5614370" y="4804922"/>
                  </a:lnTo>
                  <a:lnTo>
                    <a:pt x="5607582" y="4804922"/>
                  </a:lnTo>
                  <a:lnTo>
                    <a:pt x="5326022" y="4804922"/>
                  </a:lnTo>
                  <a:lnTo>
                    <a:pt x="5319234" y="4804922"/>
                  </a:lnTo>
                  <a:lnTo>
                    <a:pt x="5312446" y="4804922"/>
                  </a:lnTo>
                  <a:lnTo>
                    <a:pt x="5030886" y="4804922"/>
                  </a:lnTo>
                  <a:lnTo>
                    <a:pt x="5024098" y="4804922"/>
                  </a:lnTo>
                  <a:lnTo>
                    <a:pt x="5017310" y="4804922"/>
                  </a:lnTo>
                  <a:lnTo>
                    <a:pt x="4735751" y="4804922"/>
                  </a:lnTo>
                  <a:lnTo>
                    <a:pt x="4728962" y="4804922"/>
                  </a:lnTo>
                  <a:lnTo>
                    <a:pt x="4722174" y="4804922"/>
                  </a:lnTo>
                  <a:lnTo>
                    <a:pt x="4440615" y="4804922"/>
                  </a:lnTo>
                  <a:lnTo>
                    <a:pt x="4433826" y="4804922"/>
                  </a:lnTo>
                  <a:lnTo>
                    <a:pt x="4427038" y="4804922"/>
                  </a:lnTo>
                  <a:lnTo>
                    <a:pt x="4145479" y="4804922"/>
                  </a:lnTo>
                  <a:lnTo>
                    <a:pt x="4138691" y="4804922"/>
                  </a:lnTo>
                  <a:lnTo>
                    <a:pt x="4131902" y="4804922"/>
                  </a:lnTo>
                  <a:lnTo>
                    <a:pt x="3850343" y="4804922"/>
                  </a:lnTo>
                  <a:lnTo>
                    <a:pt x="3843555" y="4804922"/>
                  </a:lnTo>
                  <a:lnTo>
                    <a:pt x="3836766" y="4804922"/>
                  </a:lnTo>
                  <a:lnTo>
                    <a:pt x="3555207" y="4804922"/>
                  </a:lnTo>
                  <a:lnTo>
                    <a:pt x="3548419" y="4804922"/>
                  </a:lnTo>
                  <a:lnTo>
                    <a:pt x="3541631" y="4804922"/>
                  </a:lnTo>
                  <a:lnTo>
                    <a:pt x="3260071" y="4804922"/>
                  </a:lnTo>
                  <a:lnTo>
                    <a:pt x="3253283" y="4804922"/>
                  </a:lnTo>
                  <a:lnTo>
                    <a:pt x="3246495" y="4804922"/>
                  </a:lnTo>
                  <a:lnTo>
                    <a:pt x="2964935" y="4804922"/>
                  </a:lnTo>
                  <a:lnTo>
                    <a:pt x="2958147" y="4804922"/>
                  </a:lnTo>
                  <a:lnTo>
                    <a:pt x="2951359" y="4804922"/>
                  </a:lnTo>
                  <a:lnTo>
                    <a:pt x="2669799" y="4804922"/>
                  </a:lnTo>
                  <a:lnTo>
                    <a:pt x="2663011" y="4804922"/>
                  </a:lnTo>
                  <a:lnTo>
                    <a:pt x="2656223" y="4804922"/>
                  </a:lnTo>
                  <a:lnTo>
                    <a:pt x="2374663" y="4804922"/>
                  </a:lnTo>
                  <a:lnTo>
                    <a:pt x="2367875" y="4804922"/>
                  </a:lnTo>
                  <a:lnTo>
                    <a:pt x="2361087" y="4804922"/>
                  </a:lnTo>
                  <a:lnTo>
                    <a:pt x="2079527" y="4804922"/>
                  </a:lnTo>
                  <a:lnTo>
                    <a:pt x="2072739" y="4804922"/>
                  </a:lnTo>
                  <a:lnTo>
                    <a:pt x="2065951" y="4804922"/>
                  </a:lnTo>
                  <a:lnTo>
                    <a:pt x="1784391" y="4804922"/>
                  </a:lnTo>
                  <a:lnTo>
                    <a:pt x="1777603" y="4804922"/>
                  </a:lnTo>
                  <a:lnTo>
                    <a:pt x="1770815" y="4804922"/>
                  </a:lnTo>
                  <a:lnTo>
                    <a:pt x="1489255" y="4804922"/>
                  </a:lnTo>
                  <a:lnTo>
                    <a:pt x="1482467" y="4804922"/>
                  </a:lnTo>
                  <a:lnTo>
                    <a:pt x="1475679" y="4804922"/>
                  </a:lnTo>
                  <a:lnTo>
                    <a:pt x="1194119" y="4804922"/>
                  </a:lnTo>
                  <a:lnTo>
                    <a:pt x="1187331" y="4804922"/>
                  </a:lnTo>
                  <a:lnTo>
                    <a:pt x="1180543" y="4804922"/>
                  </a:lnTo>
                  <a:lnTo>
                    <a:pt x="898984" y="4804922"/>
                  </a:lnTo>
                  <a:lnTo>
                    <a:pt x="892195" y="4804922"/>
                  </a:lnTo>
                  <a:lnTo>
                    <a:pt x="885407" y="4804922"/>
                  </a:lnTo>
                  <a:lnTo>
                    <a:pt x="603848" y="4804922"/>
                  </a:lnTo>
                  <a:lnTo>
                    <a:pt x="597059" y="4804922"/>
                  </a:lnTo>
                  <a:lnTo>
                    <a:pt x="590271" y="4804922"/>
                  </a:lnTo>
                  <a:lnTo>
                    <a:pt x="308712" y="4804922"/>
                  </a:lnTo>
                  <a:lnTo>
                    <a:pt x="301924" y="4804922"/>
                  </a:lnTo>
                  <a:lnTo>
                    <a:pt x="295135" y="4804922"/>
                  </a:lnTo>
                  <a:lnTo>
                    <a:pt x="13576" y="4804922"/>
                  </a:lnTo>
                  <a:lnTo>
                    <a:pt x="6788" y="4804922"/>
                  </a:lnTo>
                  <a:lnTo>
                    <a:pt x="0" y="4804922"/>
                  </a:lnTo>
                  <a:close/>
                </a:path>
              </a:pathLst>
            </a:custGeom>
            <a:solidFill>
              <a:srgbClr val="1CABE2">
                <a:alpha val="3921"/>
              </a:srgbClr>
            </a:solidFill>
          </p:spPr>
          <p:txBody>
            <a:bodyPr/>
            <a:lstStyle/>
            <a:p/>
          </p:txBody>
        </p:sp>
        <p:sp>
          <p:nvSpPr>
            <p:cNvPr id="43" name="pl43"/>
            <p:cNvSpPr/>
            <p:nvPr/>
          </p:nvSpPr>
          <p:spPr>
            <a:xfrm>
              <a:off x="810605" y="1121313"/>
              <a:ext cx="6788126" cy="4804922"/>
            </a:xfrm>
            <a:custGeom>
              <a:avLst/>
              <a:pathLst>
                <a:path w="6788126" h="4804922">
                  <a:moveTo>
                    <a:pt x="0" y="4804922"/>
                  </a:moveTo>
                  <a:lnTo>
                    <a:pt x="6788" y="4804922"/>
                  </a:lnTo>
                  <a:lnTo>
                    <a:pt x="288347" y="4804922"/>
                  </a:lnTo>
                  <a:lnTo>
                    <a:pt x="295135" y="4804922"/>
                  </a:lnTo>
                  <a:lnTo>
                    <a:pt x="301924" y="4804922"/>
                  </a:lnTo>
                  <a:lnTo>
                    <a:pt x="583483" y="4804922"/>
                  </a:lnTo>
                  <a:lnTo>
                    <a:pt x="590271" y="4804922"/>
                  </a:lnTo>
                  <a:lnTo>
                    <a:pt x="597059" y="4804922"/>
                  </a:lnTo>
                  <a:lnTo>
                    <a:pt x="878619" y="4804922"/>
                  </a:lnTo>
                  <a:lnTo>
                    <a:pt x="885407" y="4804922"/>
                  </a:lnTo>
                  <a:lnTo>
                    <a:pt x="892195" y="4804922"/>
                  </a:lnTo>
                  <a:lnTo>
                    <a:pt x="1173755" y="4804922"/>
                  </a:lnTo>
                  <a:lnTo>
                    <a:pt x="1180543" y="4804922"/>
                  </a:lnTo>
                  <a:lnTo>
                    <a:pt x="1187331" y="4804922"/>
                  </a:lnTo>
                  <a:lnTo>
                    <a:pt x="1468891" y="4804922"/>
                  </a:lnTo>
                  <a:lnTo>
                    <a:pt x="1475679" y="4804922"/>
                  </a:lnTo>
                  <a:lnTo>
                    <a:pt x="1482467" y="4804922"/>
                  </a:lnTo>
                  <a:lnTo>
                    <a:pt x="1764027" y="4804922"/>
                  </a:lnTo>
                  <a:lnTo>
                    <a:pt x="1770815" y="4804922"/>
                  </a:lnTo>
                  <a:lnTo>
                    <a:pt x="1777603" y="4804922"/>
                  </a:lnTo>
                  <a:lnTo>
                    <a:pt x="2059163" y="4804922"/>
                  </a:lnTo>
                  <a:lnTo>
                    <a:pt x="2065951" y="4804922"/>
                  </a:lnTo>
                  <a:lnTo>
                    <a:pt x="2072739" y="4804922"/>
                  </a:lnTo>
                  <a:lnTo>
                    <a:pt x="2354299" y="4804922"/>
                  </a:lnTo>
                  <a:lnTo>
                    <a:pt x="2361087" y="4804922"/>
                  </a:lnTo>
                  <a:lnTo>
                    <a:pt x="2367875" y="4781848"/>
                  </a:lnTo>
                  <a:lnTo>
                    <a:pt x="2649435" y="3824771"/>
                  </a:lnTo>
                  <a:lnTo>
                    <a:pt x="2656223" y="3801696"/>
                  </a:lnTo>
                  <a:lnTo>
                    <a:pt x="2663011" y="3800482"/>
                  </a:lnTo>
                  <a:lnTo>
                    <a:pt x="2944571" y="3750109"/>
                  </a:lnTo>
                  <a:lnTo>
                    <a:pt x="2951359" y="3748895"/>
                  </a:lnTo>
                  <a:lnTo>
                    <a:pt x="2958147" y="3745252"/>
                  </a:lnTo>
                  <a:lnTo>
                    <a:pt x="3239707" y="3594134"/>
                  </a:lnTo>
                  <a:lnTo>
                    <a:pt x="3246495" y="3590491"/>
                  </a:lnTo>
                  <a:lnTo>
                    <a:pt x="3253283" y="3590491"/>
                  </a:lnTo>
                  <a:lnTo>
                    <a:pt x="3534842" y="3590491"/>
                  </a:lnTo>
                  <a:lnTo>
                    <a:pt x="3541631" y="3590491"/>
                  </a:lnTo>
                  <a:lnTo>
                    <a:pt x="3548419" y="3572275"/>
                  </a:lnTo>
                  <a:lnTo>
                    <a:pt x="3829978" y="2816687"/>
                  </a:lnTo>
                  <a:lnTo>
                    <a:pt x="3836766" y="2798471"/>
                  </a:lnTo>
                  <a:lnTo>
                    <a:pt x="3843555" y="2797256"/>
                  </a:lnTo>
                  <a:lnTo>
                    <a:pt x="4125114" y="2746884"/>
                  </a:lnTo>
                  <a:lnTo>
                    <a:pt x="4131902" y="2745669"/>
                  </a:lnTo>
                  <a:lnTo>
                    <a:pt x="4138691" y="2725024"/>
                  </a:lnTo>
                  <a:lnTo>
                    <a:pt x="4420250" y="1868692"/>
                  </a:lnTo>
                  <a:lnTo>
                    <a:pt x="4427038" y="1848047"/>
                  </a:lnTo>
                  <a:lnTo>
                    <a:pt x="4433826" y="1818900"/>
                  </a:lnTo>
                  <a:lnTo>
                    <a:pt x="4715386" y="609961"/>
                  </a:lnTo>
                  <a:lnTo>
                    <a:pt x="4722174" y="580814"/>
                  </a:lnTo>
                  <a:lnTo>
                    <a:pt x="4728962" y="573528"/>
                  </a:lnTo>
                  <a:lnTo>
                    <a:pt x="5010522" y="271293"/>
                  </a:lnTo>
                  <a:lnTo>
                    <a:pt x="5017310" y="264006"/>
                  </a:lnTo>
                  <a:lnTo>
                    <a:pt x="5024098" y="261577"/>
                  </a:lnTo>
                  <a:lnTo>
                    <a:pt x="5305658" y="160832"/>
                  </a:lnTo>
                  <a:lnTo>
                    <a:pt x="5312446" y="158404"/>
                  </a:lnTo>
                  <a:lnTo>
                    <a:pt x="5319234" y="157189"/>
                  </a:lnTo>
                  <a:lnTo>
                    <a:pt x="5600794" y="106817"/>
                  </a:lnTo>
                  <a:lnTo>
                    <a:pt x="5607582" y="105602"/>
                  </a:lnTo>
                  <a:lnTo>
                    <a:pt x="5614370" y="111674"/>
                  </a:lnTo>
                  <a:lnTo>
                    <a:pt x="5895930" y="363537"/>
                  </a:lnTo>
                  <a:lnTo>
                    <a:pt x="5902718" y="369609"/>
                  </a:lnTo>
                  <a:lnTo>
                    <a:pt x="5909506" y="368394"/>
                  </a:lnTo>
                  <a:lnTo>
                    <a:pt x="6191066" y="318022"/>
                  </a:lnTo>
                  <a:lnTo>
                    <a:pt x="6197854" y="316808"/>
                  </a:lnTo>
                  <a:lnTo>
                    <a:pt x="6204642" y="309521"/>
                  </a:lnTo>
                  <a:lnTo>
                    <a:pt x="6486202" y="7286"/>
                  </a:lnTo>
                  <a:lnTo>
                    <a:pt x="6492990" y="0"/>
                  </a:lnTo>
                  <a:lnTo>
                    <a:pt x="6499778" y="1214"/>
                  </a:lnTo>
                  <a:lnTo>
                    <a:pt x="6781338" y="51586"/>
                  </a:lnTo>
                  <a:lnTo>
                    <a:pt x="6788126" y="52801"/>
                  </a:lnTo>
                </a:path>
              </a:pathLst>
            </a:custGeom>
          </p:spPr>
          <p:txBody>
            <a:bodyPr/>
            <a:lstStyle/>
            <a:p/>
          </p:txBody>
        </p:sp>
        <p:sp>
          <p:nvSpPr>
            <p:cNvPr id="44" name="pg44"/>
            <p:cNvSpPr/>
            <p:nvPr/>
          </p:nvSpPr>
          <p:spPr>
            <a:xfrm>
              <a:off x="3755176" y="5820633"/>
              <a:ext cx="3850343" cy="105602"/>
            </a:xfrm>
            <a:custGeom>
              <a:avLst/>
              <a:pathLst>
                <a:path w="3850343" h="105602">
                  <a:moveTo>
                    <a:pt x="6788" y="105602"/>
                  </a:moveTo>
                  <a:lnTo>
                    <a:pt x="13576" y="105602"/>
                  </a:lnTo>
                  <a:lnTo>
                    <a:pt x="295135" y="105602"/>
                  </a:lnTo>
                  <a:lnTo>
                    <a:pt x="301924" y="105602"/>
                  </a:lnTo>
                  <a:lnTo>
                    <a:pt x="308712" y="105602"/>
                  </a:lnTo>
                  <a:lnTo>
                    <a:pt x="590271" y="105602"/>
                  </a:lnTo>
                  <a:lnTo>
                    <a:pt x="597059" y="105602"/>
                  </a:lnTo>
                  <a:lnTo>
                    <a:pt x="603848" y="105602"/>
                  </a:lnTo>
                  <a:lnTo>
                    <a:pt x="885407" y="105602"/>
                  </a:lnTo>
                  <a:lnTo>
                    <a:pt x="892195" y="105602"/>
                  </a:lnTo>
                  <a:lnTo>
                    <a:pt x="898984" y="105602"/>
                  </a:lnTo>
                  <a:lnTo>
                    <a:pt x="1180543" y="105602"/>
                  </a:lnTo>
                  <a:lnTo>
                    <a:pt x="1187331" y="105602"/>
                  </a:lnTo>
                  <a:lnTo>
                    <a:pt x="1194119" y="105602"/>
                  </a:lnTo>
                  <a:lnTo>
                    <a:pt x="1475679" y="105602"/>
                  </a:lnTo>
                  <a:lnTo>
                    <a:pt x="1482467" y="105602"/>
                  </a:lnTo>
                  <a:lnTo>
                    <a:pt x="1489255" y="105602"/>
                  </a:lnTo>
                  <a:lnTo>
                    <a:pt x="1770815" y="105602"/>
                  </a:lnTo>
                  <a:lnTo>
                    <a:pt x="1777603" y="105602"/>
                  </a:lnTo>
                  <a:lnTo>
                    <a:pt x="1784391" y="105602"/>
                  </a:lnTo>
                  <a:lnTo>
                    <a:pt x="2065951" y="105602"/>
                  </a:lnTo>
                  <a:lnTo>
                    <a:pt x="2072739" y="105602"/>
                  </a:lnTo>
                  <a:lnTo>
                    <a:pt x="2079527" y="104388"/>
                  </a:lnTo>
                  <a:lnTo>
                    <a:pt x="2361087" y="54015"/>
                  </a:lnTo>
                  <a:lnTo>
                    <a:pt x="2367875" y="52801"/>
                  </a:lnTo>
                  <a:lnTo>
                    <a:pt x="2374663" y="52801"/>
                  </a:lnTo>
                  <a:lnTo>
                    <a:pt x="2656223" y="52801"/>
                  </a:lnTo>
                  <a:lnTo>
                    <a:pt x="2663011" y="52801"/>
                  </a:lnTo>
                  <a:lnTo>
                    <a:pt x="2669799" y="52801"/>
                  </a:lnTo>
                  <a:lnTo>
                    <a:pt x="2951359" y="52801"/>
                  </a:lnTo>
                  <a:lnTo>
                    <a:pt x="2958147" y="52801"/>
                  </a:lnTo>
                  <a:lnTo>
                    <a:pt x="2964935" y="52801"/>
                  </a:lnTo>
                  <a:lnTo>
                    <a:pt x="3246495" y="52801"/>
                  </a:lnTo>
                  <a:lnTo>
                    <a:pt x="3253283" y="52801"/>
                  </a:lnTo>
                  <a:lnTo>
                    <a:pt x="3260071" y="52801"/>
                  </a:lnTo>
                  <a:lnTo>
                    <a:pt x="3541631" y="52801"/>
                  </a:lnTo>
                  <a:lnTo>
                    <a:pt x="3548419" y="52801"/>
                  </a:lnTo>
                  <a:lnTo>
                    <a:pt x="3555207" y="51586"/>
                  </a:lnTo>
                  <a:lnTo>
                    <a:pt x="3836766" y="1214"/>
                  </a:lnTo>
                  <a:lnTo>
                    <a:pt x="3843555" y="0"/>
                  </a:lnTo>
                  <a:lnTo>
                    <a:pt x="3850343" y="105602"/>
                  </a:lnTo>
                  <a:lnTo>
                    <a:pt x="3843555" y="105602"/>
                  </a:lnTo>
                  <a:lnTo>
                    <a:pt x="3836766" y="105602"/>
                  </a:lnTo>
                  <a:lnTo>
                    <a:pt x="3555207" y="105602"/>
                  </a:lnTo>
                  <a:lnTo>
                    <a:pt x="3548419" y="105602"/>
                  </a:lnTo>
                  <a:lnTo>
                    <a:pt x="3541631" y="105602"/>
                  </a:lnTo>
                  <a:lnTo>
                    <a:pt x="3260071" y="105602"/>
                  </a:lnTo>
                  <a:lnTo>
                    <a:pt x="3253283" y="105602"/>
                  </a:lnTo>
                  <a:lnTo>
                    <a:pt x="3246495" y="105602"/>
                  </a:lnTo>
                  <a:lnTo>
                    <a:pt x="2964935" y="105602"/>
                  </a:lnTo>
                  <a:lnTo>
                    <a:pt x="2958147" y="105602"/>
                  </a:lnTo>
                  <a:lnTo>
                    <a:pt x="2951359" y="105602"/>
                  </a:lnTo>
                  <a:lnTo>
                    <a:pt x="2669799" y="105602"/>
                  </a:lnTo>
                  <a:lnTo>
                    <a:pt x="2663011" y="105602"/>
                  </a:lnTo>
                  <a:lnTo>
                    <a:pt x="2656223" y="105602"/>
                  </a:lnTo>
                  <a:lnTo>
                    <a:pt x="2374663" y="105602"/>
                  </a:lnTo>
                  <a:lnTo>
                    <a:pt x="2367875" y="105602"/>
                  </a:lnTo>
                  <a:lnTo>
                    <a:pt x="2361087" y="105602"/>
                  </a:lnTo>
                  <a:lnTo>
                    <a:pt x="2079527" y="105602"/>
                  </a:lnTo>
                  <a:lnTo>
                    <a:pt x="2072739" y="105602"/>
                  </a:lnTo>
                  <a:lnTo>
                    <a:pt x="2065951" y="105602"/>
                  </a:lnTo>
                  <a:lnTo>
                    <a:pt x="1784391" y="105602"/>
                  </a:lnTo>
                  <a:lnTo>
                    <a:pt x="1777603" y="105602"/>
                  </a:lnTo>
                  <a:lnTo>
                    <a:pt x="1770815" y="105602"/>
                  </a:lnTo>
                  <a:lnTo>
                    <a:pt x="1489255" y="105602"/>
                  </a:lnTo>
                  <a:lnTo>
                    <a:pt x="1482467" y="105602"/>
                  </a:lnTo>
                  <a:lnTo>
                    <a:pt x="1475679" y="105602"/>
                  </a:lnTo>
                  <a:lnTo>
                    <a:pt x="1194119" y="105602"/>
                  </a:lnTo>
                  <a:lnTo>
                    <a:pt x="1187331" y="105602"/>
                  </a:lnTo>
                  <a:lnTo>
                    <a:pt x="1180543" y="105602"/>
                  </a:lnTo>
                  <a:lnTo>
                    <a:pt x="898984" y="105602"/>
                  </a:lnTo>
                  <a:lnTo>
                    <a:pt x="892195" y="105602"/>
                  </a:lnTo>
                  <a:lnTo>
                    <a:pt x="885407" y="105602"/>
                  </a:lnTo>
                  <a:lnTo>
                    <a:pt x="603848" y="105602"/>
                  </a:lnTo>
                  <a:lnTo>
                    <a:pt x="597059" y="105602"/>
                  </a:lnTo>
                  <a:lnTo>
                    <a:pt x="590271" y="105602"/>
                  </a:lnTo>
                  <a:lnTo>
                    <a:pt x="308712" y="105602"/>
                  </a:lnTo>
                  <a:lnTo>
                    <a:pt x="301924" y="105602"/>
                  </a:lnTo>
                  <a:lnTo>
                    <a:pt x="295135" y="105602"/>
                  </a:lnTo>
                  <a:lnTo>
                    <a:pt x="13576" y="105602"/>
                  </a:lnTo>
                  <a:lnTo>
                    <a:pt x="6788" y="105602"/>
                  </a:lnTo>
                  <a:lnTo>
                    <a:pt x="0" y="105602"/>
                  </a:lnTo>
                  <a:close/>
                </a:path>
              </a:pathLst>
            </a:custGeom>
            <a:solidFill>
              <a:srgbClr val="1CABE2">
                <a:alpha val="3921"/>
              </a:srgbClr>
            </a:solidFill>
          </p:spPr>
          <p:txBody>
            <a:bodyPr/>
            <a:lstStyle/>
            <a:p/>
          </p:txBody>
        </p:sp>
        <p:sp>
          <p:nvSpPr>
            <p:cNvPr id="45" name="pl45"/>
            <p:cNvSpPr/>
            <p:nvPr/>
          </p:nvSpPr>
          <p:spPr>
            <a:xfrm>
              <a:off x="3761964" y="5820633"/>
              <a:ext cx="3836766" cy="105602"/>
            </a:xfrm>
            <a:custGeom>
              <a:avLst/>
              <a:pathLst>
                <a:path w="3836766" h="105602">
                  <a:moveTo>
                    <a:pt x="0" y="105602"/>
                  </a:moveTo>
                  <a:lnTo>
                    <a:pt x="6788" y="105602"/>
                  </a:lnTo>
                  <a:lnTo>
                    <a:pt x="288347" y="105602"/>
                  </a:lnTo>
                  <a:lnTo>
                    <a:pt x="295135" y="105602"/>
                  </a:lnTo>
                  <a:lnTo>
                    <a:pt x="301924" y="105602"/>
                  </a:lnTo>
                  <a:lnTo>
                    <a:pt x="583483" y="105602"/>
                  </a:lnTo>
                  <a:lnTo>
                    <a:pt x="590271" y="105602"/>
                  </a:lnTo>
                  <a:lnTo>
                    <a:pt x="597059" y="105602"/>
                  </a:lnTo>
                  <a:lnTo>
                    <a:pt x="878619" y="105602"/>
                  </a:lnTo>
                  <a:lnTo>
                    <a:pt x="885407" y="105602"/>
                  </a:lnTo>
                  <a:lnTo>
                    <a:pt x="892195" y="105602"/>
                  </a:lnTo>
                  <a:lnTo>
                    <a:pt x="1173755" y="105602"/>
                  </a:lnTo>
                  <a:lnTo>
                    <a:pt x="1180543" y="105602"/>
                  </a:lnTo>
                  <a:lnTo>
                    <a:pt x="1187331" y="105602"/>
                  </a:lnTo>
                  <a:lnTo>
                    <a:pt x="1468891" y="105602"/>
                  </a:lnTo>
                  <a:lnTo>
                    <a:pt x="1475679" y="105602"/>
                  </a:lnTo>
                  <a:lnTo>
                    <a:pt x="1482467" y="105602"/>
                  </a:lnTo>
                  <a:lnTo>
                    <a:pt x="1764027" y="105602"/>
                  </a:lnTo>
                  <a:lnTo>
                    <a:pt x="1770815" y="105602"/>
                  </a:lnTo>
                  <a:lnTo>
                    <a:pt x="1777603" y="105602"/>
                  </a:lnTo>
                  <a:lnTo>
                    <a:pt x="2059163" y="105602"/>
                  </a:lnTo>
                  <a:lnTo>
                    <a:pt x="2065951" y="105602"/>
                  </a:lnTo>
                  <a:lnTo>
                    <a:pt x="2072739" y="104388"/>
                  </a:lnTo>
                  <a:lnTo>
                    <a:pt x="2354299" y="54015"/>
                  </a:lnTo>
                  <a:lnTo>
                    <a:pt x="2361087" y="52801"/>
                  </a:lnTo>
                  <a:lnTo>
                    <a:pt x="2367875" y="52801"/>
                  </a:lnTo>
                  <a:lnTo>
                    <a:pt x="2649435" y="52801"/>
                  </a:lnTo>
                  <a:lnTo>
                    <a:pt x="2656223" y="52801"/>
                  </a:lnTo>
                  <a:lnTo>
                    <a:pt x="2663011" y="52801"/>
                  </a:lnTo>
                  <a:lnTo>
                    <a:pt x="2944571" y="52801"/>
                  </a:lnTo>
                  <a:lnTo>
                    <a:pt x="2951359" y="52801"/>
                  </a:lnTo>
                  <a:lnTo>
                    <a:pt x="2958147" y="52801"/>
                  </a:lnTo>
                  <a:lnTo>
                    <a:pt x="3239707" y="52801"/>
                  </a:lnTo>
                  <a:lnTo>
                    <a:pt x="3246495" y="52801"/>
                  </a:lnTo>
                  <a:lnTo>
                    <a:pt x="3253283" y="52801"/>
                  </a:lnTo>
                  <a:lnTo>
                    <a:pt x="3534842" y="52801"/>
                  </a:lnTo>
                  <a:lnTo>
                    <a:pt x="3541631" y="52801"/>
                  </a:lnTo>
                  <a:lnTo>
                    <a:pt x="3548419" y="51586"/>
                  </a:lnTo>
                  <a:lnTo>
                    <a:pt x="3829978" y="1214"/>
                  </a:lnTo>
                  <a:lnTo>
                    <a:pt x="3836766" y="0"/>
                  </a:lnTo>
                </a:path>
              </a:pathLst>
            </a:custGeom>
          </p:spPr>
          <p:txBody>
            <a:bodyPr/>
            <a:lstStyle/>
            <a:p/>
          </p:txBody>
        </p:sp>
        <p:sp>
          <p:nvSpPr>
            <p:cNvPr id="46" name="pg46"/>
            <p:cNvSpPr/>
            <p:nvPr/>
          </p:nvSpPr>
          <p:spPr>
            <a:xfrm>
              <a:off x="5230855" y="1174115"/>
              <a:ext cx="2374663" cy="4752121"/>
            </a:xfrm>
            <a:custGeom>
              <a:avLst/>
              <a:pathLst>
                <a:path w="2374663" h="4752121">
                  <a:moveTo>
                    <a:pt x="6788" y="4224107"/>
                  </a:moveTo>
                  <a:lnTo>
                    <a:pt x="13576" y="4176744"/>
                  </a:lnTo>
                  <a:lnTo>
                    <a:pt x="295135" y="2212217"/>
                  </a:lnTo>
                  <a:lnTo>
                    <a:pt x="301924" y="2164855"/>
                  </a:lnTo>
                  <a:lnTo>
                    <a:pt x="308712" y="2161211"/>
                  </a:lnTo>
                  <a:lnTo>
                    <a:pt x="590271" y="2010094"/>
                  </a:lnTo>
                  <a:lnTo>
                    <a:pt x="597059" y="2006451"/>
                  </a:lnTo>
                  <a:lnTo>
                    <a:pt x="603848" y="1979733"/>
                  </a:lnTo>
                  <a:lnTo>
                    <a:pt x="885407" y="871539"/>
                  </a:lnTo>
                  <a:lnTo>
                    <a:pt x="892195" y="844821"/>
                  </a:lnTo>
                  <a:lnTo>
                    <a:pt x="898984" y="833891"/>
                  </a:lnTo>
                  <a:lnTo>
                    <a:pt x="1180543" y="380539"/>
                  </a:lnTo>
                  <a:lnTo>
                    <a:pt x="1187331" y="369609"/>
                  </a:lnTo>
                  <a:lnTo>
                    <a:pt x="1194119" y="370823"/>
                  </a:lnTo>
                  <a:lnTo>
                    <a:pt x="1475679" y="421196"/>
                  </a:lnTo>
                  <a:lnTo>
                    <a:pt x="1482467" y="422410"/>
                  </a:lnTo>
                  <a:lnTo>
                    <a:pt x="1489255" y="421196"/>
                  </a:lnTo>
                  <a:lnTo>
                    <a:pt x="1770815" y="370823"/>
                  </a:lnTo>
                  <a:lnTo>
                    <a:pt x="1777603" y="369609"/>
                  </a:lnTo>
                  <a:lnTo>
                    <a:pt x="1784391" y="361108"/>
                  </a:lnTo>
                  <a:lnTo>
                    <a:pt x="2065951" y="8501"/>
                  </a:lnTo>
                  <a:lnTo>
                    <a:pt x="2072739" y="0"/>
                  </a:lnTo>
                  <a:lnTo>
                    <a:pt x="2079527" y="1214"/>
                  </a:lnTo>
                  <a:lnTo>
                    <a:pt x="2361087" y="51586"/>
                  </a:lnTo>
                  <a:lnTo>
                    <a:pt x="2367875" y="52801"/>
                  </a:lnTo>
                  <a:lnTo>
                    <a:pt x="2374663" y="4752121"/>
                  </a:lnTo>
                  <a:lnTo>
                    <a:pt x="2367875" y="4752121"/>
                  </a:lnTo>
                  <a:lnTo>
                    <a:pt x="2361087" y="4752121"/>
                  </a:lnTo>
                  <a:lnTo>
                    <a:pt x="2079527" y="4752121"/>
                  </a:lnTo>
                  <a:lnTo>
                    <a:pt x="2072739" y="4752121"/>
                  </a:lnTo>
                  <a:lnTo>
                    <a:pt x="2065951" y="4752121"/>
                  </a:lnTo>
                  <a:lnTo>
                    <a:pt x="1784391" y="4752121"/>
                  </a:lnTo>
                  <a:lnTo>
                    <a:pt x="1777603" y="4752121"/>
                  </a:lnTo>
                  <a:lnTo>
                    <a:pt x="1770815" y="4752121"/>
                  </a:lnTo>
                  <a:lnTo>
                    <a:pt x="1489255" y="4752121"/>
                  </a:lnTo>
                  <a:lnTo>
                    <a:pt x="1482467" y="4752121"/>
                  </a:lnTo>
                  <a:lnTo>
                    <a:pt x="1475679" y="4752121"/>
                  </a:lnTo>
                  <a:lnTo>
                    <a:pt x="1194119" y="4752121"/>
                  </a:lnTo>
                  <a:lnTo>
                    <a:pt x="1187331" y="4752121"/>
                  </a:lnTo>
                  <a:lnTo>
                    <a:pt x="1180543" y="4752121"/>
                  </a:lnTo>
                  <a:lnTo>
                    <a:pt x="898984" y="4752121"/>
                  </a:lnTo>
                  <a:lnTo>
                    <a:pt x="892195" y="4752121"/>
                  </a:lnTo>
                  <a:lnTo>
                    <a:pt x="885407" y="4752121"/>
                  </a:lnTo>
                  <a:lnTo>
                    <a:pt x="603848" y="4752121"/>
                  </a:lnTo>
                  <a:lnTo>
                    <a:pt x="597059" y="4752121"/>
                  </a:lnTo>
                  <a:lnTo>
                    <a:pt x="590271" y="4752121"/>
                  </a:lnTo>
                  <a:lnTo>
                    <a:pt x="308712" y="4752121"/>
                  </a:lnTo>
                  <a:lnTo>
                    <a:pt x="301924" y="4752121"/>
                  </a:lnTo>
                  <a:lnTo>
                    <a:pt x="295135" y="4752121"/>
                  </a:lnTo>
                  <a:lnTo>
                    <a:pt x="13576" y="4752121"/>
                  </a:lnTo>
                  <a:lnTo>
                    <a:pt x="6788" y="4752121"/>
                  </a:lnTo>
                  <a:lnTo>
                    <a:pt x="0" y="4752121"/>
                  </a:lnTo>
                  <a:close/>
                </a:path>
              </a:pathLst>
            </a:custGeom>
            <a:solidFill>
              <a:srgbClr val="1CABE2">
                <a:alpha val="3921"/>
              </a:srgbClr>
            </a:solidFill>
          </p:spPr>
          <p:txBody>
            <a:bodyPr/>
            <a:lstStyle/>
            <a:p/>
          </p:txBody>
        </p:sp>
        <p:sp>
          <p:nvSpPr>
            <p:cNvPr id="47" name="pl47"/>
            <p:cNvSpPr/>
            <p:nvPr/>
          </p:nvSpPr>
          <p:spPr>
            <a:xfrm>
              <a:off x="5237643" y="1174115"/>
              <a:ext cx="2361087" cy="4224107"/>
            </a:xfrm>
            <a:custGeom>
              <a:avLst/>
              <a:pathLst>
                <a:path w="2361087" h="4224107">
                  <a:moveTo>
                    <a:pt x="0" y="4224107"/>
                  </a:moveTo>
                  <a:lnTo>
                    <a:pt x="6788" y="4176744"/>
                  </a:lnTo>
                  <a:lnTo>
                    <a:pt x="288347" y="2212217"/>
                  </a:lnTo>
                  <a:lnTo>
                    <a:pt x="295135" y="2164855"/>
                  </a:lnTo>
                  <a:lnTo>
                    <a:pt x="301924" y="2161211"/>
                  </a:lnTo>
                  <a:lnTo>
                    <a:pt x="583483" y="2010094"/>
                  </a:lnTo>
                  <a:lnTo>
                    <a:pt x="590271" y="2006451"/>
                  </a:lnTo>
                  <a:lnTo>
                    <a:pt x="597059" y="1979733"/>
                  </a:lnTo>
                  <a:lnTo>
                    <a:pt x="878619" y="871539"/>
                  </a:lnTo>
                  <a:lnTo>
                    <a:pt x="885407" y="844821"/>
                  </a:lnTo>
                  <a:lnTo>
                    <a:pt x="892195" y="833891"/>
                  </a:lnTo>
                  <a:lnTo>
                    <a:pt x="1173755" y="380539"/>
                  </a:lnTo>
                  <a:lnTo>
                    <a:pt x="1180543" y="369609"/>
                  </a:lnTo>
                  <a:lnTo>
                    <a:pt x="1187331" y="370823"/>
                  </a:lnTo>
                  <a:lnTo>
                    <a:pt x="1468891" y="421196"/>
                  </a:lnTo>
                  <a:lnTo>
                    <a:pt x="1475679" y="422410"/>
                  </a:lnTo>
                  <a:lnTo>
                    <a:pt x="1482467" y="421196"/>
                  </a:lnTo>
                  <a:lnTo>
                    <a:pt x="1764027" y="370823"/>
                  </a:lnTo>
                  <a:lnTo>
                    <a:pt x="1770815" y="369609"/>
                  </a:lnTo>
                  <a:lnTo>
                    <a:pt x="1777603" y="361108"/>
                  </a:lnTo>
                  <a:lnTo>
                    <a:pt x="2059163" y="8501"/>
                  </a:lnTo>
                  <a:lnTo>
                    <a:pt x="2065951" y="0"/>
                  </a:lnTo>
                  <a:lnTo>
                    <a:pt x="2072739" y="1214"/>
                  </a:lnTo>
                  <a:lnTo>
                    <a:pt x="2354299" y="51586"/>
                  </a:lnTo>
                  <a:lnTo>
                    <a:pt x="2361087" y="52801"/>
                  </a:lnTo>
                </a:path>
              </a:pathLst>
            </a:custGeom>
          </p:spPr>
          <p:txBody>
            <a:bodyPr/>
            <a:lstStyle/>
            <a:p/>
          </p:txBody>
        </p:sp>
        <p:sp>
          <p:nvSpPr>
            <p:cNvPr id="48" name="pg48"/>
            <p:cNvSpPr/>
            <p:nvPr/>
          </p:nvSpPr>
          <p:spPr>
            <a:xfrm>
              <a:off x="803816" y="1121313"/>
              <a:ext cx="6801702" cy="4804922"/>
            </a:xfrm>
            <a:custGeom>
              <a:avLst/>
              <a:pathLst>
                <a:path w="6801702" h="4804922">
                  <a:moveTo>
                    <a:pt x="6788" y="1742444"/>
                  </a:moveTo>
                  <a:lnTo>
                    <a:pt x="13576" y="1741229"/>
                  </a:lnTo>
                  <a:lnTo>
                    <a:pt x="295135" y="1690857"/>
                  </a:lnTo>
                  <a:lnTo>
                    <a:pt x="301924" y="1689643"/>
                  </a:lnTo>
                  <a:lnTo>
                    <a:pt x="308712" y="1689643"/>
                  </a:lnTo>
                  <a:lnTo>
                    <a:pt x="590271" y="1689643"/>
                  </a:lnTo>
                  <a:lnTo>
                    <a:pt x="597059" y="1689643"/>
                  </a:lnTo>
                  <a:lnTo>
                    <a:pt x="603848" y="1685999"/>
                  </a:lnTo>
                  <a:lnTo>
                    <a:pt x="885407" y="1534882"/>
                  </a:lnTo>
                  <a:lnTo>
                    <a:pt x="892195" y="1531239"/>
                  </a:lnTo>
                  <a:lnTo>
                    <a:pt x="898984" y="1526381"/>
                  </a:lnTo>
                  <a:lnTo>
                    <a:pt x="1180543" y="1324891"/>
                  </a:lnTo>
                  <a:lnTo>
                    <a:pt x="1187331" y="1320033"/>
                  </a:lnTo>
                  <a:lnTo>
                    <a:pt x="1194119" y="1316390"/>
                  </a:lnTo>
                  <a:lnTo>
                    <a:pt x="1475679" y="1165272"/>
                  </a:lnTo>
                  <a:lnTo>
                    <a:pt x="1482467" y="1161629"/>
                  </a:lnTo>
                  <a:lnTo>
                    <a:pt x="1489255" y="1161629"/>
                  </a:lnTo>
                  <a:lnTo>
                    <a:pt x="1770815" y="1161629"/>
                  </a:lnTo>
                  <a:lnTo>
                    <a:pt x="1777603" y="1161629"/>
                  </a:lnTo>
                  <a:lnTo>
                    <a:pt x="1784391" y="1160415"/>
                  </a:lnTo>
                  <a:lnTo>
                    <a:pt x="2065951" y="1110042"/>
                  </a:lnTo>
                  <a:lnTo>
                    <a:pt x="2072739" y="1108828"/>
                  </a:lnTo>
                  <a:lnTo>
                    <a:pt x="2079527" y="1107613"/>
                  </a:lnTo>
                  <a:lnTo>
                    <a:pt x="2361087" y="1057241"/>
                  </a:lnTo>
                  <a:lnTo>
                    <a:pt x="2367875" y="1056026"/>
                  </a:lnTo>
                  <a:lnTo>
                    <a:pt x="2374663" y="1049954"/>
                  </a:lnTo>
                  <a:lnTo>
                    <a:pt x="2656223" y="798092"/>
                  </a:lnTo>
                  <a:lnTo>
                    <a:pt x="2663011" y="792020"/>
                  </a:lnTo>
                  <a:lnTo>
                    <a:pt x="2669799" y="789591"/>
                  </a:lnTo>
                  <a:lnTo>
                    <a:pt x="2951359" y="688846"/>
                  </a:lnTo>
                  <a:lnTo>
                    <a:pt x="2958147" y="686417"/>
                  </a:lnTo>
                  <a:lnTo>
                    <a:pt x="2964935" y="683988"/>
                  </a:lnTo>
                  <a:lnTo>
                    <a:pt x="3246495" y="583243"/>
                  </a:lnTo>
                  <a:lnTo>
                    <a:pt x="3253283" y="580814"/>
                  </a:lnTo>
                  <a:lnTo>
                    <a:pt x="3260071" y="582029"/>
                  </a:lnTo>
                  <a:lnTo>
                    <a:pt x="3541631" y="632401"/>
                  </a:lnTo>
                  <a:lnTo>
                    <a:pt x="3548419" y="633616"/>
                  </a:lnTo>
                  <a:lnTo>
                    <a:pt x="3555207" y="632401"/>
                  </a:lnTo>
                  <a:lnTo>
                    <a:pt x="3836766" y="582029"/>
                  </a:lnTo>
                  <a:lnTo>
                    <a:pt x="3843555" y="580814"/>
                  </a:lnTo>
                  <a:lnTo>
                    <a:pt x="3850343" y="577171"/>
                  </a:lnTo>
                  <a:lnTo>
                    <a:pt x="4131902" y="426054"/>
                  </a:lnTo>
                  <a:lnTo>
                    <a:pt x="4138691" y="422410"/>
                  </a:lnTo>
                  <a:lnTo>
                    <a:pt x="4145479" y="419981"/>
                  </a:lnTo>
                  <a:lnTo>
                    <a:pt x="4427038" y="319236"/>
                  </a:lnTo>
                  <a:lnTo>
                    <a:pt x="4433826" y="316808"/>
                  </a:lnTo>
                  <a:lnTo>
                    <a:pt x="4440615" y="315593"/>
                  </a:lnTo>
                  <a:lnTo>
                    <a:pt x="4722174" y="265221"/>
                  </a:lnTo>
                  <a:lnTo>
                    <a:pt x="4728962" y="264006"/>
                  </a:lnTo>
                  <a:lnTo>
                    <a:pt x="4735751" y="262792"/>
                  </a:lnTo>
                  <a:lnTo>
                    <a:pt x="5017310" y="212419"/>
                  </a:lnTo>
                  <a:lnTo>
                    <a:pt x="5024098" y="211205"/>
                  </a:lnTo>
                  <a:lnTo>
                    <a:pt x="5030886" y="207562"/>
                  </a:lnTo>
                  <a:lnTo>
                    <a:pt x="5312446" y="56444"/>
                  </a:lnTo>
                  <a:lnTo>
                    <a:pt x="5319234" y="52801"/>
                  </a:lnTo>
                  <a:lnTo>
                    <a:pt x="5326022" y="51586"/>
                  </a:lnTo>
                  <a:lnTo>
                    <a:pt x="5607582" y="1214"/>
                  </a:lnTo>
                  <a:lnTo>
                    <a:pt x="5614370" y="0"/>
                  </a:lnTo>
                  <a:lnTo>
                    <a:pt x="5621158" y="4857"/>
                  </a:lnTo>
                  <a:lnTo>
                    <a:pt x="5902718" y="206347"/>
                  </a:lnTo>
                  <a:lnTo>
                    <a:pt x="5909506" y="211205"/>
                  </a:lnTo>
                  <a:lnTo>
                    <a:pt x="5916294" y="211205"/>
                  </a:lnTo>
                  <a:lnTo>
                    <a:pt x="6197854" y="211205"/>
                  </a:lnTo>
                  <a:lnTo>
                    <a:pt x="6204642" y="211205"/>
                  </a:lnTo>
                  <a:lnTo>
                    <a:pt x="6211430" y="206347"/>
                  </a:lnTo>
                  <a:lnTo>
                    <a:pt x="6492990" y="4857"/>
                  </a:lnTo>
                  <a:lnTo>
                    <a:pt x="6499778" y="0"/>
                  </a:lnTo>
                  <a:lnTo>
                    <a:pt x="6506566" y="1214"/>
                  </a:lnTo>
                  <a:lnTo>
                    <a:pt x="6788126" y="51586"/>
                  </a:lnTo>
                  <a:lnTo>
                    <a:pt x="6794914" y="52801"/>
                  </a:lnTo>
                  <a:lnTo>
                    <a:pt x="6801702" y="4804922"/>
                  </a:lnTo>
                  <a:lnTo>
                    <a:pt x="6794914" y="4804922"/>
                  </a:lnTo>
                  <a:lnTo>
                    <a:pt x="6788126" y="4804922"/>
                  </a:lnTo>
                  <a:lnTo>
                    <a:pt x="6506566" y="4804922"/>
                  </a:lnTo>
                  <a:lnTo>
                    <a:pt x="6499778" y="4804922"/>
                  </a:lnTo>
                  <a:lnTo>
                    <a:pt x="6492990" y="4804922"/>
                  </a:lnTo>
                  <a:lnTo>
                    <a:pt x="6211430" y="4804922"/>
                  </a:lnTo>
                  <a:lnTo>
                    <a:pt x="6204642" y="4804922"/>
                  </a:lnTo>
                  <a:lnTo>
                    <a:pt x="6197854" y="4804922"/>
                  </a:lnTo>
                  <a:lnTo>
                    <a:pt x="5916294" y="4804922"/>
                  </a:lnTo>
                  <a:lnTo>
                    <a:pt x="5909506" y="4804922"/>
                  </a:lnTo>
                  <a:lnTo>
                    <a:pt x="5902718" y="4804922"/>
                  </a:lnTo>
                  <a:lnTo>
                    <a:pt x="5621158" y="4804922"/>
                  </a:lnTo>
                  <a:lnTo>
                    <a:pt x="5614370" y="4804922"/>
                  </a:lnTo>
                  <a:lnTo>
                    <a:pt x="5607582" y="4804922"/>
                  </a:lnTo>
                  <a:lnTo>
                    <a:pt x="5326022" y="4804922"/>
                  </a:lnTo>
                  <a:lnTo>
                    <a:pt x="5319234" y="4804922"/>
                  </a:lnTo>
                  <a:lnTo>
                    <a:pt x="5312446" y="4804922"/>
                  </a:lnTo>
                  <a:lnTo>
                    <a:pt x="5030886" y="4804922"/>
                  </a:lnTo>
                  <a:lnTo>
                    <a:pt x="5024098" y="4804922"/>
                  </a:lnTo>
                  <a:lnTo>
                    <a:pt x="5017310" y="4804922"/>
                  </a:lnTo>
                  <a:lnTo>
                    <a:pt x="4735751" y="4804922"/>
                  </a:lnTo>
                  <a:lnTo>
                    <a:pt x="4728962" y="4804922"/>
                  </a:lnTo>
                  <a:lnTo>
                    <a:pt x="4722174" y="4804922"/>
                  </a:lnTo>
                  <a:lnTo>
                    <a:pt x="4440615" y="4804922"/>
                  </a:lnTo>
                  <a:lnTo>
                    <a:pt x="4433826" y="4804922"/>
                  </a:lnTo>
                  <a:lnTo>
                    <a:pt x="4427038" y="4804922"/>
                  </a:lnTo>
                  <a:lnTo>
                    <a:pt x="4145479" y="4804922"/>
                  </a:lnTo>
                  <a:lnTo>
                    <a:pt x="4138691" y="4804922"/>
                  </a:lnTo>
                  <a:lnTo>
                    <a:pt x="4131902" y="4804922"/>
                  </a:lnTo>
                  <a:lnTo>
                    <a:pt x="3850343" y="4804922"/>
                  </a:lnTo>
                  <a:lnTo>
                    <a:pt x="3843555" y="4804922"/>
                  </a:lnTo>
                  <a:lnTo>
                    <a:pt x="3836766" y="4804922"/>
                  </a:lnTo>
                  <a:lnTo>
                    <a:pt x="3555207" y="4804922"/>
                  </a:lnTo>
                  <a:lnTo>
                    <a:pt x="3548419" y="4804922"/>
                  </a:lnTo>
                  <a:lnTo>
                    <a:pt x="3541631" y="4804922"/>
                  </a:lnTo>
                  <a:lnTo>
                    <a:pt x="3260071" y="4804922"/>
                  </a:lnTo>
                  <a:lnTo>
                    <a:pt x="3253283" y="4804922"/>
                  </a:lnTo>
                  <a:lnTo>
                    <a:pt x="3246495" y="4804922"/>
                  </a:lnTo>
                  <a:lnTo>
                    <a:pt x="2964935" y="4804922"/>
                  </a:lnTo>
                  <a:lnTo>
                    <a:pt x="2958147" y="4804922"/>
                  </a:lnTo>
                  <a:lnTo>
                    <a:pt x="2951359" y="4804922"/>
                  </a:lnTo>
                  <a:lnTo>
                    <a:pt x="2669799" y="4804922"/>
                  </a:lnTo>
                  <a:lnTo>
                    <a:pt x="2663011" y="4804922"/>
                  </a:lnTo>
                  <a:lnTo>
                    <a:pt x="2656223" y="4804922"/>
                  </a:lnTo>
                  <a:lnTo>
                    <a:pt x="2374663" y="4804922"/>
                  </a:lnTo>
                  <a:lnTo>
                    <a:pt x="2367875" y="4804922"/>
                  </a:lnTo>
                  <a:lnTo>
                    <a:pt x="2361087" y="4804922"/>
                  </a:lnTo>
                  <a:lnTo>
                    <a:pt x="2079527" y="4804922"/>
                  </a:lnTo>
                  <a:lnTo>
                    <a:pt x="2072739" y="4804922"/>
                  </a:lnTo>
                  <a:lnTo>
                    <a:pt x="2065951" y="4804922"/>
                  </a:lnTo>
                  <a:lnTo>
                    <a:pt x="1784391" y="4804922"/>
                  </a:lnTo>
                  <a:lnTo>
                    <a:pt x="1777603" y="4804922"/>
                  </a:lnTo>
                  <a:lnTo>
                    <a:pt x="1770815" y="4804922"/>
                  </a:lnTo>
                  <a:lnTo>
                    <a:pt x="1489255" y="4804922"/>
                  </a:lnTo>
                  <a:lnTo>
                    <a:pt x="1482467" y="4804922"/>
                  </a:lnTo>
                  <a:lnTo>
                    <a:pt x="1475679" y="4804922"/>
                  </a:lnTo>
                  <a:lnTo>
                    <a:pt x="1194119" y="4804922"/>
                  </a:lnTo>
                  <a:lnTo>
                    <a:pt x="1187331" y="4804922"/>
                  </a:lnTo>
                  <a:lnTo>
                    <a:pt x="1180543" y="4804922"/>
                  </a:lnTo>
                  <a:lnTo>
                    <a:pt x="898984" y="4804922"/>
                  </a:lnTo>
                  <a:lnTo>
                    <a:pt x="892195" y="4804922"/>
                  </a:lnTo>
                  <a:lnTo>
                    <a:pt x="885407" y="4804922"/>
                  </a:lnTo>
                  <a:lnTo>
                    <a:pt x="603848" y="4804922"/>
                  </a:lnTo>
                  <a:lnTo>
                    <a:pt x="597059" y="4804922"/>
                  </a:lnTo>
                  <a:lnTo>
                    <a:pt x="590271" y="4804922"/>
                  </a:lnTo>
                  <a:lnTo>
                    <a:pt x="308712" y="4804922"/>
                  </a:lnTo>
                  <a:lnTo>
                    <a:pt x="301924" y="4804922"/>
                  </a:lnTo>
                  <a:lnTo>
                    <a:pt x="295135" y="4804922"/>
                  </a:lnTo>
                  <a:lnTo>
                    <a:pt x="13576" y="4804922"/>
                  </a:lnTo>
                  <a:lnTo>
                    <a:pt x="6788" y="4804922"/>
                  </a:lnTo>
                  <a:lnTo>
                    <a:pt x="0" y="4804922"/>
                  </a:lnTo>
                  <a:close/>
                </a:path>
              </a:pathLst>
            </a:custGeom>
            <a:solidFill>
              <a:srgbClr val="1CABE2">
                <a:alpha val="3921"/>
              </a:srgbClr>
            </a:solidFill>
          </p:spPr>
          <p:txBody>
            <a:bodyPr/>
            <a:lstStyle/>
            <a:p/>
          </p:txBody>
        </p:sp>
        <p:sp>
          <p:nvSpPr>
            <p:cNvPr id="49" name="pl49"/>
            <p:cNvSpPr/>
            <p:nvPr/>
          </p:nvSpPr>
          <p:spPr>
            <a:xfrm>
              <a:off x="810605" y="1121313"/>
              <a:ext cx="6788126" cy="1742444"/>
            </a:xfrm>
            <a:custGeom>
              <a:avLst/>
              <a:pathLst>
                <a:path w="6788126" h="1742444">
                  <a:moveTo>
                    <a:pt x="0" y="1742444"/>
                  </a:moveTo>
                  <a:lnTo>
                    <a:pt x="6788" y="1741229"/>
                  </a:lnTo>
                  <a:lnTo>
                    <a:pt x="288347" y="1690857"/>
                  </a:lnTo>
                  <a:lnTo>
                    <a:pt x="295135" y="1689643"/>
                  </a:lnTo>
                  <a:lnTo>
                    <a:pt x="301924" y="1689643"/>
                  </a:lnTo>
                  <a:lnTo>
                    <a:pt x="583483" y="1689643"/>
                  </a:lnTo>
                  <a:lnTo>
                    <a:pt x="590271" y="1689643"/>
                  </a:lnTo>
                  <a:lnTo>
                    <a:pt x="597059" y="1685999"/>
                  </a:lnTo>
                  <a:lnTo>
                    <a:pt x="878619" y="1534882"/>
                  </a:lnTo>
                  <a:lnTo>
                    <a:pt x="885407" y="1531239"/>
                  </a:lnTo>
                  <a:lnTo>
                    <a:pt x="892195" y="1526381"/>
                  </a:lnTo>
                  <a:lnTo>
                    <a:pt x="1173755" y="1324891"/>
                  </a:lnTo>
                  <a:lnTo>
                    <a:pt x="1180543" y="1320033"/>
                  </a:lnTo>
                  <a:lnTo>
                    <a:pt x="1187331" y="1316390"/>
                  </a:lnTo>
                  <a:lnTo>
                    <a:pt x="1468891" y="1165272"/>
                  </a:lnTo>
                  <a:lnTo>
                    <a:pt x="1475679" y="1161629"/>
                  </a:lnTo>
                  <a:lnTo>
                    <a:pt x="1482467" y="1161629"/>
                  </a:lnTo>
                  <a:lnTo>
                    <a:pt x="1764027" y="1161629"/>
                  </a:lnTo>
                  <a:lnTo>
                    <a:pt x="1770815" y="1161629"/>
                  </a:lnTo>
                  <a:lnTo>
                    <a:pt x="1777603" y="1160415"/>
                  </a:lnTo>
                  <a:lnTo>
                    <a:pt x="2059163" y="1110042"/>
                  </a:lnTo>
                  <a:lnTo>
                    <a:pt x="2065951" y="1108828"/>
                  </a:lnTo>
                  <a:lnTo>
                    <a:pt x="2072739" y="1107613"/>
                  </a:lnTo>
                  <a:lnTo>
                    <a:pt x="2354299" y="1057241"/>
                  </a:lnTo>
                  <a:lnTo>
                    <a:pt x="2361087" y="1056026"/>
                  </a:lnTo>
                  <a:lnTo>
                    <a:pt x="2367875" y="1049954"/>
                  </a:lnTo>
                  <a:lnTo>
                    <a:pt x="2649435" y="798092"/>
                  </a:lnTo>
                  <a:lnTo>
                    <a:pt x="2656223" y="792020"/>
                  </a:lnTo>
                  <a:lnTo>
                    <a:pt x="2663011" y="789591"/>
                  </a:lnTo>
                  <a:lnTo>
                    <a:pt x="2944571" y="688846"/>
                  </a:lnTo>
                  <a:lnTo>
                    <a:pt x="2951359" y="686417"/>
                  </a:lnTo>
                  <a:lnTo>
                    <a:pt x="2958147" y="683988"/>
                  </a:lnTo>
                  <a:lnTo>
                    <a:pt x="3239707" y="583243"/>
                  </a:lnTo>
                  <a:lnTo>
                    <a:pt x="3246495" y="580814"/>
                  </a:lnTo>
                  <a:lnTo>
                    <a:pt x="3253283" y="582029"/>
                  </a:lnTo>
                  <a:lnTo>
                    <a:pt x="3534842" y="632401"/>
                  </a:lnTo>
                  <a:lnTo>
                    <a:pt x="3541631" y="633616"/>
                  </a:lnTo>
                  <a:lnTo>
                    <a:pt x="3548419" y="632401"/>
                  </a:lnTo>
                  <a:lnTo>
                    <a:pt x="3829978" y="582029"/>
                  </a:lnTo>
                  <a:lnTo>
                    <a:pt x="3836766" y="580814"/>
                  </a:lnTo>
                  <a:lnTo>
                    <a:pt x="3843555" y="577171"/>
                  </a:lnTo>
                  <a:lnTo>
                    <a:pt x="4125114" y="426054"/>
                  </a:lnTo>
                  <a:lnTo>
                    <a:pt x="4131902" y="422410"/>
                  </a:lnTo>
                  <a:lnTo>
                    <a:pt x="4138691" y="419981"/>
                  </a:lnTo>
                  <a:lnTo>
                    <a:pt x="4420250" y="319236"/>
                  </a:lnTo>
                  <a:lnTo>
                    <a:pt x="4427038" y="316808"/>
                  </a:lnTo>
                  <a:lnTo>
                    <a:pt x="4433826" y="315593"/>
                  </a:lnTo>
                  <a:lnTo>
                    <a:pt x="4715386" y="265221"/>
                  </a:lnTo>
                  <a:lnTo>
                    <a:pt x="4722174" y="264006"/>
                  </a:lnTo>
                  <a:lnTo>
                    <a:pt x="4728962" y="262792"/>
                  </a:lnTo>
                  <a:lnTo>
                    <a:pt x="5010522" y="212419"/>
                  </a:lnTo>
                  <a:lnTo>
                    <a:pt x="5017310" y="211205"/>
                  </a:lnTo>
                  <a:lnTo>
                    <a:pt x="5024098" y="207562"/>
                  </a:lnTo>
                  <a:lnTo>
                    <a:pt x="5305658" y="56444"/>
                  </a:lnTo>
                  <a:lnTo>
                    <a:pt x="5312446" y="52801"/>
                  </a:lnTo>
                  <a:lnTo>
                    <a:pt x="5319234" y="51586"/>
                  </a:lnTo>
                  <a:lnTo>
                    <a:pt x="5600794" y="1214"/>
                  </a:lnTo>
                  <a:lnTo>
                    <a:pt x="5607582" y="0"/>
                  </a:lnTo>
                  <a:lnTo>
                    <a:pt x="5614370" y="4857"/>
                  </a:lnTo>
                  <a:lnTo>
                    <a:pt x="5895930" y="206347"/>
                  </a:lnTo>
                  <a:lnTo>
                    <a:pt x="5902718" y="211205"/>
                  </a:lnTo>
                  <a:lnTo>
                    <a:pt x="5909506" y="211205"/>
                  </a:lnTo>
                  <a:lnTo>
                    <a:pt x="6191066" y="211205"/>
                  </a:lnTo>
                  <a:lnTo>
                    <a:pt x="6197854" y="211205"/>
                  </a:lnTo>
                  <a:lnTo>
                    <a:pt x="6204642" y="206347"/>
                  </a:lnTo>
                  <a:lnTo>
                    <a:pt x="6486202" y="4857"/>
                  </a:lnTo>
                  <a:lnTo>
                    <a:pt x="6492990" y="0"/>
                  </a:lnTo>
                  <a:lnTo>
                    <a:pt x="6499778" y="1214"/>
                  </a:lnTo>
                  <a:lnTo>
                    <a:pt x="6781338" y="51586"/>
                  </a:lnTo>
                  <a:lnTo>
                    <a:pt x="6788126" y="52801"/>
                  </a:lnTo>
                </a:path>
              </a:pathLst>
            </a:custGeom>
          </p:spPr>
          <p:txBody>
            <a:bodyPr/>
            <a:lstStyle/>
            <a:p/>
          </p:txBody>
        </p:sp>
        <p:sp>
          <p:nvSpPr>
            <p:cNvPr id="50" name="pg50"/>
            <p:cNvSpPr/>
            <p:nvPr/>
          </p:nvSpPr>
          <p:spPr>
            <a:xfrm>
              <a:off x="803816" y="1332519"/>
              <a:ext cx="6801702" cy="4593717"/>
            </a:xfrm>
            <a:custGeom>
              <a:avLst/>
              <a:pathLst>
                <a:path w="6801702" h="4593717">
                  <a:moveTo>
                    <a:pt x="6788" y="4593717"/>
                  </a:moveTo>
                  <a:lnTo>
                    <a:pt x="13576" y="4593717"/>
                  </a:lnTo>
                  <a:lnTo>
                    <a:pt x="295135" y="4593717"/>
                  </a:lnTo>
                  <a:lnTo>
                    <a:pt x="301924" y="4593717"/>
                  </a:lnTo>
                  <a:lnTo>
                    <a:pt x="308712" y="4592502"/>
                  </a:lnTo>
                  <a:lnTo>
                    <a:pt x="590271" y="4542130"/>
                  </a:lnTo>
                  <a:lnTo>
                    <a:pt x="597059" y="4540915"/>
                  </a:lnTo>
                  <a:lnTo>
                    <a:pt x="603848" y="4540915"/>
                  </a:lnTo>
                  <a:lnTo>
                    <a:pt x="885407" y="4540915"/>
                  </a:lnTo>
                  <a:lnTo>
                    <a:pt x="892195" y="4540915"/>
                  </a:lnTo>
                  <a:lnTo>
                    <a:pt x="898984" y="4540915"/>
                  </a:lnTo>
                  <a:lnTo>
                    <a:pt x="1180543" y="4540915"/>
                  </a:lnTo>
                  <a:lnTo>
                    <a:pt x="1187331" y="4540915"/>
                  </a:lnTo>
                  <a:lnTo>
                    <a:pt x="1194119" y="4540915"/>
                  </a:lnTo>
                  <a:lnTo>
                    <a:pt x="1475679" y="4540915"/>
                  </a:lnTo>
                  <a:lnTo>
                    <a:pt x="1482467" y="4540915"/>
                  </a:lnTo>
                  <a:lnTo>
                    <a:pt x="1489255" y="4540915"/>
                  </a:lnTo>
                  <a:lnTo>
                    <a:pt x="1770815" y="4540915"/>
                  </a:lnTo>
                  <a:lnTo>
                    <a:pt x="1777603" y="4540915"/>
                  </a:lnTo>
                  <a:lnTo>
                    <a:pt x="1784391" y="4540915"/>
                  </a:lnTo>
                  <a:lnTo>
                    <a:pt x="2065951" y="4540915"/>
                  </a:lnTo>
                  <a:lnTo>
                    <a:pt x="2072739" y="4540915"/>
                  </a:lnTo>
                  <a:lnTo>
                    <a:pt x="2079527" y="4539701"/>
                  </a:lnTo>
                  <a:lnTo>
                    <a:pt x="2361087" y="4489328"/>
                  </a:lnTo>
                  <a:lnTo>
                    <a:pt x="2367875" y="4488114"/>
                  </a:lnTo>
                  <a:lnTo>
                    <a:pt x="2374663" y="4483256"/>
                  </a:lnTo>
                  <a:lnTo>
                    <a:pt x="2656223" y="4281766"/>
                  </a:lnTo>
                  <a:lnTo>
                    <a:pt x="2663011" y="4276908"/>
                  </a:lnTo>
                  <a:lnTo>
                    <a:pt x="2669799" y="4275694"/>
                  </a:lnTo>
                  <a:lnTo>
                    <a:pt x="2951359" y="4225322"/>
                  </a:lnTo>
                  <a:lnTo>
                    <a:pt x="2958147" y="4224107"/>
                  </a:lnTo>
                  <a:lnTo>
                    <a:pt x="2964935" y="4199818"/>
                  </a:lnTo>
                  <a:lnTo>
                    <a:pt x="3246495" y="3192369"/>
                  </a:lnTo>
                  <a:lnTo>
                    <a:pt x="3253283" y="3168080"/>
                  </a:lnTo>
                  <a:lnTo>
                    <a:pt x="3260071" y="3155936"/>
                  </a:lnTo>
                  <a:lnTo>
                    <a:pt x="3541631" y="2652211"/>
                  </a:lnTo>
                  <a:lnTo>
                    <a:pt x="3548419" y="2640067"/>
                  </a:lnTo>
                  <a:lnTo>
                    <a:pt x="3555207" y="2621850"/>
                  </a:lnTo>
                  <a:lnTo>
                    <a:pt x="3836766" y="1866263"/>
                  </a:lnTo>
                  <a:lnTo>
                    <a:pt x="3843555" y="1848047"/>
                  </a:lnTo>
                  <a:lnTo>
                    <a:pt x="3850343" y="1839546"/>
                  </a:lnTo>
                  <a:lnTo>
                    <a:pt x="4131902" y="1486938"/>
                  </a:lnTo>
                  <a:lnTo>
                    <a:pt x="4138691" y="1478437"/>
                  </a:lnTo>
                  <a:lnTo>
                    <a:pt x="4145479" y="1468722"/>
                  </a:lnTo>
                  <a:lnTo>
                    <a:pt x="4427038" y="1065742"/>
                  </a:lnTo>
                  <a:lnTo>
                    <a:pt x="4433826" y="1056026"/>
                  </a:lnTo>
                  <a:lnTo>
                    <a:pt x="4440615" y="1047525"/>
                  </a:lnTo>
                  <a:lnTo>
                    <a:pt x="4722174" y="694918"/>
                  </a:lnTo>
                  <a:lnTo>
                    <a:pt x="4728962" y="686417"/>
                  </a:lnTo>
                  <a:lnTo>
                    <a:pt x="4735751" y="682774"/>
                  </a:lnTo>
                  <a:lnTo>
                    <a:pt x="5017310" y="531656"/>
                  </a:lnTo>
                  <a:lnTo>
                    <a:pt x="5024098" y="528013"/>
                  </a:lnTo>
                  <a:lnTo>
                    <a:pt x="5030886" y="525584"/>
                  </a:lnTo>
                  <a:lnTo>
                    <a:pt x="5312446" y="424839"/>
                  </a:lnTo>
                  <a:lnTo>
                    <a:pt x="5319234" y="422410"/>
                  </a:lnTo>
                  <a:lnTo>
                    <a:pt x="5326022" y="419981"/>
                  </a:lnTo>
                  <a:lnTo>
                    <a:pt x="5607582" y="319236"/>
                  </a:lnTo>
                  <a:lnTo>
                    <a:pt x="5614370" y="316808"/>
                  </a:lnTo>
                  <a:lnTo>
                    <a:pt x="5621158" y="318022"/>
                  </a:lnTo>
                  <a:lnTo>
                    <a:pt x="5902718" y="368394"/>
                  </a:lnTo>
                  <a:lnTo>
                    <a:pt x="5909506" y="369609"/>
                  </a:lnTo>
                  <a:lnTo>
                    <a:pt x="5916294" y="368394"/>
                  </a:lnTo>
                  <a:lnTo>
                    <a:pt x="6197854" y="318022"/>
                  </a:lnTo>
                  <a:lnTo>
                    <a:pt x="6204642" y="316808"/>
                  </a:lnTo>
                  <a:lnTo>
                    <a:pt x="6211430" y="309521"/>
                  </a:lnTo>
                  <a:lnTo>
                    <a:pt x="6492990" y="7286"/>
                  </a:lnTo>
                  <a:lnTo>
                    <a:pt x="6499778" y="0"/>
                  </a:lnTo>
                  <a:lnTo>
                    <a:pt x="6506566" y="0"/>
                  </a:lnTo>
                  <a:lnTo>
                    <a:pt x="6788126" y="0"/>
                  </a:lnTo>
                  <a:lnTo>
                    <a:pt x="6794914" y="0"/>
                  </a:lnTo>
                  <a:lnTo>
                    <a:pt x="6801702" y="4593717"/>
                  </a:lnTo>
                  <a:lnTo>
                    <a:pt x="6794914" y="4593717"/>
                  </a:lnTo>
                  <a:lnTo>
                    <a:pt x="6788126" y="4593717"/>
                  </a:lnTo>
                  <a:lnTo>
                    <a:pt x="6506566" y="4593717"/>
                  </a:lnTo>
                  <a:lnTo>
                    <a:pt x="6499778" y="4593717"/>
                  </a:lnTo>
                  <a:lnTo>
                    <a:pt x="6492990" y="4593717"/>
                  </a:lnTo>
                  <a:lnTo>
                    <a:pt x="6211430" y="4593717"/>
                  </a:lnTo>
                  <a:lnTo>
                    <a:pt x="6204642" y="4593717"/>
                  </a:lnTo>
                  <a:lnTo>
                    <a:pt x="6197854" y="4593717"/>
                  </a:lnTo>
                  <a:lnTo>
                    <a:pt x="5916294" y="4593717"/>
                  </a:lnTo>
                  <a:lnTo>
                    <a:pt x="5909506" y="4593717"/>
                  </a:lnTo>
                  <a:lnTo>
                    <a:pt x="5902718" y="4593717"/>
                  </a:lnTo>
                  <a:lnTo>
                    <a:pt x="5621158" y="4593717"/>
                  </a:lnTo>
                  <a:lnTo>
                    <a:pt x="5614370" y="4593717"/>
                  </a:lnTo>
                  <a:lnTo>
                    <a:pt x="5607582" y="4593717"/>
                  </a:lnTo>
                  <a:lnTo>
                    <a:pt x="5326022" y="4593717"/>
                  </a:lnTo>
                  <a:lnTo>
                    <a:pt x="5319234" y="4593717"/>
                  </a:lnTo>
                  <a:lnTo>
                    <a:pt x="5312446" y="4593717"/>
                  </a:lnTo>
                  <a:lnTo>
                    <a:pt x="5030886" y="4593717"/>
                  </a:lnTo>
                  <a:lnTo>
                    <a:pt x="5024098" y="4593717"/>
                  </a:lnTo>
                  <a:lnTo>
                    <a:pt x="5017310" y="4593717"/>
                  </a:lnTo>
                  <a:lnTo>
                    <a:pt x="4735751" y="4593717"/>
                  </a:lnTo>
                  <a:lnTo>
                    <a:pt x="4728962" y="4593717"/>
                  </a:lnTo>
                  <a:lnTo>
                    <a:pt x="4722174" y="4593717"/>
                  </a:lnTo>
                  <a:lnTo>
                    <a:pt x="4440615" y="4593717"/>
                  </a:lnTo>
                  <a:lnTo>
                    <a:pt x="4433826" y="4593717"/>
                  </a:lnTo>
                  <a:lnTo>
                    <a:pt x="4427038" y="4593717"/>
                  </a:lnTo>
                  <a:lnTo>
                    <a:pt x="4145479" y="4593717"/>
                  </a:lnTo>
                  <a:lnTo>
                    <a:pt x="4138691" y="4593717"/>
                  </a:lnTo>
                  <a:lnTo>
                    <a:pt x="4131902" y="4593717"/>
                  </a:lnTo>
                  <a:lnTo>
                    <a:pt x="3850343" y="4593717"/>
                  </a:lnTo>
                  <a:lnTo>
                    <a:pt x="3843555" y="4593717"/>
                  </a:lnTo>
                  <a:lnTo>
                    <a:pt x="3836766" y="4593717"/>
                  </a:lnTo>
                  <a:lnTo>
                    <a:pt x="3555207" y="4593717"/>
                  </a:lnTo>
                  <a:lnTo>
                    <a:pt x="3548419" y="4593717"/>
                  </a:lnTo>
                  <a:lnTo>
                    <a:pt x="3541631" y="4593717"/>
                  </a:lnTo>
                  <a:lnTo>
                    <a:pt x="3260071" y="4593717"/>
                  </a:lnTo>
                  <a:lnTo>
                    <a:pt x="3253283" y="4593717"/>
                  </a:lnTo>
                  <a:lnTo>
                    <a:pt x="3246495" y="4593717"/>
                  </a:lnTo>
                  <a:lnTo>
                    <a:pt x="2964935" y="4593717"/>
                  </a:lnTo>
                  <a:lnTo>
                    <a:pt x="2958147" y="4593717"/>
                  </a:lnTo>
                  <a:lnTo>
                    <a:pt x="2951359" y="4593717"/>
                  </a:lnTo>
                  <a:lnTo>
                    <a:pt x="2669799" y="4593717"/>
                  </a:lnTo>
                  <a:lnTo>
                    <a:pt x="2663011" y="4593717"/>
                  </a:lnTo>
                  <a:lnTo>
                    <a:pt x="2656223" y="4593717"/>
                  </a:lnTo>
                  <a:lnTo>
                    <a:pt x="2374663" y="4593717"/>
                  </a:lnTo>
                  <a:lnTo>
                    <a:pt x="2367875" y="4593717"/>
                  </a:lnTo>
                  <a:lnTo>
                    <a:pt x="2361087" y="4593717"/>
                  </a:lnTo>
                  <a:lnTo>
                    <a:pt x="2079527" y="4593717"/>
                  </a:lnTo>
                  <a:lnTo>
                    <a:pt x="2072739" y="4593717"/>
                  </a:lnTo>
                  <a:lnTo>
                    <a:pt x="2065951" y="4593717"/>
                  </a:lnTo>
                  <a:lnTo>
                    <a:pt x="1784391" y="4593717"/>
                  </a:lnTo>
                  <a:lnTo>
                    <a:pt x="1777603" y="4593717"/>
                  </a:lnTo>
                  <a:lnTo>
                    <a:pt x="1770815" y="4593717"/>
                  </a:lnTo>
                  <a:lnTo>
                    <a:pt x="1489255" y="4593717"/>
                  </a:lnTo>
                  <a:lnTo>
                    <a:pt x="1482467" y="4593717"/>
                  </a:lnTo>
                  <a:lnTo>
                    <a:pt x="1475679" y="4593717"/>
                  </a:lnTo>
                  <a:lnTo>
                    <a:pt x="1194119" y="4593717"/>
                  </a:lnTo>
                  <a:lnTo>
                    <a:pt x="1187331" y="4593717"/>
                  </a:lnTo>
                  <a:lnTo>
                    <a:pt x="1180543" y="4593717"/>
                  </a:lnTo>
                  <a:lnTo>
                    <a:pt x="898984" y="4593717"/>
                  </a:lnTo>
                  <a:lnTo>
                    <a:pt x="892195" y="4593717"/>
                  </a:lnTo>
                  <a:lnTo>
                    <a:pt x="885407" y="4593717"/>
                  </a:lnTo>
                  <a:lnTo>
                    <a:pt x="603848" y="4593717"/>
                  </a:lnTo>
                  <a:lnTo>
                    <a:pt x="597059" y="4593717"/>
                  </a:lnTo>
                  <a:lnTo>
                    <a:pt x="590271" y="4593717"/>
                  </a:lnTo>
                  <a:lnTo>
                    <a:pt x="308712" y="4593717"/>
                  </a:lnTo>
                  <a:lnTo>
                    <a:pt x="301924" y="4593717"/>
                  </a:lnTo>
                  <a:lnTo>
                    <a:pt x="295135" y="4593717"/>
                  </a:lnTo>
                  <a:lnTo>
                    <a:pt x="13576" y="4593717"/>
                  </a:lnTo>
                  <a:lnTo>
                    <a:pt x="6788" y="4593717"/>
                  </a:lnTo>
                  <a:lnTo>
                    <a:pt x="0" y="4593717"/>
                  </a:lnTo>
                  <a:close/>
                </a:path>
              </a:pathLst>
            </a:custGeom>
            <a:solidFill>
              <a:srgbClr val="1CABE2">
                <a:alpha val="3921"/>
              </a:srgbClr>
            </a:solidFill>
          </p:spPr>
          <p:txBody>
            <a:bodyPr/>
            <a:lstStyle/>
            <a:p/>
          </p:txBody>
        </p:sp>
        <p:sp>
          <p:nvSpPr>
            <p:cNvPr id="51" name="pl51"/>
            <p:cNvSpPr/>
            <p:nvPr/>
          </p:nvSpPr>
          <p:spPr>
            <a:xfrm>
              <a:off x="810605" y="1332519"/>
              <a:ext cx="6788126" cy="4593717"/>
            </a:xfrm>
            <a:custGeom>
              <a:avLst/>
              <a:pathLst>
                <a:path w="6788126" h="4593717">
                  <a:moveTo>
                    <a:pt x="0" y="4593717"/>
                  </a:moveTo>
                  <a:lnTo>
                    <a:pt x="6788" y="4593717"/>
                  </a:lnTo>
                  <a:lnTo>
                    <a:pt x="288347" y="4593717"/>
                  </a:lnTo>
                  <a:lnTo>
                    <a:pt x="295135" y="4593717"/>
                  </a:lnTo>
                  <a:lnTo>
                    <a:pt x="301924" y="4592502"/>
                  </a:lnTo>
                  <a:lnTo>
                    <a:pt x="583483" y="4542130"/>
                  </a:lnTo>
                  <a:lnTo>
                    <a:pt x="590271" y="4540915"/>
                  </a:lnTo>
                  <a:lnTo>
                    <a:pt x="597059" y="4540915"/>
                  </a:lnTo>
                  <a:lnTo>
                    <a:pt x="878619" y="4540915"/>
                  </a:lnTo>
                  <a:lnTo>
                    <a:pt x="885407" y="4540915"/>
                  </a:lnTo>
                  <a:lnTo>
                    <a:pt x="892195" y="4540915"/>
                  </a:lnTo>
                  <a:lnTo>
                    <a:pt x="1173755" y="4540915"/>
                  </a:lnTo>
                  <a:lnTo>
                    <a:pt x="1180543" y="4540915"/>
                  </a:lnTo>
                  <a:lnTo>
                    <a:pt x="1187331" y="4540915"/>
                  </a:lnTo>
                  <a:lnTo>
                    <a:pt x="1468891" y="4540915"/>
                  </a:lnTo>
                  <a:lnTo>
                    <a:pt x="1475679" y="4540915"/>
                  </a:lnTo>
                  <a:lnTo>
                    <a:pt x="1482467" y="4540915"/>
                  </a:lnTo>
                  <a:lnTo>
                    <a:pt x="1764027" y="4540915"/>
                  </a:lnTo>
                  <a:lnTo>
                    <a:pt x="1770815" y="4540915"/>
                  </a:lnTo>
                  <a:lnTo>
                    <a:pt x="1777603" y="4540915"/>
                  </a:lnTo>
                  <a:lnTo>
                    <a:pt x="2059163" y="4540915"/>
                  </a:lnTo>
                  <a:lnTo>
                    <a:pt x="2065951" y="4540915"/>
                  </a:lnTo>
                  <a:lnTo>
                    <a:pt x="2072739" y="4539701"/>
                  </a:lnTo>
                  <a:lnTo>
                    <a:pt x="2354299" y="4489328"/>
                  </a:lnTo>
                  <a:lnTo>
                    <a:pt x="2361087" y="4488114"/>
                  </a:lnTo>
                  <a:lnTo>
                    <a:pt x="2367875" y="4483256"/>
                  </a:lnTo>
                  <a:lnTo>
                    <a:pt x="2649435" y="4281766"/>
                  </a:lnTo>
                  <a:lnTo>
                    <a:pt x="2656223" y="4276908"/>
                  </a:lnTo>
                  <a:lnTo>
                    <a:pt x="2663011" y="4275694"/>
                  </a:lnTo>
                  <a:lnTo>
                    <a:pt x="2944571" y="4225322"/>
                  </a:lnTo>
                  <a:lnTo>
                    <a:pt x="2951359" y="4224107"/>
                  </a:lnTo>
                  <a:lnTo>
                    <a:pt x="2958147" y="4199818"/>
                  </a:lnTo>
                  <a:lnTo>
                    <a:pt x="3239707" y="3192369"/>
                  </a:lnTo>
                  <a:lnTo>
                    <a:pt x="3246495" y="3168080"/>
                  </a:lnTo>
                  <a:lnTo>
                    <a:pt x="3253283" y="3155936"/>
                  </a:lnTo>
                  <a:lnTo>
                    <a:pt x="3534842" y="2652211"/>
                  </a:lnTo>
                  <a:lnTo>
                    <a:pt x="3541631" y="2640067"/>
                  </a:lnTo>
                  <a:lnTo>
                    <a:pt x="3548419" y="2621850"/>
                  </a:lnTo>
                  <a:lnTo>
                    <a:pt x="3829978" y="1866263"/>
                  </a:lnTo>
                  <a:lnTo>
                    <a:pt x="3836766" y="1848047"/>
                  </a:lnTo>
                  <a:lnTo>
                    <a:pt x="3843555" y="1839546"/>
                  </a:lnTo>
                  <a:lnTo>
                    <a:pt x="4125114" y="1486938"/>
                  </a:lnTo>
                  <a:lnTo>
                    <a:pt x="4131902" y="1478437"/>
                  </a:lnTo>
                  <a:lnTo>
                    <a:pt x="4138691" y="1468722"/>
                  </a:lnTo>
                  <a:lnTo>
                    <a:pt x="4420250" y="1065742"/>
                  </a:lnTo>
                  <a:lnTo>
                    <a:pt x="4427038" y="1056026"/>
                  </a:lnTo>
                  <a:lnTo>
                    <a:pt x="4433826" y="1047525"/>
                  </a:lnTo>
                  <a:lnTo>
                    <a:pt x="4715386" y="694918"/>
                  </a:lnTo>
                  <a:lnTo>
                    <a:pt x="4722174" y="686417"/>
                  </a:lnTo>
                  <a:lnTo>
                    <a:pt x="4728962" y="682774"/>
                  </a:lnTo>
                  <a:lnTo>
                    <a:pt x="5010522" y="531656"/>
                  </a:lnTo>
                  <a:lnTo>
                    <a:pt x="5017310" y="528013"/>
                  </a:lnTo>
                  <a:lnTo>
                    <a:pt x="5024098" y="525584"/>
                  </a:lnTo>
                  <a:lnTo>
                    <a:pt x="5305658" y="424839"/>
                  </a:lnTo>
                  <a:lnTo>
                    <a:pt x="5312446" y="422410"/>
                  </a:lnTo>
                  <a:lnTo>
                    <a:pt x="5319234" y="419981"/>
                  </a:lnTo>
                  <a:lnTo>
                    <a:pt x="5600794" y="319236"/>
                  </a:lnTo>
                  <a:lnTo>
                    <a:pt x="5607582" y="316808"/>
                  </a:lnTo>
                  <a:lnTo>
                    <a:pt x="5614370" y="318022"/>
                  </a:lnTo>
                  <a:lnTo>
                    <a:pt x="5895930" y="368394"/>
                  </a:lnTo>
                  <a:lnTo>
                    <a:pt x="5902718" y="369609"/>
                  </a:lnTo>
                  <a:lnTo>
                    <a:pt x="5909506" y="368394"/>
                  </a:lnTo>
                  <a:lnTo>
                    <a:pt x="6191066" y="318022"/>
                  </a:lnTo>
                  <a:lnTo>
                    <a:pt x="6197854" y="316808"/>
                  </a:lnTo>
                  <a:lnTo>
                    <a:pt x="6204642" y="309521"/>
                  </a:lnTo>
                  <a:lnTo>
                    <a:pt x="6486202" y="7286"/>
                  </a:lnTo>
                  <a:lnTo>
                    <a:pt x="6492990" y="0"/>
                  </a:lnTo>
                  <a:lnTo>
                    <a:pt x="6499778" y="0"/>
                  </a:lnTo>
                  <a:lnTo>
                    <a:pt x="6781338" y="0"/>
                  </a:lnTo>
                  <a:lnTo>
                    <a:pt x="6788126" y="0"/>
                  </a:lnTo>
                </a:path>
              </a:pathLst>
            </a:custGeom>
          </p:spPr>
          <p:txBody>
            <a:bodyPr/>
            <a:lstStyle/>
            <a:p/>
          </p:txBody>
        </p:sp>
        <p:sp>
          <p:nvSpPr>
            <p:cNvPr id="52" name="pg52"/>
            <p:cNvSpPr/>
            <p:nvPr/>
          </p:nvSpPr>
          <p:spPr>
            <a:xfrm>
              <a:off x="3164904" y="1543724"/>
              <a:ext cx="4440615" cy="4382511"/>
            </a:xfrm>
            <a:custGeom>
              <a:avLst/>
              <a:pathLst>
                <a:path w="4440615" h="4382511">
                  <a:moveTo>
                    <a:pt x="6788" y="4382511"/>
                  </a:moveTo>
                  <a:lnTo>
                    <a:pt x="13576" y="4382511"/>
                  </a:lnTo>
                  <a:lnTo>
                    <a:pt x="295135" y="4382511"/>
                  </a:lnTo>
                  <a:lnTo>
                    <a:pt x="301924" y="4382511"/>
                  </a:lnTo>
                  <a:lnTo>
                    <a:pt x="308712" y="4382511"/>
                  </a:lnTo>
                  <a:lnTo>
                    <a:pt x="590271" y="4382511"/>
                  </a:lnTo>
                  <a:lnTo>
                    <a:pt x="597059" y="4382511"/>
                  </a:lnTo>
                  <a:lnTo>
                    <a:pt x="603848" y="4382511"/>
                  </a:lnTo>
                  <a:lnTo>
                    <a:pt x="885407" y="4382511"/>
                  </a:lnTo>
                  <a:lnTo>
                    <a:pt x="892195" y="4382511"/>
                  </a:lnTo>
                  <a:lnTo>
                    <a:pt x="898984" y="4382511"/>
                  </a:lnTo>
                  <a:lnTo>
                    <a:pt x="1180543" y="4382511"/>
                  </a:lnTo>
                  <a:lnTo>
                    <a:pt x="1187331" y="4382511"/>
                  </a:lnTo>
                  <a:lnTo>
                    <a:pt x="1194119" y="4369152"/>
                  </a:lnTo>
                  <a:lnTo>
                    <a:pt x="1475679" y="3815055"/>
                  </a:lnTo>
                  <a:lnTo>
                    <a:pt x="1482467" y="3801696"/>
                  </a:lnTo>
                  <a:lnTo>
                    <a:pt x="1489255" y="3798053"/>
                  </a:lnTo>
                  <a:lnTo>
                    <a:pt x="1770815" y="3646936"/>
                  </a:lnTo>
                  <a:lnTo>
                    <a:pt x="1777603" y="3643292"/>
                  </a:lnTo>
                  <a:lnTo>
                    <a:pt x="1784391" y="3634791"/>
                  </a:lnTo>
                  <a:lnTo>
                    <a:pt x="2065951" y="3282184"/>
                  </a:lnTo>
                  <a:lnTo>
                    <a:pt x="2072739" y="3273683"/>
                  </a:lnTo>
                  <a:lnTo>
                    <a:pt x="2079527" y="3268825"/>
                  </a:lnTo>
                  <a:lnTo>
                    <a:pt x="2361087" y="3067335"/>
                  </a:lnTo>
                  <a:lnTo>
                    <a:pt x="2367875" y="3062478"/>
                  </a:lnTo>
                  <a:lnTo>
                    <a:pt x="2374663" y="3060049"/>
                  </a:lnTo>
                  <a:lnTo>
                    <a:pt x="2656223" y="2959304"/>
                  </a:lnTo>
                  <a:lnTo>
                    <a:pt x="2663011" y="2956875"/>
                  </a:lnTo>
                  <a:lnTo>
                    <a:pt x="2669799" y="2952017"/>
                  </a:lnTo>
                  <a:lnTo>
                    <a:pt x="2951359" y="2750527"/>
                  </a:lnTo>
                  <a:lnTo>
                    <a:pt x="2958147" y="2745669"/>
                  </a:lnTo>
                  <a:lnTo>
                    <a:pt x="2964935" y="2737168"/>
                  </a:lnTo>
                  <a:lnTo>
                    <a:pt x="3246495" y="2384561"/>
                  </a:lnTo>
                  <a:lnTo>
                    <a:pt x="3253283" y="2376060"/>
                  </a:lnTo>
                  <a:lnTo>
                    <a:pt x="3260071" y="2371202"/>
                  </a:lnTo>
                  <a:lnTo>
                    <a:pt x="3541631" y="2169712"/>
                  </a:lnTo>
                  <a:lnTo>
                    <a:pt x="3548419" y="2164855"/>
                  </a:lnTo>
                  <a:lnTo>
                    <a:pt x="3555207" y="2161211"/>
                  </a:lnTo>
                  <a:lnTo>
                    <a:pt x="3836766" y="2010094"/>
                  </a:lnTo>
                  <a:lnTo>
                    <a:pt x="3843555" y="2006451"/>
                  </a:lnTo>
                  <a:lnTo>
                    <a:pt x="3850343" y="1973661"/>
                  </a:lnTo>
                  <a:lnTo>
                    <a:pt x="4131902" y="613604"/>
                  </a:lnTo>
                  <a:lnTo>
                    <a:pt x="4138691" y="580814"/>
                  </a:lnTo>
                  <a:lnTo>
                    <a:pt x="4145479" y="567456"/>
                  </a:lnTo>
                  <a:lnTo>
                    <a:pt x="4427038" y="13358"/>
                  </a:lnTo>
                  <a:lnTo>
                    <a:pt x="4433826" y="0"/>
                  </a:lnTo>
                  <a:lnTo>
                    <a:pt x="4440615" y="4382511"/>
                  </a:lnTo>
                  <a:lnTo>
                    <a:pt x="4433826" y="4382511"/>
                  </a:lnTo>
                  <a:lnTo>
                    <a:pt x="4427038" y="4382511"/>
                  </a:lnTo>
                  <a:lnTo>
                    <a:pt x="4145479" y="4382511"/>
                  </a:lnTo>
                  <a:lnTo>
                    <a:pt x="4138691" y="4382511"/>
                  </a:lnTo>
                  <a:lnTo>
                    <a:pt x="4131902" y="4382511"/>
                  </a:lnTo>
                  <a:lnTo>
                    <a:pt x="3850343" y="4382511"/>
                  </a:lnTo>
                  <a:lnTo>
                    <a:pt x="3843555" y="4382511"/>
                  </a:lnTo>
                  <a:lnTo>
                    <a:pt x="3836766" y="4382511"/>
                  </a:lnTo>
                  <a:lnTo>
                    <a:pt x="3555207" y="4382511"/>
                  </a:lnTo>
                  <a:lnTo>
                    <a:pt x="3548419" y="4382511"/>
                  </a:lnTo>
                  <a:lnTo>
                    <a:pt x="3541631" y="4382511"/>
                  </a:lnTo>
                  <a:lnTo>
                    <a:pt x="3260071" y="4382511"/>
                  </a:lnTo>
                  <a:lnTo>
                    <a:pt x="3253283" y="4382511"/>
                  </a:lnTo>
                  <a:lnTo>
                    <a:pt x="3246495" y="4382511"/>
                  </a:lnTo>
                  <a:lnTo>
                    <a:pt x="2964935" y="4382511"/>
                  </a:lnTo>
                  <a:lnTo>
                    <a:pt x="2958147" y="4382511"/>
                  </a:lnTo>
                  <a:lnTo>
                    <a:pt x="2951359" y="4382511"/>
                  </a:lnTo>
                  <a:lnTo>
                    <a:pt x="2669799" y="4382511"/>
                  </a:lnTo>
                  <a:lnTo>
                    <a:pt x="2663011" y="4382511"/>
                  </a:lnTo>
                  <a:lnTo>
                    <a:pt x="2656223" y="4382511"/>
                  </a:lnTo>
                  <a:lnTo>
                    <a:pt x="2374663" y="4382511"/>
                  </a:lnTo>
                  <a:lnTo>
                    <a:pt x="2367875" y="4382511"/>
                  </a:lnTo>
                  <a:lnTo>
                    <a:pt x="2361087" y="4382511"/>
                  </a:lnTo>
                  <a:lnTo>
                    <a:pt x="2079527" y="4382511"/>
                  </a:lnTo>
                  <a:lnTo>
                    <a:pt x="2072739" y="4382511"/>
                  </a:lnTo>
                  <a:lnTo>
                    <a:pt x="2065951" y="4382511"/>
                  </a:lnTo>
                  <a:lnTo>
                    <a:pt x="1784391" y="4382511"/>
                  </a:lnTo>
                  <a:lnTo>
                    <a:pt x="1777603" y="4382511"/>
                  </a:lnTo>
                  <a:lnTo>
                    <a:pt x="1770815" y="4382511"/>
                  </a:lnTo>
                  <a:lnTo>
                    <a:pt x="1489255" y="4382511"/>
                  </a:lnTo>
                  <a:lnTo>
                    <a:pt x="1482467" y="4382511"/>
                  </a:lnTo>
                  <a:lnTo>
                    <a:pt x="1475679" y="4382511"/>
                  </a:lnTo>
                  <a:lnTo>
                    <a:pt x="1194119" y="4382511"/>
                  </a:lnTo>
                  <a:lnTo>
                    <a:pt x="1187331" y="4382511"/>
                  </a:lnTo>
                  <a:lnTo>
                    <a:pt x="1180543" y="4382511"/>
                  </a:lnTo>
                  <a:lnTo>
                    <a:pt x="898984" y="4382511"/>
                  </a:lnTo>
                  <a:lnTo>
                    <a:pt x="892195" y="4382511"/>
                  </a:lnTo>
                  <a:lnTo>
                    <a:pt x="885407" y="4382511"/>
                  </a:lnTo>
                  <a:lnTo>
                    <a:pt x="603848" y="4382511"/>
                  </a:lnTo>
                  <a:lnTo>
                    <a:pt x="597059" y="4382511"/>
                  </a:lnTo>
                  <a:lnTo>
                    <a:pt x="590271" y="4382511"/>
                  </a:lnTo>
                  <a:lnTo>
                    <a:pt x="308712" y="4382511"/>
                  </a:lnTo>
                  <a:lnTo>
                    <a:pt x="301924" y="4382511"/>
                  </a:lnTo>
                  <a:lnTo>
                    <a:pt x="295135" y="4382511"/>
                  </a:lnTo>
                  <a:lnTo>
                    <a:pt x="13576" y="4382511"/>
                  </a:lnTo>
                  <a:lnTo>
                    <a:pt x="6788" y="4382511"/>
                  </a:lnTo>
                  <a:lnTo>
                    <a:pt x="0" y="4382511"/>
                  </a:lnTo>
                  <a:close/>
                </a:path>
              </a:pathLst>
            </a:custGeom>
            <a:solidFill>
              <a:srgbClr val="1CABE2">
                <a:alpha val="3921"/>
              </a:srgbClr>
            </a:solidFill>
          </p:spPr>
          <p:txBody>
            <a:bodyPr/>
            <a:lstStyle/>
            <a:p/>
          </p:txBody>
        </p:sp>
        <p:sp>
          <p:nvSpPr>
            <p:cNvPr id="53" name="pl53"/>
            <p:cNvSpPr/>
            <p:nvPr/>
          </p:nvSpPr>
          <p:spPr>
            <a:xfrm>
              <a:off x="3171692" y="1543724"/>
              <a:ext cx="4427038" cy="4382511"/>
            </a:xfrm>
            <a:custGeom>
              <a:avLst/>
              <a:pathLst>
                <a:path w="4427038" h="4382511">
                  <a:moveTo>
                    <a:pt x="0" y="4382511"/>
                  </a:moveTo>
                  <a:lnTo>
                    <a:pt x="6788" y="4382511"/>
                  </a:lnTo>
                  <a:lnTo>
                    <a:pt x="288347" y="4382511"/>
                  </a:lnTo>
                  <a:lnTo>
                    <a:pt x="295135" y="4382511"/>
                  </a:lnTo>
                  <a:lnTo>
                    <a:pt x="301924" y="4382511"/>
                  </a:lnTo>
                  <a:lnTo>
                    <a:pt x="583483" y="4382511"/>
                  </a:lnTo>
                  <a:lnTo>
                    <a:pt x="590271" y="4382511"/>
                  </a:lnTo>
                  <a:lnTo>
                    <a:pt x="597059" y="4382511"/>
                  </a:lnTo>
                  <a:lnTo>
                    <a:pt x="878619" y="4382511"/>
                  </a:lnTo>
                  <a:lnTo>
                    <a:pt x="885407" y="4382511"/>
                  </a:lnTo>
                  <a:lnTo>
                    <a:pt x="892195" y="4382511"/>
                  </a:lnTo>
                  <a:lnTo>
                    <a:pt x="1173755" y="4382511"/>
                  </a:lnTo>
                  <a:lnTo>
                    <a:pt x="1180543" y="4382511"/>
                  </a:lnTo>
                  <a:lnTo>
                    <a:pt x="1187331" y="4369152"/>
                  </a:lnTo>
                  <a:lnTo>
                    <a:pt x="1468891" y="3815055"/>
                  </a:lnTo>
                  <a:lnTo>
                    <a:pt x="1475679" y="3801696"/>
                  </a:lnTo>
                  <a:lnTo>
                    <a:pt x="1482467" y="3798053"/>
                  </a:lnTo>
                  <a:lnTo>
                    <a:pt x="1764027" y="3646936"/>
                  </a:lnTo>
                  <a:lnTo>
                    <a:pt x="1770815" y="3643292"/>
                  </a:lnTo>
                  <a:lnTo>
                    <a:pt x="1777603" y="3634791"/>
                  </a:lnTo>
                  <a:lnTo>
                    <a:pt x="2059163" y="3282184"/>
                  </a:lnTo>
                  <a:lnTo>
                    <a:pt x="2065951" y="3273683"/>
                  </a:lnTo>
                  <a:lnTo>
                    <a:pt x="2072739" y="3268825"/>
                  </a:lnTo>
                  <a:lnTo>
                    <a:pt x="2354299" y="3067335"/>
                  </a:lnTo>
                  <a:lnTo>
                    <a:pt x="2361087" y="3062478"/>
                  </a:lnTo>
                  <a:lnTo>
                    <a:pt x="2367875" y="3060049"/>
                  </a:lnTo>
                  <a:lnTo>
                    <a:pt x="2649435" y="2959304"/>
                  </a:lnTo>
                  <a:lnTo>
                    <a:pt x="2656223" y="2956875"/>
                  </a:lnTo>
                  <a:lnTo>
                    <a:pt x="2663011" y="2952017"/>
                  </a:lnTo>
                  <a:lnTo>
                    <a:pt x="2944571" y="2750527"/>
                  </a:lnTo>
                  <a:lnTo>
                    <a:pt x="2951359" y="2745669"/>
                  </a:lnTo>
                  <a:lnTo>
                    <a:pt x="2958147" y="2737168"/>
                  </a:lnTo>
                  <a:lnTo>
                    <a:pt x="3239707" y="2384561"/>
                  </a:lnTo>
                  <a:lnTo>
                    <a:pt x="3246495" y="2376060"/>
                  </a:lnTo>
                  <a:lnTo>
                    <a:pt x="3253283" y="2371202"/>
                  </a:lnTo>
                  <a:lnTo>
                    <a:pt x="3534842" y="2169712"/>
                  </a:lnTo>
                  <a:lnTo>
                    <a:pt x="3541631" y="2164855"/>
                  </a:lnTo>
                  <a:lnTo>
                    <a:pt x="3548419" y="2161211"/>
                  </a:lnTo>
                  <a:lnTo>
                    <a:pt x="3829978" y="2010094"/>
                  </a:lnTo>
                  <a:lnTo>
                    <a:pt x="3836766" y="2006451"/>
                  </a:lnTo>
                  <a:lnTo>
                    <a:pt x="3843555" y="1973661"/>
                  </a:lnTo>
                  <a:lnTo>
                    <a:pt x="4125114" y="613604"/>
                  </a:lnTo>
                  <a:lnTo>
                    <a:pt x="4131902" y="580814"/>
                  </a:lnTo>
                  <a:lnTo>
                    <a:pt x="4138691" y="567456"/>
                  </a:lnTo>
                  <a:lnTo>
                    <a:pt x="4420250" y="13358"/>
                  </a:lnTo>
                  <a:lnTo>
                    <a:pt x="4427038" y="0"/>
                  </a:lnTo>
                </a:path>
              </a:pathLst>
            </a:custGeom>
          </p:spPr>
          <p:txBody>
            <a:bodyPr/>
            <a:lstStyle/>
            <a:p/>
          </p:txBody>
        </p:sp>
        <p:sp>
          <p:nvSpPr>
            <p:cNvPr id="54" name="pg54"/>
            <p:cNvSpPr/>
            <p:nvPr/>
          </p:nvSpPr>
          <p:spPr>
            <a:xfrm>
              <a:off x="803816" y="1121313"/>
              <a:ext cx="6801702" cy="4804922"/>
            </a:xfrm>
            <a:custGeom>
              <a:avLst/>
              <a:pathLst>
                <a:path w="6801702" h="4804922">
                  <a:moveTo>
                    <a:pt x="6788" y="1636841"/>
                  </a:moveTo>
                  <a:lnTo>
                    <a:pt x="13576" y="1635627"/>
                  </a:lnTo>
                  <a:lnTo>
                    <a:pt x="295135" y="1585254"/>
                  </a:lnTo>
                  <a:lnTo>
                    <a:pt x="301924" y="1584040"/>
                  </a:lnTo>
                  <a:lnTo>
                    <a:pt x="308712" y="1584040"/>
                  </a:lnTo>
                  <a:lnTo>
                    <a:pt x="590271" y="1584040"/>
                  </a:lnTo>
                  <a:lnTo>
                    <a:pt x="597059" y="1584040"/>
                  </a:lnTo>
                  <a:lnTo>
                    <a:pt x="603848" y="1582825"/>
                  </a:lnTo>
                  <a:lnTo>
                    <a:pt x="885407" y="1532453"/>
                  </a:lnTo>
                  <a:lnTo>
                    <a:pt x="892195" y="1531239"/>
                  </a:lnTo>
                  <a:lnTo>
                    <a:pt x="898984" y="1530024"/>
                  </a:lnTo>
                  <a:lnTo>
                    <a:pt x="1180543" y="1479652"/>
                  </a:lnTo>
                  <a:lnTo>
                    <a:pt x="1187331" y="1478437"/>
                  </a:lnTo>
                  <a:lnTo>
                    <a:pt x="1194119" y="1472365"/>
                  </a:lnTo>
                  <a:lnTo>
                    <a:pt x="1475679" y="1220503"/>
                  </a:lnTo>
                  <a:lnTo>
                    <a:pt x="1482467" y="1214430"/>
                  </a:lnTo>
                  <a:lnTo>
                    <a:pt x="1489255" y="1214430"/>
                  </a:lnTo>
                  <a:lnTo>
                    <a:pt x="1770815" y="1214430"/>
                  </a:lnTo>
                  <a:lnTo>
                    <a:pt x="1777603" y="1214430"/>
                  </a:lnTo>
                  <a:lnTo>
                    <a:pt x="1784391" y="1214430"/>
                  </a:lnTo>
                  <a:lnTo>
                    <a:pt x="2065951" y="1214430"/>
                  </a:lnTo>
                  <a:lnTo>
                    <a:pt x="2072739" y="1214430"/>
                  </a:lnTo>
                  <a:lnTo>
                    <a:pt x="2079527" y="1213216"/>
                  </a:lnTo>
                  <a:lnTo>
                    <a:pt x="2361087" y="1162844"/>
                  </a:lnTo>
                  <a:lnTo>
                    <a:pt x="2367875" y="1161629"/>
                  </a:lnTo>
                  <a:lnTo>
                    <a:pt x="2374663" y="1157986"/>
                  </a:lnTo>
                  <a:lnTo>
                    <a:pt x="2656223" y="1006868"/>
                  </a:lnTo>
                  <a:lnTo>
                    <a:pt x="2663011" y="1003225"/>
                  </a:lnTo>
                  <a:lnTo>
                    <a:pt x="2669799" y="1000796"/>
                  </a:lnTo>
                  <a:lnTo>
                    <a:pt x="2951359" y="900051"/>
                  </a:lnTo>
                  <a:lnTo>
                    <a:pt x="2958147" y="897622"/>
                  </a:lnTo>
                  <a:lnTo>
                    <a:pt x="2964935" y="892765"/>
                  </a:lnTo>
                  <a:lnTo>
                    <a:pt x="3246495" y="691275"/>
                  </a:lnTo>
                  <a:lnTo>
                    <a:pt x="3253283" y="686417"/>
                  </a:lnTo>
                  <a:lnTo>
                    <a:pt x="3260071" y="686417"/>
                  </a:lnTo>
                  <a:lnTo>
                    <a:pt x="3541631" y="686417"/>
                  </a:lnTo>
                  <a:lnTo>
                    <a:pt x="3548419" y="686417"/>
                  </a:lnTo>
                  <a:lnTo>
                    <a:pt x="3555207" y="683988"/>
                  </a:lnTo>
                  <a:lnTo>
                    <a:pt x="3836766" y="583243"/>
                  </a:lnTo>
                  <a:lnTo>
                    <a:pt x="3843555" y="580814"/>
                  </a:lnTo>
                  <a:lnTo>
                    <a:pt x="3850343" y="578385"/>
                  </a:lnTo>
                  <a:lnTo>
                    <a:pt x="4131902" y="477640"/>
                  </a:lnTo>
                  <a:lnTo>
                    <a:pt x="4138691" y="475212"/>
                  </a:lnTo>
                  <a:lnTo>
                    <a:pt x="4145479" y="472783"/>
                  </a:lnTo>
                  <a:lnTo>
                    <a:pt x="4427038" y="372038"/>
                  </a:lnTo>
                  <a:lnTo>
                    <a:pt x="4433826" y="369609"/>
                  </a:lnTo>
                  <a:lnTo>
                    <a:pt x="4440615" y="368394"/>
                  </a:lnTo>
                  <a:lnTo>
                    <a:pt x="4722174" y="318022"/>
                  </a:lnTo>
                  <a:lnTo>
                    <a:pt x="4728962" y="316808"/>
                  </a:lnTo>
                  <a:lnTo>
                    <a:pt x="4735751" y="314379"/>
                  </a:lnTo>
                  <a:lnTo>
                    <a:pt x="5017310" y="213634"/>
                  </a:lnTo>
                  <a:lnTo>
                    <a:pt x="5024098" y="211205"/>
                  </a:lnTo>
                  <a:lnTo>
                    <a:pt x="5030886" y="209990"/>
                  </a:lnTo>
                  <a:lnTo>
                    <a:pt x="5312446" y="159618"/>
                  </a:lnTo>
                  <a:lnTo>
                    <a:pt x="5319234" y="158404"/>
                  </a:lnTo>
                  <a:lnTo>
                    <a:pt x="5326022" y="157189"/>
                  </a:lnTo>
                  <a:lnTo>
                    <a:pt x="5607582" y="106817"/>
                  </a:lnTo>
                  <a:lnTo>
                    <a:pt x="5614370" y="105602"/>
                  </a:lnTo>
                  <a:lnTo>
                    <a:pt x="5621158" y="110460"/>
                  </a:lnTo>
                  <a:lnTo>
                    <a:pt x="5902718" y="311950"/>
                  </a:lnTo>
                  <a:lnTo>
                    <a:pt x="5909506" y="316808"/>
                  </a:lnTo>
                  <a:lnTo>
                    <a:pt x="5916294" y="316808"/>
                  </a:lnTo>
                  <a:lnTo>
                    <a:pt x="6197854" y="316808"/>
                  </a:lnTo>
                  <a:lnTo>
                    <a:pt x="6204642" y="316808"/>
                  </a:lnTo>
                  <a:lnTo>
                    <a:pt x="6211430" y="309521"/>
                  </a:lnTo>
                  <a:lnTo>
                    <a:pt x="6492990" y="7286"/>
                  </a:lnTo>
                  <a:lnTo>
                    <a:pt x="6499778" y="0"/>
                  </a:lnTo>
                  <a:lnTo>
                    <a:pt x="6506566" y="1214"/>
                  </a:lnTo>
                  <a:lnTo>
                    <a:pt x="6788126" y="51586"/>
                  </a:lnTo>
                  <a:lnTo>
                    <a:pt x="6794914" y="52801"/>
                  </a:lnTo>
                  <a:lnTo>
                    <a:pt x="6801702" y="4804922"/>
                  </a:lnTo>
                  <a:lnTo>
                    <a:pt x="6794914" y="4804922"/>
                  </a:lnTo>
                  <a:lnTo>
                    <a:pt x="6788126" y="4804922"/>
                  </a:lnTo>
                  <a:lnTo>
                    <a:pt x="6506566" y="4804922"/>
                  </a:lnTo>
                  <a:lnTo>
                    <a:pt x="6499778" y="4804922"/>
                  </a:lnTo>
                  <a:lnTo>
                    <a:pt x="6492990" y="4804922"/>
                  </a:lnTo>
                  <a:lnTo>
                    <a:pt x="6211430" y="4804922"/>
                  </a:lnTo>
                  <a:lnTo>
                    <a:pt x="6204642" y="4804922"/>
                  </a:lnTo>
                  <a:lnTo>
                    <a:pt x="6197854" y="4804922"/>
                  </a:lnTo>
                  <a:lnTo>
                    <a:pt x="5916294" y="4804922"/>
                  </a:lnTo>
                  <a:lnTo>
                    <a:pt x="5909506" y="4804922"/>
                  </a:lnTo>
                  <a:lnTo>
                    <a:pt x="5902718" y="4804922"/>
                  </a:lnTo>
                  <a:lnTo>
                    <a:pt x="5621158" y="4804922"/>
                  </a:lnTo>
                  <a:lnTo>
                    <a:pt x="5614370" y="4804922"/>
                  </a:lnTo>
                  <a:lnTo>
                    <a:pt x="5607582" y="4804922"/>
                  </a:lnTo>
                  <a:lnTo>
                    <a:pt x="5326022" y="4804922"/>
                  </a:lnTo>
                  <a:lnTo>
                    <a:pt x="5319234" y="4804922"/>
                  </a:lnTo>
                  <a:lnTo>
                    <a:pt x="5312446" y="4804922"/>
                  </a:lnTo>
                  <a:lnTo>
                    <a:pt x="5030886" y="4804922"/>
                  </a:lnTo>
                  <a:lnTo>
                    <a:pt x="5024098" y="4804922"/>
                  </a:lnTo>
                  <a:lnTo>
                    <a:pt x="5017310" y="4804922"/>
                  </a:lnTo>
                  <a:lnTo>
                    <a:pt x="4735751" y="4804922"/>
                  </a:lnTo>
                  <a:lnTo>
                    <a:pt x="4728962" y="4804922"/>
                  </a:lnTo>
                  <a:lnTo>
                    <a:pt x="4722174" y="4804922"/>
                  </a:lnTo>
                  <a:lnTo>
                    <a:pt x="4440615" y="4804922"/>
                  </a:lnTo>
                  <a:lnTo>
                    <a:pt x="4433826" y="4804922"/>
                  </a:lnTo>
                  <a:lnTo>
                    <a:pt x="4427038" y="4804922"/>
                  </a:lnTo>
                  <a:lnTo>
                    <a:pt x="4145479" y="4804922"/>
                  </a:lnTo>
                  <a:lnTo>
                    <a:pt x="4138691" y="4804922"/>
                  </a:lnTo>
                  <a:lnTo>
                    <a:pt x="4131902" y="4804922"/>
                  </a:lnTo>
                  <a:lnTo>
                    <a:pt x="3850343" y="4804922"/>
                  </a:lnTo>
                  <a:lnTo>
                    <a:pt x="3843555" y="4804922"/>
                  </a:lnTo>
                  <a:lnTo>
                    <a:pt x="3836766" y="4804922"/>
                  </a:lnTo>
                  <a:lnTo>
                    <a:pt x="3555207" y="4804922"/>
                  </a:lnTo>
                  <a:lnTo>
                    <a:pt x="3548419" y="4804922"/>
                  </a:lnTo>
                  <a:lnTo>
                    <a:pt x="3541631" y="4804922"/>
                  </a:lnTo>
                  <a:lnTo>
                    <a:pt x="3260071" y="4804922"/>
                  </a:lnTo>
                  <a:lnTo>
                    <a:pt x="3253283" y="4804922"/>
                  </a:lnTo>
                  <a:lnTo>
                    <a:pt x="3246495" y="4804922"/>
                  </a:lnTo>
                  <a:lnTo>
                    <a:pt x="2964935" y="4804922"/>
                  </a:lnTo>
                  <a:lnTo>
                    <a:pt x="2958147" y="4804922"/>
                  </a:lnTo>
                  <a:lnTo>
                    <a:pt x="2951359" y="4804922"/>
                  </a:lnTo>
                  <a:lnTo>
                    <a:pt x="2669799" y="4804922"/>
                  </a:lnTo>
                  <a:lnTo>
                    <a:pt x="2663011" y="4804922"/>
                  </a:lnTo>
                  <a:lnTo>
                    <a:pt x="2656223" y="4804922"/>
                  </a:lnTo>
                  <a:lnTo>
                    <a:pt x="2374663" y="4804922"/>
                  </a:lnTo>
                  <a:lnTo>
                    <a:pt x="2367875" y="4804922"/>
                  </a:lnTo>
                  <a:lnTo>
                    <a:pt x="2361087" y="4804922"/>
                  </a:lnTo>
                  <a:lnTo>
                    <a:pt x="2079527" y="4804922"/>
                  </a:lnTo>
                  <a:lnTo>
                    <a:pt x="2072739" y="4804922"/>
                  </a:lnTo>
                  <a:lnTo>
                    <a:pt x="2065951" y="4804922"/>
                  </a:lnTo>
                  <a:lnTo>
                    <a:pt x="1784391" y="4804922"/>
                  </a:lnTo>
                  <a:lnTo>
                    <a:pt x="1777603" y="4804922"/>
                  </a:lnTo>
                  <a:lnTo>
                    <a:pt x="1770815" y="4804922"/>
                  </a:lnTo>
                  <a:lnTo>
                    <a:pt x="1489255" y="4804922"/>
                  </a:lnTo>
                  <a:lnTo>
                    <a:pt x="1482467" y="4804922"/>
                  </a:lnTo>
                  <a:lnTo>
                    <a:pt x="1475679" y="4804922"/>
                  </a:lnTo>
                  <a:lnTo>
                    <a:pt x="1194119" y="4804922"/>
                  </a:lnTo>
                  <a:lnTo>
                    <a:pt x="1187331" y="4804922"/>
                  </a:lnTo>
                  <a:lnTo>
                    <a:pt x="1180543" y="4804922"/>
                  </a:lnTo>
                  <a:lnTo>
                    <a:pt x="898984" y="4804922"/>
                  </a:lnTo>
                  <a:lnTo>
                    <a:pt x="892195" y="4804922"/>
                  </a:lnTo>
                  <a:lnTo>
                    <a:pt x="885407" y="4804922"/>
                  </a:lnTo>
                  <a:lnTo>
                    <a:pt x="603848" y="4804922"/>
                  </a:lnTo>
                  <a:lnTo>
                    <a:pt x="597059" y="4804922"/>
                  </a:lnTo>
                  <a:lnTo>
                    <a:pt x="590271" y="4804922"/>
                  </a:lnTo>
                  <a:lnTo>
                    <a:pt x="308712" y="4804922"/>
                  </a:lnTo>
                  <a:lnTo>
                    <a:pt x="301924" y="4804922"/>
                  </a:lnTo>
                  <a:lnTo>
                    <a:pt x="295135" y="4804922"/>
                  </a:lnTo>
                  <a:lnTo>
                    <a:pt x="13576" y="4804922"/>
                  </a:lnTo>
                  <a:lnTo>
                    <a:pt x="6788" y="4804922"/>
                  </a:lnTo>
                  <a:lnTo>
                    <a:pt x="0" y="4804922"/>
                  </a:lnTo>
                  <a:close/>
                </a:path>
              </a:pathLst>
            </a:custGeom>
            <a:solidFill>
              <a:srgbClr val="1CABE2">
                <a:alpha val="3921"/>
              </a:srgbClr>
            </a:solidFill>
          </p:spPr>
          <p:txBody>
            <a:bodyPr/>
            <a:lstStyle/>
            <a:p/>
          </p:txBody>
        </p:sp>
        <p:sp>
          <p:nvSpPr>
            <p:cNvPr id="55" name="pl55"/>
            <p:cNvSpPr/>
            <p:nvPr/>
          </p:nvSpPr>
          <p:spPr>
            <a:xfrm>
              <a:off x="810605" y="1121313"/>
              <a:ext cx="6788126" cy="1636841"/>
            </a:xfrm>
            <a:custGeom>
              <a:avLst/>
              <a:pathLst>
                <a:path w="6788126" h="1636841">
                  <a:moveTo>
                    <a:pt x="0" y="1636841"/>
                  </a:moveTo>
                  <a:lnTo>
                    <a:pt x="6788" y="1635627"/>
                  </a:lnTo>
                  <a:lnTo>
                    <a:pt x="288347" y="1585254"/>
                  </a:lnTo>
                  <a:lnTo>
                    <a:pt x="295135" y="1584040"/>
                  </a:lnTo>
                  <a:lnTo>
                    <a:pt x="301924" y="1584040"/>
                  </a:lnTo>
                  <a:lnTo>
                    <a:pt x="583483" y="1584040"/>
                  </a:lnTo>
                  <a:lnTo>
                    <a:pt x="590271" y="1584040"/>
                  </a:lnTo>
                  <a:lnTo>
                    <a:pt x="597059" y="1582825"/>
                  </a:lnTo>
                  <a:lnTo>
                    <a:pt x="878619" y="1532453"/>
                  </a:lnTo>
                  <a:lnTo>
                    <a:pt x="885407" y="1531239"/>
                  </a:lnTo>
                  <a:lnTo>
                    <a:pt x="892195" y="1530024"/>
                  </a:lnTo>
                  <a:lnTo>
                    <a:pt x="1173755" y="1479652"/>
                  </a:lnTo>
                  <a:lnTo>
                    <a:pt x="1180543" y="1478437"/>
                  </a:lnTo>
                  <a:lnTo>
                    <a:pt x="1187331" y="1472365"/>
                  </a:lnTo>
                  <a:lnTo>
                    <a:pt x="1468891" y="1220503"/>
                  </a:lnTo>
                  <a:lnTo>
                    <a:pt x="1475679" y="1214430"/>
                  </a:lnTo>
                  <a:lnTo>
                    <a:pt x="1482467" y="1214430"/>
                  </a:lnTo>
                  <a:lnTo>
                    <a:pt x="1764027" y="1214430"/>
                  </a:lnTo>
                  <a:lnTo>
                    <a:pt x="1770815" y="1214430"/>
                  </a:lnTo>
                  <a:lnTo>
                    <a:pt x="1777603" y="1214430"/>
                  </a:lnTo>
                  <a:lnTo>
                    <a:pt x="2059163" y="1214430"/>
                  </a:lnTo>
                  <a:lnTo>
                    <a:pt x="2065951" y="1214430"/>
                  </a:lnTo>
                  <a:lnTo>
                    <a:pt x="2072739" y="1213216"/>
                  </a:lnTo>
                  <a:lnTo>
                    <a:pt x="2354299" y="1162844"/>
                  </a:lnTo>
                  <a:lnTo>
                    <a:pt x="2361087" y="1161629"/>
                  </a:lnTo>
                  <a:lnTo>
                    <a:pt x="2367875" y="1157986"/>
                  </a:lnTo>
                  <a:lnTo>
                    <a:pt x="2649435" y="1006868"/>
                  </a:lnTo>
                  <a:lnTo>
                    <a:pt x="2656223" y="1003225"/>
                  </a:lnTo>
                  <a:lnTo>
                    <a:pt x="2663011" y="1000796"/>
                  </a:lnTo>
                  <a:lnTo>
                    <a:pt x="2944571" y="900051"/>
                  </a:lnTo>
                  <a:lnTo>
                    <a:pt x="2951359" y="897622"/>
                  </a:lnTo>
                  <a:lnTo>
                    <a:pt x="2958147" y="892765"/>
                  </a:lnTo>
                  <a:lnTo>
                    <a:pt x="3239707" y="691275"/>
                  </a:lnTo>
                  <a:lnTo>
                    <a:pt x="3246495" y="686417"/>
                  </a:lnTo>
                  <a:lnTo>
                    <a:pt x="3253283" y="686417"/>
                  </a:lnTo>
                  <a:lnTo>
                    <a:pt x="3534842" y="686417"/>
                  </a:lnTo>
                  <a:lnTo>
                    <a:pt x="3541631" y="686417"/>
                  </a:lnTo>
                  <a:lnTo>
                    <a:pt x="3548419" y="683988"/>
                  </a:lnTo>
                  <a:lnTo>
                    <a:pt x="3829978" y="583243"/>
                  </a:lnTo>
                  <a:lnTo>
                    <a:pt x="3836766" y="580814"/>
                  </a:lnTo>
                  <a:lnTo>
                    <a:pt x="3843555" y="578385"/>
                  </a:lnTo>
                  <a:lnTo>
                    <a:pt x="4125114" y="477640"/>
                  </a:lnTo>
                  <a:lnTo>
                    <a:pt x="4131902" y="475212"/>
                  </a:lnTo>
                  <a:lnTo>
                    <a:pt x="4138691" y="472783"/>
                  </a:lnTo>
                  <a:lnTo>
                    <a:pt x="4420250" y="372038"/>
                  </a:lnTo>
                  <a:lnTo>
                    <a:pt x="4427038" y="369609"/>
                  </a:lnTo>
                  <a:lnTo>
                    <a:pt x="4433826" y="368394"/>
                  </a:lnTo>
                  <a:lnTo>
                    <a:pt x="4715386" y="318022"/>
                  </a:lnTo>
                  <a:lnTo>
                    <a:pt x="4722174" y="316808"/>
                  </a:lnTo>
                  <a:lnTo>
                    <a:pt x="4728962" y="314379"/>
                  </a:lnTo>
                  <a:lnTo>
                    <a:pt x="5010522" y="213634"/>
                  </a:lnTo>
                  <a:lnTo>
                    <a:pt x="5017310" y="211205"/>
                  </a:lnTo>
                  <a:lnTo>
                    <a:pt x="5024098" y="209990"/>
                  </a:lnTo>
                  <a:lnTo>
                    <a:pt x="5305658" y="159618"/>
                  </a:lnTo>
                  <a:lnTo>
                    <a:pt x="5312446" y="158404"/>
                  </a:lnTo>
                  <a:lnTo>
                    <a:pt x="5319234" y="157189"/>
                  </a:lnTo>
                  <a:lnTo>
                    <a:pt x="5600794" y="106817"/>
                  </a:lnTo>
                  <a:lnTo>
                    <a:pt x="5607582" y="105602"/>
                  </a:lnTo>
                  <a:lnTo>
                    <a:pt x="5614370" y="110460"/>
                  </a:lnTo>
                  <a:lnTo>
                    <a:pt x="5895930" y="311950"/>
                  </a:lnTo>
                  <a:lnTo>
                    <a:pt x="5902718" y="316808"/>
                  </a:lnTo>
                  <a:lnTo>
                    <a:pt x="5909506" y="316808"/>
                  </a:lnTo>
                  <a:lnTo>
                    <a:pt x="6191066" y="316808"/>
                  </a:lnTo>
                  <a:lnTo>
                    <a:pt x="6197854" y="316808"/>
                  </a:lnTo>
                  <a:lnTo>
                    <a:pt x="6204642" y="309521"/>
                  </a:lnTo>
                  <a:lnTo>
                    <a:pt x="6486202" y="7286"/>
                  </a:lnTo>
                  <a:lnTo>
                    <a:pt x="6492990" y="0"/>
                  </a:lnTo>
                  <a:lnTo>
                    <a:pt x="6499778" y="1214"/>
                  </a:lnTo>
                  <a:lnTo>
                    <a:pt x="6781338" y="51586"/>
                  </a:lnTo>
                  <a:lnTo>
                    <a:pt x="6788126" y="52801"/>
                  </a:lnTo>
                </a:path>
              </a:pathLst>
            </a:custGeom>
          </p:spPr>
          <p:txBody>
            <a:bodyPr/>
            <a:lstStyle/>
            <a:p/>
          </p:txBody>
        </p:sp>
        <p:sp>
          <p:nvSpPr>
            <p:cNvPr id="56" name="pg56"/>
            <p:cNvSpPr/>
            <p:nvPr/>
          </p:nvSpPr>
          <p:spPr>
            <a:xfrm>
              <a:off x="2574632" y="1702128"/>
              <a:ext cx="5030886" cy="4224107"/>
            </a:xfrm>
            <a:custGeom>
              <a:avLst/>
              <a:pathLst>
                <a:path w="5030886" h="4224107">
                  <a:moveTo>
                    <a:pt x="6788" y="4224107"/>
                  </a:moveTo>
                  <a:lnTo>
                    <a:pt x="13576" y="4224107"/>
                  </a:lnTo>
                  <a:lnTo>
                    <a:pt x="295135" y="4224107"/>
                  </a:lnTo>
                  <a:lnTo>
                    <a:pt x="301924" y="4224107"/>
                  </a:lnTo>
                  <a:lnTo>
                    <a:pt x="308712" y="4224107"/>
                  </a:lnTo>
                  <a:lnTo>
                    <a:pt x="590271" y="4224107"/>
                  </a:lnTo>
                  <a:lnTo>
                    <a:pt x="597059" y="4224107"/>
                  </a:lnTo>
                  <a:lnTo>
                    <a:pt x="603848" y="4224107"/>
                  </a:lnTo>
                  <a:lnTo>
                    <a:pt x="885407" y="4224107"/>
                  </a:lnTo>
                  <a:lnTo>
                    <a:pt x="892195" y="4224107"/>
                  </a:lnTo>
                  <a:lnTo>
                    <a:pt x="898984" y="4224107"/>
                  </a:lnTo>
                  <a:lnTo>
                    <a:pt x="1180543" y="4224107"/>
                  </a:lnTo>
                  <a:lnTo>
                    <a:pt x="1187331" y="4224107"/>
                  </a:lnTo>
                  <a:lnTo>
                    <a:pt x="1194119" y="4224107"/>
                  </a:lnTo>
                  <a:lnTo>
                    <a:pt x="1475679" y="4224107"/>
                  </a:lnTo>
                  <a:lnTo>
                    <a:pt x="1482467" y="4224107"/>
                  </a:lnTo>
                  <a:lnTo>
                    <a:pt x="1489255" y="4224107"/>
                  </a:lnTo>
                  <a:lnTo>
                    <a:pt x="1770815" y="4224107"/>
                  </a:lnTo>
                  <a:lnTo>
                    <a:pt x="1777603" y="4224107"/>
                  </a:lnTo>
                  <a:lnTo>
                    <a:pt x="1784391" y="4224107"/>
                  </a:lnTo>
                  <a:lnTo>
                    <a:pt x="2065951" y="4224107"/>
                  </a:lnTo>
                  <a:lnTo>
                    <a:pt x="2072739" y="4224107"/>
                  </a:lnTo>
                  <a:lnTo>
                    <a:pt x="2079527" y="4224107"/>
                  </a:lnTo>
                  <a:lnTo>
                    <a:pt x="2361087" y="4224107"/>
                  </a:lnTo>
                  <a:lnTo>
                    <a:pt x="2367875" y="4224107"/>
                  </a:lnTo>
                  <a:lnTo>
                    <a:pt x="2374663" y="4224107"/>
                  </a:lnTo>
                  <a:lnTo>
                    <a:pt x="2656223" y="4224107"/>
                  </a:lnTo>
                  <a:lnTo>
                    <a:pt x="2663011" y="4224107"/>
                  </a:lnTo>
                  <a:lnTo>
                    <a:pt x="2669799" y="4220464"/>
                  </a:lnTo>
                  <a:lnTo>
                    <a:pt x="2951359" y="4069346"/>
                  </a:lnTo>
                  <a:lnTo>
                    <a:pt x="2958147" y="4065703"/>
                  </a:lnTo>
                  <a:lnTo>
                    <a:pt x="2964935" y="4055988"/>
                  </a:lnTo>
                  <a:lnTo>
                    <a:pt x="3246495" y="3653008"/>
                  </a:lnTo>
                  <a:lnTo>
                    <a:pt x="3253283" y="3643292"/>
                  </a:lnTo>
                  <a:lnTo>
                    <a:pt x="3260071" y="3614146"/>
                  </a:lnTo>
                  <a:lnTo>
                    <a:pt x="3541631" y="2405206"/>
                  </a:lnTo>
                  <a:lnTo>
                    <a:pt x="3548419" y="2376060"/>
                  </a:lnTo>
                  <a:lnTo>
                    <a:pt x="3555207" y="2354200"/>
                  </a:lnTo>
                  <a:lnTo>
                    <a:pt x="3836766" y="1447496"/>
                  </a:lnTo>
                  <a:lnTo>
                    <a:pt x="3843555" y="1425636"/>
                  </a:lnTo>
                  <a:lnTo>
                    <a:pt x="3850343" y="1402562"/>
                  </a:lnTo>
                  <a:lnTo>
                    <a:pt x="4131902" y="445484"/>
                  </a:lnTo>
                  <a:lnTo>
                    <a:pt x="4138691" y="422410"/>
                  </a:lnTo>
                  <a:lnTo>
                    <a:pt x="4145479" y="419981"/>
                  </a:lnTo>
                  <a:lnTo>
                    <a:pt x="4427038" y="319236"/>
                  </a:lnTo>
                  <a:lnTo>
                    <a:pt x="4433826" y="316808"/>
                  </a:lnTo>
                  <a:lnTo>
                    <a:pt x="4440615" y="309521"/>
                  </a:lnTo>
                  <a:lnTo>
                    <a:pt x="4722174" y="7286"/>
                  </a:lnTo>
                  <a:lnTo>
                    <a:pt x="4728962" y="0"/>
                  </a:lnTo>
                  <a:lnTo>
                    <a:pt x="4735751" y="1214"/>
                  </a:lnTo>
                  <a:lnTo>
                    <a:pt x="5017310" y="51586"/>
                  </a:lnTo>
                  <a:lnTo>
                    <a:pt x="5024098" y="52801"/>
                  </a:lnTo>
                  <a:lnTo>
                    <a:pt x="5030886" y="4224107"/>
                  </a:lnTo>
                  <a:lnTo>
                    <a:pt x="5024098" y="4224107"/>
                  </a:lnTo>
                  <a:lnTo>
                    <a:pt x="5017310" y="4224107"/>
                  </a:lnTo>
                  <a:lnTo>
                    <a:pt x="4735751" y="4224107"/>
                  </a:lnTo>
                  <a:lnTo>
                    <a:pt x="4728962" y="4224107"/>
                  </a:lnTo>
                  <a:lnTo>
                    <a:pt x="4722174" y="4224107"/>
                  </a:lnTo>
                  <a:lnTo>
                    <a:pt x="4440615" y="4224107"/>
                  </a:lnTo>
                  <a:lnTo>
                    <a:pt x="4433826" y="4224107"/>
                  </a:lnTo>
                  <a:lnTo>
                    <a:pt x="4427038" y="4224107"/>
                  </a:lnTo>
                  <a:lnTo>
                    <a:pt x="4145479" y="4224107"/>
                  </a:lnTo>
                  <a:lnTo>
                    <a:pt x="4138691" y="4224107"/>
                  </a:lnTo>
                  <a:lnTo>
                    <a:pt x="4131902" y="4224107"/>
                  </a:lnTo>
                  <a:lnTo>
                    <a:pt x="3850343" y="4224107"/>
                  </a:lnTo>
                  <a:lnTo>
                    <a:pt x="3843555" y="4224107"/>
                  </a:lnTo>
                  <a:lnTo>
                    <a:pt x="3836766" y="4224107"/>
                  </a:lnTo>
                  <a:lnTo>
                    <a:pt x="3555207" y="4224107"/>
                  </a:lnTo>
                  <a:lnTo>
                    <a:pt x="3548419" y="4224107"/>
                  </a:lnTo>
                  <a:lnTo>
                    <a:pt x="3541631" y="4224107"/>
                  </a:lnTo>
                  <a:lnTo>
                    <a:pt x="3260071" y="4224107"/>
                  </a:lnTo>
                  <a:lnTo>
                    <a:pt x="3253283" y="4224107"/>
                  </a:lnTo>
                  <a:lnTo>
                    <a:pt x="3246495" y="4224107"/>
                  </a:lnTo>
                  <a:lnTo>
                    <a:pt x="2964935" y="4224107"/>
                  </a:lnTo>
                  <a:lnTo>
                    <a:pt x="2958147" y="4224107"/>
                  </a:lnTo>
                  <a:lnTo>
                    <a:pt x="2951359" y="4224107"/>
                  </a:lnTo>
                  <a:lnTo>
                    <a:pt x="2669799" y="4224107"/>
                  </a:lnTo>
                  <a:lnTo>
                    <a:pt x="2663011" y="4224107"/>
                  </a:lnTo>
                  <a:lnTo>
                    <a:pt x="2656223" y="4224107"/>
                  </a:lnTo>
                  <a:lnTo>
                    <a:pt x="2374663" y="4224107"/>
                  </a:lnTo>
                  <a:lnTo>
                    <a:pt x="2367875" y="4224107"/>
                  </a:lnTo>
                  <a:lnTo>
                    <a:pt x="2361087" y="4224107"/>
                  </a:lnTo>
                  <a:lnTo>
                    <a:pt x="2079527" y="4224107"/>
                  </a:lnTo>
                  <a:lnTo>
                    <a:pt x="2072739" y="4224107"/>
                  </a:lnTo>
                  <a:lnTo>
                    <a:pt x="2065951" y="4224107"/>
                  </a:lnTo>
                  <a:lnTo>
                    <a:pt x="1784391" y="4224107"/>
                  </a:lnTo>
                  <a:lnTo>
                    <a:pt x="1777603" y="4224107"/>
                  </a:lnTo>
                  <a:lnTo>
                    <a:pt x="1770815" y="4224107"/>
                  </a:lnTo>
                  <a:lnTo>
                    <a:pt x="1489255" y="4224107"/>
                  </a:lnTo>
                  <a:lnTo>
                    <a:pt x="1482467" y="4224107"/>
                  </a:lnTo>
                  <a:lnTo>
                    <a:pt x="1475679" y="4224107"/>
                  </a:lnTo>
                  <a:lnTo>
                    <a:pt x="1194119" y="4224107"/>
                  </a:lnTo>
                  <a:lnTo>
                    <a:pt x="1187331" y="4224107"/>
                  </a:lnTo>
                  <a:lnTo>
                    <a:pt x="1180543" y="4224107"/>
                  </a:lnTo>
                  <a:lnTo>
                    <a:pt x="898984" y="4224107"/>
                  </a:lnTo>
                  <a:lnTo>
                    <a:pt x="892195" y="4224107"/>
                  </a:lnTo>
                  <a:lnTo>
                    <a:pt x="885407" y="4224107"/>
                  </a:lnTo>
                  <a:lnTo>
                    <a:pt x="603848" y="4224107"/>
                  </a:lnTo>
                  <a:lnTo>
                    <a:pt x="597059" y="4224107"/>
                  </a:lnTo>
                  <a:lnTo>
                    <a:pt x="590271" y="4224107"/>
                  </a:lnTo>
                  <a:lnTo>
                    <a:pt x="308712" y="4224107"/>
                  </a:lnTo>
                  <a:lnTo>
                    <a:pt x="301924" y="4224107"/>
                  </a:lnTo>
                  <a:lnTo>
                    <a:pt x="295135" y="4224107"/>
                  </a:lnTo>
                  <a:lnTo>
                    <a:pt x="13576" y="4224107"/>
                  </a:lnTo>
                  <a:lnTo>
                    <a:pt x="6788" y="4224107"/>
                  </a:lnTo>
                  <a:lnTo>
                    <a:pt x="0" y="4224107"/>
                  </a:lnTo>
                  <a:close/>
                </a:path>
              </a:pathLst>
            </a:custGeom>
            <a:solidFill>
              <a:srgbClr val="1CABE2">
                <a:alpha val="3921"/>
              </a:srgbClr>
            </a:solidFill>
          </p:spPr>
          <p:txBody>
            <a:bodyPr/>
            <a:lstStyle/>
            <a:p/>
          </p:txBody>
        </p:sp>
        <p:sp>
          <p:nvSpPr>
            <p:cNvPr id="57" name="pl57"/>
            <p:cNvSpPr/>
            <p:nvPr/>
          </p:nvSpPr>
          <p:spPr>
            <a:xfrm>
              <a:off x="2581420" y="1702128"/>
              <a:ext cx="5017310" cy="4224107"/>
            </a:xfrm>
            <a:custGeom>
              <a:avLst/>
              <a:pathLst>
                <a:path w="5017310" h="4224107">
                  <a:moveTo>
                    <a:pt x="0" y="4224107"/>
                  </a:moveTo>
                  <a:lnTo>
                    <a:pt x="6788" y="4224107"/>
                  </a:lnTo>
                  <a:lnTo>
                    <a:pt x="288347" y="4224107"/>
                  </a:lnTo>
                  <a:lnTo>
                    <a:pt x="295135" y="4224107"/>
                  </a:lnTo>
                  <a:lnTo>
                    <a:pt x="301924" y="4224107"/>
                  </a:lnTo>
                  <a:lnTo>
                    <a:pt x="583483" y="4224107"/>
                  </a:lnTo>
                  <a:lnTo>
                    <a:pt x="590271" y="4224107"/>
                  </a:lnTo>
                  <a:lnTo>
                    <a:pt x="597059" y="4224107"/>
                  </a:lnTo>
                  <a:lnTo>
                    <a:pt x="878619" y="4224107"/>
                  </a:lnTo>
                  <a:lnTo>
                    <a:pt x="885407" y="4224107"/>
                  </a:lnTo>
                  <a:lnTo>
                    <a:pt x="892195" y="4224107"/>
                  </a:lnTo>
                  <a:lnTo>
                    <a:pt x="1173755" y="4224107"/>
                  </a:lnTo>
                  <a:lnTo>
                    <a:pt x="1180543" y="4224107"/>
                  </a:lnTo>
                  <a:lnTo>
                    <a:pt x="1187331" y="4224107"/>
                  </a:lnTo>
                  <a:lnTo>
                    <a:pt x="1468891" y="4224107"/>
                  </a:lnTo>
                  <a:lnTo>
                    <a:pt x="1475679" y="4224107"/>
                  </a:lnTo>
                  <a:lnTo>
                    <a:pt x="1482467" y="4224107"/>
                  </a:lnTo>
                  <a:lnTo>
                    <a:pt x="1764027" y="4224107"/>
                  </a:lnTo>
                  <a:lnTo>
                    <a:pt x="1770815" y="4224107"/>
                  </a:lnTo>
                  <a:lnTo>
                    <a:pt x="1777603" y="4224107"/>
                  </a:lnTo>
                  <a:lnTo>
                    <a:pt x="2059163" y="4224107"/>
                  </a:lnTo>
                  <a:lnTo>
                    <a:pt x="2065951" y="4224107"/>
                  </a:lnTo>
                  <a:lnTo>
                    <a:pt x="2072739" y="4224107"/>
                  </a:lnTo>
                  <a:lnTo>
                    <a:pt x="2354299" y="4224107"/>
                  </a:lnTo>
                  <a:lnTo>
                    <a:pt x="2361087" y="4224107"/>
                  </a:lnTo>
                  <a:lnTo>
                    <a:pt x="2367875" y="4224107"/>
                  </a:lnTo>
                  <a:lnTo>
                    <a:pt x="2649435" y="4224107"/>
                  </a:lnTo>
                  <a:lnTo>
                    <a:pt x="2656223" y="4224107"/>
                  </a:lnTo>
                  <a:lnTo>
                    <a:pt x="2663011" y="4220464"/>
                  </a:lnTo>
                  <a:lnTo>
                    <a:pt x="2944571" y="4069346"/>
                  </a:lnTo>
                  <a:lnTo>
                    <a:pt x="2951359" y="4065703"/>
                  </a:lnTo>
                  <a:lnTo>
                    <a:pt x="2958147" y="4055988"/>
                  </a:lnTo>
                  <a:lnTo>
                    <a:pt x="3239707" y="3653008"/>
                  </a:lnTo>
                  <a:lnTo>
                    <a:pt x="3246495" y="3643292"/>
                  </a:lnTo>
                  <a:lnTo>
                    <a:pt x="3253283" y="3614146"/>
                  </a:lnTo>
                  <a:lnTo>
                    <a:pt x="3534842" y="2405206"/>
                  </a:lnTo>
                  <a:lnTo>
                    <a:pt x="3541631" y="2376060"/>
                  </a:lnTo>
                  <a:lnTo>
                    <a:pt x="3548419" y="2354200"/>
                  </a:lnTo>
                  <a:lnTo>
                    <a:pt x="3829978" y="1447496"/>
                  </a:lnTo>
                  <a:lnTo>
                    <a:pt x="3836766" y="1425636"/>
                  </a:lnTo>
                  <a:lnTo>
                    <a:pt x="3843555" y="1402562"/>
                  </a:lnTo>
                  <a:lnTo>
                    <a:pt x="4125114" y="445484"/>
                  </a:lnTo>
                  <a:lnTo>
                    <a:pt x="4131902" y="422410"/>
                  </a:lnTo>
                  <a:lnTo>
                    <a:pt x="4138691" y="419981"/>
                  </a:lnTo>
                  <a:lnTo>
                    <a:pt x="4420250" y="319236"/>
                  </a:lnTo>
                  <a:lnTo>
                    <a:pt x="4427038" y="316808"/>
                  </a:lnTo>
                  <a:lnTo>
                    <a:pt x="4433826" y="309521"/>
                  </a:lnTo>
                  <a:lnTo>
                    <a:pt x="4715386" y="7286"/>
                  </a:lnTo>
                  <a:lnTo>
                    <a:pt x="4722174" y="0"/>
                  </a:lnTo>
                  <a:lnTo>
                    <a:pt x="4728962" y="1214"/>
                  </a:lnTo>
                  <a:lnTo>
                    <a:pt x="5010522" y="51586"/>
                  </a:lnTo>
                  <a:lnTo>
                    <a:pt x="5017310" y="52801"/>
                  </a:lnTo>
                </a:path>
              </a:pathLst>
            </a:custGeom>
          </p:spPr>
          <p:txBody>
            <a:bodyPr/>
            <a:lstStyle/>
            <a:p/>
          </p:txBody>
        </p:sp>
        <p:sp>
          <p:nvSpPr>
            <p:cNvPr id="58" name="pg58"/>
            <p:cNvSpPr/>
            <p:nvPr/>
          </p:nvSpPr>
          <p:spPr>
            <a:xfrm>
              <a:off x="803816" y="1226916"/>
              <a:ext cx="6801702" cy="4699319"/>
            </a:xfrm>
            <a:custGeom>
              <a:avLst/>
              <a:pathLst>
                <a:path w="6801702" h="4699319">
                  <a:moveTo>
                    <a:pt x="6788" y="4646518"/>
                  </a:moveTo>
                  <a:lnTo>
                    <a:pt x="13576" y="4646518"/>
                  </a:lnTo>
                  <a:lnTo>
                    <a:pt x="295135" y="4646518"/>
                  </a:lnTo>
                  <a:lnTo>
                    <a:pt x="301924" y="4646518"/>
                  </a:lnTo>
                  <a:lnTo>
                    <a:pt x="308712" y="4646518"/>
                  </a:lnTo>
                  <a:lnTo>
                    <a:pt x="590271" y="4646518"/>
                  </a:lnTo>
                  <a:lnTo>
                    <a:pt x="597059" y="4646518"/>
                  </a:lnTo>
                  <a:lnTo>
                    <a:pt x="603848" y="4646518"/>
                  </a:lnTo>
                  <a:lnTo>
                    <a:pt x="885407" y="4646518"/>
                  </a:lnTo>
                  <a:lnTo>
                    <a:pt x="892195" y="4646518"/>
                  </a:lnTo>
                  <a:lnTo>
                    <a:pt x="898984" y="4646518"/>
                  </a:lnTo>
                  <a:lnTo>
                    <a:pt x="1180543" y="4646518"/>
                  </a:lnTo>
                  <a:lnTo>
                    <a:pt x="1187331" y="4646518"/>
                  </a:lnTo>
                  <a:lnTo>
                    <a:pt x="1194119" y="4646518"/>
                  </a:lnTo>
                  <a:lnTo>
                    <a:pt x="1475679" y="4646518"/>
                  </a:lnTo>
                  <a:lnTo>
                    <a:pt x="1482467" y="4646518"/>
                  </a:lnTo>
                  <a:lnTo>
                    <a:pt x="1489255" y="4646518"/>
                  </a:lnTo>
                  <a:lnTo>
                    <a:pt x="1770815" y="4646518"/>
                  </a:lnTo>
                  <a:lnTo>
                    <a:pt x="1777603" y="4646518"/>
                  </a:lnTo>
                  <a:lnTo>
                    <a:pt x="1784391" y="4646518"/>
                  </a:lnTo>
                  <a:lnTo>
                    <a:pt x="2065951" y="4646518"/>
                  </a:lnTo>
                  <a:lnTo>
                    <a:pt x="2072739" y="4646518"/>
                  </a:lnTo>
                  <a:lnTo>
                    <a:pt x="2079527" y="4646518"/>
                  </a:lnTo>
                  <a:lnTo>
                    <a:pt x="2361087" y="4646518"/>
                  </a:lnTo>
                  <a:lnTo>
                    <a:pt x="2367875" y="4646518"/>
                  </a:lnTo>
                  <a:lnTo>
                    <a:pt x="2374663" y="4646518"/>
                  </a:lnTo>
                  <a:lnTo>
                    <a:pt x="2656223" y="4646518"/>
                  </a:lnTo>
                  <a:lnTo>
                    <a:pt x="2663011" y="4646518"/>
                  </a:lnTo>
                  <a:lnTo>
                    <a:pt x="2669799" y="4646518"/>
                  </a:lnTo>
                  <a:lnTo>
                    <a:pt x="2951359" y="4646518"/>
                  </a:lnTo>
                  <a:lnTo>
                    <a:pt x="2958147" y="4646518"/>
                  </a:lnTo>
                  <a:lnTo>
                    <a:pt x="2964935" y="4646518"/>
                  </a:lnTo>
                  <a:lnTo>
                    <a:pt x="3246495" y="4646518"/>
                  </a:lnTo>
                  <a:lnTo>
                    <a:pt x="3253283" y="4646518"/>
                  </a:lnTo>
                  <a:lnTo>
                    <a:pt x="3260071" y="4645303"/>
                  </a:lnTo>
                  <a:lnTo>
                    <a:pt x="3541631" y="4594931"/>
                  </a:lnTo>
                  <a:lnTo>
                    <a:pt x="3548419" y="4593717"/>
                  </a:lnTo>
                  <a:lnTo>
                    <a:pt x="3555207" y="4584001"/>
                  </a:lnTo>
                  <a:lnTo>
                    <a:pt x="3836766" y="4181021"/>
                  </a:lnTo>
                  <a:lnTo>
                    <a:pt x="3843555" y="4171306"/>
                  </a:lnTo>
                  <a:lnTo>
                    <a:pt x="3850343" y="4170091"/>
                  </a:lnTo>
                  <a:lnTo>
                    <a:pt x="4131902" y="4119719"/>
                  </a:lnTo>
                  <a:lnTo>
                    <a:pt x="4138691" y="4118504"/>
                  </a:lnTo>
                  <a:lnTo>
                    <a:pt x="4145479" y="4118504"/>
                  </a:lnTo>
                  <a:lnTo>
                    <a:pt x="4427038" y="4118504"/>
                  </a:lnTo>
                  <a:lnTo>
                    <a:pt x="4433826" y="4118504"/>
                  </a:lnTo>
                  <a:lnTo>
                    <a:pt x="4440615" y="4118504"/>
                  </a:lnTo>
                  <a:lnTo>
                    <a:pt x="4722174" y="4118504"/>
                  </a:lnTo>
                  <a:lnTo>
                    <a:pt x="4728962" y="4118504"/>
                  </a:lnTo>
                  <a:lnTo>
                    <a:pt x="4735751" y="4113647"/>
                  </a:lnTo>
                  <a:lnTo>
                    <a:pt x="5017310" y="3912157"/>
                  </a:lnTo>
                  <a:lnTo>
                    <a:pt x="5024098" y="3907299"/>
                  </a:lnTo>
                  <a:lnTo>
                    <a:pt x="5030886" y="3836862"/>
                  </a:lnTo>
                  <a:lnTo>
                    <a:pt x="5312446" y="915258"/>
                  </a:lnTo>
                  <a:lnTo>
                    <a:pt x="5319234" y="844821"/>
                  </a:lnTo>
                  <a:lnTo>
                    <a:pt x="5326022" y="843607"/>
                  </a:lnTo>
                  <a:lnTo>
                    <a:pt x="5607582" y="793234"/>
                  </a:lnTo>
                  <a:lnTo>
                    <a:pt x="5614370" y="792020"/>
                  </a:lnTo>
                  <a:lnTo>
                    <a:pt x="5621158" y="796877"/>
                  </a:lnTo>
                  <a:lnTo>
                    <a:pt x="5902718" y="998367"/>
                  </a:lnTo>
                  <a:lnTo>
                    <a:pt x="5909506" y="1003225"/>
                  </a:lnTo>
                  <a:lnTo>
                    <a:pt x="5916294" y="1003225"/>
                  </a:lnTo>
                  <a:lnTo>
                    <a:pt x="6197854" y="1003225"/>
                  </a:lnTo>
                  <a:lnTo>
                    <a:pt x="6204642" y="1003225"/>
                  </a:lnTo>
                  <a:lnTo>
                    <a:pt x="6211430" y="980151"/>
                  </a:lnTo>
                  <a:lnTo>
                    <a:pt x="6492990" y="23074"/>
                  </a:lnTo>
                  <a:lnTo>
                    <a:pt x="6499778" y="0"/>
                  </a:lnTo>
                  <a:lnTo>
                    <a:pt x="6506566" y="1214"/>
                  </a:lnTo>
                  <a:lnTo>
                    <a:pt x="6788126" y="51586"/>
                  </a:lnTo>
                  <a:lnTo>
                    <a:pt x="6794914" y="52801"/>
                  </a:lnTo>
                  <a:lnTo>
                    <a:pt x="6801702" y="4699319"/>
                  </a:lnTo>
                  <a:lnTo>
                    <a:pt x="6794914" y="4699319"/>
                  </a:lnTo>
                  <a:lnTo>
                    <a:pt x="6788126" y="4699319"/>
                  </a:lnTo>
                  <a:lnTo>
                    <a:pt x="6506566" y="4699319"/>
                  </a:lnTo>
                  <a:lnTo>
                    <a:pt x="6499778" y="4699319"/>
                  </a:lnTo>
                  <a:lnTo>
                    <a:pt x="6492990" y="4699319"/>
                  </a:lnTo>
                  <a:lnTo>
                    <a:pt x="6211430" y="4699319"/>
                  </a:lnTo>
                  <a:lnTo>
                    <a:pt x="6204642" y="4699319"/>
                  </a:lnTo>
                  <a:lnTo>
                    <a:pt x="6197854" y="4699319"/>
                  </a:lnTo>
                  <a:lnTo>
                    <a:pt x="5916294" y="4699319"/>
                  </a:lnTo>
                  <a:lnTo>
                    <a:pt x="5909506" y="4699319"/>
                  </a:lnTo>
                  <a:lnTo>
                    <a:pt x="5902718" y="4699319"/>
                  </a:lnTo>
                  <a:lnTo>
                    <a:pt x="5621158" y="4699319"/>
                  </a:lnTo>
                  <a:lnTo>
                    <a:pt x="5614370" y="4699319"/>
                  </a:lnTo>
                  <a:lnTo>
                    <a:pt x="5607582" y="4699319"/>
                  </a:lnTo>
                  <a:lnTo>
                    <a:pt x="5326022" y="4699319"/>
                  </a:lnTo>
                  <a:lnTo>
                    <a:pt x="5319234" y="4699319"/>
                  </a:lnTo>
                  <a:lnTo>
                    <a:pt x="5312446" y="4699319"/>
                  </a:lnTo>
                  <a:lnTo>
                    <a:pt x="5030886" y="4699319"/>
                  </a:lnTo>
                  <a:lnTo>
                    <a:pt x="5024098" y="4699319"/>
                  </a:lnTo>
                  <a:lnTo>
                    <a:pt x="5017310" y="4699319"/>
                  </a:lnTo>
                  <a:lnTo>
                    <a:pt x="4735751" y="4699319"/>
                  </a:lnTo>
                  <a:lnTo>
                    <a:pt x="4728962" y="4699319"/>
                  </a:lnTo>
                  <a:lnTo>
                    <a:pt x="4722174" y="4699319"/>
                  </a:lnTo>
                  <a:lnTo>
                    <a:pt x="4440615" y="4699319"/>
                  </a:lnTo>
                  <a:lnTo>
                    <a:pt x="4433826" y="4699319"/>
                  </a:lnTo>
                  <a:lnTo>
                    <a:pt x="4427038" y="4699319"/>
                  </a:lnTo>
                  <a:lnTo>
                    <a:pt x="4145479" y="4699319"/>
                  </a:lnTo>
                  <a:lnTo>
                    <a:pt x="4138691" y="4699319"/>
                  </a:lnTo>
                  <a:lnTo>
                    <a:pt x="4131902" y="4699319"/>
                  </a:lnTo>
                  <a:lnTo>
                    <a:pt x="3850343" y="4699319"/>
                  </a:lnTo>
                  <a:lnTo>
                    <a:pt x="3843555" y="4699319"/>
                  </a:lnTo>
                  <a:lnTo>
                    <a:pt x="3836766" y="4699319"/>
                  </a:lnTo>
                  <a:lnTo>
                    <a:pt x="3555207" y="4699319"/>
                  </a:lnTo>
                  <a:lnTo>
                    <a:pt x="3548419" y="4699319"/>
                  </a:lnTo>
                  <a:lnTo>
                    <a:pt x="3541631" y="4699319"/>
                  </a:lnTo>
                  <a:lnTo>
                    <a:pt x="3260071" y="4699319"/>
                  </a:lnTo>
                  <a:lnTo>
                    <a:pt x="3253283" y="4699319"/>
                  </a:lnTo>
                  <a:lnTo>
                    <a:pt x="3246495" y="4699319"/>
                  </a:lnTo>
                  <a:lnTo>
                    <a:pt x="2964935" y="4699319"/>
                  </a:lnTo>
                  <a:lnTo>
                    <a:pt x="2958147" y="4699319"/>
                  </a:lnTo>
                  <a:lnTo>
                    <a:pt x="2951359" y="4699319"/>
                  </a:lnTo>
                  <a:lnTo>
                    <a:pt x="2669799" y="4699319"/>
                  </a:lnTo>
                  <a:lnTo>
                    <a:pt x="2663011" y="4699319"/>
                  </a:lnTo>
                  <a:lnTo>
                    <a:pt x="2656223" y="4699319"/>
                  </a:lnTo>
                  <a:lnTo>
                    <a:pt x="2374663" y="4699319"/>
                  </a:lnTo>
                  <a:lnTo>
                    <a:pt x="2367875" y="4699319"/>
                  </a:lnTo>
                  <a:lnTo>
                    <a:pt x="2361087" y="4699319"/>
                  </a:lnTo>
                  <a:lnTo>
                    <a:pt x="2079527" y="4699319"/>
                  </a:lnTo>
                  <a:lnTo>
                    <a:pt x="2072739" y="4699319"/>
                  </a:lnTo>
                  <a:lnTo>
                    <a:pt x="2065951" y="4699319"/>
                  </a:lnTo>
                  <a:lnTo>
                    <a:pt x="1784391" y="4699319"/>
                  </a:lnTo>
                  <a:lnTo>
                    <a:pt x="1777603" y="4699319"/>
                  </a:lnTo>
                  <a:lnTo>
                    <a:pt x="1770815" y="4699319"/>
                  </a:lnTo>
                  <a:lnTo>
                    <a:pt x="1489255" y="4699319"/>
                  </a:lnTo>
                  <a:lnTo>
                    <a:pt x="1482467" y="4699319"/>
                  </a:lnTo>
                  <a:lnTo>
                    <a:pt x="1475679" y="4699319"/>
                  </a:lnTo>
                  <a:lnTo>
                    <a:pt x="1194119" y="4699319"/>
                  </a:lnTo>
                  <a:lnTo>
                    <a:pt x="1187331" y="4699319"/>
                  </a:lnTo>
                  <a:lnTo>
                    <a:pt x="1180543" y="4699319"/>
                  </a:lnTo>
                  <a:lnTo>
                    <a:pt x="898984" y="4699319"/>
                  </a:lnTo>
                  <a:lnTo>
                    <a:pt x="892195" y="4699319"/>
                  </a:lnTo>
                  <a:lnTo>
                    <a:pt x="885407" y="4699319"/>
                  </a:lnTo>
                  <a:lnTo>
                    <a:pt x="603848" y="4699319"/>
                  </a:lnTo>
                  <a:lnTo>
                    <a:pt x="597059" y="4699319"/>
                  </a:lnTo>
                  <a:lnTo>
                    <a:pt x="590271" y="4699319"/>
                  </a:lnTo>
                  <a:lnTo>
                    <a:pt x="308712" y="4699319"/>
                  </a:lnTo>
                  <a:lnTo>
                    <a:pt x="301924" y="4699319"/>
                  </a:lnTo>
                  <a:lnTo>
                    <a:pt x="295135" y="4699319"/>
                  </a:lnTo>
                  <a:lnTo>
                    <a:pt x="13576" y="4699319"/>
                  </a:lnTo>
                  <a:lnTo>
                    <a:pt x="6788" y="4699319"/>
                  </a:lnTo>
                  <a:lnTo>
                    <a:pt x="0" y="4699319"/>
                  </a:lnTo>
                  <a:close/>
                </a:path>
              </a:pathLst>
            </a:custGeom>
            <a:solidFill>
              <a:srgbClr val="1CABE2">
                <a:alpha val="3921"/>
              </a:srgbClr>
            </a:solidFill>
          </p:spPr>
          <p:txBody>
            <a:bodyPr/>
            <a:lstStyle/>
            <a:p/>
          </p:txBody>
        </p:sp>
        <p:sp>
          <p:nvSpPr>
            <p:cNvPr id="59" name="pl59"/>
            <p:cNvSpPr/>
            <p:nvPr/>
          </p:nvSpPr>
          <p:spPr>
            <a:xfrm>
              <a:off x="810605" y="1226916"/>
              <a:ext cx="6788126" cy="4646518"/>
            </a:xfrm>
            <a:custGeom>
              <a:avLst/>
              <a:pathLst>
                <a:path w="6788126" h="4646518">
                  <a:moveTo>
                    <a:pt x="0" y="4646518"/>
                  </a:moveTo>
                  <a:lnTo>
                    <a:pt x="6788" y="4646518"/>
                  </a:lnTo>
                  <a:lnTo>
                    <a:pt x="288347" y="4646518"/>
                  </a:lnTo>
                  <a:lnTo>
                    <a:pt x="295135" y="4646518"/>
                  </a:lnTo>
                  <a:lnTo>
                    <a:pt x="301924" y="4646518"/>
                  </a:lnTo>
                  <a:lnTo>
                    <a:pt x="583483" y="4646518"/>
                  </a:lnTo>
                  <a:lnTo>
                    <a:pt x="590271" y="4646518"/>
                  </a:lnTo>
                  <a:lnTo>
                    <a:pt x="597059" y="4646518"/>
                  </a:lnTo>
                  <a:lnTo>
                    <a:pt x="878619" y="4646518"/>
                  </a:lnTo>
                  <a:lnTo>
                    <a:pt x="885407" y="4646518"/>
                  </a:lnTo>
                  <a:lnTo>
                    <a:pt x="892195" y="4646518"/>
                  </a:lnTo>
                  <a:lnTo>
                    <a:pt x="1173755" y="4646518"/>
                  </a:lnTo>
                  <a:lnTo>
                    <a:pt x="1180543" y="4646518"/>
                  </a:lnTo>
                  <a:lnTo>
                    <a:pt x="1187331" y="4646518"/>
                  </a:lnTo>
                  <a:lnTo>
                    <a:pt x="1468891" y="4646518"/>
                  </a:lnTo>
                  <a:lnTo>
                    <a:pt x="1475679" y="4646518"/>
                  </a:lnTo>
                  <a:lnTo>
                    <a:pt x="1482467" y="4646518"/>
                  </a:lnTo>
                  <a:lnTo>
                    <a:pt x="1764027" y="4646518"/>
                  </a:lnTo>
                  <a:lnTo>
                    <a:pt x="1770815" y="4646518"/>
                  </a:lnTo>
                  <a:lnTo>
                    <a:pt x="1777603" y="4646518"/>
                  </a:lnTo>
                  <a:lnTo>
                    <a:pt x="2059163" y="4646518"/>
                  </a:lnTo>
                  <a:lnTo>
                    <a:pt x="2065951" y="4646518"/>
                  </a:lnTo>
                  <a:lnTo>
                    <a:pt x="2072739" y="4646518"/>
                  </a:lnTo>
                  <a:lnTo>
                    <a:pt x="2354299" y="4646518"/>
                  </a:lnTo>
                  <a:lnTo>
                    <a:pt x="2361087" y="4646518"/>
                  </a:lnTo>
                  <a:lnTo>
                    <a:pt x="2367875" y="4646518"/>
                  </a:lnTo>
                  <a:lnTo>
                    <a:pt x="2649435" y="4646518"/>
                  </a:lnTo>
                  <a:lnTo>
                    <a:pt x="2656223" y="4646518"/>
                  </a:lnTo>
                  <a:lnTo>
                    <a:pt x="2663011" y="4646518"/>
                  </a:lnTo>
                  <a:lnTo>
                    <a:pt x="2944571" y="4646518"/>
                  </a:lnTo>
                  <a:lnTo>
                    <a:pt x="2951359" y="4646518"/>
                  </a:lnTo>
                  <a:lnTo>
                    <a:pt x="2958147" y="4646518"/>
                  </a:lnTo>
                  <a:lnTo>
                    <a:pt x="3239707" y="4646518"/>
                  </a:lnTo>
                  <a:lnTo>
                    <a:pt x="3246495" y="4646518"/>
                  </a:lnTo>
                  <a:lnTo>
                    <a:pt x="3253283" y="4645303"/>
                  </a:lnTo>
                  <a:lnTo>
                    <a:pt x="3534842" y="4594931"/>
                  </a:lnTo>
                  <a:lnTo>
                    <a:pt x="3541631" y="4593717"/>
                  </a:lnTo>
                  <a:lnTo>
                    <a:pt x="3548419" y="4584001"/>
                  </a:lnTo>
                  <a:lnTo>
                    <a:pt x="3829978" y="4181021"/>
                  </a:lnTo>
                  <a:lnTo>
                    <a:pt x="3836766" y="4171306"/>
                  </a:lnTo>
                  <a:lnTo>
                    <a:pt x="3843555" y="4170091"/>
                  </a:lnTo>
                  <a:lnTo>
                    <a:pt x="4125114" y="4119719"/>
                  </a:lnTo>
                  <a:lnTo>
                    <a:pt x="4131902" y="4118504"/>
                  </a:lnTo>
                  <a:lnTo>
                    <a:pt x="4138691" y="4118504"/>
                  </a:lnTo>
                  <a:lnTo>
                    <a:pt x="4420250" y="4118504"/>
                  </a:lnTo>
                  <a:lnTo>
                    <a:pt x="4427038" y="4118504"/>
                  </a:lnTo>
                  <a:lnTo>
                    <a:pt x="4433826" y="4118504"/>
                  </a:lnTo>
                  <a:lnTo>
                    <a:pt x="4715386" y="4118504"/>
                  </a:lnTo>
                  <a:lnTo>
                    <a:pt x="4722174" y="4118504"/>
                  </a:lnTo>
                  <a:lnTo>
                    <a:pt x="4728962" y="4113647"/>
                  </a:lnTo>
                  <a:lnTo>
                    <a:pt x="5010522" y="3912157"/>
                  </a:lnTo>
                  <a:lnTo>
                    <a:pt x="5017310" y="3907299"/>
                  </a:lnTo>
                  <a:lnTo>
                    <a:pt x="5024098" y="3836862"/>
                  </a:lnTo>
                  <a:lnTo>
                    <a:pt x="5305658" y="915258"/>
                  </a:lnTo>
                  <a:lnTo>
                    <a:pt x="5312446" y="844821"/>
                  </a:lnTo>
                  <a:lnTo>
                    <a:pt x="5319234" y="843607"/>
                  </a:lnTo>
                  <a:lnTo>
                    <a:pt x="5600794" y="793234"/>
                  </a:lnTo>
                  <a:lnTo>
                    <a:pt x="5607582" y="792020"/>
                  </a:lnTo>
                  <a:lnTo>
                    <a:pt x="5614370" y="796877"/>
                  </a:lnTo>
                  <a:lnTo>
                    <a:pt x="5895930" y="998367"/>
                  </a:lnTo>
                  <a:lnTo>
                    <a:pt x="5902718" y="1003225"/>
                  </a:lnTo>
                  <a:lnTo>
                    <a:pt x="5909506" y="1003225"/>
                  </a:lnTo>
                  <a:lnTo>
                    <a:pt x="6191066" y="1003225"/>
                  </a:lnTo>
                  <a:lnTo>
                    <a:pt x="6197854" y="1003225"/>
                  </a:lnTo>
                  <a:lnTo>
                    <a:pt x="6204642" y="980151"/>
                  </a:lnTo>
                  <a:lnTo>
                    <a:pt x="6486202" y="23074"/>
                  </a:lnTo>
                  <a:lnTo>
                    <a:pt x="6492990" y="0"/>
                  </a:lnTo>
                  <a:lnTo>
                    <a:pt x="6499778" y="1214"/>
                  </a:lnTo>
                  <a:lnTo>
                    <a:pt x="6781338" y="51586"/>
                  </a:lnTo>
                  <a:lnTo>
                    <a:pt x="6788126" y="52801"/>
                  </a:lnTo>
                </a:path>
              </a:pathLst>
            </a:custGeom>
          </p:spPr>
          <p:txBody>
            <a:bodyPr/>
            <a:lstStyle/>
            <a:p/>
          </p:txBody>
        </p:sp>
        <p:sp>
          <p:nvSpPr>
            <p:cNvPr id="60" name="pl60"/>
            <p:cNvSpPr/>
            <p:nvPr/>
          </p:nvSpPr>
          <p:spPr>
            <a:xfrm>
              <a:off x="810605" y="1121313"/>
              <a:ext cx="6788126" cy="1636841"/>
            </a:xfrm>
            <a:custGeom>
              <a:avLst/>
              <a:pathLst>
                <a:path w="6788126" h="1636841">
                  <a:moveTo>
                    <a:pt x="0" y="1636841"/>
                  </a:moveTo>
                  <a:lnTo>
                    <a:pt x="295135" y="1531239"/>
                  </a:lnTo>
                  <a:lnTo>
                    <a:pt x="590271" y="1531239"/>
                  </a:lnTo>
                  <a:lnTo>
                    <a:pt x="885407" y="1425636"/>
                  </a:lnTo>
                  <a:lnTo>
                    <a:pt x="1180543" y="1267232"/>
                  </a:lnTo>
                  <a:lnTo>
                    <a:pt x="1475679" y="1214430"/>
                  </a:lnTo>
                  <a:lnTo>
                    <a:pt x="1770815" y="1267232"/>
                  </a:lnTo>
                  <a:lnTo>
                    <a:pt x="2065951" y="1320033"/>
                  </a:lnTo>
                  <a:lnTo>
                    <a:pt x="2361087" y="1108828"/>
                  </a:lnTo>
                  <a:lnTo>
                    <a:pt x="2656223" y="950424"/>
                  </a:lnTo>
                  <a:lnTo>
                    <a:pt x="2951359" y="792020"/>
                  </a:lnTo>
                  <a:lnTo>
                    <a:pt x="3246495" y="580814"/>
                  </a:lnTo>
                  <a:lnTo>
                    <a:pt x="3541631" y="580814"/>
                  </a:lnTo>
                  <a:lnTo>
                    <a:pt x="3836766" y="528013"/>
                  </a:lnTo>
                  <a:lnTo>
                    <a:pt x="4131902" y="422410"/>
                  </a:lnTo>
                  <a:lnTo>
                    <a:pt x="4427038" y="316808"/>
                  </a:lnTo>
                  <a:lnTo>
                    <a:pt x="4722174" y="264006"/>
                  </a:lnTo>
                  <a:lnTo>
                    <a:pt x="5017310" y="264006"/>
                  </a:lnTo>
                  <a:lnTo>
                    <a:pt x="5312446" y="158404"/>
                  </a:lnTo>
                  <a:lnTo>
                    <a:pt x="5607582" y="105602"/>
                  </a:lnTo>
                  <a:lnTo>
                    <a:pt x="5902718" y="369609"/>
                  </a:lnTo>
                  <a:lnTo>
                    <a:pt x="6197854" y="316808"/>
                  </a:lnTo>
                  <a:lnTo>
                    <a:pt x="6492990" y="0"/>
                  </a:lnTo>
                  <a:lnTo>
                    <a:pt x="6788126" y="52801"/>
                  </a:lnTo>
                </a:path>
              </a:pathLst>
            </a:custGeom>
            <a:ln w="27101" cap="flat">
              <a:solidFill>
                <a:srgbClr val="1C86EE">
                  <a:alpha val="100000"/>
                </a:srgbClr>
              </a:solidFill>
              <a:prstDash val="solid"/>
              <a:round/>
            </a:ln>
          </p:spPr>
          <p:txBody>
            <a:bodyPr/>
            <a:lstStyle/>
            <a:p/>
          </p:txBody>
        </p:sp>
        <p:sp>
          <p:nvSpPr>
            <p:cNvPr id="61" name="pl61"/>
            <p:cNvSpPr/>
            <p:nvPr/>
          </p:nvSpPr>
          <p:spPr>
            <a:xfrm>
              <a:off x="810605" y="1121313"/>
              <a:ext cx="6788126" cy="4804922"/>
            </a:xfrm>
            <a:custGeom>
              <a:avLst/>
              <a:pathLst>
                <a:path w="6788126" h="4804922">
                  <a:moveTo>
                    <a:pt x="0" y="4804922"/>
                  </a:moveTo>
                  <a:lnTo>
                    <a:pt x="295135" y="4804922"/>
                  </a:lnTo>
                  <a:lnTo>
                    <a:pt x="590271" y="4804922"/>
                  </a:lnTo>
                  <a:lnTo>
                    <a:pt x="885407" y="4276908"/>
                  </a:lnTo>
                  <a:lnTo>
                    <a:pt x="1180543" y="4012902"/>
                  </a:lnTo>
                  <a:lnTo>
                    <a:pt x="1475679" y="3696094"/>
                  </a:lnTo>
                  <a:lnTo>
                    <a:pt x="1770815" y="3590491"/>
                  </a:lnTo>
                  <a:lnTo>
                    <a:pt x="2065951" y="3432087"/>
                  </a:lnTo>
                  <a:lnTo>
                    <a:pt x="2361087" y="2587265"/>
                  </a:lnTo>
                  <a:lnTo>
                    <a:pt x="2656223" y="2323259"/>
                  </a:lnTo>
                  <a:lnTo>
                    <a:pt x="2951359" y="2323259"/>
                  </a:lnTo>
                  <a:lnTo>
                    <a:pt x="3246495" y="1953649"/>
                  </a:lnTo>
                  <a:lnTo>
                    <a:pt x="3541631" y="897622"/>
                  </a:lnTo>
                  <a:lnTo>
                    <a:pt x="3836766" y="1003225"/>
                  </a:lnTo>
                  <a:lnTo>
                    <a:pt x="4131902" y="633616"/>
                  </a:lnTo>
                  <a:lnTo>
                    <a:pt x="4427038" y="316808"/>
                  </a:lnTo>
                  <a:lnTo>
                    <a:pt x="4722174" y="264006"/>
                  </a:lnTo>
                  <a:lnTo>
                    <a:pt x="5017310" y="264006"/>
                  </a:lnTo>
                  <a:lnTo>
                    <a:pt x="5312446" y="158404"/>
                  </a:lnTo>
                  <a:lnTo>
                    <a:pt x="5607582" y="105602"/>
                  </a:lnTo>
                  <a:lnTo>
                    <a:pt x="5902718" y="369609"/>
                  </a:lnTo>
                  <a:lnTo>
                    <a:pt x="6197854" y="316808"/>
                  </a:lnTo>
                  <a:lnTo>
                    <a:pt x="6492990" y="0"/>
                  </a:lnTo>
                  <a:lnTo>
                    <a:pt x="6788126" y="52801"/>
                  </a:lnTo>
                </a:path>
              </a:pathLst>
            </a:custGeom>
            <a:ln w="27101" cap="flat">
              <a:solidFill>
                <a:srgbClr val="80BD41">
                  <a:alpha val="100000"/>
                </a:srgbClr>
              </a:solidFill>
              <a:prstDash val="solid"/>
              <a:round/>
            </a:ln>
          </p:spPr>
          <p:txBody>
            <a:bodyPr/>
            <a:lstStyle/>
            <a:p/>
          </p:txBody>
        </p:sp>
        <p:sp>
          <p:nvSpPr>
            <p:cNvPr id="62" name="pl62"/>
            <p:cNvSpPr/>
            <p:nvPr/>
          </p:nvSpPr>
          <p:spPr>
            <a:xfrm>
              <a:off x="810605" y="1121313"/>
              <a:ext cx="6788126" cy="4804922"/>
            </a:xfrm>
            <a:custGeom>
              <a:avLst/>
              <a:pathLst>
                <a:path w="6788126" h="4804922">
                  <a:moveTo>
                    <a:pt x="0" y="4804922"/>
                  </a:moveTo>
                  <a:lnTo>
                    <a:pt x="295135" y="4804922"/>
                  </a:lnTo>
                  <a:lnTo>
                    <a:pt x="590271" y="4804922"/>
                  </a:lnTo>
                  <a:lnTo>
                    <a:pt x="885407" y="4804922"/>
                  </a:lnTo>
                  <a:lnTo>
                    <a:pt x="1180543" y="4804922"/>
                  </a:lnTo>
                  <a:lnTo>
                    <a:pt x="1475679" y="4804922"/>
                  </a:lnTo>
                  <a:lnTo>
                    <a:pt x="1770815" y="4804922"/>
                  </a:lnTo>
                  <a:lnTo>
                    <a:pt x="2065951" y="4804922"/>
                  </a:lnTo>
                  <a:lnTo>
                    <a:pt x="2361087" y="4804922"/>
                  </a:lnTo>
                  <a:lnTo>
                    <a:pt x="2656223" y="3801696"/>
                  </a:lnTo>
                  <a:lnTo>
                    <a:pt x="2951359" y="3748895"/>
                  </a:lnTo>
                  <a:lnTo>
                    <a:pt x="3246495" y="3590491"/>
                  </a:lnTo>
                  <a:lnTo>
                    <a:pt x="3541631" y="3590491"/>
                  </a:lnTo>
                  <a:lnTo>
                    <a:pt x="3836766" y="2798471"/>
                  </a:lnTo>
                  <a:lnTo>
                    <a:pt x="4131902" y="2745669"/>
                  </a:lnTo>
                  <a:lnTo>
                    <a:pt x="4427038" y="1848047"/>
                  </a:lnTo>
                  <a:lnTo>
                    <a:pt x="4722174" y="580814"/>
                  </a:lnTo>
                  <a:lnTo>
                    <a:pt x="5017310" y="264006"/>
                  </a:lnTo>
                  <a:lnTo>
                    <a:pt x="5312446" y="158404"/>
                  </a:lnTo>
                  <a:lnTo>
                    <a:pt x="5607582" y="105602"/>
                  </a:lnTo>
                  <a:lnTo>
                    <a:pt x="5902718" y="369609"/>
                  </a:lnTo>
                  <a:lnTo>
                    <a:pt x="6197854" y="316808"/>
                  </a:lnTo>
                  <a:lnTo>
                    <a:pt x="6492990" y="0"/>
                  </a:lnTo>
                  <a:lnTo>
                    <a:pt x="6788126" y="52801"/>
                  </a:lnTo>
                </a:path>
              </a:pathLst>
            </a:custGeom>
            <a:ln w="27101" cap="flat">
              <a:solidFill>
                <a:srgbClr val="EE00EE">
                  <a:alpha val="100000"/>
                </a:srgbClr>
              </a:solidFill>
              <a:prstDash val="solid"/>
              <a:round/>
            </a:ln>
          </p:spPr>
          <p:txBody>
            <a:bodyPr/>
            <a:lstStyle/>
            <a:p/>
          </p:txBody>
        </p:sp>
        <p:sp>
          <p:nvSpPr>
            <p:cNvPr id="63" name="pl63"/>
            <p:cNvSpPr/>
            <p:nvPr/>
          </p:nvSpPr>
          <p:spPr>
            <a:xfrm>
              <a:off x="3761964" y="5820633"/>
              <a:ext cx="3836766" cy="105602"/>
            </a:xfrm>
            <a:custGeom>
              <a:avLst/>
              <a:pathLst>
                <a:path w="3836766" h="105602">
                  <a:moveTo>
                    <a:pt x="0" y="105602"/>
                  </a:moveTo>
                  <a:lnTo>
                    <a:pt x="295135" y="105602"/>
                  </a:lnTo>
                  <a:lnTo>
                    <a:pt x="590271" y="105602"/>
                  </a:lnTo>
                  <a:lnTo>
                    <a:pt x="885407" y="105602"/>
                  </a:lnTo>
                  <a:lnTo>
                    <a:pt x="1180543" y="105602"/>
                  </a:lnTo>
                  <a:lnTo>
                    <a:pt x="1475679" y="105602"/>
                  </a:lnTo>
                  <a:lnTo>
                    <a:pt x="1770815" y="105602"/>
                  </a:lnTo>
                  <a:lnTo>
                    <a:pt x="2065951" y="105602"/>
                  </a:lnTo>
                  <a:lnTo>
                    <a:pt x="2361087" y="52801"/>
                  </a:lnTo>
                  <a:lnTo>
                    <a:pt x="2656223" y="52801"/>
                  </a:lnTo>
                  <a:lnTo>
                    <a:pt x="2951359" y="52801"/>
                  </a:lnTo>
                  <a:lnTo>
                    <a:pt x="3246495" y="52801"/>
                  </a:lnTo>
                  <a:lnTo>
                    <a:pt x="3541631" y="52801"/>
                  </a:lnTo>
                  <a:lnTo>
                    <a:pt x="3836766" y="0"/>
                  </a:lnTo>
                </a:path>
              </a:pathLst>
            </a:custGeom>
            <a:ln w="27101" cap="flat">
              <a:solidFill>
                <a:srgbClr val="6A3D9A">
                  <a:alpha val="100000"/>
                </a:srgbClr>
              </a:solidFill>
              <a:prstDash val="solid"/>
              <a:round/>
            </a:ln>
          </p:spPr>
          <p:txBody>
            <a:bodyPr/>
            <a:lstStyle/>
            <a:p/>
          </p:txBody>
        </p:sp>
        <p:sp>
          <p:nvSpPr>
            <p:cNvPr id="64" name="pl64"/>
            <p:cNvSpPr/>
            <p:nvPr/>
          </p:nvSpPr>
          <p:spPr>
            <a:xfrm>
              <a:off x="5237643" y="1174115"/>
              <a:ext cx="2361087" cy="4224107"/>
            </a:xfrm>
            <a:custGeom>
              <a:avLst/>
              <a:pathLst>
                <a:path w="2361087" h="4224107">
                  <a:moveTo>
                    <a:pt x="0" y="4224107"/>
                  </a:moveTo>
                  <a:lnTo>
                    <a:pt x="295135" y="2164855"/>
                  </a:lnTo>
                  <a:lnTo>
                    <a:pt x="590271" y="2006451"/>
                  </a:lnTo>
                  <a:lnTo>
                    <a:pt x="885407" y="844821"/>
                  </a:lnTo>
                  <a:lnTo>
                    <a:pt x="1180543" y="369609"/>
                  </a:lnTo>
                  <a:lnTo>
                    <a:pt x="1475679" y="422410"/>
                  </a:lnTo>
                  <a:lnTo>
                    <a:pt x="1770815" y="369609"/>
                  </a:lnTo>
                  <a:lnTo>
                    <a:pt x="2065951" y="0"/>
                  </a:lnTo>
                  <a:lnTo>
                    <a:pt x="2361087" y="52801"/>
                  </a:lnTo>
                </a:path>
              </a:pathLst>
            </a:custGeom>
            <a:ln w="27101" cap="flat">
              <a:solidFill>
                <a:srgbClr val="E31A1C">
                  <a:alpha val="100000"/>
                </a:srgbClr>
              </a:solidFill>
              <a:prstDash val="solid"/>
              <a:round/>
            </a:ln>
          </p:spPr>
          <p:txBody>
            <a:bodyPr/>
            <a:lstStyle/>
            <a:p/>
          </p:txBody>
        </p:sp>
        <p:sp>
          <p:nvSpPr>
            <p:cNvPr id="65" name="pl65"/>
            <p:cNvSpPr/>
            <p:nvPr/>
          </p:nvSpPr>
          <p:spPr>
            <a:xfrm>
              <a:off x="810605" y="1121313"/>
              <a:ext cx="6788126" cy="1742444"/>
            </a:xfrm>
            <a:custGeom>
              <a:avLst/>
              <a:pathLst>
                <a:path w="6788126" h="1742444">
                  <a:moveTo>
                    <a:pt x="0" y="1742444"/>
                  </a:moveTo>
                  <a:lnTo>
                    <a:pt x="295135" y="1689643"/>
                  </a:lnTo>
                  <a:lnTo>
                    <a:pt x="590271" y="1689643"/>
                  </a:lnTo>
                  <a:lnTo>
                    <a:pt x="885407" y="1531239"/>
                  </a:lnTo>
                  <a:lnTo>
                    <a:pt x="1180543" y="1320033"/>
                  </a:lnTo>
                  <a:lnTo>
                    <a:pt x="1475679" y="1161629"/>
                  </a:lnTo>
                  <a:lnTo>
                    <a:pt x="1770815" y="1161629"/>
                  </a:lnTo>
                  <a:lnTo>
                    <a:pt x="2065951" y="1108828"/>
                  </a:lnTo>
                  <a:lnTo>
                    <a:pt x="2361087" y="1056026"/>
                  </a:lnTo>
                  <a:lnTo>
                    <a:pt x="2656223" y="792020"/>
                  </a:lnTo>
                  <a:lnTo>
                    <a:pt x="2951359" y="686417"/>
                  </a:lnTo>
                  <a:lnTo>
                    <a:pt x="3246495" y="580814"/>
                  </a:lnTo>
                  <a:lnTo>
                    <a:pt x="3541631" y="633616"/>
                  </a:lnTo>
                  <a:lnTo>
                    <a:pt x="3836766" y="580814"/>
                  </a:lnTo>
                  <a:lnTo>
                    <a:pt x="4131902" y="422410"/>
                  </a:lnTo>
                  <a:lnTo>
                    <a:pt x="4427038" y="316808"/>
                  </a:lnTo>
                  <a:lnTo>
                    <a:pt x="4722174" y="264006"/>
                  </a:lnTo>
                  <a:lnTo>
                    <a:pt x="5017310" y="211205"/>
                  </a:lnTo>
                  <a:lnTo>
                    <a:pt x="5312446" y="52801"/>
                  </a:lnTo>
                  <a:lnTo>
                    <a:pt x="5607582" y="0"/>
                  </a:lnTo>
                  <a:lnTo>
                    <a:pt x="5902718" y="211205"/>
                  </a:lnTo>
                  <a:lnTo>
                    <a:pt x="6197854" y="211205"/>
                  </a:lnTo>
                  <a:lnTo>
                    <a:pt x="6492990" y="0"/>
                  </a:lnTo>
                  <a:lnTo>
                    <a:pt x="6788126" y="52801"/>
                  </a:lnTo>
                </a:path>
              </a:pathLst>
            </a:custGeom>
            <a:ln w="27101" cap="flat">
              <a:solidFill>
                <a:srgbClr val="FF7F00">
                  <a:alpha val="100000"/>
                </a:srgbClr>
              </a:solidFill>
              <a:prstDash val="solid"/>
              <a:round/>
            </a:ln>
          </p:spPr>
          <p:txBody>
            <a:bodyPr/>
            <a:lstStyle/>
            <a:p/>
          </p:txBody>
        </p:sp>
        <p:sp>
          <p:nvSpPr>
            <p:cNvPr id="66" name="pl66"/>
            <p:cNvSpPr/>
            <p:nvPr/>
          </p:nvSpPr>
          <p:spPr>
            <a:xfrm>
              <a:off x="810605" y="1332519"/>
              <a:ext cx="6788126" cy="4593717"/>
            </a:xfrm>
            <a:custGeom>
              <a:avLst/>
              <a:pathLst>
                <a:path w="6788126" h="4593717">
                  <a:moveTo>
                    <a:pt x="0" y="4593717"/>
                  </a:moveTo>
                  <a:lnTo>
                    <a:pt x="295135" y="4593717"/>
                  </a:lnTo>
                  <a:lnTo>
                    <a:pt x="590271" y="4540915"/>
                  </a:lnTo>
                  <a:lnTo>
                    <a:pt x="885407" y="4540915"/>
                  </a:lnTo>
                  <a:lnTo>
                    <a:pt x="1180543" y="4540915"/>
                  </a:lnTo>
                  <a:lnTo>
                    <a:pt x="1475679" y="4540915"/>
                  </a:lnTo>
                  <a:lnTo>
                    <a:pt x="1770815" y="4540915"/>
                  </a:lnTo>
                  <a:lnTo>
                    <a:pt x="2065951" y="4540915"/>
                  </a:lnTo>
                  <a:lnTo>
                    <a:pt x="2361087" y="4488114"/>
                  </a:lnTo>
                  <a:lnTo>
                    <a:pt x="2656223" y="4276908"/>
                  </a:lnTo>
                  <a:lnTo>
                    <a:pt x="2951359" y="4224107"/>
                  </a:lnTo>
                  <a:lnTo>
                    <a:pt x="3246495" y="3168080"/>
                  </a:lnTo>
                  <a:lnTo>
                    <a:pt x="3541631" y="2640067"/>
                  </a:lnTo>
                  <a:lnTo>
                    <a:pt x="3836766" y="1848047"/>
                  </a:lnTo>
                  <a:lnTo>
                    <a:pt x="4131902" y="1478437"/>
                  </a:lnTo>
                  <a:lnTo>
                    <a:pt x="4427038" y="1056026"/>
                  </a:lnTo>
                  <a:lnTo>
                    <a:pt x="4722174" y="686417"/>
                  </a:lnTo>
                  <a:lnTo>
                    <a:pt x="5017310" y="528013"/>
                  </a:lnTo>
                  <a:lnTo>
                    <a:pt x="5312446" y="422410"/>
                  </a:lnTo>
                  <a:lnTo>
                    <a:pt x="5607582" y="316808"/>
                  </a:lnTo>
                  <a:lnTo>
                    <a:pt x="5902718" y="369609"/>
                  </a:lnTo>
                  <a:lnTo>
                    <a:pt x="6197854" y="316808"/>
                  </a:lnTo>
                  <a:lnTo>
                    <a:pt x="6492990" y="0"/>
                  </a:lnTo>
                  <a:lnTo>
                    <a:pt x="6788126" y="0"/>
                  </a:lnTo>
                </a:path>
              </a:pathLst>
            </a:custGeom>
            <a:ln w="27101" cap="flat">
              <a:solidFill>
                <a:srgbClr val="FFC20E">
                  <a:alpha val="100000"/>
                </a:srgbClr>
              </a:solidFill>
              <a:prstDash val="solid"/>
              <a:round/>
            </a:ln>
          </p:spPr>
          <p:txBody>
            <a:bodyPr/>
            <a:lstStyle/>
            <a:p/>
          </p:txBody>
        </p:sp>
        <p:sp>
          <p:nvSpPr>
            <p:cNvPr id="67" name="pl67"/>
            <p:cNvSpPr/>
            <p:nvPr/>
          </p:nvSpPr>
          <p:spPr>
            <a:xfrm>
              <a:off x="3171692" y="1543724"/>
              <a:ext cx="4427038" cy="4382511"/>
            </a:xfrm>
            <a:custGeom>
              <a:avLst/>
              <a:pathLst>
                <a:path w="4427038" h="4382511">
                  <a:moveTo>
                    <a:pt x="0" y="4382511"/>
                  </a:moveTo>
                  <a:lnTo>
                    <a:pt x="295135" y="4382511"/>
                  </a:lnTo>
                  <a:lnTo>
                    <a:pt x="590271" y="4382511"/>
                  </a:lnTo>
                  <a:lnTo>
                    <a:pt x="885407" y="4382511"/>
                  </a:lnTo>
                  <a:lnTo>
                    <a:pt x="1180543" y="4382511"/>
                  </a:lnTo>
                  <a:lnTo>
                    <a:pt x="1475679" y="3801696"/>
                  </a:lnTo>
                  <a:lnTo>
                    <a:pt x="1770815" y="3643292"/>
                  </a:lnTo>
                  <a:lnTo>
                    <a:pt x="2065951" y="3273683"/>
                  </a:lnTo>
                  <a:lnTo>
                    <a:pt x="2361087" y="3062478"/>
                  </a:lnTo>
                  <a:lnTo>
                    <a:pt x="2656223" y="2956875"/>
                  </a:lnTo>
                  <a:lnTo>
                    <a:pt x="2951359" y="2745669"/>
                  </a:lnTo>
                  <a:lnTo>
                    <a:pt x="3246495" y="2376060"/>
                  </a:lnTo>
                  <a:lnTo>
                    <a:pt x="3541631" y="2164855"/>
                  </a:lnTo>
                  <a:lnTo>
                    <a:pt x="3836766" y="2006451"/>
                  </a:lnTo>
                  <a:lnTo>
                    <a:pt x="4131902" y="580814"/>
                  </a:lnTo>
                  <a:lnTo>
                    <a:pt x="4427038" y="0"/>
                  </a:lnTo>
                </a:path>
              </a:pathLst>
            </a:custGeom>
            <a:ln w="27101" cap="flat">
              <a:solidFill>
                <a:srgbClr val="008B00">
                  <a:alpha val="100000"/>
                </a:srgbClr>
              </a:solidFill>
              <a:prstDash val="solid"/>
              <a:round/>
            </a:ln>
          </p:spPr>
          <p:txBody>
            <a:bodyPr/>
            <a:lstStyle/>
            <a:p/>
          </p:txBody>
        </p:sp>
        <p:sp>
          <p:nvSpPr>
            <p:cNvPr id="68" name="pl68"/>
            <p:cNvSpPr/>
            <p:nvPr/>
          </p:nvSpPr>
          <p:spPr>
            <a:xfrm>
              <a:off x="810605" y="1121313"/>
              <a:ext cx="6788126" cy="1636841"/>
            </a:xfrm>
            <a:custGeom>
              <a:avLst/>
              <a:pathLst>
                <a:path w="6788126" h="1636841">
                  <a:moveTo>
                    <a:pt x="0" y="1636841"/>
                  </a:moveTo>
                  <a:lnTo>
                    <a:pt x="295135" y="1584040"/>
                  </a:lnTo>
                  <a:lnTo>
                    <a:pt x="590271" y="1584040"/>
                  </a:lnTo>
                  <a:lnTo>
                    <a:pt x="885407" y="1531239"/>
                  </a:lnTo>
                  <a:lnTo>
                    <a:pt x="1180543" y="1478437"/>
                  </a:lnTo>
                  <a:lnTo>
                    <a:pt x="1475679" y="1214430"/>
                  </a:lnTo>
                  <a:lnTo>
                    <a:pt x="1770815" y="1214430"/>
                  </a:lnTo>
                  <a:lnTo>
                    <a:pt x="2065951" y="1214430"/>
                  </a:lnTo>
                  <a:lnTo>
                    <a:pt x="2361087" y="1161629"/>
                  </a:lnTo>
                  <a:lnTo>
                    <a:pt x="2656223" y="1003225"/>
                  </a:lnTo>
                  <a:lnTo>
                    <a:pt x="2951359" y="897622"/>
                  </a:lnTo>
                  <a:lnTo>
                    <a:pt x="3246495" y="686417"/>
                  </a:lnTo>
                  <a:lnTo>
                    <a:pt x="3541631" y="686417"/>
                  </a:lnTo>
                  <a:lnTo>
                    <a:pt x="3836766" y="580814"/>
                  </a:lnTo>
                  <a:lnTo>
                    <a:pt x="4131902" y="475212"/>
                  </a:lnTo>
                  <a:lnTo>
                    <a:pt x="4427038" y="369609"/>
                  </a:lnTo>
                  <a:lnTo>
                    <a:pt x="4722174" y="316808"/>
                  </a:lnTo>
                  <a:lnTo>
                    <a:pt x="5017310" y="211205"/>
                  </a:lnTo>
                  <a:lnTo>
                    <a:pt x="5312446" y="158404"/>
                  </a:lnTo>
                  <a:lnTo>
                    <a:pt x="5607582" y="105602"/>
                  </a:lnTo>
                  <a:lnTo>
                    <a:pt x="5902718" y="316808"/>
                  </a:lnTo>
                  <a:lnTo>
                    <a:pt x="6197854" y="316808"/>
                  </a:lnTo>
                  <a:lnTo>
                    <a:pt x="6492990" y="0"/>
                  </a:lnTo>
                  <a:lnTo>
                    <a:pt x="6788126" y="52801"/>
                  </a:lnTo>
                </a:path>
              </a:pathLst>
            </a:custGeom>
            <a:ln w="27101" cap="flat">
              <a:solidFill>
                <a:srgbClr val="9A32CD">
                  <a:alpha val="100000"/>
                </a:srgbClr>
              </a:solidFill>
              <a:prstDash val="solid"/>
              <a:round/>
            </a:ln>
          </p:spPr>
          <p:txBody>
            <a:bodyPr/>
            <a:lstStyle/>
            <a:p/>
          </p:txBody>
        </p:sp>
        <p:sp>
          <p:nvSpPr>
            <p:cNvPr id="69" name="pl69"/>
            <p:cNvSpPr/>
            <p:nvPr/>
          </p:nvSpPr>
          <p:spPr>
            <a:xfrm>
              <a:off x="2581420" y="1702128"/>
              <a:ext cx="5017310" cy="4224107"/>
            </a:xfrm>
            <a:custGeom>
              <a:avLst/>
              <a:pathLst>
                <a:path w="5017310" h="4224107">
                  <a:moveTo>
                    <a:pt x="0" y="4224107"/>
                  </a:moveTo>
                  <a:lnTo>
                    <a:pt x="295135" y="4224107"/>
                  </a:lnTo>
                  <a:lnTo>
                    <a:pt x="590271" y="4224107"/>
                  </a:lnTo>
                  <a:lnTo>
                    <a:pt x="885407" y="4224107"/>
                  </a:lnTo>
                  <a:lnTo>
                    <a:pt x="1180543" y="4224107"/>
                  </a:lnTo>
                  <a:lnTo>
                    <a:pt x="1475679" y="4224107"/>
                  </a:lnTo>
                  <a:lnTo>
                    <a:pt x="1770815" y="4224107"/>
                  </a:lnTo>
                  <a:lnTo>
                    <a:pt x="2065951" y="4224107"/>
                  </a:lnTo>
                  <a:lnTo>
                    <a:pt x="2361087" y="4224107"/>
                  </a:lnTo>
                  <a:lnTo>
                    <a:pt x="2656223" y="4224107"/>
                  </a:lnTo>
                  <a:lnTo>
                    <a:pt x="2951359" y="4065703"/>
                  </a:lnTo>
                  <a:lnTo>
                    <a:pt x="3246495" y="3643292"/>
                  </a:lnTo>
                  <a:lnTo>
                    <a:pt x="3541631" y="2376060"/>
                  </a:lnTo>
                  <a:lnTo>
                    <a:pt x="3836766" y="1425636"/>
                  </a:lnTo>
                  <a:lnTo>
                    <a:pt x="4131902" y="422410"/>
                  </a:lnTo>
                  <a:lnTo>
                    <a:pt x="4427038" y="316808"/>
                  </a:lnTo>
                  <a:lnTo>
                    <a:pt x="4722174" y="0"/>
                  </a:lnTo>
                  <a:lnTo>
                    <a:pt x="5017310" y="52801"/>
                  </a:lnTo>
                </a:path>
              </a:pathLst>
            </a:custGeom>
            <a:ln w="27101" cap="flat">
              <a:solidFill>
                <a:srgbClr val="836FFF">
                  <a:alpha val="100000"/>
                </a:srgbClr>
              </a:solidFill>
              <a:prstDash val="solid"/>
              <a:round/>
            </a:ln>
          </p:spPr>
          <p:txBody>
            <a:bodyPr/>
            <a:lstStyle/>
            <a:p/>
          </p:txBody>
        </p:sp>
        <p:sp>
          <p:nvSpPr>
            <p:cNvPr id="70" name="pl70"/>
            <p:cNvSpPr/>
            <p:nvPr/>
          </p:nvSpPr>
          <p:spPr>
            <a:xfrm>
              <a:off x="810605" y="1226916"/>
              <a:ext cx="6788126" cy="4646518"/>
            </a:xfrm>
            <a:custGeom>
              <a:avLst/>
              <a:pathLst>
                <a:path w="6788126" h="4646518">
                  <a:moveTo>
                    <a:pt x="0" y="4646518"/>
                  </a:moveTo>
                  <a:lnTo>
                    <a:pt x="295135" y="4646518"/>
                  </a:lnTo>
                  <a:lnTo>
                    <a:pt x="590271" y="4646518"/>
                  </a:lnTo>
                  <a:lnTo>
                    <a:pt x="885407" y="4646518"/>
                  </a:lnTo>
                  <a:lnTo>
                    <a:pt x="1180543" y="4646518"/>
                  </a:lnTo>
                  <a:lnTo>
                    <a:pt x="1475679" y="4646518"/>
                  </a:lnTo>
                  <a:lnTo>
                    <a:pt x="1770815" y="4646518"/>
                  </a:lnTo>
                  <a:lnTo>
                    <a:pt x="2065951" y="4646518"/>
                  </a:lnTo>
                  <a:lnTo>
                    <a:pt x="2361087" y="4646518"/>
                  </a:lnTo>
                  <a:lnTo>
                    <a:pt x="2656223" y="4646518"/>
                  </a:lnTo>
                  <a:lnTo>
                    <a:pt x="2951359" y="4646518"/>
                  </a:lnTo>
                  <a:lnTo>
                    <a:pt x="3246495" y="4646518"/>
                  </a:lnTo>
                  <a:lnTo>
                    <a:pt x="3541631" y="4593717"/>
                  </a:lnTo>
                  <a:lnTo>
                    <a:pt x="3836766" y="4171306"/>
                  </a:lnTo>
                  <a:lnTo>
                    <a:pt x="4131902" y="4118504"/>
                  </a:lnTo>
                  <a:lnTo>
                    <a:pt x="4427038" y="4118504"/>
                  </a:lnTo>
                  <a:lnTo>
                    <a:pt x="4722174" y="4118504"/>
                  </a:lnTo>
                  <a:lnTo>
                    <a:pt x="5017310" y="3907299"/>
                  </a:lnTo>
                  <a:lnTo>
                    <a:pt x="5312446" y="844821"/>
                  </a:lnTo>
                  <a:lnTo>
                    <a:pt x="5607582" y="792020"/>
                  </a:lnTo>
                  <a:lnTo>
                    <a:pt x="5902718" y="1003225"/>
                  </a:lnTo>
                  <a:lnTo>
                    <a:pt x="6197854" y="1003225"/>
                  </a:lnTo>
                  <a:lnTo>
                    <a:pt x="6492990" y="0"/>
                  </a:lnTo>
                  <a:lnTo>
                    <a:pt x="6788126" y="52801"/>
                  </a:lnTo>
                </a:path>
              </a:pathLst>
            </a:custGeom>
            <a:ln w="27101" cap="flat">
              <a:solidFill>
                <a:srgbClr val="FB9A99">
                  <a:alpha val="100000"/>
                </a:srgbClr>
              </a:solidFill>
              <a:prstDash val="solid"/>
              <a:round/>
            </a:ln>
          </p:spPr>
          <p:txBody>
            <a:bodyPr/>
            <a:lstStyle/>
            <a:p/>
          </p:txBody>
        </p:sp>
        <p:sp>
          <p:nvSpPr>
            <p:cNvPr id="71" name="pl71"/>
            <p:cNvSpPr/>
            <p:nvPr/>
          </p:nvSpPr>
          <p:spPr>
            <a:xfrm>
              <a:off x="810605" y="1649327"/>
              <a:ext cx="6788126" cy="3062478"/>
            </a:xfrm>
            <a:custGeom>
              <a:avLst/>
              <a:pathLst>
                <a:path w="6788126" h="3062478">
                  <a:moveTo>
                    <a:pt x="0" y="3062478"/>
                  </a:moveTo>
                  <a:lnTo>
                    <a:pt x="295135" y="3009676"/>
                  </a:lnTo>
                  <a:lnTo>
                    <a:pt x="590271" y="3009676"/>
                  </a:lnTo>
                  <a:lnTo>
                    <a:pt x="885407" y="2956875"/>
                  </a:lnTo>
                  <a:lnTo>
                    <a:pt x="1180543" y="2851272"/>
                  </a:lnTo>
                  <a:lnTo>
                    <a:pt x="1475679" y="2798471"/>
                  </a:lnTo>
                  <a:lnTo>
                    <a:pt x="1770815" y="2798471"/>
                  </a:lnTo>
                  <a:lnTo>
                    <a:pt x="2065951" y="2798471"/>
                  </a:lnTo>
                  <a:lnTo>
                    <a:pt x="2361087" y="2692868"/>
                  </a:lnTo>
                  <a:lnTo>
                    <a:pt x="2656223" y="2481663"/>
                  </a:lnTo>
                  <a:lnTo>
                    <a:pt x="2951359" y="2428861"/>
                  </a:lnTo>
                  <a:lnTo>
                    <a:pt x="3246495" y="2217656"/>
                  </a:lnTo>
                  <a:lnTo>
                    <a:pt x="3541631" y="2112053"/>
                  </a:lnTo>
                  <a:lnTo>
                    <a:pt x="3836766" y="1900848"/>
                  </a:lnTo>
                  <a:lnTo>
                    <a:pt x="4131902" y="1795245"/>
                  </a:lnTo>
                  <a:lnTo>
                    <a:pt x="4427038" y="1531239"/>
                  </a:lnTo>
                  <a:lnTo>
                    <a:pt x="4722174" y="1214430"/>
                  </a:lnTo>
                  <a:lnTo>
                    <a:pt x="5017310" y="1108828"/>
                  </a:lnTo>
                  <a:lnTo>
                    <a:pt x="5312446" y="580814"/>
                  </a:lnTo>
                  <a:lnTo>
                    <a:pt x="5607582" y="422410"/>
                  </a:lnTo>
                  <a:lnTo>
                    <a:pt x="5902718" y="475212"/>
                  </a:lnTo>
                  <a:lnTo>
                    <a:pt x="6197854" y="422410"/>
                  </a:lnTo>
                  <a:lnTo>
                    <a:pt x="6492990" y="0"/>
                  </a:lnTo>
                  <a:lnTo>
                    <a:pt x="6788126" y="0"/>
                  </a:lnTo>
                </a:path>
              </a:pathLst>
            </a:custGeom>
            <a:ln w="27101" cap="flat">
              <a:solidFill>
                <a:srgbClr val="002759">
                  <a:alpha val="100000"/>
                </a:srgbClr>
              </a:solidFill>
              <a:prstDash val="solid"/>
              <a:round/>
            </a:ln>
          </p:spPr>
          <p:txBody>
            <a:bodyPr/>
            <a:lstStyle/>
            <a:p/>
          </p:txBody>
        </p:sp>
        <p:sp>
          <p:nvSpPr>
            <p:cNvPr id="72" name="pt72"/>
            <p:cNvSpPr/>
            <p:nvPr/>
          </p:nvSpPr>
          <p:spPr>
            <a:xfrm>
              <a:off x="785779" y="46869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1080915" y="463417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1376051" y="463417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1671186" y="458137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1966322" y="447577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2261458" y="442297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t78"/>
            <p:cNvSpPr/>
            <p:nvPr/>
          </p:nvSpPr>
          <p:spPr>
            <a:xfrm>
              <a:off x="2556594" y="442297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9" name="pt79"/>
            <p:cNvSpPr/>
            <p:nvPr/>
          </p:nvSpPr>
          <p:spPr>
            <a:xfrm>
              <a:off x="2851730" y="442297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0" name="pt80"/>
            <p:cNvSpPr/>
            <p:nvPr/>
          </p:nvSpPr>
          <p:spPr>
            <a:xfrm>
              <a:off x="3146866" y="431736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1" name="pt81"/>
            <p:cNvSpPr/>
            <p:nvPr/>
          </p:nvSpPr>
          <p:spPr>
            <a:xfrm>
              <a:off x="3442002" y="410616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2" name="pt82"/>
            <p:cNvSpPr/>
            <p:nvPr/>
          </p:nvSpPr>
          <p:spPr>
            <a:xfrm>
              <a:off x="3737138" y="405336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3" name="pt83"/>
            <p:cNvSpPr/>
            <p:nvPr/>
          </p:nvSpPr>
          <p:spPr>
            <a:xfrm>
              <a:off x="4032274" y="38421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4" name="pt84"/>
            <p:cNvSpPr/>
            <p:nvPr/>
          </p:nvSpPr>
          <p:spPr>
            <a:xfrm>
              <a:off x="4327410" y="373655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5" name="pt85"/>
            <p:cNvSpPr/>
            <p:nvPr/>
          </p:nvSpPr>
          <p:spPr>
            <a:xfrm>
              <a:off x="4622546" y="35253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6" name="pt86"/>
            <p:cNvSpPr/>
            <p:nvPr/>
          </p:nvSpPr>
          <p:spPr>
            <a:xfrm>
              <a:off x="4917682" y="341974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7" name="pt87"/>
            <p:cNvSpPr/>
            <p:nvPr/>
          </p:nvSpPr>
          <p:spPr>
            <a:xfrm>
              <a:off x="5212818" y="31557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8" name="pt88"/>
            <p:cNvSpPr/>
            <p:nvPr/>
          </p:nvSpPr>
          <p:spPr>
            <a:xfrm>
              <a:off x="5507953" y="283893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9" name="pt89"/>
            <p:cNvSpPr/>
            <p:nvPr/>
          </p:nvSpPr>
          <p:spPr>
            <a:xfrm>
              <a:off x="5803089" y="273332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0" name="pt90"/>
            <p:cNvSpPr/>
            <p:nvPr/>
          </p:nvSpPr>
          <p:spPr>
            <a:xfrm>
              <a:off x="6098225" y="220531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1" name="pt91"/>
            <p:cNvSpPr/>
            <p:nvPr/>
          </p:nvSpPr>
          <p:spPr>
            <a:xfrm>
              <a:off x="6393361" y="204691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2" name="pt92"/>
            <p:cNvSpPr/>
            <p:nvPr/>
          </p:nvSpPr>
          <p:spPr>
            <a:xfrm>
              <a:off x="6688497" y="209971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3" name="pt93"/>
            <p:cNvSpPr/>
            <p:nvPr/>
          </p:nvSpPr>
          <p:spPr>
            <a:xfrm>
              <a:off x="6983633" y="204691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4" name="pt94"/>
            <p:cNvSpPr/>
            <p:nvPr/>
          </p:nvSpPr>
          <p:spPr>
            <a:xfrm>
              <a:off x="7278769" y="16245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5" name="pt95"/>
            <p:cNvSpPr/>
            <p:nvPr/>
          </p:nvSpPr>
          <p:spPr>
            <a:xfrm>
              <a:off x="7573905" y="16245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6" name="pl96"/>
            <p:cNvSpPr/>
            <p:nvPr/>
          </p:nvSpPr>
          <p:spPr>
            <a:xfrm>
              <a:off x="7610973" y="1182580"/>
              <a:ext cx="249962" cy="172857"/>
            </a:xfrm>
            <a:custGeom>
              <a:avLst/>
              <a:pathLst>
                <a:path w="249962" h="172857">
                  <a:moveTo>
                    <a:pt x="249962" y="172857"/>
                  </a:moveTo>
                  <a:lnTo>
                    <a:pt x="0" y="0"/>
                  </a:lnTo>
                </a:path>
              </a:pathLst>
            </a:custGeom>
            <a:ln w="27101" cap="rnd">
              <a:solidFill>
                <a:srgbClr val="1C86EE">
                  <a:alpha val="100000"/>
                </a:srgbClr>
              </a:solidFill>
              <a:prstDash val="dot"/>
              <a:round/>
            </a:ln>
          </p:spPr>
          <p:txBody>
            <a:bodyPr/>
            <a:lstStyle/>
            <a:p/>
          </p:txBody>
        </p:sp>
        <p:sp>
          <p:nvSpPr>
            <p:cNvPr id="97" name="pl97"/>
            <p:cNvSpPr/>
            <p:nvPr/>
          </p:nvSpPr>
          <p:spPr>
            <a:xfrm>
              <a:off x="7614535" y="808994"/>
              <a:ext cx="1021425" cy="359556"/>
            </a:xfrm>
            <a:custGeom>
              <a:avLst/>
              <a:pathLst>
                <a:path w="1021425" h="359556">
                  <a:moveTo>
                    <a:pt x="1021425" y="0"/>
                  </a:moveTo>
                  <a:lnTo>
                    <a:pt x="0" y="359556"/>
                  </a:lnTo>
                </a:path>
              </a:pathLst>
            </a:custGeom>
            <a:ln w="27101" cap="rnd">
              <a:solidFill>
                <a:srgbClr val="80BD41">
                  <a:alpha val="100000"/>
                </a:srgbClr>
              </a:solidFill>
              <a:prstDash val="dot"/>
              <a:round/>
            </a:ln>
          </p:spPr>
          <p:txBody>
            <a:bodyPr/>
            <a:lstStyle/>
            <a:p/>
          </p:txBody>
        </p:sp>
        <p:sp>
          <p:nvSpPr>
            <p:cNvPr id="98" name="pl98"/>
            <p:cNvSpPr/>
            <p:nvPr/>
          </p:nvSpPr>
          <p:spPr>
            <a:xfrm>
              <a:off x="7616607" y="1069922"/>
              <a:ext cx="1157982" cy="102608"/>
            </a:xfrm>
            <a:custGeom>
              <a:avLst/>
              <a:pathLst>
                <a:path w="1157982" h="102608">
                  <a:moveTo>
                    <a:pt x="1157982" y="0"/>
                  </a:moveTo>
                  <a:lnTo>
                    <a:pt x="0" y="102608"/>
                  </a:lnTo>
                </a:path>
              </a:pathLst>
            </a:custGeom>
            <a:ln w="27101" cap="rnd">
              <a:solidFill>
                <a:srgbClr val="EE00EE">
                  <a:alpha val="100000"/>
                </a:srgbClr>
              </a:solidFill>
              <a:prstDash val="dot"/>
              <a:round/>
            </a:ln>
          </p:spPr>
          <p:txBody>
            <a:bodyPr/>
            <a:lstStyle/>
            <a:p/>
          </p:txBody>
        </p:sp>
        <p:sp>
          <p:nvSpPr>
            <p:cNvPr id="99" name="pl99"/>
            <p:cNvSpPr/>
            <p:nvPr/>
          </p:nvSpPr>
          <p:spPr>
            <a:xfrm>
              <a:off x="7611777" y="1234877"/>
              <a:ext cx="1150744" cy="702245"/>
            </a:xfrm>
            <a:custGeom>
              <a:avLst/>
              <a:pathLst>
                <a:path w="1150744" h="702245">
                  <a:moveTo>
                    <a:pt x="1150744" y="702245"/>
                  </a:moveTo>
                  <a:lnTo>
                    <a:pt x="0" y="0"/>
                  </a:lnTo>
                </a:path>
              </a:pathLst>
            </a:custGeom>
            <a:ln w="27101" cap="rnd">
              <a:solidFill>
                <a:srgbClr val="E31A1C">
                  <a:alpha val="100000"/>
                </a:srgbClr>
              </a:solidFill>
              <a:prstDash val="dot"/>
              <a:round/>
            </a:ln>
          </p:spPr>
          <p:txBody>
            <a:bodyPr/>
            <a:lstStyle/>
            <a:p/>
          </p:txBody>
        </p:sp>
        <p:sp>
          <p:nvSpPr>
            <p:cNvPr id="100" name="pl100"/>
            <p:cNvSpPr/>
            <p:nvPr/>
          </p:nvSpPr>
          <p:spPr>
            <a:xfrm>
              <a:off x="7616205" y="1176995"/>
              <a:ext cx="917384" cy="151231"/>
            </a:xfrm>
            <a:custGeom>
              <a:avLst/>
              <a:pathLst>
                <a:path w="917384" h="151231">
                  <a:moveTo>
                    <a:pt x="917384" y="151231"/>
                  </a:moveTo>
                  <a:lnTo>
                    <a:pt x="0" y="0"/>
                  </a:lnTo>
                </a:path>
              </a:pathLst>
            </a:custGeom>
            <a:ln w="27101" cap="rnd">
              <a:solidFill>
                <a:srgbClr val="FF7F00">
                  <a:alpha val="100000"/>
                </a:srgbClr>
              </a:solidFill>
              <a:prstDash val="dot"/>
              <a:round/>
            </a:ln>
          </p:spPr>
          <p:txBody>
            <a:bodyPr/>
            <a:lstStyle/>
            <a:p/>
          </p:txBody>
        </p:sp>
        <p:sp>
          <p:nvSpPr>
            <p:cNvPr id="101" name="pl101"/>
            <p:cNvSpPr/>
            <p:nvPr/>
          </p:nvSpPr>
          <p:spPr>
            <a:xfrm>
              <a:off x="7608792" y="1342084"/>
              <a:ext cx="448621" cy="426544"/>
            </a:xfrm>
            <a:custGeom>
              <a:avLst/>
              <a:pathLst>
                <a:path w="448621" h="426544">
                  <a:moveTo>
                    <a:pt x="448621" y="426544"/>
                  </a:moveTo>
                  <a:lnTo>
                    <a:pt x="0" y="0"/>
                  </a:lnTo>
                </a:path>
              </a:pathLst>
            </a:custGeom>
            <a:ln w="27101" cap="rnd">
              <a:solidFill>
                <a:srgbClr val="FFC20E">
                  <a:alpha val="100000"/>
                </a:srgbClr>
              </a:solidFill>
              <a:prstDash val="dot"/>
              <a:round/>
            </a:ln>
          </p:spPr>
          <p:txBody>
            <a:bodyPr/>
            <a:lstStyle/>
            <a:p/>
          </p:txBody>
        </p:sp>
        <p:sp>
          <p:nvSpPr>
            <p:cNvPr id="102" name="pl102"/>
            <p:cNvSpPr/>
            <p:nvPr/>
          </p:nvSpPr>
          <p:spPr>
            <a:xfrm>
              <a:off x="7607776" y="1553694"/>
              <a:ext cx="925708" cy="1020423"/>
            </a:xfrm>
            <a:custGeom>
              <a:avLst/>
              <a:pathLst>
                <a:path w="925708" h="1020423">
                  <a:moveTo>
                    <a:pt x="925708" y="1020423"/>
                  </a:moveTo>
                  <a:lnTo>
                    <a:pt x="0" y="0"/>
                  </a:lnTo>
                </a:path>
              </a:pathLst>
            </a:custGeom>
            <a:ln w="27101" cap="rnd">
              <a:solidFill>
                <a:srgbClr val="008B00">
                  <a:alpha val="100000"/>
                </a:srgbClr>
              </a:solidFill>
              <a:prstDash val="dot"/>
              <a:round/>
            </a:ln>
          </p:spPr>
          <p:txBody>
            <a:bodyPr/>
            <a:lstStyle/>
            <a:p/>
          </p:txBody>
        </p:sp>
        <p:sp>
          <p:nvSpPr>
            <p:cNvPr id="103" name="pl103"/>
            <p:cNvSpPr/>
            <p:nvPr/>
          </p:nvSpPr>
          <p:spPr>
            <a:xfrm>
              <a:off x="7614280" y="1179964"/>
              <a:ext cx="1081918" cy="407032"/>
            </a:xfrm>
            <a:custGeom>
              <a:avLst/>
              <a:pathLst>
                <a:path w="1081918" h="407032">
                  <a:moveTo>
                    <a:pt x="1081918" y="407032"/>
                  </a:moveTo>
                  <a:lnTo>
                    <a:pt x="0" y="0"/>
                  </a:lnTo>
                </a:path>
              </a:pathLst>
            </a:custGeom>
            <a:ln w="27101" cap="rnd">
              <a:solidFill>
                <a:srgbClr val="9A32CD">
                  <a:alpha val="100000"/>
                </a:srgbClr>
              </a:solidFill>
              <a:prstDash val="dot"/>
              <a:round/>
            </a:ln>
          </p:spPr>
          <p:txBody>
            <a:bodyPr/>
            <a:lstStyle/>
            <a:p/>
          </p:txBody>
        </p:sp>
        <p:sp>
          <p:nvSpPr>
            <p:cNvPr id="104" name="pl104"/>
            <p:cNvSpPr/>
            <p:nvPr/>
          </p:nvSpPr>
          <p:spPr>
            <a:xfrm>
              <a:off x="7608034" y="1289590"/>
              <a:ext cx="961602" cy="1020453"/>
            </a:xfrm>
            <a:custGeom>
              <a:avLst/>
              <a:pathLst>
                <a:path w="961602" h="1020453">
                  <a:moveTo>
                    <a:pt x="961602" y="1020453"/>
                  </a:moveTo>
                  <a:lnTo>
                    <a:pt x="0" y="0"/>
                  </a:lnTo>
                </a:path>
              </a:pathLst>
            </a:custGeom>
            <a:ln w="27101" cap="rnd">
              <a:solidFill>
                <a:srgbClr val="FB9A99">
                  <a:alpha val="100000"/>
                </a:srgbClr>
              </a:solidFill>
              <a:prstDash val="dot"/>
              <a:round/>
            </a:ln>
          </p:spPr>
          <p:txBody>
            <a:bodyPr/>
            <a:lstStyle/>
            <a:p/>
          </p:txBody>
        </p:sp>
        <p:sp>
          <p:nvSpPr>
            <p:cNvPr id="105" name="pl105"/>
            <p:cNvSpPr/>
            <p:nvPr/>
          </p:nvSpPr>
          <p:spPr>
            <a:xfrm>
              <a:off x="7608399" y="1764658"/>
              <a:ext cx="1254512" cy="1262352"/>
            </a:xfrm>
            <a:custGeom>
              <a:avLst/>
              <a:pathLst>
                <a:path w="1254512" h="1262352">
                  <a:moveTo>
                    <a:pt x="1254512" y="1262352"/>
                  </a:moveTo>
                  <a:lnTo>
                    <a:pt x="0" y="0"/>
                  </a:lnTo>
                </a:path>
              </a:pathLst>
            </a:custGeom>
            <a:ln w="27101" cap="rnd">
              <a:solidFill>
                <a:srgbClr val="836FFF">
                  <a:alpha val="100000"/>
                </a:srgbClr>
              </a:solidFill>
              <a:prstDash val="dot"/>
              <a:round/>
            </a:ln>
          </p:spPr>
          <p:txBody>
            <a:bodyPr/>
            <a:lstStyle/>
            <a:p/>
          </p:txBody>
        </p:sp>
        <p:sp>
          <p:nvSpPr>
            <p:cNvPr id="106" name="pl106"/>
            <p:cNvSpPr/>
            <p:nvPr/>
          </p:nvSpPr>
          <p:spPr>
            <a:xfrm>
              <a:off x="7607260" y="1659481"/>
              <a:ext cx="323591" cy="385225"/>
            </a:xfrm>
            <a:custGeom>
              <a:avLst/>
              <a:pathLst>
                <a:path w="323591" h="385225">
                  <a:moveTo>
                    <a:pt x="323591" y="385225"/>
                  </a:moveTo>
                  <a:lnTo>
                    <a:pt x="0" y="0"/>
                  </a:lnTo>
                </a:path>
              </a:pathLst>
            </a:custGeom>
            <a:ln w="27101" cap="rnd">
              <a:solidFill>
                <a:srgbClr val="002759">
                  <a:alpha val="100000"/>
                </a:srgbClr>
              </a:solidFill>
              <a:prstDash val="dot"/>
              <a:round/>
            </a:ln>
          </p:spPr>
          <p:txBody>
            <a:bodyPr/>
            <a:lstStyle/>
            <a:p/>
          </p:txBody>
        </p:sp>
        <p:sp>
          <p:nvSpPr>
            <p:cNvPr id="107" name="pg107"/>
            <p:cNvSpPr/>
            <p:nvPr/>
          </p:nvSpPr>
          <p:spPr>
            <a:xfrm>
              <a:off x="7464699" y="1355438"/>
              <a:ext cx="1495411" cy="169038"/>
            </a:xfrm>
            <a:custGeom>
              <a:avLst/>
              <a:pathLst>
                <a:path w="1495411" h="169038">
                  <a:moveTo>
                    <a:pt x="27432" y="169038"/>
                  </a:moveTo>
                  <a:lnTo>
                    <a:pt x="1467979" y="169038"/>
                  </a:lnTo>
                  <a:lnTo>
                    <a:pt x="1466875" y="169016"/>
                  </a:lnTo>
                  <a:lnTo>
                    <a:pt x="1471286" y="168838"/>
                  </a:lnTo>
                  <a:lnTo>
                    <a:pt x="1475611" y="167955"/>
                  </a:lnTo>
                  <a:lnTo>
                    <a:pt x="1479739" y="166389"/>
                  </a:lnTo>
                  <a:lnTo>
                    <a:pt x="1483562" y="164182"/>
                  </a:lnTo>
                  <a:lnTo>
                    <a:pt x="1486982" y="161390"/>
                  </a:lnTo>
                  <a:lnTo>
                    <a:pt x="1489910" y="158086"/>
                  </a:lnTo>
                  <a:lnTo>
                    <a:pt x="1492269" y="154354"/>
                  </a:lnTo>
                  <a:lnTo>
                    <a:pt x="1494000" y="150293"/>
                  </a:lnTo>
                  <a:lnTo>
                    <a:pt x="1495056" y="146006"/>
                  </a:lnTo>
                  <a:lnTo>
                    <a:pt x="1495411" y="141606"/>
                  </a:lnTo>
                  <a:lnTo>
                    <a:pt x="1495411" y="27431"/>
                  </a:lnTo>
                  <a:lnTo>
                    <a:pt x="1495056" y="23031"/>
                  </a:lnTo>
                  <a:lnTo>
                    <a:pt x="1494000" y="18745"/>
                  </a:lnTo>
                  <a:lnTo>
                    <a:pt x="1492269" y="14683"/>
                  </a:lnTo>
                  <a:lnTo>
                    <a:pt x="1489910" y="10952"/>
                  </a:lnTo>
                  <a:lnTo>
                    <a:pt x="1486982" y="7647"/>
                  </a:lnTo>
                  <a:lnTo>
                    <a:pt x="1483562" y="4855"/>
                  </a:lnTo>
                  <a:lnTo>
                    <a:pt x="1479739" y="2648"/>
                  </a:lnTo>
                  <a:lnTo>
                    <a:pt x="1475611" y="1083"/>
                  </a:lnTo>
                  <a:lnTo>
                    <a:pt x="1471286" y="200"/>
                  </a:lnTo>
                  <a:lnTo>
                    <a:pt x="1467979"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108" name="tx108"/>
            <p:cNvSpPr/>
            <p:nvPr/>
          </p:nvSpPr>
          <p:spPr>
            <a:xfrm>
              <a:off x="7487559" y="1379614"/>
              <a:ext cx="1403971"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Diphtheria, tetanus, pertussis</a:t>
              </a:r>
            </a:p>
          </p:txBody>
        </p:sp>
        <p:sp>
          <p:nvSpPr>
            <p:cNvPr id="109" name="pg109"/>
            <p:cNvSpPr/>
            <p:nvPr/>
          </p:nvSpPr>
          <p:spPr>
            <a:xfrm>
              <a:off x="8567381" y="720309"/>
              <a:ext cx="392729" cy="169038"/>
            </a:xfrm>
            <a:custGeom>
              <a:avLst/>
              <a:pathLst>
                <a:path w="392729" h="169038">
                  <a:moveTo>
                    <a:pt x="27431" y="169038"/>
                  </a:moveTo>
                  <a:lnTo>
                    <a:pt x="365297" y="169038"/>
                  </a:lnTo>
                  <a:lnTo>
                    <a:pt x="364193" y="169016"/>
                  </a:lnTo>
                  <a:lnTo>
                    <a:pt x="368604" y="168838"/>
                  </a:lnTo>
                  <a:lnTo>
                    <a:pt x="372929" y="167955"/>
                  </a:lnTo>
                  <a:lnTo>
                    <a:pt x="377057" y="166389"/>
                  </a:lnTo>
                  <a:lnTo>
                    <a:pt x="380880" y="164182"/>
                  </a:lnTo>
                  <a:lnTo>
                    <a:pt x="384300" y="161390"/>
                  </a:lnTo>
                  <a:lnTo>
                    <a:pt x="387227" y="158086"/>
                  </a:lnTo>
                  <a:lnTo>
                    <a:pt x="389587" y="154354"/>
                  </a:lnTo>
                  <a:lnTo>
                    <a:pt x="391317" y="150293"/>
                  </a:lnTo>
                  <a:lnTo>
                    <a:pt x="392374" y="146006"/>
                  </a:lnTo>
                  <a:lnTo>
                    <a:pt x="392729" y="141606"/>
                  </a:lnTo>
                  <a:lnTo>
                    <a:pt x="392729" y="27431"/>
                  </a:lnTo>
                  <a:lnTo>
                    <a:pt x="392374" y="23031"/>
                  </a:lnTo>
                  <a:lnTo>
                    <a:pt x="391317" y="18745"/>
                  </a:lnTo>
                  <a:lnTo>
                    <a:pt x="389587" y="14683"/>
                  </a:lnTo>
                  <a:lnTo>
                    <a:pt x="387227" y="10952"/>
                  </a:lnTo>
                  <a:lnTo>
                    <a:pt x="384300" y="7647"/>
                  </a:lnTo>
                  <a:lnTo>
                    <a:pt x="380880" y="4855"/>
                  </a:lnTo>
                  <a:lnTo>
                    <a:pt x="377057" y="2648"/>
                  </a:lnTo>
                  <a:lnTo>
                    <a:pt x="372929" y="1083"/>
                  </a:lnTo>
                  <a:lnTo>
                    <a:pt x="368604" y="200"/>
                  </a:lnTo>
                  <a:lnTo>
                    <a:pt x="365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110" name="tx110"/>
            <p:cNvSpPr/>
            <p:nvPr/>
          </p:nvSpPr>
          <p:spPr>
            <a:xfrm>
              <a:off x="8590241" y="744485"/>
              <a:ext cx="301289"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 B</a:t>
              </a:r>
            </a:p>
          </p:txBody>
        </p:sp>
        <p:sp>
          <p:nvSpPr>
            <p:cNvPr id="111" name="pg111"/>
            <p:cNvSpPr/>
            <p:nvPr/>
          </p:nvSpPr>
          <p:spPr>
            <a:xfrm>
              <a:off x="8706010" y="984619"/>
              <a:ext cx="254100" cy="169038"/>
            </a:xfrm>
            <a:custGeom>
              <a:avLst/>
              <a:pathLst>
                <a:path w="254100" h="169038">
                  <a:moveTo>
                    <a:pt x="27431" y="169038"/>
                  </a:moveTo>
                  <a:lnTo>
                    <a:pt x="226668" y="169038"/>
                  </a:lnTo>
                  <a:lnTo>
                    <a:pt x="225563" y="169016"/>
                  </a:lnTo>
                  <a:lnTo>
                    <a:pt x="229974" y="168838"/>
                  </a:lnTo>
                  <a:lnTo>
                    <a:pt x="234300" y="167955"/>
                  </a:lnTo>
                  <a:lnTo>
                    <a:pt x="238428" y="166389"/>
                  </a:lnTo>
                  <a:lnTo>
                    <a:pt x="242251" y="164182"/>
                  </a:lnTo>
                  <a:lnTo>
                    <a:pt x="245671" y="161390"/>
                  </a:lnTo>
                  <a:lnTo>
                    <a:pt x="248598" y="158086"/>
                  </a:lnTo>
                  <a:lnTo>
                    <a:pt x="250958" y="154354"/>
                  </a:lnTo>
                  <a:lnTo>
                    <a:pt x="252688" y="150293"/>
                  </a:lnTo>
                  <a:lnTo>
                    <a:pt x="253745" y="146006"/>
                  </a:lnTo>
                  <a:lnTo>
                    <a:pt x="254100" y="141606"/>
                  </a:lnTo>
                  <a:lnTo>
                    <a:pt x="254100" y="27431"/>
                  </a:lnTo>
                  <a:lnTo>
                    <a:pt x="253745" y="23031"/>
                  </a:lnTo>
                  <a:lnTo>
                    <a:pt x="252688" y="18745"/>
                  </a:lnTo>
                  <a:lnTo>
                    <a:pt x="250958" y="14683"/>
                  </a:lnTo>
                  <a:lnTo>
                    <a:pt x="248598" y="10952"/>
                  </a:lnTo>
                  <a:lnTo>
                    <a:pt x="245671" y="7647"/>
                  </a:lnTo>
                  <a:lnTo>
                    <a:pt x="242251" y="4855"/>
                  </a:lnTo>
                  <a:lnTo>
                    <a:pt x="238428" y="2648"/>
                  </a:lnTo>
                  <a:lnTo>
                    <a:pt x="234300" y="1083"/>
                  </a:lnTo>
                  <a:lnTo>
                    <a:pt x="229974" y="200"/>
                  </a:lnTo>
                  <a:lnTo>
                    <a:pt x="226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112" name="tx112"/>
            <p:cNvSpPr/>
            <p:nvPr/>
          </p:nvSpPr>
          <p:spPr>
            <a:xfrm>
              <a:off x="8728870" y="1029069"/>
              <a:ext cx="162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a:t>
              </a:r>
            </a:p>
          </p:txBody>
        </p:sp>
        <p:sp>
          <p:nvSpPr>
            <p:cNvPr id="113" name="pg113"/>
            <p:cNvSpPr/>
            <p:nvPr/>
          </p:nvSpPr>
          <p:spPr>
            <a:xfrm>
              <a:off x="8693942" y="1857251"/>
              <a:ext cx="266168" cy="169038"/>
            </a:xfrm>
            <a:custGeom>
              <a:avLst/>
              <a:pathLst>
                <a:path w="266168" h="169038">
                  <a:moveTo>
                    <a:pt x="27431" y="169038"/>
                  </a:moveTo>
                  <a:lnTo>
                    <a:pt x="238736" y="169038"/>
                  </a:lnTo>
                  <a:lnTo>
                    <a:pt x="237632" y="169016"/>
                  </a:lnTo>
                  <a:lnTo>
                    <a:pt x="242043" y="168838"/>
                  </a:lnTo>
                  <a:lnTo>
                    <a:pt x="246369" y="167955"/>
                  </a:lnTo>
                  <a:lnTo>
                    <a:pt x="250496" y="166389"/>
                  </a:lnTo>
                  <a:lnTo>
                    <a:pt x="254320" y="164182"/>
                  </a:lnTo>
                  <a:lnTo>
                    <a:pt x="257739" y="161390"/>
                  </a:lnTo>
                  <a:lnTo>
                    <a:pt x="260667" y="158086"/>
                  </a:lnTo>
                  <a:lnTo>
                    <a:pt x="263026" y="154354"/>
                  </a:lnTo>
                  <a:lnTo>
                    <a:pt x="264757" y="150293"/>
                  </a:lnTo>
                  <a:lnTo>
                    <a:pt x="265813" y="146006"/>
                  </a:lnTo>
                  <a:lnTo>
                    <a:pt x="266168" y="141606"/>
                  </a:lnTo>
                  <a:lnTo>
                    <a:pt x="266168" y="27431"/>
                  </a:lnTo>
                  <a:lnTo>
                    <a:pt x="265813" y="23031"/>
                  </a:lnTo>
                  <a:lnTo>
                    <a:pt x="264757" y="18745"/>
                  </a:lnTo>
                  <a:lnTo>
                    <a:pt x="263026" y="14683"/>
                  </a:lnTo>
                  <a:lnTo>
                    <a:pt x="260667" y="10952"/>
                  </a:lnTo>
                  <a:lnTo>
                    <a:pt x="257739" y="7647"/>
                  </a:lnTo>
                  <a:lnTo>
                    <a:pt x="254320" y="4855"/>
                  </a:lnTo>
                  <a:lnTo>
                    <a:pt x="250496" y="2648"/>
                  </a:lnTo>
                  <a:lnTo>
                    <a:pt x="246369" y="1083"/>
                  </a:lnTo>
                  <a:lnTo>
                    <a:pt x="242043" y="200"/>
                  </a:lnTo>
                  <a:lnTo>
                    <a:pt x="2387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114" name="tx114"/>
            <p:cNvSpPr/>
            <p:nvPr/>
          </p:nvSpPr>
          <p:spPr>
            <a:xfrm>
              <a:off x="8716802" y="1902971"/>
              <a:ext cx="174728"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a:t>
              </a:r>
            </a:p>
          </p:txBody>
        </p:sp>
        <p:sp>
          <p:nvSpPr>
            <p:cNvPr id="115" name="pg115"/>
            <p:cNvSpPr/>
            <p:nvPr/>
          </p:nvSpPr>
          <p:spPr>
            <a:xfrm>
              <a:off x="8465010" y="1245875"/>
              <a:ext cx="495100" cy="169038"/>
            </a:xfrm>
            <a:custGeom>
              <a:avLst/>
              <a:pathLst>
                <a:path w="495100" h="169038">
                  <a:moveTo>
                    <a:pt x="27431" y="169038"/>
                  </a:moveTo>
                  <a:lnTo>
                    <a:pt x="467668" y="169038"/>
                  </a:lnTo>
                  <a:lnTo>
                    <a:pt x="466563" y="169016"/>
                  </a:lnTo>
                  <a:lnTo>
                    <a:pt x="470974" y="168838"/>
                  </a:lnTo>
                  <a:lnTo>
                    <a:pt x="475300" y="167955"/>
                  </a:lnTo>
                  <a:lnTo>
                    <a:pt x="479428" y="166389"/>
                  </a:lnTo>
                  <a:lnTo>
                    <a:pt x="483251" y="164182"/>
                  </a:lnTo>
                  <a:lnTo>
                    <a:pt x="486671" y="161390"/>
                  </a:lnTo>
                  <a:lnTo>
                    <a:pt x="489598" y="158086"/>
                  </a:lnTo>
                  <a:lnTo>
                    <a:pt x="491958" y="154354"/>
                  </a:lnTo>
                  <a:lnTo>
                    <a:pt x="493688" y="150293"/>
                  </a:lnTo>
                  <a:lnTo>
                    <a:pt x="494745" y="146006"/>
                  </a:lnTo>
                  <a:lnTo>
                    <a:pt x="495100" y="141606"/>
                  </a:lnTo>
                  <a:lnTo>
                    <a:pt x="495100" y="27431"/>
                  </a:lnTo>
                  <a:lnTo>
                    <a:pt x="494745" y="23031"/>
                  </a:lnTo>
                  <a:lnTo>
                    <a:pt x="493688" y="18745"/>
                  </a:lnTo>
                  <a:lnTo>
                    <a:pt x="491958" y="14683"/>
                  </a:lnTo>
                  <a:lnTo>
                    <a:pt x="489598" y="10952"/>
                  </a:lnTo>
                  <a:lnTo>
                    <a:pt x="486671" y="7647"/>
                  </a:lnTo>
                  <a:lnTo>
                    <a:pt x="483251" y="4855"/>
                  </a:lnTo>
                  <a:lnTo>
                    <a:pt x="479428" y="2648"/>
                  </a:lnTo>
                  <a:lnTo>
                    <a:pt x="475300" y="1083"/>
                  </a:lnTo>
                  <a:lnTo>
                    <a:pt x="470974" y="200"/>
                  </a:lnTo>
                  <a:lnTo>
                    <a:pt x="467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16" name="tx116"/>
            <p:cNvSpPr/>
            <p:nvPr/>
          </p:nvSpPr>
          <p:spPr>
            <a:xfrm>
              <a:off x="8487870" y="1290325"/>
              <a:ext cx="403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Measles</a:t>
              </a:r>
            </a:p>
          </p:txBody>
        </p:sp>
        <p:sp>
          <p:nvSpPr>
            <p:cNvPr id="117" name="pg117"/>
            <p:cNvSpPr/>
            <p:nvPr/>
          </p:nvSpPr>
          <p:spPr>
            <a:xfrm>
              <a:off x="7988833" y="1694927"/>
              <a:ext cx="971277" cy="169038"/>
            </a:xfrm>
            <a:custGeom>
              <a:avLst/>
              <a:pathLst>
                <a:path w="971277" h="169038">
                  <a:moveTo>
                    <a:pt x="27431" y="169038"/>
                  </a:moveTo>
                  <a:lnTo>
                    <a:pt x="943845" y="169038"/>
                  </a:lnTo>
                  <a:lnTo>
                    <a:pt x="942741" y="169016"/>
                  </a:lnTo>
                  <a:lnTo>
                    <a:pt x="947152" y="168838"/>
                  </a:lnTo>
                  <a:lnTo>
                    <a:pt x="951477" y="167955"/>
                  </a:lnTo>
                  <a:lnTo>
                    <a:pt x="955605" y="166389"/>
                  </a:lnTo>
                  <a:lnTo>
                    <a:pt x="959428" y="164182"/>
                  </a:lnTo>
                  <a:lnTo>
                    <a:pt x="962848" y="161390"/>
                  </a:lnTo>
                  <a:lnTo>
                    <a:pt x="965776" y="158086"/>
                  </a:lnTo>
                  <a:lnTo>
                    <a:pt x="968135" y="154354"/>
                  </a:lnTo>
                  <a:lnTo>
                    <a:pt x="969866" y="150293"/>
                  </a:lnTo>
                  <a:lnTo>
                    <a:pt x="970922" y="146006"/>
                  </a:lnTo>
                  <a:lnTo>
                    <a:pt x="971277" y="141606"/>
                  </a:lnTo>
                  <a:lnTo>
                    <a:pt x="971277" y="27431"/>
                  </a:lnTo>
                  <a:lnTo>
                    <a:pt x="970922" y="23031"/>
                  </a:lnTo>
                  <a:lnTo>
                    <a:pt x="969866" y="18745"/>
                  </a:lnTo>
                  <a:lnTo>
                    <a:pt x="968135" y="14683"/>
                  </a:lnTo>
                  <a:lnTo>
                    <a:pt x="965776" y="10952"/>
                  </a:lnTo>
                  <a:lnTo>
                    <a:pt x="962848" y="7647"/>
                  </a:lnTo>
                  <a:lnTo>
                    <a:pt x="959428" y="4855"/>
                  </a:lnTo>
                  <a:lnTo>
                    <a:pt x="955605" y="2648"/>
                  </a:lnTo>
                  <a:lnTo>
                    <a:pt x="951477" y="1083"/>
                  </a:lnTo>
                  <a:lnTo>
                    <a:pt x="947152" y="200"/>
                  </a:lnTo>
                  <a:lnTo>
                    <a:pt x="9438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18" name="tx118"/>
            <p:cNvSpPr/>
            <p:nvPr/>
          </p:nvSpPr>
          <p:spPr>
            <a:xfrm>
              <a:off x="8011693" y="1739059"/>
              <a:ext cx="879837"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Measles 2nd dose</a:t>
              </a:r>
            </a:p>
          </p:txBody>
        </p:sp>
        <p:sp>
          <p:nvSpPr>
            <p:cNvPr id="119" name="pg119"/>
            <p:cNvSpPr/>
            <p:nvPr/>
          </p:nvSpPr>
          <p:spPr>
            <a:xfrm>
              <a:off x="8464904" y="2494721"/>
              <a:ext cx="495206" cy="169038"/>
            </a:xfrm>
            <a:custGeom>
              <a:avLst/>
              <a:pathLst>
                <a:path w="495206" h="169038">
                  <a:moveTo>
                    <a:pt x="27431" y="169038"/>
                  </a:moveTo>
                  <a:lnTo>
                    <a:pt x="467774" y="169038"/>
                  </a:lnTo>
                  <a:lnTo>
                    <a:pt x="466669" y="169016"/>
                  </a:lnTo>
                  <a:lnTo>
                    <a:pt x="471080" y="168838"/>
                  </a:lnTo>
                  <a:lnTo>
                    <a:pt x="475406" y="167955"/>
                  </a:lnTo>
                  <a:lnTo>
                    <a:pt x="479534" y="166389"/>
                  </a:lnTo>
                  <a:lnTo>
                    <a:pt x="483357" y="164182"/>
                  </a:lnTo>
                  <a:lnTo>
                    <a:pt x="486777" y="161390"/>
                  </a:lnTo>
                  <a:lnTo>
                    <a:pt x="489704" y="158086"/>
                  </a:lnTo>
                  <a:lnTo>
                    <a:pt x="492064" y="154354"/>
                  </a:lnTo>
                  <a:lnTo>
                    <a:pt x="493794" y="150293"/>
                  </a:lnTo>
                  <a:lnTo>
                    <a:pt x="494851" y="146006"/>
                  </a:lnTo>
                  <a:lnTo>
                    <a:pt x="495206" y="141606"/>
                  </a:lnTo>
                  <a:lnTo>
                    <a:pt x="495206" y="27431"/>
                  </a:lnTo>
                  <a:lnTo>
                    <a:pt x="494851" y="23031"/>
                  </a:lnTo>
                  <a:lnTo>
                    <a:pt x="493794" y="18745"/>
                  </a:lnTo>
                  <a:lnTo>
                    <a:pt x="492064" y="14683"/>
                  </a:lnTo>
                  <a:lnTo>
                    <a:pt x="489704" y="10952"/>
                  </a:lnTo>
                  <a:lnTo>
                    <a:pt x="486777" y="7647"/>
                  </a:lnTo>
                  <a:lnTo>
                    <a:pt x="483357" y="4855"/>
                  </a:lnTo>
                  <a:lnTo>
                    <a:pt x="479534" y="2648"/>
                  </a:lnTo>
                  <a:lnTo>
                    <a:pt x="475406" y="1083"/>
                  </a:lnTo>
                  <a:lnTo>
                    <a:pt x="471080" y="200"/>
                  </a:lnTo>
                  <a:lnTo>
                    <a:pt x="4677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20" name="tx120"/>
            <p:cNvSpPr/>
            <p:nvPr/>
          </p:nvSpPr>
          <p:spPr>
            <a:xfrm>
              <a:off x="8487764" y="2539171"/>
              <a:ext cx="403766"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Pneumo</a:t>
              </a:r>
            </a:p>
          </p:txBody>
        </p:sp>
        <p:sp>
          <p:nvSpPr>
            <p:cNvPr id="121" name="pg121"/>
            <p:cNvSpPr/>
            <p:nvPr/>
          </p:nvSpPr>
          <p:spPr>
            <a:xfrm>
              <a:off x="8627618" y="1506604"/>
              <a:ext cx="332492" cy="169038"/>
            </a:xfrm>
            <a:custGeom>
              <a:avLst/>
              <a:pathLst>
                <a:path w="332492" h="169038">
                  <a:moveTo>
                    <a:pt x="27431" y="169038"/>
                  </a:moveTo>
                  <a:lnTo>
                    <a:pt x="305060" y="169038"/>
                  </a:lnTo>
                  <a:lnTo>
                    <a:pt x="303956" y="169016"/>
                  </a:lnTo>
                  <a:lnTo>
                    <a:pt x="308367" y="168838"/>
                  </a:lnTo>
                  <a:lnTo>
                    <a:pt x="312692" y="167955"/>
                  </a:lnTo>
                  <a:lnTo>
                    <a:pt x="316820" y="166389"/>
                  </a:lnTo>
                  <a:lnTo>
                    <a:pt x="320644" y="164182"/>
                  </a:lnTo>
                  <a:lnTo>
                    <a:pt x="324063" y="161390"/>
                  </a:lnTo>
                  <a:lnTo>
                    <a:pt x="326991" y="158086"/>
                  </a:lnTo>
                  <a:lnTo>
                    <a:pt x="329350" y="154354"/>
                  </a:lnTo>
                  <a:lnTo>
                    <a:pt x="331081" y="150293"/>
                  </a:lnTo>
                  <a:lnTo>
                    <a:pt x="332137" y="146006"/>
                  </a:lnTo>
                  <a:lnTo>
                    <a:pt x="332492" y="141606"/>
                  </a:lnTo>
                  <a:lnTo>
                    <a:pt x="332492" y="27431"/>
                  </a:lnTo>
                  <a:lnTo>
                    <a:pt x="332137" y="23031"/>
                  </a:lnTo>
                  <a:lnTo>
                    <a:pt x="331081" y="18745"/>
                  </a:lnTo>
                  <a:lnTo>
                    <a:pt x="329350" y="14683"/>
                  </a:lnTo>
                  <a:lnTo>
                    <a:pt x="326991" y="10952"/>
                  </a:lnTo>
                  <a:lnTo>
                    <a:pt x="324063" y="7647"/>
                  </a:lnTo>
                  <a:lnTo>
                    <a:pt x="320644" y="4855"/>
                  </a:lnTo>
                  <a:lnTo>
                    <a:pt x="316820" y="2648"/>
                  </a:lnTo>
                  <a:lnTo>
                    <a:pt x="312692" y="1083"/>
                  </a:lnTo>
                  <a:lnTo>
                    <a:pt x="308367" y="200"/>
                  </a:lnTo>
                  <a:lnTo>
                    <a:pt x="30506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22" name="tx122"/>
            <p:cNvSpPr/>
            <p:nvPr/>
          </p:nvSpPr>
          <p:spPr>
            <a:xfrm>
              <a:off x="8650478" y="1551054"/>
              <a:ext cx="241052"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a:t>
              </a:r>
            </a:p>
          </p:txBody>
        </p:sp>
        <p:sp>
          <p:nvSpPr>
            <p:cNvPr id="123" name="pg123"/>
            <p:cNvSpPr/>
            <p:nvPr/>
          </p:nvSpPr>
          <p:spPr>
            <a:xfrm>
              <a:off x="8501057" y="2230545"/>
              <a:ext cx="459053" cy="169038"/>
            </a:xfrm>
            <a:custGeom>
              <a:avLst/>
              <a:pathLst>
                <a:path w="459053" h="169038">
                  <a:moveTo>
                    <a:pt x="27431" y="169038"/>
                  </a:moveTo>
                  <a:lnTo>
                    <a:pt x="431621" y="169038"/>
                  </a:lnTo>
                  <a:lnTo>
                    <a:pt x="430517" y="169016"/>
                  </a:lnTo>
                  <a:lnTo>
                    <a:pt x="434928" y="168838"/>
                  </a:lnTo>
                  <a:lnTo>
                    <a:pt x="439253" y="167955"/>
                  </a:lnTo>
                  <a:lnTo>
                    <a:pt x="443381" y="166389"/>
                  </a:lnTo>
                  <a:lnTo>
                    <a:pt x="447204" y="164182"/>
                  </a:lnTo>
                  <a:lnTo>
                    <a:pt x="450624" y="161390"/>
                  </a:lnTo>
                  <a:lnTo>
                    <a:pt x="453551" y="158086"/>
                  </a:lnTo>
                  <a:lnTo>
                    <a:pt x="455911" y="154354"/>
                  </a:lnTo>
                  <a:lnTo>
                    <a:pt x="457641" y="150293"/>
                  </a:lnTo>
                  <a:lnTo>
                    <a:pt x="458698" y="146006"/>
                  </a:lnTo>
                  <a:lnTo>
                    <a:pt x="459053" y="141606"/>
                  </a:lnTo>
                  <a:lnTo>
                    <a:pt x="459053" y="27431"/>
                  </a:lnTo>
                  <a:lnTo>
                    <a:pt x="458698" y="23031"/>
                  </a:lnTo>
                  <a:lnTo>
                    <a:pt x="457641" y="18745"/>
                  </a:lnTo>
                  <a:lnTo>
                    <a:pt x="455911" y="14683"/>
                  </a:lnTo>
                  <a:lnTo>
                    <a:pt x="453551" y="10952"/>
                  </a:lnTo>
                  <a:lnTo>
                    <a:pt x="450624" y="7647"/>
                  </a:lnTo>
                  <a:lnTo>
                    <a:pt x="447204" y="4855"/>
                  </a:lnTo>
                  <a:lnTo>
                    <a:pt x="443381" y="2648"/>
                  </a:lnTo>
                  <a:lnTo>
                    <a:pt x="439253" y="1083"/>
                  </a:lnTo>
                  <a:lnTo>
                    <a:pt x="434928" y="200"/>
                  </a:lnTo>
                  <a:lnTo>
                    <a:pt x="43162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24" name="tx124"/>
            <p:cNvSpPr/>
            <p:nvPr/>
          </p:nvSpPr>
          <p:spPr>
            <a:xfrm>
              <a:off x="8523917" y="2274995"/>
              <a:ext cx="367613"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a:t>
              </a:r>
            </a:p>
          </p:txBody>
        </p:sp>
        <p:sp>
          <p:nvSpPr>
            <p:cNvPr id="125" name="pg125"/>
            <p:cNvSpPr/>
            <p:nvPr/>
          </p:nvSpPr>
          <p:spPr>
            <a:xfrm>
              <a:off x="8639686" y="3027010"/>
              <a:ext cx="320424" cy="169038"/>
            </a:xfrm>
            <a:custGeom>
              <a:avLst/>
              <a:pathLst>
                <a:path w="320424" h="169038">
                  <a:moveTo>
                    <a:pt x="27431" y="169038"/>
                  </a:moveTo>
                  <a:lnTo>
                    <a:pt x="292992" y="169038"/>
                  </a:lnTo>
                  <a:lnTo>
                    <a:pt x="291887" y="169016"/>
                  </a:lnTo>
                  <a:lnTo>
                    <a:pt x="296298" y="168838"/>
                  </a:lnTo>
                  <a:lnTo>
                    <a:pt x="300624" y="167955"/>
                  </a:lnTo>
                  <a:lnTo>
                    <a:pt x="304752" y="166389"/>
                  </a:lnTo>
                  <a:lnTo>
                    <a:pt x="308575" y="164182"/>
                  </a:lnTo>
                  <a:lnTo>
                    <a:pt x="311995" y="161390"/>
                  </a:lnTo>
                  <a:lnTo>
                    <a:pt x="314922" y="158086"/>
                  </a:lnTo>
                  <a:lnTo>
                    <a:pt x="317282" y="154354"/>
                  </a:lnTo>
                  <a:lnTo>
                    <a:pt x="319012" y="150293"/>
                  </a:lnTo>
                  <a:lnTo>
                    <a:pt x="320069" y="146006"/>
                  </a:lnTo>
                  <a:lnTo>
                    <a:pt x="320424" y="141606"/>
                  </a:lnTo>
                  <a:lnTo>
                    <a:pt x="320424" y="27431"/>
                  </a:lnTo>
                  <a:lnTo>
                    <a:pt x="320069" y="23031"/>
                  </a:lnTo>
                  <a:lnTo>
                    <a:pt x="319012" y="18745"/>
                  </a:lnTo>
                  <a:lnTo>
                    <a:pt x="317282" y="14683"/>
                  </a:lnTo>
                  <a:lnTo>
                    <a:pt x="314922" y="10952"/>
                  </a:lnTo>
                  <a:lnTo>
                    <a:pt x="311995" y="7647"/>
                  </a:lnTo>
                  <a:lnTo>
                    <a:pt x="308575" y="4855"/>
                  </a:lnTo>
                  <a:lnTo>
                    <a:pt x="304752" y="2648"/>
                  </a:lnTo>
                  <a:lnTo>
                    <a:pt x="300624" y="1083"/>
                  </a:lnTo>
                  <a:lnTo>
                    <a:pt x="296298" y="200"/>
                  </a:lnTo>
                  <a:lnTo>
                    <a:pt x="29299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26" name="tx126"/>
            <p:cNvSpPr/>
            <p:nvPr/>
          </p:nvSpPr>
          <p:spPr>
            <a:xfrm>
              <a:off x="8662546" y="3071460"/>
              <a:ext cx="228984"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a:t>
              </a:r>
            </a:p>
          </p:txBody>
        </p:sp>
        <p:sp>
          <p:nvSpPr>
            <p:cNvPr id="127" name="pg127"/>
            <p:cNvSpPr/>
            <p:nvPr/>
          </p:nvSpPr>
          <p:spPr>
            <a:xfrm>
              <a:off x="7862272" y="1973597"/>
              <a:ext cx="1097838" cy="169038"/>
            </a:xfrm>
            <a:custGeom>
              <a:avLst/>
              <a:pathLst>
                <a:path w="1097838" h="169038">
                  <a:moveTo>
                    <a:pt x="27431" y="169038"/>
                  </a:moveTo>
                  <a:lnTo>
                    <a:pt x="1070406" y="169038"/>
                  </a:lnTo>
                  <a:lnTo>
                    <a:pt x="1069301" y="169016"/>
                  </a:lnTo>
                  <a:lnTo>
                    <a:pt x="1073713" y="168838"/>
                  </a:lnTo>
                  <a:lnTo>
                    <a:pt x="1078038" y="167955"/>
                  </a:lnTo>
                  <a:lnTo>
                    <a:pt x="1082166" y="166389"/>
                  </a:lnTo>
                  <a:lnTo>
                    <a:pt x="1085989" y="164182"/>
                  </a:lnTo>
                  <a:lnTo>
                    <a:pt x="1089409" y="161390"/>
                  </a:lnTo>
                  <a:lnTo>
                    <a:pt x="1092336" y="158086"/>
                  </a:lnTo>
                  <a:lnTo>
                    <a:pt x="1094696" y="154354"/>
                  </a:lnTo>
                  <a:lnTo>
                    <a:pt x="1096426" y="150293"/>
                  </a:lnTo>
                  <a:lnTo>
                    <a:pt x="1097483" y="146006"/>
                  </a:lnTo>
                  <a:lnTo>
                    <a:pt x="1097838" y="141606"/>
                  </a:lnTo>
                  <a:lnTo>
                    <a:pt x="1097838" y="27431"/>
                  </a:lnTo>
                  <a:lnTo>
                    <a:pt x="1097483" y="23031"/>
                  </a:lnTo>
                  <a:lnTo>
                    <a:pt x="1096426" y="18745"/>
                  </a:lnTo>
                  <a:lnTo>
                    <a:pt x="1094696" y="14683"/>
                  </a:lnTo>
                  <a:lnTo>
                    <a:pt x="1092336" y="10952"/>
                  </a:lnTo>
                  <a:lnTo>
                    <a:pt x="1089409" y="7647"/>
                  </a:lnTo>
                  <a:lnTo>
                    <a:pt x="1085989" y="4855"/>
                  </a:lnTo>
                  <a:lnTo>
                    <a:pt x="1082166" y="2648"/>
                  </a:lnTo>
                  <a:lnTo>
                    <a:pt x="1078038" y="1083"/>
                  </a:lnTo>
                  <a:lnTo>
                    <a:pt x="1073713" y="200"/>
                  </a:lnTo>
                  <a:lnTo>
                    <a:pt x="107040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8" name="tx128"/>
            <p:cNvSpPr/>
            <p:nvPr/>
          </p:nvSpPr>
          <p:spPr>
            <a:xfrm>
              <a:off x="7885132" y="1996451"/>
              <a:ext cx="1006398"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2759">
                      <a:alpha val="100000"/>
                    </a:srgbClr>
                  </a:solidFill>
                  <a:latin typeface="Arial"/>
                  <a:cs typeface="Arial"/>
                </a:rPr>
                <a:t>Breadth of protection</a:t>
              </a:r>
            </a:p>
          </p:txBody>
        </p:sp>
        <p:sp>
          <p:nvSpPr>
            <p:cNvPr id="129" name="pl129"/>
            <p:cNvSpPr/>
            <p:nvPr/>
          </p:nvSpPr>
          <p:spPr>
            <a:xfrm>
              <a:off x="822107" y="4720683"/>
              <a:ext cx="110038" cy="84942"/>
            </a:xfrm>
            <a:custGeom>
              <a:avLst/>
              <a:pathLst>
                <a:path w="110038" h="84942">
                  <a:moveTo>
                    <a:pt x="110038" y="84942"/>
                  </a:moveTo>
                  <a:lnTo>
                    <a:pt x="0" y="0"/>
                  </a:lnTo>
                </a:path>
              </a:pathLst>
            </a:custGeom>
            <a:ln w="13550" cap="rnd">
              <a:solidFill>
                <a:srgbClr val="002759">
                  <a:alpha val="100000"/>
                </a:srgbClr>
              </a:solidFill>
              <a:prstDash val="solid"/>
              <a:round/>
            </a:ln>
          </p:spPr>
          <p:txBody>
            <a:bodyPr/>
            <a:lstStyle/>
            <a:p/>
          </p:txBody>
        </p:sp>
        <p:sp>
          <p:nvSpPr>
            <p:cNvPr id="130" name="pg130"/>
            <p:cNvSpPr/>
            <p:nvPr/>
          </p:nvSpPr>
          <p:spPr>
            <a:xfrm>
              <a:off x="849536" y="480562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1" name="tx131"/>
            <p:cNvSpPr/>
            <p:nvPr/>
          </p:nvSpPr>
          <p:spPr>
            <a:xfrm>
              <a:off x="895256" y="484937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23</a:t>
              </a:r>
            </a:p>
          </p:txBody>
        </p:sp>
        <p:sp>
          <p:nvSpPr>
            <p:cNvPr id="132" name="pg132"/>
            <p:cNvSpPr/>
            <p:nvPr/>
          </p:nvSpPr>
          <p:spPr>
            <a:xfrm>
              <a:off x="3675415" y="417201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3" name="tx133"/>
            <p:cNvSpPr/>
            <p:nvPr/>
          </p:nvSpPr>
          <p:spPr>
            <a:xfrm>
              <a:off x="3721135" y="421575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35</a:t>
              </a:r>
            </a:p>
          </p:txBody>
        </p:sp>
        <p:sp>
          <p:nvSpPr>
            <p:cNvPr id="134" name="pg134"/>
            <p:cNvSpPr/>
            <p:nvPr/>
          </p:nvSpPr>
          <p:spPr>
            <a:xfrm>
              <a:off x="6331640" y="216555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5" name="tx135"/>
            <p:cNvSpPr/>
            <p:nvPr/>
          </p:nvSpPr>
          <p:spPr>
            <a:xfrm>
              <a:off x="6377360" y="220930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73</a:t>
              </a:r>
            </a:p>
          </p:txBody>
        </p:sp>
        <p:sp>
          <p:nvSpPr>
            <p:cNvPr id="136" name="pg136"/>
            <p:cNvSpPr/>
            <p:nvPr/>
          </p:nvSpPr>
          <p:spPr>
            <a:xfrm>
              <a:off x="7512187" y="174314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7" name="tx137"/>
            <p:cNvSpPr/>
            <p:nvPr/>
          </p:nvSpPr>
          <p:spPr>
            <a:xfrm>
              <a:off x="7557907" y="17869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81</a:t>
              </a:r>
            </a:p>
          </p:txBody>
        </p:sp>
        <p:sp>
          <p:nvSpPr>
            <p:cNvPr id="138" name="rc138"/>
            <p:cNvSpPr/>
            <p:nvPr/>
          </p:nvSpPr>
          <p:spPr>
            <a:xfrm>
              <a:off x="803816" y="646101"/>
              <a:ext cx="8270593" cy="5280134"/>
            </a:xfrm>
            <a:prstGeom prst="rect">
              <a:avLst/>
            </a:prstGeom>
            <a:ln w="13550" cap="rnd">
              <a:solidFill>
                <a:srgbClr val="BEBEBE">
                  <a:alpha val="100000"/>
                </a:srgbClr>
              </a:solidFill>
              <a:prstDash val="solid"/>
              <a:round/>
            </a:ln>
          </p:spPr>
          <p:txBody>
            <a:bodyPr/>
            <a:lstStyle/>
            <a:p/>
          </p:txBody>
        </p:sp>
        <p:sp>
          <p:nvSpPr>
            <p:cNvPr id="139" name="tx139"/>
            <p:cNvSpPr/>
            <p:nvPr/>
          </p:nvSpPr>
          <p:spPr>
            <a:xfrm>
              <a:off x="663492" y="58741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585797" y="53461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1" name="tx141"/>
            <p:cNvSpPr/>
            <p:nvPr/>
          </p:nvSpPr>
          <p:spPr>
            <a:xfrm>
              <a:off x="585797" y="48180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2" name="tx142"/>
            <p:cNvSpPr/>
            <p:nvPr/>
          </p:nvSpPr>
          <p:spPr>
            <a:xfrm>
              <a:off x="585797" y="429001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3" name="tx143"/>
            <p:cNvSpPr/>
            <p:nvPr/>
          </p:nvSpPr>
          <p:spPr>
            <a:xfrm>
              <a:off x="585797" y="37620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4" name="tx144"/>
            <p:cNvSpPr/>
            <p:nvPr/>
          </p:nvSpPr>
          <p:spPr>
            <a:xfrm>
              <a:off x="585797" y="32340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585797" y="27060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6" name="tx146"/>
            <p:cNvSpPr/>
            <p:nvPr/>
          </p:nvSpPr>
          <p:spPr>
            <a:xfrm>
              <a:off x="585797" y="21780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147" name="tx147"/>
            <p:cNvSpPr/>
            <p:nvPr/>
          </p:nvSpPr>
          <p:spPr>
            <a:xfrm>
              <a:off x="585797" y="1650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48" name="tx148"/>
            <p:cNvSpPr/>
            <p:nvPr/>
          </p:nvSpPr>
          <p:spPr>
            <a:xfrm>
              <a:off x="585797" y="11220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49" name="tx149"/>
            <p:cNvSpPr/>
            <p:nvPr/>
          </p:nvSpPr>
          <p:spPr>
            <a:xfrm>
              <a:off x="508103" y="5939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0" name="tx150"/>
            <p:cNvSpPr/>
            <p:nvPr/>
          </p:nvSpPr>
          <p:spPr>
            <a:xfrm>
              <a:off x="6552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51" name="tx151"/>
            <p:cNvSpPr/>
            <p:nvPr/>
          </p:nvSpPr>
          <p:spPr>
            <a:xfrm>
              <a:off x="213089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52" name="tx152"/>
            <p:cNvSpPr/>
            <p:nvPr/>
          </p:nvSpPr>
          <p:spPr>
            <a:xfrm>
              <a:off x="360657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3" name="tx153"/>
            <p:cNvSpPr/>
            <p:nvPr/>
          </p:nvSpPr>
          <p:spPr>
            <a:xfrm>
              <a:off x="508225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4" name="tx154"/>
            <p:cNvSpPr/>
            <p:nvPr/>
          </p:nvSpPr>
          <p:spPr>
            <a:xfrm>
              <a:off x="626279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7443342"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rot="-5400000">
              <a:off x="-52544" y="322061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tx157"/>
            <p:cNvSpPr/>
            <p:nvPr/>
          </p:nvSpPr>
          <p:spPr>
            <a:xfrm>
              <a:off x="3566658" y="403127"/>
              <a:ext cx="2744911" cy="14131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Breadth of protection, ROSA, 2000-2023</a:t>
              </a:r>
            </a:p>
          </p:txBody>
        </p:sp>
        <p:sp>
          <p:nvSpPr>
            <p:cNvPr id="158" name="tx15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9" name="tx159"/>
            <p:cNvSpPr/>
            <p:nvPr/>
          </p:nvSpPr>
          <p:spPr>
            <a:xfrm>
              <a:off x="907441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160" name="tx160"/>
            <p:cNvSpPr/>
            <p:nvPr/>
          </p:nvSpPr>
          <p:spPr>
            <a:xfrm>
              <a:off x="2946383" y="6568512"/>
              <a:ext cx="612802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Breadth of protection = ((DTP3 x 3) + HepB3 + Hib3 + IPV1 + MCV1 + MCV2 + PCV3 + POL3 + RCV1 + RotaC + HPV) / 13</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breadth of protection is a cross-sectional programme performance indicator, calculated as the average coverage achieved across WHO globally recommended vaccines (DTP3, HepB3, Hib3, IPV1, MCV1, MCV2, PCV3, POL3, RCV1, RotaC, and HPV) targeting 13 diseases.
New vaccines have been scaled up across the world, providing an increasing breadth of protection for children that are reached.
In 2023, breadth of protection against the 13 diseases stood at 81%.</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8516" y="1024804"/>
              <a:ext cx="336759" cy="3424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 name="rc5"/>
            <p:cNvSpPr/>
            <p:nvPr/>
          </p:nvSpPr>
          <p:spPr>
            <a:xfrm>
              <a:off x="958516" y="1709646"/>
              <a:ext cx="336759" cy="3424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 name="rc6"/>
            <p:cNvSpPr/>
            <p:nvPr/>
          </p:nvSpPr>
          <p:spPr>
            <a:xfrm>
              <a:off x="958516" y="2052067"/>
              <a:ext cx="336759" cy="34242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 name="rc7"/>
            <p:cNvSpPr/>
            <p:nvPr/>
          </p:nvSpPr>
          <p:spPr>
            <a:xfrm>
              <a:off x="958516" y="2736909"/>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 name="rc8"/>
            <p:cNvSpPr/>
            <p:nvPr/>
          </p:nvSpPr>
          <p:spPr>
            <a:xfrm>
              <a:off x="958516" y="1367225"/>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8516"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8516" y="4791435"/>
              <a:ext cx="336759" cy="34242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 name="rc11"/>
            <p:cNvSpPr/>
            <p:nvPr/>
          </p:nvSpPr>
          <p:spPr>
            <a:xfrm>
              <a:off x="958516" y="5476277"/>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 name="rc12"/>
            <p:cNvSpPr/>
            <p:nvPr/>
          </p:nvSpPr>
          <p:spPr>
            <a:xfrm>
              <a:off x="958516" y="3764172"/>
              <a:ext cx="336759" cy="34242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 name="rc13"/>
            <p:cNvSpPr/>
            <p:nvPr/>
          </p:nvSpPr>
          <p:spPr>
            <a:xfrm>
              <a:off x="958516" y="5133856"/>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4" name="rc14"/>
            <p:cNvSpPr/>
            <p:nvPr/>
          </p:nvSpPr>
          <p:spPr>
            <a:xfrm>
              <a:off x="1295275" y="1024804"/>
              <a:ext cx="336759" cy="34242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 name="rc15"/>
            <p:cNvSpPr/>
            <p:nvPr/>
          </p:nvSpPr>
          <p:spPr>
            <a:xfrm>
              <a:off x="1295275" y="1709646"/>
              <a:ext cx="336759" cy="34242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 name="rc16"/>
            <p:cNvSpPr/>
            <p:nvPr/>
          </p:nvSpPr>
          <p:spPr>
            <a:xfrm>
              <a:off x="1295275" y="2052067"/>
              <a:ext cx="336759" cy="3424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 name="rc17"/>
            <p:cNvSpPr/>
            <p:nvPr/>
          </p:nvSpPr>
          <p:spPr>
            <a:xfrm>
              <a:off x="1295275" y="2736909"/>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 name="rc18"/>
            <p:cNvSpPr/>
            <p:nvPr/>
          </p:nvSpPr>
          <p:spPr>
            <a:xfrm>
              <a:off x="1295275" y="1367225"/>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95275"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 name="rc20"/>
            <p:cNvSpPr/>
            <p:nvPr/>
          </p:nvSpPr>
          <p:spPr>
            <a:xfrm>
              <a:off x="1295275" y="4791435"/>
              <a:ext cx="336759" cy="34242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1" name="rc21"/>
            <p:cNvSpPr/>
            <p:nvPr/>
          </p:nvSpPr>
          <p:spPr>
            <a:xfrm>
              <a:off x="1295275" y="5476277"/>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 name="rc22"/>
            <p:cNvSpPr/>
            <p:nvPr/>
          </p:nvSpPr>
          <p:spPr>
            <a:xfrm>
              <a:off x="1295275" y="3764172"/>
              <a:ext cx="336759" cy="3424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3" name="rc23"/>
            <p:cNvSpPr/>
            <p:nvPr/>
          </p:nvSpPr>
          <p:spPr>
            <a:xfrm>
              <a:off x="1295275" y="5133856"/>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4" name="rc24"/>
            <p:cNvSpPr/>
            <p:nvPr/>
          </p:nvSpPr>
          <p:spPr>
            <a:xfrm>
              <a:off x="1632034" y="1024804"/>
              <a:ext cx="336759" cy="34242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 name="rc25"/>
            <p:cNvSpPr/>
            <p:nvPr/>
          </p:nvSpPr>
          <p:spPr>
            <a:xfrm>
              <a:off x="1632034" y="1709646"/>
              <a:ext cx="336759" cy="34242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 name="rc26"/>
            <p:cNvSpPr/>
            <p:nvPr/>
          </p:nvSpPr>
          <p:spPr>
            <a:xfrm>
              <a:off x="1632034" y="2052067"/>
              <a:ext cx="336759" cy="3424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7" name="rc27"/>
            <p:cNvSpPr/>
            <p:nvPr/>
          </p:nvSpPr>
          <p:spPr>
            <a:xfrm>
              <a:off x="1632034" y="2736909"/>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8" name="rc28"/>
            <p:cNvSpPr/>
            <p:nvPr/>
          </p:nvSpPr>
          <p:spPr>
            <a:xfrm>
              <a:off x="1632034" y="1367225"/>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 name="rc29"/>
            <p:cNvSpPr/>
            <p:nvPr/>
          </p:nvSpPr>
          <p:spPr>
            <a:xfrm>
              <a:off x="1632034"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 name="rc30"/>
            <p:cNvSpPr/>
            <p:nvPr/>
          </p:nvSpPr>
          <p:spPr>
            <a:xfrm>
              <a:off x="1632034" y="4791435"/>
              <a:ext cx="336759" cy="34242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1" name="rc31"/>
            <p:cNvSpPr/>
            <p:nvPr/>
          </p:nvSpPr>
          <p:spPr>
            <a:xfrm>
              <a:off x="1632034" y="5476277"/>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2" name="rc32"/>
            <p:cNvSpPr/>
            <p:nvPr/>
          </p:nvSpPr>
          <p:spPr>
            <a:xfrm>
              <a:off x="1632034" y="3764172"/>
              <a:ext cx="336759" cy="34242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3" name="rc33"/>
            <p:cNvSpPr/>
            <p:nvPr/>
          </p:nvSpPr>
          <p:spPr>
            <a:xfrm>
              <a:off x="1632034" y="5133856"/>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4" name="rc34"/>
            <p:cNvSpPr/>
            <p:nvPr/>
          </p:nvSpPr>
          <p:spPr>
            <a:xfrm>
              <a:off x="1968793" y="1024804"/>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5" name="rc35"/>
            <p:cNvSpPr/>
            <p:nvPr/>
          </p:nvSpPr>
          <p:spPr>
            <a:xfrm>
              <a:off x="1968793" y="1709646"/>
              <a:ext cx="336759" cy="34242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6" name="rc36"/>
            <p:cNvSpPr/>
            <p:nvPr/>
          </p:nvSpPr>
          <p:spPr>
            <a:xfrm>
              <a:off x="1968793" y="2052067"/>
              <a:ext cx="336759" cy="34242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7" name="rc37"/>
            <p:cNvSpPr/>
            <p:nvPr/>
          </p:nvSpPr>
          <p:spPr>
            <a:xfrm>
              <a:off x="1968793" y="2736909"/>
              <a:ext cx="336759" cy="34242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8" name="rc38"/>
            <p:cNvSpPr/>
            <p:nvPr/>
          </p:nvSpPr>
          <p:spPr>
            <a:xfrm>
              <a:off x="1968793" y="1367225"/>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1968793"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0" name="rc40"/>
            <p:cNvSpPr/>
            <p:nvPr/>
          </p:nvSpPr>
          <p:spPr>
            <a:xfrm>
              <a:off x="1968793" y="4791435"/>
              <a:ext cx="336759" cy="3424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1" name="rc41"/>
            <p:cNvSpPr/>
            <p:nvPr/>
          </p:nvSpPr>
          <p:spPr>
            <a:xfrm>
              <a:off x="1968793" y="5476277"/>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42" name="rc42"/>
            <p:cNvSpPr/>
            <p:nvPr/>
          </p:nvSpPr>
          <p:spPr>
            <a:xfrm>
              <a:off x="1968793" y="3764172"/>
              <a:ext cx="336759" cy="3424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3" name="rc43"/>
            <p:cNvSpPr/>
            <p:nvPr/>
          </p:nvSpPr>
          <p:spPr>
            <a:xfrm>
              <a:off x="1968793" y="5133856"/>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44" name="rc44"/>
            <p:cNvSpPr/>
            <p:nvPr/>
          </p:nvSpPr>
          <p:spPr>
            <a:xfrm>
              <a:off x="2305552" y="1024804"/>
              <a:ext cx="336759" cy="34242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5" name="rc45"/>
            <p:cNvSpPr/>
            <p:nvPr/>
          </p:nvSpPr>
          <p:spPr>
            <a:xfrm>
              <a:off x="2305552" y="1709646"/>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6" name="rc46"/>
            <p:cNvSpPr/>
            <p:nvPr/>
          </p:nvSpPr>
          <p:spPr>
            <a:xfrm>
              <a:off x="2305552" y="2052067"/>
              <a:ext cx="336759" cy="3424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7" name="rc47"/>
            <p:cNvSpPr/>
            <p:nvPr/>
          </p:nvSpPr>
          <p:spPr>
            <a:xfrm>
              <a:off x="2305552" y="2736909"/>
              <a:ext cx="336759" cy="342421"/>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48" name="rc48"/>
            <p:cNvSpPr/>
            <p:nvPr/>
          </p:nvSpPr>
          <p:spPr>
            <a:xfrm>
              <a:off x="2305552" y="1367225"/>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9" name="rc49"/>
            <p:cNvSpPr/>
            <p:nvPr/>
          </p:nvSpPr>
          <p:spPr>
            <a:xfrm>
              <a:off x="2305552"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0" name="rc50"/>
            <p:cNvSpPr/>
            <p:nvPr/>
          </p:nvSpPr>
          <p:spPr>
            <a:xfrm>
              <a:off x="2305552" y="4791435"/>
              <a:ext cx="336759" cy="34242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1" name="rc51"/>
            <p:cNvSpPr/>
            <p:nvPr/>
          </p:nvSpPr>
          <p:spPr>
            <a:xfrm>
              <a:off x="2305552" y="5476277"/>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52" name="rc52"/>
            <p:cNvSpPr/>
            <p:nvPr/>
          </p:nvSpPr>
          <p:spPr>
            <a:xfrm>
              <a:off x="2305552" y="3764172"/>
              <a:ext cx="336759" cy="3424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3" name="rc53"/>
            <p:cNvSpPr/>
            <p:nvPr/>
          </p:nvSpPr>
          <p:spPr>
            <a:xfrm>
              <a:off x="2305552" y="5133856"/>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54" name="rc54"/>
            <p:cNvSpPr/>
            <p:nvPr/>
          </p:nvSpPr>
          <p:spPr>
            <a:xfrm>
              <a:off x="2642311" y="1024804"/>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5" name="rc55"/>
            <p:cNvSpPr/>
            <p:nvPr/>
          </p:nvSpPr>
          <p:spPr>
            <a:xfrm>
              <a:off x="2642311" y="1709646"/>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6" name="rc56"/>
            <p:cNvSpPr/>
            <p:nvPr/>
          </p:nvSpPr>
          <p:spPr>
            <a:xfrm>
              <a:off x="2642311" y="2052067"/>
              <a:ext cx="336759" cy="34242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7" name="rc57"/>
            <p:cNvSpPr/>
            <p:nvPr/>
          </p:nvSpPr>
          <p:spPr>
            <a:xfrm>
              <a:off x="2642311" y="2736909"/>
              <a:ext cx="336759" cy="34242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58" name="rc58"/>
            <p:cNvSpPr/>
            <p:nvPr/>
          </p:nvSpPr>
          <p:spPr>
            <a:xfrm>
              <a:off x="2642311" y="1367225"/>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9" name="rc59"/>
            <p:cNvSpPr/>
            <p:nvPr/>
          </p:nvSpPr>
          <p:spPr>
            <a:xfrm>
              <a:off x="2642311"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0" name="rc60"/>
            <p:cNvSpPr/>
            <p:nvPr/>
          </p:nvSpPr>
          <p:spPr>
            <a:xfrm>
              <a:off x="2642311" y="4791435"/>
              <a:ext cx="336759" cy="3424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1" name="rc61"/>
            <p:cNvSpPr/>
            <p:nvPr/>
          </p:nvSpPr>
          <p:spPr>
            <a:xfrm>
              <a:off x="2642311" y="5476277"/>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62" name="rc62"/>
            <p:cNvSpPr/>
            <p:nvPr/>
          </p:nvSpPr>
          <p:spPr>
            <a:xfrm>
              <a:off x="2642311" y="3764172"/>
              <a:ext cx="336759" cy="34242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3" name="rc63"/>
            <p:cNvSpPr/>
            <p:nvPr/>
          </p:nvSpPr>
          <p:spPr>
            <a:xfrm>
              <a:off x="2642311" y="5133856"/>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64" name="rc64"/>
            <p:cNvSpPr/>
            <p:nvPr/>
          </p:nvSpPr>
          <p:spPr>
            <a:xfrm>
              <a:off x="2979070" y="1024804"/>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5" name="rc65"/>
            <p:cNvSpPr/>
            <p:nvPr/>
          </p:nvSpPr>
          <p:spPr>
            <a:xfrm>
              <a:off x="2979070" y="1709646"/>
              <a:ext cx="336759" cy="34242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66" name="rc66"/>
            <p:cNvSpPr/>
            <p:nvPr/>
          </p:nvSpPr>
          <p:spPr>
            <a:xfrm>
              <a:off x="2979070" y="2052067"/>
              <a:ext cx="336759" cy="3424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7" name="rc67"/>
            <p:cNvSpPr/>
            <p:nvPr/>
          </p:nvSpPr>
          <p:spPr>
            <a:xfrm>
              <a:off x="2979070" y="2736909"/>
              <a:ext cx="336759" cy="34242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68" name="rc68"/>
            <p:cNvSpPr/>
            <p:nvPr/>
          </p:nvSpPr>
          <p:spPr>
            <a:xfrm>
              <a:off x="2979070" y="1367225"/>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9" name="rc69"/>
            <p:cNvSpPr/>
            <p:nvPr/>
          </p:nvSpPr>
          <p:spPr>
            <a:xfrm>
              <a:off x="2979070"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0" name="rc70"/>
            <p:cNvSpPr/>
            <p:nvPr/>
          </p:nvSpPr>
          <p:spPr>
            <a:xfrm>
              <a:off x="2979070" y="4791435"/>
              <a:ext cx="336759" cy="3424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1" name="rc71"/>
            <p:cNvSpPr/>
            <p:nvPr/>
          </p:nvSpPr>
          <p:spPr>
            <a:xfrm>
              <a:off x="2979070" y="5476277"/>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72" name="rc72"/>
            <p:cNvSpPr/>
            <p:nvPr/>
          </p:nvSpPr>
          <p:spPr>
            <a:xfrm>
              <a:off x="2979070" y="3764172"/>
              <a:ext cx="336759" cy="34242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3" name="rc73"/>
            <p:cNvSpPr/>
            <p:nvPr/>
          </p:nvSpPr>
          <p:spPr>
            <a:xfrm>
              <a:off x="2979070" y="5133856"/>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74" name="rc74"/>
            <p:cNvSpPr/>
            <p:nvPr/>
          </p:nvSpPr>
          <p:spPr>
            <a:xfrm>
              <a:off x="2979070"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5" name="rc75"/>
            <p:cNvSpPr/>
            <p:nvPr/>
          </p:nvSpPr>
          <p:spPr>
            <a:xfrm>
              <a:off x="3315830" y="1024804"/>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6" name="rc76"/>
            <p:cNvSpPr/>
            <p:nvPr/>
          </p:nvSpPr>
          <p:spPr>
            <a:xfrm>
              <a:off x="3315830" y="1709646"/>
              <a:ext cx="336759" cy="34242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7" name="rc77"/>
            <p:cNvSpPr/>
            <p:nvPr/>
          </p:nvSpPr>
          <p:spPr>
            <a:xfrm>
              <a:off x="3315830" y="2052067"/>
              <a:ext cx="336759" cy="34242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8" name="rc78"/>
            <p:cNvSpPr/>
            <p:nvPr/>
          </p:nvSpPr>
          <p:spPr>
            <a:xfrm>
              <a:off x="3315830" y="2736909"/>
              <a:ext cx="336759" cy="34242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9" name="rc79"/>
            <p:cNvSpPr/>
            <p:nvPr/>
          </p:nvSpPr>
          <p:spPr>
            <a:xfrm>
              <a:off x="3315830" y="1367225"/>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0" name="rc80"/>
            <p:cNvSpPr/>
            <p:nvPr/>
          </p:nvSpPr>
          <p:spPr>
            <a:xfrm>
              <a:off x="3315830"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1" name="rc81"/>
            <p:cNvSpPr/>
            <p:nvPr/>
          </p:nvSpPr>
          <p:spPr>
            <a:xfrm>
              <a:off x="3315830" y="4791435"/>
              <a:ext cx="336759" cy="3424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2" name="rc82"/>
            <p:cNvSpPr/>
            <p:nvPr/>
          </p:nvSpPr>
          <p:spPr>
            <a:xfrm>
              <a:off x="3315830" y="5476277"/>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83" name="rc83"/>
            <p:cNvSpPr/>
            <p:nvPr/>
          </p:nvSpPr>
          <p:spPr>
            <a:xfrm>
              <a:off x="3315830" y="3764172"/>
              <a:ext cx="336759" cy="34242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4" name="rc84"/>
            <p:cNvSpPr/>
            <p:nvPr/>
          </p:nvSpPr>
          <p:spPr>
            <a:xfrm>
              <a:off x="3315830" y="5133856"/>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85" name="rc85"/>
            <p:cNvSpPr/>
            <p:nvPr/>
          </p:nvSpPr>
          <p:spPr>
            <a:xfrm>
              <a:off x="3315830"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6" name="rc86"/>
            <p:cNvSpPr/>
            <p:nvPr/>
          </p:nvSpPr>
          <p:spPr>
            <a:xfrm>
              <a:off x="3652589" y="1024804"/>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87" name="rc87"/>
            <p:cNvSpPr/>
            <p:nvPr/>
          </p:nvSpPr>
          <p:spPr>
            <a:xfrm>
              <a:off x="3652589" y="1709646"/>
              <a:ext cx="336759" cy="34242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88" name="rc88"/>
            <p:cNvSpPr/>
            <p:nvPr/>
          </p:nvSpPr>
          <p:spPr>
            <a:xfrm>
              <a:off x="3652589" y="2052067"/>
              <a:ext cx="336759" cy="3424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9" name="rc89"/>
            <p:cNvSpPr/>
            <p:nvPr/>
          </p:nvSpPr>
          <p:spPr>
            <a:xfrm>
              <a:off x="3652589" y="2736909"/>
              <a:ext cx="336759" cy="34242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0" name="rc90"/>
            <p:cNvSpPr/>
            <p:nvPr/>
          </p:nvSpPr>
          <p:spPr>
            <a:xfrm>
              <a:off x="3652589" y="1367225"/>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91" name="rc91"/>
            <p:cNvSpPr/>
            <p:nvPr/>
          </p:nvSpPr>
          <p:spPr>
            <a:xfrm>
              <a:off x="3652589"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2" name="rc92"/>
            <p:cNvSpPr/>
            <p:nvPr/>
          </p:nvSpPr>
          <p:spPr>
            <a:xfrm>
              <a:off x="3652589" y="4791435"/>
              <a:ext cx="336759" cy="34242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3" name="rc93"/>
            <p:cNvSpPr/>
            <p:nvPr/>
          </p:nvSpPr>
          <p:spPr>
            <a:xfrm>
              <a:off x="3652589" y="5476277"/>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94" name="rc94"/>
            <p:cNvSpPr/>
            <p:nvPr/>
          </p:nvSpPr>
          <p:spPr>
            <a:xfrm>
              <a:off x="3652589"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652589" y="3764172"/>
              <a:ext cx="336759" cy="3424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6" name="rc96"/>
            <p:cNvSpPr/>
            <p:nvPr/>
          </p:nvSpPr>
          <p:spPr>
            <a:xfrm>
              <a:off x="3652589" y="5133856"/>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97" name="rc97"/>
            <p:cNvSpPr/>
            <p:nvPr/>
          </p:nvSpPr>
          <p:spPr>
            <a:xfrm>
              <a:off x="3652589"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8" name="rc98"/>
            <p:cNvSpPr/>
            <p:nvPr/>
          </p:nvSpPr>
          <p:spPr>
            <a:xfrm>
              <a:off x="3989348" y="1024804"/>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99" name="rc99"/>
            <p:cNvSpPr/>
            <p:nvPr/>
          </p:nvSpPr>
          <p:spPr>
            <a:xfrm>
              <a:off x="3989348" y="1709646"/>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00" name="rc100"/>
            <p:cNvSpPr/>
            <p:nvPr/>
          </p:nvSpPr>
          <p:spPr>
            <a:xfrm>
              <a:off x="3989348" y="2052067"/>
              <a:ext cx="336759" cy="34242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1" name="rc101"/>
            <p:cNvSpPr/>
            <p:nvPr/>
          </p:nvSpPr>
          <p:spPr>
            <a:xfrm>
              <a:off x="3989348" y="2736909"/>
              <a:ext cx="336759" cy="34242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2" name="rc102"/>
            <p:cNvSpPr/>
            <p:nvPr/>
          </p:nvSpPr>
          <p:spPr>
            <a:xfrm>
              <a:off x="3989348" y="1367225"/>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3" name="rc103"/>
            <p:cNvSpPr/>
            <p:nvPr/>
          </p:nvSpPr>
          <p:spPr>
            <a:xfrm>
              <a:off x="3989348" y="2394488"/>
              <a:ext cx="336759" cy="34242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04" name="rc104"/>
            <p:cNvSpPr/>
            <p:nvPr/>
          </p:nvSpPr>
          <p:spPr>
            <a:xfrm>
              <a:off x="3989348" y="4791435"/>
              <a:ext cx="336759" cy="34242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5" name="rc105"/>
            <p:cNvSpPr/>
            <p:nvPr/>
          </p:nvSpPr>
          <p:spPr>
            <a:xfrm>
              <a:off x="3989348" y="5476277"/>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6" name="rc106"/>
            <p:cNvSpPr/>
            <p:nvPr/>
          </p:nvSpPr>
          <p:spPr>
            <a:xfrm>
              <a:off x="3989348"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989348" y="3764172"/>
              <a:ext cx="336759" cy="34242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8" name="rc108"/>
            <p:cNvSpPr/>
            <p:nvPr/>
          </p:nvSpPr>
          <p:spPr>
            <a:xfrm>
              <a:off x="3989348" y="5133856"/>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9" name="rc109"/>
            <p:cNvSpPr/>
            <p:nvPr/>
          </p:nvSpPr>
          <p:spPr>
            <a:xfrm>
              <a:off x="3989348"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0" name="rc110"/>
            <p:cNvSpPr/>
            <p:nvPr/>
          </p:nvSpPr>
          <p:spPr>
            <a:xfrm>
              <a:off x="4326107" y="1024804"/>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11" name="rc111"/>
            <p:cNvSpPr/>
            <p:nvPr/>
          </p:nvSpPr>
          <p:spPr>
            <a:xfrm>
              <a:off x="4326107" y="1709646"/>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12" name="rc112"/>
            <p:cNvSpPr/>
            <p:nvPr/>
          </p:nvSpPr>
          <p:spPr>
            <a:xfrm>
              <a:off x="4326107" y="2052067"/>
              <a:ext cx="336759" cy="34242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3" name="rc113"/>
            <p:cNvSpPr/>
            <p:nvPr/>
          </p:nvSpPr>
          <p:spPr>
            <a:xfrm>
              <a:off x="4326107" y="2736909"/>
              <a:ext cx="336759" cy="34242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14" name="rc114"/>
            <p:cNvSpPr/>
            <p:nvPr/>
          </p:nvSpPr>
          <p:spPr>
            <a:xfrm>
              <a:off x="4326107" y="1367225"/>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5" name="rc115"/>
            <p:cNvSpPr/>
            <p:nvPr/>
          </p:nvSpPr>
          <p:spPr>
            <a:xfrm>
              <a:off x="4326107" y="2394488"/>
              <a:ext cx="336759" cy="34242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16" name="rc116"/>
            <p:cNvSpPr/>
            <p:nvPr/>
          </p:nvSpPr>
          <p:spPr>
            <a:xfrm>
              <a:off x="4326107" y="4791435"/>
              <a:ext cx="336759" cy="34242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7" name="rc117"/>
            <p:cNvSpPr/>
            <p:nvPr/>
          </p:nvSpPr>
          <p:spPr>
            <a:xfrm>
              <a:off x="4326107" y="5476277"/>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8" name="rc118"/>
            <p:cNvSpPr/>
            <p:nvPr/>
          </p:nvSpPr>
          <p:spPr>
            <a:xfrm>
              <a:off x="4326107"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4326107" y="3764172"/>
              <a:ext cx="336759" cy="34242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0" name="rc120"/>
            <p:cNvSpPr/>
            <p:nvPr/>
          </p:nvSpPr>
          <p:spPr>
            <a:xfrm>
              <a:off x="4326107" y="5133856"/>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21" name="rc121"/>
            <p:cNvSpPr/>
            <p:nvPr/>
          </p:nvSpPr>
          <p:spPr>
            <a:xfrm>
              <a:off x="4326107"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2" name="rc122"/>
            <p:cNvSpPr/>
            <p:nvPr/>
          </p:nvSpPr>
          <p:spPr>
            <a:xfrm>
              <a:off x="4662866" y="1024804"/>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3" name="rc123"/>
            <p:cNvSpPr/>
            <p:nvPr/>
          </p:nvSpPr>
          <p:spPr>
            <a:xfrm>
              <a:off x="4662866" y="1709646"/>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24" name="rc124"/>
            <p:cNvSpPr/>
            <p:nvPr/>
          </p:nvSpPr>
          <p:spPr>
            <a:xfrm>
              <a:off x="4662866" y="2052067"/>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25" name="rc125"/>
            <p:cNvSpPr/>
            <p:nvPr/>
          </p:nvSpPr>
          <p:spPr>
            <a:xfrm>
              <a:off x="4662866" y="2736909"/>
              <a:ext cx="336759" cy="34242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6" name="rc126"/>
            <p:cNvSpPr/>
            <p:nvPr/>
          </p:nvSpPr>
          <p:spPr>
            <a:xfrm>
              <a:off x="4662866" y="1367225"/>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27" name="rc127"/>
            <p:cNvSpPr/>
            <p:nvPr/>
          </p:nvSpPr>
          <p:spPr>
            <a:xfrm>
              <a:off x="4662866" y="2394488"/>
              <a:ext cx="336759" cy="34242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28" name="rc128"/>
            <p:cNvSpPr/>
            <p:nvPr/>
          </p:nvSpPr>
          <p:spPr>
            <a:xfrm>
              <a:off x="4662866" y="4791435"/>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29" name="rc129"/>
            <p:cNvSpPr/>
            <p:nvPr/>
          </p:nvSpPr>
          <p:spPr>
            <a:xfrm>
              <a:off x="4662866" y="5476277"/>
              <a:ext cx="336759" cy="34242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30" name="rc130"/>
            <p:cNvSpPr/>
            <p:nvPr/>
          </p:nvSpPr>
          <p:spPr>
            <a:xfrm>
              <a:off x="4662866"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1" name="rc131"/>
            <p:cNvSpPr/>
            <p:nvPr/>
          </p:nvSpPr>
          <p:spPr>
            <a:xfrm>
              <a:off x="4662866" y="3764172"/>
              <a:ext cx="336759" cy="34242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2" name="rc132"/>
            <p:cNvSpPr/>
            <p:nvPr/>
          </p:nvSpPr>
          <p:spPr>
            <a:xfrm>
              <a:off x="4662866" y="5133856"/>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33" name="rc133"/>
            <p:cNvSpPr/>
            <p:nvPr/>
          </p:nvSpPr>
          <p:spPr>
            <a:xfrm>
              <a:off x="4662866"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4" name="rc134"/>
            <p:cNvSpPr/>
            <p:nvPr/>
          </p:nvSpPr>
          <p:spPr>
            <a:xfrm>
              <a:off x="4999625" y="1024804"/>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5" name="rc135"/>
            <p:cNvSpPr/>
            <p:nvPr/>
          </p:nvSpPr>
          <p:spPr>
            <a:xfrm>
              <a:off x="4999625" y="1709646"/>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36" name="rc136"/>
            <p:cNvSpPr/>
            <p:nvPr/>
          </p:nvSpPr>
          <p:spPr>
            <a:xfrm>
              <a:off x="4999625" y="2052067"/>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25" y="2736909"/>
              <a:ext cx="336759" cy="34242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25" y="1367225"/>
              <a:ext cx="336759" cy="34242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39" name="rc139"/>
            <p:cNvSpPr/>
            <p:nvPr/>
          </p:nvSpPr>
          <p:spPr>
            <a:xfrm>
              <a:off x="4999625" y="2394488"/>
              <a:ext cx="336759" cy="34242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25" y="4791435"/>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1" name="rc141"/>
            <p:cNvSpPr/>
            <p:nvPr/>
          </p:nvSpPr>
          <p:spPr>
            <a:xfrm>
              <a:off x="4999625" y="5476277"/>
              <a:ext cx="336759" cy="34242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42" name="rc142"/>
            <p:cNvSpPr/>
            <p:nvPr/>
          </p:nvSpPr>
          <p:spPr>
            <a:xfrm>
              <a:off x="4999625"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3" name="rc143"/>
            <p:cNvSpPr/>
            <p:nvPr/>
          </p:nvSpPr>
          <p:spPr>
            <a:xfrm>
              <a:off x="4999625" y="3764172"/>
              <a:ext cx="336759" cy="34242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4" name="rc144"/>
            <p:cNvSpPr/>
            <p:nvPr/>
          </p:nvSpPr>
          <p:spPr>
            <a:xfrm>
              <a:off x="4999625" y="5133856"/>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45" name="rc145"/>
            <p:cNvSpPr/>
            <p:nvPr/>
          </p:nvSpPr>
          <p:spPr>
            <a:xfrm>
              <a:off x="4999625"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6" name="rc146"/>
            <p:cNvSpPr/>
            <p:nvPr/>
          </p:nvSpPr>
          <p:spPr>
            <a:xfrm>
              <a:off x="5336384" y="1024804"/>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47" name="rc147"/>
            <p:cNvSpPr/>
            <p:nvPr/>
          </p:nvSpPr>
          <p:spPr>
            <a:xfrm>
              <a:off x="5336384" y="1709646"/>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48" name="rc148"/>
            <p:cNvSpPr/>
            <p:nvPr/>
          </p:nvSpPr>
          <p:spPr>
            <a:xfrm>
              <a:off x="5336384" y="2052067"/>
              <a:ext cx="336759" cy="34242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49" name="rc149"/>
            <p:cNvSpPr/>
            <p:nvPr/>
          </p:nvSpPr>
          <p:spPr>
            <a:xfrm>
              <a:off x="5336384" y="2736909"/>
              <a:ext cx="336759" cy="34242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0" name="rc150"/>
            <p:cNvSpPr/>
            <p:nvPr/>
          </p:nvSpPr>
          <p:spPr>
            <a:xfrm>
              <a:off x="5336384" y="1367225"/>
              <a:ext cx="336759" cy="34242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51" name="rc151"/>
            <p:cNvSpPr/>
            <p:nvPr/>
          </p:nvSpPr>
          <p:spPr>
            <a:xfrm>
              <a:off x="5336384" y="2394488"/>
              <a:ext cx="336759" cy="34242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52" name="rc152"/>
            <p:cNvSpPr/>
            <p:nvPr/>
          </p:nvSpPr>
          <p:spPr>
            <a:xfrm>
              <a:off x="5336384" y="4791435"/>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53" name="rc153"/>
            <p:cNvSpPr/>
            <p:nvPr/>
          </p:nvSpPr>
          <p:spPr>
            <a:xfrm>
              <a:off x="5336384" y="5476277"/>
              <a:ext cx="336759" cy="34242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4" name="rc154"/>
            <p:cNvSpPr/>
            <p:nvPr/>
          </p:nvSpPr>
          <p:spPr>
            <a:xfrm>
              <a:off x="5336384" y="3079330"/>
              <a:ext cx="336759" cy="34242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55" name="rc155"/>
            <p:cNvSpPr/>
            <p:nvPr/>
          </p:nvSpPr>
          <p:spPr>
            <a:xfrm>
              <a:off x="5336384" y="3764172"/>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56" name="rc156"/>
            <p:cNvSpPr/>
            <p:nvPr/>
          </p:nvSpPr>
          <p:spPr>
            <a:xfrm>
              <a:off x="5336384" y="5133856"/>
              <a:ext cx="336759" cy="34242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57" name="rc157"/>
            <p:cNvSpPr/>
            <p:nvPr/>
          </p:nvSpPr>
          <p:spPr>
            <a:xfrm>
              <a:off x="5336384"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8" name="rc158"/>
            <p:cNvSpPr/>
            <p:nvPr/>
          </p:nvSpPr>
          <p:spPr>
            <a:xfrm>
              <a:off x="5673143" y="1024804"/>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9" name="rc159"/>
            <p:cNvSpPr/>
            <p:nvPr/>
          </p:nvSpPr>
          <p:spPr>
            <a:xfrm>
              <a:off x="5673143" y="1709646"/>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5673143" y="2052067"/>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61" name="rc161"/>
            <p:cNvSpPr/>
            <p:nvPr/>
          </p:nvSpPr>
          <p:spPr>
            <a:xfrm>
              <a:off x="5673143" y="2736909"/>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2" name="rc162"/>
            <p:cNvSpPr/>
            <p:nvPr/>
          </p:nvSpPr>
          <p:spPr>
            <a:xfrm>
              <a:off x="5673143" y="1367225"/>
              <a:ext cx="336759" cy="34242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63" name="rc163"/>
            <p:cNvSpPr/>
            <p:nvPr/>
          </p:nvSpPr>
          <p:spPr>
            <a:xfrm>
              <a:off x="5673143" y="2394488"/>
              <a:ext cx="336759" cy="34242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64" name="rc164"/>
            <p:cNvSpPr/>
            <p:nvPr/>
          </p:nvSpPr>
          <p:spPr>
            <a:xfrm>
              <a:off x="5673143" y="4791435"/>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65" name="rc165"/>
            <p:cNvSpPr/>
            <p:nvPr/>
          </p:nvSpPr>
          <p:spPr>
            <a:xfrm>
              <a:off x="5673143" y="5476277"/>
              <a:ext cx="336759" cy="34242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6" name="rc166"/>
            <p:cNvSpPr/>
            <p:nvPr/>
          </p:nvSpPr>
          <p:spPr>
            <a:xfrm>
              <a:off x="5673143" y="3079330"/>
              <a:ext cx="336759" cy="342421"/>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67" name="rc167"/>
            <p:cNvSpPr/>
            <p:nvPr/>
          </p:nvSpPr>
          <p:spPr>
            <a:xfrm>
              <a:off x="5673143" y="3764172"/>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68" name="rc168"/>
            <p:cNvSpPr/>
            <p:nvPr/>
          </p:nvSpPr>
          <p:spPr>
            <a:xfrm>
              <a:off x="5673143" y="5133856"/>
              <a:ext cx="336759" cy="34242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69" name="rc169"/>
            <p:cNvSpPr/>
            <p:nvPr/>
          </p:nvSpPr>
          <p:spPr>
            <a:xfrm>
              <a:off x="5673143"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0" name="rc170"/>
            <p:cNvSpPr/>
            <p:nvPr/>
          </p:nvSpPr>
          <p:spPr>
            <a:xfrm>
              <a:off x="6009902" y="1024804"/>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1" name="rc171"/>
            <p:cNvSpPr/>
            <p:nvPr/>
          </p:nvSpPr>
          <p:spPr>
            <a:xfrm>
              <a:off x="6009902" y="1709646"/>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2" name="rc172"/>
            <p:cNvSpPr/>
            <p:nvPr/>
          </p:nvSpPr>
          <p:spPr>
            <a:xfrm>
              <a:off x="6009902" y="2052067"/>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3" name="rc173"/>
            <p:cNvSpPr/>
            <p:nvPr/>
          </p:nvSpPr>
          <p:spPr>
            <a:xfrm>
              <a:off x="6009902" y="2736909"/>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4" name="rc174"/>
            <p:cNvSpPr/>
            <p:nvPr/>
          </p:nvSpPr>
          <p:spPr>
            <a:xfrm>
              <a:off x="6009902" y="1367225"/>
              <a:ext cx="336759" cy="34242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75" name="rc175"/>
            <p:cNvSpPr/>
            <p:nvPr/>
          </p:nvSpPr>
          <p:spPr>
            <a:xfrm>
              <a:off x="6009902" y="2394488"/>
              <a:ext cx="336759" cy="34242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6" name="rc176"/>
            <p:cNvSpPr/>
            <p:nvPr/>
          </p:nvSpPr>
          <p:spPr>
            <a:xfrm>
              <a:off x="6009902" y="4106593"/>
              <a:ext cx="336759" cy="34242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77" name="rc177"/>
            <p:cNvSpPr/>
            <p:nvPr/>
          </p:nvSpPr>
          <p:spPr>
            <a:xfrm>
              <a:off x="6009902" y="4791435"/>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8" name="rc178"/>
            <p:cNvSpPr/>
            <p:nvPr/>
          </p:nvSpPr>
          <p:spPr>
            <a:xfrm>
              <a:off x="6009902" y="5476277"/>
              <a:ext cx="336759" cy="3424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9" name="rc179"/>
            <p:cNvSpPr/>
            <p:nvPr/>
          </p:nvSpPr>
          <p:spPr>
            <a:xfrm>
              <a:off x="6009902" y="3079330"/>
              <a:ext cx="336759" cy="34242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80" name="rc180"/>
            <p:cNvSpPr/>
            <p:nvPr/>
          </p:nvSpPr>
          <p:spPr>
            <a:xfrm>
              <a:off x="6009902" y="3764172"/>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81" name="rc181"/>
            <p:cNvSpPr/>
            <p:nvPr/>
          </p:nvSpPr>
          <p:spPr>
            <a:xfrm>
              <a:off x="6009902" y="5133856"/>
              <a:ext cx="336759" cy="34242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82" name="rc182"/>
            <p:cNvSpPr/>
            <p:nvPr/>
          </p:nvSpPr>
          <p:spPr>
            <a:xfrm>
              <a:off x="6009902"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3" name="rc183"/>
            <p:cNvSpPr/>
            <p:nvPr/>
          </p:nvSpPr>
          <p:spPr>
            <a:xfrm>
              <a:off x="6346662" y="1024804"/>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4" name="rc184"/>
            <p:cNvSpPr/>
            <p:nvPr/>
          </p:nvSpPr>
          <p:spPr>
            <a:xfrm>
              <a:off x="6346662" y="1709646"/>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85" name="rc185"/>
            <p:cNvSpPr/>
            <p:nvPr/>
          </p:nvSpPr>
          <p:spPr>
            <a:xfrm>
              <a:off x="6346662" y="2052067"/>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86" name="rc186"/>
            <p:cNvSpPr/>
            <p:nvPr/>
          </p:nvSpPr>
          <p:spPr>
            <a:xfrm>
              <a:off x="6346662" y="2736909"/>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87" name="rc187"/>
            <p:cNvSpPr/>
            <p:nvPr/>
          </p:nvSpPr>
          <p:spPr>
            <a:xfrm>
              <a:off x="6346662" y="1367225"/>
              <a:ext cx="336759" cy="34242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88" name="rc188"/>
            <p:cNvSpPr/>
            <p:nvPr/>
          </p:nvSpPr>
          <p:spPr>
            <a:xfrm>
              <a:off x="6346662" y="2394488"/>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9" name="rc189"/>
            <p:cNvSpPr/>
            <p:nvPr/>
          </p:nvSpPr>
          <p:spPr>
            <a:xfrm>
              <a:off x="6346662" y="4106593"/>
              <a:ext cx="336759" cy="34242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90" name="rc190"/>
            <p:cNvSpPr/>
            <p:nvPr/>
          </p:nvSpPr>
          <p:spPr>
            <a:xfrm>
              <a:off x="6346662" y="4791435"/>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91" name="rc191"/>
            <p:cNvSpPr/>
            <p:nvPr/>
          </p:nvSpPr>
          <p:spPr>
            <a:xfrm>
              <a:off x="6346662" y="5476277"/>
              <a:ext cx="336759" cy="34242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2" name="rc192"/>
            <p:cNvSpPr/>
            <p:nvPr/>
          </p:nvSpPr>
          <p:spPr>
            <a:xfrm>
              <a:off x="6346662" y="3079330"/>
              <a:ext cx="336759" cy="34242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93" name="rc193"/>
            <p:cNvSpPr/>
            <p:nvPr/>
          </p:nvSpPr>
          <p:spPr>
            <a:xfrm>
              <a:off x="6346662" y="3764172"/>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94" name="rc194"/>
            <p:cNvSpPr/>
            <p:nvPr/>
          </p:nvSpPr>
          <p:spPr>
            <a:xfrm>
              <a:off x="6346662" y="5133856"/>
              <a:ext cx="336759" cy="34242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95" name="rc195"/>
            <p:cNvSpPr/>
            <p:nvPr/>
          </p:nvSpPr>
          <p:spPr>
            <a:xfrm>
              <a:off x="6346662" y="3421751"/>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96" name="rc196"/>
            <p:cNvSpPr/>
            <p:nvPr/>
          </p:nvSpPr>
          <p:spPr>
            <a:xfrm>
              <a:off x="6683421" y="1024804"/>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7" name="rc197"/>
            <p:cNvSpPr/>
            <p:nvPr/>
          </p:nvSpPr>
          <p:spPr>
            <a:xfrm>
              <a:off x="6683421" y="1709646"/>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8" name="rc198"/>
            <p:cNvSpPr/>
            <p:nvPr/>
          </p:nvSpPr>
          <p:spPr>
            <a:xfrm>
              <a:off x="6683421" y="2052067"/>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99" name="rc199"/>
            <p:cNvSpPr/>
            <p:nvPr/>
          </p:nvSpPr>
          <p:spPr>
            <a:xfrm>
              <a:off x="6683421" y="2736909"/>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00" name="rc200"/>
            <p:cNvSpPr/>
            <p:nvPr/>
          </p:nvSpPr>
          <p:spPr>
            <a:xfrm>
              <a:off x="6683421" y="1367225"/>
              <a:ext cx="336759" cy="34242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01" name="rc201"/>
            <p:cNvSpPr/>
            <p:nvPr/>
          </p:nvSpPr>
          <p:spPr>
            <a:xfrm>
              <a:off x="6683421" y="2394488"/>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02" name="rc202"/>
            <p:cNvSpPr/>
            <p:nvPr/>
          </p:nvSpPr>
          <p:spPr>
            <a:xfrm>
              <a:off x="6683421" y="4106593"/>
              <a:ext cx="336759" cy="34242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03" name="rc203"/>
            <p:cNvSpPr/>
            <p:nvPr/>
          </p:nvSpPr>
          <p:spPr>
            <a:xfrm>
              <a:off x="6683421" y="4791435"/>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04" name="rc204"/>
            <p:cNvSpPr/>
            <p:nvPr/>
          </p:nvSpPr>
          <p:spPr>
            <a:xfrm>
              <a:off x="6683421" y="5476277"/>
              <a:ext cx="336759" cy="34242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5" name="rc205"/>
            <p:cNvSpPr/>
            <p:nvPr/>
          </p:nvSpPr>
          <p:spPr>
            <a:xfrm>
              <a:off x="6683421" y="3079330"/>
              <a:ext cx="336759" cy="34242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06" name="rc206"/>
            <p:cNvSpPr/>
            <p:nvPr/>
          </p:nvSpPr>
          <p:spPr>
            <a:xfrm>
              <a:off x="6683421" y="3764172"/>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07" name="rc207"/>
            <p:cNvSpPr/>
            <p:nvPr/>
          </p:nvSpPr>
          <p:spPr>
            <a:xfrm>
              <a:off x="6683421" y="5133856"/>
              <a:ext cx="336759" cy="342421"/>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08" name="rc208"/>
            <p:cNvSpPr/>
            <p:nvPr/>
          </p:nvSpPr>
          <p:spPr>
            <a:xfrm>
              <a:off x="6683421" y="3421751"/>
              <a:ext cx="336759" cy="34242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09" name="rc209"/>
            <p:cNvSpPr/>
            <p:nvPr/>
          </p:nvSpPr>
          <p:spPr>
            <a:xfrm>
              <a:off x="7020180" y="1024804"/>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10" name="rc210"/>
            <p:cNvSpPr/>
            <p:nvPr/>
          </p:nvSpPr>
          <p:spPr>
            <a:xfrm>
              <a:off x="7020180" y="1709646"/>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11" name="rc211"/>
            <p:cNvSpPr/>
            <p:nvPr/>
          </p:nvSpPr>
          <p:spPr>
            <a:xfrm>
              <a:off x="7020180" y="2052067"/>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12" name="rc212"/>
            <p:cNvSpPr/>
            <p:nvPr/>
          </p:nvSpPr>
          <p:spPr>
            <a:xfrm>
              <a:off x="7020180" y="2736909"/>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13" name="rc213"/>
            <p:cNvSpPr/>
            <p:nvPr/>
          </p:nvSpPr>
          <p:spPr>
            <a:xfrm>
              <a:off x="7020180" y="1367225"/>
              <a:ext cx="336759" cy="34242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14" name="rc214"/>
            <p:cNvSpPr/>
            <p:nvPr/>
          </p:nvSpPr>
          <p:spPr>
            <a:xfrm>
              <a:off x="7020180" y="2394488"/>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15" name="rc215"/>
            <p:cNvSpPr/>
            <p:nvPr/>
          </p:nvSpPr>
          <p:spPr>
            <a:xfrm>
              <a:off x="7020180" y="4106593"/>
              <a:ext cx="336759" cy="34242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6" name="rc216"/>
            <p:cNvSpPr/>
            <p:nvPr/>
          </p:nvSpPr>
          <p:spPr>
            <a:xfrm>
              <a:off x="7020180" y="4791435"/>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17" name="rc217"/>
            <p:cNvSpPr/>
            <p:nvPr/>
          </p:nvSpPr>
          <p:spPr>
            <a:xfrm>
              <a:off x="7020180" y="5476277"/>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8" name="rc218"/>
            <p:cNvSpPr/>
            <p:nvPr/>
          </p:nvSpPr>
          <p:spPr>
            <a:xfrm>
              <a:off x="7020180" y="3079330"/>
              <a:ext cx="336759" cy="34242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19" name="rc219"/>
            <p:cNvSpPr/>
            <p:nvPr/>
          </p:nvSpPr>
          <p:spPr>
            <a:xfrm>
              <a:off x="7020180" y="3764172"/>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20" name="rc220"/>
            <p:cNvSpPr/>
            <p:nvPr/>
          </p:nvSpPr>
          <p:spPr>
            <a:xfrm>
              <a:off x="7020180" y="5133856"/>
              <a:ext cx="336759" cy="34242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1" name="rc221"/>
            <p:cNvSpPr/>
            <p:nvPr/>
          </p:nvSpPr>
          <p:spPr>
            <a:xfrm>
              <a:off x="7020180" y="3421751"/>
              <a:ext cx="336759" cy="34242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22" name="rc222"/>
            <p:cNvSpPr/>
            <p:nvPr/>
          </p:nvSpPr>
          <p:spPr>
            <a:xfrm>
              <a:off x="7356939" y="1024804"/>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23" name="rc223"/>
            <p:cNvSpPr/>
            <p:nvPr/>
          </p:nvSpPr>
          <p:spPr>
            <a:xfrm>
              <a:off x="7356939" y="1709646"/>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24" name="rc224"/>
            <p:cNvSpPr/>
            <p:nvPr/>
          </p:nvSpPr>
          <p:spPr>
            <a:xfrm>
              <a:off x="7356939" y="2052067"/>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5" name="rc225"/>
            <p:cNvSpPr/>
            <p:nvPr/>
          </p:nvSpPr>
          <p:spPr>
            <a:xfrm>
              <a:off x="7356939" y="2736909"/>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6" name="rc226"/>
            <p:cNvSpPr/>
            <p:nvPr/>
          </p:nvSpPr>
          <p:spPr>
            <a:xfrm>
              <a:off x="7356939" y="1367225"/>
              <a:ext cx="336759" cy="34242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27" name="rc227"/>
            <p:cNvSpPr/>
            <p:nvPr/>
          </p:nvSpPr>
          <p:spPr>
            <a:xfrm>
              <a:off x="7356939" y="2394488"/>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8" name="rc228"/>
            <p:cNvSpPr/>
            <p:nvPr/>
          </p:nvSpPr>
          <p:spPr>
            <a:xfrm>
              <a:off x="7356939" y="4106593"/>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29" name="rc229"/>
            <p:cNvSpPr/>
            <p:nvPr/>
          </p:nvSpPr>
          <p:spPr>
            <a:xfrm>
              <a:off x="7356939" y="4791435"/>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30" name="rc230"/>
            <p:cNvSpPr/>
            <p:nvPr/>
          </p:nvSpPr>
          <p:spPr>
            <a:xfrm>
              <a:off x="7356939" y="5476277"/>
              <a:ext cx="336759" cy="34242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31" name="rc231"/>
            <p:cNvSpPr/>
            <p:nvPr/>
          </p:nvSpPr>
          <p:spPr>
            <a:xfrm>
              <a:off x="7356939" y="3079330"/>
              <a:ext cx="336759" cy="34242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32" name="rc232"/>
            <p:cNvSpPr/>
            <p:nvPr/>
          </p:nvSpPr>
          <p:spPr>
            <a:xfrm>
              <a:off x="7356939" y="3764172"/>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3" name="rc233"/>
            <p:cNvSpPr/>
            <p:nvPr/>
          </p:nvSpPr>
          <p:spPr>
            <a:xfrm>
              <a:off x="7356939" y="5133856"/>
              <a:ext cx="336759" cy="34242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4" name="rc234"/>
            <p:cNvSpPr/>
            <p:nvPr/>
          </p:nvSpPr>
          <p:spPr>
            <a:xfrm>
              <a:off x="7356939" y="3421751"/>
              <a:ext cx="336759" cy="34242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5" name="rc235"/>
            <p:cNvSpPr/>
            <p:nvPr/>
          </p:nvSpPr>
          <p:spPr>
            <a:xfrm>
              <a:off x="7693698" y="1024804"/>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36" name="rc236"/>
            <p:cNvSpPr/>
            <p:nvPr/>
          </p:nvSpPr>
          <p:spPr>
            <a:xfrm>
              <a:off x="7693698" y="1709646"/>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37" name="rc237"/>
            <p:cNvSpPr/>
            <p:nvPr/>
          </p:nvSpPr>
          <p:spPr>
            <a:xfrm>
              <a:off x="7693698" y="2052067"/>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38" name="rc238"/>
            <p:cNvSpPr/>
            <p:nvPr/>
          </p:nvSpPr>
          <p:spPr>
            <a:xfrm>
              <a:off x="7693698" y="2736909"/>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39" name="rc239"/>
            <p:cNvSpPr/>
            <p:nvPr/>
          </p:nvSpPr>
          <p:spPr>
            <a:xfrm>
              <a:off x="7693698" y="1367225"/>
              <a:ext cx="336759" cy="34242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40" name="rc240"/>
            <p:cNvSpPr/>
            <p:nvPr/>
          </p:nvSpPr>
          <p:spPr>
            <a:xfrm>
              <a:off x="7693698" y="2394488"/>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41" name="rc241"/>
            <p:cNvSpPr/>
            <p:nvPr/>
          </p:nvSpPr>
          <p:spPr>
            <a:xfrm>
              <a:off x="7693698" y="4106593"/>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42" name="rc242"/>
            <p:cNvSpPr/>
            <p:nvPr/>
          </p:nvSpPr>
          <p:spPr>
            <a:xfrm>
              <a:off x="7693698" y="4791435"/>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43" name="rc243"/>
            <p:cNvSpPr/>
            <p:nvPr/>
          </p:nvSpPr>
          <p:spPr>
            <a:xfrm>
              <a:off x="7693698" y="5476277"/>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44" name="rc244"/>
            <p:cNvSpPr/>
            <p:nvPr/>
          </p:nvSpPr>
          <p:spPr>
            <a:xfrm>
              <a:off x="7693698" y="3079330"/>
              <a:ext cx="336759" cy="34242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45" name="rc245"/>
            <p:cNvSpPr/>
            <p:nvPr/>
          </p:nvSpPr>
          <p:spPr>
            <a:xfrm>
              <a:off x="7693698" y="3764172"/>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46" name="rc246"/>
            <p:cNvSpPr/>
            <p:nvPr/>
          </p:nvSpPr>
          <p:spPr>
            <a:xfrm>
              <a:off x="7693698" y="5133856"/>
              <a:ext cx="336759" cy="3424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7" name="rc247"/>
            <p:cNvSpPr/>
            <p:nvPr/>
          </p:nvSpPr>
          <p:spPr>
            <a:xfrm>
              <a:off x="7693698" y="3421751"/>
              <a:ext cx="336759" cy="34242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8" name="rc248"/>
            <p:cNvSpPr/>
            <p:nvPr/>
          </p:nvSpPr>
          <p:spPr>
            <a:xfrm>
              <a:off x="8030457" y="1024804"/>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49" name="rc249"/>
            <p:cNvSpPr/>
            <p:nvPr/>
          </p:nvSpPr>
          <p:spPr>
            <a:xfrm>
              <a:off x="8030457" y="1709646"/>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0" name="rc250"/>
            <p:cNvSpPr/>
            <p:nvPr/>
          </p:nvSpPr>
          <p:spPr>
            <a:xfrm>
              <a:off x="8030457" y="2052067"/>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51" name="rc251"/>
            <p:cNvSpPr/>
            <p:nvPr/>
          </p:nvSpPr>
          <p:spPr>
            <a:xfrm>
              <a:off x="8030457" y="2736909"/>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52" name="rc252"/>
            <p:cNvSpPr/>
            <p:nvPr/>
          </p:nvSpPr>
          <p:spPr>
            <a:xfrm>
              <a:off x="8030457" y="1367225"/>
              <a:ext cx="336759" cy="342421"/>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53" name="rc253"/>
            <p:cNvSpPr/>
            <p:nvPr/>
          </p:nvSpPr>
          <p:spPr>
            <a:xfrm>
              <a:off x="8030457" y="2394488"/>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54" name="rc254"/>
            <p:cNvSpPr/>
            <p:nvPr/>
          </p:nvSpPr>
          <p:spPr>
            <a:xfrm>
              <a:off x="8030457" y="4106593"/>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5" name="rc255"/>
            <p:cNvSpPr/>
            <p:nvPr/>
          </p:nvSpPr>
          <p:spPr>
            <a:xfrm>
              <a:off x="8030457" y="4449014"/>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56" name="rc256"/>
            <p:cNvSpPr/>
            <p:nvPr/>
          </p:nvSpPr>
          <p:spPr>
            <a:xfrm>
              <a:off x="8030457" y="4791435"/>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57" name="rc257"/>
            <p:cNvSpPr/>
            <p:nvPr/>
          </p:nvSpPr>
          <p:spPr>
            <a:xfrm>
              <a:off x="8030457" y="5476277"/>
              <a:ext cx="336759" cy="34242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58" name="rc258"/>
            <p:cNvSpPr/>
            <p:nvPr/>
          </p:nvSpPr>
          <p:spPr>
            <a:xfrm>
              <a:off x="8030457" y="3079330"/>
              <a:ext cx="336759" cy="3424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59" name="rc259"/>
            <p:cNvSpPr/>
            <p:nvPr/>
          </p:nvSpPr>
          <p:spPr>
            <a:xfrm>
              <a:off x="8030457" y="3764172"/>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60" name="rc260"/>
            <p:cNvSpPr/>
            <p:nvPr/>
          </p:nvSpPr>
          <p:spPr>
            <a:xfrm>
              <a:off x="8030457" y="5133856"/>
              <a:ext cx="336759" cy="3424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1" name="rc261"/>
            <p:cNvSpPr/>
            <p:nvPr/>
          </p:nvSpPr>
          <p:spPr>
            <a:xfrm>
              <a:off x="8030457" y="3421751"/>
              <a:ext cx="336759" cy="34242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2" name="rc262"/>
            <p:cNvSpPr/>
            <p:nvPr/>
          </p:nvSpPr>
          <p:spPr>
            <a:xfrm>
              <a:off x="8367216" y="1024804"/>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63" name="rc263"/>
            <p:cNvSpPr/>
            <p:nvPr/>
          </p:nvSpPr>
          <p:spPr>
            <a:xfrm>
              <a:off x="8367216" y="1709646"/>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4" name="rc264"/>
            <p:cNvSpPr/>
            <p:nvPr/>
          </p:nvSpPr>
          <p:spPr>
            <a:xfrm>
              <a:off x="8367216" y="2052067"/>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65" name="rc265"/>
            <p:cNvSpPr/>
            <p:nvPr/>
          </p:nvSpPr>
          <p:spPr>
            <a:xfrm>
              <a:off x="8367216" y="2736909"/>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66" name="rc266"/>
            <p:cNvSpPr/>
            <p:nvPr/>
          </p:nvSpPr>
          <p:spPr>
            <a:xfrm>
              <a:off x="8367216" y="1367225"/>
              <a:ext cx="336759" cy="34242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67" name="rc267"/>
            <p:cNvSpPr/>
            <p:nvPr/>
          </p:nvSpPr>
          <p:spPr>
            <a:xfrm>
              <a:off x="8367216" y="2394488"/>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68" name="rc268"/>
            <p:cNvSpPr/>
            <p:nvPr/>
          </p:nvSpPr>
          <p:spPr>
            <a:xfrm>
              <a:off x="8367216" y="4106593"/>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69" name="rc269"/>
            <p:cNvSpPr/>
            <p:nvPr/>
          </p:nvSpPr>
          <p:spPr>
            <a:xfrm>
              <a:off x="8367216" y="4449014"/>
              <a:ext cx="336759" cy="34242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70" name="rc270"/>
            <p:cNvSpPr/>
            <p:nvPr/>
          </p:nvSpPr>
          <p:spPr>
            <a:xfrm>
              <a:off x="8367216" y="4791435"/>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71" name="rc271"/>
            <p:cNvSpPr/>
            <p:nvPr/>
          </p:nvSpPr>
          <p:spPr>
            <a:xfrm>
              <a:off x="8367216" y="5476277"/>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72" name="rc272"/>
            <p:cNvSpPr/>
            <p:nvPr/>
          </p:nvSpPr>
          <p:spPr>
            <a:xfrm>
              <a:off x="8367216" y="3079330"/>
              <a:ext cx="336759" cy="34242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3" name="rc273"/>
            <p:cNvSpPr/>
            <p:nvPr/>
          </p:nvSpPr>
          <p:spPr>
            <a:xfrm>
              <a:off x="8367216" y="3764172"/>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74" name="rc274"/>
            <p:cNvSpPr/>
            <p:nvPr/>
          </p:nvSpPr>
          <p:spPr>
            <a:xfrm>
              <a:off x="8367216" y="5133856"/>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5" name="rc275"/>
            <p:cNvSpPr/>
            <p:nvPr/>
          </p:nvSpPr>
          <p:spPr>
            <a:xfrm>
              <a:off x="8367216" y="3421751"/>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76" name="rc276"/>
            <p:cNvSpPr/>
            <p:nvPr/>
          </p:nvSpPr>
          <p:spPr>
            <a:xfrm>
              <a:off x="8703975" y="1024804"/>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77" name="rc277"/>
            <p:cNvSpPr/>
            <p:nvPr/>
          </p:nvSpPr>
          <p:spPr>
            <a:xfrm>
              <a:off x="8703975" y="1709646"/>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78" name="rc278"/>
            <p:cNvSpPr/>
            <p:nvPr/>
          </p:nvSpPr>
          <p:spPr>
            <a:xfrm>
              <a:off x="8703975" y="2052067"/>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9" name="rc279"/>
            <p:cNvSpPr/>
            <p:nvPr/>
          </p:nvSpPr>
          <p:spPr>
            <a:xfrm>
              <a:off x="8703975" y="2736909"/>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80" name="rc280"/>
            <p:cNvSpPr/>
            <p:nvPr/>
          </p:nvSpPr>
          <p:spPr>
            <a:xfrm>
              <a:off x="8703975" y="1367225"/>
              <a:ext cx="336759" cy="34242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81" name="rc281"/>
            <p:cNvSpPr/>
            <p:nvPr/>
          </p:nvSpPr>
          <p:spPr>
            <a:xfrm>
              <a:off x="8703975" y="2394488"/>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82" name="rc282"/>
            <p:cNvSpPr/>
            <p:nvPr/>
          </p:nvSpPr>
          <p:spPr>
            <a:xfrm>
              <a:off x="8703975" y="4106593"/>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3" name="rc283"/>
            <p:cNvSpPr/>
            <p:nvPr/>
          </p:nvSpPr>
          <p:spPr>
            <a:xfrm>
              <a:off x="8703975" y="4449014"/>
              <a:ext cx="336759" cy="342421"/>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84" name="rc284"/>
            <p:cNvSpPr/>
            <p:nvPr/>
          </p:nvSpPr>
          <p:spPr>
            <a:xfrm>
              <a:off x="8703975" y="4791435"/>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85" name="rc285"/>
            <p:cNvSpPr/>
            <p:nvPr/>
          </p:nvSpPr>
          <p:spPr>
            <a:xfrm>
              <a:off x="8703975" y="5476277"/>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86" name="rc286"/>
            <p:cNvSpPr/>
            <p:nvPr/>
          </p:nvSpPr>
          <p:spPr>
            <a:xfrm>
              <a:off x="8703975" y="3079330"/>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87" name="rc287"/>
            <p:cNvSpPr/>
            <p:nvPr/>
          </p:nvSpPr>
          <p:spPr>
            <a:xfrm>
              <a:off x="8703975" y="3764172"/>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88" name="rc288"/>
            <p:cNvSpPr/>
            <p:nvPr/>
          </p:nvSpPr>
          <p:spPr>
            <a:xfrm>
              <a:off x="8703975" y="5133856"/>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89" name="rc289"/>
            <p:cNvSpPr/>
            <p:nvPr/>
          </p:nvSpPr>
          <p:spPr>
            <a:xfrm>
              <a:off x="8703975" y="3421751"/>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0" name="tx290"/>
            <p:cNvSpPr/>
            <p:nvPr/>
          </p:nvSpPr>
          <p:spPr>
            <a:xfrm>
              <a:off x="1066606" y="11568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1" name="tx291"/>
            <p:cNvSpPr/>
            <p:nvPr/>
          </p:nvSpPr>
          <p:spPr>
            <a:xfrm>
              <a:off x="1066606" y="18417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2" name="tx292"/>
            <p:cNvSpPr/>
            <p:nvPr/>
          </p:nvSpPr>
          <p:spPr>
            <a:xfrm>
              <a:off x="1066606"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3" name="tx293"/>
            <p:cNvSpPr/>
            <p:nvPr/>
          </p:nvSpPr>
          <p:spPr>
            <a:xfrm>
              <a:off x="1066606"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94" name="tx294"/>
            <p:cNvSpPr/>
            <p:nvPr/>
          </p:nvSpPr>
          <p:spPr>
            <a:xfrm>
              <a:off x="1403365" y="115822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5" name="tx295"/>
            <p:cNvSpPr/>
            <p:nvPr/>
          </p:nvSpPr>
          <p:spPr>
            <a:xfrm>
              <a:off x="1403365"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6" name="tx296"/>
            <p:cNvSpPr/>
            <p:nvPr/>
          </p:nvSpPr>
          <p:spPr>
            <a:xfrm>
              <a:off x="1403365"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97" name="tx297"/>
            <p:cNvSpPr/>
            <p:nvPr/>
          </p:nvSpPr>
          <p:spPr>
            <a:xfrm>
              <a:off x="1403365"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98" name="tx298"/>
            <p:cNvSpPr/>
            <p:nvPr/>
          </p:nvSpPr>
          <p:spPr>
            <a:xfrm>
              <a:off x="1740124"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9" name="tx299"/>
            <p:cNvSpPr/>
            <p:nvPr/>
          </p:nvSpPr>
          <p:spPr>
            <a:xfrm>
              <a:off x="1740124" y="184306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0" name="tx300"/>
            <p:cNvSpPr/>
            <p:nvPr/>
          </p:nvSpPr>
          <p:spPr>
            <a:xfrm>
              <a:off x="1740124"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01" name="tx301"/>
            <p:cNvSpPr/>
            <p:nvPr/>
          </p:nvSpPr>
          <p:spPr>
            <a:xfrm>
              <a:off x="1740124"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02" name="tx302"/>
            <p:cNvSpPr/>
            <p:nvPr/>
          </p:nvSpPr>
          <p:spPr>
            <a:xfrm>
              <a:off x="2076883"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3" name="tx303"/>
            <p:cNvSpPr/>
            <p:nvPr/>
          </p:nvSpPr>
          <p:spPr>
            <a:xfrm>
              <a:off x="2076883" y="184306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04" name="tx304"/>
            <p:cNvSpPr/>
            <p:nvPr/>
          </p:nvSpPr>
          <p:spPr>
            <a:xfrm>
              <a:off x="2076883"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05" name="tx305"/>
            <p:cNvSpPr/>
            <p:nvPr/>
          </p:nvSpPr>
          <p:spPr>
            <a:xfrm>
              <a:off x="2076883"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06" name="tx306"/>
            <p:cNvSpPr/>
            <p:nvPr/>
          </p:nvSpPr>
          <p:spPr>
            <a:xfrm>
              <a:off x="2076883"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07" name="tx307"/>
            <p:cNvSpPr/>
            <p:nvPr/>
          </p:nvSpPr>
          <p:spPr>
            <a:xfrm>
              <a:off x="2413642"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08" name="tx308"/>
            <p:cNvSpPr/>
            <p:nvPr/>
          </p:nvSpPr>
          <p:spPr>
            <a:xfrm>
              <a:off x="2413642"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9" name="tx309"/>
            <p:cNvSpPr/>
            <p:nvPr/>
          </p:nvSpPr>
          <p:spPr>
            <a:xfrm>
              <a:off x="2413642"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10" name="tx310"/>
            <p:cNvSpPr/>
            <p:nvPr/>
          </p:nvSpPr>
          <p:spPr>
            <a:xfrm>
              <a:off x="2413642"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11" name="tx311"/>
            <p:cNvSpPr/>
            <p:nvPr/>
          </p:nvSpPr>
          <p:spPr>
            <a:xfrm>
              <a:off x="2413642" y="38948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12" name="tx312"/>
            <p:cNvSpPr/>
            <p:nvPr/>
          </p:nvSpPr>
          <p:spPr>
            <a:xfrm>
              <a:off x="2750401"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3" name="tx313"/>
            <p:cNvSpPr/>
            <p:nvPr/>
          </p:nvSpPr>
          <p:spPr>
            <a:xfrm>
              <a:off x="2750401"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4" name="tx314"/>
            <p:cNvSpPr/>
            <p:nvPr/>
          </p:nvSpPr>
          <p:spPr>
            <a:xfrm>
              <a:off x="2750401"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15" name="tx315"/>
            <p:cNvSpPr/>
            <p:nvPr/>
          </p:nvSpPr>
          <p:spPr>
            <a:xfrm>
              <a:off x="2750401"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16" name="tx316"/>
            <p:cNvSpPr/>
            <p:nvPr/>
          </p:nvSpPr>
          <p:spPr>
            <a:xfrm>
              <a:off x="2750401"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17" name="tx317"/>
            <p:cNvSpPr/>
            <p:nvPr/>
          </p:nvSpPr>
          <p:spPr>
            <a:xfrm>
              <a:off x="3087160"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8" name="tx318"/>
            <p:cNvSpPr/>
            <p:nvPr/>
          </p:nvSpPr>
          <p:spPr>
            <a:xfrm>
              <a:off x="3087160"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9" name="tx319"/>
            <p:cNvSpPr/>
            <p:nvPr/>
          </p:nvSpPr>
          <p:spPr>
            <a:xfrm>
              <a:off x="3087160"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20" name="tx320"/>
            <p:cNvSpPr/>
            <p:nvPr/>
          </p:nvSpPr>
          <p:spPr>
            <a:xfrm>
              <a:off x="3087160"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1" name="tx321"/>
            <p:cNvSpPr/>
            <p:nvPr/>
          </p:nvSpPr>
          <p:spPr>
            <a:xfrm>
              <a:off x="3087160"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2" name="tx322"/>
            <p:cNvSpPr/>
            <p:nvPr/>
          </p:nvSpPr>
          <p:spPr>
            <a:xfrm>
              <a:off x="3423919"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3" name="tx323"/>
            <p:cNvSpPr/>
            <p:nvPr/>
          </p:nvSpPr>
          <p:spPr>
            <a:xfrm>
              <a:off x="3423919"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4" name="tx324"/>
            <p:cNvSpPr/>
            <p:nvPr/>
          </p:nvSpPr>
          <p:spPr>
            <a:xfrm>
              <a:off x="3423919"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5" name="tx325"/>
            <p:cNvSpPr/>
            <p:nvPr/>
          </p:nvSpPr>
          <p:spPr>
            <a:xfrm>
              <a:off x="3423919"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6" name="tx326"/>
            <p:cNvSpPr/>
            <p:nvPr/>
          </p:nvSpPr>
          <p:spPr>
            <a:xfrm>
              <a:off x="3423919"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7" name="tx327"/>
            <p:cNvSpPr/>
            <p:nvPr/>
          </p:nvSpPr>
          <p:spPr>
            <a:xfrm>
              <a:off x="3760679"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8" name="tx328"/>
            <p:cNvSpPr/>
            <p:nvPr/>
          </p:nvSpPr>
          <p:spPr>
            <a:xfrm>
              <a:off x="3760679"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9" name="tx329"/>
            <p:cNvSpPr/>
            <p:nvPr/>
          </p:nvSpPr>
          <p:spPr>
            <a:xfrm>
              <a:off x="3760679"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0" name="tx330"/>
            <p:cNvSpPr/>
            <p:nvPr/>
          </p:nvSpPr>
          <p:spPr>
            <a:xfrm>
              <a:off x="3760679" y="49235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1" name="tx331"/>
            <p:cNvSpPr/>
            <p:nvPr/>
          </p:nvSpPr>
          <p:spPr>
            <a:xfrm>
              <a:off x="3760679"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2" name="tx332"/>
            <p:cNvSpPr/>
            <p:nvPr/>
          </p:nvSpPr>
          <p:spPr>
            <a:xfrm>
              <a:off x="4097438"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3" name="tx333"/>
            <p:cNvSpPr/>
            <p:nvPr/>
          </p:nvSpPr>
          <p:spPr>
            <a:xfrm>
              <a:off x="4097438"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4" name="tx334"/>
            <p:cNvSpPr/>
            <p:nvPr/>
          </p:nvSpPr>
          <p:spPr>
            <a:xfrm>
              <a:off x="4097438" y="21827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5" name="tx335"/>
            <p:cNvSpPr/>
            <p:nvPr/>
          </p:nvSpPr>
          <p:spPr>
            <a:xfrm>
              <a:off x="4097438"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6" name="tx336"/>
            <p:cNvSpPr/>
            <p:nvPr/>
          </p:nvSpPr>
          <p:spPr>
            <a:xfrm>
              <a:off x="4097438" y="38962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7" name="tx337"/>
            <p:cNvSpPr/>
            <p:nvPr/>
          </p:nvSpPr>
          <p:spPr>
            <a:xfrm>
              <a:off x="4434197"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8" name="tx338"/>
            <p:cNvSpPr/>
            <p:nvPr/>
          </p:nvSpPr>
          <p:spPr>
            <a:xfrm>
              <a:off x="4434197"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9" name="tx339"/>
            <p:cNvSpPr/>
            <p:nvPr/>
          </p:nvSpPr>
          <p:spPr>
            <a:xfrm>
              <a:off x="4434197"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0" name="tx340"/>
            <p:cNvSpPr/>
            <p:nvPr/>
          </p:nvSpPr>
          <p:spPr>
            <a:xfrm>
              <a:off x="4434197"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1" name="tx341"/>
            <p:cNvSpPr/>
            <p:nvPr/>
          </p:nvSpPr>
          <p:spPr>
            <a:xfrm>
              <a:off x="4434197" y="389658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2" name="tx342"/>
            <p:cNvSpPr/>
            <p:nvPr/>
          </p:nvSpPr>
          <p:spPr>
            <a:xfrm>
              <a:off x="4770956"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3" name="tx343"/>
            <p:cNvSpPr/>
            <p:nvPr/>
          </p:nvSpPr>
          <p:spPr>
            <a:xfrm>
              <a:off x="4770956"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4" name="tx344"/>
            <p:cNvSpPr/>
            <p:nvPr/>
          </p:nvSpPr>
          <p:spPr>
            <a:xfrm>
              <a:off x="4770956"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5" name="tx345"/>
            <p:cNvSpPr/>
            <p:nvPr/>
          </p:nvSpPr>
          <p:spPr>
            <a:xfrm>
              <a:off x="4770956"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6" name="tx346"/>
            <p:cNvSpPr/>
            <p:nvPr/>
          </p:nvSpPr>
          <p:spPr>
            <a:xfrm>
              <a:off x="4770956"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7" name="tx347"/>
            <p:cNvSpPr/>
            <p:nvPr/>
          </p:nvSpPr>
          <p:spPr>
            <a:xfrm>
              <a:off x="5107715"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8" name="tx348"/>
            <p:cNvSpPr/>
            <p:nvPr/>
          </p:nvSpPr>
          <p:spPr>
            <a:xfrm>
              <a:off x="5107715"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9" name="tx349"/>
            <p:cNvSpPr/>
            <p:nvPr/>
          </p:nvSpPr>
          <p:spPr>
            <a:xfrm>
              <a:off x="5107715"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0" name="tx350"/>
            <p:cNvSpPr/>
            <p:nvPr/>
          </p:nvSpPr>
          <p:spPr>
            <a:xfrm>
              <a:off x="5107715" y="28693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1" name="tx351"/>
            <p:cNvSpPr/>
            <p:nvPr/>
          </p:nvSpPr>
          <p:spPr>
            <a:xfrm>
              <a:off x="5107715"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2" name="tx352"/>
            <p:cNvSpPr/>
            <p:nvPr/>
          </p:nvSpPr>
          <p:spPr>
            <a:xfrm>
              <a:off x="5107715"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3" name="tx353"/>
            <p:cNvSpPr/>
            <p:nvPr/>
          </p:nvSpPr>
          <p:spPr>
            <a:xfrm>
              <a:off x="5444474"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4" name="tx354"/>
            <p:cNvSpPr/>
            <p:nvPr/>
          </p:nvSpPr>
          <p:spPr>
            <a:xfrm>
              <a:off x="5444474"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5" name="tx355"/>
            <p:cNvSpPr/>
            <p:nvPr/>
          </p:nvSpPr>
          <p:spPr>
            <a:xfrm>
              <a:off x="5444474"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6" name="tx356"/>
            <p:cNvSpPr/>
            <p:nvPr/>
          </p:nvSpPr>
          <p:spPr>
            <a:xfrm>
              <a:off x="5444474" y="28690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7" name="tx357"/>
            <p:cNvSpPr/>
            <p:nvPr/>
          </p:nvSpPr>
          <p:spPr>
            <a:xfrm>
              <a:off x="5444474"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8" name="tx358"/>
            <p:cNvSpPr/>
            <p:nvPr/>
          </p:nvSpPr>
          <p:spPr>
            <a:xfrm>
              <a:off x="5444474"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9" name="tx359"/>
            <p:cNvSpPr/>
            <p:nvPr/>
          </p:nvSpPr>
          <p:spPr>
            <a:xfrm>
              <a:off x="5781233"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0" name="tx360"/>
            <p:cNvSpPr/>
            <p:nvPr/>
          </p:nvSpPr>
          <p:spPr>
            <a:xfrm>
              <a:off x="5781233"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1" name="tx361"/>
            <p:cNvSpPr/>
            <p:nvPr/>
          </p:nvSpPr>
          <p:spPr>
            <a:xfrm>
              <a:off x="5781233" y="21827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2" name="tx362"/>
            <p:cNvSpPr/>
            <p:nvPr/>
          </p:nvSpPr>
          <p:spPr>
            <a:xfrm>
              <a:off x="5781233"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3" name="tx363"/>
            <p:cNvSpPr/>
            <p:nvPr/>
          </p:nvSpPr>
          <p:spPr>
            <a:xfrm>
              <a:off x="5781233"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4" name="tx364"/>
            <p:cNvSpPr/>
            <p:nvPr/>
          </p:nvSpPr>
          <p:spPr>
            <a:xfrm>
              <a:off x="5781233"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5" name="tx365"/>
            <p:cNvSpPr/>
            <p:nvPr/>
          </p:nvSpPr>
          <p:spPr>
            <a:xfrm>
              <a:off x="6117992"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6" name="tx366"/>
            <p:cNvSpPr/>
            <p:nvPr/>
          </p:nvSpPr>
          <p:spPr>
            <a:xfrm>
              <a:off x="6117992"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7" name="tx367"/>
            <p:cNvSpPr/>
            <p:nvPr/>
          </p:nvSpPr>
          <p:spPr>
            <a:xfrm>
              <a:off x="6117992"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8" name="tx368"/>
            <p:cNvSpPr/>
            <p:nvPr/>
          </p:nvSpPr>
          <p:spPr>
            <a:xfrm>
              <a:off x="6117992"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9" name="tx369"/>
            <p:cNvSpPr/>
            <p:nvPr/>
          </p:nvSpPr>
          <p:spPr>
            <a:xfrm>
              <a:off x="6117992"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0" name="tx370"/>
            <p:cNvSpPr/>
            <p:nvPr/>
          </p:nvSpPr>
          <p:spPr>
            <a:xfrm>
              <a:off x="6117992"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1" name="tx371"/>
            <p:cNvSpPr/>
            <p:nvPr/>
          </p:nvSpPr>
          <p:spPr>
            <a:xfrm>
              <a:off x="6117992"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2" name="tx372"/>
            <p:cNvSpPr/>
            <p:nvPr/>
          </p:nvSpPr>
          <p:spPr>
            <a:xfrm>
              <a:off x="6454751"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3" name="tx373"/>
            <p:cNvSpPr/>
            <p:nvPr/>
          </p:nvSpPr>
          <p:spPr>
            <a:xfrm>
              <a:off x="6454751"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4" name="tx374"/>
            <p:cNvSpPr/>
            <p:nvPr/>
          </p:nvSpPr>
          <p:spPr>
            <a:xfrm>
              <a:off x="6454751"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5" name="tx375"/>
            <p:cNvSpPr/>
            <p:nvPr/>
          </p:nvSpPr>
          <p:spPr>
            <a:xfrm>
              <a:off x="6454751"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6" name="tx376"/>
            <p:cNvSpPr/>
            <p:nvPr/>
          </p:nvSpPr>
          <p:spPr>
            <a:xfrm>
              <a:off x="6454751"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7" name="tx377"/>
            <p:cNvSpPr/>
            <p:nvPr/>
          </p:nvSpPr>
          <p:spPr>
            <a:xfrm>
              <a:off x="6454751"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8" name="tx378"/>
            <p:cNvSpPr/>
            <p:nvPr/>
          </p:nvSpPr>
          <p:spPr>
            <a:xfrm>
              <a:off x="6454751" y="560868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9" name="tx379"/>
            <p:cNvSpPr/>
            <p:nvPr/>
          </p:nvSpPr>
          <p:spPr>
            <a:xfrm>
              <a:off x="6454751"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0" name="tx380"/>
            <p:cNvSpPr/>
            <p:nvPr/>
          </p:nvSpPr>
          <p:spPr>
            <a:xfrm>
              <a:off x="6791511"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1" name="tx381"/>
            <p:cNvSpPr/>
            <p:nvPr/>
          </p:nvSpPr>
          <p:spPr>
            <a:xfrm>
              <a:off x="6791511"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2" name="tx382"/>
            <p:cNvSpPr/>
            <p:nvPr/>
          </p:nvSpPr>
          <p:spPr>
            <a:xfrm>
              <a:off x="6791511"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3" name="tx383"/>
            <p:cNvSpPr/>
            <p:nvPr/>
          </p:nvSpPr>
          <p:spPr>
            <a:xfrm>
              <a:off x="6791511"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4" name="tx384"/>
            <p:cNvSpPr/>
            <p:nvPr/>
          </p:nvSpPr>
          <p:spPr>
            <a:xfrm>
              <a:off x="6791511"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5" name="tx385"/>
            <p:cNvSpPr/>
            <p:nvPr/>
          </p:nvSpPr>
          <p:spPr>
            <a:xfrm>
              <a:off x="6791511"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6" name="tx386"/>
            <p:cNvSpPr/>
            <p:nvPr/>
          </p:nvSpPr>
          <p:spPr>
            <a:xfrm>
              <a:off x="6791511" y="560969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7" name="tx387"/>
            <p:cNvSpPr/>
            <p:nvPr/>
          </p:nvSpPr>
          <p:spPr>
            <a:xfrm>
              <a:off x="6791511"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8" name="tx388"/>
            <p:cNvSpPr/>
            <p:nvPr/>
          </p:nvSpPr>
          <p:spPr>
            <a:xfrm>
              <a:off x="7128270"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9" name="tx389"/>
            <p:cNvSpPr/>
            <p:nvPr/>
          </p:nvSpPr>
          <p:spPr>
            <a:xfrm>
              <a:off x="7128270"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0" name="tx390"/>
            <p:cNvSpPr/>
            <p:nvPr/>
          </p:nvSpPr>
          <p:spPr>
            <a:xfrm>
              <a:off x="7128270"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1" name="tx391"/>
            <p:cNvSpPr/>
            <p:nvPr/>
          </p:nvSpPr>
          <p:spPr>
            <a:xfrm>
              <a:off x="7128270"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2" name="tx392"/>
            <p:cNvSpPr/>
            <p:nvPr/>
          </p:nvSpPr>
          <p:spPr>
            <a:xfrm>
              <a:off x="7128270"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3" name="tx393"/>
            <p:cNvSpPr/>
            <p:nvPr/>
          </p:nvSpPr>
          <p:spPr>
            <a:xfrm>
              <a:off x="7128270" y="42390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4" name="tx394"/>
            <p:cNvSpPr/>
            <p:nvPr/>
          </p:nvSpPr>
          <p:spPr>
            <a:xfrm>
              <a:off x="7128270"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5" name="tx395"/>
            <p:cNvSpPr/>
            <p:nvPr/>
          </p:nvSpPr>
          <p:spPr>
            <a:xfrm>
              <a:off x="7128270"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6" name="tx396"/>
            <p:cNvSpPr/>
            <p:nvPr/>
          </p:nvSpPr>
          <p:spPr>
            <a:xfrm>
              <a:off x="7128270"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7" name="tx397"/>
            <p:cNvSpPr/>
            <p:nvPr/>
          </p:nvSpPr>
          <p:spPr>
            <a:xfrm>
              <a:off x="7128270" y="52645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8" name="tx398"/>
            <p:cNvSpPr/>
            <p:nvPr/>
          </p:nvSpPr>
          <p:spPr>
            <a:xfrm>
              <a:off x="7465029"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9" name="tx399"/>
            <p:cNvSpPr/>
            <p:nvPr/>
          </p:nvSpPr>
          <p:spPr>
            <a:xfrm>
              <a:off x="7465029" y="18403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0" name="tx400"/>
            <p:cNvSpPr/>
            <p:nvPr/>
          </p:nvSpPr>
          <p:spPr>
            <a:xfrm>
              <a:off x="7465029"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1" name="tx401"/>
            <p:cNvSpPr/>
            <p:nvPr/>
          </p:nvSpPr>
          <p:spPr>
            <a:xfrm>
              <a:off x="7465029"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2" name="tx402"/>
            <p:cNvSpPr/>
            <p:nvPr/>
          </p:nvSpPr>
          <p:spPr>
            <a:xfrm>
              <a:off x="7465029"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3" name="tx403"/>
            <p:cNvSpPr/>
            <p:nvPr/>
          </p:nvSpPr>
          <p:spPr>
            <a:xfrm>
              <a:off x="7465029" y="42373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4" name="tx404"/>
            <p:cNvSpPr/>
            <p:nvPr/>
          </p:nvSpPr>
          <p:spPr>
            <a:xfrm>
              <a:off x="7465029"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5" name="tx405"/>
            <p:cNvSpPr/>
            <p:nvPr/>
          </p:nvSpPr>
          <p:spPr>
            <a:xfrm>
              <a:off x="7465029"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6" name="tx406"/>
            <p:cNvSpPr/>
            <p:nvPr/>
          </p:nvSpPr>
          <p:spPr>
            <a:xfrm>
              <a:off x="7465029"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7" name="tx407"/>
            <p:cNvSpPr/>
            <p:nvPr/>
          </p:nvSpPr>
          <p:spPr>
            <a:xfrm>
              <a:off x="7465029" y="526626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8" name="tx408"/>
            <p:cNvSpPr/>
            <p:nvPr/>
          </p:nvSpPr>
          <p:spPr>
            <a:xfrm>
              <a:off x="7801788"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9" name="tx409"/>
            <p:cNvSpPr/>
            <p:nvPr/>
          </p:nvSpPr>
          <p:spPr>
            <a:xfrm>
              <a:off x="7801788"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0" name="tx410"/>
            <p:cNvSpPr/>
            <p:nvPr/>
          </p:nvSpPr>
          <p:spPr>
            <a:xfrm>
              <a:off x="7801788"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1" name="tx411"/>
            <p:cNvSpPr/>
            <p:nvPr/>
          </p:nvSpPr>
          <p:spPr>
            <a:xfrm>
              <a:off x="7801788"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2" name="tx412"/>
            <p:cNvSpPr/>
            <p:nvPr/>
          </p:nvSpPr>
          <p:spPr>
            <a:xfrm>
              <a:off x="7801788"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3" name="tx413"/>
            <p:cNvSpPr/>
            <p:nvPr/>
          </p:nvSpPr>
          <p:spPr>
            <a:xfrm>
              <a:off x="7801788"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4" name="tx414"/>
            <p:cNvSpPr/>
            <p:nvPr/>
          </p:nvSpPr>
          <p:spPr>
            <a:xfrm>
              <a:off x="7801788"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5" name="tx415"/>
            <p:cNvSpPr/>
            <p:nvPr/>
          </p:nvSpPr>
          <p:spPr>
            <a:xfrm>
              <a:off x="7801788"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6" name="tx416"/>
            <p:cNvSpPr/>
            <p:nvPr/>
          </p:nvSpPr>
          <p:spPr>
            <a:xfrm>
              <a:off x="7801788"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7" name="tx417"/>
            <p:cNvSpPr/>
            <p:nvPr/>
          </p:nvSpPr>
          <p:spPr>
            <a:xfrm>
              <a:off x="7801788"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8" name="tx418"/>
            <p:cNvSpPr/>
            <p:nvPr/>
          </p:nvSpPr>
          <p:spPr>
            <a:xfrm>
              <a:off x="7801788" y="35538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9" name="tx419"/>
            <p:cNvSpPr/>
            <p:nvPr/>
          </p:nvSpPr>
          <p:spPr>
            <a:xfrm>
              <a:off x="8138547"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0" name="tx420"/>
            <p:cNvSpPr/>
            <p:nvPr/>
          </p:nvSpPr>
          <p:spPr>
            <a:xfrm>
              <a:off x="8138547"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1" name="tx421"/>
            <p:cNvSpPr/>
            <p:nvPr/>
          </p:nvSpPr>
          <p:spPr>
            <a:xfrm>
              <a:off x="8138547"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2" name="tx422"/>
            <p:cNvSpPr/>
            <p:nvPr/>
          </p:nvSpPr>
          <p:spPr>
            <a:xfrm>
              <a:off x="8138547"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3" name="tx423"/>
            <p:cNvSpPr/>
            <p:nvPr/>
          </p:nvSpPr>
          <p:spPr>
            <a:xfrm>
              <a:off x="8138547"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4" name="tx424"/>
            <p:cNvSpPr/>
            <p:nvPr/>
          </p:nvSpPr>
          <p:spPr>
            <a:xfrm>
              <a:off x="8138547" y="42373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5" name="tx425"/>
            <p:cNvSpPr/>
            <p:nvPr/>
          </p:nvSpPr>
          <p:spPr>
            <a:xfrm>
              <a:off x="8138547"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6" name="tx426"/>
            <p:cNvSpPr/>
            <p:nvPr/>
          </p:nvSpPr>
          <p:spPr>
            <a:xfrm>
              <a:off x="8138547"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7" name="tx427"/>
            <p:cNvSpPr/>
            <p:nvPr/>
          </p:nvSpPr>
          <p:spPr>
            <a:xfrm>
              <a:off x="8138547"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8" name="tx428"/>
            <p:cNvSpPr/>
            <p:nvPr/>
          </p:nvSpPr>
          <p:spPr>
            <a:xfrm>
              <a:off x="8138547"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29" name="tx429"/>
            <p:cNvSpPr/>
            <p:nvPr/>
          </p:nvSpPr>
          <p:spPr>
            <a:xfrm>
              <a:off x="8138547" y="35541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30" name="tx430"/>
            <p:cNvSpPr/>
            <p:nvPr/>
          </p:nvSpPr>
          <p:spPr>
            <a:xfrm>
              <a:off x="8475306"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1" name="tx431"/>
            <p:cNvSpPr/>
            <p:nvPr/>
          </p:nvSpPr>
          <p:spPr>
            <a:xfrm>
              <a:off x="8475306"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2" name="tx432"/>
            <p:cNvSpPr/>
            <p:nvPr/>
          </p:nvSpPr>
          <p:spPr>
            <a:xfrm>
              <a:off x="8475306"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3" name="tx433"/>
            <p:cNvSpPr/>
            <p:nvPr/>
          </p:nvSpPr>
          <p:spPr>
            <a:xfrm>
              <a:off x="8475306"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4" name="tx434"/>
            <p:cNvSpPr/>
            <p:nvPr/>
          </p:nvSpPr>
          <p:spPr>
            <a:xfrm>
              <a:off x="8475306"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5" name="tx435"/>
            <p:cNvSpPr/>
            <p:nvPr/>
          </p:nvSpPr>
          <p:spPr>
            <a:xfrm>
              <a:off x="8475306"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6" name="tx436"/>
            <p:cNvSpPr/>
            <p:nvPr/>
          </p:nvSpPr>
          <p:spPr>
            <a:xfrm>
              <a:off x="8475306"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7" name="tx437"/>
            <p:cNvSpPr/>
            <p:nvPr/>
          </p:nvSpPr>
          <p:spPr>
            <a:xfrm>
              <a:off x="8475306"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8" name="tx438"/>
            <p:cNvSpPr/>
            <p:nvPr/>
          </p:nvSpPr>
          <p:spPr>
            <a:xfrm>
              <a:off x="8475306" y="3211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39" name="tx439"/>
            <p:cNvSpPr/>
            <p:nvPr/>
          </p:nvSpPr>
          <p:spPr>
            <a:xfrm>
              <a:off x="8475306"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0" name="tx440"/>
            <p:cNvSpPr/>
            <p:nvPr/>
          </p:nvSpPr>
          <p:spPr>
            <a:xfrm>
              <a:off x="8475306"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1" name="tx441"/>
            <p:cNvSpPr/>
            <p:nvPr/>
          </p:nvSpPr>
          <p:spPr>
            <a:xfrm>
              <a:off x="8475306" y="35525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2" name="tx442"/>
            <p:cNvSpPr/>
            <p:nvPr/>
          </p:nvSpPr>
          <p:spPr>
            <a:xfrm>
              <a:off x="8812065"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3" name="tx443"/>
            <p:cNvSpPr/>
            <p:nvPr/>
          </p:nvSpPr>
          <p:spPr>
            <a:xfrm>
              <a:off x="8812065" y="18403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4" name="tx444"/>
            <p:cNvSpPr/>
            <p:nvPr/>
          </p:nvSpPr>
          <p:spPr>
            <a:xfrm>
              <a:off x="8812065"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5" name="tx445"/>
            <p:cNvSpPr/>
            <p:nvPr/>
          </p:nvSpPr>
          <p:spPr>
            <a:xfrm>
              <a:off x="8812065"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6" name="tx446"/>
            <p:cNvSpPr/>
            <p:nvPr/>
          </p:nvSpPr>
          <p:spPr>
            <a:xfrm>
              <a:off x="8812065"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7" name="tx447"/>
            <p:cNvSpPr/>
            <p:nvPr/>
          </p:nvSpPr>
          <p:spPr>
            <a:xfrm>
              <a:off x="8812065"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8" name="tx448"/>
            <p:cNvSpPr/>
            <p:nvPr/>
          </p:nvSpPr>
          <p:spPr>
            <a:xfrm>
              <a:off x="8812065"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9" name="tx449"/>
            <p:cNvSpPr/>
            <p:nvPr/>
          </p:nvSpPr>
          <p:spPr>
            <a:xfrm>
              <a:off x="8812065"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0" name="tx450"/>
            <p:cNvSpPr/>
            <p:nvPr/>
          </p:nvSpPr>
          <p:spPr>
            <a:xfrm>
              <a:off x="8812065" y="3210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1" name="tx451"/>
            <p:cNvSpPr/>
            <p:nvPr/>
          </p:nvSpPr>
          <p:spPr>
            <a:xfrm>
              <a:off x="8812065"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2" name="tx452"/>
            <p:cNvSpPr/>
            <p:nvPr/>
          </p:nvSpPr>
          <p:spPr>
            <a:xfrm>
              <a:off x="8812065"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3" name="tx453"/>
            <p:cNvSpPr/>
            <p:nvPr/>
          </p:nvSpPr>
          <p:spPr>
            <a:xfrm>
              <a:off x="8812065" y="35525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54" name="tx454"/>
            <p:cNvSpPr/>
            <p:nvPr/>
          </p:nvSpPr>
          <p:spPr>
            <a:xfrm>
              <a:off x="1096750" y="28676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55" name="tx455"/>
            <p:cNvSpPr/>
            <p:nvPr/>
          </p:nvSpPr>
          <p:spPr>
            <a:xfrm>
              <a:off x="1096750"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56" name="tx456"/>
            <p:cNvSpPr/>
            <p:nvPr/>
          </p:nvSpPr>
          <p:spPr>
            <a:xfrm>
              <a:off x="1096750"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57" name="tx457"/>
            <p:cNvSpPr/>
            <p:nvPr/>
          </p:nvSpPr>
          <p:spPr>
            <a:xfrm>
              <a:off x="1066606"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458" name="tx458"/>
            <p:cNvSpPr/>
            <p:nvPr/>
          </p:nvSpPr>
          <p:spPr>
            <a:xfrm>
              <a:off x="1096750" y="5607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59" name="tx459"/>
            <p:cNvSpPr/>
            <p:nvPr/>
          </p:nvSpPr>
          <p:spPr>
            <a:xfrm>
              <a:off x="1096750" y="52659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60" name="tx460"/>
            <p:cNvSpPr/>
            <p:nvPr/>
          </p:nvSpPr>
          <p:spPr>
            <a:xfrm>
              <a:off x="1433510" y="28676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61" name="tx461"/>
            <p:cNvSpPr/>
            <p:nvPr/>
          </p:nvSpPr>
          <p:spPr>
            <a:xfrm>
              <a:off x="1433510"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62" name="tx462"/>
            <p:cNvSpPr/>
            <p:nvPr/>
          </p:nvSpPr>
          <p:spPr>
            <a:xfrm>
              <a:off x="1433510"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63" name="tx463"/>
            <p:cNvSpPr/>
            <p:nvPr/>
          </p:nvSpPr>
          <p:spPr>
            <a:xfrm>
              <a:off x="1403365"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464" name="tx464"/>
            <p:cNvSpPr/>
            <p:nvPr/>
          </p:nvSpPr>
          <p:spPr>
            <a:xfrm>
              <a:off x="1433510" y="5607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65" name="tx465"/>
            <p:cNvSpPr/>
            <p:nvPr/>
          </p:nvSpPr>
          <p:spPr>
            <a:xfrm>
              <a:off x="1433510" y="52659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66" name="tx466"/>
            <p:cNvSpPr/>
            <p:nvPr/>
          </p:nvSpPr>
          <p:spPr>
            <a:xfrm>
              <a:off x="1770269" y="28676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67" name="tx467"/>
            <p:cNvSpPr/>
            <p:nvPr/>
          </p:nvSpPr>
          <p:spPr>
            <a:xfrm>
              <a:off x="1770269"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68" name="tx468"/>
            <p:cNvSpPr/>
            <p:nvPr/>
          </p:nvSpPr>
          <p:spPr>
            <a:xfrm>
              <a:off x="1770269"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69" name="tx469"/>
            <p:cNvSpPr/>
            <p:nvPr/>
          </p:nvSpPr>
          <p:spPr>
            <a:xfrm>
              <a:off x="1740124"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470" name="tx470"/>
            <p:cNvSpPr/>
            <p:nvPr/>
          </p:nvSpPr>
          <p:spPr>
            <a:xfrm>
              <a:off x="1770269" y="56083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71" name="tx471"/>
            <p:cNvSpPr/>
            <p:nvPr/>
          </p:nvSpPr>
          <p:spPr>
            <a:xfrm>
              <a:off x="1770269" y="52659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72" name="tx472"/>
            <p:cNvSpPr/>
            <p:nvPr/>
          </p:nvSpPr>
          <p:spPr>
            <a:xfrm>
              <a:off x="2076883"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473" name="tx473"/>
            <p:cNvSpPr/>
            <p:nvPr/>
          </p:nvSpPr>
          <p:spPr>
            <a:xfrm>
              <a:off x="2107028"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74" name="tx474"/>
            <p:cNvSpPr/>
            <p:nvPr/>
          </p:nvSpPr>
          <p:spPr>
            <a:xfrm>
              <a:off x="2107028"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75" name="tx475"/>
            <p:cNvSpPr/>
            <p:nvPr/>
          </p:nvSpPr>
          <p:spPr>
            <a:xfrm>
              <a:off x="2107028" y="56083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76" name="tx476"/>
            <p:cNvSpPr/>
            <p:nvPr/>
          </p:nvSpPr>
          <p:spPr>
            <a:xfrm>
              <a:off x="2107028" y="52659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77" name="tx477"/>
            <p:cNvSpPr/>
            <p:nvPr/>
          </p:nvSpPr>
          <p:spPr>
            <a:xfrm>
              <a:off x="2413642"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478" name="tx478"/>
            <p:cNvSpPr/>
            <p:nvPr/>
          </p:nvSpPr>
          <p:spPr>
            <a:xfrm>
              <a:off x="2443787"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79" name="tx479"/>
            <p:cNvSpPr/>
            <p:nvPr/>
          </p:nvSpPr>
          <p:spPr>
            <a:xfrm>
              <a:off x="2443787"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80" name="tx480"/>
            <p:cNvSpPr/>
            <p:nvPr/>
          </p:nvSpPr>
          <p:spPr>
            <a:xfrm>
              <a:off x="2443787" y="56083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81" name="tx481"/>
            <p:cNvSpPr/>
            <p:nvPr/>
          </p:nvSpPr>
          <p:spPr>
            <a:xfrm>
              <a:off x="2443787" y="52659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82" name="tx482"/>
            <p:cNvSpPr/>
            <p:nvPr/>
          </p:nvSpPr>
          <p:spPr>
            <a:xfrm>
              <a:off x="2750401" y="28690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483" name="tx483"/>
            <p:cNvSpPr/>
            <p:nvPr/>
          </p:nvSpPr>
          <p:spPr>
            <a:xfrm>
              <a:off x="2780546"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84" name="tx484"/>
            <p:cNvSpPr/>
            <p:nvPr/>
          </p:nvSpPr>
          <p:spPr>
            <a:xfrm>
              <a:off x="2780546"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85" name="tx485"/>
            <p:cNvSpPr/>
            <p:nvPr/>
          </p:nvSpPr>
          <p:spPr>
            <a:xfrm>
              <a:off x="2780546" y="56083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86" name="tx486"/>
            <p:cNvSpPr/>
            <p:nvPr/>
          </p:nvSpPr>
          <p:spPr>
            <a:xfrm>
              <a:off x="2780546" y="52659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87" name="tx487"/>
            <p:cNvSpPr/>
            <p:nvPr/>
          </p:nvSpPr>
          <p:spPr>
            <a:xfrm>
              <a:off x="3087160"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488" name="tx488"/>
            <p:cNvSpPr/>
            <p:nvPr/>
          </p:nvSpPr>
          <p:spPr>
            <a:xfrm>
              <a:off x="3117305"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89" name="tx489"/>
            <p:cNvSpPr/>
            <p:nvPr/>
          </p:nvSpPr>
          <p:spPr>
            <a:xfrm>
              <a:off x="3117305"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90" name="tx490"/>
            <p:cNvSpPr/>
            <p:nvPr/>
          </p:nvSpPr>
          <p:spPr>
            <a:xfrm>
              <a:off x="3117305" y="56083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91" name="tx491"/>
            <p:cNvSpPr/>
            <p:nvPr/>
          </p:nvSpPr>
          <p:spPr>
            <a:xfrm>
              <a:off x="3117305" y="52659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92" name="tx492"/>
            <p:cNvSpPr/>
            <p:nvPr/>
          </p:nvSpPr>
          <p:spPr>
            <a:xfrm>
              <a:off x="3117305"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93" name="tx493"/>
            <p:cNvSpPr/>
            <p:nvPr/>
          </p:nvSpPr>
          <p:spPr>
            <a:xfrm>
              <a:off x="3423919"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494" name="tx494"/>
            <p:cNvSpPr/>
            <p:nvPr/>
          </p:nvSpPr>
          <p:spPr>
            <a:xfrm>
              <a:off x="3454064"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95" name="tx495"/>
            <p:cNvSpPr/>
            <p:nvPr/>
          </p:nvSpPr>
          <p:spPr>
            <a:xfrm>
              <a:off x="3454064"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96" name="tx496"/>
            <p:cNvSpPr/>
            <p:nvPr/>
          </p:nvSpPr>
          <p:spPr>
            <a:xfrm>
              <a:off x="3454064" y="56083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97" name="tx497"/>
            <p:cNvSpPr/>
            <p:nvPr/>
          </p:nvSpPr>
          <p:spPr>
            <a:xfrm>
              <a:off x="3454064" y="52659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98" name="tx498"/>
            <p:cNvSpPr/>
            <p:nvPr/>
          </p:nvSpPr>
          <p:spPr>
            <a:xfrm>
              <a:off x="3454064"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99" name="tx499"/>
            <p:cNvSpPr/>
            <p:nvPr/>
          </p:nvSpPr>
          <p:spPr>
            <a:xfrm>
              <a:off x="3760679" y="28690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500" name="tx500"/>
            <p:cNvSpPr/>
            <p:nvPr/>
          </p:nvSpPr>
          <p:spPr>
            <a:xfrm>
              <a:off x="3790823"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01" name="tx501"/>
            <p:cNvSpPr/>
            <p:nvPr/>
          </p:nvSpPr>
          <p:spPr>
            <a:xfrm>
              <a:off x="3790823"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02" name="tx502"/>
            <p:cNvSpPr/>
            <p:nvPr/>
          </p:nvSpPr>
          <p:spPr>
            <a:xfrm>
              <a:off x="3790823" y="56083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03" name="tx503"/>
            <p:cNvSpPr/>
            <p:nvPr/>
          </p:nvSpPr>
          <p:spPr>
            <a:xfrm>
              <a:off x="3790823"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04" name="tx504"/>
            <p:cNvSpPr/>
            <p:nvPr/>
          </p:nvSpPr>
          <p:spPr>
            <a:xfrm>
              <a:off x="3790823" y="52659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05" name="tx505"/>
            <p:cNvSpPr/>
            <p:nvPr/>
          </p:nvSpPr>
          <p:spPr>
            <a:xfrm>
              <a:off x="3790823"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06" name="tx506"/>
            <p:cNvSpPr/>
            <p:nvPr/>
          </p:nvSpPr>
          <p:spPr>
            <a:xfrm>
              <a:off x="4097438" y="28693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507" name="tx507"/>
            <p:cNvSpPr/>
            <p:nvPr/>
          </p:nvSpPr>
          <p:spPr>
            <a:xfrm>
              <a:off x="4127582"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08" name="tx508"/>
            <p:cNvSpPr/>
            <p:nvPr/>
          </p:nvSpPr>
          <p:spPr>
            <a:xfrm>
              <a:off x="4097438"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509" name="tx509"/>
            <p:cNvSpPr/>
            <p:nvPr/>
          </p:nvSpPr>
          <p:spPr>
            <a:xfrm>
              <a:off x="4127582" y="5607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10" name="tx510"/>
            <p:cNvSpPr/>
            <p:nvPr/>
          </p:nvSpPr>
          <p:spPr>
            <a:xfrm>
              <a:off x="4127582"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11" name="tx511"/>
            <p:cNvSpPr/>
            <p:nvPr/>
          </p:nvSpPr>
          <p:spPr>
            <a:xfrm>
              <a:off x="4127582" y="52659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12" name="tx512"/>
            <p:cNvSpPr/>
            <p:nvPr/>
          </p:nvSpPr>
          <p:spPr>
            <a:xfrm>
              <a:off x="4127582"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13" name="tx513"/>
            <p:cNvSpPr/>
            <p:nvPr/>
          </p:nvSpPr>
          <p:spPr>
            <a:xfrm>
              <a:off x="4434197" y="28693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514" name="tx514"/>
            <p:cNvSpPr/>
            <p:nvPr/>
          </p:nvSpPr>
          <p:spPr>
            <a:xfrm>
              <a:off x="4464342"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15" name="tx515"/>
            <p:cNvSpPr/>
            <p:nvPr/>
          </p:nvSpPr>
          <p:spPr>
            <a:xfrm>
              <a:off x="4434197"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516" name="tx516"/>
            <p:cNvSpPr/>
            <p:nvPr/>
          </p:nvSpPr>
          <p:spPr>
            <a:xfrm>
              <a:off x="4464342" y="560969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517" name="tx517"/>
            <p:cNvSpPr/>
            <p:nvPr/>
          </p:nvSpPr>
          <p:spPr>
            <a:xfrm>
              <a:off x="4464342"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18" name="tx518"/>
            <p:cNvSpPr/>
            <p:nvPr/>
          </p:nvSpPr>
          <p:spPr>
            <a:xfrm>
              <a:off x="4464342" y="52659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19" name="tx519"/>
            <p:cNvSpPr/>
            <p:nvPr/>
          </p:nvSpPr>
          <p:spPr>
            <a:xfrm>
              <a:off x="4464342"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0" name="tx520"/>
            <p:cNvSpPr/>
            <p:nvPr/>
          </p:nvSpPr>
          <p:spPr>
            <a:xfrm>
              <a:off x="4770956" y="286799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521" name="tx521"/>
            <p:cNvSpPr/>
            <p:nvPr/>
          </p:nvSpPr>
          <p:spPr>
            <a:xfrm>
              <a:off x="4801101"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22" name="tx522"/>
            <p:cNvSpPr/>
            <p:nvPr/>
          </p:nvSpPr>
          <p:spPr>
            <a:xfrm>
              <a:off x="4770956"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523" name="tx523"/>
            <p:cNvSpPr/>
            <p:nvPr/>
          </p:nvSpPr>
          <p:spPr>
            <a:xfrm>
              <a:off x="4770956" y="56083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524" name="tx524"/>
            <p:cNvSpPr/>
            <p:nvPr/>
          </p:nvSpPr>
          <p:spPr>
            <a:xfrm>
              <a:off x="4801101"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5" name="tx525"/>
            <p:cNvSpPr/>
            <p:nvPr/>
          </p:nvSpPr>
          <p:spPr>
            <a:xfrm>
              <a:off x="4801101" y="52659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26" name="tx526"/>
            <p:cNvSpPr/>
            <p:nvPr/>
          </p:nvSpPr>
          <p:spPr>
            <a:xfrm>
              <a:off x="4801101"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7" name="tx527"/>
            <p:cNvSpPr/>
            <p:nvPr/>
          </p:nvSpPr>
          <p:spPr>
            <a:xfrm>
              <a:off x="5107715"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528" name="tx528"/>
            <p:cNvSpPr/>
            <p:nvPr/>
          </p:nvSpPr>
          <p:spPr>
            <a:xfrm>
              <a:off x="5107715"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529" name="tx529"/>
            <p:cNvSpPr/>
            <p:nvPr/>
          </p:nvSpPr>
          <p:spPr>
            <a:xfrm>
              <a:off x="5107715" y="56069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530" name="tx530"/>
            <p:cNvSpPr/>
            <p:nvPr/>
          </p:nvSpPr>
          <p:spPr>
            <a:xfrm>
              <a:off x="5137860"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1" name="tx531"/>
            <p:cNvSpPr/>
            <p:nvPr/>
          </p:nvSpPr>
          <p:spPr>
            <a:xfrm>
              <a:off x="5137860" y="52659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32" name="tx532"/>
            <p:cNvSpPr/>
            <p:nvPr/>
          </p:nvSpPr>
          <p:spPr>
            <a:xfrm>
              <a:off x="5137860"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3" name="tx533"/>
            <p:cNvSpPr/>
            <p:nvPr/>
          </p:nvSpPr>
          <p:spPr>
            <a:xfrm>
              <a:off x="5444474"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534" name="tx534"/>
            <p:cNvSpPr/>
            <p:nvPr/>
          </p:nvSpPr>
          <p:spPr>
            <a:xfrm>
              <a:off x="5444474"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535" name="tx535"/>
            <p:cNvSpPr/>
            <p:nvPr/>
          </p:nvSpPr>
          <p:spPr>
            <a:xfrm>
              <a:off x="5444474"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536" name="tx536"/>
            <p:cNvSpPr/>
            <p:nvPr/>
          </p:nvSpPr>
          <p:spPr>
            <a:xfrm>
              <a:off x="5444474" y="3211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37" name="tx537"/>
            <p:cNvSpPr/>
            <p:nvPr/>
          </p:nvSpPr>
          <p:spPr>
            <a:xfrm>
              <a:off x="5444474"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538" name="tx538"/>
            <p:cNvSpPr/>
            <p:nvPr/>
          </p:nvSpPr>
          <p:spPr>
            <a:xfrm>
              <a:off x="5474619"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9" name="tx539"/>
            <p:cNvSpPr/>
            <p:nvPr/>
          </p:nvSpPr>
          <p:spPr>
            <a:xfrm>
              <a:off x="5781233"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540" name="tx540"/>
            <p:cNvSpPr/>
            <p:nvPr/>
          </p:nvSpPr>
          <p:spPr>
            <a:xfrm>
              <a:off x="5781233"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541" name="tx541"/>
            <p:cNvSpPr/>
            <p:nvPr/>
          </p:nvSpPr>
          <p:spPr>
            <a:xfrm>
              <a:off x="5781233"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542" name="tx542"/>
            <p:cNvSpPr/>
            <p:nvPr/>
          </p:nvSpPr>
          <p:spPr>
            <a:xfrm>
              <a:off x="5781233" y="3211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543" name="tx543"/>
            <p:cNvSpPr/>
            <p:nvPr/>
          </p:nvSpPr>
          <p:spPr>
            <a:xfrm>
              <a:off x="5781233" y="52659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44" name="tx544"/>
            <p:cNvSpPr/>
            <p:nvPr/>
          </p:nvSpPr>
          <p:spPr>
            <a:xfrm>
              <a:off x="5811378"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5" name="tx545"/>
            <p:cNvSpPr/>
            <p:nvPr/>
          </p:nvSpPr>
          <p:spPr>
            <a:xfrm>
              <a:off x="6117992" y="1497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546" name="tx546"/>
            <p:cNvSpPr/>
            <p:nvPr/>
          </p:nvSpPr>
          <p:spPr>
            <a:xfrm>
              <a:off x="6117992"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547" name="tx547"/>
            <p:cNvSpPr/>
            <p:nvPr/>
          </p:nvSpPr>
          <p:spPr>
            <a:xfrm>
              <a:off x="6117992"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548" name="tx548"/>
            <p:cNvSpPr/>
            <p:nvPr/>
          </p:nvSpPr>
          <p:spPr>
            <a:xfrm>
              <a:off x="6117992" y="3211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549" name="tx549"/>
            <p:cNvSpPr/>
            <p:nvPr/>
          </p:nvSpPr>
          <p:spPr>
            <a:xfrm>
              <a:off x="6117992" y="52659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50" name="tx550"/>
            <p:cNvSpPr/>
            <p:nvPr/>
          </p:nvSpPr>
          <p:spPr>
            <a:xfrm>
              <a:off x="6148137"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1" name="tx551"/>
            <p:cNvSpPr/>
            <p:nvPr/>
          </p:nvSpPr>
          <p:spPr>
            <a:xfrm>
              <a:off x="6454751" y="1497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552" name="tx552"/>
            <p:cNvSpPr/>
            <p:nvPr/>
          </p:nvSpPr>
          <p:spPr>
            <a:xfrm>
              <a:off x="6454751"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553" name="tx553"/>
            <p:cNvSpPr/>
            <p:nvPr/>
          </p:nvSpPr>
          <p:spPr>
            <a:xfrm>
              <a:off x="6454751" y="3210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554" name="tx554"/>
            <p:cNvSpPr/>
            <p:nvPr/>
          </p:nvSpPr>
          <p:spPr>
            <a:xfrm>
              <a:off x="6454751" y="52659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55" name="tx555"/>
            <p:cNvSpPr/>
            <p:nvPr/>
          </p:nvSpPr>
          <p:spPr>
            <a:xfrm>
              <a:off x="6484896" y="355246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56" name="tx556"/>
            <p:cNvSpPr/>
            <p:nvPr/>
          </p:nvSpPr>
          <p:spPr>
            <a:xfrm>
              <a:off x="6791511" y="1497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557" name="tx557"/>
            <p:cNvSpPr/>
            <p:nvPr/>
          </p:nvSpPr>
          <p:spPr>
            <a:xfrm>
              <a:off x="6791511"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558" name="tx558"/>
            <p:cNvSpPr/>
            <p:nvPr/>
          </p:nvSpPr>
          <p:spPr>
            <a:xfrm>
              <a:off x="6791511" y="3211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559" name="tx559"/>
            <p:cNvSpPr/>
            <p:nvPr/>
          </p:nvSpPr>
          <p:spPr>
            <a:xfrm>
              <a:off x="6791511"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560" name="tx560"/>
            <p:cNvSpPr/>
            <p:nvPr/>
          </p:nvSpPr>
          <p:spPr>
            <a:xfrm>
              <a:off x="6791511" y="35538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61" name="tx561"/>
            <p:cNvSpPr/>
            <p:nvPr/>
          </p:nvSpPr>
          <p:spPr>
            <a:xfrm>
              <a:off x="7128270" y="1497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562" name="tx562"/>
            <p:cNvSpPr/>
            <p:nvPr/>
          </p:nvSpPr>
          <p:spPr>
            <a:xfrm>
              <a:off x="7128270" y="3210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563" name="tx563"/>
            <p:cNvSpPr/>
            <p:nvPr/>
          </p:nvSpPr>
          <p:spPr>
            <a:xfrm>
              <a:off x="7128270" y="35524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564" name="tx564"/>
            <p:cNvSpPr/>
            <p:nvPr/>
          </p:nvSpPr>
          <p:spPr>
            <a:xfrm>
              <a:off x="7465029" y="1497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565" name="tx565"/>
            <p:cNvSpPr/>
            <p:nvPr/>
          </p:nvSpPr>
          <p:spPr>
            <a:xfrm>
              <a:off x="7465029" y="3210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566" name="tx566"/>
            <p:cNvSpPr/>
            <p:nvPr/>
          </p:nvSpPr>
          <p:spPr>
            <a:xfrm>
              <a:off x="7465029" y="35524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567" name="tx567"/>
            <p:cNvSpPr/>
            <p:nvPr/>
          </p:nvSpPr>
          <p:spPr>
            <a:xfrm>
              <a:off x="7801788" y="1497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568" name="tx568"/>
            <p:cNvSpPr/>
            <p:nvPr/>
          </p:nvSpPr>
          <p:spPr>
            <a:xfrm>
              <a:off x="7801788" y="3211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569" name="tx569"/>
            <p:cNvSpPr/>
            <p:nvPr/>
          </p:nvSpPr>
          <p:spPr>
            <a:xfrm>
              <a:off x="8138547" y="1497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570" name="tx570"/>
            <p:cNvSpPr/>
            <p:nvPr/>
          </p:nvSpPr>
          <p:spPr>
            <a:xfrm>
              <a:off x="8168692" y="458243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571" name="tx571"/>
            <p:cNvSpPr/>
            <p:nvPr/>
          </p:nvSpPr>
          <p:spPr>
            <a:xfrm>
              <a:off x="8138547" y="32104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572" name="tx572"/>
            <p:cNvSpPr/>
            <p:nvPr/>
          </p:nvSpPr>
          <p:spPr>
            <a:xfrm>
              <a:off x="8475306" y="1497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573" name="tx573"/>
            <p:cNvSpPr/>
            <p:nvPr/>
          </p:nvSpPr>
          <p:spPr>
            <a:xfrm>
              <a:off x="8475306" y="45811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574" name="tx574"/>
            <p:cNvSpPr/>
            <p:nvPr/>
          </p:nvSpPr>
          <p:spPr>
            <a:xfrm>
              <a:off x="8812065"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575" name="tx575"/>
            <p:cNvSpPr/>
            <p:nvPr/>
          </p:nvSpPr>
          <p:spPr>
            <a:xfrm>
              <a:off x="8812065" y="45797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576" name="tx576"/>
            <p:cNvSpPr/>
            <p:nvPr/>
          </p:nvSpPr>
          <p:spPr>
            <a:xfrm>
              <a:off x="10025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77" name="tx577"/>
            <p:cNvSpPr/>
            <p:nvPr/>
          </p:nvSpPr>
          <p:spPr>
            <a:xfrm>
              <a:off x="13393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78" name="tx578"/>
            <p:cNvSpPr/>
            <p:nvPr/>
          </p:nvSpPr>
          <p:spPr>
            <a:xfrm>
              <a:off x="16761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79" name="tx579"/>
            <p:cNvSpPr/>
            <p:nvPr/>
          </p:nvSpPr>
          <p:spPr>
            <a:xfrm>
              <a:off x="201286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80" name="tx580"/>
            <p:cNvSpPr/>
            <p:nvPr/>
          </p:nvSpPr>
          <p:spPr>
            <a:xfrm>
              <a:off x="23496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81" name="tx581"/>
            <p:cNvSpPr/>
            <p:nvPr/>
          </p:nvSpPr>
          <p:spPr>
            <a:xfrm>
              <a:off x="26863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82" name="tx582"/>
            <p:cNvSpPr/>
            <p:nvPr/>
          </p:nvSpPr>
          <p:spPr>
            <a:xfrm>
              <a:off x="30231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83" name="tx583"/>
            <p:cNvSpPr/>
            <p:nvPr/>
          </p:nvSpPr>
          <p:spPr>
            <a:xfrm>
              <a:off x="33598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84" name="tx584"/>
            <p:cNvSpPr/>
            <p:nvPr/>
          </p:nvSpPr>
          <p:spPr>
            <a:xfrm>
              <a:off x="36966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85" name="tx585"/>
            <p:cNvSpPr/>
            <p:nvPr/>
          </p:nvSpPr>
          <p:spPr>
            <a:xfrm>
              <a:off x="40334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86" name="tx586"/>
            <p:cNvSpPr/>
            <p:nvPr/>
          </p:nvSpPr>
          <p:spPr>
            <a:xfrm>
              <a:off x="43701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87" name="tx587"/>
            <p:cNvSpPr/>
            <p:nvPr/>
          </p:nvSpPr>
          <p:spPr>
            <a:xfrm>
              <a:off x="47069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88" name="tx588"/>
            <p:cNvSpPr/>
            <p:nvPr/>
          </p:nvSpPr>
          <p:spPr>
            <a:xfrm>
              <a:off x="504369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89" name="tx589"/>
            <p:cNvSpPr/>
            <p:nvPr/>
          </p:nvSpPr>
          <p:spPr>
            <a:xfrm>
              <a:off x="538045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90" name="tx590"/>
            <p:cNvSpPr/>
            <p:nvPr/>
          </p:nvSpPr>
          <p:spPr>
            <a:xfrm>
              <a:off x="57172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91" name="tx591"/>
            <p:cNvSpPr/>
            <p:nvPr/>
          </p:nvSpPr>
          <p:spPr>
            <a:xfrm>
              <a:off x="60539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92" name="tx592"/>
            <p:cNvSpPr/>
            <p:nvPr/>
          </p:nvSpPr>
          <p:spPr>
            <a:xfrm>
              <a:off x="63907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93" name="tx593"/>
            <p:cNvSpPr/>
            <p:nvPr/>
          </p:nvSpPr>
          <p:spPr>
            <a:xfrm>
              <a:off x="672748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94" name="tx594"/>
            <p:cNvSpPr/>
            <p:nvPr/>
          </p:nvSpPr>
          <p:spPr>
            <a:xfrm>
              <a:off x="706424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95" name="tx595"/>
            <p:cNvSpPr/>
            <p:nvPr/>
          </p:nvSpPr>
          <p:spPr>
            <a:xfrm>
              <a:off x="74010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96" name="tx596"/>
            <p:cNvSpPr/>
            <p:nvPr/>
          </p:nvSpPr>
          <p:spPr>
            <a:xfrm>
              <a:off x="77377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97" name="tx597"/>
            <p:cNvSpPr/>
            <p:nvPr/>
          </p:nvSpPr>
          <p:spPr>
            <a:xfrm>
              <a:off x="80745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98" name="tx598"/>
            <p:cNvSpPr/>
            <p:nvPr/>
          </p:nvSpPr>
          <p:spPr>
            <a:xfrm>
              <a:off x="84112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99" name="tx599"/>
            <p:cNvSpPr/>
            <p:nvPr/>
          </p:nvSpPr>
          <p:spPr>
            <a:xfrm>
              <a:off x="874804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00" name="tx600"/>
            <p:cNvSpPr/>
            <p:nvPr/>
          </p:nvSpPr>
          <p:spPr>
            <a:xfrm>
              <a:off x="551705" y="560475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01" name="tx601"/>
            <p:cNvSpPr/>
            <p:nvPr/>
          </p:nvSpPr>
          <p:spPr>
            <a:xfrm>
              <a:off x="564092" y="5262338"/>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02" name="tx602"/>
            <p:cNvSpPr/>
            <p:nvPr/>
          </p:nvSpPr>
          <p:spPr>
            <a:xfrm>
              <a:off x="551705" y="491991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03" name="tx603"/>
            <p:cNvSpPr/>
            <p:nvPr/>
          </p:nvSpPr>
          <p:spPr>
            <a:xfrm>
              <a:off x="619917" y="4579897"/>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604" name="tx604"/>
            <p:cNvSpPr/>
            <p:nvPr/>
          </p:nvSpPr>
          <p:spPr>
            <a:xfrm>
              <a:off x="619917" y="4237476"/>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05" name="tx605"/>
            <p:cNvSpPr/>
            <p:nvPr/>
          </p:nvSpPr>
          <p:spPr>
            <a:xfrm>
              <a:off x="576425" y="389254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606" name="tx606"/>
            <p:cNvSpPr/>
            <p:nvPr/>
          </p:nvSpPr>
          <p:spPr>
            <a:xfrm>
              <a:off x="545429" y="355023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07" name="tx607"/>
            <p:cNvSpPr/>
            <p:nvPr/>
          </p:nvSpPr>
          <p:spPr>
            <a:xfrm>
              <a:off x="570259" y="3207757"/>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608" name="tx608"/>
            <p:cNvSpPr/>
            <p:nvPr/>
          </p:nvSpPr>
          <p:spPr>
            <a:xfrm>
              <a:off x="520490" y="284558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09" name="tx609"/>
            <p:cNvSpPr/>
            <p:nvPr/>
          </p:nvSpPr>
          <p:spPr>
            <a:xfrm>
              <a:off x="632360" y="2523952"/>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10" name="tx610"/>
            <p:cNvSpPr/>
            <p:nvPr/>
          </p:nvSpPr>
          <p:spPr>
            <a:xfrm>
              <a:off x="576534" y="2181531"/>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11" name="tx611"/>
            <p:cNvSpPr/>
            <p:nvPr/>
          </p:nvSpPr>
          <p:spPr>
            <a:xfrm>
              <a:off x="576534" y="184052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12" name="tx612"/>
            <p:cNvSpPr/>
            <p:nvPr/>
          </p:nvSpPr>
          <p:spPr>
            <a:xfrm>
              <a:off x="508103" y="1476225"/>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13" name="tx613"/>
            <p:cNvSpPr/>
            <p:nvPr/>
          </p:nvSpPr>
          <p:spPr>
            <a:xfrm>
              <a:off x="620027" y="1153286"/>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14" name="tx614"/>
            <p:cNvSpPr/>
            <p:nvPr/>
          </p:nvSpPr>
          <p:spPr>
            <a:xfrm>
              <a:off x="3162729" y="6176885"/>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615" name="pic615"/>
            <p:cNvPicPr/>
            <p:nvPr/>
          </p:nvPicPr>
          <p:blipFill>
            <a:blip r:embed="rId2" cstate="print"/>
            <a:stretch>
              <a:fillRect/>
            </a:stretch>
          </p:blipFill>
          <p:spPr>
            <a:xfrm>
              <a:off x="4676521" y="6061708"/>
              <a:ext cx="2160000" cy="219455"/>
            </a:xfrm>
            <a:prstGeom prst="rect">
              <a:avLst/>
            </a:prstGeom>
          </p:spPr>
        </p:pic>
        <p:sp>
          <p:nvSpPr>
            <p:cNvPr id="616" name="pl616"/>
            <p:cNvSpPr/>
            <p:nvPr/>
          </p:nvSpPr>
          <p:spPr>
            <a:xfrm>
              <a:off x="46801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7" name="pl617"/>
            <p:cNvSpPr/>
            <p:nvPr/>
          </p:nvSpPr>
          <p:spPr>
            <a:xfrm>
              <a:off x="595027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8" name="pl618"/>
            <p:cNvSpPr/>
            <p:nvPr/>
          </p:nvSpPr>
          <p:spPr>
            <a:xfrm>
              <a:off x="616555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9" name="pl619"/>
            <p:cNvSpPr/>
            <p:nvPr/>
          </p:nvSpPr>
          <p:spPr>
            <a:xfrm>
              <a:off x="638083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0" name="pl620"/>
            <p:cNvSpPr/>
            <p:nvPr/>
          </p:nvSpPr>
          <p:spPr>
            <a:xfrm>
              <a:off x="659611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1" name="pl621"/>
            <p:cNvSpPr/>
            <p:nvPr/>
          </p:nvSpPr>
          <p:spPr>
            <a:xfrm>
              <a:off x="68329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2" name="pl622"/>
            <p:cNvSpPr/>
            <p:nvPr/>
          </p:nvSpPr>
          <p:spPr>
            <a:xfrm>
              <a:off x="46801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3" name="pl623"/>
            <p:cNvSpPr/>
            <p:nvPr/>
          </p:nvSpPr>
          <p:spPr>
            <a:xfrm>
              <a:off x="595027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4" name="pl624"/>
            <p:cNvSpPr/>
            <p:nvPr/>
          </p:nvSpPr>
          <p:spPr>
            <a:xfrm>
              <a:off x="616555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5" name="pl625"/>
            <p:cNvSpPr/>
            <p:nvPr/>
          </p:nvSpPr>
          <p:spPr>
            <a:xfrm>
              <a:off x="638083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6" name="pl626"/>
            <p:cNvSpPr/>
            <p:nvPr/>
          </p:nvSpPr>
          <p:spPr>
            <a:xfrm>
              <a:off x="659611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7" name="pl627"/>
            <p:cNvSpPr/>
            <p:nvPr/>
          </p:nvSpPr>
          <p:spPr>
            <a:xfrm>
              <a:off x="68329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8" name="tx628"/>
            <p:cNvSpPr/>
            <p:nvPr/>
          </p:nvSpPr>
          <p:spPr>
            <a:xfrm>
              <a:off x="4649044" y="634906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29" name="tx629"/>
            <p:cNvSpPr/>
            <p:nvPr/>
          </p:nvSpPr>
          <p:spPr>
            <a:xfrm>
              <a:off x="588811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30" name="tx630"/>
            <p:cNvSpPr/>
            <p:nvPr/>
          </p:nvSpPr>
          <p:spPr>
            <a:xfrm>
              <a:off x="610339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31" name="tx631"/>
            <p:cNvSpPr/>
            <p:nvPr/>
          </p:nvSpPr>
          <p:spPr>
            <a:xfrm>
              <a:off x="631867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32" name="tx632"/>
            <p:cNvSpPr/>
            <p:nvPr/>
          </p:nvSpPr>
          <p:spPr>
            <a:xfrm>
              <a:off x="653395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33" name="tx633"/>
            <p:cNvSpPr/>
            <p:nvPr/>
          </p:nvSpPr>
          <p:spPr>
            <a:xfrm>
              <a:off x="6739688" y="6349061"/>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34" name="tx634"/>
            <p:cNvSpPr/>
            <p:nvPr/>
          </p:nvSpPr>
          <p:spPr>
            <a:xfrm>
              <a:off x="924840" y="397941"/>
              <a:ext cx="3745869"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by year, ROSA, 2000-2023</a:t>
              </a:r>
            </a:p>
          </p:txBody>
        </p:sp>
        <p:sp>
          <p:nvSpPr>
            <p:cNvPr id="635" name="tx635"/>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6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and progress varies between antigens and over time.
This heatmap shows vaccine coverage trends in ROSA since 2000, with green cells indicating coverage of 90% or more.
In 2013, 1 out of 12 (8%) vaccines in the national immunization schedule achieved coverage of 90% or more.
In 2023, 7 out of 14 (50%) vaccines achieved coverage of 90% or more.
Since 2006, estimates have been made for 4 new vaccines. IPV2 is the newest vaccine being reported (2021), which achieved 18% coverage in 2023.</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63348" y="4887142"/>
              <a:ext cx="546883" cy="5488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 name="rc5"/>
            <p:cNvSpPr/>
            <p:nvPr/>
          </p:nvSpPr>
          <p:spPr>
            <a:xfrm>
              <a:off x="2457116" y="4887142"/>
              <a:ext cx="546883" cy="54881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 name="rc6"/>
            <p:cNvSpPr/>
            <p:nvPr/>
          </p:nvSpPr>
          <p:spPr>
            <a:xfrm>
              <a:off x="3004000" y="4887142"/>
              <a:ext cx="546883" cy="5488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 name="rc7"/>
            <p:cNvSpPr/>
            <p:nvPr/>
          </p:nvSpPr>
          <p:spPr>
            <a:xfrm>
              <a:off x="4097768" y="4887142"/>
              <a:ext cx="546883" cy="5488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 name="rc8"/>
            <p:cNvSpPr/>
            <p:nvPr/>
          </p:nvSpPr>
          <p:spPr>
            <a:xfrm>
              <a:off x="1910232" y="4887142"/>
              <a:ext cx="546883" cy="5488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 name="rc9"/>
            <p:cNvSpPr/>
            <p:nvPr/>
          </p:nvSpPr>
          <p:spPr>
            <a:xfrm>
              <a:off x="3550884" y="4887142"/>
              <a:ext cx="546883" cy="54881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 name="rc10"/>
            <p:cNvSpPr/>
            <p:nvPr/>
          </p:nvSpPr>
          <p:spPr>
            <a:xfrm>
              <a:off x="6285303" y="4887142"/>
              <a:ext cx="546883" cy="54881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 name="rc11"/>
            <p:cNvSpPr/>
            <p:nvPr/>
          </p:nvSpPr>
          <p:spPr>
            <a:xfrm>
              <a:off x="6832187" y="4887142"/>
              <a:ext cx="546883" cy="54881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2" name="rc12"/>
            <p:cNvSpPr/>
            <p:nvPr/>
          </p:nvSpPr>
          <p:spPr>
            <a:xfrm>
              <a:off x="7379071" y="4887142"/>
              <a:ext cx="546883" cy="54881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 name="rc13"/>
            <p:cNvSpPr/>
            <p:nvPr/>
          </p:nvSpPr>
          <p:spPr>
            <a:xfrm>
              <a:off x="8472838" y="4887142"/>
              <a:ext cx="546883" cy="54881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4" name="rc14"/>
            <p:cNvSpPr/>
            <p:nvPr/>
          </p:nvSpPr>
          <p:spPr>
            <a:xfrm>
              <a:off x="4644651" y="4887142"/>
              <a:ext cx="546883" cy="54881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 name="rc15"/>
            <p:cNvSpPr/>
            <p:nvPr/>
          </p:nvSpPr>
          <p:spPr>
            <a:xfrm>
              <a:off x="5738419" y="4887142"/>
              <a:ext cx="546883" cy="54881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 name="rc16"/>
            <p:cNvSpPr/>
            <p:nvPr/>
          </p:nvSpPr>
          <p:spPr>
            <a:xfrm>
              <a:off x="5191535" y="4887142"/>
              <a:ext cx="546883" cy="54881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 name="rc17"/>
            <p:cNvSpPr/>
            <p:nvPr/>
          </p:nvSpPr>
          <p:spPr>
            <a:xfrm>
              <a:off x="5738419" y="2143072"/>
              <a:ext cx="546883" cy="54881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 name="rc18"/>
            <p:cNvSpPr/>
            <p:nvPr/>
          </p:nvSpPr>
          <p:spPr>
            <a:xfrm>
              <a:off x="1363348" y="2143072"/>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 name="rc19"/>
            <p:cNvSpPr/>
            <p:nvPr/>
          </p:nvSpPr>
          <p:spPr>
            <a:xfrm>
              <a:off x="2457116" y="2143072"/>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 name="rc20"/>
            <p:cNvSpPr/>
            <p:nvPr/>
          </p:nvSpPr>
          <p:spPr>
            <a:xfrm>
              <a:off x="3004000" y="2143072"/>
              <a:ext cx="546883" cy="54881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 name="rc21"/>
            <p:cNvSpPr/>
            <p:nvPr/>
          </p:nvSpPr>
          <p:spPr>
            <a:xfrm>
              <a:off x="4097768" y="2143072"/>
              <a:ext cx="546883" cy="54881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 name="rc22"/>
            <p:cNvSpPr/>
            <p:nvPr/>
          </p:nvSpPr>
          <p:spPr>
            <a:xfrm>
              <a:off x="3550884" y="2143072"/>
              <a:ext cx="546883" cy="54881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 name="rc23"/>
            <p:cNvSpPr/>
            <p:nvPr/>
          </p:nvSpPr>
          <p:spPr>
            <a:xfrm>
              <a:off x="6285303" y="2143072"/>
              <a:ext cx="546883" cy="54881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 name="rc24"/>
            <p:cNvSpPr/>
            <p:nvPr/>
          </p:nvSpPr>
          <p:spPr>
            <a:xfrm>
              <a:off x="7379071" y="2143072"/>
              <a:ext cx="546883" cy="5488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 name="rc25"/>
            <p:cNvSpPr/>
            <p:nvPr/>
          </p:nvSpPr>
          <p:spPr>
            <a:xfrm>
              <a:off x="8472838" y="2143072"/>
              <a:ext cx="546883" cy="548814"/>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6" name="rc26"/>
            <p:cNvSpPr/>
            <p:nvPr/>
          </p:nvSpPr>
          <p:spPr>
            <a:xfrm>
              <a:off x="4644651" y="2143072"/>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 name="rc27"/>
            <p:cNvSpPr/>
            <p:nvPr/>
          </p:nvSpPr>
          <p:spPr>
            <a:xfrm>
              <a:off x="7925954" y="2143072"/>
              <a:ext cx="546883" cy="5488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1363348" y="2691886"/>
              <a:ext cx="546883" cy="5488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 name="rc29"/>
            <p:cNvSpPr/>
            <p:nvPr/>
          </p:nvSpPr>
          <p:spPr>
            <a:xfrm>
              <a:off x="2457116" y="2691886"/>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 name="rc30"/>
            <p:cNvSpPr/>
            <p:nvPr/>
          </p:nvSpPr>
          <p:spPr>
            <a:xfrm>
              <a:off x="3004000" y="2691886"/>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 name="rc31"/>
            <p:cNvSpPr/>
            <p:nvPr/>
          </p:nvSpPr>
          <p:spPr>
            <a:xfrm>
              <a:off x="4097768" y="2691886"/>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 name="rc32"/>
            <p:cNvSpPr/>
            <p:nvPr/>
          </p:nvSpPr>
          <p:spPr>
            <a:xfrm>
              <a:off x="1910232" y="2691886"/>
              <a:ext cx="546883" cy="5488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 name="rc33"/>
            <p:cNvSpPr/>
            <p:nvPr/>
          </p:nvSpPr>
          <p:spPr>
            <a:xfrm>
              <a:off x="3550884" y="2691886"/>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 name="rc34"/>
            <p:cNvSpPr/>
            <p:nvPr/>
          </p:nvSpPr>
          <p:spPr>
            <a:xfrm>
              <a:off x="6285303" y="2691886"/>
              <a:ext cx="546883" cy="54881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5" name="rc35"/>
            <p:cNvSpPr/>
            <p:nvPr/>
          </p:nvSpPr>
          <p:spPr>
            <a:xfrm>
              <a:off x="6832187" y="2691886"/>
              <a:ext cx="546883" cy="54881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6" name="rc36"/>
            <p:cNvSpPr/>
            <p:nvPr/>
          </p:nvSpPr>
          <p:spPr>
            <a:xfrm>
              <a:off x="7379071" y="2691886"/>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 name="rc37"/>
            <p:cNvSpPr/>
            <p:nvPr/>
          </p:nvSpPr>
          <p:spPr>
            <a:xfrm>
              <a:off x="8472838" y="2691886"/>
              <a:ext cx="546883" cy="5488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4644651" y="2691886"/>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 name="rc39"/>
            <p:cNvSpPr/>
            <p:nvPr/>
          </p:nvSpPr>
          <p:spPr>
            <a:xfrm>
              <a:off x="5738419" y="2691886"/>
              <a:ext cx="546883" cy="54881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 name="rc40"/>
            <p:cNvSpPr/>
            <p:nvPr/>
          </p:nvSpPr>
          <p:spPr>
            <a:xfrm>
              <a:off x="7925954" y="2691886"/>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 name="rc41"/>
            <p:cNvSpPr/>
            <p:nvPr/>
          </p:nvSpPr>
          <p:spPr>
            <a:xfrm>
              <a:off x="2457116" y="3789514"/>
              <a:ext cx="546883" cy="548814"/>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42" name="rc42"/>
            <p:cNvSpPr/>
            <p:nvPr/>
          </p:nvSpPr>
          <p:spPr>
            <a:xfrm>
              <a:off x="1363348" y="3789514"/>
              <a:ext cx="546883" cy="548814"/>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43" name="rc43"/>
            <p:cNvSpPr/>
            <p:nvPr/>
          </p:nvSpPr>
          <p:spPr>
            <a:xfrm>
              <a:off x="7925954" y="3789514"/>
              <a:ext cx="546883" cy="548814"/>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44" name="rc44"/>
            <p:cNvSpPr/>
            <p:nvPr/>
          </p:nvSpPr>
          <p:spPr>
            <a:xfrm>
              <a:off x="3004000" y="3789514"/>
              <a:ext cx="546883" cy="548814"/>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45" name="rc45"/>
            <p:cNvSpPr/>
            <p:nvPr/>
          </p:nvSpPr>
          <p:spPr>
            <a:xfrm>
              <a:off x="4097768" y="3789514"/>
              <a:ext cx="546883" cy="548814"/>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46" name="rc46"/>
            <p:cNvSpPr/>
            <p:nvPr/>
          </p:nvSpPr>
          <p:spPr>
            <a:xfrm>
              <a:off x="1910232" y="3789514"/>
              <a:ext cx="546883" cy="54881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7" name="rc47"/>
            <p:cNvSpPr/>
            <p:nvPr/>
          </p:nvSpPr>
          <p:spPr>
            <a:xfrm>
              <a:off x="3550884" y="3789514"/>
              <a:ext cx="546883" cy="548814"/>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48" name="rc48"/>
            <p:cNvSpPr/>
            <p:nvPr/>
          </p:nvSpPr>
          <p:spPr>
            <a:xfrm>
              <a:off x="6285303" y="3789514"/>
              <a:ext cx="546883" cy="548814"/>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49" name="rc49"/>
            <p:cNvSpPr/>
            <p:nvPr/>
          </p:nvSpPr>
          <p:spPr>
            <a:xfrm>
              <a:off x="7379071" y="3789514"/>
              <a:ext cx="546883" cy="548814"/>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50" name="rc50"/>
            <p:cNvSpPr/>
            <p:nvPr/>
          </p:nvSpPr>
          <p:spPr>
            <a:xfrm>
              <a:off x="8472838" y="3789514"/>
              <a:ext cx="546883" cy="548814"/>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51" name="rc51"/>
            <p:cNvSpPr/>
            <p:nvPr/>
          </p:nvSpPr>
          <p:spPr>
            <a:xfrm>
              <a:off x="4644651" y="3789514"/>
              <a:ext cx="546883" cy="54881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2" name="rc52"/>
            <p:cNvSpPr/>
            <p:nvPr/>
          </p:nvSpPr>
          <p:spPr>
            <a:xfrm>
              <a:off x="5738419" y="3789514"/>
              <a:ext cx="546883" cy="548814"/>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53" name="rc53"/>
            <p:cNvSpPr/>
            <p:nvPr/>
          </p:nvSpPr>
          <p:spPr>
            <a:xfrm>
              <a:off x="5191535" y="3789514"/>
              <a:ext cx="546883" cy="548814"/>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54" name="rc54"/>
            <p:cNvSpPr/>
            <p:nvPr/>
          </p:nvSpPr>
          <p:spPr>
            <a:xfrm>
              <a:off x="7379071" y="1594257"/>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 name="rc55"/>
            <p:cNvSpPr/>
            <p:nvPr/>
          </p:nvSpPr>
          <p:spPr>
            <a:xfrm>
              <a:off x="1363348" y="1594257"/>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 name="rc56"/>
            <p:cNvSpPr/>
            <p:nvPr/>
          </p:nvSpPr>
          <p:spPr>
            <a:xfrm>
              <a:off x="2457116" y="1594257"/>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 name="rc57"/>
            <p:cNvSpPr/>
            <p:nvPr/>
          </p:nvSpPr>
          <p:spPr>
            <a:xfrm>
              <a:off x="3004000" y="1594257"/>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 name="rc58"/>
            <p:cNvSpPr/>
            <p:nvPr/>
          </p:nvSpPr>
          <p:spPr>
            <a:xfrm>
              <a:off x="4097768" y="1594257"/>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 name="rc59"/>
            <p:cNvSpPr/>
            <p:nvPr/>
          </p:nvSpPr>
          <p:spPr>
            <a:xfrm>
              <a:off x="3550884" y="1594257"/>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 name="rc60"/>
            <p:cNvSpPr/>
            <p:nvPr/>
          </p:nvSpPr>
          <p:spPr>
            <a:xfrm>
              <a:off x="6285303" y="1594257"/>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1" name="rc61"/>
            <p:cNvSpPr/>
            <p:nvPr/>
          </p:nvSpPr>
          <p:spPr>
            <a:xfrm>
              <a:off x="8472838" y="1594257"/>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2" name="rc62"/>
            <p:cNvSpPr/>
            <p:nvPr/>
          </p:nvSpPr>
          <p:spPr>
            <a:xfrm>
              <a:off x="5738419" y="1594257"/>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3" name="rc63"/>
            <p:cNvSpPr/>
            <p:nvPr/>
          </p:nvSpPr>
          <p:spPr>
            <a:xfrm>
              <a:off x="7925954" y="1594257"/>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4" name="rc64"/>
            <p:cNvSpPr/>
            <p:nvPr/>
          </p:nvSpPr>
          <p:spPr>
            <a:xfrm>
              <a:off x="5738419" y="1045443"/>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5" name="rc65"/>
            <p:cNvSpPr/>
            <p:nvPr/>
          </p:nvSpPr>
          <p:spPr>
            <a:xfrm>
              <a:off x="1363348" y="1045443"/>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6" name="rc66"/>
            <p:cNvSpPr/>
            <p:nvPr/>
          </p:nvSpPr>
          <p:spPr>
            <a:xfrm>
              <a:off x="2457116" y="1045443"/>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7" name="rc67"/>
            <p:cNvSpPr/>
            <p:nvPr/>
          </p:nvSpPr>
          <p:spPr>
            <a:xfrm>
              <a:off x="3004000" y="1045443"/>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 name="rc68"/>
            <p:cNvSpPr/>
            <p:nvPr/>
          </p:nvSpPr>
          <p:spPr>
            <a:xfrm>
              <a:off x="4097768" y="1045443"/>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9" name="rc69"/>
            <p:cNvSpPr/>
            <p:nvPr/>
          </p:nvSpPr>
          <p:spPr>
            <a:xfrm>
              <a:off x="1910232" y="1045443"/>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0" name="rc70"/>
            <p:cNvSpPr/>
            <p:nvPr/>
          </p:nvSpPr>
          <p:spPr>
            <a:xfrm>
              <a:off x="3550884" y="1045443"/>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1" name="rc71"/>
            <p:cNvSpPr/>
            <p:nvPr/>
          </p:nvSpPr>
          <p:spPr>
            <a:xfrm>
              <a:off x="6285303" y="1045443"/>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2" name="rc72"/>
            <p:cNvSpPr/>
            <p:nvPr/>
          </p:nvSpPr>
          <p:spPr>
            <a:xfrm>
              <a:off x="7379071" y="1045443"/>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3" name="rc73"/>
            <p:cNvSpPr/>
            <p:nvPr/>
          </p:nvSpPr>
          <p:spPr>
            <a:xfrm>
              <a:off x="8472838" y="1045443"/>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4" name="rc74"/>
            <p:cNvSpPr/>
            <p:nvPr/>
          </p:nvSpPr>
          <p:spPr>
            <a:xfrm>
              <a:off x="7925954" y="1045443"/>
              <a:ext cx="546883" cy="54881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5" name="rc75"/>
            <p:cNvSpPr/>
            <p:nvPr/>
          </p:nvSpPr>
          <p:spPr>
            <a:xfrm>
              <a:off x="1363348" y="3240700"/>
              <a:ext cx="546883" cy="54881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3004000" y="3240700"/>
              <a:ext cx="546883" cy="5488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7" name="rc77"/>
            <p:cNvSpPr/>
            <p:nvPr/>
          </p:nvSpPr>
          <p:spPr>
            <a:xfrm>
              <a:off x="1363348" y="4338328"/>
              <a:ext cx="546883" cy="54881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8" name="rc78"/>
            <p:cNvSpPr/>
            <p:nvPr/>
          </p:nvSpPr>
          <p:spPr>
            <a:xfrm>
              <a:off x="5738419" y="4338328"/>
              <a:ext cx="546883" cy="54881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9" name="rc79"/>
            <p:cNvSpPr/>
            <p:nvPr/>
          </p:nvSpPr>
          <p:spPr>
            <a:xfrm>
              <a:off x="5191535" y="4338328"/>
              <a:ext cx="546883" cy="548814"/>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80" name="rc80"/>
            <p:cNvSpPr/>
            <p:nvPr/>
          </p:nvSpPr>
          <p:spPr>
            <a:xfrm>
              <a:off x="7925954" y="4338328"/>
              <a:ext cx="546883" cy="54881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81" name="rc81"/>
            <p:cNvSpPr/>
            <p:nvPr/>
          </p:nvSpPr>
          <p:spPr>
            <a:xfrm>
              <a:off x="2457116" y="3240700"/>
              <a:ext cx="546883" cy="54881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2" name="rc82"/>
            <p:cNvSpPr/>
            <p:nvPr/>
          </p:nvSpPr>
          <p:spPr>
            <a:xfrm>
              <a:off x="4097768" y="3240700"/>
              <a:ext cx="546883" cy="5488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3" name="rc83"/>
            <p:cNvSpPr/>
            <p:nvPr/>
          </p:nvSpPr>
          <p:spPr>
            <a:xfrm>
              <a:off x="3550884" y="3240700"/>
              <a:ext cx="546883" cy="5488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4" name="rc84"/>
            <p:cNvSpPr/>
            <p:nvPr/>
          </p:nvSpPr>
          <p:spPr>
            <a:xfrm>
              <a:off x="6285303" y="3240700"/>
              <a:ext cx="546883" cy="54881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5" name="rc85"/>
            <p:cNvSpPr/>
            <p:nvPr/>
          </p:nvSpPr>
          <p:spPr>
            <a:xfrm>
              <a:off x="7379071" y="3240700"/>
              <a:ext cx="546883" cy="548814"/>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86" name="rc86"/>
            <p:cNvSpPr/>
            <p:nvPr/>
          </p:nvSpPr>
          <p:spPr>
            <a:xfrm>
              <a:off x="8472838" y="3240700"/>
              <a:ext cx="546883" cy="548814"/>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87" name="rc87"/>
            <p:cNvSpPr/>
            <p:nvPr/>
          </p:nvSpPr>
          <p:spPr>
            <a:xfrm>
              <a:off x="4644651" y="3240700"/>
              <a:ext cx="546883" cy="548814"/>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88" name="rc88"/>
            <p:cNvSpPr/>
            <p:nvPr/>
          </p:nvSpPr>
          <p:spPr>
            <a:xfrm>
              <a:off x="5738419" y="3240700"/>
              <a:ext cx="546883" cy="548814"/>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89" name="rc89"/>
            <p:cNvSpPr/>
            <p:nvPr/>
          </p:nvSpPr>
          <p:spPr>
            <a:xfrm>
              <a:off x="5191535" y="3240700"/>
              <a:ext cx="546883" cy="548814"/>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90" name="rc90"/>
            <p:cNvSpPr/>
            <p:nvPr/>
          </p:nvSpPr>
          <p:spPr>
            <a:xfrm>
              <a:off x="7925954" y="3240700"/>
              <a:ext cx="546883" cy="548814"/>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91" name="rc91"/>
            <p:cNvSpPr/>
            <p:nvPr/>
          </p:nvSpPr>
          <p:spPr>
            <a:xfrm>
              <a:off x="8472838" y="4338328"/>
              <a:ext cx="546883" cy="54881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92" name="rc92"/>
            <p:cNvSpPr/>
            <p:nvPr/>
          </p:nvSpPr>
          <p:spPr>
            <a:xfrm>
              <a:off x="4644651" y="4338328"/>
              <a:ext cx="546883" cy="54881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3" name="rc93"/>
            <p:cNvSpPr/>
            <p:nvPr/>
          </p:nvSpPr>
          <p:spPr>
            <a:xfrm>
              <a:off x="2457116" y="4338328"/>
              <a:ext cx="546883" cy="54881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4" name="rc94"/>
            <p:cNvSpPr/>
            <p:nvPr/>
          </p:nvSpPr>
          <p:spPr>
            <a:xfrm>
              <a:off x="3004000" y="4338328"/>
              <a:ext cx="546883" cy="54881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5" name="rc95"/>
            <p:cNvSpPr/>
            <p:nvPr/>
          </p:nvSpPr>
          <p:spPr>
            <a:xfrm>
              <a:off x="4097768" y="4338328"/>
              <a:ext cx="546883" cy="54881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6" name="rc96"/>
            <p:cNvSpPr/>
            <p:nvPr/>
          </p:nvSpPr>
          <p:spPr>
            <a:xfrm>
              <a:off x="1910232" y="4338328"/>
              <a:ext cx="546883" cy="54881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97" name="rc97"/>
            <p:cNvSpPr/>
            <p:nvPr/>
          </p:nvSpPr>
          <p:spPr>
            <a:xfrm>
              <a:off x="3550884" y="4338328"/>
              <a:ext cx="546883" cy="54881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8" name="rc98"/>
            <p:cNvSpPr/>
            <p:nvPr/>
          </p:nvSpPr>
          <p:spPr>
            <a:xfrm>
              <a:off x="6285303" y="4338328"/>
              <a:ext cx="546883" cy="54881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9" name="rc99"/>
            <p:cNvSpPr/>
            <p:nvPr/>
          </p:nvSpPr>
          <p:spPr>
            <a:xfrm>
              <a:off x="6832187" y="4338328"/>
              <a:ext cx="546883" cy="54881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00" name="rc100"/>
            <p:cNvSpPr/>
            <p:nvPr/>
          </p:nvSpPr>
          <p:spPr>
            <a:xfrm>
              <a:off x="7379071" y="4338328"/>
              <a:ext cx="546883" cy="54881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01" name="tx101"/>
            <p:cNvSpPr/>
            <p:nvPr/>
          </p:nvSpPr>
          <p:spPr>
            <a:xfrm>
              <a:off x="1576501" y="5121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02" name="tx102"/>
            <p:cNvSpPr/>
            <p:nvPr/>
          </p:nvSpPr>
          <p:spPr>
            <a:xfrm>
              <a:off x="2670268" y="5121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03" name="tx103"/>
            <p:cNvSpPr/>
            <p:nvPr/>
          </p:nvSpPr>
          <p:spPr>
            <a:xfrm>
              <a:off x="3217152" y="5121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04" name="tx104"/>
            <p:cNvSpPr/>
            <p:nvPr/>
          </p:nvSpPr>
          <p:spPr>
            <a:xfrm>
              <a:off x="4310920" y="5121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05" name="tx105"/>
            <p:cNvSpPr/>
            <p:nvPr/>
          </p:nvSpPr>
          <p:spPr>
            <a:xfrm>
              <a:off x="3764036" y="5121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06" name="tx106"/>
            <p:cNvSpPr/>
            <p:nvPr/>
          </p:nvSpPr>
          <p:spPr>
            <a:xfrm>
              <a:off x="5951571" y="5121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07" name="tx107"/>
            <p:cNvSpPr/>
            <p:nvPr/>
          </p:nvSpPr>
          <p:spPr>
            <a:xfrm>
              <a:off x="5404688" y="5121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08" name="tx108"/>
            <p:cNvSpPr/>
            <p:nvPr/>
          </p:nvSpPr>
          <p:spPr>
            <a:xfrm>
              <a:off x="5951571" y="2377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9" name="tx109"/>
            <p:cNvSpPr/>
            <p:nvPr/>
          </p:nvSpPr>
          <p:spPr>
            <a:xfrm>
              <a:off x="1576501" y="2377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 name="tx110"/>
            <p:cNvSpPr/>
            <p:nvPr/>
          </p:nvSpPr>
          <p:spPr>
            <a:xfrm>
              <a:off x="2670268" y="2377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1" name="tx111"/>
            <p:cNvSpPr/>
            <p:nvPr/>
          </p:nvSpPr>
          <p:spPr>
            <a:xfrm>
              <a:off x="3217152" y="2377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2" name="tx112"/>
            <p:cNvSpPr/>
            <p:nvPr/>
          </p:nvSpPr>
          <p:spPr>
            <a:xfrm>
              <a:off x="4310920" y="2377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 name="tx113"/>
            <p:cNvSpPr/>
            <p:nvPr/>
          </p:nvSpPr>
          <p:spPr>
            <a:xfrm>
              <a:off x="3764036" y="2377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4" name="tx114"/>
            <p:cNvSpPr/>
            <p:nvPr/>
          </p:nvSpPr>
          <p:spPr>
            <a:xfrm>
              <a:off x="6498455" y="2377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5" name="tx115"/>
            <p:cNvSpPr/>
            <p:nvPr/>
          </p:nvSpPr>
          <p:spPr>
            <a:xfrm>
              <a:off x="7592223" y="2377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6" name="tx116"/>
            <p:cNvSpPr/>
            <p:nvPr/>
          </p:nvSpPr>
          <p:spPr>
            <a:xfrm>
              <a:off x="8685990" y="23769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7" name="tx117"/>
            <p:cNvSpPr/>
            <p:nvPr/>
          </p:nvSpPr>
          <p:spPr>
            <a:xfrm>
              <a:off x="4857804" y="2377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 name="tx118"/>
            <p:cNvSpPr/>
            <p:nvPr/>
          </p:nvSpPr>
          <p:spPr>
            <a:xfrm>
              <a:off x="8139107" y="2377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9" name="tx119"/>
            <p:cNvSpPr/>
            <p:nvPr/>
          </p:nvSpPr>
          <p:spPr>
            <a:xfrm>
              <a:off x="1576501" y="2925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0" name="tx120"/>
            <p:cNvSpPr/>
            <p:nvPr/>
          </p:nvSpPr>
          <p:spPr>
            <a:xfrm>
              <a:off x="2670268" y="2925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 name="tx121"/>
            <p:cNvSpPr/>
            <p:nvPr/>
          </p:nvSpPr>
          <p:spPr>
            <a:xfrm>
              <a:off x="3217152" y="2925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2" name="tx122"/>
            <p:cNvSpPr/>
            <p:nvPr/>
          </p:nvSpPr>
          <p:spPr>
            <a:xfrm>
              <a:off x="4310920" y="2925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3" name="tx123"/>
            <p:cNvSpPr/>
            <p:nvPr/>
          </p:nvSpPr>
          <p:spPr>
            <a:xfrm>
              <a:off x="2123385" y="2925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4" name="tx124"/>
            <p:cNvSpPr/>
            <p:nvPr/>
          </p:nvSpPr>
          <p:spPr>
            <a:xfrm>
              <a:off x="3764036" y="2925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5" name="tx125"/>
            <p:cNvSpPr/>
            <p:nvPr/>
          </p:nvSpPr>
          <p:spPr>
            <a:xfrm>
              <a:off x="6498455" y="2925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6" name="tx126"/>
            <p:cNvSpPr/>
            <p:nvPr/>
          </p:nvSpPr>
          <p:spPr>
            <a:xfrm>
              <a:off x="7045339" y="2925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7" name="tx127"/>
            <p:cNvSpPr/>
            <p:nvPr/>
          </p:nvSpPr>
          <p:spPr>
            <a:xfrm>
              <a:off x="7592223" y="2925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8" name="tx128"/>
            <p:cNvSpPr/>
            <p:nvPr/>
          </p:nvSpPr>
          <p:spPr>
            <a:xfrm>
              <a:off x="8685990" y="2925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9" name="tx129"/>
            <p:cNvSpPr/>
            <p:nvPr/>
          </p:nvSpPr>
          <p:spPr>
            <a:xfrm>
              <a:off x="4857804" y="2925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0" name="tx130"/>
            <p:cNvSpPr/>
            <p:nvPr/>
          </p:nvSpPr>
          <p:spPr>
            <a:xfrm>
              <a:off x="5951571" y="2925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1" name="tx131"/>
            <p:cNvSpPr/>
            <p:nvPr/>
          </p:nvSpPr>
          <p:spPr>
            <a:xfrm>
              <a:off x="8139107" y="2925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2" name="tx132"/>
            <p:cNvSpPr/>
            <p:nvPr/>
          </p:nvSpPr>
          <p:spPr>
            <a:xfrm>
              <a:off x="2670268" y="40234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33" name="tx133"/>
            <p:cNvSpPr/>
            <p:nvPr/>
          </p:nvSpPr>
          <p:spPr>
            <a:xfrm>
              <a:off x="1576501" y="40234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34" name="tx134"/>
            <p:cNvSpPr/>
            <p:nvPr/>
          </p:nvSpPr>
          <p:spPr>
            <a:xfrm>
              <a:off x="8139107" y="40234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35" name="tx135"/>
            <p:cNvSpPr/>
            <p:nvPr/>
          </p:nvSpPr>
          <p:spPr>
            <a:xfrm>
              <a:off x="3217152" y="40234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36" name="tx136"/>
            <p:cNvSpPr/>
            <p:nvPr/>
          </p:nvSpPr>
          <p:spPr>
            <a:xfrm>
              <a:off x="4310920" y="40234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37" name="tx137"/>
            <p:cNvSpPr/>
            <p:nvPr/>
          </p:nvSpPr>
          <p:spPr>
            <a:xfrm>
              <a:off x="2123385" y="40234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38" name="tx138"/>
            <p:cNvSpPr/>
            <p:nvPr/>
          </p:nvSpPr>
          <p:spPr>
            <a:xfrm>
              <a:off x="3764036" y="40234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39" name="tx139"/>
            <p:cNvSpPr/>
            <p:nvPr/>
          </p:nvSpPr>
          <p:spPr>
            <a:xfrm>
              <a:off x="6498455" y="40234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40" name="tx140"/>
            <p:cNvSpPr/>
            <p:nvPr/>
          </p:nvSpPr>
          <p:spPr>
            <a:xfrm>
              <a:off x="7592223" y="40234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1" name="tx141"/>
            <p:cNvSpPr/>
            <p:nvPr/>
          </p:nvSpPr>
          <p:spPr>
            <a:xfrm>
              <a:off x="8685990" y="40234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42" name="tx142"/>
            <p:cNvSpPr/>
            <p:nvPr/>
          </p:nvSpPr>
          <p:spPr>
            <a:xfrm>
              <a:off x="4857804" y="40234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43" name="tx143"/>
            <p:cNvSpPr/>
            <p:nvPr/>
          </p:nvSpPr>
          <p:spPr>
            <a:xfrm>
              <a:off x="5951571" y="40234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44" name="tx144"/>
            <p:cNvSpPr/>
            <p:nvPr/>
          </p:nvSpPr>
          <p:spPr>
            <a:xfrm>
              <a:off x="5404688" y="40234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45" name="tx145"/>
            <p:cNvSpPr/>
            <p:nvPr/>
          </p:nvSpPr>
          <p:spPr>
            <a:xfrm>
              <a:off x="7592223" y="1828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6" name="tx146"/>
            <p:cNvSpPr/>
            <p:nvPr/>
          </p:nvSpPr>
          <p:spPr>
            <a:xfrm>
              <a:off x="1576501" y="1828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7" name="tx147"/>
            <p:cNvSpPr/>
            <p:nvPr/>
          </p:nvSpPr>
          <p:spPr>
            <a:xfrm>
              <a:off x="2670268" y="1828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8" name="tx148"/>
            <p:cNvSpPr/>
            <p:nvPr/>
          </p:nvSpPr>
          <p:spPr>
            <a:xfrm>
              <a:off x="3217152" y="1828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9" name="tx149"/>
            <p:cNvSpPr/>
            <p:nvPr/>
          </p:nvSpPr>
          <p:spPr>
            <a:xfrm>
              <a:off x="4310920" y="1828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0" name="tx150"/>
            <p:cNvSpPr/>
            <p:nvPr/>
          </p:nvSpPr>
          <p:spPr>
            <a:xfrm>
              <a:off x="3764036" y="1828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1" name="tx151"/>
            <p:cNvSpPr/>
            <p:nvPr/>
          </p:nvSpPr>
          <p:spPr>
            <a:xfrm>
              <a:off x="6498455" y="1828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2" name="tx152"/>
            <p:cNvSpPr/>
            <p:nvPr/>
          </p:nvSpPr>
          <p:spPr>
            <a:xfrm>
              <a:off x="8685990" y="1828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3" name="tx153"/>
            <p:cNvSpPr/>
            <p:nvPr/>
          </p:nvSpPr>
          <p:spPr>
            <a:xfrm>
              <a:off x="5951571" y="1828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4" name="tx154"/>
            <p:cNvSpPr/>
            <p:nvPr/>
          </p:nvSpPr>
          <p:spPr>
            <a:xfrm>
              <a:off x="8139107" y="1828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5" name="tx155"/>
            <p:cNvSpPr/>
            <p:nvPr/>
          </p:nvSpPr>
          <p:spPr>
            <a:xfrm>
              <a:off x="5951571" y="12794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6" name="tx156"/>
            <p:cNvSpPr/>
            <p:nvPr/>
          </p:nvSpPr>
          <p:spPr>
            <a:xfrm>
              <a:off x="1576501" y="12794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7" name="tx157"/>
            <p:cNvSpPr/>
            <p:nvPr/>
          </p:nvSpPr>
          <p:spPr>
            <a:xfrm>
              <a:off x="2670268" y="12794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8" name="tx158"/>
            <p:cNvSpPr/>
            <p:nvPr/>
          </p:nvSpPr>
          <p:spPr>
            <a:xfrm>
              <a:off x="3217152" y="12794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9" name="tx159"/>
            <p:cNvSpPr/>
            <p:nvPr/>
          </p:nvSpPr>
          <p:spPr>
            <a:xfrm>
              <a:off x="4310920" y="12794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0" name="tx160"/>
            <p:cNvSpPr/>
            <p:nvPr/>
          </p:nvSpPr>
          <p:spPr>
            <a:xfrm>
              <a:off x="2123385" y="12794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1" name="tx161"/>
            <p:cNvSpPr/>
            <p:nvPr/>
          </p:nvSpPr>
          <p:spPr>
            <a:xfrm>
              <a:off x="3764036" y="12794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2" name="tx162"/>
            <p:cNvSpPr/>
            <p:nvPr/>
          </p:nvSpPr>
          <p:spPr>
            <a:xfrm>
              <a:off x="6498455" y="12794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3" name="tx163"/>
            <p:cNvSpPr/>
            <p:nvPr/>
          </p:nvSpPr>
          <p:spPr>
            <a:xfrm>
              <a:off x="7592223" y="12794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 name="tx164"/>
            <p:cNvSpPr/>
            <p:nvPr/>
          </p:nvSpPr>
          <p:spPr>
            <a:xfrm>
              <a:off x="8685990" y="12794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5" name="tx165"/>
            <p:cNvSpPr/>
            <p:nvPr/>
          </p:nvSpPr>
          <p:spPr>
            <a:xfrm>
              <a:off x="8139107" y="12794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6" name="tx166"/>
            <p:cNvSpPr/>
            <p:nvPr/>
          </p:nvSpPr>
          <p:spPr>
            <a:xfrm>
              <a:off x="1576501" y="3474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7" name="tx167"/>
            <p:cNvSpPr/>
            <p:nvPr/>
          </p:nvSpPr>
          <p:spPr>
            <a:xfrm>
              <a:off x="3217152" y="3474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68" name="tx168"/>
            <p:cNvSpPr/>
            <p:nvPr/>
          </p:nvSpPr>
          <p:spPr>
            <a:xfrm>
              <a:off x="1576501" y="4572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69" name="tx169"/>
            <p:cNvSpPr/>
            <p:nvPr/>
          </p:nvSpPr>
          <p:spPr>
            <a:xfrm>
              <a:off x="5951571" y="4572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70" name="tx170"/>
            <p:cNvSpPr/>
            <p:nvPr/>
          </p:nvSpPr>
          <p:spPr>
            <a:xfrm>
              <a:off x="5404688" y="4572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71" name="tx171"/>
            <p:cNvSpPr/>
            <p:nvPr/>
          </p:nvSpPr>
          <p:spPr>
            <a:xfrm>
              <a:off x="8139107" y="4572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72" name="tx172"/>
            <p:cNvSpPr/>
            <p:nvPr/>
          </p:nvSpPr>
          <p:spPr>
            <a:xfrm>
              <a:off x="2670268" y="3474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73" name="tx173"/>
            <p:cNvSpPr/>
            <p:nvPr/>
          </p:nvSpPr>
          <p:spPr>
            <a:xfrm>
              <a:off x="4310920" y="3474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74" name="tx174"/>
            <p:cNvSpPr/>
            <p:nvPr/>
          </p:nvSpPr>
          <p:spPr>
            <a:xfrm>
              <a:off x="3764036" y="3474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75" name="tx175"/>
            <p:cNvSpPr/>
            <p:nvPr/>
          </p:nvSpPr>
          <p:spPr>
            <a:xfrm>
              <a:off x="6498455" y="34759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76" name="tx176"/>
            <p:cNvSpPr/>
            <p:nvPr/>
          </p:nvSpPr>
          <p:spPr>
            <a:xfrm>
              <a:off x="7592223" y="34746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77" name="tx177"/>
            <p:cNvSpPr/>
            <p:nvPr/>
          </p:nvSpPr>
          <p:spPr>
            <a:xfrm>
              <a:off x="8685990" y="3474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78" name="tx178"/>
            <p:cNvSpPr/>
            <p:nvPr/>
          </p:nvSpPr>
          <p:spPr>
            <a:xfrm>
              <a:off x="4857804" y="3474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79" name="tx179"/>
            <p:cNvSpPr/>
            <p:nvPr/>
          </p:nvSpPr>
          <p:spPr>
            <a:xfrm>
              <a:off x="5951571" y="34746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80" name="tx180"/>
            <p:cNvSpPr/>
            <p:nvPr/>
          </p:nvSpPr>
          <p:spPr>
            <a:xfrm>
              <a:off x="5404688" y="3474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81" name="tx181"/>
            <p:cNvSpPr/>
            <p:nvPr/>
          </p:nvSpPr>
          <p:spPr>
            <a:xfrm>
              <a:off x="8139107" y="34746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82" name="tx182"/>
            <p:cNvSpPr/>
            <p:nvPr/>
          </p:nvSpPr>
          <p:spPr>
            <a:xfrm>
              <a:off x="8685990" y="4572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83" name="tx183"/>
            <p:cNvSpPr/>
            <p:nvPr/>
          </p:nvSpPr>
          <p:spPr>
            <a:xfrm>
              <a:off x="4857804" y="4572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84" name="tx184"/>
            <p:cNvSpPr/>
            <p:nvPr/>
          </p:nvSpPr>
          <p:spPr>
            <a:xfrm>
              <a:off x="2670268" y="4572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85" name="tx185"/>
            <p:cNvSpPr/>
            <p:nvPr/>
          </p:nvSpPr>
          <p:spPr>
            <a:xfrm>
              <a:off x="3217152" y="4572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86" name="tx186"/>
            <p:cNvSpPr/>
            <p:nvPr/>
          </p:nvSpPr>
          <p:spPr>
            <a:xfrm>
              <a:off x="4310920" y="4572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87" name="tx187"/>
            <p:cNvSpPr/>
            <p:nvPr/>
          </p:nvSpPr>
          <p:spPr>
            <a:xfrm>
              <a:off x="3764036" y="4572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88" name="tx188"/>
            <p:cNvSpPr/>
            <p:nvPr/>
          </p:nvSpPr>
          <p:spPr>
            <a:xfrm>
              <a:off x="6498455" y="4572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89" name="tx189"/>
            <p:cNvSpPr/>
            <p:nvPr/>
          </p:nvSpPr>
          <p:spPr>
            <a:xfrm>
              <a:off x="7045339" y="4572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90" name="tx190"/>
            <p:cNvSpPr/>
            <p:nvPr/>
          </p:nvSpPr>
          <p:spPr>
            <a:xfrm>
              <a:off x="7592223" y="4572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91" name="tx191"/>
            <p:cNvSpPr/>
            <p:nvPr/>
          </p:nvSpPr>
          <p:spPr>
            <a:xfrm>
              <a:off x="2123385" y="512248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192" name="tx192"/>
            <p:cNvSpPr/>
            <p:nvPr/>
          </p:nvSpPr>
          <p:spPr>
            <a:xfrm>
              <a:off x="6498455" y="5121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93" name="tx193"/>
            <p:cNvSpPr/>
            <p:nvPr/>
          </p:nvSpPr>
          <p:spPr>
            <a:xfrm>
              <a:off x="7045339" y="512142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94" name="tx194"/>
            <p:cNvSpPr/>
            <p:nvPr/>
          </p:nvSpPr>
          <p:spPr>
            <a:xfrm>
              <a:off x="7592223" y="512248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195" name="tx195"/>
            <p:cNvSpPr/>
            <p:nvPr/>
          </p:nvSpPr>
          <p:spPr>
            <a:xfrm>
              <a:off x="8685990" y="51224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96" name="tx196"/>
            <p:cNvSpPr/>
            <p:nvPr/>
          </p:nvSpPr>
          <p:spPr>
            <a:xfrm>
              <a:off x="4857804" y="5121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97" name="tx197"/>
            <p:cNvSpPr/>
            <p:nvPr/>
          </p:nvSpPr>
          <p:spPr>
            <a:xfrm>
              <a:off x="2123385" y="4572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98" name="tx198"/>
            <p:cNvSpPr/>
            <p:nvPr/>
          </p:nvSpPr>
          <p:spPr>
            <a:xfrm>
              <a:off x="1515699" y="84520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199" name="tx199"/>
            <p:cNvSpPr/>
            <p:nvPr/>
          </p:nvSpPr>
          <p:spPr>
            <a:xfrm>
              <a:off x="2006621" y="82572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200" name="tx200"/>
            <p:cNvSpPr/>
            <p:nvPr/>
          </p:nvSpPr>
          <p:spPr>
            <a:xfrm>
              <a:off x="2587720" y="8476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201" name="tx201"/>
            <p:cNvSpPr/>
            <p:nvPr/>
          </p:nvSpPr>
          <p:spPr>
            <a:xfrm>
              <a:off x="3134604" y="846185"/>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202" name="tx202"/>
            <p:cNvSpPr/>
            <p:nvPr/>
          </p:nvSpPr>
          <p:spPr>
            <a:xfrm>
              <a:off x="3709401" y="84618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203" name="tx203"/>
            <p:cNvSpPr/>
            <p:nvPr/>
          </p:nvSpPr>
          <p:spPr>
            <a:xfrm>
              <a:off x="4200350" y="82539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204" name="tx204"/>
            <p:cNvSpPr/>
            <p:nvPr/>
          </p:nvSpPr>
          <p:spPr>
            <a:xfrm>
              <a:off x="4772118" y="845148"/>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205" name="tx205"/>
            <p:cNvSpPr/>
            <p:nvPr/>
          </p:nvSpPr>
          <p:spPr>
            <a:xfrm>
              <a:off x="5306587" y="84520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206" name="tx206"/>
            <p:cNvSpPr/>
            <p:nvPr/>
          </p:nvSpPr>
          <p:spPr>
            <a:xfrm>
              <a:off x="5868969" y="845094"/>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207" name="tx207"/>
            <p:cNvSpPr/>
            <p:nvPr/>
          </p:nvSpPr>
          <p:spPr>
            <a:xfrm>
              <a:off x="6437599"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208" name="tx208"/>
            <p:cNvSpPr/>
            <p:nvPr/>
          </p:nvSpPr>
          <p:spPr>
            <a:xfrm>
              <a:off x="6984483"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209" name="tx209"/>
            <p:cNvSpPr/>
            <p:nvPr/>
          </p:nvSpPr>
          <p:spPr>
            <a:xfrm>
              <a:off x="7497260"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210" name="tx210"/>
            <p:cNvSpPr/>
            <p:nvPr/>
          </p:nvSpPr>
          <p:spPr>
            <a:xfrm>
              <a:off x="8050338" y="8452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211" name="tx211"/>
            <p:cNvSpPr/>
            <p:nvPr/>
          </p:nvSpPr>
          <p:spPr>
            <a:xfrm>
              <a:off x="8591028"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212" name="tx212"/>
            <p:cNvSpPr/>
            <p:nvPr/>
          </p:nvSpPr>
          <p:spPr>
            <a:xfrm>
              <a:off x="508171" y="508044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13" name="tx213"/>
            <p:cNvSpPr/>
            <p:nvPr/>
          </p:nvSpPr>
          <p:spPr>
            <a:xfrm>
              <a:off x="710218" y="4561098"/>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14" name="tx214"/>
            <p:cNvSpPr/>
            <p:nvPr/>
          </p:nvSpPr>
          <p:spPr>
            <a:xfrm>
              <a:off x="943097" y="4012284"/>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15" name="tx215"/>
            <p:cNvSpPr/>
            <p:nvPr/>
          </p:nvSpPr>
          <p:spPr>
            <a:xfrm>
              <a:off x="881023" y="3437344"/>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16" name="tx216"/>
            <p:cNvSpPr/>
            <p:nvPr/>
          </p:nvSpPr>
          <p:spPr>
            <a:xfrm>
              <a:off x="803260" y="2914656"/>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17" name="tx217"/>
            <p:cNvSpPr/>
            <p:nvPr/>
          </p:nvSpPr>
          <p:spPr>
            <a:xfrm>
              <a:off x="508103" y="2338079"/>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18" name="tx218"/>
            <p:cNvSpPr/>
            <p:nvPr/>
          </p:nvSpPr>
          <p:spPr>
            <a:xfrm>
              <a:off x="655852" y="1815254"/>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19" name="tx219"/>
            <p:cNvSpPr/>
            <p:nvPr/>
          </p:nvSpPr>
          <p:spPr>
            <a:xfrm>
              <a:off x="694802" y="126821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20" name="tx220"/>
            <p:cNvSpPr/>
            <p:nvPr/>
          </p:nvSpPr>
          <p:spPr>
            <a:xfrm>
              <a:off x="3354639" y="5814783"/>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221" name="pic221"/>
            <p:cNvPicPr/>
            <p:nvPr/>
          </p:nvPicPr>
          <p:blipFill>
            <a:blip r:embed="rId2" cstate="print"/>
            <a:stretch>
              <a:fillRect/>
            </a:stretch>
          </p:blipFill>
          <p:spPr>
            <a:xfrm>
              <a:off x="4868431" y="5699605"/>
              <a:ext cx="2160000" cy="219455"/>
            </a:xfrm>
            <a:prstGeom prst="rect">
              <a:avLst/>
            </a:prstGeom>
          </p:spPr>
        </p:pic>
        <p:sp>
          <p:nvSpPr>
            <p:cNvPr id="222" name="pl222"/>
            <p:cNvSpPr/>
            <p:nvPr/>
          </p:nvSpPr>
          <p:spPr>
            <a:xfrm>
              <a:off x="4872031"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3" name="pl223"/>
            <p:cNvSpPr/>
            <p:nvPr/>
          </p:nvSpPr>
          <p:spPr>
            <a:xfrm>
              <a:off x="6142183"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4" name="pl224"/>
            <p:cNvSpPr/>
            <p:nvPr/>
          </p:nvSpPr>
          <p:spPr>
            <a:xfrm>
              <a:off x="6357463"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5" name="pl225"/>
            <p:cNvSpPr/>
            <p:nvPr/>
          </p:nvSpPr>
          <p:spPr>
            <a:xfrm>
              <a:off x="6572743"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6" name="pl226"/>
            <p:cNvSpPr/>
            <p:nvPr/>
          </p:nvSpPr>
          <p:spPr>
            <a:xfrm>
              <a:off x="6788023"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7" name="pl227"/>
            <p:cNvSpPr/>
            <p:nvPr/>
          </p:nvSpPr>
          <p:spPr>
            <a:xfrm>
              <a:off x="7024831"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28" name="pl228"/>
            <p:cNvSpPr/>
            <p:nvPr/>
          </p:nvSpPr>
          <p:spPr>
            <a:xfrm>
              <a:off x="4872031"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29" name="pl229"/>
            <p:cNvSpPr/>
            <p:nvPr/>
          </p:nvSpPr>
          <p:spPr>
            <a:xfrm>
              <a:off x="6142183"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0" name="pl230"/>
            <p:cNvSpPr/>
            <p:nvPr/>
          </p:nvSpPr>
          <p:spPr>
            <a:xfrm>
              <a:off x="6357463"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1" name="pl231"/>
            <p:cNvSpPr/>
            <p:nvPr/>
          </p:nvSpPr>
          <p:spPr>
            <a:xfrm>
              <a:off x="6572743"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2" name="pl232"/>
            <p:cNvSpPr/>
            <p:nvPr/>
          </p:nvSpPr>
          <p:spPr>
            <a:xfrm>
              <a:off x="6788023"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3" name="pl233"/>
            <p:cNvSpPr/>
            <p:nvPr/>
          </p:nvSpPr>
          <p:spPr>
            <a:xfrm>
              <a:off x="7024831"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34" name="tx234"/>
            <p:cNvSpPr/>
            <p:nvPr/>
          </p:nvSpPr>
          <p:spPr>
            <a:xfrm>
              <a:off x="4840954" y="598695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235" name="tx235"/>
            <p:cNvSpPr/>
            <p:nvPr/>
          </p:nvSpPr>
          <p:spPr>
            <a:xfrm>
              <a:off x="6080028"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236" name="tx236"/>
            <p:cNvSpPr/>
            <p:nvPr/>
          </p:nvSpPr>
          <p:spPr>
            <a:xfrm>
              <a:off x="6295308"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237" name="tx237"/>
            <p:cNvSpPr/>
            <p:nvPr/>
          </p:nvSpPr>
          <p:spPr>
            <a:xfrm>
              <a:off x="6510588"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238" name="tx238"/>
            <p:cNvSpPr/>
            <p:nvPr/>
          </p:nvSpPr>
          <p:spPr>
            <a:xfrm>
              <a:off x="6725868"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239" name="tx239"/>
            <p:cNvSpPr/>
            <p:nvPr/>
          </p:nvSpPr>
          <p:spPr>
            <a:xfrm>
              <a:off x="6931598" y="5986959"/>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240" name="tx240"/>
            <p:cNvSpPr/>
            <p:nvPr/>
          </p:nvSpPr>
          <p:spPr>
            <a:xfrm>
              <a:off x="1308660" y="397941"/>
              <a:ext cx="3233454"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by country, ROSA, 2023</a:t>
              </a:r>
            </a:p>
          </p:txBody>
        </p:sp>
        <p:sp>
          <p:nvSpPr>
            <p:cNvPr id="241" name="tx24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42" name="tx242"/>
            <p:cNvSpPr/>
            <p:nvPr/>
          </p:nvSpPr>
          <p:spPr>
            <a:xfrm>
              <a:off x="4713369" y="6328529"/>
              <a:ext cx="436104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White space is where vaccines have not been introduced or reported by countries.</a:t>
              </a:r>
            </a:p>
          </p:txBody>
        </p:sp>
        <p:sp>
          <p:nvSpPr>
            <p:cNvPr id="243" name="tx243"/>
            <p:cNvSpPr/>
            <p:nvPr/>
          </p:nvSpPr>
          <p:spPr>
            <a:xfrm>
              <a:off x="4849850" y="6447866"/>
              <a:ext cx="42245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ordered based on descending crude average coverage across all vaccines.</a:t>
              </a:r>
            </a:p>
          </p:txBody>
        </p:sp>
        <p:sp>
          <p:nvSpPr>
            <p:cNvPr id="244" name="tx244"/>
            <p:cNvSpPr/>
            <p:nvPr/>
          </p:nvSpPr>
          <p:spPr>
            <a:xfrm>
              <a:off x="5912661" y="6568512"/>
              <a:ext cx="316174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IPV2 is only shown for oral polio vaccine (OPV)-using countries.</a:t>
              </a:r>
            </a:p>
          </p:txBody>
        </p:sp>
      </p:grpSp>
      <p:sp>
        <p:nvSpPr>
          <p:cNvPr id="2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varies between countries, but also within countries for different vaccines.
This heatmap shows vaccine coverage by country and vaccine in 2023.
In 2023, 7 out of 8 countries achieved coverage of 90% or higher in at least one vaccine.
Bangladesh, Sri Lanka, and Maldives had the highest percentage of vaccines (100%) in the national immunization schedule with coverage of at least 90%, followed by Bhutan (92%).
1 country had not achieved 90% coverage of any vaccine (Afghanistan).</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4633" y="302396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6" name="pl6"/>
            <p:cNvSpPr/>
            <p:nvPr/>
          </p:nvSpPr>
          <p:spPr>
            <a:xfrm>
              <a:off x="94076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105818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29303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152787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76272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99756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223241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246725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70210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93694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317179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40663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364148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387632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411117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434601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446343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764633"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4" name="pl24"/>
            <p:cNvSpPr/>
            <p:nvPr/>
          </p:nvSpPr>
          <p:spPr>
            <a:xfrm>
              <a:off x="764633"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5" name="pl25"/>
            <p:cNvSpPr/>
            <p:nvPr/>
          </p:nvSpPr>
          <p:spPr>
            <a:xfrm>
              <a:off x="117561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1045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64530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88014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211499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34983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58468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81952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05436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28921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52405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75890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99374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422859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1175611" y="4137593"/>
              <a:ext cx="3052980" cy="742419"/>
            </a:xfrm>
            <a:custGeom>
              <a:avLst/>
              <a:pathLst>
                <a:path w="3052980" h="742419">
                  <a:moveTo>
                    <a:pt x="0" y="742419"/>
                  </a:moveTo>
                  <a:lnTo>
                    <a:pt x="234844" y="742419"/>
                  </a:lnTo>
                  <a:lnTo>
                    <a:pt x="469689" y="742419"/>
                  </a:lnTo>
                  <a:lnTo>
                    <a:pt x="704534" y="742419"/>
                  </a:lnTo>
                  <a:lnTo>
                    <a:pt x="939378" y="742419"/>
                  </a:lnTo>
                  <a:lnTo>
                    <a:pt x="1174223" y="742419"/>
                  </a:lnTo>
                  <a:lnTo>
                    <a:pt x="1409068" y="742419"/>
                  </a:lnTo>
                  <a:lnTo>
                    <a:pt x="1643912" y="371209"/>
                  </a:lnTo>
                  <a:lnTo>
                    <a:pt x="1878757" y="371209"/>
                  </a:lnTo>
                  <a:lnTo>
                    <a:pt x="2113602" y="371209"/>
                  </a:lnTo>
                  <a:lnTo>
                    <a:pt x="2348446" y="371209"/>
                  </a:lnTo>
                  <a:lnTo>
                    <a:pt x="2583291" y="371209"/>
                  </a:lnTo>
                  <a:lnTo>
                    <a:pt x="2818136" y="371209"/>
                  </a:lnTo>
                  <a:lnTo>
                    <a:pt x="3052980" y="0"/>
                  </a:lnTo>
                </a:path>
              </a:pathLst>
            </a:custGeom>
            <a:ln w="29811" cap="flat">
              <a:solidFill>
                <a:srgbClr val="1CABE2">
                  <a:alpha val="100000"/>
                </a:srgbClr>
              </a:solidFill>
              <a:prstDash val="solid"/>
              <a:round/>
            </a:ln>
          </p:spPr>
          <p:txBody>
            <a:bodyPr/>
            <a:lstStyle/>
            <a:p/>
          </p:txBody>
        </p:sp>
        <p:sp>
          <p:nvSpPr>
            <p:cNvPr id="40" name="pl40"/>
            <p:cNvSpPr/>
            <p:nvPr/>
          </p:nvSpPr>
          <p:spPr>
            <a:xfrm>
              <a:off x="1175611"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41" name="pl41"/>
            <p:cNvSpPr/>
            <p:nvPr/>
          </p:nvSpPr>
          <p:spPr>
            <a:xfrm>
              <a:off x="1175611" y="4137593"/>
              <a:ext cx="3052980" cy="742419"/>
            </a:xfrm>
            <a:custGeom>
              <a:avLst/>
              <a:pathLst>
                <a:path w="3052980" h="742419">
                  <a:moveTo>
                    <a:pt x="0" y="742419"/>
                  </a:moveTo>
                  <a:lnTo>
                    <a:pt x="234844" y="742419"/>
                  </a:lnTo>
                  <a:lnTo>
                    <a:pt x="469689" y="742419"/>
                  </a:lnTo>
                  <a:lnTo>
                    <a:pt x="704534" y="742419"/>
                  </a:lnTo>
                  <a:lnTo>
                    <a:pt x="939378" y="742419"/>
                  </a:lnTo>
                  <a:lnTo>
                    <a:pt x="1174223" y="742419"/>
                  </a:lnTo>
                  <a:lnTo>
                    <a:pt x="1409068" y="742419"/>
                  </a:lnTo>
                  <a:lnTo>
                    <a:pt x="1643912" y="742419"/>
                  </a:lnTo>
                  <a:lnTo>
                    <a:pt x="1878757" y="371209"/>
                  </a:lnTo>
                  <a:lnTo>
                    <a:pt x="2113602" y="371209"/>
                  </a:lnTo>
                  <a:lnTo>
                    <a:pt x="2348446" y="371209"/>
                  </a:lnTo>
                  <a:lnTo>
                    <a:pt x="2583291" y="371209"/>
                  </a:lnTo>
                  <a:lnTo>
                    <a:pt x="2818136" y="371209"/>
                  </a:lnTo>
                  <a:lnTo>
                    <a:pt x="3052980" y="0"/>
                  </a:lnTo>
                </a:path>
              </a:pathLst>
            </a:custGeom>
            <a:ln w="29811" cap="flat">
              <a:solidFill>
                <a:srgbClr val="6A1E74">
                  <a:alpha val="100000"/>
                </a:srgbClr>
              </a:solidFill>
              <a:prstDash val="solid"/>
              <a:round/>
            </a:ln>
          </p:spPr>
          <p:txBody>
            <a:bodyPr/>
            <a:lstStyle/>
            <a:p/>
          </p:txBody>
        </p:sp>
        <p:sp>
          <p:nvSpPr>
            <p:cNvPr id="42" name="pl42"/>
            <p:cNvSpPr/>
            <p:nvPr/>
          </p:nvSpPr>
          <p:spPr>
            <a:xfrm>
              <a:off x="1175611"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43" name="pt43"/>
            <p:cNvSpPr/>
            <p:nvPr/>
          </p:nvSpPr>
          <p:spPr>
            <a:xfrm>
              <a:off x="115078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44" name="pt44"/>
            <p:cNvSpPr/>
            <p:nvPr/>
          </p:nvSpPr>
          <p:spPr>
            <a:xfrm>
              <a:off x="115078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5" name="pt45"/>
            <p:cNvSpPr/>
            <p:nvPr/>
          </p:nvSpPr>
          <p:spPr>
            <a:xfrm>
              <a:off x="185532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46" name="pt46"/>
            <p:cNvSpPr/>
            <p:nvPr/>
          </p:nvSpPr>
          <p:spPr>
            <a:xfrm>
              <a:off x="232500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232500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48" name="pt48"/>
            <p:cNvSpPr/>
            <p:nvPr/>
          </p:nvSpPr>
          <p:spPr>
            <a:xfrm>
              <a:off x="279469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9" name="pt49"/>
            <p:cNvSpPr/>
            <p:nvPr/>
          </p:nvSpPr>
          <p:spPr>
            <a:xfrm>
              <a:off x="3029543"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pt50"/>
            <p:cNvSpPr/>
            <p:nvPr/>
          </p:nvSpPr>
          <p:spPr>
            <a:xfrm>
              <a:off x="302954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1" name="pt51"/>
            <p:cNvSpPr/>
            <p:nvPr/>
          </p:nvSpPr>
          <p:spPr>
            <a:xfrm>
              <a:off x="3499232"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2" name="pt52"/>
            <p:cNvSpPr/>
            <p:nvPr/>
          </p:nvSpPr>
          <p:spPr>
            <a:xfrm>
              <a:off x="349923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3" name="pt53"/>
            <p:cNvSpPr/>
            <p:nvPr/>
          </p:nvSpPr>
          <p:spPr>
            <a:xfrm>
              <a:off x="3734077"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4" name="pt54"/>
            <p:cNvSpPr/>
            <p:nvPr/>
          </p:nvSpPr>
          <p:spPr>
            <a:xfrm>
              <a:off x="373407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5" name="pt55"/>
            <p:cNvSpPr/>
            <p:nvPr/>
          </p:nvSpPr>
          <p:spPr>
            <a:xfrm>
              <a:off x="4203766"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6" name="pt56"/>
            <p:cNvSpPr/>
            <p:nvPr/>
          </p:nvSpPr>
          <p:spPr>
            <a:xfrm>
              <a:off x="420376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7" name="pt57"/>
            <p:cNvSpPr/>
            <p:nvPr/>
          </p:nvSpPr>
          <p:spPr>
            <a:xfrm>
              <a:off x="138563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8" name="pt58"/>
            <p:cNvSpPr/>
            <p:nvPr/>
          </p:nvSpPr>
          <p:spPr>
            <a:xfrm>
              <a:off x="138563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9" name="pt59"/>
            <p:cNvSpPr/>
            <p:nvPr/>
          </p:nvSpPr>
          <p:spPr>
            <a:xfrm>
              <a:off x="138563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0" name="pt60"/>
            <p:cNvSpPr/>
            <p:nvPr/>
          </p:nvSpPr>
          <p:spPr>
            <a:xfrm>
              <a:off x="138563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1" name="pt61"/>
            <p:cNvSpPr/>
            <p:nvPr/>
          </p:nvSpPr>
          <p:spPr>
            <a:xfrm>
              <a:off x="209016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2" name="pt62"/>
            <p:cNvSpPr/>
            <p:nvPr/>
          </p:nvSpPr>
          <p:spPr>
            <a:xfrm>
              <a:off x="209016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3" name="pt63"/>
            <p:cNvSpPr/>
            <p:nvPr/>
          </p:nvSpPr>
          <p:spPr>
            <a:xfrm>
              <a:off x="209016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4" name="pt64"/>
            <p:cNvSpPr/>
            <p:nvPr/>
          </p:nvSpPr>
          <p:spPr>
            <a:xfrm>
              <a:off x="209016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2794698"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6" name="pt66"/>
            <p:cNvSpPr/>
            <p:nvPr/>
          </p:nvSpPr>
          <p:spPr>
            <a:xfrm>
              <a:off x="279469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7" name="pt67"/>
            <p:cNvSpPr/>
            <p:nvPr/>
          </p:nvSpPr>
          <p:spPr>
            <a:xfrm>
              <a:off x="2794698"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8" name="pt68"/>
            <p:cNvSpPr/>
            <p:nvPr/>
          </p:nvSpPr>
          <p:spPr>
            <a:xfrm>
              <a:off x="349923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9" name="pt69"/>
            <p:cNvSpPr/>
            <p:nvPr/>
          </p:nvSpPr>
          <p:spPr>
            <a:xfrm>
              <a:off x="373407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0" name="pt70"/>
            <p:cNvSpPr/>
            <p:nvPr/>
          </p:nvSpPr>
          <p:spPr>
            <a:xfrm>
              <a:off x="162047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1" name="pt71"/>
            <p:cNvSpPr/>
            <p:nvPr/>
          </p:nvSpPr>
          <p:spPr>
            <a:xfrm>
              <a:off x="162047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2" name="pt72"/>
            <p:cNvSpPr/>
            <p:nvPr/>
          </p:nvSpPr>
          <p:spPr>
            <a:xfrm>
              <a:off x="185532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255985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4" name="pt74"/>
            <p:cNvSpPr/>
            <p:nvPr/>
          </p:nvSpPr>
          <p:spPr>
            <a:xfrm>
              <a:off x="255985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3264388"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326438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7" name="pt77"/>
            <p:cNvSpPr/>
            <p:nvPr/>
          </p:nvSpPr>
          <p:spPr>
            <a:xfrm>
              <a:off x="3264388"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8" name="pt78"/>
            <p:cNvSpPr/>
            <p:nvPr/>
          </p:nvSpPr>
          <p:spPr>
            <a:xfrm>
              <a:off x="326438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3968922"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96892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1" name="pt81"/>
            <p:cNvSpPr/>
            <p:nvPr/>
          </p:nvSpPr>
          <p:spPr>
            <a:xfrm>
              <a:off x="3968922"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2" name="pt82"/>
            <p:cNvSpPr/>
            <p:nvPr/>
          </p:nvSpPr>
          <p:spPr>
            <a:xfrm>
              <a:off x="115078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15078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4" name="pt84"/>
            <p:cNvSpPr/>
            <p:nvPr/>
          </p:nvSpPr>
          <p:spPr>
            <a:xfrm>
              <a:off x="162047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5" name="pt85"/>
            <p:cNvSpPr/>
            <p:nvPr/>
          </p:nvSpPr>
          <p:spPr>
            <a:xfrm>
              <a:off x="162047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185532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185532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8" name="pt88"/>
            <p:cNvSpPr/>
            <p:nvPr/>
          </p:nvSpPr>
          <p:spPr>
            <a:xfrm>
              <a:off x="232500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9" name="pt89"/>
            <p:cNvSpPr/>
            <p:nvPr/>
          </p:nvSpPr>
          <p:spPr>
            <a:xfrm>
              <a:off x="232500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255985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55985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2" name="pt92"/>
            <p:cNvSpPr/>
            <p:nvPr/>
          </p:nvSpPr>
          <p:spPr>
            <a:xfrm>
              <a:off x="3029543"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3" name="pt93"/>
            <p:cNvSpPr/>
            <p:nvPr/>
          </p:nvSpPr>
          <p:spPr>
            <a:xfrm>
              <a:off x="302954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3499232"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3734077"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6" name="pt96"/>
            <p:cNvSpPr/>
            <p:nvPr/>
          </p:nvSpPr>
          <p:spPr>
            <a:xfrm>
              <a:off x="396892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4203766" y="411276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420376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9" name="pl99"/>
            <p:cNvSpPr/>
            <p:nvPr/>
          </p:nvSpPr>
          <p:spPr>
            <a:xfrm>
              <a:off x="907800" y="4884265"/>
              <a:ext cx="255086" cy="85235"/>
            </a:xfrm>
            <a:custGeom>
              <a:avLst/>
              <a:pathLst>
                <a:path w="255086" h="85235">
                  <a:moveTo>
                    <a:pt x="0" y="85235"/>
                  </a:moveTo>
                  <a:lnTo>
                    <a:pt x="255086" y="0"/>
                  </a:lnTo>
                </a:path>
              </a:pathLst>
            </a:custGeom>
            <a:ln w="13550" cap="rnd">
              <a:solidFill>
                <a:srgbClr val="6A1E74">
                  <a:alpha val="100000"/>
                </a:srgbClr>
              </a:solidFill>
              <a:prstDash val="solid"/>
              <a:round/>
            </a:ln>
          </p:spPr>
          <p:txBody>
            <a:bodyPr/>
            <a:lstStyle/>
            <a:p/>
          </p:txBody>
        </p:sp>
        <p:sp>
          <p:nvSpPr>
            <p:cNvPr id="100" name="pl100"/>
            <p:cNvSpPr/>
            <p:nvPr/>
          </p:nvSpPr>
          <p:spPr>
            <a:xfrm>
              <a:off x="1181319" y="4529610"/>
              <a:ext cx="151562" cy="337685"/>
            </a:xfrm>
            <a:custGeom>
              <a:avLst/>
              <a:pathLst>
                <a:path w="151562" h="337685">
                  <a:moveTo>
                    <a:pt x="151562" y="0"/>
                  </a:moveTo>
                  <a:lnTo>
                    <a:pt x="0" y="337685"/>
                  </a:lnTo>
                </a:path>
              </a:pathLst>
            </a:custGeom>
            <a:ln w="13550" cap="rnd">
              <a:solidFill>
                <a:srgbClr val="F26A21">
                  <a:alpha val="100000"/>
                </a:srgbClr>
              </a:solidFill>
              <a:prstDash val="solid"/>
              <a:round/>
            </a:ln>
          </p:spPr>
          <p:txBody>
            <a:bodyPr/>
            <a:lstStyle/>
            <a:p/>
          </p:txBody>
        </p:sp>
        <p:sp>
          <p:nvSpPr>
            <p:cNvPr id="101" name="pl101"/>
            <p:cNvSpPr/>
            <p:nvPr/>
          </p:nvSpPr>
          <p:spPr>
            <a:xfrm>
              <a:off x="1173413" y="4701029"/>
              <a:ext cx="2025" cy="164916"/>
            </a:xfrm>
            <a:custGeom>
              <a:avLst/>
              <a:pathLst>
                <a:path w="2025" h="164916">
                  <a:moveTo>
                    <a:pt x="0" y="0"/>
                  </a:moveTo>
                  <a:lnTo>
                    <a:pt x="2025" y="164916"/>
                  </a:lnTo>
                </a:path>
              </a:pathLst>
            </a:custGeom>
            <a:ln w="13550" cap="rnd">
              <a:solidFill>
                <a:srgbClr val="1CABE2">
                  <a:alpha val="100000"/>
                </a:srgbClr>
              </a:solidFill>
              <a:prstDash val="solid"/>
              <a:round/>
            </a:ln>
          </p:spPr>
          <p:txBody>
            <a:bodyPr/>
            <a:lstStyle/>
            <a:p/>
          </p:txBody>
        </p:sp>
        <p:sp>
          <p:nvSpPr>
            <p:cNvPr id="102" name="pl102"/>
            <p:cNvSpPr/>
            <p:nvPr/>
          </p:nvSpPr>
          <p:spPr>
            <a:xfrm>
              <a:off x="1069892" y="4814477"/>
              <a:ext cx="94212" cy="58402"/>
            </a:xfrm>
            <a:custGeom>
              <a:avLst/>
              <a:pathLst>
                <a:path w="94212" h="58402">
                  <a:moveTo>
                    <a:pt x="0" y="0"/>
                  </a:moveTo>
                  <a:lnTo>
                    <a:pt x="94212" y="58402"/>
                  </a:lnTo>
                </a:path>
              </a:pathLst>
            </a:custGeom>
            <a:ln w="13550" cap="rnd">
              <a:solidFill>
                <a:srgbClr val="80BD41">
                  <a:alpha val="100000"/>
                </a:srgbClr>
              </a:solidFill>
              <a:prstDash val="solid"/>
              <a:round/>
            </a:ln>
          </p:spPr>
          <p:txBody>
            <a:bodyPr/>
            <a:lstStyle/>
            <a:p/>
          </p:txBody>
        </p:sp>
        <p:sp>
          <p:nvSpPr>
            <p:cNvPr id="103" name="tx103"/>
            <p:cNvSpPr/>
            <p:nvPr/>
          </p:nvSpPr>
          <p:spPr>
            <a:xfrm>
              <a:off x="814602" y="4925475"/>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104" name="tx104"/>
            <p:cNvSpPr/>
            <p:nvPr/>
          </p:nvSpPr>
          <p:spPr>
            <a:xfrm>
              <a:off x="1301059" y="441430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05" name="tx105"/>
            <p:cNvSpPr/>
            <p:nvPr/>
          </p:nvSpPr>
          <p:spPr>
            <a:xfrm>
              <a:off x="1138244" y="458572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106" name="tx106"/>
            <p:cNvSpPr/>
            <p:nvPr/>
          </p:nvSpPr>
          <p:spPr>
            <a:xfrm>
              <a:off x="976694" y="475528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07" name="tx107"/>
            <p:cNvSpPr/>
            <p:nvPr/>
          </p:nvSpPr>
          <p:spPr>
            <a:xfrm>
              <a:off x="4270795" y="4046691"/>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2</a:t>
              </a:r>
            </a:p>
          </p:txBody>
        </p:sp>
        <p:sp>
          <p:nvSpPr>
            <p:cNvPr id="108" name="tx108"/>
            <p:cNvSpPr/>
            <p:nvPr/>
          </p:nvSpPr>
          <p:spPr>
            <a:xfrm>
              <a:off x="4270795"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09" name="tx109"/>
            <p:cNvSpPr/>
            <p:nvPr/>
          </p:nvSpPr>
          <p:spPr>
            <a:xfrm>
              <a:off x="4270795" y="4046691"/>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2</a:t>
              </a:r>
            </a:p>
          </p:txBody>
        </p:sp>
        <p:sp>
          <p:nvSpPr>
            <p:cNvPr id="110" name="tx110"/>
            <p:cNvSpPr/>
            <p:nvPr/>
          </p:nvSpPr>
          <p:spPr>
            <a:xfrm>
              <a:off x="4270795"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11" name="tx111"/>
            <p:cNvSpPr/>
            <p:nvPr/>
          </p:nvSpPr>
          <p:spPr>
            <a:xfrm>
              <a:off x="1800017" y="769441"/>
              <a:ext cx="1804168" cy="14116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programme coverage</a:t>
              </a:r>
            </a:p>
          </p:txBody>
        </p:sp>
        <p:sp>
          <p:nvSpPr>
            <p:cNvPr id="112" name="tx112"/>
            <p:cNvSpPr/>
            <p:nvPr/>
          </p:nvSpPr>
          <p:spPr>
            <a:xfrm rot="-5400000">
              <a:off x="104761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13" name="tx113"/>
            <p:cNvSpPr/>
            <p:nvPr/>
          </p:nvSpPr>
          <p:spPr>
            <a:xfrm rot="-5400000">
              <a:off x="1282455"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14" name="tx114"/>
            <p:cNvSpPr/>
            <p:nvPr/>
          </p:nvSpPr>
          <p:spPr>
            <a:xfrm rot="-5400000">
              <a:off x="151729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15" name="tx115"/>
            <p:cNvSpPr/>
            <p:nvPr/>
          </p:nvSpPr>
          <p:spPr>
            <a:xfrm rot="-5400000">
              <a:off x="1752116"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16" name="tx116"/>
            <p:cNvSpPr/>
            <p:nvPr/>
          </p:nvSpPr>
          <p:spPr>
            <a:xfrm rot="-5400000">
              <a:off x="198698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17" name="tx117"/>
            <p:cNvSpPr/>
            <p:nvPr/>
          </p:nvSpPr>
          <p:spPr>
            <a:xfrm rot="-5400000">
              <a:off x="222183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18" name="tx118"/>
            <p:cNvSpPr/>
            <p:nvPr/>
          </p:nvSpPr>
          <p:spPr>
            <a:xfrm rot="-5400000">
              <a:off x="245667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19" name="tx119"/>
            <p:cNvSpPr/>
            <p:nvPr/>
          </p:nvSpPr>
          <p:spPr>
            <a:xfrm rot="-5400000">
              <a:off x="269152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0" name="tx120"/>
            <p:cNvSpPr/>
            <p:nvPr/>
          </p:nvSpPr>
          <p:spPr>
            <a:xfrm rot="-5400000">
              <a:off x="292636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1" name="tx121"/>
            <p:cNvSpPr/>
            <p:nvPr/>
          </p:nvSpPr>
          <p:spPr>
            <a:xfrm rot="-5400000">
              <a:off x="316121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2" name="tx122"/>
            <p:cNvSpPr/>
            <p:nvPr/>
          </p:nvSpPr>
          <p:spPr>
            <a:xfrm rot="-5400000">
              <a:off x="339605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3" name="tx123"/>
            <p:cNvSpPr/>
            <p:nvPr/>
          </p:nvSpPr>
          <p:spPr>
            <a:xfrm rot="-5400000">
              <a:off x="363090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4" name="tx124"/>
            <p:cNvSpPr/>
            <p:nvPr/>
          </p:nvSpPr>
          <p:spPr>
            <a:xfrm rot="-5400000">
              <a:off x="386574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5" name="tx125"/>
            <p:cNvSpPr/>
            <p:nvPr/>
          </p:nvSpPr>
          <p:spPr>
            <a:xfrm rot="-5400000">
              <a:off x="4100563"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6" name="tx126"/>
            <p:cNvSpPr/>
            <p:nvPr/>
          </p:nvSpPr>
          <p:spPr>
            <a:xfrm>
              <a:off x="639848"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7" name="tx127"/>
            <p:cNvSpPr/>
            <p:nvPr/>
          </p:nvSpPr>
          <p:spPr>
            <a:xfrm>
              <a:off x="577692" y="11262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rot="-5400000">
              <a:off x="17044"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9" name="pl129"/>
            <p:cNvSpPr/>
            <p:nvPr/>
          </p:nvSpPr>
          <p:spPr>
            <a:xfrm>
              <a:off x="1651803"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130" name="pl130"/>
            <p:cNvSpPr/>
            <p:nvPr/>
          </p:nvSpPr>
          <p:spPr>
            <a:xfrm>
              <a:off x="1651803"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131" name="pl131"/>
            <p:cNvSpPr/>
            <p:nvPr/>
          </p:nvSpPr>
          <p:spPr>
            <a:xfrm>
              <a:off x="2761980"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132" name="pl132"/>
            <p:cNvSpPr/>
            <p:nvPr/>
          </p:nvSpPr>
          <p:spPr>
            <a:xfrm>
              <a:off x="2761980"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133" name="tx133"/>
            <p:cNvSpPr/>
            <p:nvPr/>
          </p:nvSpPr>
          <p:spPr>
            <a:xfrm>
              <a:off x="1918903" y="5823572"/>
              <a:ext cx="751542"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a:t>
              </a:r>
            </a:p>
          </p:txBody>
        </p:sp>
        <p:sp>
          <p:nvSpPr>
            <p:cNvPr id="134" name="tx134"/>
            <p:cNvSpPr/>
            <p:nvPr/>
          </p:nvSpPr>
          <p:spPr>
            <a:xfrm>
              <a:off x="1918903" y="6112618"/>
              <a:ext cx="62111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a:t>
              </a:r>
            </a:p>
          </p:txBody>
        </p:sp>
        <p:sp>
          <p:nvSpPr>
            <p:cNvPr id="135" name="tx135"/>
            <p:cNvSpPr/>
            <p:nvPr/>
          </p:nvSpPr>
          <p:spPr>
            <a:xfrm>
              <a:off x="3029079" y="5823900"/>
              <a:ext cx="74526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a:t>
              </a:r>
            </a:p>
          </p:txBody>
        </p:sp>
        <p:sp>
          <p:nvSpPr>
            <p:cNvPr id="136" name="tx136"/>
            <p:cNvSpPr/>
            <p:nvPr/>
          </p:nvSpPr>
          <p:spPr>
            <a:xfrm>
              <a:off x="3029079" y="6112945"/>
              <a:ext cx="6148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a:t>
              </a:r>
            </a:p>
          </p:txBody>
        </p:sp>
        <p:sp>
          <p:nvSpPr>
            <p:cNvPr id="137" name="pl137"/>
            <p:cNvSpPr/>
            <p:nvPr/>
          </p:nvSpPr>
          <p:spPr>
            <a:xfrm>
              <a:off x="5129884" y="302396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38" name="pl138"/>
            <p:cNvSpPr/>
            <p:nvPr/>
          </p:nvSpPr>
          <p:spPr>
            <a:xfrm>
              <a:off x="530601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42344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565828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589312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12797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36281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59766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683250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06735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30219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53704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77188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00673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824157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847642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71126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82868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129884"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56" name="pl156"/>
            <p:cNvSpPr/>
            <p:nvPr/>
          </p:nvSpPr>
          <p:spPr>
            <a:xfrm>
              <a:off x="5129884"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57" name="pl157"/>
            <p:cNvSpPr/>
            <p:nvPr/>
          </p:nvSpPr>
          <p:spPr>
            <a:xfrm>
              <a:off x="554086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775707"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01055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24539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8024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71508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94993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18477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41962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65446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88930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12415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35899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59384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540862" y="4508803"/>
              <a:ext cx="3052980" cy="371209"/>
            </a:xfrm>
            <a:custGeom>
              <a:avLst/>
              <a:pathLst>
                <a:path w="3052980" h="371209">
                  <a:moveTo>
                    <a:pt x="0" y="371209"/>
                  </a:moveTo>
                  <a:lnTo>
                    <a:pt x="234844" y="371209"/>
                  </a:lnTo>
                  <a:lnTo>
                    <a:pt x="469689" y="371209"/>
                  </a:lnTo>
                  <a:lnTo>
                    <a:pt x="704534" y="371209"/>
                  </a:lnTo>
                  <a:lnTo>
                    <a:pt x="939378" y="371209"/>
                  </a:lnTo>
                  <a:lnTo>
                    <a:pt x="1174223" y="371209"/>
                  </a:lnTo>
                  <a:lnTo>
                    <a:pt x="1409068" y="371209"/>
                  </a:lnTo>
                  <a:lnTo>
                    <a:pt x="1643912" y="371209"/>
                  </a:lnTo>
                  <a:lnTo>
                    <a:pt x="1878757" y="371209"/>
                  </a:lnTo>
                  <a:lnTo>
                    <a:pt x="2113602" y="371209"/>
                  </a:lnTo>
                  <a:lnTo>
                    <a:pt x="2348446" y="371209"/>
                  </a:lnTo>
                  <a:lnTo>
                    <a:pt x="2583291" y="371209"/>
                  </a:lnTo>
                  <a:lnTo>
                    <a:pt x="2818136" y="0"/>
                  </a:lnTo>
                  <a:lnTo>
                    <a:pt x="3052980" y="0"/>
                  </a:lnTo>
                </a:path>
              </a:pathLst>
            </a:custGeom>
            <a:ln w="29811" cap="flat">
              <a:solidFill>
                <a:srgbClr val="1CABE2">
                  <a:alpha val="100000"/>
                </a:srgbClr>
              </a:solidFill>
              <a:prstDash val="solid"/>
              <a:round/>
            </a:ln>
          </p:spPr>
          <p:txBody>
            <a:bodyPr/>
            <a:lstStyle/>
            <a:p/>
          </p:txBody>
        </p:sp>
        <p:sp>
          <p:nvSpPr>
            <p:cNvPr id="172" name="pl172"/>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173" name="pl173"/>
            <p:cNvSpPr/>
            <p:nvPr/>
          </p:nvSpPr>
          <p:spPr>
            <a:xfrm>
              <a:off x="5540862" y="4508803"/>
              <a:ext cx="3052980" cy="371209"/>
            </a:xfrm>
            <a:custGeom>
              <a:avLst/>
              <a:pathLst>
                <a:path w="3052980" h="371209">
                  <a:moveTo>
                    <a:pt x="0" y="371209"/>
                  </a:moveTo>
                  <a:lnTo>
                    <a:pt x="234844" y="371209"/>
                  </a:lnTo>
                  <a:lnTo>
                    <a:pt x="469689" y="371209"/>
                  </a:lnTo>
                  <a:lnTo>
                    <a:pt x="704534" y="371209"/>
                  </a:lnTo>
                  <a:lnTo>
                    <a:pt x="939378" y="371209"/>
                  </a:lnTo>
                  <a:lnTo>
                    <a:pt x="1174223" y="371209"/>
                  </a:lnTo>
                  <a:lnTo>
                    <a:pt x="1409068" y="371209"/>
                  </a:lnTo>
                  <a:lnTo>
                    <a:pt x="1643912" y="371209"/>
                  </a:lnTo>
                  <a:lnTo>
                    <a:pt x="1878757" y="371209"/>
                  </a:lnTo>
                  <a:lnTo>
                    <a:pt x="2113602" y="371209"/>
                  </a:lnTo>
                  <a:lnTo>
                    <a:pt x="2348446" y="371209"/>
                  </a:lnTo>
                  <a:lnTo>
                    <a:pt x="2583291" y="371209"/>
                  </a:lnTo>
                  <a:lnTo>
                    <a:pt x="2818136" y="371209"/>
                  </a:lnTo>
                  <a:lnTo>
                    <a:pt x="3052980" y="0"/>
                  </a:lnTo>
                </a:path>
              </a:pathLst>
            </a:custGeom>
            <a:ln w="29811" cap="flat">
              <a:solidFill>
                <a:srgbClr val="6A1E74">
                  <a:alpha val="100000"/>
                </a:srgbClr>
              </a:solidFill>
              <a:prstDash val="solid"/>
              <a:round/>
            </a:ln>
          </p:spPr>
          <p:txBody>
            <a:bodyPr/>
            <a:lstStyle/>
            <a:p/>
          </p:txBody>
        </p:sp>
        <p:sp>
          <p:nvSpPr>
            <p:cNvPr id="174" name="pl174"/>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175" name="pt175"/>
            <p:cNvSpPr/>
            <p:nvPr/>
          </p:nvSpPr>
          <p:spPr>
            <a:xfrm>
              <a:off x="551603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51603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77" name="pt177"/>
            <p:cNvSpPr/>
            <p:nvPr/>
          </p:nvSpPr>
          <p:spPr>
            <a:xfrm>
              <a:off x="598572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78" name="pt178"/>
            <p:cNvSpPr/>
            <p:nvPr/>
          </p:nvSpPr>
          <p:spPr>
            <a:xfrm>
              <a:off x="622057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79" name="pt179"/>
            <p:cNvSpPr/>
            <p:nvPr/>
          </p:nvSpPr>
          <p:spPr>
            <a:xfrm>
              <a:off x="669026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0" name="pt180"/>
            <p:cNvSpPr/>
            <p:nvPr/>
          </p:nvSpPr>
          <p:spPr>
            <a:xfrm>
              <a:off x="669026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1" name="pt181"/>
            <p:cNvSpPr/>
            <p:nvPr/>
          </p:nvSpPr>
          <p:spPr>
            <a:xfrm>
              <a:off x="692510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2" name="pt182"/>
            <p:cNvSpPr/>
            <p:nvPr/>
          </p:nvSpPr>
          <p:spPr>
            <a:xfrm>
              <a:off x="715994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739479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4" name="pt184"/>
            <p:cNvSpPr/>
            <p:nvPr/>
          </p:nvSpPr>
          <p:spPr>
            <a:xfrm>
              <a:off x="739479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5" name="pt185"/>
            <p:cNvSpPr/>
            <p:nvPr/>
          </p:nvSpPr>
          <p:spPr>
            <a:xfrm>
              <a:off x="7864483"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7864483"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7" name="pt187"/>
            <p:cNvSpPr/>
            <p:nvPr/>
          </p:nvSpPr>
          <p:spPr>
            <a:xfrm>
              <a:off x="809932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8" name="pt188"/>
            <p:cNvSpPr/>
            <p:nvPr/>
          </p:nvSpPr>
          <p:spPr>
            <a:xfrm>
              <a:off x="809932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9" name="pt189"/>
            <p:cNvSpPr/>
            <p:nvPr/>
          </p:nvSpPr>
          <p:spPr>
            <a:xfrm>
              <a:off x="8569017"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8569017"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1" name="pt191"/>
            <p:cNvSpPr/>
            <p:nvPr/>
          </p:nvSpPr>
          <p:spPr>
            <a:xfrm>
              <a:off x="575088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2" name="pt192"/>
            <p:cNvSpPr/>
            <p:nvPr/>
          </p:nvSpPr>
          <p:spPr>
            <a:xfrm>
              <a:off x="575088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3" name="pt193"/>
            <p:cNvSpPr/>
            <p:nvPr/>
          </p:nvSpPr>
          <p:spPr>
            <a:xfrm>
              <a:off x="598572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4" name="pt194"/>
            <p:cNvSpPr/>
            <p:nvPr/>
          </p:nvSpPr>
          <p:spPr>
            <a:xfrm>
              <a:off x="622057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645541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6" name="pt196"/>
            <p:cNvSpPr/>
            <p:nvPr/>
          </p:nvSpPr>
          <p:spPr>
            <a:xfrm>
              <a:off x="645541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7" name="pt197"/>
            <p:cNvSpPr/>
            <p:nvPr/>
          </p:nvSpPr>
          <p:spPr>
            <a:xfrm>
              <a:off x="692510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715994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9" name="pt199"/>
            <p:cNvSpPr/>
            <p:nvPr/>
          </p:nvSpPr>
          <p:spPr>
            <a:xfrm>
              <a:off x="715994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0" name="pt200"/>
            <p:cNvSpPr/>
            <p:nvPr/>
          </p:nvSpPr>
          <p:spPr>
            <a:xfrm>
              <a:off x="762963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762963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2" name="pt202"/>
            <p:cNvSpPr/>
            <p:nvPr/>
          </p:nvSpPr>
          <p:spPr>
            <a:xfrm>
              <a:off x="833417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3" name="pt203"/>
            <p:cNvSpPr/>
            <p:nvPr/>
          </p:nvSpPr>
          <p:spPr>
            <a:xfrm>
              <a:off x="575088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75088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5" name="pt205"/>
            <p:cNvSpPr/>
            <p:nvPr/>
          </p:nvSpPr>
          <p:spPr>
            <a:xfrm>
              <a:off x="598572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6" name="pt206"/>
            <p:cNvSpPr/>
            <p:nvPr/>
          </p:nvSpPr>
          <p:spPr>
            <a:xfrm>
              <a:off x="645541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645541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8" name="pt208"/>
            <p:cNvSpPr/>
            <p:nvPr/>
          </p:nvSpPr>
          <p:spPr>
            <a:xfrm>
              <a:off x="692510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9" name="pt209"/>
            <p:cNvSpPr/>
            <p:nvPr/>
          </p:nvSpPr>
          <p:spPr>
            <a:xfrm>
              <a:off x="715994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0" name="pt210"/>
            <p:cNvSpPr/>
            <p:nvPr/>
          </p:nvSpPr>
          <p:spPr>
            <a:xfrm>
              <a:off x="739479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762963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2" name="pt212"/>
            <p:cNvSpPr/>
            <p:nvPr/>
          </p:nvSpPr>
          <p:spPr>
            <a:xfrm>
              <a:off x="762963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3" name="pt213"/>
            <p:cNvSpPr/>
            <p:nvPr/>
          </p:nvSpPr>
          <p:spPr>
            <a:xfrm>
              <a:off x="786448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4" name="pt214"/>
            <p:cNvSpPr/>
            <p:nvPr/>
          </p:nvSpPr>
          <p:spPr>
            <a:xfrm>
              <a:off x="8099328"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833417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6" name="pt216"/>
            <p:cNvSpPr/>
            <p:nvPr/>
          </p:nvSpPr>
          <p:spPr>
            <a:xfrm>
              <a:off x="8334173"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7" name="pt217"/>
            <p:cNvSpPr/>
            <p:nvPr/>
          </p:nvSpPr>
          <p:spPr>
            <a:xfrm>
              <a:off x="551603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8" name="pt218"/>
            <p:cNvSpPr/>
            <p:nvPr/>
          </p:nvSpPr>
          <p:spPr>
            <a:xfrm>
              <a:off x="551603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9" name="pt219"/>
            <p:cNvSpPr/>
            <p:nvPr/>
          </p:nvSpPr>
          <p:spPr>
            <a:xfrm>
              <a:off x="598572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622057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1" name="pt221"/>
            <p:cNvSpPr/>
            <p:nvPr/>
          </p:nvSpPr>
          <p:spPr>
            <a:xfrm>
              <a:off x="622057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2" name="pt222"/>
            <p:cNvSpPr/>
            <p:nvPr/>
          </p:nvSpPr>
          <p:spPr>
            <a:xfrm>
              <a:off x="669026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669026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4" name="pt224"/>
            <p:cNvSpPr/>
            <p:nvPr/>
          </p:nvSpPr>
          <p:spPr>
            <a:xfrm>
              <a:off x="692510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5" name="pt225"/>
            <p:cNvSpPr/>
            <p:nvPr/>
          </p:nvSpPr>
          <p:spPr>
            <a:xfrm>
              <a:off x="739479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6" name="pt226"/>
            <p:cNvSpPr/>
            <p:nvPr/>
          </p:nvSpPr>
          <p:spPr>
            <a:xfrm>
              <a:off x="786448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7" name="pt227"/>
            <p:cNvSpPr/>
            <p:nvPr/>
          </p:nvSpPr>
          <p:spPr>
            <a:xfrm>
              <a:off x="8099328"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8" name="pt228"/>
            <p:cNvSpPr/>
            <p:nvPr/>
          </p:nvSpPr>
          <p:spPr>
            <a:xfrm>
              <a:off x="8334173"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56901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0" name="pt230"/>
            <p:cNvSpPr/>
            <p:nvPr/>
          </p:nvSpPr>
          <p:spPr>
            <a:xfrm>
              <a:off x="856901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1" name="pl231"/>
            <p:cNvSpPr/>
            <p:nvPr/>
          </p:nvSpPr>
          <p:spPr>
            <a:xfrm>
              <a:off x="5551370" y="4689486"/>
              <a:ext cx="220186" cy="181848"/>
            </a:xfrm>
            <a:custGeom>
              <a:avLst/>
              <a:pathLst>
                <a:path w="220186" h="181848">
                  <a:moveTo>
                    <a:pt x="220186" y="0"/>
                  </a:moveTo>
                  <a:lnTo>
                    <a:pt x="0" y="181848"/>
                  </a:lnTo>
                </a:path>
              </a:pathLst>
            </a:custGeom>
            <a:ln w="13550" cap="rnd">
              <a:solidFill>
                <a:srgbClr val="1CABE2">
                  <a:alpha val="100000"/>
                </a:srgbClr>
              </a:solidFill>
              <a:prstDash val="solid"/>
              <a:round/>
            </a:ln>
          </p:spPr>
          <p:txBody>
            <a:bodyPr/>
            <a:lstStyle/>
            <a:p/>
          </p:txBody>
        </p:sp>
        <p:sp>
          <p:nvSpPr>
            <p:cNvPr id="232" name="tx232"/>
            <p:cNvSpPr/>
            <p:nvPr/>
          </p:nvSpPr>
          <p:spPr>
            <a:xfrm>
              <a:off x="5744881" y="4574180"/>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233" name="tx233"/>
            <p:cNvSpPr/>
            <p:nvPr/>
          </p:nvSpPr>
          <p:spPr>
            <a:xfrm>
              <a:off x="5400180" y="478757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234" name="tx234"/>
            <p:cNvSpPr/>
            <p:nvPr/>
          </p:nvSpPr>
          <p:spPr>
            <a:xfrm>
              <a:off x="5599387" y="492693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35" name="tx235"/>
            <p:cNvSpPr/>
            <p:nvPr/>
          </p:nvSpPr>
          <p:spPr>
            <a:xfrm>
              <a:off x="5583813" y="4745229"/>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36" name="tx236"/>
            <p:cNvSpPr/>
            <p:nvPr/>
          </p:nvSpPr>
          <p:spPr>
            <a:xfrm>
              <a:off x="8636046" y="4417901"/>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1</a:t>
              </a:r>
            </a:p>
          </p:txBody>
        </p:sp>
        <p:sp>
          <p:nvSpPr>
            <p:cNvPr id="237" name="tx237"/>
            <p:cNvSpPr/>
            <p:nvPr/>
          </p:nvSpPr>
          <p:spPr>
            <a:xfrm>
              <a:off x="8636046" y="4417901"/>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1</a:t>
              </a:r>
            </a:p>
          </p:txBody>
        </p:sp>
        <p:sp>
          <p:nvSpPr>
            <p:cNvPr id="238" name="tx238"/>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39" name="tx239"/>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40" name="tx240"/>
            <p:cNvSpPr/>
            <p:nvPr/>
          </p:nvSpPr>
          <p:spPr>
            <a:xfrm>
              <a:off x="6220149" y="768995"/>
              <a:ext cx="169440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coverage by age 15</a:t>
              </a:r>
            </a:p>
          </p:txBody>
        </p:sp>
        <p:sp>
          <p:nvSpPr>
            <p:cNvPr id="241" name="tx241"/>
            <p:cNvSpPr/>
            <p:nvPr/>
          </p:nvSpPr>
          <p:spPr>
            <a:xfrm rot="-5400000">
              <a:off x="541286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42" name="tx242"/>
            <p:cNvSpPr/>
            <p:nvPr/>
          </p:nvSpPr>
          <p:spPr>
            <a:xfrm rot="-5400000">
              <a:off x="564770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243" name="tx243"/>
            <p:cNvSpPr/>
            <p:nvPr/>
          </p:nvSpPr>
          <p:spPr>
            <a:xfrm rot="-5400000">
              <a:off x="588255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244" name="tx244"/>
            <p:cNvSpPr/>
            <p:nvPr/>
          </p:nvSpPr>
          <p:spPr>
            <a:xfrm rot="-5400000">
              <a:off x="6117367"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245" name="tx245"/>
            <p:cNvSpPr/>
            <p:nvPr/>
          </p:nvSpPr>
          <p:spPr>
            <a:xfrm rot="-5400000">
              <a:off x="635224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246" name="tx246"/>
            <p:cNvSpPr/>
            <p:nvPr/>
          </p:nvSpPr>
          <p:spPr>
            <a:xfrm rot="-5400000">
              <a:off x="658708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47" name="tx247"/>
            <p:cNvSpPr/>
            <p:nvPr/>
          </p:nvSpPr>
          <p:spPr>
            <a:xfrm rot="-5400000">
              <a:off x="682192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248" name="tx248"/>
            <p:cNvSpPr/>
            <p:nvPr/>
          </p:nvSpPr>
          <p:spPr>
            <a:xfrm rot="-5400000">
              <a:off x="705677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49" name="tx249"/>
            <p:cNvSpPr/>
            <p:nvPr/>
          </p:nvSpPr>
          <p:spPr>
            <a:xfrm rot="-5400000">
              <a:off x="729161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50" name="tx250"/>
            <p:cNvSpPr/>
            <p:nvPr/>
          </p:nvSpPr>
          <p:spPr>
            <a:xfrm rot="-5400000">
              <a:off x="752646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51" name="tx251"/>
            <p:cNvSpPr/>
            <p:nvPr/>
          </p:nvSpPr>
          <p:spPr>
            <a:xfrm rot="-5400000">
              <a:off x="776130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52" name="tx252"/>
            <p:cNvSpPr/>
            <p:nvPr/>
          </p:nvSpPr>
          <p:spPr>
            <a:xfrm rot="-5400000">
              <a:off x="799615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53" name="tx253"/>
            <p:cNvSpPr/>
            <p:nvPr/>
          </p:nvSpPr>
          <p:spPr>
            <a:xfrm rot="-5400000">
              <a:off x="823099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54" name="tx254"/>
            <p:cNvSpPr/>
            <p:nvPr/>
          </p:nvSpPr>
          <p:spPr>
            <a:xfrm rot="-5400000">
              <a:off x="8465814"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55" name="tx255"/>
            <p:cNvSpPr/>
            <p:nvPr/>
          </p:nvSpPr>
          <p:spPr>
            <a:xfrm>
              <a:off x="5005099"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56" name="tx256"/>
            <p:cNvSpPr/>
            <p:nvPr/>
          </p:nvSpPr>
          <p:spPr>
            <a:xfrm>
              <a:off x="4942943" y="11262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rot="-5400000">
              <a:off x="4382295"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58" name="pl258"/>
            <p:cNvSpPr/>
            <p:nvPr/>
          </p:nvSpPr>
          <p:spPr>
            <a:xfrm>
              <a:off x="5464039"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259" name="pl259"/>
            <p:cNvSpPr/>
            <p:nvPr/>
          </p:nvSpPr>
          <p:spPr>
            <a:xfrm>
              <a:off x="5464039"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260" name="pl260"/>
            <p:cNvSpPr/>
            <p:nvPr/>
          </p:nvSpPr>
          <p:spPr>
            <a:xfrm>
              <a:off x="7127231"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261" name="pl261"/>
            <p:cNvSpPr/>
            <p:nvPr/>
          </p:nvSpPr>
          <p:spPr>
            <a:xfrm>
              <a:off x="7127231"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262" name="tx262"/>
            <p:cNvSpPr/>
            <p:nvPr/>
          </p:nvSpPr>
          <p:spPr>
            <a:xfrm>
              <a:off x="5731138" y="5801362"/>
              <a:ext cx="1304557"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 by age 15</a:t>
              </a:r>
            </a:p>
          </p:txBody>
        </p:sp>
        <p:sp>
          <p:nvSpPr>
            <p:cNvPr id="263" name="tx263"/>
            <p:cNvSpPr/>
            <p:nvPr/>
          </p:nvSpPr>
          <p:spPr>
            <a:xfrm>
              <a:off x="5731138" y="6090407"/>
              <a:ext cx="1174134"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 by age 15</a:t>
              </a:r>
            </a:p>
          </p:txBody>
        </p:sp>
        <p:sp>
          <p:nvSpPr>
            <p:cNvPr id="264" name="tx264"/>
            <p:cNvSpPr/>
            <p:nvPr/>
          </p:nvSpPr>
          <p:spPr>
            <a:xfrm>
              <a:off x="7394330" y="5801362"/>
              <a:ext cx="1298282"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 by age 15</a:t>
              </a:r>
            </a:p>
          </p:txBody>
        </p:sp>
        <p:sp>
          <p:nvSpPr>
            <p:cNvPr id="265" name="tx265"/>
            <p:cNvSpPr/>
            <p:nvPr/>
          </p:nvSpPr>
          <p:spPr>
            <a:xfrm>
              <a:off x="7394330" y="6090407"/>
              <a:ext cx="116785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 by age 15</a:t>
              </a:r>
            </a:p>
          </p:txBody>
        </p:sp>
        <p:sp>
          <p:nvSpPr>
            <p:cNvPr id="266" name="tx266"/>
            <p:cNvSpPr/>
            <p:nvPr/>
          </p:nvSpPr>
          <p:spPr>
            <a:xfrm>
              <a:off x="4812184"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67" name="tx267"/>
            <p:cNvSpPr/>
            <p:nvPr/>
          </p:nvSpPr>
          <p:spPr>
            <a:xfrm>
              <a:off x="437719" y="6568567"/>
              <a:ext cx="85671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All countries are included in global and regional calculations. Countries where HPV vaccine has not been introduced are included using a value of zero for the estimate.</a:t>
              </a:r>
            </a:p>
          </p:txBody>
        </p:sp>
        <p:sp>
          <p:nvSpPr>
            <p:cNvPr id="268" name="tx268"/>
            <p:cNvSpPr/>
            <p:nvPr/>
          </p:nvSpPr>
          <p:spPr>
            <a:xfrm>
              <a:off x="2179416" y="397941"/>
              <a:ext cx="5059486"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Vaccine (HPV) Coverage, ROSA, 2010-2023</a:t>
              </a:r>
            </a:p>
          </p:txBody>
        </p:sp>
      </p:grpSp>
      <p:sp>
        <p:nvSpPr>
          <p:cNvPr id="2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Programme coverage is HPV vaccination coverage according to the national schedule and the programmes eligibility criteria for each calendar year (short-term performance, SDG reporting).
Coverage by age 15 is the proportion of population turning 15 in the reporting year that have been vaccinated against HPV at any time between ages 9 to 14 (long-term performance).
In 2023, first dose (HPV1) coverage among girls decreased to 1% and last dose (HPVc) coverage decreased to 1%.
First dose coverage among boys same to 0% and last dose coverage same to 0%.
HPV was available in 4 countries for girls and 1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7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91357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1515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3896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371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1040517"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432873"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825229"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21758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47070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58459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883771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803816" y="50565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803816" y="4294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8" name="pl18"/>
            <p:cNvSpPr/>
            <p:nvPr/>
          </p:nvSpPr>
          <p:spPr>
            <a:xfrm>
              <a:off x="803816" y="353258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9" name="pl19"/>
            <p:cNvSpPr/>
            <p:nvPr/>
          </p:nvSpPr>
          <p:spPr>
            <a:xfrm>
              <a:off x="803816" y="27705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0" name="pl20"/>
            <p:cNvSpPr/>
            <p:nvPr/>
          </p:nvSpPr>
          <p:spPr>
            <a:xfrm>
              <a:off x="803816" y="20086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1" name="pl21"/>
            <p:cNvSpPr/>
            <p:nvPr/>
          </p:nvSpPr>
          <p:spPr>
            <a:xfrm>
              <a:off x="803816" y="12466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16276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1736695"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129051"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2140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913763"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2764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141532"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36695" y="1589520"/>
              <a:ext cx="6404837" cy="1181075"/>
            </a:xfrm>
            <a:custGeom>
              <a:avLst/>
              <a:pathLst>
                <a:path w="6404837" h="1181075">
                  <a:moveTo>
                    <a:pt x="0" y="1181075"/>
                  </a:moveTo>
                  <a:lnTo>
                    <a:pt x="278471" y="1104877"/>
                  </a:lnTo>
                  <a:lnTo>
                    <a:pt x="556942" y="1104877"/>
                  </a:lnTo>
                  <a:lnTo>
                    <a:pt x="835413" y="1028678"/>
                  </a:lnTo>
                  <a:lnTo>
                    <a:pt x="1113884" y="914381"/>
                  </a:lnTo>
                  <a:lnTo>
                    <a:pt x="1392355" y="876282"/>
                  </a:lnTo>
                  <a:lnTo>
                    <a:pt x="1670827" y="914381"/>
                  </a:lnTo>
                  <a:lnTo>
                    <a:pt x="1949298" y="952480"/>
                  </a:lnTo>
                  <a:lnTo>
                    <a:pt x="2227769" y="800083"/>
                  </a:lnTo>
                  <a:lnTo>
                    <a:pt x="2506240" y="685785"/>
                  </a:lnTo>
                  <a:lnTo>
                    <a:pt x="2784711" y="571488"/>
                  </a:lnTo>
                  <a:lnTo>
                    <a:pt x="3063182" y="419091"/>
                  </a:lnTo>
                  <a:lnTo>
                    <a:pt x="3341654" y="419091"/>
                  </a:lnTo>
                  <a:lnTo>
                    <a:pt x="3620125" y="380992"/>
                  </a:lnTo>
                  <a:lnTo>
                    <a:pt x="3898596" y="304793"/>
                  </a:lnTo>
                  <a:lnTo>
                    <a:pt x="4177067" y="228595"/>
                  </a:lnTo>
                  <a:lnTo>
                    <a:pt x="4455538" y="190496"/>
                  </a:lnTo>
                  <a:lnTo>
                    <a:pt x="4734010" y="190496"/>
                  </a:lnTo>
                  <a:lnTo>
                    <a:pt x="5012481" y="114297"/>
                  </a:lnTo>
                  <a:lnTo>
                    <a:pt x="5290952" y="76198"/>
                  </a:lnTo>
                  <a:lnTo>
                    <a:pt x="5569423" y="266694"/>
                  </a:lnTo>
                  <a:lnTo>
                    <a:pt x="5847894" y="228595"/>
                  </a:lnTo>
                  <a:lnTo>
                    <a:pt x="6126365" y="0"/>
                  </a:lnTo>
                  <a:lnTo>
                    <a:pt x="6404837" y="38099"/>
                  </a:lnTo>
                </a:path>
              </a:pathLst>
            </a:custGeom>
            <a:ln w="27101" cap="flat">
              <a:solidFill>
                <a:srgbClr val="F8766D">
                  <a:alpha val="100000"/>
                </a:srgbClr>
              </a:solidFill>
              <a:prstDash val="solid"/>
              <a:round/>
            </a:ln>
          </p:spPr>
          <p:txBody>
            <a:bodyPr/>
            <a:lstStyle/>
            <a:p/>
          </p:txBody>
        </p:sp>
        <p:sp>
          <p:nvSpPr>
            <p:cNvPr id="30" name="pl30"/>
            <p:cNvSpPr/>
            <p:nvPr/>
          </p:nvSpPr>
          <p:spPr>
            <a:xfrm>
              <a:off x="1736695" y="1741917"/>
              <a:ext cx="6404837" cy="3314632"/>
            </a:xfrm>
            <a:custGeom>
              <a:avLst/>
              <a:pathLst>
                <a:path w="6404837" h="3314632">
                  <a:moveTo>
                    <a:pt x="0" y="3314632"/>
                  </a:moveTo>
                  <a:lnTo>
                    <a:pt x="278471" y="3314632"/>
                  </a:lnTo>
                  <a:lnTo>
                    <a:pt x="556942" y="3276533"/>
                  </a:lnTo>
                  <a:lnTo>
                    <a:pt x="835413" y="3276533"/>
                  </a:lnTo>
                  <a:lnTo>
                    <a:pt x="1113884" y="3276533"/>
                  </a:lnTo>
                  <a:lnTo>
                    <a:pt x="1392355" y="3276533"/>
                  </a:lnTo>
                  <a:lnTo>
                    <a:pt x="1670827" y="3276533"/>
                  </a:lnTo>
                  <a:lnTo>
                    <a:pt x="1949298" y="3276533"/>
                  </a:lnTo>
                  <a:lnTo>
                    <a:pt x="2227769" y="3238433"/>
                  </a:lnTo>
                  <a:lnTo>
                    <a:pt x="2506240" y="3086036"/>
                  </a:lnTo>
                  <a:lnTo>
                    <a:pt x="2784711" y="3047937"/>
                  </a:lnTo>
                  <a:lnTo>
                    <a:pt x="3063182" y="2285953"/>
                  </a:lnTo>
                  <a:lnTo>
                    <a:pt x="3341654" y="1904961"/>
                  </a:lnTo>
                  <a:lnTo>
                    <a:pt x="3620125" y="1333472"/>
                  </a:lnTo>
                  <a:lnTo>
                    <a:pt x="3898596" y="1066778"/>
                  </a:lnTo>
                  <a:lnTo>
                    <a:pt x="4177067" y="761984"/>
                  </a:lnTo>
                  <a:lnTo>
                    <a:pt x="4455538" y="495289"/>
                  </a:lnTo>
                  <a:lnTo>
                    <a:pt x="4734010" y="380992"/>
                  </a:lnTo>
                  <a:lnTo>
                    <a:pt x="5012481" y="304793"/>
                  </a:lnTo>
                  <a:lnTo>
                    <a:pt x="5290952" y="228595"/>
                  </a:lnTo>
                  <a:lnTo>
                    <a:pt x="5569423" y="266694"/>
                  </a:lnTo>
                  <a:lnTo>
                    <a:pt x="5847894" y="228595"/>
                  </a:lnTo>
                  <a:lnTo>
                    <a:pt x="6126365" y="0"/>
                  </a:lnTo>
                  <a:lnTo>
                    <a:pt x="6404837" y="0"/>
                  </a:lnTo>
                </a:path>
              </a:pathLst>
            </a:custGeom>
            <a:ln w="27101" cap="flat">
              <a:solidFill>
                <a:srgbClr val="7CAE00">
                  <a:alpha val="100000"/>
                </a:srgbClr>
              </a:solidFill>
              <a:prstDash val="solid"/>
              <a:round/>
            </a:ln>
          </p:spPr>
          <p:txBody>
            <a:bodyPr/>
            <a:lstStyle/>
            <a:p/>
          </p:txBody>
        </p:sp>
        <p:sp>
          <p:nvSpPr>
            <p:cNvPr id="31" name="pl31"/>
            <p:cNvSpPr/>
            <p:nvPr/>
          </p:nvSpPr>
          <p:spPr>
            <a:xfrm>
              <a:off x="3964464" y="1894314"/>
              <a:ext cx="4177067" cy="3162235"/>
            </a:xfrm>
            <a:custGeom>
              <a:avLst/>
              <a:pathLst>
                <a:path w="4177067" h="3162235">
                  <a:moveTo>
                    <a:pt x="0" y="3162235"/>
                  </a:moveTo>
                  <a:lnTo>
                    <a:pt x="278471" y="3162235"/>
                  </a:lnTo>
                  <a:lnTo>
                    <a:pt x="556942" y="3162235"/>
                  </a:lnTo>
                  <a:lnTo>
                    <a:pt x="835413" y="3162235"/>
                  </a:lnTo>
                  <a:lnTo>
                    <a:pt x="1113884" y="3162235"/>
                  </a:lnTo>
                  <a:lnTo>
                    <a:pt x="1392355" y="2743143"/>
                  </a:lnTo>
                  <a:lnTo>
                    <a:pt x="1670827" y="2628846"/>
                  </a:lnTo>
                  <a:lnTo>
                    <a:pt x="1949298" y="2362151"/>
                  </a:lnTo>
                  <a:lnTo>
                    <a:pt x="2227769" y="2209754"/>
                  </a:lnTo>
                  <a:lnTo>
                    <a:pt x="2506240" y="2133556"/>
                  </a:lnTo>
                  <a:lnTo>
                    <a:pt x="2784711" y="1981159"/>
                  </a:lnTo>
                  <a:lnTo>
                    <a:pt x="3063182" y="1714464"/>
                  </a:lnTo>
                  <a:lnTo>
                    <a:pt x="3341654" y="1562068"/>
                  </a:lnTo>
                  <a:lnTo>
                    <a:pt x="3620125" y="1447770"/>
                  </a:lnTo>
                  <a:lnTo>
                    <a:pt x="3898596" y="419091"/>
                  </a:lnTo>
                  <a:lnTo>
                    <a:pt x="4177067" y="0"/>
                  </a:lnTo>
                </a:path>
              </a:pathLst>
            </a:custGeom>
            <a:ln w="27101" cap="flat">
              <a:solidFill>
                <a:srgbClr val="00BFC4">
                  <a:alpha val="100000"/>
                </a:srgbClr>
              </a:solidFill>
              <a:prstDash val="solid"/>
              <a:round/>
            </a:ln>
          </p:spPr>
          <p:txBody>
            <a:bodyPr/>
            <a:lstStyle/>
            <a:p/>
          </p:txBody>
        </p:sp>
        <p:sp>
          <p:nvSpPr>
            <p:cNvPr id="32" name="pl32"/>
            <p:cNvSpPr/>
            <p:nvPr/>
          </p:nvSpPr>
          <p:spPr>
            <a:xfrm>
              <a:off x="4521407" y="4980351"/>
              <a:ext cx="3620125" cy="76198"/>
            </a:xfrm>
            <a:custGeom>
              <a:avLst/>
              <a:pathLst>
                <a:path w="3620125" h="76198">
                  <a:moveTo>
                    <a:pt x="0" y="76198"/>
                  </a:moveTo>
                  <a:lnTo>
                    <a:pt x="278471" y="76198"/>
                  </a:lnTo>
                  <a:lnTo>
                    <a:pt x="556942" y="76198"/>
                  </a:lnTo>
                  <a:lnTo>
                    <a:pt x="835413" y="76198"/>
                  </a:lnTo>
                  <a:lnTo>
                    <a:pt x="1113884" y="76198"/>
                  </a:lnTo>
                  <a:lnTo>
                    <a:pt x="1392355" y="76198"/>
                  </a:lnTo>
                  <a:lnTo>
                    <a:pt x="1670827" y="76198"/>
                  </a:lnTo>
                  <a:lnTo>
                    <a:pt x="1949298" y="76198"/>
                  </a:lnTo>
                  <a:lnTo>
                    <a:pt x="2227769" y="38099"/>
                  </a:lnTo>
                  <a:lnTo>
                    <a:pt x="2506240" y="38099"/>
                  </a:lnTo>
                  <a:lnTo>
                    <a:pt x="2784711" y="38099"/>
                  </a:lnTo>
                  <a:lnTo>
                    <a:pt x="3063182" y="38099"/>
                  </a:lnTo>
                  <a:lnTo>
                    <a:pt x="3341654" y="38099"/>
                  </a:lnTo>
                  <a:lnTo>
                    <a:pt x="3620125" y="0"/>
                  </a:lnTo>
                </a:path>
              </a:pathLst>
            </a:custGeom>
            <a:ln w="27101" cap="flat">
              <a:solidFill>
                <a:srgbClr val="C77CFF">
                  <a:alpha val="100000"/>
                </a:srgbClr>
              </a:solidFill>
              <a:prstDash val="solid"/>
              <a:round/>
            </a:ln>
          </p:spPr>
          <p:txBody>
            <a:bodyPr/>
            <a:lstStyle/>
            <a:p/>
          </p:txBody>
        </p:sp>
        <p:sp>
          <p:nvSpPr>
            <p:cNvPr id="33" name="pl33"/>
            <p:cNvSpPr/>
            <p:nvPr/>
          </p:nvSpPr>
          <p:spPr>
            <a:xfrm>
              <a:off x="803816" y="1627619"/>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4" name="tx34"/>
            <p:cNvSpPr/>
            <p:nvPr/>
          </p:nvSpPr>
          <p:spPr>
            <a:xfrm>
              <a:off x="1513564" y="27812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60</a:t>
              </a:r>
            </a:p>
          </p:txBody>
        </p:sp>
        <p:sp>
          <p:nvSpPr>
            <p:cNvPr id="35" name="tx35"/>
            <p:cNvSpPr/>
            <p:nvPr/>
          </p:nvSpPr>
          <p:spPr>
            <a:xfrm>
              <a:off x="1591611" y="5019324"/>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0</a:t>
              </a:r>
            </a:p>
          </p:txBody>
        </p:sp>
        <p:sp>
          <p:nvSpPr>
            <p:cNvPr id="36" name="tx36"/>
            <p:cNvSpPr/>
            <p:nvPr/>
          </p:nvSpPr>
          <p:spPr>
            <a:xfrm>
              <a:off x="3819374" y="5019327"/>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0</a:t>
              </a:r>
            </a:p>
          </p:txBody>
        </p:sp>
        <p:sp>
          <p:nvSpPr>
            <p:cNvPr id="37" name="tx37"/>
            <p:cNvSpPr/>
            <p:nvPr/>
          </p:nvSpPr>
          <p:spPr>
            <a:xfrm>
              <a:off x="4376335" y="5019336"/>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0</a:t>
              </a:r>
            </a:p>
          </p:txBody>
        </p:sp>
        <p:sp>
          <p:nvSpPr>
            <p:cNvPr id="38" name="tx38"/>
            <p:cNvSpPr/>
            <p:nvPr/>
          </p:nvSpPr>
          <p:spPr>
            <a:xfrm>
              <a:off x="8237975" y="149546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90</a:t>
              </a:r>
            </a:p>
          </p:txBody>
        </p:sp>
        <p:sp>
          <p:nvSpPr>
            <p:cNvPr id="39" name="tx39"/>
            <p:cNvSpPr/>
            <p:nvPr/>
          </p:nvSpPr>
          <p:spPr>
            <a:xfrm>
              <a:off x="8238041" y="16905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87</a:t>
              </a:r>
            </a:p>
          </p:txBody>
        </p:sp>
        <p:sp>
          <p:nvSpPr>
            <p:cNvPr id="40" name="tx40"/>
            <p:cNvSpPr/>
            <p:nvPr/>
          </p:nvSpPr>
          <p:spPr>
            <a:xfrm>
              <a:off x="8237983" y="188528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83</a:t>
              </a:r>
            </a:p>
          </p:txBody>
        </p:sp>
        <p:sp>
          <p:nvSpPr>
            <p:cNvPr id="41" name="tx41"/>
            <p:cNvSpPr/>
            <p:nvPr/>
          </p:nvSpPr>
          <p:spPr>
            <a:xfrm>
              <a:off x="7997802" y="4985514"/>
              <a:ext cx="80386"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2</a:t>
              </a:r>
            </a:p>
          </p:txBody>
        </p:sp>
        <p:sp>
          <p:nvSpPr>
            <p:cNvPr id="42" name="tx42"/>
            <p:cNvSpPr/>
            <p:nvPr/>
          </p:nvSpPr>
          <p:spPr>
            <a:xfrm>
              <a:off x="4780750" y="905917"/>
              <a:ext cx="316726"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ROSA</a:t>
              </a:r>
            </a:p>
          </p:txBody>
        </p:sp>
        <p:sp>
          <p:nvSpPr>
            <p:cNvPr id="43" name="tx43"/>
            <p:cNvSpPr/>
            <p:nvPr/>
          </p:nvSpPr>
          <p:spPr>
            <a:xfrm rot="-5400000">
              <a:off x="158024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2972605"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436496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5757316"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687120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8" name="tx48"/>
            <p:cNvSpPr/>
            <p:nvPr/>
          </p:nvSpPr>
          <p:spPr>
            <a:xfrm rot="-5400000">
              <a:off x="7985052"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9" name="tx49"/>
            <p:cNvSpPr/>
            <p:nvPr/>
          </p:nvSpPr>
          <p:spPr>
            <a:xfrm>
              <a:off x="663492" y="50044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0" name="tx50"/>
            <p:cNvSpPr/>
            <p:nvPr/>
          </p:nvSpPr>
          <p:spPr>
            <a:xfrm>
              <a:off x="585797" y="4242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1" name="tx51"/>
            <p:cNvSpPr/>
            <p:nvPr/>
          </p:nvSpPr>
          <p:spPr>
            <a:xfrm>
              <a:off x="585797" y="34804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2" name="tx52"/>
            <p:cNvSpPr/>
            <p:nvPr/>
          </p:nvSpPr>
          <p:spPr>
            <a:xfrm>
              <a:off x="585797" y="27184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3" name="tx53"/>
            <p:cNvSpPr/>
            <p:nvPr/>
          </p:nvSpPr>
          <p:spPr>
            <a:xfrm>
              <a:off x="585797" y="19564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4" name="tx54"/>
            <p:cNvSpPr/>
            <p:nvPr/>
          </p:nvSpPr>
          <p:spPr>
            <a:xfrm>
              <a:off x="508103" y="11945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5" name="tx55"/>
            <p:cNvSpPr/>
            <p:nvPr/>
          </p:nvSpPr>
          <p:spPr>
            <a:xfrm>
              <a:off x="585797" y="15755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6" name="tx56"/>
            <p:cNvSpPr/>
            <p:nvPr/>
          </p:nvSpPr>
          <p:spPr>
            <a:xfrm rot="-5400000">
              <a:off x="-52544" y="308603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7" name="pl5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2" name="tx6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3" name="tx6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64" name="tx6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1363" y="580629"/>
              <a:ext cx="29355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2000-2023</a:t>
              </a:r>
            </a:p>
          </p:txBody>
        </p:sp>
        <p:sp>
          <p:nvSpPr>
            <p:cNvPr id="67" name="tx6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8" name="tx6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53860" y="6568567"/>
              <a:ext cx="492055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In 2023, ROSA had achieved at least 90% coverage of 1 out of the 4 vaccines.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2023, DTP1 coverage remained relatively constant within 1% at 93%. The number of children missing out on any vaccination (zero-dose children) increased from 2,134,000 in 2022 to 2,516,000 in 2023.
DTP3 coverage remained relatively constant within 1% at 90% in 2023, leaving 3,644,000 children vulnerable to vaccine-preventable diseases.</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9326880" y="4846320"/>
            <a:ext cx="265176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https://data.unicef.org/resources/regional-immunization-snapshots/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37893"/>
              <a:ext cx="3397293" cy="305528"/>
            </a:xfrm>
            <a:custGeom>
              <a:avLst/>
              <a:pathLst>
                <a:path w="3397293" h="305528">
                  <a:moveTo>
                    <a:pt x="0" y="138876"/>
                  </a:moveTo>
                  <a:lnTo>
                    <a:pt x="147708" y="166652"/>
                  </a:lnTo>
                  <a:lnTo>
                    <a:pt x="295416" y="194427"/>
                  </a:lnTo>
                  <a:lnTo>
                    <a:pt x="443125" y="166652"/>
                  </a:lnTo>
                  <a:lnTo>
                    <a:pt x="590833" y="138876"/>
                  </a:lnTo>
                  <a:lnTo>
                    <a:pt x="738541" y="138876"/>
                  </a:lnTo>
                  <a:lnTo>
                    <a:pt x="886250" y="55550"/>
                  </a:lnTo>
                  <a:lnTo>
                    <a:pt x="1033958" y="55550"/>
                  </a:lnTo>
                  <a:lnTo>
                    <a:pt x="1181667" y="27775"/>
                  </a:lnTo>
                  <a:lnTo>
                    <a:pt x="1329375" y="27775"/>
                  </a:lnTo>
                  <a:lnTo>
                    <a:pt x="1477083" y="27775"/>
                  </a:lnTo>
                  <a:lnTo>
                    <a:pt x="1624792" y="27775"/>
                  </a:lnTo>
                  <a:lnTo>
                    <a:pt x="1772500" y="0"/>
                  </a:lnTo>
                  <a:lnTo>
                    <a:pt x="1920209" y="27775"/>
                  </a:lnTo>
                  <a:lnTo>
                    <a:pt x="2067917" y="27775"/>
                  </a:lnTo>
                  <a:lnTo>
                    <a:pt x="2215625" y="27775"/>
                  </a:lnTo>
                  <a:lnTo>
                    <a:pt x="2363334" y="27775"/>
                  </a:lnTo>
                  <a:lnTo>
                    <a:pt x="2511042" y="27775"/>
                  </a:lnTo>
                  <a:lnTo>
                    <a:pt x="2658751" y="55550"/>
                  </a:lnTo>
                  <a:lnTo>
                    <a:pt x="2806459" y="55550"/>
                  </a:lnTo>
                  <a:lnTo>
                    <a:pt x="2954167" y="111101"/>
                  </a:lnTo>
                  <a:lnTo>
                    <a:pt x="3101876" y="305528"/>
                  </a:lnTo>
                  <a:lnTo>
                    <a:pt x="3249584" y="111101"/>
                  </a:lnTo>
                  <a:lnTo>
                    <a:pt x="3397293" y="194427"/>
                  </a:lnTo>
                </a:path>
              </a:pathLst>
            </a:custGeom>
            <a:ln w="27101" cap="flat">
              <a:solidFill>
                <a:srgbClr val="0058AB">
                  <a:alpha val="69803"/>
                </a:srgbClr>
              </a:solidFill>
              <a:prstDash val="solid"/>
              <a:round/>
            </a:ln>
          </p:spPr>
          <p:txBody>
            <a:bodyPr/>
            <a:lstStyle/>
            <a:p/>
          </p:txBody>
        </p:sp>
        <p:sp>
          <p:nvSpPr>
            <p:cNvPr id="26" name="pl26"/>
            <p:cNvSpPr/>
            <p:nvPr/>
          </p:nvSpPr>
          <p:spPr>
            <a:xfrm>
              <a:off x="1120965" y="937893"/>
              <a:ext cx="3397293" cy="222202"/>
            </a:xfrm>
            <a:custGeom>
              <a:avLst/>
              <a:pathLst>
                <a:path w="3397293" h="222202">
                  <a:moveTo>
                    <a:pt x="0" y="55550"/>
                  </a:moveTo>
                  <a:lnTo>
                    <a:pt x="147708" y="27775"/>
                  </a:lnTo>
                  <a:lnTo>
                    <a:pt x="295416" y="138876"/>
                  </a:lnTo>
                  <a:lnTo>
                    <a:pt x="443125" y="222202"/>
                  </a:lnTo>
                  <a:lnTo>
                    <a:pt x="590833" y="138876"/>
                  </a:lnTo>
                  <a:lnTo>
                    <a:pt x="738541" y="55550"/>
                  </a:lnTo>
                  <a:lnTo>
                    <a:pt x="886250" y="55550"/>
                  </a:lnTo>
                  <a:lnTo>
                    <a:pt x="1033958" y="0"/>
                  </a:lnTo>
                  <a:lnTo>
                    <a:pt x="1181667" y="27775"/>
                  </a:lnTo>
                  <a:lnTo>
                    <a:pt x="1329375" y="83326"/>
                  </a:lnTo>
                  <a:lnTo>
                    <a:pt x="1477083" y="138876"/>
                  </a:lnTo>
                  <a:lnTo>
                    <a:pt x="1624792" y="138876"/>
                  </a:lnTo>
                  <a:lnTo>
                    <a:pt x="1772500" y="55550"/>
                  </a:lnTo>
                  <a:lnTo>
                    <a:pt x="1920209" y="27775"/>
                  </a:lnTo>
                  <a:lnTo>
                    <a:pt x="2067917" y="111101"/>
                  </a:lnTo>
                  <a:lnTo>
                    <a:pt x="2215625" y="83326"/>
                  </a:lnTo>
                  <a:lnTo>
                    <a:pt x="2363334" y="138876"/>
                  </a:lnTo>
                  <a:lnTo>
                    <a:pt x="2511042" y="55550"/>
                  </a:lnTo>
                  <a:lnTo>
                    <a:pt x="2658751" y="0"/>
                  </a:lnTo>
                  <a:lnTo>
                    <a:pt x="2806459" y="0"/>
                  </a:lnTo>
                  <a:lnTo>
                    <a:pt x="2954167" y="27775"/>
                  </a:lnTo>
                  <a:lnTo>
                    <a:pt x="3101876" y="27775"/>
                  </a:lnTo>
                  <a:lnTo>
                    <a:pt x="3249584" y="27775"/>
                  </a:lnTo>
                  <a:lnTo>
                    <a:pt x="3397293" y="0"/>
                  </a:lnTo>
                </a:path>
              </a:pathLst>
            </a:custGeom>
            <a:ln w="27101" cap="flat">
              <a:solidFill>
                <a:srgbClr val="1CABE2">
                  <a:alpha val="69803"/>
                </a:srgbClr>
              </a:solidFill>
              <a:prstDash val="solid"/>
              <a:round/>
            </a:ln>
          </p:spPr>
          <p:txBody>
            <a:bodyPr/>
            <a:lstStyle/>
            <a:p/>
          </p:txBody>
        </p:sp>
        <p:sp>
          <p:nvSpPr>
            <p:cNvPr id="27" name="pl27"/>
            <p:cNvSpPr/>
            <p:nvPr/>
          </p:nvSpPr>
          <p:spPr>
            <a:xfrm>
              <a:off x="1120965" y="1243422"/>
              <a:ext cx="3397293" cy="361079"/>
            </a:xfrm>
            <a:custGeom>
              <a:avLst/>
              <a:pathLst>
                <a:path w="3397293" h="361079">
                  <a:moveTo>
                    <a:pt x="0" y="361079"/>
                  </a:moveTo>
                  <a:lnTo>
                    <a:pt x="147708" y="305528"/>
                  </a:lnTo>
                  <a:lnTo>
                    <a:pt x="295416" y="249978"/>
                  </a:lnTo>
                  <a:lnTo>
                    <a:pt x="443125" y="194427"/>
                  </a:lnTo>
                  <a:lnTo>
                    <a:pt x="590833" y="166652"/>
                  </a:lnTo>
                  <a:lnTo>
                    <a:pt x="738541" y="166652"/>
                  </a:lnTo>
                  <a:lnTo>
                    <a:pt x="886250" y="111101"/>
                  </a:lnTo>
                  <a:lnTo>
                    <a:pt x="1033958" y="83326"/>
                  </a:lnTo>
                  <a:lnTo>
                    <a:pt x="1181667" y="83326"/>
                  </a:lnTo>
                  <a:lnTo>
                    <a:pt x="1329375" y="55550"/>
                  </a:lnTo>
                  <a:lnTo>
                    <a:pt x="1477083" y="27775"/>
                  </a:lnTo>
                  <a:lnTo>
                    <a:pt x="1624792" y="0"/>
                  </a:lnTo>
                  <a:lnTo>
                    <a:pt x="1772500" y="55550"/>
                  </a:lnTo>
                  <a:lnTo>
                    <a:pt x="1920209" y="83326"/>
                  </a:lnTo>
                  <a:lnTo>
                    <a:pt x="2067917" y="27775"/>
                  </a:lnTo>
                  <a:lnTo>
                    <a:pt x="2215625" y="27775"/>
                  </a:lnTo>
                  <a:lnTo>
                    <a:pt x="2363334" y="55550"/>
                  </a:lnTo>
                  <a:lnTo>
                    <a:pt x="2511042" y="83326"/>
                  </a:lnTo>
                  <a:lnTo>
                    <a:pt x="2658751" y="27775"/>
                  </a:lnTo>
                  <a:lnTo>
                    <a:pt x="2806459" y="27775"/>
                  </a:lnTo>
                  <a:lnTo>
                    <a:pt x="2954167" y="55550"/>
                  </a:lnTo>
                  <a:lnTo>
                    <a:pt x="3101876" y="138876"/>
                  </a:lnTo>
                  <a:lnTo>
                    <a:pt x="3249584" y="138876"/>
                  </a:lnTo>
                  <a:lnTo>
                    <a:pt x="3397293" y="27775"/>
                  </a:lnTo>
                </a:path>
              </a:pathLst>
            </a:custGeom>
            <a:ln w="27101" cap="flat">
              <a:solidFill>
                <a:srgbClr val="00833D">
                  <a:alpha val="69803"/>
                </a:srgbClr>
              </a:solidFill>
              <a:prstDash val="solid"/>
              <a:round/>
            </a:ln>
          </p:spPr>
          <p:txBody>
            <a:bodyPr/>
            <a:lstStyle/>
            <a:p/>
          </p:txBody>
        </p:sp>
        <p:sp>
          <p:nvSpPr>
            <p:cNvPr id="28" name="pl28"/>
            <p:cNvSpPr/>
            <p:nvPr/>
          </p:nvSpPr>
          <p:spPr>
            <a:xfrm>
              <a:off x="1120965" y="937893"/>
              <a:ext cx="3397293" cy="416630"/>
            </a:xfrm>
            <a:custGeom>
              <a:avLst/>
              <a:pathLst>
                <a:path w="3397293" h="416630">
                  <a:moveTo>
                    <a:pt x="0" y="27775"/>
                  </a:moveTo>
                  <a:lnTo>
                    <a:pt x="147708" y="55550"/>
                  </a:lnTo>
                  <a:lnTo>
                    <a:pt x="295416" y="27775"/>
                  </a:lnTo>
                  <a:lnTo>
                    <a:pt x="443125" y="27775"/>
                  </a:lnTo>
                  <a:lnTo>
                    <a:pt x="590833" y="27775"/>
                  </a:lnTo>
                  <a:lnTo>
                    <a:pt x="738541" y="0"/>
                  </a:lnTo>
                  <a:lnTo>
                    <a:pt x="886250" y="27775"/>
                  </a:lnTo>
                  <a:lnTo>
                    <a:pt x="1033958" y="55550"/>
                  </a:lnTo>
                  <a:lnTo>
                    <a:pt x="1181667" y="0"/>
                  </a:lnTo>
                  <a:lnTo>
                    <a:pt x="1329375" y="27775"/>
                  </a:lnTo>
                  <a:lnTo>
                    <a:pt x="1477083" y="27775"/>
                  </a:lnTo>
                  <a:lnTo>
                    <a:pt x="1624792" y="27775"/>
                  </a:lnTo>
                  <a:lnTo>
                    <a:pt x="1772500" y="27775"/>
                  </a:lnTo>
                  <a:lnTo>
                    <a:pt x="1920209" y="83326"/>
                  </a:lnTo>
                  <a:lnTo>
                    <a:pt x="2067917" y="55550"/>
                  </a:lnTo>
                  <a:lnTo>
                    <a:pt x="2215625" y="27775"/>
                  </a:lnTo>
                  <a:lnTo>
                    <a:pt x="2363334" y="55550"/>
                  </a:lnTo>
                  <a:lnTo>
                    <a:pt x="2511042" y="111101"/>
                  </a:lnTo>
                  <a:lnTo>
                    <a:pt x="2658751" y="194427"/>
                  </a:lnTo>
                  <a:lnTo>
                    <a:pt x="2806459" y="305528"/>
                  </a:lnTo>
                  <a:lnTo>
                    <a:pt x="2954167" y="333304"/>
                  </a:lnTo>
                  <a:lnTo>
                    <a:pt x="3101876" y="416630"/>
                  </a:lnTo>
                  <a:lnTo>
                    <a:pt x="3249584" y="277753"/>
                  </a:lnTo>
                  <a:lnTo>
                    <a:pt x="3397293" y="222202"/>
                  </a:lnTo>
                </a:path>
              </a:pathLst>
            </a:custGeom>
            <a:ln w="27101" cap="flat">
              <a:solidFill>
                <a:srgbClr val="80BD41">
                  <a:alpha val="69803"/>
                </a:srgbClr>
              </a:solidFill>
              <a:prstDash val="solid"/>
              <a:round/>
            </a:ln>
          </p:spPr>
          <p:txBody>
            <a:bodyPr/>
            <a:lstStyle/>
            <a:p/>
          </p:txBody>
        </p:sp>
        <p:sp>
          <p:nvSpPr>
            <p:cNvPr id="29" name="pl29"/>
            <p:cNvSpPr/>
            <p:nvPr/>
          </p:nvSpPr>
          <p:spPr>
            <a:xfrm>
              <a:off x="1120965" y="993444"/>
              <a:ext cx="3397293" cy="277753"/>
            </a:xfrm>
            <a:custGeom>
              <a:avLst/>
              <a:pathLst>
                <a:path w="3397293" h="277753">
                  <a:moveTo>
                    <a:pt x="0" y="83326"/>
                  </a:moveTo>
                  <a:lnTo>
                    <a:pt x="147708" y="83326"/>
                  </a:lnTo>
                  <a:lnTo>
                    <a:pt x="295416" y="138876"/>
                  </a:lnTo>
                  <a:lnTo>
                    <a:pt x="443125" y="83326"/>
                  </a:lnTo>
                  <a:lnTo>
                    <a:pt x="590833" y="55550"/>
                  </a:lnTo>
                  <a:lnTo>
                    <a:pt x="738541" y="55550"/>
                  </a:lnTo>
                  <a:lnTo>
                    <a:pt x="886250" y="55550"/>
                  </a:lnTo>
                  <a:lnTo>
                    <a:pt x="1033958" y="55550"/>
                  </a:lnTo>
                  <a:lnTo>
                    <a:pt x="1181667" y="0"/>
                  </a:lnTo>
                  <a:lnTo>
                    <a:pt x="1329375" y="27775"/>
                  </a:lnTo>
                  <a:lnTo>
                    <a:pt x="1477083" y="0"/>
                  </a:lnTo>
                  <a:lnTo>
                    <a:pt x="1624792" y="0"/>
                  </a:lnTo>
                  <a:lnTo>
                    <a:pt x="1772500" y="55550"/>
                  </a:lnTo>
                  <a:lnTo>
                    <a:pt x="1920209" y="55550"/>
                  </a:lnTo>
                  <a:lnTo>
                    <a:pt x="2067917" y="55550"/>
                  </a:lnTo>
                  <a:lnTo>
                    <a:pt x="2215625" y="83326"/>
                  </a:lnTo>
                  <a:lnTo>
                    <a:pt x="2363334" y="111101"/>
                  </a:lnTo>
                  <a:lnTo>
                    <a:pt x="2511042" y="83326"/>
                  </a:lnTo>
                  <a:lnTo>
                    <a:pt x="2658751" y="83326"/>
                  </a:lnTo>
                  <a:lnTo>
                    <a:pt x="2806459" y="83326"/>
                  </a:lnTo>
                  <a:lnTo>
                    <a:pt x="2954167" y="111101"/>
                  </a:lnTo>
                  <a:lnTo>
                    <a:pt x="3101876" y="138876"/>
                  </a:lnTo>
                  <a:lnTo>
                    <a:pt x="3249584" y="166652"/>
                  </a:lnTo>
                  <a:lnTo>
                    <a:pt x="3397293" y="277753"/>
                  </a:lnTo>
                </a:path>
              </a:pathLst>
            </a:custGeom>
            <a:ln w="27101" cap="flat">
              <a:solidFill>
                <a:srgbClr val="6A1E74">
                  <a:alpha val="69803"/>
                </a:srgbClr>
              </a:solidFill>
              <a:prstDash val="solid"/>
              <a:round/>
            </a:ln>
          </p:spPr>
          <p:txBody>
            <a:bodyPr/>
            <a:lstStyle/>
            <a:p/>
          </p:txBody>
        </p:sp>
        <p:sp>
          <p:nvSpPr>
            <p:cNvPr id="30" name="pl30"/>
            <p:cNvSpPr/>
            <p:nvPr/>
          </p:nvSpPr>
          <p:spPr>
            <a:xfrm>
              <a:off x="1120965" y="1021219"/>
              <a:ext cx="3397293" cy="527731"/>
            </a:xfrm>
            <a:custGeom>
              <a:avLst/>
              <a:pathLst>
                <a:path w="3397293" h="527731">
                  <a:moveTo>
                    <a:pt x="0" y="527731"/>
                  </a:moveTo>
                  <a:lnTo>
                    <a:pt x="147708" y="499956"/>
                  </a:lnTo>
                  <a:lnTo>
                    <a:pt x="295416" y="472180"/>
                  </a:lnTo>
                  <a:lnTo>
                    <a:pt x="443125" y="472180"/>
                  </a:lnTo>
                  <a:lnTo>
                    <a:pt x="590833" y="416630"/>
                  </a:lnTo>
                  <a:lnTo>
                    <a:pt x="738541" y="333304"/>
                  </a:lnTo>
                  <a:lnTo>
                    <a:pt x="886250" y="361079"/>
                  </a:lnTo>
                  <a:lnTo>
                    <a:pt x="1033958" y="361079"/>
                  </a:lnTo>
                  <a:lnTo>
                    <a:pt x="1181667" y="361079"/>
                  </a:lnTo>
                  <a:lnTo>
                    <a:pt x="1329375" y="333304"/>
                  </a:lnTo>
                  <a:lnTo>
                    <a:pt x="1477083" y="277753"/>
                  </a:lnTo>
                  <a:lnTo>
                    <a:pt x="1624792" y="166652"/>
                  </a:lnTo>
                  <a:lnTo>
                    <a:pt x="1772500" y="166652"/>
                  </a:lnTo>
                  <a:lnTo>
                    <a:pt x="1920209" y="166652"/>
                  </a:lnTo>
                  <a:lnTo>
                    <a:pt x="2067917" y="138876"/>
                  </a:lnTo>
                  <a:lnTo>
                    <a:pt x="2215625" y="138876"/>
                  </a:lnTo>
                  <a:lnTo>
                    <a:pt x="2363334" y="111101"/>
                  </a:lnTo>
                  <a:lnTo>
                    <a:pt x="2511042" y="111101"/>
                  </a:lnTo>
                  <a:lnTo>
                    <a:pt x="2658751" y="55550"/>
                  </a:lnTo>
                  <a:lnTo>
                    <a:pt x="2806459" y="27775"/>
                  </a:lnTo>
                  <a:lnTo>
                    <a:pt x="2954167" y="166652"/>
                  </a:lnTo>
                  <a:lnTo>
                    <a:pt x="3101876" y="138876"/>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410074"/>
              <a:ext cx="3397293" cy="666608"/>
            </a:xfrm>
            <a:custGeom>
              <a:avLst/>
              <a:pathLst>
                <a:path w="3397293" h="666608">
                  <a:moveTo>
                    <a:pt x="0" y="638832"/>
                  </a:moveTo>
                  <a:lnTo>
                    <a:pt x="147708" y="666608"/>
                  </a:lnTo>
                  <a:lnTo>
                    <a:pt x="295416" y="611057"/>
                  </a:lnTo>
                  <a:lnTo>
                    <a:pt x="443125" y="555506"/>
                  </a:lnTo>
                  <a:lnTo>
                    <a:pt x="590833" y="472180"/>
                  </a:lnTo>
                  <a:lnTo>
                    <a:pt x="738541" y="388854"/>
                  </a:lnTo>
                  <a:lnTo>
                    <a:pt x="886250" y="333304"/>
                  </a:lnTo>
                  <a:lnTo>
                    <a:pt x="1033958" y="277753"/>
                  </a:lnTo>
                  <a:lnTo>
                    <a:pt x="1181667" y="138876"/>
                  </a:lnTo>
                  <a:lnTo>
                    <a:pt x="1329375" y="27775"/>
                  </a:lnTo>
                  <a:lnTo>
                    <a:pt x="1477083" y="194427"/>
                  </a:lnTo>
                  <a:lnTo>
                    <a:pt x="1624792" y="222202"/>
                  </a:lnTo>
                  <a:lnTo>
                    <a:pt x="1772500" y="249978"/>
                  </a:lnTo>
                  <a:lnTo>
                    <a:pt x="1920209" y="305528"/>
                  </a:lnTo>
                  <a:lnTo>
                    <a:pt x="2067917" y="277753"/>
                  </a:lnTo>
                  <a:lnTo>
                    <a:pt x="2215625" y="249978"/>
                  </a:lnTo>
                  <a:lnTo>
                    <a:pt x="2363334" y="111101"/>
                  </a:lnTo>
                  <a:lnTo>
                    <a:pt x="2511042" y="83326"/>
                  </a:lnTo>
                  <a:lnTo>
                    <a:pt x="2658751" y="55550"/>
                  </a:lnTo>
                  <a:lnTo>
                    <a:pt x="2806459" y="0"/>
                  </a:lnTo>
                  <a:lnTo>
                    <a:pt x="2954167" y="55550"/>
                  </a:lnTo>
                  <a:lnTo>
                    <a:pt x="3101876" y="55550"/>
                  </a:lnTo>
                  <a:lnTo>
                    <a:pt x="3249584" y="27775"/>
                  </a:lnTo>
                  <a:lnTo>
                    <a:pt x="3397293" y="27775"/>
                  </a:lnTo>
                </a:path>
              </a:pathLst>
            </a:custGeom>
            <a:ln w="27101" cap="flat">
              <a:solidFill>
                <a:srgbClr val="F26A21">
                  <a:alpha val="69803"/>
                </a:srgbClr>
              </a:solidFill>
              <a:prstDash val="solid"/>
              <a:round/>
            </a:ln>
          </p:spPr>
          <p:txBody>
            <a:bodyPr/>
            <a:lstStyle/>
            <a:p/>
          </p:txBody>
        </p:sp>
        <p:sp>
          <p:nvSpPr>
            <p:cNvPr id="32" name="pl32"/>
            <p:cNvSpPr/>
            <p:nvPr/>
          </p:nvSpPr>
          <p:spPr>
            <a:xfrm>
              <a:off x="1120965" y="1021219"/>
              <a:ext cx="3397293" cy="527731"/>
            </a:xfrm>
            <a:custGeom>
              <a:avLst/>
              <a:pathLst>
                <a:path w="3397293" h="527731">
                  <a:moveTo>
                    <a:pt x="0" y="527731"/>
                  </a:moveTo>
                  <a:lnTo>
                    <a:pt x="147708" y="499956"/>
                  </a:lnTo>
                  <a:lnTo>
                    <a:pt x="295416" y="472180"/>
                  </a:lnTo>
                  <a:lnTo>
                    <a:pt x="443125" y="472180"/>
                  </a:lnTo>
                  <a:lnTo>
                    <a:pt x="590833" y="416630"/>
                  </a:lnTo>
                  <a:lnTo>
                    <a:pt x="738541" y="333304"/>
                  </a:lnTo>
                  <a:lnTo>
                    <a:pt x="886250" y="361079"/>
                  </a:lnTo>
                  <a:lnTo>
                    <a:pt x="1033958" y="361079"/>
                  </a:lnTo>
                  <a:lnTo>
                    <a:pt x="1181667" y="361079"/>
                  </a:lnTo>
                  <a:lnTo>
                    <a:pt x="1329375" y="333304"/>
                  </a:lnTo>
                  <a:lnTo>
                    <a:pt x="1477083" y="277753"/>
                  </a:lnTo>
                  <a:lnTo>
                    <a:pt x="1624792" y="166652"/>
                  </a:lnTo>
                  <a:lnTo>
                    <a:pt x="1772500" y="166652"/>
                  </a:lnTo>
                  <a:lnTo>
                    <a:pt x="1920209" y="166652"/>
                  </a:lnTo>
                  <a:lnTo>
                    <a:pt x="2067917" y="138876"/>
                  </a:lnTo>
                  <a:lnTo>
                    <a:pt x="2215625" y="138876"/>
                  </a:lnTo>
                  <a:lnTo>
                    <a:pt x="2363334" y="111101"/>
                  </a:lnTo>
                  <a:lnTo>
                    <a:pt x="2511042" y="111101"/>
                  </a:lnTo>
                  <a:lnTo>
                    <a:pt x="2658751" y="55550"/>
                  </a:lnTo>
                  <a:lnTo>
                    <a:pt x="2806459" y="27775"/>
                  </a:lnTo>
                  <a:lnTo>
                    <a:pt x="2954167" y="166652"/>
                  </a:lnTo>
                  <a:lnTo>
                    <a:pt x="3101876" y="138876"/>
                  </a:lnTo>
                  <a:lnTo>
                    <a:pt x="3249584" y="0"/>
                  </a:lnTo>
                  <a:lnTo>
                    <a:pt x="3397293" y="27775"/>
                  </a:lnTo>
                </a:path>
              </a:pathLst>
            </a:custGeom>
            <a:ln w="65043" cap="flat">
              <a:solidFill>
                <a:srgbClr val="000000">
                  <a:alpha val="100000"/>
                </a:srgbClr>
              </a:solidFill>
              <a:prstDash val="solid"/>
              <a:round/>
            </a:ln>
          </p:spPr>
          <p:txBody>
            <a:bodyPr/>
            <a:lstStyle/>
            <a:p/>
          </p:txBody>
        </p:sp>
        <p:sp>
          <p:nvSpPr>
            <p:cNvPr id="33" name="pl33"/>
            <p:cNvSpPr/>
            <p:nvPr/>
          </p:nvSpPr>
          <p:spPr>
            <a:xfrm>
              <a:off x="1120965" y="1021219"/>
              <a:ext cx="3397293" cy="527731"/>
            </a:xfrm>
            <a:custGeom>
              <a:avLst/>
              <a:pathLst>
                <a:path w="3397293" h="527731">
                  <a:moveTo>
                    <a:pt x="0" y="527731"/>
                  </a:moveTo>
                  <a:lnTo>
                    <a:pt x="147708" y="499956"/>
                  </a:lnTo>
                  <a:lnTo>
                    <a:pt x="295416" y="472180"/>
                  </a:lnTo>
                  <a:lnTo>
                    <a:pt x="443125" y="472180"/>
                  </a:lnTo>
                  <a:lnTo>
                    <a:pt x="590833" y="416630"/>
                  </a:lnTo>
                  <a:lnTo>
                    <a:pt x="738541" y="333304"/>
                  </a:lnTo>
                  <a:lnTo>
                    <a:pt x="886250" y="361079"/>
                  </a:lnTo>
                  <a:lnTo>
                    <a:pt x="1033958" y="361079"/>
                  </a:lnTo>
                  <a:lnTo>
                    <a:pt x="1181667" y="361079"/>
                  </a:lnTo>
                  <a:lnTo>
                    <a:pt x="1329375" y="333304"/>
                  </a:lnTo>
                  <a:lnTo>
                    <a:pt x="1477083" y="277753"/>
                  </a:lnTo>
                  <a:lnTo>
                    <a:pt x="1624792" y="166652"/>
                  </a:lnTo>
                  <a:lnTo>
                    <a:pt x="1772500" y="166652"/>
                  </a:lnTo>
                  <a:lnTo>
                    <a:pt x="1920209" y="166652"/>
                  </a:lnTo>
                  <a:lnTo>
                    <a:pt x="2067917" y="138876"/>
                  </a:lnTo>
                  <a:lnTo>
                    <a:pt x="2215625" y="138876"/>
                  </a:lnTo>
                  <a:lnTo>
                    <a:pt x="2363334" y="111101"/>
                  </a:lnTo>
                  <a:lnTo>
                    <a:pt x="2511042" y="111101"/>
                  </a:lnTo>
                  <a:lnTo>
                    <a:pt x="2658751" y="55550"/>
                  </a:lnTo>
                  <a:lnTo>
                    <a:pt x="2806459" y="27775"/>
                  </a:lnTo>
                  <a:lnTo>
                    <a:pt x="2954167" y="166652"/>
                  </a:lnTo>
                  <a:lnTo>
                    <a:pt x="3101876" y="138876"/>
                  </a:lnTo>
                  <a:lnTo>
                    <a:pt x="3249584" y="0"/>
                  </a:lnTo>
                  <a:lnTo>
                    <a:pt x="3397293" y="27775"/>
                  </a:lnTo>
                </a:path>
              </a:pathLst>
            </a:custGeom>
            <a:ln w="40651" cap="flat">
              <a:solidFill>
                <a:srgbClr val="E2231A">
                  <a:alpha val="100000"/>
                </a:srgbClr>
              </a:solidFill>
              <a:prstDash val="solid"/>
              <a:round/>
            </a:ln>
          </p:spPr>
          <p:txBody>
            <a:bodyPr/>
            <a:lstStyle/>
            <a:p/>
          </p:txBody>
        </p:sp>
        <p:sp>
          <p:nvSpPr>
            <p:cNvPr id="34" name="tx34"/>
            <p:cNvSpPr/>
            <p:nvPr/>
          </p:nvSpPr>
          <p:spPr>
            <a:xfrm>
              <a:off x="1060675" y="13779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 name="tx35"/>
            <p:cNvSpPr/>
            <p:nvPr/>
          </p:nvSpPr>
          <p:spPr>
            <a:xfrm>
              <a:off x="1799217" y="11821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 name="tx36"/>
            <p:cNvSpPr/>
            <p:nvPr/>
          </p:nvSpPr>
          <p:spPr>
            <a:xfrm>
              <a:off x="2537759" y="1126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 name="tx37"/>
            <p:cNvSpPr/>
            <p:nvPr/>
          </p:nvSpPr>
          <p:spPr>
            <a:xfrm>
              <a:off x="3276301" y="987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 name="tx38"/>
            <p:cNvSpPr/>
            <p:nvPr/>
          </p:nvSpPr>
          <p:spPr>
            <a:xfrm>
              <a:off x="3867135" y="8765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 name="tx39"/>
            <p:cNvSpPr/>
            <p:nvPr/>
          </p:nvSpPr>
          <p:spPr>
            <a:xfrm>
              <a:off x="4457968" y="8765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8" name="pl58"/>
            <p:cNvSpPr/>
            <p:nvPr/>
          </p:nvSpPr>
          <p:spPr>
            <a:xfrm>
              <a:off x="2845417" y="4927884"/>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25154" y="470930"/>
              <a:ext cx="2388914"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ROSA, 2000-2023</a:t>
              </a:r>
            </a:p>
          </p:txBody>
        </p:sp>
        <p:sp>
          <p:nvSpPr>
            <p:cNvPr id="68" name="pl68"/>
            <p:cNvSpPr/>
            <p:nvPr/>
          </p:nvSpPr>
          <p:spPr>
            <a:xfrm>
              <a:off x="5267799" y="37114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29178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1242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3307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5267799" y="33146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8" name="pl78"/>
            <p:cNvSpPr/>
            <p:nvPr/>
          </p:nvSpPr>
          <p:spPr>
            <a:xfrm>
              <a:off x="5267799" y="25210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17275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9339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437664" y="1568790"/>
              <a:ext cx="3397293" cy="872939"/>
            </a:xfrm>
            <a:custGeom>
              <a:avLst/>
              <a:pathLst>
                <a:path w="3397293" h="872939">
                  <a:moveTo>
                    <a:pt x="0" y="396790"/>
                  </a:moveTo>
                  <a:lnTo>
                    <a:pt x="147708" y="476148"/>
                  </a:lnTo>
                  <a:lnTo>
                    <a:pt x="295416" y="555506"/>
                  </a:lnTo>
                  <a:lnTo>
                    <a:pt x="443125" y="476148"/>
                  </a:lnTo>
                  <a:lnTo>
                    <a:pt x="590833" y="396790"/>
                  </a:lnTo>
                  <a:lnTo>
                    <a:pt x="738541" y="396790"/>
                  </a:lnTo>
                  <a:lnTo>
                    <a:pt x="886250" y="158716"/>
                  </a:lnTo>
                  <a:lnTo>
                    <a:pt x="1033958" y="158716"/>
                  </a:lnTo>
                  <a:lnTo>
                    <a:pt x="1181667" y="79358"/>
                  </a:lnTo>
                  <a:lnTo>
                    <a:pt x="1329375" y="79358"/>
                  </a:lnTo>
                  <a:lnTo>
                    <a:pt x="1477083" y="79358"/>
                  </a:lnTo>
                  <a:lnTo>
                    <a:pt x="1624792" y="79358"/>
                  </a:lnTo>
                  <a:lnTo>
                    <a:pt x="1772500" y="0"/>
                  </a:lnTo>
                  <a:lnTo>
                    <a:pt x="1920209" y="79358"/>
                  </a:lnTo>
                  <a:lnTo>
                    <a:pt x="2067917" y="79358"/>
                  </a:lnTo>
                  <a:lnTo>
                    <a:pt x="2215625" y="79358"/>
                  </a:lnTo>
                  <a:lnTo>
                    <a:pt x="2363334" y="79358"/>
                  </a:lnTo>
                  <a:lnTo>
                    <a:pt x="2511042" y="79358"/>
                  </a:lnTo>
                  <a:lnTo>
                    <a:pt x="2658751" y="158716"/>
                  </a:lnTo>
                  <a:lnTo>
                    <a:pt x="2806459" y="158716"/>
                  </a:lnTo>
                  <a:lnTo>
                    <a:pt x="2954167" y="317432"/>
                  </a:lnTo>
                  <a:lnTo>
                    <a:pt x="3101876" y="872939"/>
                  </a:lnTo>
                  <a:lnTo>
                    <a:pt x="3249584" y="317432"/>
                  </a:lnTo>
                  <a:lnTo>
                    <a:pt x="3397293" y="555506"/>
                  </a:lnTo>
                </a:path>
              </a:pathLst>
            </a:custGeom>
            <a:ln w="27101" cap="flat">
              <a:solidFill>
                <a:srgbClr val="0058AB">
                  <a:alpha val="69803"/>
                </a:srgbClr>
              </a:solidFill>
              <a:prstDash val="solid"/>
              <a:round/>
            </a:ln>
          </p:spPr>
          <p:txBody>
            <a:bodyPr/>
            <a:lstStyle/>
            <a:p/>
          </p:txBody>
        </p:sp>
        <p:sp>
          <p:nvSpPr>
            <p:cNvPr id="88" name="pl88"/>
            <p:cNvSpPr/>
            <p:nvPr/>
          </p:nvSpPr>
          <p:spPr>
            <a:xfrm>
              <a:off x="5437664" y="1727506"/>
              <a:ext cx="3397293" cy="634864"/>
            </a:xfrm>
            <a:custGeom>
              <a:avLst/>
              <a:pathLst>
                <a:path w="3397293" h="634864">
                  <a:moveTo>
                    <a:pt x="0" y="158716"/>
                  </a:moveTo>
                  <a:lnTo>
                    <a:pt x="147708" y="79358"/>
                  </a:lnTo>
                  <a:lnTo>
                    <a:pt x="295416" y="396790"/>
                  </a:lnTo>
                  <a:lnTo>
                    <a:pt x="443125" y="634864"/>
                  </a:lnTo>
                  <a:lnTo>
                    <a:pt x="590833" y="396790"/>
                  </a:lnTo>
                  <a:lnTo>
                    <a:pt x="738541" y="158716"/>
                  </a:lnTo>
                  <a:lnTo>
                    <a:pt x="886250" y="158716"/>
                  </a:lnTo>
                  <a:lnTo>
                    <a:pt x="1033958" y="0"/>
                  </a:lnTo>
                  <a:lnTo>
                    <a:pt x="1181667" y="79358"/>
                  </a:lnTo>
                  <a:lnTo>
                    <a:pt x="1329375" y="238074"/>
                  </a:lnTo>
                  <a:lnTo>
                    <a:pt x="1477083" y="396790"/>
                  </a:lnTo>
                  <a:lnTo>
                    <a:pt x="1624792" y="396790"/>
                  </a:lnTo>
                  <a:lnTo>
                    <a:pt x="1772500" y="158716"/>
                  </a:lnTo>
                  <a:lnTo>
                    <a:pt x="1920209" y="79358"/>
                  </a:lnTo>
                  <a:lnTo>
                    <a:pt x="2067917" y="317432"/>
                  </a:lnTo>
                  <a:lnTo>
                    <a:pt x="2215625" y="238074"/>
                  </a:lnTo>
                  <a:lnTo>
                    <a:pt x="2363334" y="396790"/>
                  </a:lnTo>
                  <a:lnTo>
                    <a:pt x="2511042" y="158716"/>
                  </a:lnTo>
                  <a:lnTo>
                    <a:pt x="2658751" y="0"/>
                  </a:lnTo>
                  <a:lnTo>
                    <a:pt x="2806459" y="0"/>
                  </a:lnTo>
                  <a:lnTo>
                    <a:pt x="2954167" y="79358"/>
                  </a:lnTo>
                  <a:lnTo>
                    <a:pt x="3101876" y="79358"/>
                  </a:lnTo>
                  <a:lnTo>
                    <a:pt x="3249584" y="79358"/>
                  </a:lnTo>
                  <a:lnTo>
                    <a:pt x="3397293" y="0"/>
                  </a:lnTo>
                </a:path>
              </a:pathLst>
            </a:custGeom>
            <a:ln w="27101" cap="flat">
              <a:solidFill>
                <a:srgbClr val="1CABE2">
                  <a:alpha val="69803"/>
                </a:srgbClr>
              </a:solidFill>
              <a:prstDash val="solid"/>
              <a:round/>
            </a:ln>
          </p:spPr>
          <p:txBody>
            <a:bodyPr/>
            <a:lstStyle/>
            <a:p/>
          </p:txBody>
        </p:sp>
        <p:sp>
          <p:nvSpPr>
            <p:cNvPr id="89" name="pl89"/>
            <p:cNvSpPr/>
            <p:nvPr/>
          </p:nvSpPr>
          <p:spPr>
            <a:xfrm>
              <a:off x="5437664" y="1648148"/>
              <a:ext cx="3397293" cy="1031655"/>
            </a:xfrm>
            <a:custGeom>
              <a:avLst/>
              <a:pathLst>
                <a:path w="3397293" h="1031655">
                  <a:moveTo>
                    <a:pt x="0" y="1031655"/>
                  </a:moveTo>
                  <a:lnTo>
                    <a:pt x="147708" y="872939"/>
                  </a:lnTo>
                  <a:lnTo>
                    <a:pt x="295416" y="714223"/>
                  </a:lnTo>
                  <a:lnTo>
                    <a:pt x="443125" y="555506"/>
                  </a:lnTo>
                  <a:lnTo>
                    <a:pt x="590833" y="476148"/>
                  </a:lnTo>
                  <a:lnTo>
                    <a:pt x="738541" y="476148"/>
                  </a:lnTo>
                  <a:lnTo>
                    <a:pt x="886250" y="317432"/>
                  </a:lnTo>
                  <a:lnTo>
                    <a:pt x="1033958" y="238074"/>
                  </a:lnTo>
                  <a:lnTo>
                    <a:pt x="1181667" y="238074"/>
                  </a:lnTo>
                  <a:lnTo>
                    <a:pt x="1329375" y="158716"/>
                  </a:lnTo>
                  <a:lnTo>
                    <a:pt x="1477083" y="79358"/>
                  </a:lnTo>
                  <a:lnTo>
                    <a:pt x="1624792" y="0"/>
                  </a:lnTo>
                  <a:lnTo>
                    <a:pt x="1772500" y="158716"/>
                  </a:lnTo>
                  <a:lnTo>
                    <a:pt x="1920209" y="238074"/>
                  </a:lnTo>
                  <a:lnTo>
                    <a:pt x="2067917" y="79358"/>
                  </a:lnTo>
                  <a:lnTo>
                    <a:pt x="2215625" y="79358"/>
                  </a:lnTo>
                  <a:lnTo>
                    <a:pt x="2363334" y="158716"/>
                  </a:lnTo>
                  <a:lnTo>
                    <a:pt x="2511042" y="238074"/>
                  </a:lnTo>
                  <a:lnTo>
                    <a:pt x="2658751" y="79358"/>
                  </a:lnTo>
                  <a:lnTo>
                    <a:pt x="2806459" y="79358"/>
                  </a:lnTo>
                  <a:lnTo>
                    <a:pt x="2954167" y="158716"/>
                  </a:lnTo>
                  <a:lnTo>
                    <a:pt x="3101876" y="396790"/>
                  </a:lnTo>
                  <a:lnTo>
                    <a:pt x="3249584" y="396790"/>
                  </a:lnTo>
                  <a:lnTo>
                    <a:pt x="3397293" y="79358"/>
                  </a:lnTo>
                </a:path>
              </a:pathLst>
            </a:custGeom>
            <a:ln w="27101" cap="flat">
              <a:solidFill>
                <a:srgbClr val="00833D">
                  <a:alpha val="69803"/>
                </a:srgbClr>
              </a:solidFill>
              <a:prstDash val="solid"/>
              <a:round/>
            </a:ln>
          </p:spPr>
          <p:txBody>
            <a:bodyPr/>
            <a:lstStyle/>
            <a:p/>
          </p:txBody>
        </p:sp>
        <p:sp>
          <p:nvSpPr>
            <p:cNvPr id="90" name="pl90"/>
            <p:cNvSpPr/>
            <p:nvPr/>
          </p:nvSpPr>
          <p:spPr>
            <a:xfrm>
              <a:off x="5437664" y="854567"/>
              <a:ext cx="3397293" cy="1190371"/>
            </a:xfrm>
            <a:custGeom>
              <a:avLst/>
              <a:pathLst>
                <a:path w="3397293" h="1190371">
                  <a:moveTo>
                    <a:pt x="0" y="79358"/>
                  </a:moveTo>
                  <a:lnTo>
                    <a:pt x="147708" y="158716"/>
                  </a:lnTo>
                  <a:lnTo>
                    <a:pt x="295416" y="79358"/>
                  </a:lnTo>
                  <a:lnTo>
                    <a:pt x="443125" y="79358"/>
                  </a:lnTo>
                  <a:lnTo>
                    <a:pt x="590833" y="79358"/>
                  </a:lnTo>
                  <a:lnTo>
                    <a:pt x="738541" y="0"/>
                  </a:lnTo>
                  <a:lnTo>
                    <a:pt x="886250" y="79358"/>
                  </a:lnTo>
                  <a:lnTo>
                    <a:pt x="1033958" y="158716"/>
                  </a:lnTo>
                  <a:lnTo>
                    <a:pt x="1181667" y="0"/>
                  </a:lnTo>
                  <a:lnTo>
                    <a:pt x="1329375" y="79358"/>
                  </a:lnTo>
                  <a:lnTo>
                    <a:pt x="1477083" y="79358"/>
                  </a:lnTo>
                  <a:lnTo>
                    <a:pt x="1624792" y="79358"/>
                  </a:lnTo>
                  <a:lnTo>
                    <a:pt x="1772500" y="79358"/>
                  </a:lnTo>
                  <a:lnTo>
                    <a:pt x="1920209" y="238074"/>
                  </a:lnTo>
                  <a:lnTo>
                    <a:pt x="2067917" y="158716"/>
                  </a:lnTo>
                  <a:lnTo>
                    <a:pt x="2215625" y="79358"/>
                  </a:lnTo>
                  <a:lnTo>
                    <a:pt x="2363334" y="158716"/>
                  </a:lnTo>
                  <a:lnTo>
                    <a:pt x="2511042" y="317432"/>
                  </a:lnTo>
                  <a:lnTo>
                    <a:pt x="2658751" y="555506"/>
                  </a:lnTo>
                  <a:lnTo>
                    <a:pt x="2806459" y="872939"/>
                  </a:lnTo>
                  <a:lnTo>
                    <a:pt x="2954167" y="952297"/>
                  </a:lnTo>
                  <a:lnTo>
                    <a:pt x="3101876" y="1190371"/>
                  </a:lnTo>
                  <a:lnTo>
                    <a:pt x="3249584" y="793581"/>
                  </a:lnTo>
                  <a:lnTo>
                    <a:pt x="3397293" y="634864"/>
                  </a:lnTo>
                </a:path>
              </a:pathLst>
            </a:custGeom>
            <a:ln w="27101" cap="flat">
              <a:solidFill>
                <a:srgbClr val="80BD41">
                  <a:alpha val="69803"/>
                </a:srgbClr>
              </a:solidFill>
              <a:prstDash val="solid"/>
              <a:round/>
            </a:ln>
          </p:spPr>
          <p:txBody>
            <a:bodyPr/>
            <a:lstStyle/>
            <a:p/>
          </p:txBody>
        </p:sp>
        <p:sp>
          <p:nvSpPr>
            <p:cNvPr id="91" name="pl91"/>
            <p:cNvSpPr/>
            <p:nvPr/>
          </p:nvSpPr>
          <p:spPr>
            <a:xfrm>
              <a:off x="5437664" y="1489432"/>
              <a:ext cx="3397293" cy="793581"/>
            </a:xfrm>
            <a:custGeom>
              <a:avLst/>
              <a:pathLst>
                <a:path w="3397293" h="793581">
                  <a:moveTo>
                    <a:pt x="0" y="238074"/>
                  </a:moveTo>
                  <a:lnTo>
                    <a:pt x="147708" y="238074"/>
                  </a:lnTo>
                  <a:lnTo>
                    <a:pt x="295416" y="396790"/>
                  </a:lnTo>
                  <a:lnTo>
                    <a:pt x="443125" y="238074"/>
                  </a:lnTo>
                  <a:lnTo>
                    <a:pt x="590833" y="158716"/>
                  </a:lnTo>
                  <a:lnTo>
                    <a:pt x="738541" y="158716"/>
                  </a:lnTo>
                  <a:lnTo>
                    <a:pt x="886250" y="158716"/>
                  </a:lnTo>
                  <a:lnTo>
                    <a:pt x="1033958" y="158716"/>
                  </a:lnTo>
                  <a:lnTo>
                    <a:pt x="1181667" y="0"/>
                  </a:lnTo>
                  <a:lnTo>
                    <a:pt x="1329375" y="79358"/>
                  </a:lnTo>
                  <a:lnTo>
                    <a:pt x="1477083" y="0"/>
                  </a:lnTo>
                  <a:lnTo>
                    <a:pt x="1624792" y="0"/>
                  </a:lnTo>
                  <a:lnTo>
                    <a:pt x="1772500" y="158716"/>
                  </a:lnTo>
                  <a:lnTo>
                    <a:pt x="1920209" y="158716"/>
                  </a:lnTo>
                  <a:lnTo>
                    <a:pt x="2067917" y="158716"/>
                  </a:lnTo>
                  <a:lnTo>
                    <a:pt x="2215625" y="238074"/>
                  </a:lnTo>
                  <a:lnTo>
                    <a:pt x="2363334" y="317432"/>
                  </a:lnTo>
                  <a:lnTo>
                    <a:pt x="2511042" y="238074"/>
                  </a:lnTo>
                  <a:lnTo>
                    <a:pt x="2658751" y="238074"/>
                  </a:lnTo>
                  <a:lnTo>
                    <a:pt x="2806459" y="238074"/>
                  </a:lnTo>
                  <a:lnTo>
                    <a:pt x="2954167" y="317432"/>
                  </a:lnTo>
                  <a:lnTo>
                    <a:pt x="3101876" y="396790"/>
                  </a:lnTo>
                  <a:lnTo>
                    <a:pt x="3249584" y="476148"/>
                  </a:lnTo>
                  <a:lnTo>
                    <a:pt x="3397293" y="793581"/>
                  </a:lnTo>
                </a:path>
              </a:pathLst>
            </a:custGeom>
            <a:ln w="27101" cap="flat">
              <a:solidFill>
                <a:srgbClr val="6A1E74">
                  <a:alpha val="69803"/>
                </a:srgbClr>
              </a:solidFill>
              <a:prstDash val="solid"/>
              <a:round/>
            </a:ln>
          </p:spPr>
          <p:txBody>
            <a:bodyPr/>
            <a:lstStyle/>
            <a:p/>
          </p:txBody>
        </p:sp>
        <p:sp>
          <p:nvSpPr>
            <p:cNvPr id="92" name="pl92"/>
            <p:cNvSpPr/>
            <p:nvPr/>
          </p:nvSpPr>
          <p:spPr>
            <a:xfrm>
              <a:off x="5437664" y="1648148"/>
              <a:ext cx="3397293" cy="1507804"/>
            </a:xfrm>
            <a:custGeom>
              <a:avLst/>
              <a:pathLst>
                <a:path w="3397293" h="1507804">
                  <a:moveTo>
                    <a:pt x="0" y="1507804"/>
                  </a:moveTo>
                  <a:lnTo>
                    <a:pt x="147708" y="1428446"/>
                  </a:lnTo>
                  <a:lnTo>
                    <a:pt x="295416" y="1349087"/>
                  </a:lnTo>
                  <a:lnTo>
                    <a:pt x="443125" y="1349087"/>
                  </a:lnTo>
                  <a:lnTo>
                    <a:pt x="590833" y="1190371"/>
                  </a:lnTo>
                  <a:lnTo>
                    <a:pt x="738541" y="952297"/>
                  </a:lnTo>
                  <a:lnTo>
                    <a:pt x="886250" y="1031655"/>
                  </a:lnTo>
                  <a:lnTo>
                    <a:pt x="1033958" y="1031655"/>
                  </a:lnTo>
                  <a:lnTo>
                    <a:pt x="1181667" y="1031655"/>
                  </a:lnTo>
                  <a:lnTo>
                    <a:pt x="1329375" y="952297"/>
                  </a:lnTo>
                  <a:lnTo>
                    <a:pt x="1477083" y="793581"/>
                  </a:lnTo>
                  <a:lnTo>
                    <a:pt x="1624792" y="476148"/>
                  </a:lnTo>
                  <a:lnTo>
                    <a:pt x="1772500" y="476148"/>
                  </a:lnTo>
                  <a:lnTo>
                    <a:pt x="1920209" y="476148"/>
                  </a:lnTo>
                  <a:lnTo>
                    <a:pt x="2067917" y="396790"/>
                  </a:lnTo>
                  <a:lnTo>
                    <a:pt x="2215625" y="396790"/>
                  </a:lnTo>
                  <a:lnTo>
                    <a:pt x="2363334" y="317432"/>
                  </a:lnTo>
                  <a:lnTo>
                    <a:pt x="2511042" y="317432"/>
                  </a:lnTo>
                  <a:lnTo>
                    <a:pt x="2658751" y="158716"/>
                  </a:lnTo>
                  <a:lnTo>
                    <a:pt x="2806459" y="79358"/>
                  </a:lnTo>
                  <a:lnTo>
                    <a:pt x="2954167" y="476148"/>
                  </a:lnTo>
                  <a:lnTo>
                    <a:pt x="3101876" y="396790"/>
                  </a:lnTo>
                  <a:lnTo>
                    <a:pt x="3249584" y="0"/>
                  </a:lnTo>
                  <a:lnTo>
                    <a:pt x="3397293" y="79358"/>
                  </a:lnTo>
                </a:path>
              </a:pathLst>
            </a:custGeom>
            <a:ln w="27101" cap="flat">
              <a:solidFill>
                <a:srgbClr val="E2231A">
                  <a:alpha val="69803"/>
                </a:srgbClr>
              </a:solidFill>
              <a:prstDash val="solid"/>
              <a:round/>
            </a:ln>
          </p:spPr>
          <p:txBody>
            <a:bodyPr/>
            <a:lstStyle/>
            <a:p/>
          </p:txBody>
        </p:sp>
        <p:sp>
          <p:nvSpPr>
            <p:cNvPr id="93" name="pl93"/>
            <p:cNvSpPr/>
            <p:nvPr/>
          </p:nvSpPr>
          <p:spPr>
            <a:xfrm>
              <a:off x="5437664" y="1727506"/>
              <a:ext cx="3397293" cy="1904594"/>
            </a:xfrm>
            <a:custGeom>
              <a:avLst/>
              <a:pathLst>
                <a:path w="3397293" h="1904594">
                  <a:moveTo>
                    <a:pt x="0" y="1825236"/>
                  </a:moveTo>
                  <a:lnTo>
                    <a:pt x="147708" y="1904594"/>
                  </a:lnTo>
                  <a:lnTo>
                    <a:pt x="295416" y="1745878"/>
                  </a:lnTo>
                  <a:lnTo>
                    <a:pt x="443125" y="1587162"/>
                  </a:lnTo>
                  <a:lnTo>
                    <a:pt x="590833" y="1349087"/>
                  </a:lnTo>
                  <a:lnTo>
                    <a:pt x="738541" y="1111013"/>
                  </a:lnTo>
                  <a:lnTo>
                    <a:pt x="886250" y="952297"/>
                  </a:lnTo>
                  <a:lnTo>
                    <a:pt x="1033958" y="793581"/>
                  </a:lnTo>
                  <a:lnTo>
                    <a:pt x="1181667" y="396790"/>
                  </a:lnTo>
                  <a:lnTo>
                    <a:pt x="1329375" y="79358"/>
                  </a:lnTo>
                  <a:lnTo>
                    <a:pt x="1477083" y="555506"/>
                  </a:lnTo>
                  <a:lnTo>
                    <a:pt x="1624792" y="634864"/>
                  </a:lnTo>
                  <a:lnTo>
                    <a:pt x="1772500" y="714223"/>
                  </a:lnTo>
                  <a:lnTo>
                    <a:pt x="1920209" y="872939"/>
                  </a:lnTo>
                  <a:lnTo>
                    <a:pt x="2067917" y="793581"/>
                  </a:lnTo>
                  <a:lnTo>
                    <a:pt x="2215625" y="714223"/>
                  </a:lnTo>
                  <a:lnTo>
                    <a:pt x="2363334" y="317432"/>
                  </a:lnTo>
                  <a:lnTo>
                    <a:pt x="2511042" y="238074"/>
                  </a:lnTo>
                  <a:lnTo>
                    <a:pt x="2658751" y="158716"/>
                  </a:lnTo>
                  <a:lnTo>
                    <a:pt x="2806459" y="0"/>
                  </a:lnTo>
                  <a:lnTo>
                    <a:pt x="2954167" y="158716"/>
                  </a:lnTo>
                  <a:lnTo>
                    <a:pt x="3101876" y="158716"/>
                  </a:lnTo>
                  <a:lnTo>
                    <a:pt x="3249584" y="79358"/>
                  </a:lnTo>
                  <a:lnTo>
                    <a:pt x="3397293" y="79358"/>
                  </a:lnTo>
                </a:path>
              </a:pathLst>
            </a:custGeom>
            <a:ln w="27101" cap="flat">
              <a:solidFill>
                <a:srgbClr val="F26A21">
                  <a:alpha val="69803"/>
                </a:srgbClr>
              </a:solidFill>
              <a:prstDash val="solid"/>
              <a:round/>
            </a:ln>
          </p:spPr>
          <p:txBody>
            <a:bodyPr/>
            <a:lstStyle/>
            <a:p/>
          </p:txBody>
        </p:sp>
        <p:sp>
          <p:nvSpPr>
            <p:cNvPr id="94" name="pl94"/>
            <p:cNvSpPr/>
            <p:nvPr/>
          </p:nvSpPr>
          <p:spPr>
            <a:xfrm>
              <a:off x="5437664" y="1727506"/>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5" name="pl95"/>
            <p:cNvSpPr/>
            <p:nvPr/>
          </p:nvSpPr>
          <p:spPr>
            <a:xfrm>
              <a:off x="5437664" y="1648148"/>
              <a:ext cx="3397293" cy="1507804"/>
            </a:xfrm>
            <a:custGeom>
              <a:avLst/>
              <a:pathLst>
                <a:path w="3397293" h="1507804">
                  <a:moveTo>
                    <a:pt x="0" y="1507804"/>
                  </a:moveTo>
                  <a:lnTo>
                    <a:pt x="147708" y="1428446"/>
                  </a:lnTo>
                  <a:lnTo>
                    <a:pt x="295416" y="1349087"/>
                  </a:lnTo>
                  <a:lnTo>
                    <a:pt x="443125" y="1349087"/>
                  </a:lnTo>
                  <a:lnTo>
                    <a:pt x="590833" y="1190371"/>
                  </a:lnTo>
                  <a:lnTo>
                    <a:pt x="738541" y="952297"/>
                  </a:lnTo>
                  <a:lnTo>
                    <a:pt x="886250" y="1031655"/>
                  </a:lnTo>
                  <a:lnTo>
                    <a:pt x="1033958" y="1031655"/>
                  </a:lnTo>
                  <a:lnTo>
                    <a:pt x="1181667" y="1031655"/>
                  </a:lnTo>
                  <a:lnTo>
                    <a:pt x="1329375" y="952297"/>
                  </a:lnTo>
                  <a:lnTo>
                    <a:pt x="1477083" y="793581"/>
                  </a:lnTo>
                  <a:lnTo>
                    <a:pt x="1624792" y="476148"/>
                  </a:lnTo>
                  <a:lnTo>
                    <a:pt x="1772500" y="476148"/>
                  </a:lnTo>
                  <a:lnTo>
                    <a:pt x="1920209" y="476148"/>
                  </a:lnTo>
                  <a:lnTo>
                    <a:pt x="2067917" y="396790"/>
                  </a:lnTo>
                  <a:lnTo>
                    <a:pt x="2215625" y="396790"/>
                  </a:lnTo>
                  <a:lnTo>
                    <a:pt x="2363334" y="317432"/>
                  </a:lnTo>
                  <a:lnTo>
                    <a:pt x="2511042" y="317432"/>
                  </a:lnTo>
                  <a:lnTo>
                    <a:pt x="2658751" y="158716"/>
                  </a:lnTo>
                  <a:lnTo>
                    <a:pt x="2806459" y="79358"/>
                  </a:lnTo>
                  <a:lnTo>
                    <a:pt x="2954167" y="476148"/>
                  </a:lnTo>
                  <a:lnTo>
                    <a:pt x="3101876" y="396790"/>
                  </a:lnTo>
                  <a:lnTo>
                    <a:pt x="3249584" y="0"/>
                  </a:lnTo>
                  <a:lnTo>
                    <a:pt x="3397293" y="79358"/>
                  </a:lnTo>
                </a:path>
              </a:pathLst>
            </a:custGeom>
            <a:ln w="65043" cap="flat">
              <a:solidFill>
                <a:srgbClr val="000000">
                  <a:alpha val="100000"/>
                </a:srgbClr>
              </a:solidFill>
              <a:prstDash val="solid"/>
              <a:round/>
            </a:ln>
          </p:spPr>
          <p:txBody>
            <a:bodyPr/>
            <a:lstStyle/>
            <a:p/>
          </p:txBody>
        </p:sp>
        <p:sp>
          <p:nvSpPr>
            <p:cNvPr id="96" name="pl96"/>
            <p:cNvSpPr/>
            <p:nvPr/>
          </p:nvSpPr>
          <p:spPr>
            <a:xfrm>
              <a:off x="5437664" y="1648148"/>
              <a:ext cx="3397293" cy="1507804"/>
            </a:xfrm>
            <a:custGeom>
              <a:avLst/>
              <a:pathLst>
                <a:path w="3397293" h="1507804">
                  <a:moveTo>
                    <a:pt x="0" y="1507804"/>
                  </a:moveTo>
                  <a:lnTo>
                    <a:pt x="147708" y="1428446"/>
                  </a:lnTo>
                  <a:lnTo>
                    <a:pt x="295416" y="1349087"/>
                  </a:lnTo>
                  <a:lnTo>
                    <a:pt x="443125" y="1349087"/>
                  </a:lnTo>
                  <a:lnTo>
                    <a:pt x="590833" y="1190371"/>
                  </a:lnTo>
                  <a:lnTo>
                    <a:pt x="738541" y="952297"/>
                  </a:lnTo>
                  <a:lnTo>
                    <a:pt x="886250" y="1031655"/>
                  </a:lnTo>
                  <a:lnTo>
                    <a:pt x="1033958" y="1031655"/>
                  </a:lnTo>
                  <a:lnTo>
                    <a:pt x="1181667" y="1031655"/>
                  </a:lnTo>
                  <a:lnTo>
                    <a:pt x="1329375" y="952297"/>
                  </a:lnTo>
                  <a:lnTo>
                    <a:pt x="1477083" y="793581"/>
                  </a:lnTo>
                  <a:lnTo>
                    <a:pt x="1624792" y="476148"/>
                  </a:lnTo>
                  <a:lnTo>
                    <a:pt x="1772500" y="476148"/>
                  </a:lnTo>
                  <a:lnTo>
                    <a:pt x="1920209" y="476148"/>
                  </a:lnTo>
                  <a:lnTo>
                    <a:pt x="2067917" y="396790"/>
                  </a:lnTo>
                  <a:lnTo>
                    <a:pt x="2215625" y="396790"/>
                  </a:lnTo>
                  <a:lnTo>
                    <a:pt x="2363334" y="317432"/>
                  </a:lnTo>
                  <a:lnTo>
                    <a:pt x="2511042" y="317432"/>
                  </a:lnTo>
                  <a:lnTo>
                    <a:pt x="2658751" y="158716"/>
                  </a:lnTo>
                  <a:lnTo>
                    <a:pt x="2806459" y="79358"/>
                  </a:lnTo>
                  <a:lnTo>
                    <a:pt x="2954167" y="476148"/>
                  </a:lnTo>
                  <a:lnTo>
                    <a:pt x="3101876" y="396790"/>
                  </a:lnTo>
                  <a:lnTo>
                    <a:pt x="3249584" y="0"/>
                  </a:lnTo>
                  <a:lnTo>
                    <a:pt x="3397293" y="79358"/>
                  </a:lnTo>
                </a:path>
              </a:pathLst>
            </a:custGeom>
            <a:ln w="40651" cap="flat">
              <a:solidFill>
                <a:srgbClr val="E2231A">
                  <a:alpha val="100000"/>
                </a:srgbClr>
              </a:solidFill>
              <a:prstDash val="solid"/>
              <a:round/>
            </a:ln>
          </p:spPr>
          <p:txBody>
            <a:bodyPr/>
            <a:lstStyle/>
            <a:p/>
          </p:txBody>
        </p:sp>
        <p:sp>
          <p:nvSpPr>
            <p:cNvPr id="97" name="tx97"/>
            <p:cNvSpPr/>
            <p:nvPr/>
          </p:nvSpPr>
          <p:spPr>
            <a:xfrm>
              <a:off x="5359324" y="297583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98" name="tx98"/>
            <p:cNvSpPr/>
            <p:nvPr/>
          </p:nvSpPr>
          <p:spPr>
            <a:xfrm>
              <a:off x="6097866" y="242165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99" name="tx99"/>
            <p:cNvSpPr/>
            <p:nvPr/>
          </p:nvSpPr>
          <p:spPr>
            <a:xfrm>
              <a:off x="6866553" y="226161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00" name="tx100"/>
            <p:cNvSpPr/>
            <p:nvPr/>
          </p:nvSpPr>
          <p:spPr>
            <a:xfrm>
              <a:off x="7605095" y="186646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1" name="tx101"/>
            <p:cNvSpPr/>
            <p:nvPr/>
          </p:nvSpPr>
          <p:spPr>
            <a:xfrm>
              <a:off x="8213978" y="1547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2" name="tx102"/>
            <p:cNvSpPr/>
            <p:nvPr/>
          </p:nvSpPr>
          <p:spPr>
            <a:xfrm>
              <a:off x="8804812" y="1547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3" name="tx103"/>
            <p:cNvSpPr/>
            <p:nvPr/>
          </p:nvSpPr>
          <p:spPr>
            <a:xfrm>
              <a:off x="5003259" y="326255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4689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6753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8818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6" name="pl116"/>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7" name="pl117"/>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9" name="pl119"/>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0" name="pl120"/>
            <p:cNvSpPr/>
            <p:nvPr/>
          </p:nvSpPr>
          <p:spPr>
            <a:xfrm>
              <a:off x="7162116" y="4927884"/>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121" name="pl121"/>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2" name="tx122"/>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3" name="tx123"/>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4" name="tx124"/>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5" name="tx125"/>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7" name="tx127"/>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8" name="tx128"/>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9" name="tx129"/>
            <p:cNvSpPr/>
            <p:nvPr/>
          </p:nvSpPr>
          <p:spPr>
            <a:xfrm>
              <a:off x="5357368" y="470930"/>
              <a:ext cx="3557885"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ROSA</a:t>
              </a:r>
            </a:p>
          </p:txBody>
        </p:sp>
        <p:sp>
          <p:nvSpPr>
            <p:cNvPr id="130" name="pl130"/>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1" name="pl131"/>
            <p:cNvSpPr/>
            <p:nvPr/>
          </p:nvSpPr>
          <p:spPr>
            <a:xfrm>
              <a:off x="204933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3513648"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497796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644227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790658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8" name="pl138"/>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278149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45804"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71011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717443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863874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317178" y="5793155"/>
              <a:ext cx="7321564" cy="194233"/>
            </a:xfrm>
            <a:prstGeom prst="rect">
              <a:avLst/>
            </a:prstGeom>
            <a:solidFill>
              <a:srgbClr val="E2231A">
                <a:alpha val="80000"/>
              </a:srgbClr>
            </a:solidFill>
          </p:spPr>
          <p:txBody>
            <a:bodyPr/>
            <a:lstStyle/>
            <a:p/>
          </p:txBody>
        </p:sp>
        <p:sp>
          <p:nvSpPr>
            <p:cNvPr id="145" name="rc145"/>
            <p:cNvSpPr/>
            <p:nvPr/>
          </p:nvSpPr>
          <p:spPr>
            <a:xfrm>
              <a:off x="1317178" y="5482382"/>
              <a:ext cx="7321564" cy="194233"/>
            </a:xfrm>
            <a:prstGeom prst="rect">
              <a:avLst/>
            </a:prstGeom>
            <a:solidFill>
              <a:srgbClr val="E2231A">
                <a:alpha val="80000"/>
              </a:srgbClr>
            </a:solidFill>
          </p:spPr>
          <p:txBody>
            <a:bodyPr/>
            <a:lstStyle/>
            <a:p/>
          </p:txBody>
        </p:sp>
        <p:sp>
          <p:nvSpPr>
            <p:cNvPr id="146" name="tx146"/>
            <p:cNvSpPr/>
            <p:nvPr/>
          </p:nvSpPr>
          <p:spPr>
            <a:xfrm>
              <a:off x="8714092"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47" name="tx147"/>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48" name="tx148"/>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51" name="tx151"/>
            <p:cNvSpPr/>
            <p:nvPr/>
          </p:nvSpPr>
          <p:spPr>
            <a:xfrm>
              <a:off x="2587289"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52" name="tx152"/>
            <p:cNvSpPr/>
            <p:nvPr/>
          </p:nvSpPr>
          <p:spPr>
            <a:xfrm>
              <a:off x="4051602"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3" name="tx153"/>
            <p:cNvSpPr/>
            <p:nvPr/>
          </p:nvSpPr>
          <p:spPr>
            <a:xfrm>
              <a:off x="5515915"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54" name="tx154"/>
            <p:cNvSpPr/>
            <p:nvPr/>
          </p:nvSpPr>
          <p:spPr>
            <a:xfrm>
              <a:off x="6980228"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5" name="tx155"/>
            <p:cNvSpPr/>
            <p:nvPr/>
          </p:nvSpPr>
          <p:spPr>
            <a:xfrm>
              <a:off x="8444541"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56" name="tx156"/>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57" name="tx157"/>
            <p:cNvSpPr/>
            <p:nvPr/>
          </p:nvSpPr>
          <p:spPr>
            <a:xfrm>
              <a:off x="951100" y="5222864"/>
              <a:ext cx="3625825" cy="132605"/>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ROSA, 2019 and 2023</a:t>
              </a:r>
            </a:p>
          </p:txBody>
        </p:sp>
        <p:sp>
          <p:nvSpPr>
            <p:cNvPr id="158" name="tx15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9" name="tx15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ROSA ranked number 2 out of 7 UNICEF regions, with DTP1 coverage of 93%.
DTP1 coverage (93%) was the same as in 2019 (93%).
This equates to 2,516,000 zero-dose children in 2023 compared to 2,528,000 zero-dose children in 2019.</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201759"/>
              <a:ext cx="3432608" cy="624945"/>
            </a:xfrm>
            <a:custGeom>
              <a:avLst/>
              <a:pathLst>
                <a:path w="3432608" h="624945">
                  <a:moveTo>
                    <a:pt x="0" y="0"/>
                  </a:moveTo>
                  <a:lnTo>
                    <a:pt x="686521" y="0"/>
                  </a:lnTo>
                  <a:lnTo>
                    <a:pt x="1373043" y="138876"/>
                  </a:lnTo>
                  <a:lnTo>
                    <a:pt x="2059565" y="624945"/>
                  </a:lnTo>
                  <a:lnTo>
                    <a:pt x="2746087" y="138876"/>
                  </a:lnTo>
                  <a:lnTo>
                    <a:pt x="3432608" y="347191"/>
                  </a:lnTo>
                </a:path>
              </a:pathLst>
            </a:custGeom>
            <a:ln w="27101" cap="flat">
              <a:solidFill>
                <a:srgbClr val="0058AB">
                  <a:alpha val="69803"/>
                </a:srgbClr>
              </a:solidFill>
              <a:prstDash val="solid"/>
              <a:round/>
            </a:ln>
          </p:spPr>
          <p:txBody>
            <a:bodyPr/>
            <a:lstStyle/>
            <a:p/>
          </p:txBody>
        </p:sp>
        <p:sp>
          <p:nvSpPr>
            <p:cNvPr id="26" name="pl26"/>
            <p:cNvSpPr/>
            <p:nvPr/>
          </p:nvSpPr>
          <p:spPr>
            <a:xfrm>
              <a:off x="1122730" y="1062882"/>
              <a:ext cx="3432608" cy="69438"/>
            </a:xfrm>
            <a:custGeom>
              <a:avLst/>
              <a:pathLst>
                <a:path w="3432608" h="69438">
                  <a:moveTo>
                    <a:pt x="0" y="0"/>
                  </a:moveTo>
                  <a:lnTo>
                    <a:pt x="686521" y="0"/>
                  </a:lnTo>
                  <a:lnTo>
                    <a:pt x="1373043" y="69438"/>
                  </a:lnTo>
                  <a:lnTo>
                    <a:pt x="2059565" y="69438"/>
                  </a:lnTo>
                  <a:lnTo>
                    <a:pt x="2746087" y="69438"/>
                  </a:lnTo>
                  <a:lnTo>
                    <a:pt x="3432608" y="0"/>
                  </a:lnTo>
                </a:path>
              </a:pathLst>
            </a:custGeom>
            <a:ln w="27101" cap="flat">
              <a:solidFill>
                <a:srgbClr val="1CABE2">
                  <a:alpha val="69803"/>
                </a:srgbClr>
              </a:solidFill>
              <a:prstDash val="solid"/>
              <a:round/>
            </a:ln>
          </p:spPr>
          <p:txBody>
            <a:bodyPr/>
            <a:lstStyle/>
            <a:p/>
          </p:txBody>
        </p:sp>
        <p:sp>
          <p:nvSpPr>
            <p:cNvPr id="27" name="pl27"/>
            <p:cNvSpPr/>
            <p:nvPr/>
          </p:nvSpPr>
          <p:spPr>
            <a:xfrm>
              <a:off x="1122730" y="1896142"/>
              <a:ext cx="3432608" cy="277753"/>
            </a:xfrm>
            <a:custGeom>
              <a:avLst/>
              <a:pathLst>
                <a:path w="3432608" h="277753">
                  <a:moveTo>
                    <a:pt x="0" y="0"/>
                  </a:moveTo>
                  <a:lnTo>
                    <a:pt x="686521" y="0"/>
                  </a:lnTo>
                  <a:lnTo>
                    <a:pt x="1373043" y="69438"/>
                  </a:lnTo>
                  <a:lnTo>
                    <a:pt x="2059565" y="277753"/>
                  </a:lnTo>
                  <a:lnTo>
                    <a:pt x="2746087" y="277753"/>
                  </a:lnTo>
                  <a:lnTo>
                    <a:pt x="3432608" y="0"/>
                  </a:lnTo>
                </a:path>
              </a:pathLst>
            </a:custGeom>
            <a:ln w="27101" cap="flat">
              <a:solidFill>
                <a:srgbClr val="00833D">
                  <a:alpha val="69803"/>
                </a:srgbClr>
              </a:solidFill>
              <a:prstDash val="solid"/>
              <a:round/>
            </a:ln>
          </p:spPr>
          <p:txBody>
            <a:bodyPr/>
            <a:lstStyle/>
            <a:p/>
          </p:txBody>
        </p:sp>
        <p:sp>
          <p:nvSpPr>
            <p:cNvPr id="28" name="pl28"/>
            <p:cNvSpPr/>
            <p:nvPr/>
          </p:nvSpPr>
          <p:spPr>
            <a:xfrm>
              <a:off x="1122730" y="1548950"/>
              <a:ext cx="3432608" cy="555506"/>
            </a:xfrm>
            <a:custGeom>
              <a:avLst/>
              <a:pathLst>
                <a:path w="3432608" h="555506">
                  <a:moveTo>
                    <a:pt x="0" y="0"/>
                  </a:moveTo>
                  <a:lnTo>
                    <a:pt x="686521" y="277753"/>
                  </a:lnTo>
                  <a:lnTo>
                    <a:pt x="1373043" y="347191"/>
                  </a:lnTo>
                  <a:lnTo>
                    <a:pt x="2059565" y="555506"/>
                  </a:lnTo>
                  <a:lnTo>
                    <a:pt x="2746087" y="208315"/>
                  </a:lnTo>
                  <a:lnTo>
                    <a:pt x="3432608" y="69438"/>
                  </a:lnTo>
                </a:path>
              </a:pathLst>
            </a:custGeom>
            <a:ln w="27101" cap="flat">
              <a:solidFill>
                <a:srgbClr val="80BD41">
                  <a:alpha val="69803"/>
                </a:srgbClr>
              </a:solidFill>
              <a:prstDash val="solid"/>
              <a:round/>
            </a:ln>
          </p:spPr>
          <p:txBody>
            <a:bodyPr/>
            <a:lstStyle/>
            <a:p/>
          </p:txBody>
        </p:sp>
        <p:sp>
          <p:nvSpPr>
            <p:cNvPr id="29" name="pl29"/>
            <p:cNvSpPr/>
            <p:nvPr/>
          </p:nvSpPr>
          <p:spPr>
            <a:xfrm>
              <a:off x="1122730" y="1410074"/>
              <a:ext cx="3432608" cy="486068"/>
            </a:xfrm>
            <a:custGeom>
              <a:avLst/>
              <a:pathLst>
                <a:path w="3432608" h="486068">
                  <a:moveTo>
                    <a:pt x="0" y="0"/>
                  </a:moveTo>
                  <a:lnTo>
                    <a:pt x="686521" y="0"/>
                  </a:lnTo>
                  <a:lnTo>
                    <a:pt x="1373043" y="69438"/>
                  </a:lnTo>
                  <a:lnTo>
                    <a:pt x="2059565" y="138876"/>
                  </a:lnTo>
                  <a:lnTo>
                    <a:pt x="2746087" y="208315"/>
                  </a:lnTo>
                  <a:lnTo>
                    <a:pt x="3432608" y="486068"/>
                  </a:lnTo>
                </a:path>
              </a:pathLst>
            </a:custGeom>
            <a:ln w="27101" cap="flat">
              <a:solidFill>
                <a:srgbClr val="6A1E74">
                  <a:alpha val="69803"/>
                </a:srgbClr>
              </a:solidFill>
              <a:prstDash val="solid"/>
              <a:round/>
            </a:ln>
          </p:spPr>
          <p:txBody>
            <a:bodyPr/>
            <a:lstStyle/>
            <a:p/>
          </p:txBody>
        </p:sp>
        <p:sp>
          <p:nvSpPr>
            <p:cNvPr id="30" name="pl30"/>
            <p:cNvSpPr/>
            <p:nvPr/>
          </p:nvSpPr>
          <p:spPr>
            <a:xfrm>
              <a:off x="1122730" y="1271197"/>
              <a:ext cx="3432608" cy="416630"/>
            </a:xfrm>
            <a:custGeom>
              <a:avLst/>
              <a:pathLst>
                <a:path w="3432608" h="416630">
                  <a:moveTo>
                    <a:pt x="0" y="138876"/>
                  </a:moveTo>
                  <a:lnTo>
                    <a:pt x="686521" y="69438"/>
                  </a:lnTo>
                  <a:lnTo>
                    <a:pt x="1373043" y="416630"/>
                  </a:lnTo>
                  <a:lnTo>
                    <a:pt x="2059565" y="347191"/>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2243334"/>
              <a:ext cx="3432608" cy="138876"/>
            </a:xfrm>
            <a:custGeom>
              <a:avLst/>
              <a:pathLst>
                <a:path w="3432608" h="138876">
                  <a:moveTo>
                    <a:pt x="0" y="138876"/>
                  </a:moveTo>
                  <a:lnTo>
                    <a:pt x="686521" y="0"/>
                  </a:lnTo>
                  <a:lnTo>
                    <a:pt x="1373043" y="138876"/>
                  </a:lnTo>
                  <a:lnTo>
                    <a:pt x="2059565" y="138876"/>
                  </a:lnTo>
                  <a:lnTo>
                    <a:pt x="2746087" y="69438"/>
                  </a:lnTo>
                  <a:lnTo>
                    <a:pt x="3432608" y="69438"/>
                  </a:lnTo>
                </a:path>
              </a:pathLst>
            </a:custGeom>
            <a:ln w="27101" cap="flat">
              <a:solidFill>
                <a:srgbClr val="F26A21">
                  <a:alpha val="69803"/>
                </a:srgbClr>
              </a:solidFill>
              <a:prstDash val="solid"/>
              <a:round/>
            </a:ln>
          </p:spPr>
          <p:txBody>
            <a:bodyPr/>
            <a:lstStyle/>
            <a:p/>
          </p:txBody>
        </p:sp>
        <p:sp>
          <p:nvSpPr>
            <p:cNvPr id="32" name="pl32"/>
            <p:cNvSpPr/>
            <p:nvPr/>
          </p:nvSpPr>
          <p:spPr>
            <a:xfrm>
              <a:off x="1122730" y="1271197"/>
              <a:ext cx="3432608" cy="416630"/>
            </a:xfrm>
            <a:custGeom>
              <a:avLst/>
              <a:pathLst>
                <a:path w="3432608" h="416630">
                  <a:moveTo>
                    <a:pt x="0" y="138876"/>
                  </a:moveTo>
                  <a:lnTo>
                    <a:pt x="686521" y="69438"/>
                  </a:lnTo>
                  <a:lnTo>
                    <a:pt x="1373043" y="416630"/>
                  </a:lnTo>
                  <a:lnTo>
                    <a:pt x="2059565" y="347191"/>
                  </a:lnTo>
                  <a:lnTo>
                    <a:pt x="2746087" y="0"/>
                  </a:lnTo>
                  <a:lnTo>
                    <a:pt x="3432608" y="69438"/>
                  </a:lnTo>
                </a:path>
              </a:pathLst>
            </a:custGeom>
            <a:ln w="65043" cap="flat">
              <a:solidFill>
                <a:srgbClr val="000000">
                  <a:alpha val="100000"/>
                </a:srgbClr>
              </a:solidFill>
              <a:prstDash val="solid"/>
              <a:round/>
            </a:ln>
          </p:spPr>
          <p:txBody>
            <a:bodyPr/>
            <a:lstStyle/>
            <a:p/>
          </p:txBody>
        </p:sp>
        <p:sp>
          <p:nvSpPr>
            <p:cNvPr id="33" name="pl33"/>
            <p:cNvSpPr/>
            <p:nvPr/>
          </p:nvSpPr>
          <p:spPr>
            <a:xfrm>
              <a:off x="1122730" y="1271197"/>
              <a:ext cx="3432608" cy="416630"/>
            </a:xfrm>
            <a:custGeom>
              <a:avLst/>
              <a:pathLst>
                <a:path w="3432608" h="416630">
                  <a:moveTo>
                    <a:pt x="0" y="138876"/>
                  </a:moveTo>
                  <a:lnTo>
                    <a:pt x="686521" y="69438"/>
                  </a:lnTo>
                  <a:lnTo>
                    <a:pt x="1373043" y="416630"/>
                  </a:lnTo>
                  <a:lnTo>
                    <a:pt x="2059565" y="347191"/>
                  </a:lnTo>
                  <a:lnTo>
                    <a:pt x="2746087" y="0"/>
                  </a:lnTo>
                  <a:lnTo>
                    <a:pt x="3432608" y="69438"/>
                  </a:lnTo>
                </a:path>
              </a:pathLst>
            </a:custGeom>
            <a:ln w="40651" cap="flat">
              <a:solidFill>
                <a:srgbClr val="E2231A">
                  <a:alpha val="100000"/>
                </a:srgbClr>
              </a:solidFill>
              <a:prstDash val="solid"/>
              <a:round/>
            </a:ln>
          </p:spPr>
          <p:txBody>
            <a:bodyPr/>
            <a:lstStyle/>
            <a:p/>
          </p:txBody>
        </p:sp>
        <p:sp>
          <p:nvSpPr>
            <p:cNvPr id="34" name="tx34"/>
            <p:cNvSpPr/>
            <p:nvPr/>
          </p:nvSpPr>
          <p:spPr>
            <a:xfrm>
              <a:off x="1062441" y="12377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 name="tx35"/>
            <p:cNvSpPr/>
            <p:nvPr/>
          </p:nvSpPr>
          <p:spPr>
            <a:xfrm>
              <a:off x="1748963" y="1168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 name="tx36"/>
            <p:cNvSpPr/>
            <p:nvPr/>
          </p:nvSpPr>
          <p:spPr>
            <a:xfrm>
              <a:off x="2435484" y="1515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 name="tx37"/>
            <p:cNvSpPr/>
            <p:nvPr/>
          </p:nvSpPr>
          <p:spPr>
            <a:xfrm>
              <a:off x="3122006" y="14460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 name="tx38"/>
            <p:cNvSpPr/>
            <p:nvPr/>
          </p:nvSpPr>
          <p:spPr>
            <a:xfrm>
              <a:off x="3808528"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 name="tx39"/>
            <p:cNvSpPr/>
            <p:nvPr/>
          </p:nvSpPr>
          <p:spPr>
            <a:xfrm>
              <a:off x="4495050" y="1168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8" name="pl58"/>
            <p:cNvSpPr/>
            <p:nvPr/>
          </p:nvSpPr>
          <p:spPr>
            <a:xfrm>
              <a:off x="2864840" y="4927884"/>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44578" y="470930"/>
              <a:ext cx="2388914"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ROSA, 2018-2023</a:t>
              </a:r>
            </a:p>
          </p:txBody>
        </p:sp>
        <p:sp>
          <p:nvSpPr>
            <p:cNvPr id="68" name="pl68"/>
            <p:cNvSpPr/>
            <p:nvPr/>
          </p:nvSpPr>
          <p:spPr>
            <a:xfrm>
              <a:off x="5228952" y="331161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243334"/>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175051"/>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77747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709193"/>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00582" y="1709193"/>
              <a:ext cx="3432608" cy="1922908"/>
            </a:xfrm>
            <a:custGeom>
              <a:avLst/>
              <a:pathLst>
                <a:path w="3432608" h="1922908">
                  <a:moveTo>
                    <a:pt x="0" y="0"/>
                  </a:moveTo>
                  <a:lnTo>
                    <a:pt x="686521" y="0"/>
                  </a:lnTo>
                  <a:lnTo>
                    <a:pt x="1373043" y="427312"/>
                  </a:lnTo>
                  <a:lnTo>
                    <a:pt x="2059565" y="1922908"/>
                  </a:lnTo>
                  <a:lnTo>
                    <a:pt x="2746087" y="427312"/>
                  </a:lnTo>
                  <a:lnTo>
                    <a:pt x="3432608" y="1068282"/>
                  </a:lnTo>
                </a:path>
              </a:pathLst>
            </a:custGeom>
            <a:ln w="27101" cap="flat">
              <a:solidFill>
                <a:srgbClr val="0058AB">
                  <a:alpha val="69803"/>
                </a:srgbClr>
              </a:solidFill>
              <a:prstDash val="solid"/>
              <a:round/>
            </a:ln>
          </p:spPr>
          <p:txBody>
            <a:bodyPr/>
            <a:lstStyle/>
            <a:p/>
          </p:txBody>
        </p:sp>
        <p:sp>
          <p:nvSpPr>
            <p:cNvPr id="85" name="pl85"/>
            <p:cNvSpPr/>
            <p:nvPr/>
          </p:nvSpPr>
          <p:spPr>
            <a:xfrm>
              <a:off x="5400582" y="1709193"/>
              <a:ext cx="3432608" cy="213656"/>
            </a:xfrm>
            <a:custGeom>
              <a:avLst/>
              <a:pathLst>
                <a:path w="3432608" h="213656">
                  <a:moveTo>
                    <a:pt x="0" y="0"/>
                  </a:moveTo>
                  <a:lnTo>
                    <a:pt x="686521" y="0"/>
                  </a:lnTo>
                  <a:lnTo>
                    <a:pt x="1373043" y="213656"/>
                  </a:lnTo>
                  <a:lnTo>
                    <a:pt x="2059565" y="213656"/>
                  </a:lnTo>
                  <a:lnTo>
                    <a:pt x="2746087" y="213656"/>
                  </a:lnTo>
                  <a:lnTo>
                    <a:pt x="3432608" y="0"/>
                  </a:lnTo>
                </a:path>
              </a:pathLst>
            </a:custGeom>
            <a:ln w="27101" cap="flat">
              <a:solidFill>
                <a:srgbClr val="1CABE2">
                  <a:alpha val="69803"/>
                </a:srgbClr>
              </a:solidFill>
              <a:prstDash val="solid"/>
              <a:round/>
            </a:ln>
          </p:spPr>
          <p:txBody>
            <a:bodyPr/>
            <a:lstStyle/>
            <a:p/>
          </p:txBody>
        </p:sp>
        <p:sp>
          <p:nvSpPr>
            <p:cNvPr id="86" name="pl86"/>
            <p:cNvSpPr/>
            <p:nvPr/>
          </p:nvSpPr>
          <p:spPr>
            <a:xfrm>
              <a:off x="5400582" y="1709193"/>
              <a:ext cx="3432608" cy="854625"/>
            </a:xfrm>
            <a:custGeom>
              <a:avLst/>
              <a:pathLst>
                <a:path w="3432608" h="854625">
                  <a:moveTo>
                    <a:pt x="0" y="0"/>
                  </a:moveTo>
                  <a:lnTo>
                    <a:pt x="686521" y="0"/>
                  </a:lnTo>
                  <a:lnTo>
                    <a:pt x="1373043" y="213656"/>
                  </a:lnTo>
                  <a:lnTo>
                    <a:pt x="2059565" y="854625"/>
                  </a:lnTo>
                  <a:lnTo>
                    <a:pt x="2746087" y="854625"/>
                  </a:lnTo>
                  <a:lnTo>
                    <a:pt x="3432608" y="0"/>
                  </a:lnTo>
                </a:path>
              </a:pathLst>
            </a:custGeom>
            <a:ln w="27101" cap="flat">
              <a:solidFill>
                <a:srgbClr val="00833D">
                  <a:alpha val="69803"/>
                </a:srgbClr>
              </a:solidFill>
              <a:prstDash val="solid"/>
              <a:round/>
            </a:ln>
          </p:spPr>
          <p:txBody>
            <a:bodyPr/>
            <a:lstStyle/>
            <a:p/>
          </p:txBody>
        </p:sp>
        <p:sp>
          <p:nvSpPr>
            <p:cNvPr id="87" name="pl87"/>
            <p:cNvSpPr/>
            <p:nvPr/>
          </p:nvSpPr>
          <p:spPr>
            <a:xfrm>
              <a:off x="5400582" y="854567"/>
              <a:ext cx="3432608" cy="1709251"/>
            </a:xfrm>
            <a:custGeom>
              <a:avLst/>
              <a:pathLst>
                <a:path w="3432608" h="1709251">
                  <a:moveTo>
                    <a:pt x="0" y="0"/>
                  </a:moveTo>
                  <a:lnTo>
                    <a:pt x="686521" y="854625"/>
                  </a:lnTo>
                  <a:lnTo>
                    <a:pt x="1373043" y="1068282"/>
                  </a:lnTo>
                  <a:lnTo>
                    <a:pt x="2059565" y="1709251"/>
                  </a:lnTo>
                  <a:lnTo>
                    <a:pt x="2746087" y="640969"/>
                  </a:lnTo>
                  <a:lnTo>
                    <a:pt x="3432608" y="213656"/>
                  </a:lnTo>
                </a:path>
              </a:pathLst>
            </a:custGeom>
            <a:ln w="27101" cap="flat">
              <a:solidFill>
                <a:srgbClr val="80BD41">
                  <a:alpha val="69803"/>
                </a:srgbClr>
              </a:solidFill>
              <a:prstDash val="solid"/>
              <a:round/>
            </a:ln>
          </p:spPr>
          <p:txBody>
            <a:bodyPr/>
            <a:lstStyle/>
            <a:p/>
          </p:txBody>
        </p:sp>
        <p:sp>
          <p:nvSpPr>
            <p:cNvPr id="88" name="pl88"/>
            <p:cNvSpPr/>
            <p:nvPr/>
          </p:nvSpPr>
          <p:spPr>
            <a:xfrm>
              <a:off x="5400582" y="1709193"/>
              <a:ext cx="3432608" cy="1495595"/>
            </a:xfrm>
            <a:custGeom>
              <a:avLst/>
              <a:pathLst>
                <a:path w="3432608" h="1495595">
                  <a:moveTo>
                    <a:pt x="0" y="0"/>
                  </a:moveTo>
                  <a:lnTo>
                    <a:pt x="686521" y="0"/>
                  </a:lnTo>
                  <a:lnTo>
                    <a:pt x="1373043" y="213656"/>
                  </a:lnTo>
                  <a:lnTo>
                    <a:pt x="2059565" y="427312"/>
                  </a:lnTo>
                  <a:lnTo>
                    <a:pt x="2746087" y="640969"/>
                  </a:lnTo>
                  <a:lnTo>
                    <a:pt x="3432608" y="1495595"/>
                  </a:lnTo>
                </a:path>
              </a:pathLst>
            </a:custGeom>
            <a:ln w="27101" cap="flat">
              <a:solidFill>
                <a:srgbClr val="6A1E74">
                  <a:alpha val="69803"/>
                </a:srgbClr>
              </a:solidFill>
              <a:prstDash val="solid"/>
              <a:round/>
            </a:ln>
          </p:spPr>
          <p:txBody>
            <a:bodyPr/>
            <a:lstStyle/>
            <a:p/>
          </p:txBody>
        </p:sp>
        <p:sp>
          <p:nvSpPr>
            <p:cNvPr id="89" name="pl89"/>
            <p:cNvSpPr/>
            <p:nvPr/>
          </p:nvSpPr>
          <p:spPr>
            <a:xfrm>
              <a:off x="5400582" y="1495536"/>
              <a:ext cx="3432608" cy="1281938"/>
            </a:xfrm>
            <a:custGeom>
              <a:avLst/>
              <a:pathLst>
                <a:path w="3432608" h="1281938">
                  <a:moveTo>
                    <a:pt x="0" y="427312"/>
                  </a:moveTo>
                  <a:lnTo>
                    <a:pt x="686521" y="213656"/>
                  </a:lnTo>
                  <a:lnTo>
                    <a:pt x="1373043" y="1281938"/>
                  </a:lnTo>
                  <a:lnTo>
                    <a:pt x="2059565" y="1068282"/>
                  </a:lnTo>
                  <a:lnTo>
                    <a:pt x="2746087" y="0"/>
                  </a:lnTo>
                  <a:lnTo>
                    <a:pt x="3432608" y="213656"/>
                  </a:lnTo>
                </a:path>
              </a:pathLst>
            </a:custGeom>
            <a:ln w="27101" cap="flat">
              <a:solidFill>
                <a:srgbClr val="E2231A">
                  <a:alpha val="69803"/>
                </a:srgbClr>
              </a:solidFill>
              <a:prstDash val="solid"/>
              <a:round/>
            </a:ln>
          </p:spPr>
          <p:txBody>
            <a:bodyPr/>
            <a:lstStyle/>
            <a:p/>
          </p:txBody>
        </p:sp>
        <p:sp>
          <p:nvSpPr>
            <p:cNvPr id="90" name="pl90"/>
            <p:cNvSpPr/>
            <p:nvPr/>
          </p:nvSpPr>
          <p:spPr>
            <a:xfrm>
              <a:off x="5400582" y="1709193"/>
              <a:ext cx="3432608" cy="427312"/>
            </a:xfrm>
            <a:custGeom>
              <a:avLst/>
              <a:pathLst>
                <a:path w="3432608" h="427312">
                  <a:moveTo>
                    <a:pt x="0" y="427312"/>
                  </a:moveTo>
                  <a:lnTo>
                    <a:pt x="686521" y="0"/>
                  </a:lnTo>
                  <a:lnTo>
                    <a:pt x="1373043" y="427312"/>
                  </a:lnTo>
                  <a:lnTo>
                    <a:pt x="2059565" y="427312"/>
                  </a:lnTo>
                  <a:lnTo>
                    <a:pt x="2746087" y="213656"/>
                  </a:lnTo>
                  <a:lnTo>
                    <a:pt x="3432608" y="213656"/>
                  </a:lnTo>
                </a:path>
              </a:pathLst>
            </a:custGeom>
            <a:ln w="27101" cap="flat">
              <a:solidFill>
                <a:srgbClr val="F26A21">
                  <a:alpha val="69803"/>
                </a:srgbClr>
              </a:solidFill>
              <a:prstDash val="solid"/>
              <a:round/>
            </a:ln>
          </p:spPr>
          <p:txBody>
            <a:bodyPr/>
            <a:lstStyle/>
            <a:p/>
          </p:txBody>
        </p:sp>
        <p:sp>
          <p:nvSpPr>
            <p:cNvPr id="91" name="pl91"/>
            <p:cNvSpPr/>
            <p:nvPr/>
          </p:nvSpPr>
          <p:spPr>
            <a:xfrm>
              <a:off x="5400582" y="1709193"/>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2" name="pl92"/>
            <p:cNvSpPr/>
            <p:nvPr/>
          </p:nvSpPr>
          <p:spPr>
            <a:xfrm>
              <a:off x="5400582" y="1495536"/>
              <a:ext cx="3432608" cy="1281938"/>
            </a:xfrm>
            <a:custGeom>
              <a:avLst/>
              <a:pathLst>
                <a:path w="3432608" h="1281938">
                  <a:moveTo>
                    <a:pt x="0" y="427312"/>
                  </a:moveTo>
                  <a:lnTo>
                    <a:pt x="686521" y="213656"/>
                  </a:lnTo>
                  <a:lnTo>
                    <a:pt x="1373043" y="1281938"/>
                  </a:lnTo>
                  <a:lnTo>
                    <a:pt x="2059565" y="1068282"/>
                  </a:lnTo>
                  <a:lnTo>
                    <a:pt x="2746087" y="0"/>
                  </a:lnTo>
                  <a:lnTo>
                    <a:pt x="3432608" y="213656"/>
                  </a:lnTo>
                </a:path>
              </a:pathLst>
            </a:custGeom>
            <a:ln w="65043" cap="flat">
              <a:solidFill>
                <a:srgbClr val="000000">
                  <a:alpha val="100000"/>
                </a:srgbClr>
              </a:solidFill>
              <a:prstDash val="solid"/>
              <a:round/>
            </a:ln>
          </p:spPr>
          <p:txBody>
            <a:bodyPr/>
            <a:lstStyle/>
            <a:p/>
          </p:txBody>
        </p:sp>
        <p:sp>
          <p:nvSpPr>
            <p:cNvPr id="93" name="pl93"/>
            <p:cNvSpPr/>
            <p:nvPr/>
          </p:nvSpPr>
          <p:spPr>
            <a:xfrm>
              <a:off x="5400582" y="1495536"/>
              <a:ext cx="3432608" cy="1281938"/>
            </a:xfrm>
            <a:custGeom>
              <a:avLst/>
              <a:pathLst>
                <a:path w="3432608" h="1281938">
                  <a:moveTo>
                    <a:pt x="0" y="427312"/>
                  </a:moveTo>
                  <a:lnTo>
                    <a:pt x="686521" y="213656"/>
                  </a:lnTo>
                  <a:lnTo>
                    <a:pt x="1373043" y="1281938"/>
                  </a:lnTo>
                  <a:lnTo>
                    <a:pt x="2059565" y="1068282"/>
                  </a:lnTo>
                  <a:lnTo>
                    <a:pt x="2746087" y="0"/>
                  </a:lnTo>
                  <a:lnTo>
                    <a:pt x="3432608" y="213656"/>
                  </a:lnTo>
                </a:path>
              </a:pathLst>
            </a:custGeom>
            <a:ln w="40651" cap="flat">
              <a:solidFill>
                <a:srgbClr val="E2231A">
                  <a:alpha val="100000"/>
                </a:srgbClr>
              </a:solidFill>
              <a:prstDash val="solid"/>
              <a:round/>
            </a:ln>
          </p:spPr>
          <p:txBody>
            <a:bodyPr/>
            <a:lstStyle/>
            <a:p/>
          </p:txBody>
        </p:sp>
        <p:sp>
          <p:nvSpPr>
            <p:cNvPr id="94" name="tx94"/>
            <p:cNvSpPr/>
            <p:nvPr/>
          </p:nvSpPr>
          <p:spPr>
            <a:xfrm>
              <a:off x="5352387" y="17440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5" name="tx95"/>
            <p:cNvSpPr/>
            <p:nvPr/>
          </p:nvSpPr>
          <p:spPr>
            <a:xfrm>
              <a:off x="6056959" y="15290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6725431" y="259873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7" name="tx97"/>
            <p:cNvSpPr/>
            <p:nvPr/>
          </p:nvSpPr>
          <p:spPr>
            <a:xfrm>
              <a:off x="7411953" y="238534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8" name="tx98"/>
            <p:cNvSpPr/>
            <p:nvPr/>
          </p:nvSpPr>
          <p:spPr>
            <a:xfrm>
              <a:off x="8116524" y="13167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9" name="tx99"/>
            <p:cNvSpPr/>
            <p:nvPr/>
          </p:nvSpPr>
          <p:spPr>
            <a:xfrm>
              <a:off x="8803046" y="15290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0" name="tx100"/>
            <p:cNvSpPr/>
            <p:nvPr/>
          </p:nvSpPr>
          <p:spPr>
            <a:xfrm>
              <a:off x="5042106" y="272713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088627" y="165707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3" name="tx103"/>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5" name="tx105"/>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6" name="tx106"/>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7" name="tx107"/>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1" name="pl111"/>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2" name="pl112"/>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4" name="pl114"/>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5" name="pl115"/>
            <p:cNvSpPr/>
            <p:nvPr/>
          </p:nvSpPr>
          <p:spPr>
            <a:xfrm>
              <a:off x="7142692" y="4927884"/>
              <a:ext cx="175564" cy="0"/>
            </a:xfrm>
            <a:custGeom>
              <a:avLst/>
              <a:pathLst>
                <a:path w="175564" h="0">
                  <a:moveTo>
                    <a:pt x="0" y="0"/>
                  </a:moveTo>
                  <a:lnTo>
                    <a:pt x="175564" y="0"/>
                  </a:lnTo>
                </a:path>
              </a:pathLst>
            </a:custGeom>
            <a:ln w="40651" cap="flat">
              <a:solidFill>
                <a:srgbClr val="E2231A">
                  <a:alpha val="100000"/>
                </a:srgbClr>
              </a:solidFill>
              <a:prstDash val="solid"/>
              <a:round/>
            </a:ln>
          </p:spPr>
          <p:txBody>
            <a:bodyPr/>
            <a:lstStyle/>
            <a:p/>
          </p:txBody>
        </p:sp>
        <p:sp>
          <p:nvSpPr>
            <p:cNvPr id="116" name="pl116"/>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7" name="tx117"/>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8" name="tx118"/>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0" name="tx120"/>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3" name="tx123"/>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337944" y="470930"/>
              <a:ext cx="3557885" cy="14309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ROSA</a:t>
              </a:r>
            </a:p>
          </p:txBody>
        </p:sp>
        <p:sp>
          <p:nvSpPr>
            <p:cNvPr id="125" name="pl125"/>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6" name="pl126"/>
            <p:cNvSpPr/>
            <p:nvPr/>
          </p:nvSpPr>
          <p:spPr>
            <a:xfrm>
              <a:off x="204933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13648"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97796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44227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90658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78149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45804"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71011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17443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63874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793155"/>
              <a:ext cx="7321564" cy="194233"/>
            </a:xfrm>
            <a:prstGeom prst="rect">
              <a:avLst/>
            </a:prstGeom>
            <a:solidFill>
              <a:srgbClr val="E2231A">
                <a:alpha val="80000"/>
              </a:srgbClr>
            </a:solidFill>
          </p:spPr>
          <p:txBody>
            <a:bodyPr/>
            <a:lstStyle/>
            <a:p/>
          </p:txBody>
        </p:sp>
        <p:sp>
          <p:nvSpPr>
            <p:cNvPr id="140" name="rc140"/>
            <p:cNvSpPr/>
            <p:nvPr/>
          </p:nvSpPr>
          <p:spPr>
            <a:xfrm>
              <a:off x="1317178" y="5482382"/>
              <a:ext cx="7321564" cy="194233"/>
            </a:xfrm>
            <a:prstGeom prst="rect">
              <a:avLst/>
            </a:prstGeom>
            <a:solidFill>
              <a:srgbClr val="E2231A">
                <a:alpha val="80000"/>
              </a:srgbClr>
            </a:solidFill>
          </p:spPr>
          <p:txBody>
            <a:bodyPr/>
            <a:lstStyle/>
            <a:p/>
          </p:txBody>
        </p:sp>
        <p:sp>
          <p:nvSpPr>
            <p:cNvPr id="141" name="tx141"/>
            <p:cNvSpPr/>
            <p:nvPr/>
          </p:nvSpPr>
          <p:spPr>
            <a:xfrm>
              <a:off x="8714092"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42" name="tx142"/>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43" name="tx143"/>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6" name="tx146"/>
            <p:cNvSpPr/>
            <p:nvPr/>
          </p:nvSpPr>
          <p:spPr>
            <a:xfrm>
              <a:off x="2587289"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47" name="tx147"/>
            <p:cNvSpPr/>
            <p:nvPr/>
          </p:nvSpPr>
          <p:spPr>
            <a:xfrm>
              <a:off x="4051602"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8" name="tx148"/>
            <p:cNvSpPr/>
            <p:nvPr/>
          </p:nvSpPr>
          <p:spPr>
            <a:xfrm>
              <a:off x="5515915"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9" name="tx149"/>
            <p:cNvSpPr/>
            <p:nvPr/>
          </p:nvSpPr>
          <p:spPr>
            <a:xfrm>
              <a:off x="6980228"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0" name="tx150"/>
            <p:cNvSpPr/>
            <p:nvPr/>
          </p:nvSpPr>
          <p:spPr>
            <a:xfrm>
              <a:off x="8444541"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51" name="tx151"/>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52" name="tx152"/>
            <p:cNvSpPr/>
            <p:nvPr/>
          </p:nvSpPr>
          <p:spPr>
            <a:xfrm>
              <a:off x="951100" y="5222864"/>
              <a:ext cx="3625825" cy="132605"/>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ROSA, 2019 and 2023</a:t>
              </a:r>
            </a:p>
          </p:txBody>
        </p:sp>
        <p:sp>
          <p:nvSpPr>
            <p:cNvPr id="153" name="tx15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4" name="tx15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ROSA ranked number 2 out of 7 UNICEF regions, with DTP1 coverage of 93%.
DTP1 coverage (93%) was the same as in 2019 (93%).
This equates to 2,516,000 zero-dose children in 2023 compared to 2,528,000 zero-dose children in 2019.</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84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90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96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502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32737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25043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17349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9655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rc31"/>
            <p:cNvSpPr/>
            <p:nvPr/>
          </p:nvSpPr>
          <p:spPr>
            <a:xfrm>
              <a:off x="1296273" y="2925976"/>
              <a:ext cx="259963" cy="1117213"/>
            </a:xfrm>
            <a:prstGeom prst="rect">
              <a:avLst/>
            </a:prstGeom>
            <a:solidFill>
              <a:srgbClr val="80BD41">
                <a:alpha val="100000"/>
              </a:srgbClr>
            </a:solidFill>
          </p:spPr>
          <p:txBody>
            <a:bodyPr/>
            <a:lstStyle/>
            <a:p/>
          </p:txBody>
        </p:sp>
        <p:sp>
          <p:nvSpPr>
            <p:cNvPr id="32" name="rc32"/>
            <p:cNvSpPr/>
            <p:nvPr/>
          </p:nvSpPr>
          <p:spPr>
            <a:xfrm>
              <a:off x="1296273" y="2550488"/>
              <a:ext cx="259963" cy="375488"/>
            </a:xfrm>
            <a:prstGeom prst="rect">
              <a:avLst/>
            </a:prstGeom>
            <a:solidFill>
              <a:srgbClr val="1CABE2">
                <a:alpha val="100000"/>
              </a:srgbClr>
            </a:solidFill>
          </p:spPr>
          <p:txBody>
            <a:bodyPr/>
            <a:lstStyle/>
            <a:p/>
          </p:txBody>
        </p:sp>
        <p:sp>
          <p:nvSpPr>
            <p:cNvPr id="33" name="rc33"/>
            <p:cNvSpPr/>
            <p:nvPr/>
          </p:nvSpPr>
          <p:spPr>
            <a:xfrm>
              <a:off x="1585121" y="2896427"/>
              <a:ext cx="259963" cy="1146762"/>
            </a:xfrm>
            <a:prstGeom prst="rect">
              <a:avLst/>
            </a:prstGeom>
            <a:solidFill>
              <a:srgbClr val="80BD41">
                <a:alpha val="100000"/>
              </a:srgbClr>
            </a:solidFill>
          </p:spPr>
          <p:txBody>
            <a:bodyPr/>
            <a:lstStyle/>
            <a:p/>
          </p:txBody>
        </p:sp>
        <p:sp>
          <p:nvSpPr>
            <p:cNvPr id="34" name="rc34"/>
            <p:cNvSpPr/>
            <p:nvPr/>
          </p:nvSpPr>
          <p:spPr>
            <a:xfrm>
              <a:off x="1585121" y="2540522"/>
              <a:ext cx="259963" cy="355905"/>
            </a:xfrm>
            <a:prstGeom prst="rect">
              <a:avLst/>
            </a:prstGeom>
            <a:solidFill>
              <a:srgbClr val="1CABE2">
                <a:alpha val="100000"/>
              </a:srgbClr>
            </a:solidFill>
          </p:spPr>
          <p:txBody>
            <a:bodyPr/>
            <a:lstStyle/>
            <a:p/>
          </p:txBody>
        </p:sp>
        <p:sp>
          <p:nvSpPr>
            <p:cNvPr id="35" name="rc35"/>
            <p:cNvSpPr/>
            <p:nvPr/>
          </p:nvSpPr>
          <p:spPr>
            <a:xfrm>
              <a:off x="1873969" y="2896563"/>
              <a:ext cx="259963" cy="1146627"/>
            </a:xfrm>
            <a:prstGeom prst="rect">
              <a:avLst/>
            </a:prstGeom>
            <a:solidFill>
              <a:srgbClr val="80BD41">
                <a:alpha val="100000"/>
              </a:srgbClr>
            </a:solidFill>
          </p:spPr>
          <p:txBody>
            <a:bodyPr/>
            <a:lstStyle/>
            <a:p/>
          </p:txBody>
        </p:sp>
        <p:sp>
          <p:nvSpPr>
            <p:cNvPr id="36" name="rc36"/>
            <p:cNvSpPr/>
            <p:nvPr/>
          </p:nvSpPr>
          <p:spPr>
            <a:xfrm>
              <a:off x="1873969" y="2546583"/>
              <a:ext cx="259963" cy="349979"/>
            </a:xfrm>
            <a:prstGeom prst="rect">
              <a:avLst/>
            </a:prstGeom>
            <a:solidFill>
              <a:srgbClr val="1CABE2">
                <a:alpha val="100000"/>
              </a:srgbClr>
            </a:solidFill>
          </p:spPr>
          <p:txBody>
            <a:bodyPr/>
            <a:lstStyle/>
            <a:p/>
          </p:txBody>
        </p:sp>
        <p:sp>
          <p:nvSpPr>
            <p:cNvPr id="37" name="rc37"/>
            <p:cNvSpPr/>
            <p:nvPr/>
          </p:nvSpPr>
          <p:spPr>
            <a:xfrm>
              <a:off x="2162817" y="2891355"/>
              <a:ext cx="259963" cy="1151835"/>
            </a:xfrm>
            <a:prstGeom prst="rect">
              <a:avLst/>
            </a:prstGeom>
            <a:solidFill>
              <a:srgbClr val="80BD41">
                <a:alpha val="100000"/>
              </a:srgbClr>
            </a:solidFill>
          </p:spPr>
          <p:txBody>
            <a:bodyPr/>
            <a:lstStyle/>
            <a:p/>
          </p:txBody>
        </p:sp>
        <p:sp>
          <p:nvSpPr>
            <p:cNvPr id="38" name="rc38"/>
            <p:cNvSpPr/>
            <p:nvPr/>
          </p:nvSpPr>
          <p:spPr>
            <a:xfrm>
              <a:off x="2162817" y="2555892"/>
              <a:ext cx="259963" cy="335463"/>
            </a:xfrm>
            <a:prstGeom prst="rect">
              <a:avLst/>
            </a:prstGeom>
            <a:solidFill>
              <a:srgbClr val="1CABE2">
                <a:alpha val="100000"/>
              </a:srgbClr>
            </a:solidFill>
          </p:spPr>
          <p:txBody>
            <a:bodyPr/>
            <a:lstStyle/>
            <a:p/>
          </p:txBody>
        </p:sp>
        <p:sp>
          <p:nvSpPr>
            <p:cNvPr id="39" name="rc39"/>
            <p:cNvSpPr/>
            <p:nvPr/>
          </p:nvSpPr>
          <p:spPr>
            <a:xfrm>
              <a:off x="2451665" y="2875147"/>
              <a:ext cx="259963" cy="1168042"/>
            </a:xfrm>
            <a:prstGeom prst="rect">
              <a:avLst/>
            </a:prstGeom>
            <a:solidFill>
              <a:srgbClr val="80BD41">
                <a:alpha val="100000"/>
              </a:srgbClr>
            </a:solidFill>
          </p:spPr>
          <p:txBody>
            <a:bodyPr/>
            <a:lstStyle/>
            <a:p/>
          </p:txBody>
        </p:sp>
        <p:sp>
          <p:nvSpPr>
            <p:cNvPr id="40" name="rc40"/>
            <p:cNvSpPr/>
            <p:nvPr/>
          </p:nvSpPr>
          <p:spPr>
            <a:xfrm>
              <a:off x="2451665" y="2566670"/>
              <a:ext cx="259963" cy="308477"/>
            </a:xfrm>
            <a:prstGeom prst="rect">
              <a:avLst/>
            </a:prstGeom>
            <a:solidFill>
              <a:srgbClr val="1CABE2">
                <a:alpha val="100000"/>
              </a:srgbClr>
            </a:solidFill>
          </p:spPr>
          <p:txBody>
            <a:bodyPr/>
            <a:lstStyle/>
            <a:p/>
          </p:txBody>
        </p:sp>
        <p:sp>
          <p:nvSpPr>
            <p:cNvPr id="41" name="rc41"/>
            <p:cNvSpPr/>
            <p:nvPr/>
          </p:nvSpPr>
          <p:spPr>
            <a:xfrm>
              <a:off x="2740513" y="2843906"/>
              <a:ext cx="259963" cy="1199284"/>
            </a:xfrm>
            <a:prstGeom prst="rect">
              <a:avLst/>
            </a:prstGeom>
            <a:solidFill>
              <a:srgbClr val="80BD41">
                <a:alpha val="100000"/>
              </a:srgbClr>
            </a:solidFill>
          </p:spPr>
          <p:txBody>
            <a:bodyPr/>
            <a:lstStyle/>
            <a:p/>
          </p:txBody>
        </p:sp>
        <p:sp>
          <p:nvSpPr>
            <p:cNvPr id="42" name="rc42"/>
            <p:cNvSpPr/>
            <p:nvPr/>
          </p:nvSpPr>
          <p:spPr>
            <a:xfrm>
              <a:off x="2740513" y="2583048"/>
              <a:ext cx="259963" cy="260857"/>
            </a:xfrm>
            <a:prstGeom prst="rect">
              <a:avLst/>
            </a:prstGeom>
            <a:solidFill>
              <a:srgbClr val="1CABE2">
                <a:alpha val="100000"/>
              </a:srgbClr>
            </a:solidFill>
          </p:spPr>
          <p:txBody>
            <a:bodyPr/>
            <a:lstStyle/>
            <a:p/>
          </p:txBody>
        </p:sp>
        <p:sp>
          <p:nvSpPr>
            <p:cNvPr id="43" name="rc43"/>
            <p:cNvSpPr/>
            <p:nvPr/>
          </p:nvSpPr>
          <p:spPr>
            <a:xfrm>
              <a:off x="3029361" y="2862136"/>
              <a:ext cx="259963" cy="1181054"/>
            </a:xfrm>
            <a:prstGeom prst="rect">
              <a:avLst/>
            </a:prstGeom>
            <a:solidFill>
              <a:srgbClr val="80BD41">
                <a:alpha val="100000"/>
              </a:srgbClr>
            </a:solidFill>
          </p:spPr>
          <p:txBody>
            <a:bodyPr/>
            <a:lstStyle/>
            <a:p/>
          </p:txBody>
        </p:sp>
        <p:sp>
          <p:nvSpPr>
            <p:cNvPr id="44" name="rc44"/>
            <p:cNvSpPr/>
            <p:nvPr/>
          </p:nvSpPr>
          <p:spPr>
            <a:xfrm>
              <a:off x="3029361" y="2592073"/>
              <a:ext cx="259963" cy="270063"/>
            </a:xfrm>
            <a:prstGeom prst="rect">
              <a:avLst/>
            </a:prstGeom>
            <a:solidFill>
              <a:srgbClr val="1CABE2">
                <a:alpha val="100000"/>
              </a:srgbClr>
            </a:solidFill>
          </p:spPr>
          <p:txBody>
            <a:bodyPr/>
            <a:lstStyle/>
            <a:p/>
          </p:txBody>
        </p:sp>
        <p:sp>
          <p:nvSpPr>
            <p:cNvPr id="45" name="rc45"/>
            <p:cNvSpPr/>
            <p:nvPr/>
          </p:nvSpPr>
          <p:spPr>
            <a:xfrm>
              <a:off x="3318209" y="2872736"/>
              <a:ext cx="259963" cy="1170454"/>
            </a:xfrm>
            <a:prstGeom prst="rect">
              <a:avLst/>
            </a:prstGeom>
            <a:solidFill>
              <a:srgbClr val="80BD41">
                <a:alpha val="100000"/>
              </a:srgbClr>
            </a:solidFill>
          </p:spPr>
          <p:txBody>
            <a:bodyPr/>
            <a:lstStyle/>
            <a:p/>
          </p:txBody>
        </p:sp>
        <p:sp>
          <p:nvSpPr>
            <p:cNvPr id="46" name="rc46"/>
            <p:cNvSpPr/>
            <p:nvPr/>
          </p:nvSpPr>
          <p:spPr>
            <a:xfrm>
              <a:off x="3318209" y="2598178"/>
              <a:ext cx="259963" cy="274558"/>
            </a:xfrm>
            <a:prstGeom prst="rect">
              <a:avLst/>
            </a:prstGeom>
            <a:solidFill>
              <a:srgbClr val="1CABE2">
                <a:alpha val="100000"/>
              </a:srgbClr>
            </a:solidFill>
          </p:spPr>
          <p:txBody>
            <a:bodyPr/>
            <a:lstStyle/>
            <a:p/>
          </p:txBody>
        </p:sp>
        <p:sp>
          <p:nvSpPr>
            <p:cNvPr id="47" name="rc47"/>
            <p:cNvSpPr/>
            <p:nvPr/>
          </p:nvSpPr>
          <p:spPr>
            <a:xfrm>
              <a:off x="3607057" y="2874737"/>
              <a:ext cx="259963" cy="1168453"/>
            </a:xfrm>
            <a:prstGeom prst="rect">
              <a:avLst/>
            </a:prstGeom>
            <a:solidFill>
              <a:srgbClr val="80BD41">
                <a:alpha val="100000"/>
              </a:srgbClr>
            </a:solidFill>
          </p:spPr>
          <p:txBody>
            <a:bodyPr/>
            <a:lstStyle/>
            <a:p/>
          </p:txBody>
        </p:sp>
        <p:sp>
          <p:nvSpPr>
            <p:cNvPr id="48" name="rc48"/>
            <p:cNvSpPr/>
            <p:nvPr/>
          </p:nvSpPr>
          <p:spPr>
            <a:xfrm>
              <a:off x="3607057" y="2596727"/>
              <a:ext cx="259963" cy="278009"/>
            </a:xfrm>
            <a:prstGeom prst="rect">
              <a:avLst/>
            </a:prstGeom>
            <a:solidFill>
              <a:srgbClr val="1CABE2">
                <a:alpha val="100000"/>
              </a:srgbClr>
            </a:solidFill>
          </p:spPr>
          <p:txBody>
            <a:bodyPr/>
            <a:lstStyle/>
            <a:p/>
          </p:txBody>
        </p:sp>
        <p:sp>
          <p:nvSpPr>
            <p:cNvPr id="49" name="rc49"/>
            <p:cNvSpPr/>
            <p:nvPr/>
          </p:nvSpPr>
          <p:spPr>
            <a:xfrm>
              <a:off x="3895905" y="2844981"/>
              <a:ext cx="259963" cy="1198208"/>
            </a:xfrm>
            <a:prstGeom prst="rect">
              <a:avLst/>
            </a:prstGeom>
            <a:solidFill>
              <a:srgbClr val="80BD41">
                <a:alpha val="100000"/>
              </a:srgbClr>
            </a:solidFill>
          </p:spPr>
          <p:txBody>
            <a:bodyPr/>
            <a:lstStyle/>
            <a:p/>
          </p:txBody>
        </p:sp>
        <p:sp>
          <p:nvSpPr>
            <p:cNvPr id="50" name="rc50"/>
            <p:cNvSpPr/>
            <p:nvPr/>
          </p:nvSpPr>
          <p:spPr>
            <a:xfrm>
              <a:off x="3895905" y="2590520"/>
              <a:ext cx="259963" cy="254461"/>
            </a:xfrm>
            <a:prstGeom prst="rect">
              <a:avLst/>
            </a:prstGeom>
            <a:solidFill>
              <a:srgbClr val="1CABE2">
                <a:alpha val="100000"/>
              </a:srgbClr>
            </a:solidFill>
          </p:spPr>
          <p:txBody>
            <a:bodyPr/>
            <a:lstStyle/>
            <a:p/>
          </p:txBody>
        </p:sp>
        <p:sp>
          <p:nvSpPr>
            <p:cNvPr id="51" name="rc51"/>
            <p:cNvSpPr/>
            <p:nvPr/>
          </p:nvSpPr>
          <p:spPr>
            <a:xfrm>
              <a:off x="4184753" y="2836896"/>
              <a:ext cx="259963" cy="1206293"/>
            </a:xfrm>
            <a:prstGeom prst="rect">
              <a:avLst/>
            </a:prstGeom>
            <a:solidFill>
              <a:srgbClr val="80BD41">
                <a:alpha val="100000"/>
              </a:srgbClr>
            </a:solidFill>
          </p:spPr>
          <p:txBody>
            <a:bodyPr/>
            <a:lstStyle/>
            <a:p/>
          </p:txBody>
        </p:sp>
        <p:sp>
          <p:nvSpPr>
            <p:cNvPr id="52" name="rc52"/>
            <p:cNvSpPr/>
            <p:nvPr/>
          </p:nvSpPr>
          <p:spPr>
            <a:xfrm>
              <a:off x="4184753" y="2598907"/>
              <a:ext cx="259963" cy="237989"/>
            </a:xfrm>
            <a:prstGeom prst="rect">
              <a:avLst/>
            </a:prstGeom>
            <a:solidFill>
              <a:srgbClr val="1CABE2">
                <a:alpha val="100000"/>
              </a:srgbClr>
            </a:solidFill>
          </p:spPr>
          <p:txBody>
            <a:bodyPr/>
            <a:lstStyle/>
            <a:p/>
          </p:txBody>
        </p:sp>
        <p:sp>
          <p:nvSpPr>
            <p:cNvPr id="53" name="rc53"/>
            <p:cNvSpPr/>
            <p:nvPr/>
          </p:nvSpPr>
          <p:spPr>
            <a:xfrm>
              <a:off x="4473601" y="2782821"/>
              <a:ext cx="259963" cy="1260369"/>
            </a:xfrm>
            <a:prstGeom prst="rect">
              <a:avLst/>
            </a:prstGeom>
            <a:solidFill>
              <a:srgbClr val="80BD41">
                <a:alpha val="100000"/>
              </a:srgbClr>
            </a:solidFill>
          </p:spPr>
          <p:txBody>
            <a:bodyPr/>
            <a:lstStyle/>
            <a:p/>
          </p:txBody>
        </p:sp>
        <p:sp>
          <p:nvSpPr>
            <p:cNvPr id="54" name="rc54"/>
            <p:cNvSpPr/>
            <p:nvPr/>
          </p:nvSpPr>
          <p:spPr>
            <a:xfrm>
              <a:off x="4473601" y="2605520"/>
              <a:ext cx="259963" cy="177300"/>
            </a:xfrm>
            <a:prstGeom prst="rect">
              <a:avLst/>
            </a:prstGeom>
            <a:solidFill>
              <a:srgbClr val="1CABE2">
                <a:alpha val="100000"/>
              </a:srgbClr>
            </a:solidFill>
          </p:spPr>
          <p:txBody>
            <a:bodyPr/>
            <a:lstStyle/>
            <a:p/>
          </p:txBody>
        </p:sp>
        <p:sp>
          <p:nvSpPr>
            <p:cNvPr id="55" name="rc55"/>
            <p:cNvSpPr/>
            <p:nvPr/>
          </p:nvSpPr>
          <p:spPr>
            <a:xfrm>
              <a:off x="4762449" y="2790062"/>
              <a:ext cx="259963" cy="1253128"/>
            </a:xfrm>
            <a:prstGeom prst="rect">
              <a:avLst/>
            </a:prstGeom>
            <a:solidFill>
              <a:srgbClr val="80BD41">
                <a:alpha val="100000"/>
              </a:srgbClr>
            </a:solidFill>
          </p:spPr>
          <p:txBody>
            <a:bodyPr/>
            <a:lstStyle/>
            <a:p/>
          </p:txBody>
        </p:sp>
        <p:sp>
          <p:nvSpPr>
            <p:cNvPr id="56" name="rc56"/>
            <p:cNvSpPr/>
            <p:nvPr/>
          </p:nvSpPr>
          <p:spPr>
            <a:xfrm>
              <a:off x="4762449" y="2611785"/>
              <a:ext cx="259963" cy="178276"/>
            </a:xfrm>
            <a:prstGeom prst="rect">
              <a:avLst/>
            </a:prstGeom>
            <a:solidFill>
              <a:srgbClr val="1CABE2">
                <a:alpha val="100000"/>
              </a:srgbClr>
            </a:solidFill>
          </p:spPr>
          <p:txBody>
            <a:bodyPr/>
            <a:lstStyle/>
            <a:p/>
          </p:txBody>
        </p:sp>
        <p:sp>
          <p:nvSpPr>
            <p:cNvPr id="57" name="rc57"/>
            <p:cNvSpPr/>
            <p:nvPr/>
          </p:nvSpPr>
          <p:spPr>
            <a:xfrm>
              <a:off x="5051297" y="2791312"/>
              <a:ext cx="259963" cy="1251877"/>
            </a:xfrm>
            <a:prstGeom prst="rect">
              <a:avLst/>
            </a:prstGeom>
            <a:solidFill>
              <a:srgbClr val="80BD41">
                <a:alpha val="100000"/>
              </a:srgbClr>
            </a:solidFill>
          </p:spPr>
          <p:txBody>
            <a:bodyPr/>
            <a:lstStyle/>
            <a:p/>
          </p:txBody>
        </p:sp>
        <p:sp>
          <p:nvSpPr>
            <p:cNvPr id="58" name="rc58"/>
            <p:cNvSpPr/>
            <p:nvPr/>
          </p:nvSpPr>
          <p:spPr>
            <a:xfrm>
              <a:off x="5051297" y="2625306"/>
              <a:ext cx="259963" cy="166006"/>
            </a:xfrm>
            <a:prstGeom prst="rect">
              <a:avLst/>
            </a:prstGeom>
            <a:solidFill>
              <a:srgbClr val="1CABE2">
                <a:alpha val="100000"/>
              </a:srgbClr>
            </a:solidFill>
          </p:spPr>
          <p:txBody>
            <a:bodyPr/>
            <a:lstStyle/>
            <a:p/>
          </p:txBody>
        </p:sp>
        <p:sp>
          <p:nvSpPr>
            <p:cNvPr id="59" name="rc59"/>
            <p:cNvSpPr/>
            <p:nvPr/>
          </p:nvSpPr>
          <p:spPr>
            <a:xfrm>
              <a:off x="5340145" y="2817305"/>
              <a:ext cx="259963" cy="1225885"/>
            </a:xfrm>
            <a:prstGeom prst="rect">
              <a:avLst/>
            </a:prstGeom>
            <a:solidFill>
              <a:srgbClr val="80BD41">
                <a:alpha val="100000"/>
              </a:srgbClr>
            </a:solidFill>
          </p:spPr>
          <p:txBody>
            <a:bodyPr/>
            <a:lstStyle/>
            <a:p/>
          </p:txBody>
        </p:sp>
        <p:sp>
          <p:nvSpPr>
            <p:cNvPr id="60" name="rc60"/>
            <p:cNvSpPr/>
            <p:nvPr/>
          </p:nvSpPr>
          <p:spPr>
            <a:xfrm>
              <a:off x="5340145" y="2659277"/>
              <a:ext cx="259963" cy="158028"/>
            </a:xfrm>
            <a:prstGeom prst="rect">
              <a:avLst/>
            </a:prstGeom>
            <a:solidFill>
              <a:srgbClr val="1CABE2">
                <a:alpha val="100000"/>
              </a:srgbClr>
            </a:solidFill>
          </p:spPr>
          <p:txBody>
            <a:bodyPr/>
            <a:lstStyle/>
            <a:p/>
          </p:txBody>
        </p:sp>
        <p:sp>
          <p:nvSpPr>
            <p:cNvPr id="61" name="rc61"/>
            <p:cNvSpPr/>
            <p:nvPr/>
          </p:nvSpPr>
          <p:spPr>
            <a:xfrm>
              <a:off x="5628993" y="2807404"/>
              <a:ext cx="259963" cy="1235785"/>
            </a:xfrm>
            <a:prstGeom prst="rect">
              <a:avLst/>
            </a:prstGeom>
            <a:solidFill>
              <a:srgbClr val="80BD41">
                <a:alpha val="100000"/>
              </a:srgbClr>
            </a:solidFill>
          </p:spPr>
          <p:txBody>
            <a:bodyPr/>
            <a:lstStyle/>
            <a:p/>
          </p:txBody>
        </p:sp>
        <p:sp>
          <p:nvSpPr>
            <p:cNvPr id="62" name="rc62"/>
            <p:cNvSpPr/>
            <p:nvPr/>
          </p:nvSpPr>
          <p:spPr>
            <a:xfrm>
              <a:off x="5628993" y="2653653"/>
              <a:ext cx="259963" cy="153751"/>
            </a:xfrm>
            <a:prstGeom prst="rect">
              <a:avLst/>
            </a:prstGeom>
            <a:solidFill>
              <a:srgbClr val="1CABE2">
                <a:alpha val="100000"/>
              </a:srgbClr>
            </a:solidFill>
          </p:spPr>
          <p:txBody>
            <a:bodyPr/>
            <a:lstStyle/>
            <a:p/>
          </p:txBody>
        </p:sp>
        <p:sp>
          <p:nvSpPr>
            <p:cNvPr id="63" name="rc63"/>
            <p:cNvSpPr/>
            <p:nvPr/>
          </p:nvSpPr>
          <p:spPr>
            <a:xfrm>
              <a:off x="5917841" y="2795445"/>
              <a:ext cx="259963" cy="1247744"/>
            </a:xfrm>
            <a:prstGeom prst="rect">
              <a:avLst/>
            </a:prstGeom>
            <a:solidFill>
              <a:srgbClr val="80BD41">
                <a:alpha val="100000"/>
              </a:srgbClr>
            </a:solidFill>
          </p:spPr>
          <p:txBody>
            <a:bodyPr/>
            <a:lstStyle/>
            <a:p/>
          </p:txBody>
        </p:sp>
        <p:sp>
          <p:nvSpPr>
            <p:cNvPr id="64" name="rc64"/>
            <p:cNvSpPr/>
            <p:nvPr/>
          </p:nvSpPr>
          <p:spPr>
            <a:xfrm>
              <a:off x="5917841" y="2651297"/>
              <a:ext cx="259963" cy="144148"/>
            </a:xfrm>
            <a:prstGeom prst="rect">
              <a:avLst/>
            </a:prstGeom>
            <a:solidFill>
              <a:srgbClr val="1CABE2">
                <a:alpha val="100000"/>
              </a:srgbClr>
            </a:solidFill>
          </p:spPr>
          <p:txBody>
            <a:bodyPr/>
            <a:lstStyle/>
            <a:p/>
          </p:txBody>
        </p:sp>
        <p:sp>
          <p:nvSpPr>
            <p:cNvPr id="65" name="rc65"/>
            <p:cNvSpPr/>
            <p:nvPr/>
          </p:nvSpPr>
          <p:spPr>
            <a:xfrm>
              <a:off x="6206689" y="2806246"/>
              <a:ext cx="259963" cy="1236943"/>
            </a:xfrm>
            <a:prstGeom prst="rect">
              <a:avLst/>
            </a:prstGeom>
            <a:solidFill>
              <a:srgbClr val="80BD41">
                <a:alpha val="100000"/>
              </a:srgbClr>
            </a:solidFill>
          </p:spPr>
          <p:txBody>
            <a:bodyPr/>
            <a:lstStyle/>
            <a:p/>
          </p:txBody>
        </p:sp>
        <p:sp>
          <p:nvSpPr>
            <p:cNvPr id="66" name="rc66"/>
            <p:cNvSpPr/>
            <p:nvPr/>
          </p:nvSpPr>
          <p:spPr>
            <a:xfrm>
              <a:off x="6206689" y="2675760"/>
              <a:ext cx="259963" cy="130486"/>
            </a:xfrm>
            <a:prstGeom prst="rect">
              <a:avLst/>
            </a:prstGeom>
            <a:solidFill>
              <a:srgbClr val="1CABE2">
                <a:alpha val="100000"/>
              </a:srgbClr>
            </a:solidFill>
          </p:spPr>
          <p:txBody>
            <a:bodyPr/>
            <a:lstStyle/>
            <a:p/>
          </p:txBody>
        </p:sp>
        <p:sp>
          <p:nvSpPr>
            <p:cNvPr id="67" name="rc67"/>
            <p:cNvSpPr/>
            <p:nvPr/>
          </p:nvSpPr>
          <p:spPr>
            <a:xfrm>
              <a:off x="6495537" y="2776330"/>
              <a:ext cx="259963" cy="1266859"/>
            </a:xfrm>
            <a:prstGeom prst="rect">
              <a:avLst/>
            </a:prstGeom>
            <a:solidFill>
              <a:srgbClr val="80BD41">
                <a:alpha val="100000"/>
              </a:srgbClr>
            </a:solidFill>
          </p:spPr>
          <p:txBody>
            <a:bodyPr/>
            <a:lstStyle/>
            <a:p/>
          </p:txBody>
        </p:sp>
        <p:sp>
          <p:nvSpPr>
            <p:cNvPr id="68" name="rc68"/>
            <p:cNvSpPr/>
            <p:nvPr/>
          </p:nvSpPr>
          <p:spPr>
            <a:xfrm>
              <a:off x="6495537" y="2665955"/>
              <a:ext cx="259963" cy="110375"/>
            </a:xfrm>
            <a:prstGeom prst="rect">
              <a:avLst/>
            </a:prstGeom>
            <a:solidFill>
              <a:srgbClr val="1CABE2">
                <a:alpha val="100000"/>
              </a:srgbClr>
            </a:solidFill>
          </p:spPr>
          <p:txBody>
            <a:bodyPr/>
            <a:lstStyle/>
            <a:p/>
          </p:txBody>
        </p:sp>
        <p:sp>
          <p:nvSpPr>
            <p:cNvPr id="69" name="rc69"/>
            <p:cNvSpPr/>
            <p:nvPr/>
          </p:nvSpPr>
          <p:spPr>
            <a:xfrm>
              <a:off x="6784385" y="2777145"/>
              <a:ext cx="259963" cy="1266044"/>
            </a:xfrm>
            <a:prstGeom prst="rect">
              <a:avLst/>
            </a:prstGeom>
            <a:solidFill>
              <a:srgbClr val="80BD41">
                <a:alpha val="100000"/>
              </a:srgbClr>
            </a:solidFill>
          </p:spPr>
          <p:txBody>
            <a:bodyPr/>
            <a:lstStyle/>
            <a:p/>
          </p:txBody>
        </p:sp>
        <p:sp>
          <p:nvSpPr>
            <p:cNvPr id="70" name="rc70"/>
            <p:cNvSpPr/>
            <p:nvPr/>
          </p:nvSpPr>
          <p:spPr>
            <a:xfrm>
              <a:off x="6784385" y="2679874"/>
              <a:ext cx="259963" cy="97271"/>
            </a:xfrm>
            <a:prstGeom prst="rect">
              <a:avLst/>
            </a:prstGeom>
            <a:solidFill>
              <a:srgbClr val="1CABE2">
                <a:alpha val="100000"/>
              </a:srgbClr>
            </a:solidFill>
          </p:spPr>
          <p:txBody>
            <a:bodyPr/>
            <a:lstStyle/>
            <a:p/>
          </p:txBody>
        </p:sp>
        <p:sp>
          <p:nvSpPr>
            <p:cNvPr id="71" name="rc71"/>
            <p:cNvSpPr/>
            <p:nvPr/>
          </p:nvSpPr>
          <p:spPr>
            <a:xfrm>
              <a:off x="7073233" y="2865269"/>
              <a:ext cx="259963" cy="1177920"/>
            </a:xfrm>
            <a:prstGeom prst="rect">
              <a:avLst/>
            </a:prstGeom>
            <a:solidFill>
              <a:srgbClr val="80BD41">
                <a:alpha val="100000"/>
              </a:srgbClr>
            </a:solidFill>
          </p:spPr>
          <p:txBody>
            <a:bodyPr/>
            <a:lstStyle/>
            <a:p/>
          </p:txBody>
        </p:sp>
        <p:sp>
          <p:nvSpPr>
            <p:cNvPr id="72" name="rc72"/>
            <p:cNvSpPr/>
            <p:nvPr/>
          </p:nvSpPr>
          <p:spPr>
            <a:xfrm>
              <a:off x="7073233" y="2698318"/>
              <a:ext cx="259963" cy="166951"/>
            </a:xfrm>
            <a:prstGeom prst="rect">
              <a:avLst/>
            </a:prstGeom>
            <a:solidFill>
              <a:srgbClr val="1CABE2">
                <a:alpha val="100000"/>
              </a:srgbClr>
            </a:solidFill>
          </p:spPr>
          <p:txBody>
            <a:bodyPr/>
            <a:lstStyle/>
            <a:p/>
          </p:txBody>
        </p:sp>
        <p:sp>
          <p:nvSpPr>
            <p:cNvPr id="73" name="rc73"/>
            <p:cNvSpPr/>
            <p:nvPr/>
          </p:nvSpPr>
          <p:spPr>
            <a:xfrm>
              <a:off x="7362081" y="2851208"/>
              <a:ext cx="259963" cy="1191981"/>
            </a:xfrm>
            <a:prstGeom prst="rect">
              <a:avLst/>
            </a:prstGeom>
            <a:solidFill>
              <a:srgbClr val="80BD41">
                <a:alpha val="100000"/>
              </a:srgbClr>
            </a:solidFill>
          </p:spPr>
          <p:txBody>
            <a:bodyPr/>
            <a:lstStyle/>
            <a:p/>
          </p:txBody>
        </p:sp>
        <p:sp>
          <p:nvSpPr>
            <p:cNvPr id="74" name="rc74"/>
            <p:cNvSpPr/>
            <p:nvPr/>
          </p:nvSpPr>
          <p:spPr>
            <a:xfrm>
              <a:off x="7362081" y="2698000"/>
              <a:ext cx="259963" cy="153208"/>
            </a:xfrm>
            <a:prstGeom prst="rect">
              <a:avLst/>
            </a:prstGeom>
            <a:solidFill>
              <a:srgbClr val="1CABE2">
                <a:alpha val="100000"/>
              </a:srgbClr>
            </a:solidFill>
          </p:spPr>
          <p:txBody>
            <a:bodyPr/>
            <a:lstStyle/>
            <a:p/>
          </p:txBody>
        </p:sp>
        <p:sp>
          <p:nvSpPr>
            <p:cNvPr id="75" name="rc75"/>
            <p:cNvSpPr/>
            <p:nvPr/>
          </p:nvSpPr>
          <p:spPr>
            <a:xfrm>
              <a:off x="7650929" y="2775128"/>
              <a:ext cx="259963" cy="1268062"/>
            </a:xfrm>
            <a:prstGeom prst="rect">
              <a:avLst/>
            </a:prstGeom>
            <a:solidFill>
              <a:srgbClr val="80BD41">
                <a:alpha val="100000"/>
              </a:srgbClr>
            </a:solidFill>
          </p:spPr>
          <p:txBody>
            <a:bodyPr/>
            <a:lstStyle/>
            <a:p/>
          </p:txBody>
        </p:sp>
        <p:sp>
          <p:nvSpPr>
            <p:cNvPr id="76" name="rc76"/>
            <p:cNvSpPr/>
            <p:nvPr/>
          </p:nvSpPr>
          <p:spPr>
            <a:xfrm>
              <a:off x="7650929" y="2693044"/>
              <a:ext cx="259963" cy="82083"/>
            </a:xfrm>
            <a:prstGeom prst="rect">
              <a:avLst/>
            </a:prstGeom>
            <a:solidFill>
              <a:srgbClr val="1CABE2">
                <a:alpha val="100000"/>
              </a:srgbClr>
            </a:solidFill>
          </p:spPr>
          <p:txBody>
            <a:bodyPr/>
            <a:lstStyle/>
            <a:p/>
          </p:txBody>
        </p:sp>
        <p:sp>
          <p:nvSpPr>
            <p:cNvPr id="77" name="rc77"/>
            <p:cNvSpPr/>
            <p:nvPr/>
          </p:nvSpPr>
          <p:spPr>
            <a:xfrm>
              <a:off x="7939777" y="2790078"/>
              <a:ext cx="259963" cy="1253112"/>
            </a:xfrm>
            <a:prstGeom prst="rect">
              <a:avLst/>
            </a:prstGeom>
            <a:solidFill>
              <a:srgbClr val="80BD41">
                <a:alpha val="100000"/>
              </a:srgbClr>
            </a:solidFill>
          </p:spPr>
          <p:txBody>
            <a:bodyPr/>
            <a:lstStyle/>
            <a:p/>
          </p:txBody>
        </p:sp>
        <p:sp>
          <p:nvSpPr>
            <p:cNvPr id="78" name="rc78"/>
            <p:cNvSpPr/>
            <p:nvPr/>
          </p:nvSpPr>
          <p:spPr>
            <a:xfrm>
              <a:off x="7939777" y="2693290"/>
              <a:ext cx="259963" cy="96787"/>
            </a:xfrm>
            <a:prstGeom prst="rect">
              <a:avLst/>
            </a:prstGeom>
            <a:solidFill>
              <a:srgbClr val="1CABE2">
                <a:alpha val="100000"/>
              </a:srgbClr>
            </a:solidFill>
          </p:spPr>
          <p:txBody>
            <a:bodyPr/>
            <a:lstStyle/>
            <a:p/>
          </p:txBody>
        </p:sp>
        <p:sp>
          <p:nvSpPr>
            <p:cNvPr id="79" name="pl79"/>
            <p:cNvSpPr/>
            <p:nvPr/>
          </p:nvSpPr>
          <p:spPr>
            <a:xfrm>
              <a:off x="1426255" y="1218174"/>
              <a:ext cx="6643503" cy="571013"/>
            </a:xfrm>
            <a:custGeom>
              <a:avLst/>
              <a:pathLst>
                <a:path w="6643503" h="571013">
                  <a:moveTo>
                    <a:pt x="0" y="571013"/>
                  </a:moveTo>
                  <a:lnTo>
                    <a:pt x="288847" y="540960"/>
                  </a:lnTo>
                  <a:lnTo>
                    <a:pt x="577695" y="510907"/>
                  </a:lnTo>
                  <a:lnTo>
                    <a:pt x="866543" y="510907"/>
                  </a:lnTo>
                  <a:lnTo>
                    <a:pt x="1155391" y="450800"/>
                  </a:lnTo>
                  <a:lnTo>
                    <a:pt x="1444239" y="360640"/>
                  </a:lnTo>
                  <a:lnTo>
                    <a:pt x="1733087" y="390693"/>
                  </a:lnTo>
                  <a:lnTo>
                    <a:pt x="2021935" y="390693"/>
                  </a:lnTo>
                  <a:lnTo>
                    <a:pt x="2310783" y="390693"/>
                  </a:lnTo>
                  <a:lnTo>
                    <a:pt x="2599631" y="360640"/>
                  </a:lnTo>
                  <a:lnTo>
                    <a:pt x="2888479" y="300533"/>
                  </a:lnTo>
                  <a:lnTo>
                    <a:pt x="3177327" y="180320"/>
                  </a:lnTo>
                  <a:lnTo>
                    <a:pt x="3466175" y="180320"/>
                  </a:lnTo>
                  <a:lnTo>
                    <a:pt x="3755023" y="180320"/>
                  </a:lnTo>
                  <a:lnTo>
                    <a:pt x="4043871" y="150266"/>
                  </a:lnTo>
                  <a:lnTo>
                    <a:pt x="4332719" y="150266"/>
                  </a:lnTo>
                  <a:lnTo>
                    <a:pt x="4621567" y="120213"/>
                  </a:lnTo>
                  <a:lnTo>
                    <a:pt x="4910415" y="120213"/>
                  </a:lnTo>
                  <a:lnTo>
                    <a:pt x="5199263" y="60106"/>
                  </a:lnTo>
                  <a:lnTo>
                    <a:pt x="5488111" y="30053"/>
                  </a:lnTo>
                  <a:lnTo>
                    <a:pt x="5776959" y="180320"/>
                  </a:lnTo>
                  <a:lnTo>
                    <a:pt x="6065807" y="150266"/>
                  </a:lnTo>
                  <a:lnTo>
                    <a:pt x="6354655" y="0"/>
                  </a:lnTo>
                  <a:lnTo>
                    <a:pt x="6643503" y="30053"/>
                  </a:lnTo>
                </a:path>
              </a:pathLst>
            </a:custGeom>
            <a:ln w="27101" cap="flat">
              <a:solidFill>
                <a:srgbClr val="0058AB">
                  <a:alpha val="100000"/>
                </a:srgbClr>
              </a:solidFill>
              <a:prstDash val="solid"/>
              <a:round/>
            </a:ln>
          </p:spPr>
          <p:txBody>
            <a:bodyPr/>
            <a:lstStyle/>
            <a:p/>
          </p:txBody>
        </p:sp>
        <p:sp>
          <p:nvSpPr>
            <p:cNvPr id="80" name="tx80"/>
            <p:cNvSpPr/>
            <p:nvPr/>
          </p:nvSpPr>
          <p:spPr>
            <a:xfrm>
              <a:off x="1355917" y="160775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81" name="tx81"/>
            <p:cNvSpPr/>
            <p:nvPr/>
          </p:nvSpPr>
          <p:spPr>
            <a:xfrm>
              <a:off x="2800157" y="13958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82" name="tx82"/>
            <p:cNvSpPr/>
            <p:nvPr/>
          </p:nvSpPr>
          <p:spPr>
            <a:xfrm>
              <a:off x="4244397" y="13357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83" name="tx83"/>
            <p:cNvSpPr/>
            <p:nvPr/>
          </p:nvSpPr>
          <p:spPr>
            <a:xfrm>
              <a:off x="5688637" y="11854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84" name="tx84"/>
            <p:cNvSpPr/>
            <p:nvPr/>
          </p:nvSpPr>
          <p:spPr>
            <a:xfrm>
              <a:off x="6844029"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5" name="tx85"/>
            <p:cNvSpPr/>
            <p:nvPr/>
          </p:nvSpPr>
          <p:spPr>
            <a:xfrm>
              <a:off x="7132877" y="12155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86" name="tx86"/>
            <p:cNvSpPr/>
            <p:nvPr/>
          </p:nvSpPr>
          <p:spPr>
            <a:xfrm>
              <a:off x="7421725" y="11854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87" name="tx87"/>
            <p:cNvSpPr/>
            <p:nvPr/>
          </p:nvSpPr>
          <p:spPr>
            <a:xfrm>
              <a:off x="7710573" y="1035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88" name="tx88"/>
            <p:cNvSpPr/>
            <p:nvPr/>
          </p:nvSpPr>
          <p:spPr>
            <a:xfrm>
              <a:off x="7999421"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9" name="tx89"/>
            <p:cNvSpPr/>
            <p:nvPr/>
          </p:nvSpPr>
          <p:spPr>
            <a:xfrm>
              <a:off x="1365965" y="34441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0" name="tx90"/>
            <p:cNvSpPr/>
            <p:nvPr/>
          </p:nvSpPr>
          <p:spPr>
            <a:xfrm>
              <a:off x="1350906" y="26977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91" name="tx91"/>
            <p:cNvSpPr/>
            <p:nvPr/>
          </p:nvSpPr>
          <p:spPr>
            <a:xfrm>
              <a:off x="2765001" y="340305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31.2</a:t>
              </a:r>
            </a:p>
          </p:txBody>
        </p:sp>
        <p:sp>
          <p:nvSpPr>
            <p:cNvPr id="92" name="tx92"/>
            <p:cNvSpPr/>
            <p:nvPr/>
          </p:nvSpPr>
          <p:spPr>
            <a:xfrm>
              <a:off x="2795146" y="26730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3" name="tx93"/>
            <p:cNvSpPr/>
            <p:nvPr/>
          </p:nvSpPr>
          <p:spPr>
            <a:xfrm>
              <a:off x="4209241" y="339955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94" name="tx94"/>
            <p:cNvSpPr/>
            <p:nvPr/>
          </p:nvSpPr>
          <p:spPr>
            <a:xfrm>
              <a:off x="4239386" y="26774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95" name="tx95"/>
            <p:cNvSpPr/>
            <p:nvPr/>
          </p:nvSpPr>
          <p:spPr>
            <a:xfrm>
              <a:off x="5653481" y="338480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32.1</a:t>
              </a:r>
            </a:p>
          </p:txBody>
        </p:sp>
        <p:sp>
          <p:nvSpPr>
            <p:cNvPr id="96" name="tx96"/>
            <p:cNvSpPr/>
            <p:nvPr/>
          </p:nvSpPr>
          <p:spPr>
            <a:xfrm>
              <a:off x="5728830" y="26917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7" name="tx97"/>
            <p:cNvSpPr/>
            <p:nvPr/>
          </p:nvSpPr>
          <p:spPr>
            <a:xfrm>
              <a:off x="6808873" y="336967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32.9</a:t>
              </a:r>
            </a:p>
          </p:txBody>
        </p:sp>
        <p:sp>
          <p:nvSpPr>
            <p:cNvPr id="98" name="tx98"/>
            <p:cNvSpPr/>
            <p:nvPr/>
          </p:nvSpPr>
          <p:spPr>
            <a:xfrm>
              <a:off x="6839018" y="2688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9" name="tx99"/>
            <p:cNvSpPr/>
            <p:nvPr/>
          </p:nvSpPr>
          <p:spPr>
            <a:xfrm>
              <a:off x="7097721" y="341373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a:t>
              </a:r>
            </a:p>
          </p:txBody>
        </p:sp>
        <p:sp>
          <p:nvSpPr>
            <p:cNvPr id="100" name="tx100"/>
            <p:cNvSpPr/>
            <p:nvPr/>
          </p:nvSpPr>
          <p:spPr>
            <a:xfrm>
              <a:off x="7127866" y="274130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1" name="tx101"/>
            <p:cNvSpPr/>
            <p:nvPr/>
          </p:nvSpPr>
          <p:spPr>
            <a:xfrm>
              <a:off x="7431773" y="34067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2" name="tx102"/>
            <p:cNvSpPr/>
            <p:nvPr/>
          </p:nvSpPr>
          <p:spPr>
            <a:xfrm>
              <a:off x="7461918" y="273580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3" name="tx103"/>
            <p:cNvSpPr/>
            <p:nvPr/>
          </p:nvSpPr>
          <p:spPr>
            <a:xfrm>
              <a:off x="7720621" y="33686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4" name="tx104"/>
            <p:cNvSpPr/>
            <p:nvPr/>
          </p:nvSpPr>
          <p:spPr>
            <a:xfrm>
              <a:off x="7705562" y="269496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5" name="tx105"/>
            <p:cNvSpPr/>
            <p:nvPr/>
          </p:nvSpPr>
          <p:spPr>
            <a:xfrm>
              <a:off x="7964265" y="337614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a:t>
              </a:r>
            </a:p>
          </p:txBody>
        </p:sp>
        <p:sp>
          <p:nvSpPr>
            <p:cNvPr id="106" name="tx106"/>
            <p:cNvSpPr/>
            <p:nvPr/>
          </p:nvSpPr>
          <p:spPr>
            <a:xfrm>
              <a:off x="7994410" y="27012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7" name="tx107"/>
            <p:cNvSpPr/>
            <p:nvPr/>
          </p:nvSpPr>
          <p:spPr>
            <a:xfrm>
              <a:off x="1320761" y="23935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38.8</a:t>
              </a:r>
            </a:p>
          </p:txBody>
        </p:sp>
        <p:sp>
          <p:nvSpPr>
            <p:cNvPr id="108" name="tx108"/>
            <p:cNvSpPr/>
            <p:nvPr/>
          </p:nvSpPr>
          <p:spPr>
            <a:xfrm>
              <a:off x="2810205" y="24261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09" name="tx109"/>
            <p:cNvSpPr/>
            <p:nvPr/>
          </p:nvSpPr>
          <p:spPr>
            <a:xfrm>
              <a:off x="4209241" y="24420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37.5</a:t>
              </a:r>
            </a:p>
          </p:txBody>
        </p:sp>
        <p:sp>
          <p:nvSpPr>
            <p:cNvPr id="110" name="tx110"/>
            <p:cNvSpPr/>
            <p:nvPr/>
          </p:nvSpPr>
          <p:spPr>
            <a:xfrm>
              <a:off x="5653481" y="249676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36.1</a:t>
              </a:r>
            </a:p>
          </p:txBody>
        </p:sp>
        <p:sp>
          <p:nvSpPr>
            <p:cNvPr id="111" name="tx111"/>
            <p:cNvSpPr/>
            <p:nvPr/>
          </p:nvSpPr>
          <p:spPr>
            <a:xfrm>
              <a:off x="6808873" y="252298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35.4</a:t>
              </a:r>
            </a:p>
          </p:txBody>
        </p:sp>
        <p:sp>
          <p:nvSpPr>
            <p:cNvPr id="112" name="tx112"/>
            <p:cNvSpPr/>
            <p:nvPr/>
          </p:nvSpPr>
          <p:spPr>
            <a:xfrm>
              <a:off x="7142925" y="25414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3" name="tx113"/>
            <p:cNvSpPr/>
            <p:nvPr/>
          </p:nvSpPr>
          <p:spPr>
            <a:xfrm>
              <a:off x="7431773" y="25411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4" name="tx114"/>
            <p:cNvSpPr/>
            <p:nvPr/>
          </p:nvSpPr>
          <p:spPr>
            <a:xfrm>
              <a:off x="7675417" y="25361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35.1</a:t>
              </a:r>
            </a:p>
          </p:txBody>
        </p:sp>
        <p:sp>
          <p:nvSpPr>
            <p:cNvPr id="115" name="tx115"/>
            <p:cNvSpPr/>
            <p:nvPr/>
          </p:nvSpPr>
          <p:spPr>
            <a:xfrm>
              <a:off x="7964265" y="253640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35.1</a:t>
              </a:r>
            </a:p>
          </p:txBody>
        </p:sp>
        <p:sp>
          <p:nvSpPr>
            <p:cNvPr id="116" name="tx116"/>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7" name="tx117"/>
            <p:cNvSpPr/>
            <p:nvPr/>
          </p:nvSpPr>
          <p:spPr>
            <a:xfrm>
              <a:off x="616710" y="3221661"/>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8" name="tx118"/>
            <p:cNvSpPr/>
            <p:nvPr/>
          </p:nvSpPr>
          <p:spPr>
            <a:xfrm>
              <a:off x="616710" y="2452246"/>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19" name="tx119"/>
            <p:cNvSpPr/>
            <p:nvPr/>
          </p:nvSpPr>
          <p:spPr>
            <a:xfrm>
              <a:off x="616710" y="168283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60M</a:t>
              </a:r>
            </a:p>
          </p:txBody>
        </p:sp>
        <p:sp>
          <p:nvSpPr>
            <p:cNvPr id="120" name="tx120"/>
            <p:cNvSpPr/>
            <p:nvPr/>
          </p:nvSpPr>
          <p:spPr>
            <a:xfrm>
              <a:off x="616710" y="91341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80M</a:t>
              </a:r>
            </a:p>
          </p:txBody>
        </p:sp>
        <p:sp>
          <p:nvSpPr>
            <p:cNvPr id="121" name="tx121"/>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7" name="tx127"/>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8" name="tx128"/>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9" name="tx129"/>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0" name="tx130"/>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1" name="tx131"/>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2" name="tx132"/>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3" name="tx133"/>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4" name="tx134"/>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5" name="tx135"/>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6" name="tx136"/>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137" name="pl137"/>
            <p:cNvSpPr/>
            <p:nvPr/>
          </p:nvSpPr>
          <p:spPr>
            <a:xfrm>
              <a:off x="2531749"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tx138"/>
            <p:cNvSpPr/>
            <p:nvPr/>
          </p:nvSpPr>
          <p:spPr>
            <a:xfrm>
              <a:off x="2798848"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9" name="rc139"/>
            <p:cNvSpPr/>
            <p:nvPr/>
          </p:nvSpPr>
          <p:spPr>
            <a:xfrm>
              <a:off x="4056806" y="4984592"/>
              <a:ext cx="201456" cy="201456"/>
            </a:xfrm>
            <a:prstGeom prst="rect">
              <a:avLst/>
            </a:prstGeom>
            <a:solidFill>
              <a:srgbClr val="1CABE2">
                <a:alpha val="100000"/>
              </a:srgbClr>
            </a:solidFill>
          </p:spPr>
          <p:txBody>
            <a:bodyPr/>
            <a:lstStyle/>
            <a:p/>
          </p:txBody>
        </p:sp>
        <p:sp>
          <p:nvSpPr>
            <p:cNvPr id="140" name="rc140"/>
            <p:cNvSpPr/>
            <p:nvPr/>
          </p:nvSpPr>
          <p:spPr>
            <a:xfrm>
              <a:off x="6014964" y="4984592"/>
              <a:ext cx="201456" cy="201456"/>
            </a:xfrm>
            <a:prstGeom prst="rect">
              <a:avLst/>
            </a:prstGeom>
            <a:solidFill>
              <a:srgbClr val="80BD41">
                <a:alpha val="100000"/>
              </a:srgbClr>
            </a:solidFill>
          </p:spPr>
          <p:txBody>
            <a:bodyPr/>
            <a:lstStyle/>
            <a:p/>
          </p:txBody>
        </p:sp>
        <p:sp>
          <p:nvSpPr>
            <p:cNvPr id="141" name="tx141"/>
            <p:cNvSpPr/>
            <p:nvPr/>
          </p:nvSpPr>
          <p:spPr>
            <a:xfrm>
              <a:off x="4336851" y="5004215"/>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2" name="tx142"/>
            <p:cNvSpPr/>
            <p:nvPr/>
          </p:nvSpPr>
          <p:spPr>
            <a:xfrm>
              <a:off x="6295009"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951100" y="467530"/>
              <a:ext cx="7436405"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 ROSA, 2000-2023</a:t>
              </a:r>
            </a:p>
          </p:txBody>
        </p:sp>
        <p:sp>
          <p:nvSpPr>
            <p:cNvPr id="144" name="pl144"/>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5" name="pl145"/>
            <p:cNvSpPr/>
            <p:nvPr/>
          </p:nvSpPr>
          <p:spPr>
            <a:xfrm>
              <a:off x="222391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07920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93449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78978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15156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00685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86214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823753"/>
              <a:ext cx="6105629" cy="242738"/>
            </a:xfrm>
            <a:prstGeom prst="rect">
              <a:avLst/>
            </a:prstGeom>
            <a:solidFill>
              <a:srgbClr val="80BD41">
                <a:alpha val="100000"/>
              </a:srgbClr>
            </a:solidFill>
          </p:spPr>
          <p:txBody>
            <a:bodyPr/>
            <a:lstStyle/>
            <a:p/>
          </p:txBody>
        </p:sp>
        <p:sp>
          <p:nvSpPr>
            <p:cNvPr id="156" name="rc156"/>
            <p:cNvSpPr/>
            <p:nvPr/>
          </p:nvSpPr>
          <p:spPr>
            <a:xfrm>
              <a:off x="7401903" y="5823753"/>
              <a:ext cx="469100" cy="242738"/>
            </a:xfrm>
            <a:prstGeom prst="rect">
              <a:avLst/>
            </a:prstGeom>
            <a:solidFill>
              <a:srgbClr val="1CABE2">
                <a:alpha val="100000"/>
              </a:srgbClr>
            </a:solidFill>
          </p:spPr>
          <p:txBody>
            <a:bodyPr/>
            <a:lstStyle/>
            <a:p/>
          </p:txBody>
        </p:sp>
        <p:sp>
          <p:nvSpPr>
            <p:cNvPr id="157" name="rc157"/>
            <p:cNvSpPr/>
            <p:nvPr/>
          </p:nvSpPr>
          <p:spPr>
            <a:xfrm>
              <a:off x="1296273" y="5435371"/>
              <a:ext cx="6043262" cy="242738"/>
            </a:xfrm>
            <a:prstGeom prst="rect">
              <a:avLst/>
            </a:prstGeom>
            <a:solidFill>
              <a:srgbClr val="80BD41">
                <a:alpha val="100000"/>
              </a:srgbClr>
            </a:solidFill>
          </p:spPr>
          <p:txBody>
            <a:bodyPr/>
            <a:lstStyle/>
            <a:p/>
          </p:txBody>
        </p:sp>
        <p:sp>
          <p:nvSpPr>
            <p:cNvPr id="158" name="rc158"/>
            <p:cNvSpPr/>
            <p:nvPr/>
          </p:nvSpPr>
          <p:spPr>
            <a:xfrm>
              <a:off x="7339535" y="5435371"/>
              <a:ext cx="466767" cy="242738"/>
            </a:xfrm>
            <a:prstGeom prst="rect">
              <a:avLst/>
            </a:prstGeom>
            <a:solidFill>
              <a:srgbClr val="1CABE2">
                <a:alpha val="100000"/>
              </a:srgbClr>
            </a:solidFill>
          </p:spPr>
          <p:txBody>
            <a:bodyPr/>
            <a:lstStyle/>
            <a:p/>
          </p:txBody>
        </p:sp>
        <p:sp>
          <p:nvSpPr>
            <p:cNvPr id="159" name="tx159"/>
            <p:cNvSpPr/>
            <p:nvPr/>
          </p:nvSpPr>
          <p:spPr>
            <a:xfrm>
              <a:off x="4212649" y="5892752"/>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32.9</a:t>
              </a:r>
            </a:p>
          </p:txBody>
        </p:sp>
        <p:sp>
          <p:nvSpPr>
            <p:cNvPr id="160" name="tx160"/>
            <p:cNvSpPr/>
            <p:nvPr/>
          </p:nvSpPr>
          <p:spPr>
            <a:xfrm>
              <a:off x="7539002" y="5892820"/>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2.5</a:t>
              </a:r>
            </a:p>
          </p:txBody>
        </p:sp>
        <p:sp>
          <p:nvSpPr>
            <p:cNvPr id="161" name="tx161"/>
            <p:cNvSpPr/>
            <p:nvPr/>
          </p:nvSpPr>
          <p:spPr>
            <a:xfrm>
              <a:off x="4181466" y="5504370"/>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32.6</a:t>
              </a:r>
            </a:p>
          </p:txBody>
        </p:sp>
        <p:sp>
          <p:nvSpPr>
            <p:cNvPr id="162" name="tx162"/>
            <p:cNvSpPr/>
            <p:nvPr/>
          </p:nvSpPr>
          <p:spPr>
            <a:xfrm>
              <a:off x="7475468"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2.5</a:t>
              </a:r>
            </a:p>
          </p:txBody>
        </p:sp>
        <p:sp>
          <p:nvSpPr>
            <p:cNvPr id="163" name="tx163"/>
            <p:cNvSpPr/>
            <p:nvPr/>
          </p:nvSpPr>
          <p:spPr>
            <a:xfrm>
              <a:off x="8059082" y="5891132"/>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35.4</a:t>
              </a:r>
            </a:p>
          </p:txBody>
        </p:sp>
        <p:sp>
          <p:nvSpPr>
            <p:cNvPr id="164" name="tx164"/>
            <p:cNvSpPr/>
            <p:nvPr/>
          </p:nvSpPr>
          <p:spPr>
            <a:xfrm>
              <a:off x="7991146" y="5502750"/>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35.1</a:t>
              </a:r>
            </a:p>
          </p:txBody>
        </p:sp>
        <p:sp>
          <p:nvSpPr>
            <p:cNvPr id="165" name="tx165"/>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8" name="tx168"/>
            <p:cNvSpPr/>
            <p:nvPr/>
          </p:nvSpPr>
          <p:spPr>
            <a:xfrm>
              <a:off x="2996277"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9" name="tx169"/>
            <p:cNvSpPr/>
            <p:nvPr/>
          </p:nvSpPr>
          <p:spPr>
            <a:xfrm>
              <a:off x="4851567"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70" name="tx170"/>
            <p:cNvSpPr/>
            <p:nvPr/>
          </p:nvSpPr>
          <p:spPr>
            <a:xfrm>
              <a:off x="6706856" y="6158495"/>
              <a:ext cx="3105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 M</a:t>
              </a:r>
            </a:p>
          </p:txBody>
        </p:sp>
        <p:sp>
          <p:nvSpPr>
            <p:cNvPr id="171" name="tx171"/>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2" name="tx17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DTP1 coverage in 2023 (93%) was the same as in 2019 (93%).
The number of children vaccinated with DTP1 decreased 1% from 32.9m in 2019 to 32.6m in 2023.
The number of surviving infants decreased approximately 1% from 35.4m in 2019 to 35.1m in 2023.
In 2023, 300,000 fewer children were vaccinated than in 2019.
In 2023, there were 300,000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DAPMHHIV-502652578-1553563</_dlc_DocId>
    <_dlc_DocIdUrl xmlns="9e17fbd9-fb4c-4d20-9ec4-18aa77a91b0d">
      <Url>https://unicef.sharepoint.com/teams/DAPM-Health-HIV/_layouts/15/DocIdRedir.aspx?ID=DAPMHHIV-502652578-1553563</Url>
      <Description>DAPMHHIV-502652578-1553563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0" ma:contentTypeDescription="Create a new document." ma:contentTypeScope="" ma:versionID="ee642650a4ae893334ec735edbafc487">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8173959d57a8e11895a1e0c137660a5a"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2.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3.xml><?xml version="1.0" encoding="utf-8"?>
<ds:datastoreItem xmlns:ds="http://schemas.openxmlformats.org/officeDocument/2006/customXml" ds:itemID="{8B15429B-972D-4380-819F-28AD627EDD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 Display</vt:lpstr>
      <vt:lpstr>Arial</vt:lpstr>
      <vt:lpstr>Calibri</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1</cp:revision>
  <dcterms:created xsi:type="dcterms:W3CDTF">2024-04-09T17:27:53Z</dcterms:created>
  <dcterms:modified xsi:type="dcterms:W3CDTF">2024-07-10T09:24:35Z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6441a9d8-ccce-4e34-a43b-4961bca88dd2</vt:lpwstr>
  </property>
  <property fmtid="{D5CDD505-2E9C-101B-9397-08002B2CF9AE}" pid="4" name="MediaServiceImageTags">
    <vt:lpwstr/>
  </property>
</Properties>
</file>